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sldIdLst>
    <p:sldId id="256" r:id="rId5"/>
    <p:sldId id="262" r:id="rId6"/>
    <p:sldId id="291" r:id="rId7"/>
    <p:sldId id="264" r:id="rId8"/>
    <p:sldId id="288" r:id="rId9"/>
    <p:sldId id="267" r:id="rId10"/>
    <p:sldId id="292" r:id="rId11"/>
    <p:sldId id="265" r:id="rId12"/>
    <p:sldId id="266" r:id="rId13"/>
    <p:sldId id="271" r:id="rId14"/>
    <p:sldId id="289" r:id="rId15"/>
    <p:sldId id="268" r:id="rId16"/>
    <p:sldId id="272" r:id="rId17"/>
    <p:sldId id="270" r:id="rId18"/>
    <p:sldId id="286" r:id="rId19"/>
    <p:sldId id="290" r:id="rId20"/>
    <p:sldId id="284" r:id="rId21"/>
    <p:sldId id="283" r:id="rId2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7439"/>
    <a:srgbClr val="441D42"/>
    <a:srgbClr val="09526A"/>
    <a:srgbClr val="C00862"/>
    <a:srgbClr val="C00861"/>
    <a:srgbClr val="0096AE"/>
    <a:srgbClr val="095169"/>
    <a:srgbClr val="FDB813"/>
    <a:srgbClr val="BA9C00"/>
    <a:srgbClr val="441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608" autoAdjust="0"/>
    <p:restoredTop sz="96327"/>
  </p:normalViewPr>
  <p:slideViewPr>
    <p:cSldViewPr snapToGrid="0" snapToObjects="1">
      <p:cViewPr varScale="1">
        <p:scale>
          <a:sx n="105" d="100"/>
          <a:sy n="105" d="100"/>
        </p:scale>
        <p:origin x="200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200" y="1198800"/>
            <a:ext cx="7887600" cy="3173175"/>
          </a:xfrm>
        </p:spPr>
        <p:txBody>
          <a:bodyPr/>
          <a:lstStyle>
            <a:lvl1pPr>
              <a:defRPr sz="1400">
                <a:solidFill>
                  <a:srgbClr val="441D42"/>
                </a:solidFill>
              </a:defRPr>
            </a:lvl1pPr>
            <a:lvl2pPr>
              <a:defRPr sz="1400">
                <a:solidFill>
                  <a:srgbClr val="441D42"/>
                </a:solidFill>
              </a:defRPr>
            </a:lvl2pPr>
            <a:lvl3pPr>
              <a:defRPr sz="1400">
                <a:solidFill>
                  <a:srgbClr val="441D42"/>
                </a:solidFill>
              </a:defRPr>
            </a:lvl3pPr>
            <a:lvl4pPr>
              <a:defRPr sz="1400">
                <a:solidFill>
                  <a:srgbClr val="441D42"/>
                </a:solidFill>
              </a:defRPr>
            </a:lvl4pPr>
            <a:lvl5pPr>
              <a:defRPr sz="1400">
                <a:solidFill>
                  <a:srgbClr val="441D4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7519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Watertore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401758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A94F15C3-0907-B54D-98E6-78D038155D8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"/>
            <a:ext cx="9143998" cy="3473997"/>
          </a:xfrm>
          <a:custGeom>
            <a:avLst/>
            <a:gdLst>
              <a:gd name="connsiteX0" fmla="*/ 128396 w 9143998"/>
              <a:gd name="connsiteY0" fmla="*/ 3459357 h 3473997"/>
              <a:gd name="connsiteX1" fmla="*/ 302513 w 9143998"/>
              <a:gd name="connsiteY1" fmla="*/ 3459357 h 3473997"/>
              <a:gd name="connsiteX2" fmla="*/ 302513 w 9143998"/>
              <a:gd name="connsiteY2" fmla="*/ 3473997 h 3473997"/>
              <a:gd name="connsiteX3" fmla="*/ 128396 w 9143998"/>
              <a:gd name="connsiteY3" fmla="*/ 3473997 h 3473997"/>
              <a:gd name="connsiteX4" fmla="*/ 331342 w 9143998"/>
              <a:gd name="connsiteY4" fmla="*/ 2060233 h 3473997"/>
              <a:gd name="connsiteX5" fmla="*/ 526540 w 9143998"/>
              <a:gd name="connsiteY5" fmla="*/ 2060233 h 3473997"/>
              <a:gd name="connsiteX6" fmla="*/ 526540 w 9143998"/>
              <a:gd name="connsiteY6" fmla="*/ 2089497 h 3473997"/>
              <a:gd name="connsiteX7" fmla="*/ 555369 w 9143998"/>
              <a:gd name="connsiteY7" fmla="*/ 2089497 h 3473997"/>
              <a:gd name="connsiteX8" fmla="*/ 555369 w 9143998"/>
              <a:gd name="connsiteY8" fmla="*/ 2117368 h 3473997"/>
              <a:gd name="connsiteX9" fmla="*/ 526540 w 9143998"/>
              <a:gd name="connsiteY9" fmla="*/ 2117368 h 3473997"/>
              <a:gd name="connsiteX10" fmla="*/ 526540 w 9143998"/>
              <a:gd name="connsiteY10" fmla="*/ 2338943 h 3473997"/>
              <a:gd name="connsiteX11" fmla="*/ 575054 w 9143998"/>
              <a:gd name="connsiteY11" fmla="*/ 2409000 h 3473997"/>
              <a:gd name="connsiteX12" fmla="*/ 544828 w 9143998"/>
              <a:gd name="connsiteY12" fmla="*/ 2737751 h 3473997"/>
              <a:gd name="connsiteX13" fmla="*/ 544828 w 9143998"/>
              <a:gd name="connsiteY13" fmla="*/ 2769170 h 3473997"/>
              <a:gd name="connsiteX14" fmla="*/ 740154 w 9143998"/>
              <a:gd name="connsiteY14" fmla="*/ 2769170 h 3473997"/>
              <a:gd name="connsiteX15" fmla="*/ 740154 w 9143998"/>
              <a:gd name="connsiteY15" fmla="*/ 2798434 h 3473997"/>
              <a:gd name="connsiteX16" fmla="*/ 768856 w 9143998"/>
              <a:gd name="connsiteY16" fmla="*/ 2798434 h 3473997"/>
              <a:gd name="connsiteX17" fmla="*/ 768856 w 9143998"/>
              <a:gd name="connsiteY17" fmla="*/ 2826305 h 3473997"/>
              <a:gd name="connsiteX18" fmla="*/ 740154 w 9143998"/>
              <a:gd name="connsiteY18" fmla="*/ 2826305 h 3473997"/>
              <a:gd name="connsiteX19" fmla="*/ 740154 w 9143998"/>
              <a:gd name="connsiteY19" fmla="*/ 3048006 h 3473997"/>
              <a:gd name="connsiteX20" fmla="*/ 788541 w 9143998"/>
              <a:gd name="connsiteY20" fmla="*/ 3117937 h 3473997"/>
              <a:gd name="connsiteX21" fmla="*/ 758315 w 9143998"/>
              <a:gd name="connsiteY21" fmla="*/ 3446688 h 3473997"/>
              <a:gd name="connsiteX22" fmla="*/ 758315 w 9143998"/>
              <a:gd name="connsiteY22" fmla="*/ 3473997 h 3473997"/>
              <a:gd name="connsiteX23" fmla="*/ 331342 w 9143998"/>
              <a:gd name="connsiteY23" fmla="*/ 3473997 h 3473997"/>
              <a:gd name="connsiteX24" fmla="*/ 331342 w 9143998"/>
              <a:gd name="connsiteY24" fmla="*/ 3446689 h 3473997"/>
              <a:gd name="connsiteX25" fmla="*/ 361568 w 9143998"/>
              <a:gd name="connsiteY25" fmla="*/ 3117938 h 3473997"/>
              <a:gd name="connsiteX26" fmla="*/ 313054 w 9143998"/>
              <a:gd name="connsiteY26" fmla="*/ 3048007 h 3473997"/>
              <a:gd name="connsiteX27" fmla="*/ 313054 w 9143998"/>
              <a:gd name="connsiteY27" fmla="*/ 2826305 h 3473997"/>
              <a:gd name="connsiteX28" fmla="*/ 341883 w 9143998"/>
              <a:gd name="connsiteY28" fmla="*/ 2826305 h 3473997"/>
              <a:gd name="connsiteX29" fmla="*/ 341883 w 9143998"/>
              <a:gd name="connsiteY29" fmla="*/ 2798435 h 3473997"/>
              <a:gd name="connsiteX30" fmla="*/ 313054 w 9143998"/>
              <a:gd name="connsiteY30" fmla="*/ 2798435 h 3473997"/>
              <a:gd name="connsiteX31" fmla="*/ 313054 w 9143998"/>
              <a:gd name="connsiteY31" fmla="*/ 2769170 h 3473997"/>
              <a:gd name="connsiteX32" fmla="*/ 313054 w 9143998"/>
              <a:gd name="connsiteY32" fmla="*/ 2737751 h 3473997"/>
              <a:gd name="connsiteX33" fmla="*/ 282828 w 9143998"/>
              <a:gd name="connsiteY33" fmla="*/ 2409000 h 3473997"/>
              <a:gd name="connsiteX34" fmla="*/ 331342 w 9143998"/>
              <a:gd name="connsiteY34" fmla="*/ 2338943 h 3473997"/>
              <a:gd name="connsiteX35" fmla="*/ 331342 w 9143998"/>
              <a:gd name="connsiteY35" fmla="*/ 2117368 h 3473997"/>
              <a:gd name="connsiteX36" fmla="*/ 302513 w 9143998"/>
              <a:gd name="connsiteY36" fmla="*/ 2117368 h 3473997"/>
              <a:gd name="connsiteX37" fmla="*/ 302513 w 9143998"/>
              <a:gd name="connsiteY37" fmla="*/ 2089497 h 3473997"/>
              <a:gd name="connsiteX38" fmla="*/ 331342 w 9143998"/>
              <a:gd name="connsiteY38" fmla="*/ 2089497 h 3473997"/>
              <a:gd name="connsiteX39" fmla="*/ 0 w 9143998"/>
              <a:gd name="connsiteY39" fmla="*/ 2060233 h 3473997"/>
              <a:gd name="connsiteX40" fmla="*/ 99567 w 9143998"/>
              <a:gd name="connsiteY40" fmla="*/ 2060233 h 3473997"/>
              <a:gd name="connsiteX41" fmla="*/ 99567 w 9143998"/>
              <a:gd name="connsiteY41" fmla="*/ 2089497 h 3473997"/>
              <a:gd name="connsiteX42" fmla="*/ 128396 w 9143998"/>
              <a:gd name="connsiteY42" fmla="*/ 2089497 h 3473997"/>
              <a:gd name="connsiteX43" fmla="*/ 128396 w 9143998"/>
              <a:gd name="connsiteY43" fmla="*/ 2117368 h 3473997"/>
              <a:gd name="connsiteX44" fmla="*/ 99567 w 9143998"/>
              <a:gd name="connsiteY44" fmla="*/ 2117368 h 3473997"/>
              <a:gd name="connsiteX45" fmla="*/ 99567 w 9143998"/>
              <a:gd name="connsiteY45" fmla="*/ 2338943 h 3473997"/>
              <a:gd name="connsiteX46" fmla="*/ 148081 w 9143998"/>
              <a:gd name="connsiteY46" fmla="*/ 2409000 h 3473997"/>
              <a:gd name="connsiteX47" fmla="*/ 117728 w 9143998"/>
              <a:gd name="connsiteY47" fmla="*/ 2737751 h 3473997"/>
              <a:gd name="connsiteX48" fmla="*/ 117728 w 9143998"/>
              <a:gd name="connsiteY48" fmla="*/ 2769170 h 3473997"/>
              <a:gd name="connsiteX49" fmla="*/ 117728 w 9143998"/>
              <a:gd name="connsiteY49" fmla="*/ 2798435 h 3473997"/>
              <a:gd name="connsiteX50" fmla="*/ 89026 w 9143998"/>
              <a:gd name="connsiteY50" fmla="*/ 2798435 h 3473997"/>
              <a:gd name="connsiteX51" fmla="*/ 89026 w 9143998"/>
              <a:gd name="connsiteY51" fmla="*/ 2826305 h 3473997"/>
              <a:gd name="connsiteX52" fmla="*/ 117728 w 9143998"/>
              <a:gd name="connsiteY52" fmla="*/ 2826305 h 3473997"/>
              <a:gd name="connsiteX53" fmla="*/ 117728 w 9143998"/>
              <a:gd name="connsiteY53" fmla="*/ 3048007 h 3473997"/>
              <a:gd name="connsiteX54" fmla="*/ 69341 w 9143998"/>
              <a:gd name="connsiteY54" fmla="*/ 3117938 h 3473997"/>
              <a:gd name="connsiteX55" fmla="*/ 99567 w 9143998"/>
              <a:gd name="connsiteY55" fmla="*/ 3446689 h 3473997"/>
              <a:gd name="connsiteX56" fmla="*/ 99567 w 9143998"/>
              <a:gd name="connsiteY56" fmla="*/ 3473997 h 3473997"/>
              <a:gd name="connsiteX57" fmla="*/ 0 w 9143998"/>
              <a:gd name="connsiteY57" fmla="*/ 3473997 h 3473997"/>
              <a:gd name="connsiteX58" fmla="*/ 8826370 w 9143998"/>
              <a:gd name="connsiteY58" fmla="*/ 2028815 h 3473997"/>
              <a:gd name="connsiteX59" fmla="*/ 8826370 w 9143998"/>
              <a:gd name="connsiteY59" fmla="*/ 2047565 h 3473997"/>
              <a:gd name="connsiteX60" fmla="*/ 8797541 w 9143998"/>
              <a:gd name="connsiteY60" fmla="*/ 2047565 h 3473997"/>
              <a:gd name="connsiteX61" fmla="*/ 8797541 w 9143998"/>
              <a:gd name="connsiteY61" fmla="*/ 2076829 h 3473997"/>
              <a:gd name="connsiteX62" fmla="*/ 8826370 w 9143998"/>
              <a:gd name="connsiteY62" fmla="*/ 2076829 h 3473997"/>
              <a:gd name="connsiteX63" fmla="*/ 8826370 w 9143998"/>
              <a:gd name="connsiteY63" fmla="*/ 2104700 h 3473997"/>
              <a:gd name="connsiteX64" fmla="*/ 8797541 w 9143998"/>
              <a:gd name="connsiteY64" fmla="*/ 2104700 h 3473997"/>
              <a:gd name="connsiteX65" fmla="*/ 8797541 w 9143998"/>
              <a:gd name="connsiteY65" fmla="*/ 2326275 h 3473997"/>
              <a:gd name="connsiteX66" fmla="*/ 8846055 w 9143998"/>
              <a:gd name="connsiteY66" fmla="*/ 2396332 h 3473997"/>
              <a:gd name="connsiteX67" fmla="*/ 8815703 w 9143998"/>
              <a:gd name="connsiteY67" fmla="*/ 2725083 h 3473997"/>
              <a:gd name="connsiteX68" fmla="*/ 8815703 w 9143998"/>
              <a:gd name="connsiteY68" fmla="*/ 2756502 h 3473997"/>
              <a:gd name="connsiteX69" fmla="*/ 9011029 w 9143998"/>
              <a:gd name="connsiteY69" fmla="*/ 2756502 h 3473997"/>
              <a:gd name="connsiteX70" fmla="*/ 9011029 w 9143998"/>
              <a:gd name="connsiteY70" fmla="*/ 2725083 h 3473997"/>
              <a:gd name="connsiteX71" fmla="*/ 8980803 w 9143998"/>
              <a:gd name="connsiteY71" fmla="*/ 2396332 h 3473997"/>
              <a:gd name="connsiteX72" fmla="*/ 9029190 w 9143998"/>
              <a:gd name="connsiteY72" fmla="*/ 2326275 h 3473997"/>
              <a:gd name="connsiteX73" fmla="*/ 9029190 w 9143998"/>
              <a:gd name="connsiteY73" fmla="*/ 2104700 h 3473997"/>
              <a:gd name="connsiteX74" fmla="*/ 9000488 w 9143998"/>
              <a:gd name="connsiteY74" fmla="*/ 2104700 h 3473997"/>
              <a:gd name="connsiteX75" fmla="*/ 9000488 w 9143998"/>
              <a:gd name="connsiteY75" fmla="*/ 2076829 h 3473997"/>
              <a:gd name="connsiteX76" fmla="*/ 9029190 w 9143998"/>
              <a:gd name="connsiteY76" fmla="*/ 2076829 h 3473997"/>
              <a:gd name="connsiteX77" fmla="*/ 9029190 w 9143998"/>
              <a:gd name="connsiteY77" fmla="*/ 2047565 h 3473997"/>
              <a:gd name="connsiteX78" fmla="*/ 9000488 w 9143998"/>
              <a:gd name="connsiteY78" fmla="*/ 2047565 h 3473997"/>
              <a:gd name="connsiteX79" fmla="*/ 9000488 w 9143998"/>
              <a:gd name="connsiteY79" fmla="*/ 2028815 h 3473997"/>
              <a:gd name="connsiteX80" fmla="*/ 8399269 w 9143998"/>
              <a:gd name="connsiteY80" fmla="*/ 2028815 h 3473997"/>
              <a:gd name="connsiteX81" fmla="*/ 8399269 w 9143998"/>
              <a:gd name="connsiteY81" fmla="*/ 2047565 h 3473997"/>
              <a:gd name="connsiteX82" fmla="*/ 8370567 w 9143998"/>
              <a:gd name="connsiteY82" fmla="*/ 2047565 h 3473997"/>
              <a:gd name="connsiteX83" fmla="*/ 8370567 w 9143998"/>
              <a:gd name="connsiteY83" fmla="*/ 2076829 h 3473997"/>
              <a:gd name="connsiteX84" fmla="*/ 8399269 w 9143998"/>
              <a:gd name="connsiteY84" fmla="*/ 2076829 h 3473997"/>
              <a:gd name="connsiteX85" fmla="*/ 8399269 w 9143998"/>
              <a:gd name="connsiteY85" fmla="*/ 2104700 h 3473997"/>
              <a:gd name="connsiteX86" fmla="*/ 8370567 w 9143998"/>
              <a:gd name="connsiteY86" fmla="*/ 2104700 h 3473997"/>
              <a:gd name="connsiteX87" fmla="*/ 8370567 w 9143998"/>
              <a:gd name="connsiteY87" fmla="*/ 2326275 h 3473997"/>
              <a:gd name="connsiteX88" fmla="*/ 8419081 w 9143998"/>
              <a:gd name="connsiteY88" fmla="*/ 2396332 h 3473997"/>
              <a:gd name="connsiteX89" fmla="*/ 8388729 w 9143998"/>
              <a:gd name="connsiteY89" fmla="*/ 2725083 h 3473997"/>
              <a:gd name="connsiteX90" fmla="*/ 8388729 w 9143998"/>
              <a:gd name="connsiteY90" fmla="*/ 2756502 h 3473997"/>
              <a:gd name="connsiteX91" fmla="*/ 8584054 w 9143998"/>
              <a:gd name="connsiteY91" fmla="*/ 2756502 h 3473997"/>
              <a:gd name="connsiteX92" fmla="*/ 8584054 w 9143998"/>
              <a:gd name="connsiteY92" fmla="*/ 2725083 h 3473997"/>
              <a:gd name="connsiteX93" fmla="*/ 8553829 w 9143998"/>
              <a:gd name="connsiteY93" fmla="*/ 2396332 h 3473997"/>
              <a:gd name="connsiteX94" fmla="*/ 8602216 w 9143998"/>
              <a:gd name="connsiteY94" fmla="*/ 2326275 h 3473997"/>
              <a:gd name="connsiteX95" fmla="*/ 8602216 w 9143998"/>
              <a:gd name="connsiteY95" fmla="*/ 2104700 h 3473997"/>
              <a:gd name="connsiteX96" fmla="*/ 8573514 w 9143998"/>
              <a:gd name="connsiteY96" fmla="*/ 2104700 h 3473997"/>
              <a:gd name="connsiteX97" fmla="*/ 8573514 w 9143998"/>
              <a:gd name="connsiteY97" fmla="*/ 2076829 h 3473997"/>
              <a:gd name="connsiteX98" fmla="*/ 8602216 w 9143998"/>
              <a:gd name="connsiteY98" fmla="*/ 2076829 h 3473997"/>
              <a:gd name="connsiteX99" fmla="*/ 8602216 w 9143998"/>
              <a:gd name="connsiteY99" fmla="*/ 2047565 h 3473997"/>
              <a:gd name="connsiteX100" fmla="*/ 8573514 w 9143998"/>
              <a:gd name="connsiteY100" fmla="*/ 2047565 h 3473997"/>
              <a:gd name="connsiteX101" fmla="*/ 8573514 w 9143998"/>
              <a:gd name="connsiteY101" fmla="*/ 2028815 h 3473997"/>
              <a:gd name="connsiteX102" fmla="*/ 0 w 9143998"/>
              <a:gd name="connsiteY102" fmla="*/ 0 h 3473997"/>
              <a:gd name="connsiteX103" fmla="*/ 9143998 w 9143998"/>
              <a:gd name="connsiteY103" fmla="*/ 0 h 3473997"/>
              <a:gd name="connsiteX104" fmla="*/ 9143998 w 9143998"/>
              <a:gd name="connsiteY104" fmla="*/ 1319877 h 3473997"/>
              <a:gd name="connsiteX105" fmla="*/ 9039857 w 9143998"/>
              <a:gd name="connsiteY105" fmla="*/ 1319877 h 3473997"/>
              <a:gd name="connsiteX106" fmla="*/ 9039857 w 9143998"/>
              <a:gd name="connsiteY106" fmla="*/ 1338627 h 3473997"/>
              <a:gd name="connsiteX107" fmla="*/ 9011029 w 9143998"/>
              <a:gd name="connsiteY107" fmla="*/ 1338627 h 3473997"/>
              <a:gd name="connsiteX108" fmla="*/ 9011029 w 9143998"/>
              <a:gd name="connsiteY108" fmla="*/ 1367891 h 3473997"/>
              <a:gd name="connsiteX109" fmla="*/ 9039857 w 9143998"/>
              <a:gd name="connsiteY109" fmla="*/ 1367891 h 3473997"/>
              <a:gd name="connsiteX110" fmla="*/ 9039857 w 9143998"/>
              <a:gd name="connsiteY110" fmla="*/ 1395635 h 3473997"/>
              <a:gd name="connsiteX111" fmla="*/ 9011029 w 9143998"/>
              <a:gd name="connsiteY111" fmla="*/ 1395635 h 3473997"/>
              <a:gd name="connsiteX112" fmla="*/ 9011029 w 9143998"/>
              <a:gd name="connsiteY112" fmla="*/ 1617337 h 3473997"/>
              <a:gd name="connsiteX113" fmla="*/ 9059542 w 9143998"/>
              <a:gd name="connsiteY113" fmla="*/ 1687394 h 3473997"/>
              <a:gd name="connsiteX114" fmla="*/ 9029190 w 9143998"/>
              <a:gd name="connsiteY114" fmla="*/ 2016146 h 3473997"/>
              <a:gd name="connsiteX115" fmla="*/ 9029190 w 9143998"/>
              <a:gd name="connsiteY115" fmla="*/ 2047564 h 3473997"/>
              <a:gd name="connsiteX116" fmla="*/ 9143998 w 9143998"/>
              <a:gd name="connsiteY116" fmla="*/ 2047564 h 3473997"/>
              <a:gd name="connsiteX117" fmla="*/ 9143998 w 9143998"/>
              <a:gd name="connsiteY117" fmla="*/ 2750040 h 3473997"/>
              <a:gd name="connsiteX118" fmla="*/ 9049002 w 9143998"/>
              <a:gd name="connsiteY118" fmla="*/ 2750040 h 3473997"/>
              <a:gd name="connsiteX119" fmla="*/ 9049002 w 9143998"/>
              <a:gd name="connsiteY119" fmla="*/ 2768663 h 3473997"/>
              <a:gd name="connsiteX120" fmla="*/ 9020300 w 9143998"/>
              <a:gd name="connsiteY120" fmla="*/ 2768663 h 3473997"/>
              <a:gd name="connsiteX121" fmla="*/ 9020300 w 9143998"/>
              <a:gd name="connsiteY121" fmla="*/ 2798054 h 3473997"/>
              <a:gd name="connsiteX122" fmla="*/ 9049002 w 9143998"/>
              <a:gd name="connsiteY122" fmla="*/ 2798054 h 3473997"/>
              <a:gd name="connsiteX123" fmla="*/ 9049002 w 9143998"/>
              <a:gd name="connsiteY123" fmla="*/ 2825925 h 3473997"/>
              <a:gd name="connsiteX124" fmla="*/ 9020300 w 9143998"/>
              <a:gd name="connsiteY124" fmla="*/ 2825925 h 3473997"/>
              <a:gd name="connsiteX125" fmla="*/ 9020300 w 9143998"/>
              <a:gd name="connsiteY125" fmla="*/ 3047500 h 3473997"/>
              <a:gd name="connsiteX126" fmla="*/ 9068687 w 9143998"/>
              <a:gd name="connsiteY126" fmla="*/ 3117431 h 3473997"/>
              <a:gd name="connsiteX127" fmla="*/ 9038461 w 9143998"/>
              <a:gd name="connsiteY127" fmla="*/ 3446308 h 3473997"/>
              <a:gd name="connsiteX128" fmla="*/ 9038461 w 9143998"/>
              <a:gd name="connsiteY128" fmla="*/ 3473997 h 3473997"/>
              <a:gd name="connsiteX129" fmla="*/ 8799066 w 9143998"/>
              <a:gd name="connsiteY129" fmla="*/ 3473997 h 3473997"/>
              <a:gd name="connsiteX130" fmla="*/ 8799066 w 9143998"/>
              <a:gd name="connsiteY130" fmla="*/ 3446308 h 3473997"/>
              <a:gd name="connsiteX131" fmla="*/ 8768713 w 9143998"/>
              <a:gd name="connsiteY131" fmla="*/ 3117431 h 3473997"/>
              <a:gd name="connsiteX132" fmla="*/ 8817227 w 9143998"/>
              <a:gd name="connsiteY132" fmla="*/ 3047500 h 3473997"/>
              <a:gd name="connsiteX133" fmla="*/ 8817227 w 9143998"/>
              <a:gd name="connsiteY133" fmla="*/ 2825799 h 3473997"/>
              <a:gd name="connsiteX134" fmla="*/ 8788525 w 9143998"/>
              <a:gd name="connsiteY134" fmla="*/ 2825799 h 3473997"/>
              <a:gd name="connsiteX135" fmla="*/ 8788525 w 9143998"/>
              <a:gd name="connsiteY135" fmla="*/ 2798054 h 3473997"/>
              <a:gd name="connsiteX136" fmla="*/ 8817227 w 9143998"/>
              <a:gd name="connsiteY136" fmla="*/ 2798054 h 3473997"/>
              <a:gd name="connsiteX137" fmla="*/ 8817227 w 9143998"/>
              <a:gd name="connsiteY137" fmla="*/ 2768663 h 3473997"/>
              <a:gd name="connsiteX138" fmla="*/ 8788525 w 9143998"/>
              <a:gd name="connsiteY138" fmla="*/ 2768663 h 3473997"/>
              <a:gd name="connsiteX139" fmla="*/ 8788525 w 9143998"/>
              <a:gd name="connsiteY139" fmla="*/ 2750040 h 3473997"/>
              <a:gd name="connsiteX140" fmla="*/ 8614280 w 9143998"/>
              <a:gd name="connsiteY140" fmla="*/ 2750040 h 3473997"/>
              <a:gd name="connsiteX141" fmla="*/ 8614280 w 9143998"/>
              <a:gd name="connsiteY141" fmla="*/ 2768663 h 3473997"/>
              <a:gd name="connsiteX142" fmla="*/ 8585579 w 9143998"/>
              <a:gd name="connsiteY142" fmla="*/ 2768663 h 3473997"/>
              <a:gd name="connsiteX143" fmla="*/ 8585579 w 9143998"/>
              <a:gd name="connsiteY143" fmla="*/ 2798054 h 3473997"/>
              <a:gd name="connsiteX144" fmla="*/ 8614280 w 9143998"/>
              <a:gd name="connsiteY144" fmla="*/ 2798054 h 3473997"/>
              <a:gd name="connsiteX145" fmla="*/ 8614280 w 9143998"/>
              <a:gd name="connsiteY145" fmla="*/ 2825799 h 3473997"/>
              <a:gd name="connsiteX146" fmla="*/ 8585579 w 9143998"/>
              <a:gd name="connsiteY146" fmla="*/ 2825799 h 3473997"/>
              <a:gd name="connsiteX147" fmla="*/ 8585579 w 9143998"/>
              <a:gd name="connsiteY147" fmla="*/ 3047500 h 3473997"/>
              <a:gd name="connsiteX148" fmla="*/ 8633966 w 9143998"/>
              <a:gd name="connsiteY148" fmla="*/ 3117431 h 3473997"/>
              <a:gd name="connsiteX149" fmla="*/ 8603740 w 9143998"/>
              <a:gd name="connsiteY149" fmla="*/ 3446308 h 3473997"/>
              <a:gd name="connsiteX150" fmla="*/ 8603740 w 9143998"/>
              <a:gd name="connsiteY150" fmla="*/ 3473997 h 3473997"/>
              <a:gd name="connsiteX151" fmla="*/ 953641 w 9143998"/>
              <a:gd name="connsiteY151" fmla="*/ 3473997 h 3473997"/>
              <a:gd name="connsiteX152" fmla="*/ 953641 w 9143998"/>
              <a:gd name="connsiteY152" fmla="*/ 3446688 h 3473997"/>
              <a:gd name="connsiteX153" fmla="*/ 923288 w 9143998"/>
              <a:gd name="connsiteY153" fmla="*/ 3117937 h 3473997"/>
              <a:gd name="connsiteX154" fmla="*/ 971802 w 9143998"/>
              <a:gd name="connsiteY154" fmla="*/ 3048006 h 3473997"/>
              <a:gd name="connsiteX155" fmla="*/ 971802 w 9143998"/>
              <a:gd name="connsiteY155" fmla="*/ 2826305 h 3473997"/>
              <a:gd name="connsiteX156" fmla="*/ 942973 w 9143998"/>
              <a:gd name="connsiteY156" fmla="*/ 2826305 h 3473997"/>
              <a:gd name="connsiteX157" fmla="*/ 942973 w 9143998"/>
              <a:gd name="connsiteY157" fmla="*/ 2798434 h 3473997"/>
              <a:gd name="connsiteX158" fmla="*/ 971802 w 9143998"/>
              <a:gd name="connsiteY158" fmla="*/ 2798434 h 3473997"/>
              <a:gd name="connsiteX159" fmla="*/ 971802 w 9143998"/>
              <a:gd name="connsiteY159" fmla="*/ 2769170 h 3473997"/>
              <a:gd name="connsiteX160" fmla="*/ 942973 w 9143998"/>
              <a:gd name="connsiteY160" fmla="*/ 2769170 h 3473997"/>
              <a:gd name="connsiteX161" fmla="*/ 942973 w 9143998"/>
              <a:gd name="connsiteY161" fmla="*/ 2750420 h 3473997"/>
              <a:gd name="connsiteX162" fmla="*/ 768856 w 9143998"/>
              <a:gd name="connsiteY162" fmla="*/ 2750420 h 3473997"/>
              <a:gd name="connsiteX163" fmla="*/ 768856 w 9143998"/>
              <a:gd name="connsiteY163" fmla="*/ 2769170 h 3473997"/>
              <a:gd name="connsiteX164" fmla="*/ 740154 w 9143998"/>
              <a:gd name="connsiteY164" fmla="*/ 2769170 h 3473997"/>
              <a:gd name="connsiteX165" fmla="*/ 740154 w 9143998"/>
              <a:gd name="connsiteY165" fmla="*/ 2737751 h 3473997"/>
              <a:gd name="connsiteX166" fmla="*/ 709801 w 9143998"/>
              <a:gd name="connsiteY166" fmla="*/ 2409000 h 3473997"/>
              <a:gd name="connsiteX167" fmla="*/ 758315 w 9143998"/>
              <a:gd name="connsiteY167" fmla="*/ 2338943 h 3473997"/>
              <a:gd name="connsiteX168" fmla="*/ 758315 w 9143998"/>
              <a:gd name="connsiteY168" fmla="*/ 2117368 h 3473997"/>
              <a:gd name="connsiteX169" fmla="*/ 729486 w 9143998"/>
              <a:gd name="connsiteY169" fmla="*/ 2117368 h 3473997"/>
              <a:gd name="connsiteX170" fmla="*/ 729486 w 9143998"/>
              <a:gd name="connsiteY170" fmla="*/ 2089497 h 3473997"/>
              <a:gd name="connsiteX171" fmla="*/ 758315 w 9143998"/>
              <a:gd name="connsiteY171" fmla="*/ 2089497 h 3473997"/>
              <a:gd name="connsiteX172" fmla="*/ 758315 w 9143998"/>
              <a:gd name="connsiteY172" fmla="*/ 2060233 h 3473997"/>
              <a:gd name="connsiteX173" fmla="*/ 729486 w 9143998"/>
              <a:gd name="connsiteY173" fmla="*/ 2060233 h 3473997"/>
              <a:gd name="connsiteX174" fmla="*/ 729486 w 9143998"/>
              <a:gd name="connsiteY174" fmla="*/ 2041483 h 3473997"/>
              <a:gd name="connsiteX175" fmla="*/ 555369 w 9143998"/>
              <a:gd name="connsiteY175" fmla="*/ 2041483 h 3473997"/>
              <a:gd name="connsiteX176" fmla="*/ 555369 w 9143998"/>
              <a:gd name="connsiteY176" fmla="*/ 2060233 h 3473997"/>
              <a:gd name="connsiteX177" fmla="*/ 526667 w 9143998"/>
              <a:gd name="connsiteY177" fmla="*/ 2060233 h 3473997"/>
              <a:gd name="connsiteX178" fmla="*/ 526667 w 9143998"/>
              <a:gd name="connsiteY178" fmla="*/ 2028815 h 3473997"/>
              <a:gd name="connsiteX179" fmla="*/ 496314 w 9143998"/>
              <a:gd name="connsiteY179" fmla="*/ 1700064 h 3473997"/>
              <a:gd name="connsiteX180" fmla="*/ 544828 w 9143998"/>
              <a:gd name="connsiteY180" fmla="*/ 1630007 h 3473997"/>
              <a:gd name="connsiteX181" fmla="*/ 544828 w 9143998"/>
              <a:gd name="connsiteY181" fmla="*/ 1408304 h 3473997"/>
              <a:gd name="connsiteX182" fmla="*/ 515999 w 9143998"/>
              <a:gd name="connsiteY182" fmla="*/ 1408304 h 3473997"/>
              <a:gd name="connsiteX183" fmla="*/ 515999 w 9143998"/>
              <a:gd name="connsiteY183" fmla="*/ 1380560 h 3473997"/>
              <a:gd name="connsiteX184" fmla="*/ 544828 w 9143998"/>
              <a:gd name="connsiteY184" fmla="*/ 1380560 h 3473997"/>
              <a:gd name="connsiteX185" fmla="*/ 544828 w 9143998"/>
              <a:gd name="connsiteY185" fmla="*/ 1351297 h 3473997"/>
              <a:gd name="connsiteX186" fmla="*/ 515999 w 9143998"/>
              <a:gd name="connsiteY186" fmla="*/ 1351297 h 3473997"/>
              <a:gd name="connsiteX187" fmla="*/ 515999 w 9143998"/>
              <a:gd name="connsiteY187" fmla="*/ 1332547 h 3473997"/>
              <a:gd name="connsiteX188" fmla="*/ 341882 w 9143998"/>
              <a:gd name="connsiteY188" fmla="*/ 1332547 h 3473997"/>
              <a:gd name="connsiteX189" fmla="*/ 341882 w 9143998"/>
              <a:gd name="connsiteY189" fmla="*/ 1351297 h 3473997"/>
              <a:gd name="connsiteX190" fmla="*/ 313053 w 9143998"/>
              <a:gd name="connsiteY190" fmla="*/ 1351297 h 3473997"/>
              <a:gd name="connsiteX191" fmla="*/ 313053 w 9143998"/>
              <a:gd name="connsiteY191" fmla="*/ 1380560 h 3473997"/>
              <a:gd name="connsiteX192" fmla="*/ 341882 w 9143998"/>
              <a:gd name="connsiteY192" fmla="*/ 1380560 h 3473997"/>
              <a:gd name="connsiteX193" fmla="*/ 341882 w 9143998"/>
              <a:gd name="connsiteY193" fmla="*/ 1408304 h 3473997"/>
              <a:gd name="connsiteX194" fmla="*/ 313053 w 9143998"/>
              <a:gd name="connsiteY194" fmla="*/ 1408304 h 3473997"/>
              <a:gd name="connsiteX195" fmla="*/ 313053 w 9143998"/>
              <a:gd name="connsiteY195" fmla="*/ 1630007 h 3473997"/>
              <a:gd name="connsiteX196" fmla="*/ 361567 w 9143998"/>
              <a:gd name="connsiteY196" fmla="*/ 1700064 h 3473997"/>
              <a:gd name="connsiteX197" fmla="*/ 331214 w 9143998"/>
              <a:gd name="connsiteY197" fmla="*/ 2028815 h 3473997"/>
              <a:gd name="connsiteX198" fmla="*/ 331214 w 9143998"/>
              <a:gd name="connsiteY198" fmla="*/ 2060233 h 3473997"/>
              <a:gd name="connsiteX199" fmla="*/ 302513 w 9143998"/>
              <a:gd name="connsiteY199" fmla="*/ 2060233 h 3473997"/>
              <a:gd name="connsiteX200" fmla="*/ 302513 w 9143998"/>
              <a:gd name="connsiteY200" fmla="*/ 2041483 h 3473997"/>
              <a:gd name="connsiteX201" fmla="*/ 128396 w 9143998"/>
              <a:gd name="connsiteY201" fmla="*/ 2041483 h 3473997"/>
              <a:gd name="connsiteX202" fmla="*/ 128396 w 9143998"/>
              <a:gd name="connsiteY202" fmla="*/ 2060233 h 3473997"/>
              <a:gd name="connsiteX203" fmla="*/ 99567 w 9143998"/>
              <a:gd name="connsiteY203" fmla="*/ 2060233 h 3473997"/>
              <a:gd name="connsiteX204" fmla="*/ 99567 w 9143998"/>
              <a:gd name="connsiteY204" fmla="*/ 2028815 h 3473997"/>
              <a:gd name="connsiteX205" fmla="*/ 69342 w 9143998"/>
              <a:gd name="connsiteY205" fmla="*/ 1700064 h 3473997"/>
              <a:gd name="connsiteX206" fmla="*/ 117728 w 9143998"/>
              <a:gd name="connsiteY206" fmla="*/ 1630007 h 3473997"/>
              <a:gd name="connsiteX207" fmla="*/ 117728 w 9143998"/>
              <a:gd name="connsiteY207" fmla="*/ 1408304 h 3473997"/>
              <a:gd name="connsiteX208" fmla="*/ 89027 w 9143998"/>
              <a:gd name="connsiteY208" fmla="*/ 1408304 h 3473997"/>
              <a:gd name="connsiteX209" fmla="*/ 89027 w 9143998"/>
              <a:gd name="connsiteY209" fmla="*/ 1380560 h 3473997"/>
              <a:gd name="connsiteX210" fmla="*/ 117728 w 9143998"/>
              <a:gd name="connsiteY210" fmla="*/ 1380560 h 3473997"/>
              <a:gd name="connsiteX211" fmla="*/ 117728 w 9143998"/>
              <a:gd name="connsiteY211" fmla="*/ 1351297 h 3473997"/>
              <a:gd name="connsiteX212" fmla="*/ 89027 w 9143998"/>
              <a:gd name="connsiteY212" fmla="*/ 1351297 h 3473997"/>
              <a:gd name="connsiteX213" fmla="*/ 89027 w 9143998"/>
              <a:gd name="connsiteY213" fmla="*/ 1332547 h 3473997"/>
              <a:gd name="connsiteX214" fmla="*/ 0 w 9143998"/>
              <a:gd name="connsiteY214" fmla="*/ 1332547 h 347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9143998" h="3473997">
                <a:moveTo>
                  <a:pt x="128396" y="3459357"/>
                </a:moveTo>
                <a:lnTo>
                  <a:pt x="302513" y="3459357"/>
                </a:lnTo>
                <a:lnTo>
                  <a:pt x="302513" y="3473997"/>
                </a:lnTo>
                <a:lnTo>
                  <a:pt x="128396" y="3473997"/>
                </a:lnTo>
                <a:close/>
                <a:moveTo>
                  <a:pt x="331342" y="2060233"/>
                </a:moveTo>
                <a:lnTo>
                  <a:pt x="526540" y="2060233"/>
                </a:lnTo>
                <a:lnTo>
                  <a:pt x="526540" y="2089497"/>
                </a:lnTo>
                <a:lnTo>
                  <a:pt x="555369" y="2089497"/>
                </a:lnTo>
                <a:lnTo>
                  <a:pt x="555369" y="2117368"/>
                </a:lnTo>
                <a:lnTo>
                  <a:pt x="526540" y="2117368"/>
                </a:lnTo>
                <a:lnTo>
                  <a:pt x="526540" y="2338943"/>
                </a:lnTo>
                <a:lnTo>
                  <a:pt x="575054" y="2409000"/>
                </a:lnTo>
                <a:lnTo>
                  <a:pt x="544828" y="2737751"/>
                </a:lnTo>
                <a:lnTo>
                  <a:pt x="544828" y="2769170"/>
                </a:lnTo>
                <a:lnTo>
                  <a:pt x="740154" y="2769170"/>
                </a:lnTo>
                <a:lnTo>
                  <a:pt x="740154" y="2798434"/>
                </a:lnTo>
                <a:lnTo>
                  <a:pt x="768856" y="2798434"/>
                </a:lnTo>
                <a:lnTo>
                  <a:pt x="768856" y="2826305"/>
                </a:lnTo>
                <a:lnTo>
                  <a:pt x="740154" y="2826305"/>
                </a:lnTo>
                <a:lnTo>
                  <a:pt x="740154" y="3048006"/>
                </a:lnTo>
                <a:lnTo>
                  <a:pt x="788541" y="3117937"/>
                </a:lnTo>
                <a:lnTo>
                  <a:pt x="758315" y="3446688"/>
                </a:lnTo>
                <a:lnTo>
                  <a:pt x="758315" y="3473997"/>
                </a:lnTo>
                <a:lnTo>
                  <a:pt x="331342" y="3473997"/>
                </a:lnTo>
                <a:lnTo>
                  <a:pt x="331342" y="3446689"/>
                </a:lnTo>
                <a:lnTo>
                  <a:pt x="361568" y="3117938"/>
                </a:lnTo>
                <a:lnTo>
                  <a:pt x="313054" y="3048007"/>
                </a:lnTo>
                <a:lnTo>
                  <a:pt x="313054" y="2826305"/>
                </a:lnTo>
                <a:lnTo>
                  <a:pt x="341883" y="2826305"/>
                </a:lnTo>
                <a:lnTo>
                  <a:pt x="341883" y="2798435"/>
                </a:lnTo>
                <a:lnTo>
                  <a:pt x="313054" y="2798435"/>
                </a:lnTo>
                <a:lnTo>
                  <a:pt x="313054" y="2769170"/>
                </a:lnTo>
                <a:lnTo>
                  <a:pt x="313054" y="2737751"/>
                </a:lnTo>
                <a:lnTo>
                  <a:pt x="282828" y="2409000"/>
                </a:lnTo>
                <a:lnTo>
                  <a:pt x="331342" y="2338943"/>
                </a:lnTo>
                <a:lnTo>
                  <a:pt x="331342" y="2117368"/>
                </a:lnTo>
                <a:lnTo>
                  <a:pt x="302513" y="2117368"/>
                </a:lnTo>
                <a:lnTo>
                  <a:pt x="302513" y="2089497"/>
                </a:lnTo>
                <a:lnTo>
                  <a:pt x="331342" y="2089497"/>
                </a:lnTo>
                <a:close/>
                <a:moveTo>
                  <a:pt x="0" y="2060233"/>
                </a:moveTo>
                <a:lnTo>
                  <a:pt x="99567" y="2060233"/>
                </a:lnTo>
                <a:lnTo>
                  <a:pt x="99567" y="2089497"/>
                </a:lnTo>
                <a:lnTo>
                  <a:pt x="128396" y="2089497"/>
                </a:lnTo>
                <a:lnTo>
                  <a:pt x="128396" y="2117368"/>
                </a:lnTo>
                <a:lnTo>
                  <a:pt x="99567" y="2117368"/>
                </a:lnTo>
                <a:lnTo>
                  <a:pt x="99567" y="2338943"/>
                </a:lnTo>
                <a:lnTo>
                  <a:pt x="148081" y="2409000"/>
                </a:lnTo>
                <a:lnTo>
                  <a:pt x="117728" y="2737751"/>
                </a:lnTo>
                <a:lnTo>
                  <a:pt x="117728" y="2769170"/>
                </a:lnTo>
                <a:lnTo>
                  <a:pt x="117728" y="2798435"/>
                </a:lnTo>
                <a:lnTo>
                  <a:pt x="89026" y="2798435"/>
                </a:lnTo>
                <a:lnTo>
                  <a:pt x="89026" y="2826305"/>
                </a:lnTo>
                <a:lnTo>
                  <a:pt x="117728" y="2826305"/>
                </a:lnTo>
                <a:lnTo>
                  <a:pt x="117728" y="3048007"/>
                </a:lnTo>
                <a:lnTo>
                  <a:pt x="69341" y="3117938"/>
                </a:lnTo>
                <a:lnTo>
                  <a:pt x="99567" y="3446689"/>
                </a:lnTo>
                <a:lnTo>
                  <a:pt x="99567" y="3473997"/>
                </a:lnTo>
                <a:lnTo>
                  <a:pt x="0" y="3473997"/>
                </a:lnTo>
                <a:close/>
                <a:moveTo>
                  <a:pt x="8826370" y="2028815"/>
                </a:moveTo>
                <a:lnTo>
                  <a:pt x="8826370" y="2047565"/>
                </a:lnTo>
                <a:lnTo>
                  <a:pt x="8797541" y="2047565"/>
                </a:lnTo>
                <a:lnTo>
                  <a:pt x="8797541" y="2076829"/>
                </a:lnTo>
                <a:lnTo>
                  <a:pt x="8826370" y="2076829"/>
                </a:lnTo>
                <a:lnTo>
                  <a:pt x="8826370" y="2104700"/>
                </a:lnTo>
                <a:lnTo>
                  <a:pt x="8797541" y="2104700"/>
                </a:lnTo>
                <a:lnTo>
                  <a:pt x="8797541" y="2326275"/>
                </a:lnTo>
                <a:lnTo>
                  <a:pt x="8846055" y="2396332"/>
                </a:lnTo>
                <a:lnTo>
                  <a:pt x="8815703" y="2725083"/>
                </a:lnTo>
                <a:lnTo>
                  <a:pt x="8815703" y="2756502"/>
                </a:lnTo>
                <a:lnTo>
                  <a:pt x="9011029" y="2756502"/>
                </a:lnTo>
                <a:lnTo>
                  <a:pt x="9011029" y="2725083"/>
                </a:lnTo>
                <a:lnTo>
                  <a:pt x="8980803" y="2396332"/>
                </a:lnTo>
                <a:lnTo>
                  <a:pt x="9029190" y="2326275"/>
                </a:lnTo>
                <a:lnTo>
                  <a:pt x="9029190" y="2104700"/>
                </a:lnTo>
                <a:lnTo>
                  <a:pt x="9000488" y="2104700"/>
                </a:lnTo>
                <a:lnTo>
                  <a:pt x="9000488" y="2076829"/>
                </a:lnTo>
                <a:lnTo>
                  <a:pt x="9029190" y="2076829"/>
                </a:lnTo>
                <a:lnTo>
                  <a:pt x="9029190" y="2047565"/>
                </a:lnTo>
                <a:lnTo>
                  <a:pt x="9000488" y="2047565"/>
                </a:lnTo>
                <a:lnTo>
                  <a:pt x="9000488" y="2028815"/>
                </a:lnTo>
                <a:close/>
                <a:moveTo>
                  <a:pt x="8399269" y="2028815"/>
                </a:moveTo>
                <a:lnTo>
                  <a:pt x="8399269" y="2047565"/>
                </a:lnTo>
                <a:lnTo>
                  <a:pt x="8370567" y="2047565"/>
                </a:lnTo>
                <a:lnTo>
                  <a:pt x="8370567" y="2076829"/>
                </a:lnTo>
                <a:lnTo>
                  <a:pt x="8399269" y="2076829"/>
                </a:lnTo>
                <a:lnTo>
                  <a:pt x="8399269" y="2104700"/>
                </a:lnTo>
                <a:lnTo>
                  <a:pt x="8370567" y="2104700"/>
                </a:lnTo>
                <a:lnTo>
                  <a:pt x="8370567" y="2326275"/>
                </a:lnTo>
                <a:lnTo>
                  <a:pt x="8419081" y="2396332"/>
                </a:lnTo>
                <a:lnTo>
                  <a:pt x="8388729" y="2725083"/>
                </a:lnTo>
                <a:lnTo>
                  <a:pt x="8388729" y="2756502"/>
                </a:lnTo>
                <a:lnTo>
                  <a:pt x="8584054" y="2756502"/>
                </a:lnTo>
                <a:lnTo>
                  <a:pt x="8584054" y="2725083"/>
                </a:lnTo>
                <a:lnTo>
                  <a:pt x="8553829" y="2396332"/>
                </a:lnTo>
                <a:lnTo>
                  <a:pt x="8602216" y="2326275"/>
                </a:lnTo>
                <a:lnTo>
                  <a:pt x="8602216" y="2104700"/>
                </a:lnTo>
                <a:lnTo>
                  <a:pt x="8573514" y="2104700"/>
                </a:lnTo>
                <a:lnTo>
                  <a:pt x="8573514" y="2076829"/>
                </a:lnTo>
                <a:lnTo>
                  <a:pt x="8602216" y="2076829"/>
                </a:lnTo>
                <a:lnTo>
                  <a:pt x="8602216" y="2047565"/>
                </a:lnTo>
                <a:lnTo>
                  <a:pt x="8573514" y="2047565"/>
                </a:lnTo>
                <a:lnTo>
                  <a:pt x="8573514" y="2028815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1319877"/>
                </a:lnTo>
                <a:lnTo>
                  <a:pt x="9039857" y="1319877"/>
                </a:lnTo>
                <a:lnTo>
                  <a:pt x="9039857" y="1338627"/>
                </a:lnTo>
                <a:lnTo>
                  <a:pt x="9011029" y="1338627"/>
                </a:lnTo>
                <a:lnTo>
                  <a:pt x="9011029" y="1367891"/>
                </a:lnTo>
                <a:lnTo>
                  <a:pt x="9039857" y="1367891"/>
                </a:lnTo>
                <a:lnTo>
                  <a:pt x="9039857" y="1395635"/>
                </a:lnTo>
                <a:lnTo>
                  <a:pt x="9011029" y="1395635"/>
                </a:lnTo>
                <a:lnTo>
                  <a:pt x="9011029" y="1617337"/>
                </a:lnTo>
                <a:lnTo>
                  <a:pt x="9059542" y="1687394"/>
                </a:lnTo>
                <a:lnTo>
                  <a:pt x="9029190" y="2016146"/>
                </a:lnTo>
                <a:lnTo>
                  <a:pt x="9029190" y="2047564"/>
                </a:lnTo>
                <a:lnTo>
                  <a:pt x="9143998" y="2047564"/>
                </a:lnTo>
                <a:lnTo>
                  <a:pt x="9143998" y="2750040"/>
                </a:lnTo>
                <a:lnTo>
                  <a:pt x="9049002" y="2750040"/>
                </a:lnTo>
                <a:lnTo>
                  <a:pt x="9049002" y="2768663"/>
                </a:lnTo>
                <a:lnTo>
                  <a:pt x="9020300" y="2768663"/>
                </a:lnTo>
                <a:lnTo>
                  <a:pt x="9020300" y="2798054"/>
                </a:lnTo>
                <a:lnTo>
                  <a:pt x="9049002" y="2798054"/>
                </a:lnTo>
                <a:lnTo>
                  <a:pt x="9049002" y="2825925"/>
                </a:lnTo>
                <a:lnTo>
                  <a:pt x="9020300" y="2825925"/>
                </a:lnTo>
                <a:lnTo>
                  <a:pt x="9020300" y="3047500"/>
                </a:lnTo>
                <a:lnTo>
                  <a:pt x="9068687" y="3117431"/>
                </a:lnTo>
                <a:lnTo>
                  <a:pt x="9038461" y="3446308"/>
                </a:lnTo>
                <a:lnTo>
                  <a:pt x="9038461" y="3473997"/>
                </a:lnTo>
                <a:lnTo>
                  <a:pt x="8799066" y="3473997"/>
                </a:lnTo>
                <a:lnTo>
                  <a:pt x="8799066" y="3446308"/>
                </a:lnTo>
                <a:lnTo>
                  <a:pt x="8768713" y="3117431"/>
                </a:lnTo>
                <a:lnTo>
                  <a:pt x="8817227" y="3047500"/>
                </a:lnTo>
                <a:lnTo>
                  <a:pt x="8817227" y="2825799"/>
                </a:lnTo>
                <a:lnTo>
                  <a:pt x="8788525" y="2825799"/>
                </a:lnTo>
                <a:lnTo>
                  <a:pt x="8788525" y="2798054"/>
                </a:lnTo>
                <a:lnTo>
                  <a:pt x="8817227" y="2798054"/>
                </a:lnTo>
                <a:lnTo>
                  <a:pt x="8817227" y="2768663"/>
                </a:lnTo>
                <a:lnTo>
                  <a:pt x="8788525" y="2768663"/>
                </a:lnTo>
                <a:lnTo>
                  <a:pt x="8788525" y="2750040"/>
                </a:lnTo>
                <a:lnTo>
                  <a:pt x="8614280" y="2750040"/>
                </a:lnTo>
                <a:lnTo>
                  <a:pt x="8614280" y="2768663"/>
                </a:lnTo>
                <a:lnTo>
                  <a:pt x="8585579" y="2768663"/>
                </a:lnTo>
                <a:lnTo>
                  <a:pt x="8585579" y="2798054"/>
                </a:lnTo>
                <a:lnTo>
                  <a:pt x="8614280" y="2798054"/>
                </a:lnTo>
                <a:lnTo>
                  <a:pt x="8614280" y="2825799"/>
                </a:lnTo>
                <a:lnTo>
                  <a:pt x="8585579" y="2825799"/>
                </a:lnTo>
                <a:lnTo>
                  <a:pt x="8585579" y="3047500"/>
                </a:lnTo>
                <a:lnTo>
                  <a:pt x="8633966" y="3117431"/>
                </a:lnTo>
                <a:lnTo>
                  <a:pt x="8603740" y="3446308"/>
                </a:lnTo>
                <a:lnTo>
                  <a:pt x="8603740" y="3473997"/>
                </a:lnTo>
                <a:lnTo>
                  <a:pt x="953641" y="3473997"/>
                </a:lnTo>
                <a:lnTo>
                  <a:pt x="953641" y="3446688"/>
                </a:lnTo>
                <a:lnTo>
                  <a:pt x="923288" y="3117937"/>
                </a:lnTo>
                <a:lnTo>
                  <a:pt x="971802" y="3048006"/>
                </a:lnTo>
                <a:lnTo>
                  <a:pt x="971802" y="2826305"/>
                </a:lnTo>
                <a:lnTo>
                  <a:pt x="942973" y="2826305"/>
                </a:lnTo>
                <a:lnTo>
                  <a:pt x="942973" y="2798434"/>
                </a:lnTo>
                <a:lnTo>
                  <a:pt x="971802" y="2798434"/>
                </a:lnTo>
                <a:lnTo>
                  <a:pt x="971802" y="2769170"/>
                </a:lnTo>
                <a:lnTo>
                  <a:pt x="942973" y="2769170"/>
                </a:lnTo>
                <a:lnTo>
                  <a:pt x="942973" y="2750420"/>
                </a:lnTo>
                <a:lnTo>
                  <a:pt x="768856" y="2750420"/>
                </a:lnTo>
                <a:lnTo>
                  <a:pt x="768856" y="2769170"/>
                </a:lnTo>
                <a:lnTo>
                  <a:pt x="740154" y="2769170"/>
                </a:lnTo>
                <a:lnTo>
                  <a:pt x="740154" y="2737751"/>
                </a:lnTo>
                <a:lnTo>
                  <a:pt x="709801" y="2409000"/>
                </a:lnTo>
                <a:lnTo>
                  <a:pt x="758315" y="2338943"/>
                </a:lnTo>
                <a:lnTo>
                  <a:pt x="758315" y="2117368"/>
                </a:lnTo>
                <a:lnTo>
                  <a:pt x="729486" y="2117368"/>
                </a:lnTo>
                <a:lnTo>
                  <a:pt x="729486" y="2089497"/>
                </a:lnTo>
                <a:lnTo>
                  <a:pt x="758315" y="2089497"/>
                </a:lnTo>
                <a:lnTo>
                  <a:pt x="758315" y="2060233"/>
                </a:lnTo>
                <a:lnTo>
                  <a:pt x="729486" y="2060233"/>
                </a:lnTo>
                <a:lnTo>
                  <a:pt x="729486" y="2041483"/>
                </a:lnTo>
                <a:lnTo>
                  <a:pt x="555369" y="2041483"/>
                </a:lnTo>
                <a:lnTo>
                  <a:pt x="555369" y="2060233"/>
                </a:lnTo>
                <a:lnTo>
                  <a:pt x="526667" y="2060233"/>
                </a:lnTo>
                <a:lnTo>
                  <a:pt x="526667" y="2028815"/>
                </a:lnTo>
                <a:lnTo>
                  <a:pt x="496314" y="1700064"/>
                </a:lnTo>
                <a:lnTo>
                  <a:pt x="544828" y="1630007"/>
                </a:lnTo>
                <a:lnTo>
                  <a:pt x="544828" y="1408304"/>
                </a:lnTo>
                <a:lnTo>
                  <a:pt x="515999" y="1408304"/>
                </a:lnTo>
                <a:lnTo>
                  <a:pt x="515999" y="1380560"/>
                </a:lnTo>
                <a:lnTo>
                  <a:pt x="544828" y="1380560"/>
                </a:lnTo>
                <a:lnTo>
                  <a:pt x="544828" y="1351297"/>
                </a:lnTo>
                <a:lnTo>
                  <a:pt x="515999" y="1351297"/>
                </a:lnTo>
                <a:lnTo>
                  <a:pt x="515999" y="1332547"/>
                </a:lnTo>
                <a:lnTo>
                  <a:pt x="341882" y="1332547"/>
                </a:lnTo>
                <a:lnTo>
                  <a:pt x="341882" y="1351297"/>
                </a:lnTo>
                <a:lnTo>
                  <a:pt x="313053" y="1351297"/>
                </a:lnTo>
                <a:lnTo>
                  <a:pt x="313053" y="1380560"/>
                </a:lnTo>
                <a:lnTo>
                  <a:pt x="341882" y="1380560"/>
                </a:lnTo>
                <a:lnTo>
                  <a:pt x="341882" y="1408304"/>
                </a:lnTo>
                <a:lnTo>
                  <a:pt x="313053" y="1408304"/>
                </a:lnTo>
                <a:lnTo>
                  <a:pt x="313053" y="1630007"/>
                </a:lnTo>
                <a:lnTo>
                  <a:pt x="361567" y="1700064"/>
                </a:lnTo>
                <a:lnTo>
                  <a:pt x="331214" y="2028815"/>
                </a:lnTo>
                <a:lnTo>
                  <a:pt x="331214" y="2060233"/>
                </a:lnTo>
                <a:lnTo>
                  <a:pt x="302513" y="2060233"/>
                </a:lnTo>
                <a:lnTo>
                  <a:pt x="302513" y="2041483"/>
                </a:lnTo>
                <a:lnTo>
                  <a:pt x="128396" y="2041483"/>
                </a:lnTo>
                <a:lnTo>
                  <a:pt x="128396" y="2060233"/>
                </a:lnTo>
                <a:lnTo>
                  <a:pt x="99567" y="2060233"/>
                </a:lnTo>
                <a:lnTo>
                  <a:pt x="99567" y="2028815"/>
                </a:lnTo>
                <a:lnTo>
                  <a:pt x="69342" y="1700064"/>
                </a:lnTo>
                <a:lnTo>
                  <a:pt x="117728" y="1630007"/>
                </a:lnTo>
                <a:lnTo>
                  <a:pt x="117728" y="1408304"/>
                </a:lnTo>
                <a:lnTo>
                  <a:pt x="89027" y="1408304"/>
                </a:lnTo>
                <a:lnTo>
                  <a:pt x="89027" y="1380560"/>
                </a:lnTo>
                <a:lnTo>
                  <a:pt x="117728" y="1380560"/>
                </a:lnTo>
                <a:lnTo>
                  <a:pt x="117728" y="1351297"/>
                </a:lnTo>
                <a:lnTo>
                  <a:pt x="89027" y="1351297"/>
                </a:lnTo>
                <a:lnTo>
                  <a:pt x="89027" y="1332547"/>
                </a:lnTo>
                <a:lnTo>
                  <a:pt x="0" y="1332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75710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Watertoren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401758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A94F15C3-0907-B54D-98E6-78D038155D8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"/>
            <a:ext cx="9143998" cy="3473997"/>
          </a:xfrm>
          <a:custGeom>
            <a:avLst/>
            <a:gdLst>
              <a:gd name="connsiteX0" fmla="*/ 128396 w 9143998"/>
              <a:gd name="connsiteY0" fmla="*/ 3459357 h 3473997"/>
              <a:gd name="connsiteX1" fmla="*/ 302513 w 9143998"/>
              <a:gd name="connsiteY1" fmla="*/ 3459357 h 3473997"/>
              <a:gd name="connsiteX2" fmla="*/ 302513 w 9143998"/>
              <a:gd name="connsiteY2" fmla="*/ 3473997 h 3473997"/>
              <a:gd name="connsiteX3" fmla="*/ 128396 w 9143998"/>
              <a:gd name="connsiteY3" fmla="*/ 3473997 h 3473997"/>
              <a:gd name="connsiteX4" fmla="*/ 331342 w 9143998"/>
              <a:gd name="connsiteY4" fmla="*/ 2060233 h 3473997"/>
              <a:gd name="connsiteX5" fmla="*/ 526540 w 9143998"/>
              <a:gd name="connsiteY5" fmla="*/ 2060233 h 3473997"/>
              <a:gd name="connsiteX6" fmla="*/ 526540 w 9143998"/>
              <a:gd name="connsiteY6" fmla="*/ 2089497 h 3473997"/>
              <a:gd name="connsiteX7" fmla="*/ 555369 w 9143998"/>
              <a:gd name="connsiteY7" fmla="*/ 2089497 h 3473997"/>
              <a:gd name="connsiteX8" fmla="*/ 555369 w 9143998"/>
              <a:gd name="connsiteY8" fmla="*/ 2117368 h 3473997"/>
              <a:gd name="connsiteX9" fmla="*/ 526540 w 9143998"/>
              <a:gd name="connsiteY9" fmla="*/ 2117368 h 3473997"/>
              <a:gd name="connsiteX10" fmla="*/ 526540 w 9143998"/>
              <a:gd name="connsiteY10" fmla="*/ 2338943 h 3473997"/>
              <a:gd name="connsiteX11" fmla="*/ 575054 w 9143998"/>
              <a:gd name="connsiteY11" fmla="*/ 2409000 h 3473997"/>
              <a:gd name="connsiteX12" fmla="*/ 544828 w 9143998"/>
              <a:gd name="connsiteY12" fmla="*/ 2737751 h 3473997"/>
              <a:gd name="connsiteX13" fmla="*/ 544828 w 9143998"/>
              <a:gd name="connsiteY13" fmla="*/ 2769170 h 3473997"/>
              <a:gd name="connsiteX14" fmla="*/ 740154 w 9143998"/>
              <a:gd name="connsiteY14" fmla="*/ 2769170 h 3473997"/>
              <a:gd name="connsiteX15" fmla="*/ 740154 w 9143998"/>
              <a:gd name="connsiteY15" fmla="*/ 2798434 h 3473997"/>
              <a:gd name="connsiteX16" fmla="*/ 768856 w 9143998"/>
              <a:gd name="connsiteY16" fmla="*/ 2798434 h 3473997"/>
              <a:gd name="connsiteX17" fmla="*/ 768856 w 9143998"/>
              <a:gd name="connsiteY17" fmla="*/ 2826305 h 3473997"/>
              <a:gd name="connsiteX18" fmla="*/ 740154 w 9143998"/>
              <a:gd name="connsiteY18" fmla="*/ 2826305 h 3473997"/>
              <a:gd name="connsiteX19" fmla="*/ 740154 w 9143998"/>
              <a:gd name="connsiteY19" fmla="*/ 3048006 h 3473997"/>
              <a:gd name="connsiteX20" fmla="*/ 788541 w 9143998"/>
              <a:gd name="connsiteY20" fmla="*/ 3117937 h 3473997"/>
              <a:gd name="connsiteX21" fmla="*/ 758315 w 9143998"/>
              <a:gd name="connsiteY21" fmla="*/ 3446688 h 3473997"/>
              <a:gd name="connsiteX22" fmla="*/ 758315 w 9143998"/>
              <a:gd name="connsiteY22" fmla="*/ 3473997 h 3473997"/>
              <a:gd name="connsiteX23" fmla="*/ 331342 w 9143998"/>
              <a:gd name="connsiteY23" fmla="*/ 3473997 h 3473997"/>
              <a:gd name="connsiteX24" fmla="*/ 331342 w 9143998"/>
              <a:gd name="connsiteY24" fmla="*/ 3446689 h 3473997"/>
              <a:gd name="connsiteX25" fmla="*/ 361568 w 9143998"/>
              <a:gd name="connsiteY25" fmla="*/ 3117938 h 3473997"/>
              <a:gd name="connsiteX26" fmla="*/ 313054 w 9143998"/>
              <a:gd name="connsiteY26" fmla="*/ 3048007 h 3473997"/>
              <a:gd name="connsiteX27" fmla="*/ 313054 w 9143998"/>
              <a:gd name="connsiteY27" fmla="*/ 2826305 h 3473997"/>
              <a:gd name="connsiteX28" fmla="*/ 341883 w 9143998"/>
              <a:gd name="connsiteY28" fmla="*/ 2826305 h 3473997"/>
              <a:gd name="connsiteX29" fmla="*/ 341883 w 9143998"/>
              <a:gd name="connsiteY29" fmla="*/ 2798435 h 3473997"/>
              <a:gd name="connsiteX30" fmla="*/ 313054 w 9143998"/>
              <a:gd name="connsiteY30" fmla="*/ 2798435 h 3473997"/>
              <a:gd name="connsiteX31" fmla="*/ 313054 w 9143998"/>
              <a:gd name="connsiteY31" fmla="*/ 2769170 h 3473997"/>
              <a:gd name="connsiteX32" fmla="*/ 313054 w 9143998"/>
              <a:gd name="connsiteY32" fmla="*/ 2737751 h 3473997"/>
              <a:gd name="connsiteX33" fmla="*/ 282828 w 9143998"/>
              <a:gd name="connsiteY33" fmla="*/ 2409000 h 3473997"/>
              <a:gd name="connsiteX34" fmla="*/ 331342 w 9143998"/>
              <a:gd name="connsiteY34" fmla="*/ 2338943 h 3473997"/>
              <a:gd name="connsiteX35" fmla="*/ 331342 w 9143998"/>
              <a:gd name="connsiteY35" fmla="*/ 2117368 h 3473997"/>
              <a:gd name="connsiteX36" fmla="*/ 302513 w 9143998"/>
              <a:gd name="connsiteY36" fmla="*/ 2117368 h 3473997"/>
              <a:gd name="connsiteX37" fmla="*/ 302513 w 9143998"/>
              <a:gd name="connsiteY37" fmla="*/ 2089497 h 3473997"/>
              <a:gd name="connsiteX38" fmla="*/ 331342 w 9143998"/>
              <a:gd name="connsiteY38" fmla="*/ 2089497 h 3473997"/>
              <a:gd name="connsiteX39" fmla="*/ 0 w 9143998"/>
              <a:gd name="connsiteY39" fmla="*/ 2060233 h 3473997"/>
              <a:gd name="connsiteX40" fmla="*/ 99567 w 9143998"/>
              <a:gd name="connsiteY40" fmla="*/ 2060233 h 3473997"/>
              <a:gd name="connsiteX41" fmla="*/ 99567 w 9143998"/>
              <a:gd name="connsiteY41" fmla="*/ 2089497 h 3473997"/>
              <a:gd name="connsiteX42" fmla="*/ 128396 w 9143998"/>
              <a:gd name="connsiteY42" fmla="*/ 2089497 h 3473997"/>
              <a:gd name="connsiteX43" fmla="*/ 128396 w 9143998"/>
              <a:gd name="connsiteY43" fmla="*/ 2117368 h 3473997"/>
              <a:gd name="connsiteX44" fmla="*/ 99567 w 9143998"/>
              <a:gd name="connsiteY44" fmla="*/ 2117368 h 3473997"/>
              <a:gd name="connsiteX45" fmla="*/ 99567 w 9143998"/>
              <a:gd name="connsiteY45" fmla="*/ 2338943 h 3473997"/>
              <a:gd name="connsiteX46" fmla="*/ 148081 w 9143998"/>
              <a:gd name="connsiteY46" fmla="*/ 2409000 h 3473997"/>
              <a:gd name="connsiteX47" fmla="*/ 117728 w 9143998"/>
              <a:gd name="connsiteY47" fmla="*/ 2737751 h 3473997"/>
              <a:gd name="connsiteX48" fmla="*/ 117728 w 9143998"/>
              <a:gd name="connsiteY48" fmla="*/ 2769170 h 3473997"/>
              <a:gd name="connsiteX49" fmla="*/ 117728 w 9143998"/>
              <a:gd name="connsiteY49" fmla="*/ 2798435 h 3473997"/>
              <a:gd name="connsiteX50" fmla="*/ 89026 w 9143998"/>
              <a:gd name="connsiteY50" fmla="*/ 2798435 h 3473997"/>
              <a:gd name="connsiteX51" fmla="*/ 89026 w 9143998"/>
              <a:gd name="connsiteY51" fmla="*/ 2826305 h 3473997"/>
              <a:gd name="connsiteX52" fmla="*/ 117728 w 9143998"/>
              <a:gd name="connsiteY52" fmla="*/ 2826305 h 3473997"/>
              <a:gd name="connsiteX53" fmla="*/ 117728 w 9143998"/>
              <a:gd name="connsiteY53" fmla="*/ 3048007 h 3473997"/>
              <a:gd name="connsiteX54" fmla="*/ 69341 w 9143998"/>
              <a:gd name="connsiteY54" fmla="*/ 3117938 h 3473997"/>
              <a:gd name="connsiteX55" fmla="*/ 99567 w 9143998"/>
              <a:gd name="connsiteY55" fmla="*/ 3446689 h 3473997"/>
              <a:gd name="connsiteX56" fmla="*/ 99567 w 9143998"/>
              <a:gd name="connsiteY56" fmla="*/ 3473997 h 3473997"/>
              <a:gd name="connsiteX57" fmla="*/ 0 w 9143998"/>
              <a:gd name="connsiteY57" fmla="*/ 3473997 h 3473997"/>
              <a:gd name="connsiteX58" fmla="*/ 8826370 w 9143998"/>
              <a:gd name="connsiteY58" fmla="*/ 2028815 h 3473997"/>
              <a:gd name="connsiteX59" fmla="*/ 8826370 w 9143998"/>
              <a:gd name="connsiteY59" fmla="*/ 2047565 h 3473997"/>
              <a:gd name="connsiteX60" fmla="*/ 8797541 w 9143998"/>
              <a:gd name="connsiteY60" fmla="*/ 2047565 h 3473997"/>
              <a:gd name="connsiteX61" fmla="*/ 8797541 w 9143998"/>
              <a:gd name="connsiteY61" fmla="*/ 2076829 h 3473997"/>
              <a:gd name="connsiteX62" fmla="*/ 8826370 w 9143998"/>
              <a:gd name="connsiteY62" fmla="*/ 2076829 h 3473997"/>
              <a:gd name="connsiteX63" fmla="*/ 8826370 w 9143998"/>
              <a:gd name="connsiteY63" fmla="*/ 2104700 h 3473997"/>
              <a:gd name="connsiteX64" fmla="*/ 8797541 w 9143998"/>
              <a:gd name="connsiteY64" fmla="*/ 2104700 h 3473997"/>
              <a:gd name="connsiteX65" fmla="*/ 8797541 w 9143998"/>
              <a:gd name="connsiteY65" fmla="*/ 2326275 h 3473997"/>
              <a:gd name="connsiteX66" fmla="*/ 8846055 w 9143998"/>
              <a:gd name="connsiteY66" fmla="*/ 2396332 h 3473997"/>
              <a:gd name="connsiteX67" fmla="*/ 8815703 w 9143998"/>
              <a:gd name="connsiteY67" fmla="*/ 2725083 h 3473997"/>
              <a:gd name="connsiteX68" fmla="*/ 8815703 w 9143998"/>
              <a:gd name="connsiteY68" fmla="*/ 2756502 h 3473997"/>
              <a:gd name="connsiteX69" fmla="*/ 9011029 w 9143998"/>
              <a:gd name="connsiteY69" fmla="*/ 2756502 h 3473997"/>
              <a:gd name="connsiteX70" fmla="*/ 9011029 w 9143998"/>
              <a:gd name="connsiteY70" fmla="*/ 2725083 h 3473997"/>
              <a:gd name="connsiteX71" fmla="*/ 8980803 w 9143998"/>
              <a:gd name="connsiteY71" fmla="*/ 2396332 h 3473997"/>
              <a:gd name="connsiteX72" fmla="*/ 9029190 w 9143998"/>
              <a:gd name="connsiteY72" fmla="*/ 2326275 h 3473997"/>
              <a:gd name="connsiteX73" fmla="*/ 9029190 w 9143998"/>
              <a:gd name="connsiteY73" fmla="*/ 2104700 h 3473997"/>
              <a:gd name="connsiteX74" fmla="*/ 9000488 w 9143998"/>
              <a:gd name="connsiteY74" fmla="*/ 2104700 h 3473997"/>
              <a:gd name="connsiteX75" fmla="*/ 9000488 w 9143998"/>
              <a:gd name="connsiteY75" fmla="*/ 2076829 h 3473997"/>
              <a:gd name="connsiteX76" fmla="*/ 9029190 w 9143998"/>
              <a:gd name="connsiteY76" fmla="*/ 2076829 h 3473997"/>
              <a:gd name="connsiteX77" fmla="*/ 9029190 w 9143998"/>
              <a:gd name="connsiteY77" fmla="*/ 2047565 h 3473997"/>
              <a:gd name="connsiteX78" fmla="*/ 9000488 w 9143998"/>
              <a:gd name="connsiteY78" fmla="*/ 2047565 h 3473997"/>
              <a:gd name="connsiteX79" fmla="*/ 9000488 w 9143998"/>
              <a:gd name="connsiteY79" fmla="*/ 2028815 h 3473997"/>
              <a:gd name="connsiteX80" fmla="*/ 8399269 w 9143998"/>
              <a:gd name="connsiteY80" fmla="*/ 2028815 h 3473997"/>
              <a:gd name="connsiteX81" fmla="*/ 8399269 w 9143998"/>
              <a:gd name="connsiteY81" fmla="*/ 2047565 h 3473997"/>
              <a:gd name="connsiteX82" fmla="*/ 8370567 w 9143998"/>
              <a:gd name="connsiteY82" fmla="*/ 2047565 h 3473997"/>
              <a:gd name="connsiteX83" fmla="*/ 8370567 w 9143998"/>
              <a:gd name="connsiteY83" fmla="*/ 2076829 h 3473997"/>
              <a:gd name="connsiteX84" fmla="*/ 8399269 w 9143998"/>
              <a:gd name="connsiteY84" fmla="*/ 2076829 h 3473997"/>
              <a:gd name="connsiteX85" fmla="*/ 8399269 w 9143998"/>
              <a:gd name="connsiteY85" fmla="*/ 2104700 h 3473997"/>
              <a:gd name="connsiteX86" fmla="*/ 8370567 w 9143998"/>
              <a:gd name="connsiteY86" fmla="*/ 2104700 h 3473997"/>
              <a:gd name="connsiteX87" fmla="*/ 8370567 w 9143998"/>
              <a:gd name="connsiteY87" fmla="*/ 2326275 h 3473997"/>
              <a:gd name="connsiteX88" fmla="*/ 8419081 w 9143998"/>
              <a:gd name="connsiteY88" fmla="*/ 2396332 h 3473997"/>
              <a:gd name="connsiteX89" fmla="*/ 8388729 w 9143998"/>
              <a:gd name="connsiteY89" fmla="*/ 2725083 h 3473997"/>
              <a:gd name="connsiteX90" fmla="*/ 8388729 w 9143998"/>
              <a:gd name="connsiteY90" fmla="*/ 2756502 h 3473997"/>
              <a:gd name="connsiteX91" fmla="*/ 8584054 w 9143998"/>
              <a:gd name="connsiteY91" fmla="*/ 2756502 h 3473997"/>
              <a:gd name="connsiteX92" fmla="*/ 8584054 w 9143998"/>
              <a:gd name="connsiteY92" fmla="*/ 2725083 h 3473997"/>
              <a:gd name="connsiteX93" fmla="*/ 8553829 w 9143998"/>
              <a:gd name="connsiteY93" fmla="*/ 2396332 h 3473997"/>
              <a:gd name="connsiteX94" fmla="*/ 8602216 w 9143998"/>
              <a:gd name="connsiteY94" fmla="*/ 2326275 h 3473997"/>
              <a:gd name="connsiteX95" fmla="*/ 8602216 w 9143998"/>
              <a:gd name="connsiteY95" fmla="*/ 2104700 h 3473997"/>
              <a:gd name="connsiteX96" fmla="*/ 8573514 w 9143998"/>
              <a:gd name="connsiteY96" fmla="*/ 2104700 h 3473997"/>
              <a:gd name="connsiteX97" fmla="*/ 8573514 w 9143998"/>
              <a:gd name="connsiteY97" fmla="*/ 2076829 h 3473997"/>
              <a:gd name="connsiteX98" fmla="*/ 8602216 w 9143998"/>
              <a:gd name="connsiteY98" fmla="*/ 2076829 h 3473997"/>
              <a:gd name="connsiteX99" fmla="*/ 8602216 w 9143998"/>
              <a:gd name="connsiteY99" fmla="*/ 2047565 h 3473997"/>
              <a:gd name="connsiteX100" fmla="*/ 8573514 w 9143998"/>
              <a:gd name="connsiteY100" fmla="*/ 2047565 h 3473997"/>
              <a:gd name="connsiteX101" fmla="*/ 8573514 w 9143998"/>
              <a:gd name="connsiteY101" fmla="*/ 2028815 h 3473997"/>
              <a:gd name="connsiteX102" fmla="*/ 0 w 9143998"/>
              <a:gd name="connsiteY102" fmla="*/ 0 h 3473997"/>
              <a:gd name="connsiteX103" fmla="*/ 9143998 w 9143998"/>
              <a:gd name="connsiteY103" fmla="*/ 0 h 3473997"/>
              <a:gd name="connsiteX104" fmla="*/ 9143998 w 9143998"/>
              <a:gd name="connsiteY104" fmla="*/ 1319877 h 3473997"/>
              <a:gd name="connsiteX105" fmla="*/ 9039857 w 9143998"/>
              <a:gd name="connsiteY105" fmla="*/ 1319877 h 3473997"/>
              <a:gd name="connsiteX106" fmla="*/ 9039857 w 9143998"/>
              <a:gd name="connsiteY106" fmla="*/ 1338627 h 3473997"/>
              <a:gd name="connsiteX107" fmla="*/ 9011029 w 9143998"/>
              <a:gd name="connsiteY107" fmla="*/ 1338627 h 3473997"/>
              <a:gd name="connsiteX108" fmla="*/ 9011029 w 9143998"/>
              <a:gd name="connsiteY108" fmla="*/ 1367891 h 3473997"/>
              <a:gd name="connsiteX109" fmla="*/ 9039857 w 9143998"/>
              <a:gd name="connsiteY109" fmla="*/ 1367891 h 3473997"/>
              <a:gd name="connsiteX110" fmla="*/ 9039857 w 9143998"/>
              <a:gd name="connsiteY110" fmla="*/ 1395635 h 3473997"/>
              <a:gd name="connsiteX111" fmla="*/ 9011029 w 9143998"/>
              <a:gd name="connsiteY111" fmla="*/ 1395635 h 3473997"/>
              <a:gd name="connsiteX112" fmla="*/ 9011029 w 9143998"/>
              <a:gd name="connsiteY112" fmla="*/ 1617337 h 3473997"/>
              <a:gd name="connsiteX113" fmla="*/ 9059542 w 9143998"/>
              <a:gd name="connsiteY113" fmla="*/ 1687394 h 3473997"/>
              <a:gd name="connsiteX114" fmla="*/ 9029190 w 9143998"/>
              <a:gd name="connsiteY114" fmla="*/ 2016146 h 3473997"/>
              <a:gd name="connsiteX115" fmla="*/ 9029190 w 9143998"/>
              <a:gd name="connsiteY115" fmla="*/ 2047564 h 3473997"/>
              <a:gd name="connsiteX116" fmla="*/ 9143998 w 9143998"/>
              <a:gd name="connsiteY116" fmla="*/ 2047564 h 3473997"/>
              <a:gd name="connsiteX117" fmla="*/ 9143998 w 9143998"/>
              <a:gd name="connsiteY117" fmla="*/ 2750040 h 3473997"/>
              <a:gd name="connsiteX118" fmla="*/ 9049002 w 9143998"/>
              <a:gd name="connsiteY118" fmla="*/ 2750040 h 3473997"/>
              <a:gd name="connsiteX119" fmla="*/ 9049002 w 9143998"/>
              <a:gd name="connsiteY119" fmla="*/ 2768663 h 3473997"/>
              <a:gd name="connsiteX120" fmla="*/ 9020300 w 9143998"/>
              <a:gd name="connsiteY120" fmla="*/ 2768663 h 3473997"/>
              <a:gd name="connsiteX121" fmla="*/ 9020300 w 9143998"/>
              <a:gd name="connsiteY121" fmla="*/ 2798054 h 3473997"/>
              <a:gd name="connsiteX122" fmla="*/ 9049002 w 9143998"/>
              <a:gd name="connsiteY122" fmla="*/ 2798054 h 3473997"/>
              <a:gd name="connsiteX123" fmla="*/ 9049002 w 9143998"/>
              <a:gd name="connsiteY123" fmla="*/ 2825925 h 3473997"/>
              <a:gd name="connsiteX124" fmla="*/ 9020300 w 9143998"/>
              <a:gd name="connsiteY124" fmla="*/ 2825925 h 3473997"/>
              <a:gd name="connsiteX125" fmla="*/ 9020300 w 9143998"/>
              <a:gd name="connsiteY125" fmla="*/ 3047500 h 3473997"/>
              <a:gd name="connsiteX126" fmla="*/ 9068687 w 9143998"/>
              <a:gd name="connsiteY126" fmla="*/ 3117431 h 3473997"/>
              <a:gd name="connsiteX127" fmla="*/ 9038461 w 9143998"/>
              <a:gd name="connsiteY127" fmla="*/ 3446308 h 3473997"/>
              <a:gd name="connsiteX128" fmla="*/ 9038461 w 9143998"/>
              <a:gd name="connsiteY128" fmla="*/ 3473997 h 3473997"/>
              <a:gd name="connsiteX129" fmla="*/ 8799066 w 9143998"/>
              <a:gd name="connsiteY129" fmla="*/ 3473997 h 3473997"/>
              <a:gd name="connsiteX130" fmla="*/ 8799066 w 9143998"/>
              <a:gd name="connsiteY130" fmla="*/ 3446308 h 3473997"/>
              <a:gd name="connsiteX131" fmla="*/ 8768713 w 9143998"/>
              <a:gd name="connsiteY131" fmla="*/ 3117431 h 3473997"/>
              <a:gd name="connsiteX132" fmla="*/ 8817227 w 9143998"/>
              <a:gd name="connsiteY132" fmla="*/ 3047500 h 3473997"/>
              <a:gd name="connsiteX133" fmla="*/ 8817227 w 9143998"/>
              <a:gd name="connsiteY133" fmla="*/ 2825799 h 3473997"/>
              <a:gd name="connsiteX134" fmla="*/ 8788525 w 9143998"/>
              <a:gd name="connsiteY134" fmla="*/ 2825799 h 3473997"/>
              <a:gd name="connsiteX135" fmla="*/ 8788525 w 9143998"/>
              <a:gd name="connsiteY135" fmla="*/ 2798054 h 3473997"/>
              <a:gd name="connsiteX136" fmla="*/ 8817227 w 9143998"/>
              <a:gd name="connsiteY136" fmla="*/ 2798054 h 3473997"/>
              <a:gd name="connsiteX137" fmla="*/ 8817227 w 9143998"/>
              <a:gd name="connsiteY137" fmla="*/ 2768663 h 3473997"/>
              <a:gd name="connsiteX138" fmla="*/ 8788525 w 9143998"/>
              <a:gd name="connsiteY138" fmla="*/ 2768663 h 3473997"/>
              <a:gd name="connsiteX139" fmla="*/ 8788525 w 9143998"/>
              <a:gd name="connsiteY139" fmla="*/ 2750040 h 3473997"/>
              <a:gd name="connsiteX140" fmla="*/ 8614280 w 9143998"/>
              <a:gd name="connsiteY140" fmla="*/ 2750040 h 3473997"/>
              <a:gd name="connsiteX141" fmla="*/ 8614280 w 9143998"/>
              <a:gd name="connsiteY141" fmla="*/ 2768663 h 3473997"/>
              <a:gd name="connsiteX142" fmla="*/ 8585579 w 9143998"/>
              <a:gd name="connsiteY142" fmla="*/ 2768663 h 3473997"/>
              <a:gd name="connsiteX143" fmla="*/ 8585579 w 9143998"/>
              <a:gd name="connsiteY143" fmla="*/ 2798054 h 3473997"/>
              <a:gd name="connsiteX144" fmla="*/ 8614280 w 9143998"/>
              <a:gd name="connsiteY144" fmla="*/ 2798054 h 3473997"/>
              <a:gd name="connsiteX145" fmla="*/ 8614280 w 9143998"/>
              <a:gd name="connsiteY145" fmla="*/ 2825799 h 3473997"/>
              <a:gd name="connsiteX146" fmla="*/ 8585579 w 9143998"/>
              <a:gd name="connsiteY146" fmla="*/ 2825799 h 3473997"/>
              <a:gd name="connsiteX147" fmla="*/ 8585579 w 9143998"/>
              <a:gd name="connsiteY147" fmla="*/ 3047500 h 3473997"/>
              <a:gd name="connsiteX148" fmla="*/ 8633966 w 9143998"/>
              <a:gd name="connsiteY148" fmla="*/ 3117431 h 3473997"/>
              <a:gd name="connsiteX149" fmla="*/ 8603740 w 9143998"/>
              <a:gd name="connsiteY149" fmla="*/ 3446308 h 3473997"/>
              <a:gd name="connsiteX150" fmla="*/ 8603740 w 9143998"/>
              <a:gd name="connsiteY150" fmla="*/ 3473997 h 3473997"/>
              <a:gd name="connsiteX151" fmla="*/ 953641 w 9143998"/>
              <a:gd name="connsiteY151" fmla="*/ 3473997 h 3473997"/>
              <a:gd name="connsiteX152" fmla="*/ 953641 w 9143998"/>
              <a:gd name="connsiteY152" fmla="*/ 3446688 h 3473997"/>
              <a:gd name="connsiteX153" fmla="*/ 923288 w 9143998"/>
              <a:gd name="connsiteY153" fmla="*/ 3117937 h 3473997"/>
              <a:gd name="connsiteX154" fmla="*/ 971802 w 9143998"/>
              <a:gd name="connsiteY154" fmla="*/ 3048006 h 3473997"/>
              <a:gd name="connsiteX155" fmla="*/ 971802 w 9143998"/>
              <a:gd name="connsiteY155" fmla="*/ 2826305 h 3473997"/>
              <a:gd name="connsiteX156" fmla="*/ 942973 w 9143998"/>
              <a:gd name="connsiteY156" fmla="*/ 2826305 h 3473997"/>
              <a:gd name="connsiteX157" fmla="*/ 942973 w 9143998"/>
              <a:gd name="connsiteY157" fmla="*/ 2798434 h 3473997"/>
              <a:gd name="connsiteX158" fmla="*/ 971802 w 9143998"/>
              <a:gd name="connsiteY158" fmla="*/ 2798434 h 3473997"/>
              <a:gd name="connsiteX159" fmla="*/ 971802 w 9143998"/>
              <a:gd name="connsiteY159" fmla="*/ 2769170 h 3473997"/>
              <a:gd name="connsiteX160" fmla="*/ 942973 w 9143998"/>
              <a:gd name="connsiteY160" fmla="*/ 2769170 h 3473997"/>
              <a:gd name="connsiteX161" fmla="*/ 942973 w 9143998"/>
              <a:gd name="connsiteY161" fmla="*/ 2750420 h 3473997"/>
              <a:gd name="connsiteX162" fmla="*/ 768856 w 9143998"/>
              <a:gd name="connsiteY162" fmla="*/ 2750420 h 3473997"/>
              <a:gd name="connsiteX163" fmla="*/ 768856 w 9143998"/>
              <a:gd name="connsiteY163" fmla="*/ 2769170 h 3473997"/>
              <a:gd name="connsiteX164" fmla="*/ 740154 w 9143998"/>
              <a:gd name="connsiteY164" fmla="*/ 2769170 h 3473997"/>
              <a:gd name="connsiteX165" fmla="*/ 740154 w 9143998"/>
              <a:gd name="connsiteY165" fmla="*/ 2737751 h 3473997"/>
              <a:gd name="connsiteX166" fmla="*/ 709801 w 9143998"/>
              <a:gd name="connsiteY166" fmla="*/ 2409000 h 3473997"/>
              <a:gd name="connsiteX167" fmla="*/ 758315 w 9143998"/>
              <a:gd name="connsiteY167" fmla="*/ 2338943 h 3473997"/>
              <a:gd name="connsiteX168" fmla="*/ 758315 w 9143998"/>
              <a:gd name="connsiteY168" fmla="*/ 2117368 h 3473997"/>
              <a:gd name="connsiteX169" fmla="*/ 729486 w 9143998"/>
              <a:gd name="connsiteY169" fmla="*/ 2117368 h 3473997"/>
              <a:gd name="connsiteX170" fmla="*/ 729486 w 9143998"/>
              <a:gd name="connsiteY170" fmla="*/ 2089497 h 3473997"/>
              <a:gd name="connsiteX171" fmla="*/ 758315 w 9143998"/>
              <a:gd name="connsiteY171" fmla="*/ 2089497 h 3473997"/>
              <a:gd name="connsiteX172" fmla="*/ 758315 w 9143998"/>
              <a:gd name="connsiteY172" fmla="*/ 2060233 h 3473997"/>
              <a:gd name="connsiteX173" fmla="*/ 729486 w 9143998"/>
              <a:gd name="connsiteY173" fmla="*/ 2060233 h 3473997"/>
              <a:gd name="connsiteX174" fmla="*/ 729486 w 9143998"/>
              <a:gd name="connsiteY174" fmla="*/ 2041483 h 3473997"/>
              <a:gd name="connsiteX175" fmla="*/ 555369 w 9143998"/>
              <a:gd name="connsiteY175" fmla="*/ 2041483 h 3473997"/>
              <a:gd name="connsiteX176" fmla="*/ 555369 w 9143998"/>
              <a:gd name="connsiteY176" fmla="*/ 2060233 h 3473997"/>
              <a:gd name="connsiteX177" fmla="*/ 526667 w 9143998"/>
              <a:gd name="connsiteY177" fmla="*/ 2060233 h 3473997"/>
              <a:gd name="connsiteX178" fmla="*/ 526667 w 9143998"/>
              <a:gd name="connsiteY178" fmla="*/ 2028815 h 3473997"/>
              <a:gd name="connsiteX179" fmla="*/ 496314 w 9143998"/>
              <a:gd name="connsiteY179" fmla="*/ 1700064 h 3473997"/>
              <a:gd name="connsiteX180" fmla="*/ 544828 w 9143998"/>
              <a:gd name="connsiteY180" fmla="*/ 1630007 h 3473997"/>
              <a:gd name="connsiteX181" fmla="*/ 544828 w 9143998"/>
              <a:gd name="connsiteY181" fmla="*/ 1408304 h 3473997"/>
              <a:gd name="connsiteX182" fmla="*/ 515999 w 9143998"/>
              <a:gd name="connsiteY182" fmla="*/ 1408304 h 3473997"/>
              <a:gd name="connsiteX183" fmla="*/ 515999 w 9143998"/>
              <a:gd name="connsiteY183" fmla="*/ 1380560 h 3473997"/>
              <a:gd name="connsiteX184" fmla="*/ 544828 w 9143998"/>
              <a:gd name="connsiteY184" fmla="*/ 1380560 h 3473997"/>
              <a:gd name="connsiteX185" fmla="*/ 544828 w 9143998"/>
              <a:gd name="connsiteY185" fmla="*/ 1351297 h 3473997"/>
              <a:gd name="connsiteX186" fmla="*/ 515999 w 9143998"/>
              <a:gd name="connsiteY186" fmla="*/ 1351297 h 3473997"/>
              <a:gd name="connsiteX187" fmla="*/ 515999 w 9143998"/>
              <a:gd name="connsiteY187" fmla="*/ 1332547 h 3473997"/>
              <a:gd name="connsiteX188" fmla="*/ 341882 w 9143998"/>
              <a:gd name="connsiteY188" fmla="*/ 1332547 h 3473997"/>
              <a:gd name="connsiteX189" fmla="*/ 341882 w 9143998"/>
              <a:gd name="connsiteY189" fmla="*/ 1351297 h 3473997"/>
              <a:gd name="connsiteX190" fmla="*/ 313053 w 9143998"/>
              <a:gd name="connsiteY190" fmla="*/ 1351297 h 3473997"/>
              <a:gd name="connsiteX191" fmla="*/ 313053 w 9143998"/>
              <a:gd name="connsiteY191" fmla="*/ 1380560 h 3473997"/>
              <a:gd name="connsiteX192" fmla="*/ 341882 w 9143998"/>
              <a:gd name="connsiteY192" fmla="*/ 1380560 h 3473997"/>
              <a:gd name="connsiteX193" fmla="*/ 341882 w 9143998"/>
              <a:gd name="connsiteY193" fmla="*/ 1408304 h 3473997"/>
              <a:gd name="connsiteX194" fmla="*/ 313053 w 9143998"/>
              <a:gd name="connsiteY194" fmla="*/ 1408304 h 3473997"/>
              <a:gd name="connsiteX195" fmla="*/ 313053 w 9143998"/>
              <a:gd name="connsiteY195" fmla="*/ 1630007 h 3473997"/>
              <a:gd name="connsiteX196" fmla="*/ 361567 w 9143998"/>
              <a:gd name="connsiteY196" fmla="*/ 1700064 h 3473997"/>
              <a:gd name="connsiteX197" fmla="*/ 331214 w 9143998"/>
              <a:gd name="connsiteY197" fmla="*/ 2028815 h 3473997"/>
              <a:gd name="connsiteX198" fmla="*/ 331214 w 9143998"/>
              <a:gd name="connsiteY198" fmla="*/ 2060233 h 3473997"/>
              <a:gd name="connsiteX199" fmla="*/ 302513 w 9143998"/>
              <a:gd name="connsiteY199" fmla="*/ 2060233 h 3473997"/>
              <a:gd name="connsiteX200" fmla="*/ 302513 w 9143998"/>
              <a:gd name="connsiteY200" fmla="*/ 2041483 h 3473997"/>
              <a:gd name="connsiteX201" fmla="*/ 128396 w 9143998"/>
              <a:gd name="connsiteY201" fmla="*/ 2041483 h 3473997"/>
              <a:gd name="connsiteX202" fmla="*/ 128396 w 9143998"/>
              <a:gd name="connsiteY202" fmla="*/ 2060233 h 3473997"/>
              <a:gd name="connsiteX203" fmla="*/ 99567 w 9143998"/>
              <a:gd name="connsiteY203" fmla="*/ 2060233 h 3473997"/>
              <a:gd name="connsiteX204" fmla="*/ 99567 w 9143998"/>
              <a:gd name="connsiteY204" fmla="*/ 2028815 h 3473997"/>
              <a:gd name="connsiteX205" fmla="*/ 69342 w 9143998"/>
              <a:gd name="connsiteY205" fmla="*/ 1700064 h 3473997"/>
              <a:gd name="connsiteX206" fmla="*/ 117728 w 9143998"/>
              <a:gd name="connsiteY206" fmla="*/ 1630007 h 3473997"/>
              <a:gd name="connsiteX207" fmla="*/ 117728 w 9143998"/>
              <a:gd name="connsiteY207" fmla="*/ 1408304 h 3473997"/>
              <a:gd name="connsiteX208" fmla="*/ 89027 w 9143998"/>
              <a:gd name="connsiteY208" fmla="*/ 1408304 h 3473997"/>
              <a:gd name="connsiteX209" fmla="*/ 89027 w 9143998"/>
              <a:gd name="connsiteY209" fmla="*/ 1380560 h 3473997"/>
              <a:gd name="connsiteX210" fmla="*/ 117728 w 9143998"/>
              <a:gd name="connsiteY210" fmla="*/ 1380560 h 3473997"/>
              <a:gd name="connsiteX211" fmla="*/ 117728 w 9143998"/>
              <a:gd name="connsiteY211" fmla="*/ 1351297 h 3473997"/>
              <a:gd name="connsiteX212" fmla="*/ 89027 w 9143998"/>
              <a:gd name="connsiteY212" fmla="*/ 1351297 h 3473997"/>
              <a:gd name="connsiteX213" fmla="*/ 89027 w 9143998"/>
              <a:gd name="connsiteY213" fmla="*/ 1332547 h 3473997"/>
              <a:gd name="connsiteX214" fmla="*/ 0 w 9143998"/>
              <a:gd name="connsiteY214" fmla="*/ 1332547 h 347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9143998" h="3473997">
                <a:moveTo>
                  <a:pt x="128396" y="3459357"/>
                </a:moveTo>
                <a:lnTo>
                  <a:pt x="302513" y="3459357"/>
                </a:lnTo>
                <a:lnTo>
                  <a:pt x="302513" y="3473997"/>
                </a:lnTo>
                <a:lnTo>
                  <a:pt x="128396" y="3473997"/>
                </a:lnTo>
                <a:close/>
                <a:moveTo>
                  <a:pt x="331342" y="2060233"/>
                </a:moveTo>
                <a:lnTo>
                  <a:pt x="526540" y="2060233"/>
                </a:lnTo>
                <a:lnTo>
                  <a:pt x="526540" y="2089497"/>
                </a:lnTo>
                <a:lnTo>
                  <a:pt x="555369" y="2089497"/>
                </a:lnTo>
                <a:lnTo>
                  <a:pt x="555369" y="2117368"/>
                </a:lnTo>
                <a:lnTo>
                  <a:pt x="526540" y="2117368"/>
                </a:lnTo>
                <a:lnTo>
                  <a:pt x="526540" y="2338943"/>
                </a:lnTo>
                <a:lnTo>
                  <a:pt x="575054" y="2409000"/>
                </a:lnTo>
                <a:lnTo>
                  <a:pt x="544828" y="2737751"/>
                </a:lnTo>
                <a:lnTo>
                  <a:pt x="544828" y="2769170"/>
                </a:lnTo>
                <a:lnTo>
                  <a:pt x="740154" y="2769170"/>
                </a:lnTo>
                <a:lnTo>
                  <a:pt x="740154" y="2798434"/>
                </a:lnTo>
                <a:lnTo>
                  <a:pt x="768856" y="2798434"/>
                </a:lnTo>
                <a:lnTo>
                  <a:pt x="768856" y="2826305"/>
                </a:lnTo>
                <a:lnTo>
                  <a:pt x="740154" y="2826305"/>
                </a:lnTo>
                <a:lnTo>
                  <a:pt x="740154" y="3048006"/>
                </a:lnTo>
                <a:lnTo>
                  <a:pt x="788541" y="3117937"/>
                </a:lnTo>
                <a:lnTo>
                  <a:pt x="758315" y="3446688"/>
                </a:lnTo>
                <a:lnTo>
                  <a:pt x="758315" y="3473997"/>
                </a:lnTo>
                <a:lnTo>
                  <a:pt x="331342" y="3473997"/>
                </a:lnTo>
                <a:lnTo>
                  <a:pt x="331342" y="3446689"/>
                </a:lnTo>
                <a:lnTo>
                  <a:pt x="361568" y="3117938"/>
                </a:lnTo>
                <a:lnTo>
                  <a:pt x="313054" y="3048007"/>
                </a:lnTo>
                <a:lnTo>
                  <a:pt x="313054" y="2826305"/>
                </a:lnTo>
                <a:lnTo>
                  <a:pt x="341883" y="2826305"/>
                </a:lnTo>
                <a:lnTo>
                  <a:pt x="341883" y="2798435"/>
                </a:lnTo>
                <a:lnTo>
                  <a:pt x="313054" y="2798435"/>
                </a:lnTo>
                <a:lnTo>
                  <a:pt x="313054" y="2769170"/>
                </a:lnTo>
                <a:lnTo>
                  <a:pt x="313054" y="2737751"/>
                </a:lnTo>
                <a:lnTo>
                  <a:pt x="282828" y="2409000"/>
                </a:lnTo>
                <a:lnTo>
                  <a:pt x="331342" y="2338943"/>
                </a:lnTo>
                <a:lnTo>
                  <a:pt x="331342" y="2117368"/>
                </a:lnTo>
                <a:lnTo>
                  <a:pt x="302513" y="2117368"/>
                </a:lnTo>
                <a:lnTo>
                  <a:pt x="302513" y="2089497"/>
                </a:lnTo>
                <a:lnTo>
                  <a:pt x="331342" y="2089497"/>
                </a:lnTo>
                <a:close/>
                <a:moveTo>
                  <a:pt x="0" y="2060233"/>
                </a:moveTo>
                <a:lnTo>
                  <a:pt x="99567" y="2060233"/>
                </a:lnTo>
                <a:lnTo>
                  <a:pt x="99567" y="2089497"/>
                </a:lnTo>
                <a:lnTo>
                  <a:pt x="128396" y="2089497"/>
                </a:lnTo>
                <a:lnTo>
                  <a:pt x="128396" y="2117368"/>
                </a:lnTo>
                <a:lnTo>
                  <a:pt x="99567" y="2117368"/>
                </a:lnTo>
                <a:lnTo>
                  <a:pt x="99567" y="2338943"/>
                </a:lnTo>
                <a:lnTo>
                  <a:pt x="148081" y="2409000"/>
                </a:lnTo>
                <a:lnTo>
                  <a:pt x="117728" y="2737751"/>
                </a:lnTo>
                <a:lnTo>
                  <a:pt x="117728" y="2769170"/>
                </a:lnTo>
                <a:lnTo>
                  <a:pt x="117728" y="2798435"/>
                </a:lnTo>
                <a:lnTo>
                  <a:pt x="89026" y="2798435"/>
                </a:lnTo>
                <a:lnTo>
                  <a:pt x="89026" y="2826305"/>
                </a:lnTo>
                <a:lnTo>
                  <a:pt x="117728" y="2826305"/>
                </a:lnTo>
                <a:lnTo>
                  <a:pt x="117728" y="3048007"/>
                </a:lnTo>
                <a:lnTo>
                  <a:pt x="69341" y="3117938"/>
                </a:lnTo>
                <a:lnTo>
                  <a:pt x="99567" y="3446689"/>
                </a:lnTo>
                <a:lnTo>
                  <a:pt x="99567" y="3473997"/>
                </a:lnTo>
                <a:lnTo>
                  <a:pt x="0" y="3473997"/>
                </a:lnTo>
                <a:close/>
                <a:moveTo>
                  <a:pt x="8826370" y="2028815"/>
                </a:moveTo>
                <a:lnTo>
                  <a:pt x="8826370" y="2047565"/>
                </a:lnTo>
                <a:lnTo>
                  <a:pt x="8797541" y="2047565"/>
                </a:lnTo>
                <a:lnTo>
                  <a:pt x="8797541" y="2076829"/>
                </a:lnTo>
                <a:lnTo>
                  <a:pt x="8826370" y="2076829"/>
                </a:lnTo>
                <a:lnTo>
                  <a:pt x="8826370" y="2104700"/>
                </a:lnTo>
                <a:lnTo>
                  <a:pt x="8797541" y="2104700"/>
                </a:lnTo>
                <a:lnTo>
                  <a:pt x="8797541" y="2326275"/>
                </a:lnTo>
                <a:lnTo>
                  <a:pt x="8846055" y="2396332"/>
                </a:lnTo>
                <a:lnTo>
                  <a:pt x="8815703" y="2725083"/>
                </a:lnTo>
                <a:lnTo>
                  <a:pt x="8815703" y="2756502"/>
                </a:lnTo>
                <a:lnTo>
                  <a:pt x="9011029" y="2756502"/>
                </a:lnTo>
                <a:lnTo>
                  <a:pt x="9011029" y="2725083"/>
                </a:lnTo>
                <a:lnTo>
                  <a:pt x="8980803" y="2396332"/>
                </a:lnTo>
                <a:lnTo>
                  <a:pt x="9029190" y="2326275"/>
                </a:lnTo>
                <a:lnTo>
                  <a:pt x="9029190" y="2104700"/>
                </a:lnTo>
                <a:lnTo>
                  <a:pt x="9000488" y="2104700"/>
                </a:lnTo>
                <a:lnTo>
                  <a:pt x="9000488" y="2076829"/>
                </a:lnTo>
                <a:lnTo>
                  <a:pt x="9029190" y="2076829"/>
                </a:lnTo>
                <a:lnTo>
                  <a:pt x="9029190" y="2047565"/>
                </a:lnTo>
                <a:lnTo>
                  <a:pt x="9000488" y="2047565"/>
                </a:lnTo>
                <a:lnTo>
                  <a:pt x="9000488" y="2028815"/>
                </a:lnTo>
                <a:close/>
                <a:moveTo>
                  <a:pt x="8399269" y="2028815"/>
                </a:moveTo>
                <a:lnTo>
                  <a:pt x="8399269" y="2047565"/>
                </a:lnTo>
                <a:lnTo>
                  <a:pt x="8370567" y="2047565"/>
                </a:lnTo>
                <a:lnTo>
                  <a:pt x="8370567" y="2076829"/>
                </a:lnTo>
                <a:lnTo>
                  <a:pt x="8399269" y="2076829"/>
                </a:lnTo>
                <a:lnTo>
                  <a:pt x="8399269" y="2104700"/>
                </a:lnTo>
                <a:lnTo>
                  <a:pt x="8370567" y="2104700"/>
                </a:lnTo>
                <a:lnTo>
                  <a:pt x="8370567" y="2326275"/>
                </a:lnTo>
                <a:lnTo>
                  <a:pt x="8419081" y="2396332"/>
                </a:lnTo>
                <a:lnTo>
                  <a:pt x="8388729" y="2725083"/>
                </a:lnTo>
                <a:lnTo>
                  <a:pt x="8388729" y="2756502"/>
                </a:lnTo>
                <a:lnTo>
                  <a:pt x="8584054" y="2756502"/>
                </a:lnTo>
                <a:lnTo>
                  <a:pt x="8584054" y="2725083"/>
                </a:lnTo>
                <a:lnTo>
                  <a:pt x="8553829" y="2396332"/>
                </a:lnTo>
                <a:lnTo>
                  <a:pt x="8602216" y="2326275"/>
                </a:lnTo>
                <a:lnTo>
                  <a:pt x="8602216" y="2104700"/>
                </a:lnTo>
                <a:lnTo>
                  <a:pt x="8573514" y="2104700"/>
                </a:lnTo>
                <a:lnTo>
                  <a:pt x="8573514" y="2076829"/>
                </a:lnTo>
                <a:lnTo>
                  <a:pt x="8602216" y="2076829"/>
                </a:lnTo>
                <a:lnTo>
                  <a:pt x="8602216" y="2047565"/>
                </a:lnTo>
                <a:lnTo>
                  <a:pt x="8573514" y="2047565"/>
                </a:lnTo>
                <a:lnTo>
                  <a:pt x="8573514" y="2028815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1319877"/>
                </a:lnTo>
                <a:lnTo>
                  <a:pt x="9039857" y="1319877"/>
                </a:lnTo>
                <a:lnTo>
                  <a:pt x="9039857" y="1338627"/>
                </a:lnTo>
                <a:lnTo>
                  <a:pt x="9011029" y="1338627"/>
                </a:lnTo>
                <a:lnTo>
                  <a:pt x="9011029" y="1367891"/>
                </a:lnTo>
                <a:lnTo>
                  <a:pt x="9039857" y="1367891"/>
                </a:lnTo>
                <a:lnTo>
                  <a:pt x="9039857" y="1395635"/>
                </a:lnTo>
                <a:lnTo>
                  <a:pt x="9011029" y="1395635"/>
                </a:lnTo>
                <a:lnTo>
                  <a:pt x="9011029" y="1617337"/>
                </a:lnTo>
                <a:lnTo>
                  <a:pt x="9059542" y="1687394"/>
                </a:lnTo>
                <a:lnTo>
                  <a:pt x="9029190" y="2016146"/>
                </a:lnTo>
                <a:lnTo>
                  <a:pt x="9029190" y="2047564"/>
                </a:lnTo>
                <a:lnTo>
                  <a:pt x="9143998" y="2047564"/>
                </a:lnTo>
                <a:lnTo>
                  <a:pt x="9143998" y="2750040"/>
                </a:lnTo>
                <a:lnTo>
                  <a:pt x="9049002" y="2750040"/>
                </a:lnTo>
                <a:lnTo>
                  <a:pt x="9049002" y="2768663"/>
                </a:lnTo>
                <a:lnTo>
                  <a:pt x="9020300" y="2768663"/>
                </a:lnTo>
                <a:lnTo>
                  <a:pt x="9020300" y="2798054"/>
                </a:lnTo>
                <a:lnTo>
                  <a:pt x="9049002" y="2798054"/>
                </a:lnTo>
                <a:lnTo>
                  <a:pt x="9049002" y="2825925"/>
                </a:lnTo>
                <a:lnTo>
                  <a:pt x="9020300" y="2825925"/>
                </a:lnTo>
                <a:lnTo>
                  <a:pt x="9020300" y="3047500"/>
                </a:lnTo>
                <a:lnTo>
                  <a:pt x="9068687" y="3117431"/>
                </a:lnTo>
                <a:lnTo>
                  <a:pt x="9038461" y="3446308"/>
                </a:lnTo>
                <a:lnTo>
                  <a:pt x="9038461" y="3473997"/>
                </a:lnTo>
                <a:lnTo>
                  <a:pt x="8799066" y="3473997"/>
                </a:lnTo>
                <a:lnTo>
                  <a:pt x="8799066" y="3446308"/>
                </a:lnTo>
                <a:lnTo>
                  <a:pt x="8768713" y="3117431"/>
                </a:lnTo>
                <a:lnTo>
                  <a:pt x="8817227" y="3047500"/>
                </a:lnTo>
                <a:lnTo>
                  <a:pt x="8817227" y="2825799"/>
                </a:lnTo>
                <a:lnTo>
                  <a:pt x="8788525" y="2825799"/>
                </a:lnTo>
                <a:lnTo>
                  <a:pt x="8788525" y="2798054"/>
                </a:lnTo>
                <a:lnTo>
                  <a:pt x="8817227" y="2798054"/>
                </a:lnTo>
                <a:lnTo>
                  <a:pt x="8817227" y="2768663"/>
                </a:lnTo>
                <a:lnTo>
                  <a:pt x="8788525" y="2768663"/>
                </a:lnTo>
                <a:lnTo>
                  <a:pt x="8788525" y="2750040"/>
                </a:lnTo>
                <a:lnTo>
                  <a:pt x="8614280" y="2750040"/>
                </a:lnTo>
                <a:lnTo>
                  <a:pt x="8614280" y="2768663"/>
                </a:lnTo>
                <a:lnTo>
                  <a:pt x="8585579" y="2768663"/>
                </a:lnTo>
                <a:lnTo>
                  <a:pt x="8585579" y="2798054"/>
                </a:lnTo>
                <a:lnTo>
                  <a:pt x="8614280" y="2798054"/>
                </a:lnTo>
                <a:lnTo>
                  <a:pt x="8614280" y="2825799"/>
                </a:lnTo>
                <a:lnTo>
                  <a:pt x="8585579" y="2825799"/>
                </a:lnTo>
                <a:lnTo>
                  <a:pt x="8585579" y="3047500"/>
                </a:lnTo>
                <a:lnTo>
                  <a:pt x="8633966" y="3117431"/>
                </a:lnTo>
                <a:lnTo>
                  <a:pt x="8603740" y="3446308"/>
                </a:lnTo>
                <a:lnTo>
                  <a:pt x="8603740" y="3473997"/>
                </a:lnTo>
                <a:lnTo>
                  <a:pt x="953641" y="3473997"/>
                </a:lnTo>
                <a:lnTo>
                  <a:pt x="953641" y="3446688"/>
                </a:lnTo>
                <a:lnTo>
                  <a:pt x="923288" y="3117937"/>
                </a:lnTo>
                <a:lnTo>
                  <a:pt x="971802" y="3048006"/>
                </a:lnTo>
                <a:lnTo>
                  <a:pt x="971802" y="2826305"/>
                </a:lnTo>
                <a:lnTo>
                  <a:pt x="942973" y="2826305"/>
                </a:lnTo>
                <a:lnTo>
                  <a:pt x="942973" y="2798434"/>
                </a:lnTo>
                <a:lnTo>
                  <a:pt x="971802" y="2798434"/>
                </a:lnTo>
                <a:lnTo>
                  <a:pt x="971802" y="2769170"/>
                </a:lnTo>
                <a:lnTo>
                  <a:pt x="942973" y="2769170"/>
                </a:lnTo>
                <a:lnTo>
                  <a:pt x="942973" y="2750420"/>
                </a:lnTo>
                <a:lnTo>
                  <a:pt x="768856" y="2750420"/>
                </a:lnTo>
                <a:lnTo>
                  <a:pt x="768856" y="2769170"/>
                </a:lnTo>
                <a:lnTo>
                  <a:pt x="740154" y="2769170"/>
                </a:lnTo>
                <a:lnTo>
                  <a:pt x="740154" y="2737751"/>
                </a:lnTo>
                <a:lnTo>
                  <a:pt x="709801" y="2409000"/>
                </a:lnTo>
                <a:lnTo>
                  <a:pt x="758315" y="2338943"/>
                </a:lnTo>
                <a:lnTo>
                  <a:pt x="758315" y="2117368"/>
                </a:lnTo>
                <a:lnTo>
                  <a:pt x="729486" y="2117368"/>
                </a:lnTo>
                <a:lnTo>
                  <a:pt x="729486" y="2089497"/>
                </a:lnTo>
                <a:lnTo>
                  <a:pt x="758315" y="2089497"/>
                </a:lnTo>
                <a:lnTo>
                  <a:pt x="758315" y="2060233"/>
                </a:lnTo>
                <a:lnTo>
                  <a:pt x="729486" y="2060233"/>
                </a:lnTo>
                <a:lnTo>
                  <a:pt x="729486" y="2041483"/>
                </a:lnTo>
                <a:lnTo>
                  <a:pt x="555369" y="2041483"/>
                </a:lnTo>
                <a:lnTo>
                  <a:pt x="555369" y="2060233"/>
                </a:lnTo>
                <a:lnTo>
                  <a:pt x="526667" y="2060233"/>
                </a:lnTo>
                <a:lnTo>
                  <a:pt x="526667" y="2028815"/>
                </a:lnTo>
                <a:lnTo>
                  <a:pt x="496314" y="1700064"/>
                </a:lnTo>
                <a:lnTo>
                  <a:pt x="544828" y="1630007"/>
                </a:lnTo>
                <a:lnTo>
                  <a:pt x="544828" y="1408304"/>
                </a:lnTo>
                <a:lnTo>
                  <a:pt x="515999" y="1408304"/>
                </a:lnTo>
                <a:lnTo>
                  <a:pt x="515999" y="1380560"/>
                </a:lnTo>
                <a:lnTo>
                  <a:pt x="544828" y="1380560"/>
                </a:lnTo>
                <a:lnTo>
                  <a:pt x="544828" y="1351297"/>
                </a:lnTo>
                <a:lnTo>
                  <a:pt x="515999" y="1351297"/>
                </a:lnTo>
                <a:lnTo>
                  <a:pt x="515999" y="1332547"/>
                </a:lnTo>
                <a:lnTo>
                  <a:pt x="341882" y="1332547"/>
                </a:lnTo>
                <a:lnTo>
                  <a:pt x="341882" y="1351297"/>
                </a:lnTo>
                <a:lnTo>
                  <a:pt x="313053" y="1351297"/>
                </a:lnTo>
                <a:lnTo>
                  <a:pt x="313053" y="1380560"/>
                </a:lnTo>
                <a:lnTo>
                  <a:pt x="341882" y="1380560"/>
                </a:lnTo>
                <a:lnTo>
                  <a:pt x="341882" y="1408304"/>
                </a:lnTo>
                <a:lnTo>
                  <a:pt x="313053" y="1408304"/>
                </a:lnTo>
                <a:lnTo>
                  <a:pt x="313053" y="1630007"/>
                </a:lnTo>
                <a:lnTo>
                  <a:pt x="361567" y="1700064"/>
                </a:lnTo>
                <a:lnTo>
                  <a:pt x="331214" y="2028815"/>
                </a:lnTo>
                <a:lnTo>
                  <a:pt x="331214" y="2060233"/>
                </a:lnTo>
                <a:lnTo>
                  <a:pt x="302513" y="2060233"/>
                </a:lnTo>
                <a:lnTo>
                  <a:pt x="302513" y="2041483"/>
                </a:lnTo>
                <a:lnTo>
                  <a:pt x="128396" y="2041483"/>
                </a:lnTo>
                <a:lnTo>
                  <a:pt x="128396" y="2060233"/>
                </a:lnTo>
                <a:lnTo>
                  <a:pt x="99567" y="2060233"/>
                </a:lnTo>
                <a:lnTo>
                  <a:pt x="99567" y="2028815"/>
                </a:lnTo>
                <a:lnTo>
                  <a:pt x="69342" y="1700064"/>
                </a:lnTo>
                <a:lnTo>
                  <a:pt x="117728" y="1630007"/>
                </a:lnTo>
                <a:lnTo>
                  <a:pt x="117728" y="1408304"/>
                </a:lnTo>
                <a:lnTo>
                  <a:pt x="89027" y="1408304"/>
                </a:lnTo>
                <a:lnTo>
                  <a:pt x="89027" y="1380560"/>
                </a:lnTo>
                <a:lnTo>
                  <a:pt x="117728" y="1380560"/>
                </a:lnTo>
                <a:lnTo>
                  <a:pt x="117728" y="1351297"/>
                </a:lnTo>
                <a:lnTo>
                  <a:pt x="89027" y="1351297"/>
                </a:lnTo>
                <a:lnTo>
                  <a:pt x="89027" y="1332547"/>
                </a:lnTo>
                <a:lnTo>
                  <a:pt x="0" y="13325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998135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9F3910F9-46B8-114B-997F-DD8120CEB5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" y="1670558"/>
            <a:ext cx="9143998" cy="3472942"/>
          </a:xfrm>
          <a:custGeom>
            <a:avLst/>
            <a:gdLst>
              <a:gd name="connsiteX0" fmla="*/ 2493416 w 9143998"/>
              <a:gd name="connsiteY0" fmla="*/ 676206 h 3472942"/>
              <a:gd name="connsiteX1" fmla="*/ 2132077 w 9143998"/>
              <a:gd name="connsiteY1" fmla="*/ 941109 h 3472942"/>
              <a:gd name="connsiteX2" fmla="*/ 2132077 w 9143998"/>
              <a:gd name="connsiteY2" fmla="*/ 1175858 h 3472942"/>
              <a:gd name="connsiteX3" fmla="*/ 2609343 w 9143998"/>
              <a:gd name="connsiteY3" fmla="*/ 941109 h 3472942"/>
              <a:gd name="connsiteX4" fmla="*/ 2609343 w 9143998"/>
              <a:gd name="connsiteY4" fmla="*/ 706359 h 3472942"/>
              <a:gd name="connsiteX5" fmla="*/ 2493416 w 9143998"/>
              <a:gd name="connsiteY5" fmla="*/ 676206 h 3472942"/>
              <a:gd name="connsiteX6" fmla="*/ 1061791 w 9143998"/>
              <a:gd name="connsiteY6" fmla="*/ 676196 h 3472942"/>
              <a:gd name="connsiteX7" fmla="*/ 700405 w 9143998"/>
              <a:gd name="connsiteY7" fmla="*/ 941109 h 3472942"/>
              <a:gd name="connsiteX8" fmla="*/ 700405 w 9143998"/>
              <a:gd name="connsiteY8" fmla="*/ 1175859 h 3472942"/>
              <a:gd name="connsiteX9" fmla="*/ 1177672 w 9143998"/>
              <a:gd name="connsiteY9" fmla="*/ 941109 h 3472942"/>
              <a:gd name="connsiteX10" fmla="*/ 1177672 w 9143998"/>
              <a:gd name="connsiteY10" fmla="*/ 706359 h 3472942"/>
              <a:gd name="connsiteX11" fmla="*/ 1061791 w 9143998"/>
              <a:gd name="connsiteY11" fmla="*/ 676196 h 3472942"/>
              <a:gd name="connsiteX12" fmla="*/ 2132168 w 9143998"/>
              <a:gd name="connsiteY12" fmla="*/ 1996 h 3472942"/>
              <a:gd name="connsiteX13" fmla="*/ 2181431 w 9143998"/>
              <a:gd name="connsiteY13" fmla="*/ 9222 h 3472942"/>
              <a:gd name="connsiteX14" fmla="*/ 2132075 w 9143998"/>
              <a:gd name="connsiteY14" fmla="*/ 236732 h 3472942"/>
              <a:gd name="connsiteX15" fmla="*/ 1710979 w 9143998"/>
              <a:gd name="connsiteY15" fmla="*/ 448742 h 3472942"/>
              <a:gd name="connsiteX16" fmla="*/ 1654936 w 9143998"/>
              <a:gd name="connsiteY16" fmla="*/ 471481 h 3472942"/>
              <a:gd name="connsiteX17" fmla="*/ 1605582 w 9143998"/>
              <a:gd name="connsiteY17" fmla="*/ 464242 h 3472942"/>
              <a:gd name="connsiteX18" fmla="*/ 1561625 w 9143998"/>
              <a:gd name="connsiteY18" fmla="*/ 293325 h 3472942"/>
              <a:gd name="connsiteX19" fmla="*/ 1654936 w 9143998"/>
              <a:gd name="connsiteY19" fmla="*/ 236733 h 3472942"/>
              <a:gd name="connsiteX20" fmla="*/ 1696434 w 9143998"/>
              <a:gd name="connsiteY20" fmla="*/ 256417 h 3472942"/>
              <a:gd name="connsiteX21" fmla="*/ 2076121 w 9143998"/>
              <a:gd name="connsiteY21" fmla="*/ 24722 h 3472942"/>
              <a:gd name="connsiteX22" fmla="*/ 3086607 w 9143998"/>
              <a:gd name="connsiteY22" fmla="*/ 1982 h 3472942"/>
              <a:gd name="connsiteX23" fmla="*/ 3130344 w 9143998"/>
              <a:gd name="connsiteY23" fmla="*/ 7574 h 3472942"/>
              <a:gd name="connsiteX24" fmla="*/ 3147807 w 9143998"/>
              <a:gd name="connsiteY24" fmla="*/ 206713 h 3472942"/>
              <a:gd name="connsiteX25" fmla="*/ 3086607 w 9143998"/>
              <a:gd name="connsiteY25" fmla="*/ 236732 h 3472942"/>
              <a:gd name="connsiteX26" fmla="*/ 3050128 w 9143998"/>
              <a:gd name="connsiteY26" fmla="*/ 218937 h 3472942"/>
              <a:gd name="connsiteX27" fmla="*/ 2665421 w 9143998"/>
              <a:gd name="connsiteY27" fmla="*/ 448742 h 3472942"/>
              <a:gd name="connsiteX28" fmla="*/ 2609341 w 9143998"/>
              <a:gd name="connsiteY28" fmla="*/ 471481 h 3472942"/>
              <a:gd name="connsiteX29" fmla="*/ 2559986 w 9143998"/>
              <a:gd name="connsiteY29" fmla="*/ 464242 h 3472942"/>
              <a:gd name="connsiteX30" fmla="*/ 2516030 w 9143998"/>
              <a:gd name="connsiteY30" fmla="*/ 293325 h 3472942"/>
              <a:gd name="connsiteX31" fmla="*/ 2609342 w 9143998"/>
              <a:gd name="connsiteY31" fmla="*/ 236733 h 3472942"/>
              <a:gd name="connsiteX32" fmla="*/ 2650840 w 9143998"/>
              <a:gd name="connsiteY32" fmla="*/ 256417 h 3472942"/>
              <a:gd name="connsiteX33" fmla="*/ 3030528 w 9143998"/>
              <a:gd name="connsiteY33" fmla="*/ 24722 h 3472942"/>
              <a:gd name="connsiteX34" fmla="*/ 2609341 w 9143998"/>
              <a:gd name="connsiteY34" fmla="*/ 1982 h 3472942"/>
              <a:gd name="connsiteX35" fmla="*/ 2670542 w 9143998"/>
              <a:gd name="connsiteY35" fmla="*/ 206713 h 3472942"/>
              <a:gd name="connsiteX36" fmla="*/ 2609341 w 9143998"/>
              <a:gd name="connsiteY36" fmla="*/ 236732 h 3472942"/>
              <a:gd name="connsiteX37" fmla="*/ 2572863 w 9143998"/>
              <a:gd name="connsiteY37" fmla="*/ 218937 h 3472942"/>
              <a:gd name="connsiteX38" fmla="*/ 2188156 w 9143998"/>
              <a:gd name="connsiteY38" fmla="*/ 448742 h 3472942"/>
              <a:gd name="connsiteX39" fmla="*/ 2132110 w 9143998"/>
              <a:gd name="connsiteY39" fmla="*/ 471468 h 3472942"/>
              <a:gd name="connsiteX40" fmla="*/ 2082805 w 9143998"/>
              <a:gd name="connsiteY40" fmla="*/ 464242 h 3472942"/>
              <a:gd name="connsiteX41" fmla="*/ 2132075 w 9143998"/>
              <a:gd name="connsiteY41" fmla="*/ 236732 h 3472942"/>
              <a:gd name="connsiteX42" fmla="*/ 2609341 w 9143998"/>
              <a:gd name="connsiteY42" fmla="*/ 1982 h 3472942"/>
              <a:gd name="connsiteX43" fmla="*/ 1654935 w 9143998"/>
              <a:gd name="connsiteY43" fmla="*/ 1982 h 3472942"/>
              <a:gd name="connsiteX44" fmla="*/ 1698672 w 9143998"/>
              <a:gd name="connsiteY44" fmla="*/ 7574 h 3472942"/>
              <a:gd name="connsiteX45" fmla="*/ 1716135 w 9143998"/>
              <a:gd name="connsiteY45" fmla="*/ 206713 h 3472942"/>
              <a:gd name="connsiteX46" fmla="*/ 1654936 w 9143998"/>
              <a:gd name="connsiteY46" fmla="*/ 236732 h 3472942"/>
              <a:gd name="connsiteX47" fmla="*/ 1618458 w 9143998"/>
              <a:gd name="connsiteY47" fmla="*/ 218937 h 3472942"/>
              <a:gd name="connsiteX48" fmla="*/ 1233750 w 9143998"/>
              <a:gd name="connsiteY48" fmla="*/ 448742 h 3472942"/>
              <a:gd name="connsiteX49" fmla="*/ 1177671 w 9143998"/>
              <a:gd name="connsiteY49" fmla="*/ 471481 h 3472942"/>
              <a:gd name="connsiteX50" fmla="*/ 1128316 w 9143998"/>
              <a:gd name="connsiteY50" fmla="*/ 464242 h 3472942"/>
              <a:gd name="connsiteX51" fmla="*/ 1084359 w 9143998"/>
              <a:gd name="connsiteY51" fmla="*/ 293325 h 3472942"/>
              <a:gd name="connsiteX52" fmla="*/ 1177670 w 9143998"/>
              <a:gd name="connsiteY52" fmla="*/ 236733 h 3472942"/>
              <a:gd name="connsiteX53" fmla="*/ 1219168 w 9143998"/>
              <a:gd name="connsiteY53" fmla="*/ 256417 h 3472942"/>
              <a:gd name="connsiteX54" fmla="*/ 1598856 w 9143998"/>
              <a:gd name="connsiteY54" fmla="*/ 24722 h 3472942"/>
              <a:gd name="connsiteX55" fmla="*/ 3073095 w 9143998"/>
              <a:gd name="connsiteY55" fmla="*/ 0 h 3472942"/>
              <a:gd name="connsiteX56" fmla="*/ 3091495 w 9143998"/>
              <a:gd name="connsiteY56" fmla="*/ 0 h 3472942"/>
              <a:gd name="connsiteX57" fmla="*/ 3086606 w 9143998"/>
              <a:gd name="connsiteY57" fmla="*/ 1982 h 3472942"/>
              <a:gd name="connsiteX58" fmla="*/ 2595829 w 9143998"/>
              <a:gd name="connsiteY58" fmla="*/ 0 h 3472942"/>
              <a:gd name="connsiteX59" fmla="*/ 2614222 w 9143998"/>
              <a:gd name="connsiteY59" fmla="*/ 0 h 3472942"/>
              <a:gd name="connsiteX60" fmla="*/ 2609341 w 9143998"/>
              <a:gd name="connsiteY60" fmla="*/ 1982 h 3472942"/>
              <a:gd name="connsiteX61" fmla="*/ 2118676 w 9143998"/>
              <a:gd name="connsiteY61" fmla="*/ 0 h 3472942"/>
              <a:gd name="connsiteX62" fmla="*/ 2136964 w 9143998"/>
              <a:gd name="connsiteY62" fmla="*/ 0 h 3472942"/>
              <a:gd name="connsiteX63" fmla="*/ 2132109 w 9143998"/>
              <a:gd name="connsiteY63" fmla="*/ 1969 h 3472942"/>
              <a:gd name="connsiteX64" fmla="*/ 1641423 w 9143998"/>
              <a:gd name="connsiteY64" fmla="*/ 0 h 3472942"/>
              <a:gd name="connsiteX65" fmla="*/ 1659812 w 9143998"/>
              <a:gd name="connsiteY65" fmla="*/ 0 h 3472942"/>
              <a:gd name="connsiteX66" fmla="*/ 1654935 w 9143998"/>
              <a:gd name="connsiteY66" fmla="*/ 1982 h 3472942"/>
              <a:gd name="connsiteX67" fmla="*/ 686890 w 9143998"/>
              <a:gd name="connsiteY67" fmla="*/ 0 h 3472942"/>
              <a:gd name="connsiteX68" fmla="*/ 705284 w 9143998"/>
              <a:gd name="connsiteY68" fmla="*/ 0 h 3472942"/>
              <a:gd name="connsiteX69" fmla="*/ 700403 w 9143998"/>
              <a:gd name="connsiteY69" fmla="*/ 1982 h 3472942"/>
              <a:gd name="connsiteX70" fmla="*/ 761604 w 9143998"/>
              <a:gd name="connsiteY70" fmla="*/ 206713 h 3472942"/>
              <a:gd name="connsiteX71" fmla="*/ 700404 w 9143998"/>
              <a:gd name="connsiteY71" fmla="*/ 236732 h 3472942"/>
              <a:gd name="connsiteX72" fmla="*/ 639313 w 9143998"/>
              <a:gd name="connsiteY72" fmla="*/ 211037 h 3472942"/>
              <a:gd name="connsiteX73" fmla="*/ 584525 w 9143998"/>
              <a:gd name="connsiteY73" fmla="*/ 206579 h 3472942"/>
              <a:gd name="connsiteX74" fmla="*/ 223265 w 9143998"/>
              <a:gd name="connsiteY74" fmla="*/ 471481 h 3472942"/>
              <a:gd name="connsiteX75" fmla="*/ 223265 w 9143998"/>
              <a:gd name="connsiteY75" fmla="*/ 706231 h 3472942"/>
              <a:gd name="connsiteX76" fmla="*/ 700404 w 9143998"/>
              <a:gd name="connsiteY76" fmla="*/ 471481 h 3472942"/>
              <a:gd name="connsiteX77" fmla="*/ 639204 w 9143998"/>
              <a:gd name="connsiteY77" fmla="*/ 266751 h 3472942"/>
              <a:gd name="connsiteX78" fmla="*/ 700404 w 9143998"/>
              <a:gd name="connsiteY78" fmla="*/ 236732 h 3472942"/>
              <a:gd name="connsiteX79" fmla="*/ 741902 w 9143998"/>
              <a:gd name="connsiteY79" fmla="*/ 256417 h 3472942"/>
              <a:gd name="connsiteX80" fmla="*/ 1177669 w 9143998"/>
              <a:gd name="connsiteY80" fmla="*/ 1982 h 3472942"/>
              <a:gd name="connsiteX81" fmla="*/ 1164157 w 9143998"/>
              <a:gd name="connsiteY81" fmla="*/ 0 h 3472942"/>
              <a:gd name="connsiteX82" fmla="*/ 1182550 w 9143998"/>
              <a:gd name="connsiteY82" fmla="*/ 0 h 3472942"/>
              <a:gd name="connsiteX83" fmla="*/ 1177670 w 9143998"/>
              <a:gd name="connsiteY83" fmla="*/ 1982 h 3472942"/>
              <a:gd name="connsiteX84" fmla="*/ 1238870 w 9143998"/>
              <a:gd name="connsiteY84" fmla="*/ 206713 h 3472942"/>
              <a:gd name="connsiteX85" fmla="*/ 1177670 w 9143998"/>
              <a:gd name="connsiteY85" fmla="*/ 236732 h 3472942"/>
              <a:gd name="connsiteX86" fmla="*/ 1116580 w 9143998"/>
              <a:gd name="connsiteY86" fmla="*/ 211037 h 3472942"/>
              <a:gd name="connsiteX87" fmla="*/ 1061791 w 9143998"/>
              <a:gd name="connsiteY87" fmla="*/ 206579 h 3472942"/>
              <a:gd name="connsiteX88" fmla="*/ 700405 w 9143998"/>
              <a:gd name="connsiteY88" fmla="*/ 471481 h 3472942"/>
              <a:gd name="connsiteX89" fmla="*/ 700405 w 9143998"/>
              <a:gd name="connsiteY89" fmla="*/ 706231 h 3472942"/>
              <a:gd name="connsiteX90" fmla="*/ 1121591 w 9143998"/>
              <a:gd name="connsiteY90" fmla="*/ 494257 h 3472942"/>
              <a:gd name="connsiteX91" fmla="*/ 1177671 w 9143998"/>
              <a:gd name="connsiteY91" fmla="*/ 471481 h 3472942"/>
              <a:gd name="connsiteX92" fmla="*/ 1227026 w 9143998"/>
              <a:gd name="connsiteY92" fmla="*/ 478721 h 3472942"/>
              <a:gd name="connsiteX93" fmla="*/ 1177671 w 9143998"/>
              <a:gd name="connsiteY93" fmla="*/ 706231 h 3472942"/>
              <a:gd name="connsiteX94" fmla="*/ 1598858 w 9143998"/>
              <a:gd name="connsiteY94" fmla="*/ 494221 h 3472942"/>
              <a:gd name="connsiteX95" fmla="*/ 1654937 w 9143998"/>
              <a:gd name="connsiteY95" fmla="*/ 471481 h 3472942"/>
              <a:gd name="connsiteX96" fmla="*/ 1704291 w 9143998"/>
              <a:gd name="connsiteY96" fmla="*/ 478721 h 3472942"/>
              <a:gd name="connsiteX97" fmla="*/ 1654936 w 9143998"/>
              <a:gd name="connsiteY97" fmla="*/ 706231 h 3472942"/>
              <a:gd name="connsiteX98" fmla="*/ 2076122 w 9143998"/>
              <a:gd name="connsiteY98" fmla="*/ 494221 h 3472942"/>
              <a:gd name="connsiteX99" fmla="*/ 2132168 w 9143998"/>
              <a:gd name="connsiteY99" fmla="*/ 471495 h 3472942"/>
              <a:gd name="connsiteX100" fmla="*/ 2181431 w 9143998"/>
              <a:gd name="connsiteY100" fmla="*/ 478721 h 3472942"/>
              <a:gd name="connsiteX101" fmla="*/ 2132076 w 9143998"/>
              <a:gd name="connsiteY101" fmla="*/ 706231 h 3472942"/>
              <a:gd name="connsiteX102" fmla="*/ 2553262 w 9143998"/>
              <a:gd name="connsiteY102" fmla="*/ 494221 h 3472942"/>
              <a:gd name="connsiteX103" fmla="*/ 2609341 w 9143998"/>
              <a:gd name="connsiteY103" fmla="*/ 471481 h 3472942"/>
              <a:gd name="connsiteX104" fmla="*/ 2658697 w 9143998"/>
              <a:gd name="connsiteY104" fmla="*/ 478721 h 3472942"/>
              <a:gd name="connsiteX105" fmla="*/ 2609341 w 9143998"/>
              <a:gd name="connsiteY105" fmla="*/ 706231 h 3472942"/>
              <a:gd name="connsiteX106" fmla="*/ 3030528 w 9143998"/>
              <a:gd name="connsiteY106" fmla="*/ 494221 h 3472942"/>
              <a:gd name="connsiteX107" fmla="*/ 3086607 w 9143998"/>
              <a:gd name="connsiteY107" fmla="*/ 471481 h 3472942"/>
              <a:gd name="connsiteX108" fmla="*/ 3135961 w 9143998"/>
              <a:gd name="connsiteY108" fmla="*/ 478721 h 3472942"/>
              <a:gd name="connsiteX109" fmla="*/ 3086606 w 9143998"/>
              <a:gd name="connsiteY109" fmla="*/ 706231 h 3472942"/>
              <a:gd name="connsiteX110" fmla="*/ 3563873 w 9143998"/>
              <a:gd name="connsiteY110" fmla="*/ 471481 h 3472942"/>
              <a:gd name="connsiteX111" fmla="*/ 3563873 w 9143998"/>
              <a:gd name="connsiteY111" fmla="*/ 236732 h 3472942"/>
              <a:gd name="connsiteX112" fmla="*/ 3142686 w 9143998"/>
              <a:gd name="connsiteY112" fmla="*/ 448742 h 3472942"/>
              <a:gd name="connsiteX113" fmla="*/ 3086607 w 9143998"/>
              <a:gd name="connsiteY113" fmla="*/ 471481 h 3472942"/>
              <a:gd name="connsiteX114" fmla="*/ 3037253 w 9143998"/>
              <a:gd name="connsiteY114" fmla="*/ 464242 h 3472942"/>
              <a:gd name="connsiteX115" fmla="*/ 2993296 w 9143998"/>
              <a:gd name="connsiteY115" fmla="*/ 293324 h 3472942"/>
              <a:gd name="connsiteX116" fmla="*/ 3086607 w 9143998"/>
              <a:gd name="connsiteY116" fmla="*/ 236733 h 3472942"/>
              <a:gd name="connsiteX117" fmla="*/ 3128105 w 9143998"/>
              <a:gd name="connsiteY117" fmla="*/ 256417 h 3472942"/>
              <a:gd name="connsiteX118" fmla="*/ 3563872 w 9143998"/>
              <a:gd name="connsiteY118" fmla="*/ 1982 h 3472942"/>
              <a:gd name="connsiteX119" fmla="*/ 3550360 w 9143998"/>
              <a:gd name="connsiteY119" fmla="*/ 0 h 3472942"/>
              <a:gd name="connsiteX120" fmla="*/ 9143998 w 9143998"/>
              <a:gd name="connsiteY120" fmla="*/ 0 h 3472942"/>
              <a:gd name="connsiteX121" fmla="*/ 9143998 w 9143998"/>
              <a:gd name="connsiteY121" fmla="*/ 3472942 h 3472942"/>
              <a:gd name="connsiteX122" fmla="*/ 0 w 9143998"/>
              <a:gd name="connsiteY122" fmla="*/ 3472942 h 3472942"/>
              <a:gd name="connsiteX123" fmla="*/ 0 w 9143998"/>
              <a:gd name="connsiteY123" fmla="*/ 189505 h 3472942"/>
              <a:gd name="connsiteX124" fmla="*/ 12015 w 9143998"/>
              <a:gd name="connsiteY124" fmla="*/ 178884 h 3472942"/>
              <a:gd name="connsiteX125" fmla="*/ 167184 w 9143998"/>
              <a:gd name="connsiteY125" fmla="*/ 24722 h 3472942"/>
              <a:gd name="connsiteX126" fmla="*/ 223264 w 9143998"/>
              <a:gd name="connsiteY126" fmla="*/ 1982 h 3472942"/>
              <a:gd name="connsiteX127" fmla="*/ 272618 w 9143998"/>
              <a:gd name="connsiteY127" fmla="*/ 9222 h 3472942"/>
              <a:gd name="connsiteX128" fmla="*/ 223263 w 9143998"/>
              <a:gd name="connsiteY128" fmla="*/ 236732 h 3472942"/>
              <a:gd name="connsiteX129" fmla="*/ 700402 w 9143998"/>
              <a:gd name="connsiteY129" fmla="*/ 1982 h 3472942"/>
              <a:gd name="connsiteX130" fmla="*/ 209751 w 9143998"/>
              <a:gd name="connsiteY130" fmla="*/ 0 h 3472942"/>
              <a:gd name="connsiteX131" fmla="*/ 228141 w 9143998"/>
              <a:gd name="connsiteY131" fmla="*/ 0 h 3472942"/>
              <a:gd name="connsiteX132" fmla="*/ 223264 w 9143998"/>
              <a:gd name="connsiteY132" fmla="*/ 198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9143998" h="3472942">
                <a:moveTo>
                  <a:pt x="2493416" y="676206"/>
                </a:moveTo>
                <a:cubicBezTo>
                  <a:pt x="2343231" y="690217"/>
                  <a:pt x="2259411" y="920831"/>
                  <a:pt x="2132077" y="941109"/>
                </a:cubicBezTo>
                <a:cubicBezTo>
                  <a:pt x="2276476" y="941109"/>
                  <a:pt x="2324609" y="1106434"/>
                  <a:pt x="2132077" y="1175858"/>
                </a:cubicBezTo>
                <a:cubicBezTo>
                  <a:pt x="2361820" y="1309639"/>
                  <a:pt x="2452625" y="966066"/>
                  <a:pt x="2609343" y="941109"/>
                </a:cubicBezTo>
                <a:cubicBezTo>
                  <a:pt x="2464944" y="941109"/>
                  <a:pt x="2416811" y="775783"/>
                  <a:pt x="2609343" y="706359"/>
                </a:cubicBezTo>
                <a:cubicBezTo>
                  <a:pt x="2566266" y="681275"/>
                  <a:pt x="2528074" y="672973"/>
                  <a:pt x="2493416" y="676206"/>
                </a:cubicBezTo>
                <a:close/>
                <a:moveTo>
                  <a:pt x="1061791" y="676196"/>
                </a:moveTo>
                <a:cubicBezTo>
                  <a:pt x="911643" y="690178"/>
                  <a:pt x="827738" y="920728"/>
                  <a:pt x="700405" y="941109"/>
                </a:cubicBezTo>
                <a:cubicBezTo>
                  <a:pt x="844804" y="941109"/>
                  <a:pt x="892937" y="1106435"/>
                  <a:pt x="700405" y="1175859"/>
                </a:cubicBezTo>
                <a:cubicBezTo>
                  <a:pt x="930148" y="1309640"/>
                  <a:pt x="1020953" y="966066"/>
                  <a:pt x="1177672" y="941109"/>
                </a:cubicBezTo>
                <a:cubicBezTo>
                  <a:pt x="1033272" y="941109"/>
                  <a:pt x="985139" y="775783"/>
                  <a:pt x="1177672" y="706359"/>
                </a:cubicBezTo>
                <a:cubicBezTo>
                  <a:pt x="1134618" y="681275"/>
                  <a:pt x="1096442" y="672969"/>
                  <a:pt x="1061791" y="676196"/>
                </a:cubicBezTo>
                <a:close/>
                <a:moveTo>
                  <a:pt x="2132168" y="1996"/>
                </a:moveTo>
                <a:lnTo>
                  <a:pt x="2181431" y="9222"/>
                </a:lnTo>
                <a:cubicBezTo>
                  <a:pt x="2284747" y="41815"/>
                  <a:pt x="2300541" y="175986"/>
                  <a:pt x="2132075" y="236732"/>
                </a:cubicBezTo>
                <a:cubicBezTo>
                  <a:pt x="1931161" y="119674"/>
                  <a:pt x="1836427" y="368090"/>
                  <a:pt x="1710979" y="448742"/>
                </a:cubicBezTo>
                <a:lnTo>
                  <a:pt x="1654936" y="471481"/>
                </a:lnTo>
                <a:lnTo>
                  <a:pt x="1605582" y="464242"/>
                </a:lnTo>
                <a:cubicBezTo>
                  <a:pt x="1528094" y="439797"/>
                  <a:pt x="1499839" y="358215"/>
                  <a:pt x="1561625" y="293325"/>
                </a:cubicBezTo>
                <a:lnTo>
                  <a:pt x="1654936" y="236733"/>
                </a:lnTo>
                <a:lnTo>
                  <a:pt x="1696434" y="256417"/>
                </a:lnTo>
                <a:cubicBezTo>
                  <a:pt x="1869639" y="319158"/>
                  <a:pt x="1959576" y="99613"/>
                  <a:pt x="2076121" y="24722"/>
                </a:cubicBezTo>
                <a:close/>
                <a:moveTo>
                  <a:pt x="3086607" y="1982"/>
                </a:moveTo>
                <a:lnTo>
                  <a:pt x="3130344" y="7574"/>
                </a:lnTo>
                <a:cubicBezTo>
                  <a:pt x="3223454" y="32870"/>
                  <a:pt x="3250877" y="138329"/>
                  <a:pt x="3147807" y="206713"/>
                </a:cubicBezTo>
                <a:lnTo>
                  <a:pt x="3086607" y="236732"/>
                </a:lnTo>
                <a:lnTo>
                  <a:pt x="3050128" y="218937"/>
                </a:lnTo>
                <a:cubicBezTo>
                  <a:pt x="2873631" y="150071"/>
                  <a:pt x="2783087" y="373131"/>
                  <a:pt x="2665421" y="448742"/>
                </a:cubicBezTo>
                <a:lnTo>
                  <a:pt x="2609341" y="471481"/>
                </a:lnTo>
                <a:lnTo>
                  <a:pt x="2559986" y="464242"/>
                </a:lnTo>
                <a:cubicBezTo>
                  <a:pt x="2482499" y="439797"/>
                  <a:pt x="2454243" y="358215"/>
                  <a:pt x="2516030" y="293325"/>
                </a:cubicBezTo>
                <a:lnTo>
                  <a:pt x="2609342" y="236733"/>
                </a:lnTo>
                <a:lnTo>
                  <a:pt x="2650840" y="256417"/>
                </a:lnTo>
                <a:cubicBezTo>
                  <a:pt x="2824045" y="319158"/>
                  <a:pt x="2913982" y="99613"/>
                  <a:pt x="3030528" y="24722"/>
                </a:cubicBezTo>
                <a:close/>
                <a:moveTo>
                  <a:pt x="2609341" y="1982"/>
                </a:moveTo>
                <a:cubicBezTo>
                  <a:pt x="2735690" y="1982"/>
                  <a:pt x="2788336" y="128560"/>
                  <a:pt x="2670542" y="206713"/>
                </a:cubicBezTo>
                <a:lnTo>
                  <a:pt x="2609341" y="236732"/>
                </a:lnTo>
                <a:lnTo>
                  <a:pt x="2572863" y="218937"/>
                </a:lnTo>
                <a:cubicBezTo>
                  <a:pt x="2396365" y="150071"/>
                  <a:pt x="2305822" y="373131"/>
                  <a:pt x="2188156" y="448742"/>
                </a:cubicBezTo>
                <a:lnTo>
                  <a:pt x="2132110" y="471468"/>
                </a:lnTo>
                <a:lnTo>
                  <a:pt x="2082805" y="464242"/>
                </a:lnTo>
                <a:cubicBezTo>
                  <a:pt x="1979403" y="431648"/>
                  <a:pt x="1963609" y="297478"/>
                  <a:pt x="2132075" y="236732"/>
                </a:cubicBezTo>
                <a:cubicBezTo>
                  <a:pt x="2361818" y="370513"/>
                  <a:pt x="2452624" y="26940"/>
                  <a:pt x="2609341" y="1982"/>
                </a:cubicBezTo>
                <a:close/>
                <a:moveTo>
                  <a:pt x="1654935" y="1982"/>
                </a:moveTo>
                <a:lnTo>
                  <a:pt x="1698672" y="7574"/>
                </a:lnTo>
                <a:cubicBezTo>
                  <a:pt x="1791782" y="32870"/>
                  <a:pt x="1819205" y="138329"/>
                  <a:pt x="1716135" y="206713"/>
                </a:cubicBezTo>
                <a:lnTo>
                  <a:pt x="1654936" y="236732"/>
                </a:lnTo>
                <a:lnTo>
                  <a:pt x="1618458" y="218937"/>
                </a:lnTo>
                <a:cubicBezTo>
                  <a:pt x="1441961" y="150071"/>
                  <a:pt x="1351417" y="373131"/>
                  <a:pt x="1233750" y="448742"/>
                </a:cubicBezTo>
                <a:lnTo>
                  <a:pt x="1177671" y="471481"/>
                </a:lnTo>
                <a:lnTo>
                  <a:pt x="1128316" y="464242"/>
                </a:lnTo>
                <a:cubicBezTo>
                  <a:pt x="1050828" y="439797"/>
                  <a:pt x="1022572" y="358215"/>
                  <a:pt x="1084359" y="293325"/>
                </a:cubicBezTo>
                <a:lnTo>
                  <a:pt x="1177670" y="236733"/>
                </a:lnTo>
                <a:lnTo>
                  <a:pt x="1219168" y="256417"/>
                </a:lnTo>
                <a:cubicBezTo>
                  <a:pt x="1392374" y="319158"/>
                  <a:pt x="1482310" y="99613"/>
                  <a:pt x="1598856" y="24722"/>
                </a:cubicBezTo>
                <a:close/>
                <a:moveTo>
                  <a:pt x="3073095" y="0"/>
                </a:moveTo>
                <a:lnTo>
                  <a:pt x="3091495" y="0"/>
                </a:lnTo>
                <a:lnTo>
                  <a:pt x="3086606" y="1982"/>
                </a:lnTo>
                <a:close/>
                <a:moveTo>
                  <a:pt x="2595829" y="0"/>
                </a:moveTo>
                <a:lnTo>
                  <a:pt x="2614222" y="0"/>
                </a:lnTo>
                <a:lnTo>
                  <a:pt x="2609341" y="1982"/>
                </a:lnTo>
                <a:close/>
                <a:moveTo>
                  <a:pt x="2118676" y="0"/>
                </a:moveTo>
                <a:lnTo>
                  <a:pt x="2136964" y="0"/>
                </a:lnTo>
                <a:lnTo>
                  <a:pt x="2132109" y="1969"/>
                </a:lnTo>
                <a:close/>
                <a:moveTo>
                  <a:pt x="1641423" y="0"/>
                </a:moveTo>
                <a:lnTo>
                  <a:pt x="1659812" y="0"/>
                </a:lnTo>
                <a:lnTo>
                  <a:pt x="1654935" y="1982"/>
                </a:lnTo>
                <a:close/>
                <a:moveTo>
                  <a:pt x="686890" y="0"/>
                </a:moveTo>
                <a:lnTo>
                  <a:pt x="705284" y="0"/>
                </a:lnTo>
                <a:lnTo>
                  <a:pt x="700403" y="1982"/>
                </a:lnTo>
                <a:cubicBezTo>
                  <a:pt x="826753" y="1982"/>
                  <a:pt x="879398" y="128560"/>
                  <a:pt x="761604" y="206713"/>
                </a:cubicBezTo>
                <a:lnTo>
                  <a:pt x="700404" y="236732"/>
                </a:lnTo>
                <a:lnTo>
                  <a:pt x="639313" y="211037"/>
                </a:lnTo>
                <a:cubicBezTo>
                  <a:pt x="620056" y="206230"/>
                  <a:pt x="601849" y="204963"/>
                  <a:pt x="584525" y="206579"/>
                </a:cubicBezTo>
                <a:cubicBezTo>
                  <a:pt x="434380" y="220590"/>
                  <a:pt x="350495" y="451204"/>
                  <a:pt x="223265" y="471481"/>
                </a:cubicBezTo>
                <a:cubicBezTo>
                  <a:pt x="367664" y="471481"/>
                  <a:pt x="415797" y="636807"/>
                  <a:pt x="223265" y="706231"/>
                </a:cubicBezTo>
                <a:cubicBezTo>
                  <a:pt x="452881" y="840012"/>
                  <a:pt x="543813" y="496565"/>
                  <a:pt x="700404" y="471481"/>
                </a:cubicBezTo>
                <a:cubicBezTo>
                  <a:pt x="574055" y="471481"/>
                  <a:pt x="521409" y="344904"/>
                  <a:pt x="639204" y="266751"/>
                </a:cubicBezTo>
                <a:lnTo>
                  <a:pt x="700404" y="236732"/>
                </a:lnTo>
                <a:lnTo>
                  <a:pt x="741902" y="256417"/>
                </a:lnTo>
                <a:cubicBezTo>
                  <a:pt x="941754" y="328811"/>
                  <a:pt x="1030746" y="25379"/>
                  <a:pt x="1177669" y="1982"/>
                </a:cubicBezTo>
                <a:lnTo>
                  <a:pt x="1164157" y="0"/>
                </a:lnTo>
                <a:lnTo>
                  <a:pt x="1182550" y="0"/>
                </a:lnTo>
                <a:lnTo>
                  <a:pt x="1177670" y="1982"/>
                </a:lnTo>
                <a:cubicBezTo>
                  <a:pt x="1304019" y="1982"/>
                  <a:pt x="1356664" y="128560"/>
                  <a:pt x="1238870" y="206713"/>
                </a:cubicBezTo>
                <a:lnTo>
                  <a:pt x="1177670" y="236732"/>
                </a:lnTo>
                <a:lnTo>
                  <a:pt x="1116580" y="211037"/>
                </a:lnTo>
                <a:cubicBezTo>
                  <a:pt x="1097322" y="206230"/>
                  <a:pt x="1079116" y="204963"/>
                  <a:pt x="1061791" y="206579"/>
                </a:cubicBezTo>
                <a:cubicBezTo>
                  <a:pt x="911643" y="220590"/>
                  <a:pt x="827738" y="451204"/>
                  <a:pt x="700405" y="471481"/>
                </a:cubicBezTo>
                <a:cubicBezTo>
                  <a:pt x="844804" y="471481"/>
                  <a:pt x="892937" y="636807"/>
                  <a:pt x="700405" y="706231"/>
                </a:cubicBezTo>
                <a:cubicBezTo>
                  <a:pt x="901430" y="823290"/>
                  <a:pt x="996081" y="574970"/>
                  <a:pt x="1121591" y="494257"/>
                </a:cubicBezTo>
                <a:lnTo>
                  <a:pt x="1177671" y="471481"/>
                </a:lnTo>
                <a:lnTo>
                  <a:pt x="1227026" y="478721"/>
                </a:lnTo>
                <a:cubicBezTo>
                  <a:pt x="1330344" y="511314"/>
                  <a:pt x="1346136" y="645485"/>
                  <a:pt x="1177671" y="706231"/>
                </a:cubicBezTo>
                <a:cubicBezTo>
                  <a:pt x="1378697" y="823290"/>
                  <a:pt x="1473348" y="574874"/>
                  <a:pt x="1598858" y="494221"/>
                </a:cubicBezTo>
                <a:lnTo>
                  <a:pt x="1654937" y="471481"/>
                </a:lnTo>
                <a:lnTo>
                  <a:pt x="1704291" y="478721"/>
                </a:lnTo>
                <a:cubicBezTo>
                  <a:pt x="1807608" y="511314"/>
                  <a:pt x="1823401" y="645485"/>
                  <a:pt x="1654936" y="706231"/>
                </a:cubicBezTo>
                <a:cubicBezTo>
                  <a:pt x="1855961" y="823290"/>
                  <a:pt x="1950612" y="574874"/>
                  <a:pt x="2076122" y="494221"/>
                </a:cubicBezTo>
                <a:lnTo>
                  <a:pt x="2132168" y="471495"/>
                </a:lnTo>
                <a:lnTo>
                  <a:pt x="2181431" y="478721"/>
                </a:lnTo>
                <a:cubicBezTo>
                  <a:pt x="2284747" y="511314"/>
                  <a:pt x="2300542" y="645485"/>
                  <a:pt x="2132076" y="706231"/>
                </a:cubicBezTo>
                <a:cubicBezTo>
                  <a:pt x="2333101" y="823290"/>
                  <a:pt x="2427752" y="574874"/>
                  <a:pt x="2553262" y="494221"/>
                </a:cubicBezTo>
                <a:lnTo>
                  <a:pt x="2609341" y="471481"/>
                </a:lnTo>
                <a:lnTo>
                  <a:pt x="2658697" y="478721"/>
                </a:lnTo>
                <a:cubicBezTo>
                  <a:pt x="2762014" y="511314"/>
                  <a:pt x="2777807" y="645485"/>
                  <a:pt x="2609341" y="706231"/>
                </a:cubicBezTo>
                <a:cubicBezTo>
                  <a:pt x="2810366" y="823290"/>
                  <a:pt x="2905018" y="574874"/>
                  <a:pt x="3030528" y="494221"/>
                </a:cubicBezTo>
                <a:lnTo>
                  <a:pt x="3086607" y="471481"/>
                </a:lnTo>
                <a:lnTo>
                  <a:pt x="3135961" y="478721"/>
                </a:lnTo>
                <a:cubicBezTo>
                  <a:pt x="3239278" y="511314"/>
                  <a:pt x="3255072" y="645485"/>
                  <a:pt x="3086606" y="706231"/>
                </a:cubicBezTo>
                <a:cubicBezTo>
                  <a:pt x="3316350" y="840012"/>
                  <a:pt x="3407155" y="496439"/>
                  <a:pt x="3563873" y="471481"/>
                </a:cubicBezTo>
                <a:cubicBezTo>
                  <a:pt x="3419474" y="471481"/>
                  <a:pt x="3371340" y="306156"/>
                  <a:pt x="3563873" y="236732"/>
                </a:cubicBezTo>
                <a:cubicBezTo>
                  <a:pt x="3362848" y="119674"/>
                  <a:pt x="3268197" y="368090"/>
                  <a:pt x="3142686" y="448742"/>
                </a:cubicBezTo>
                <a:lnTo>
                  <a:pt x="3086607" y="471481"/>
                </a:lnTo>
                <a:lnTo>
                  <a:pt x="3037253" y="464242"/>
                </a:lnTo>
                <a:cubicBezTo>
                  <a:pt x="2959765" y="439797"/>
                  <a:pt x="2931510" y="358215"/>
                  <a:pt x="2993296" y="293324"/>
                </a:cubicBezTo>
                <a:lnTo>
                  <a:pt x="3086607" y="236733"/>
                </a:lnTo>
                <a:lnTo>
                  <a:pt x="3128105" y="256417"/>
                </a:lnTo>
                <a:cubicBezTo>
                  <a:pt x="3327958" y="328811"/>
                  <a:pt x="3416949" y="25380"/>
                  <a:pt x="3563872" y="1982"/>
                </a:cubicBezTo>
                <a:lnTo>
                  <a:pt x="3550360" y="0"/>
                </a:lnTo>
                <a:lnTo>
                  <a:pt x="9143998" y="0"/>
                </a:lnTo>
                <a:lnTo>
                  <a:pt x="9143998" y="3472942"/>
                </a:lnTo>
                <a:lnTo>
                  <a:pt x="0" y="3472942"/>
                </a:lnTo>
                <a:lnTo>
                  <a:pt x="0" y="189505"/>
                </a:lnTo>
                <a:lnTo>
                  <a:pt x="12015" y="178884"/>
                </a:lnTo>
                <a:cubicBezTo>
                  <a:pt x="65272" y="124666"/>
                  <a:pt x="113394" y="59287"/>
                  <a:pt x="167184" y="24722"/>
                </a:cubicBezTo>
                <a:lnTo>
                  <a:pt x="223264" y="1982"/>
                </a:lnTo>
                <a:lnTo>
                  <a:pt x="272618" y="9222"/>
                </a:lnTo>
                <a:cubicBezTo>
                  <a:pt x="375935" y="41815"/>
                  <a:pt x="391729" y="175986"/>
                  <a:pt x="223263" y="236732"/>
                </a:cubicBezTo>
                <a:cubicBezTo>
                  <a:pt x="452879" y="370513"/>
                  <a:pt x="543811" y="26939"/>
                  <a:pt x="700402" y="1982"/>
                </a:cubicBezTo>
                <a:close/>
                <a:moveTo>
                  <a:pt x="209751" y="0"/>
                </a:moveTo>
                <a:lnTo>
                  <a:pt x="228141" y="0"/>
                </a:lnTo>
                <a:lnTo>
                  <a:pt x="223264" y="19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520353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9F3910F9-46B8-114B-997F-DD8120CEB5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" y="1670558"/>
            <a:ext cx="9143998" cy="3472942"/>
          </a:xfrm>
          <a:custGeom>
            <a:avLst/>
            <a:gdLst>
              <a:gd name="connsiteX0" fmla="*/ 2493416 w 9143998"/>
              <a:gd name="connsiteY0" fmla="*/ 676206 h 3472942"/>
              <a:gd name="connsiteX1" fmla="*/ 2132077 w 9143998"/>
              <a:gd name="connsiteY1" fmla="*/ 941109 h 3472942"/>
              <a:gd name="connsiteX2" fmla="*/ 2132077 w 9143998"/>
              <a:gd name="connsiteY2" fmla="*/ 1175858 h 3472942"/>
              <a:gd name="connsiteX3" fmla="*/ 2609343 w 9143998"/>
              <a:gd name="connsiteY3" fmla="*/ 941109 h 3472942"/>
              <a:gd name="connsiteX4" fmla="*/ 2609343 w 9143998"/>
              <a:gd name="connsiteY4" fmla="*/ 706359 h 3472942"/>
              <a:gd name="connsiteX5" fmla="*/ 2493416 w 9143998"/>
              <a:gd name="connsiteY5" fmla="*/ 676206 h 3472942"/>
              <a:gd name="connsiteX6" fmla="*/ 1061791 w 9143998"/>
              <a:gd name="connsiteY6" fmla="*/ 676196 h 3472942"/>
              <a:gd name="connsiteX7" fmla="*/ 700405 w 9143998"/>
              <a:gd name="connsiteY7" fmla="*/ 941109 h 3472942"/>
              <a:gd name="connsiteX8" fmla="*/ 700405 w 9143998"/>
              <a:gd name="connsiteY8" fmla="*/ 1175859 h 3472942"/>
              <a:gd name="connsiteX9" fmla="*/ 1177672 w 9143998"/>
              <a:gd name="connsiteY9" fmla="*/ 941109 h 3472942"/>
              <a:gd name="connsiteX10" fmla="*/ 1177672 w 9143998"/>
              <a:gd name="connsiteY10" fmla="*/ 706359 h 3472942"/>
              <a:gd name="connsiteX11" fmla="*/ 1061791 w 9143998"/>
              <a:gd name="connsiteY11" fmla="*/ 676196 h 3472942"/>
              <a:gd name="connsiteX12" fmla="*/ 2132168 w 9143998"/>
              <a:gd name="connsiteY12" fmla="*/ 1996 h 3472942"/>
              <a:gd name="connsiteX13" fmla="*/ 2181431 w 9143998"/>
              <a:gd name="connsiteY13" fmla="*/ 9222 h 3472942"/>
              <a:gd name="connsiteX14" fmla="*/ 2132075 w 9143998"/>
              <a:gd name="connsiteY14" fmla="*/ 236732 h 3472942"/>
              <a:gd name="connsiteX15" fmla="*/ 1710979 w 9143998"/>
              <a:gd name="connsiteY15" fmla="*/ 448742 h 3472942"/>
              <a:gd name="connsiteX16" fmla="*/ 1654936 w 9143998"/>
              <a:gd name="connsiteY16" fmla="*/ 471481 h 3472942"/>
              <a:gd name="connsiteX17" fmla="*/ 1605582 w 9143998"/>
              <a:gd name="connsiteY17" fmla="*/ 464242 h 3472942"/>
              <a:gd name="connsiteX18" fmla="*/ 1561625 w 9143998"/>
              <a:gd name="connsiteY18" fmla="*/ 293325 h 3472942"/>
              <a:gd name="connsiteX19" fmla="*/ 1654936 w 9143998"/>
              <a:gd name="connsiteY19" fmla="*/ 236733 h 3472942"/>
              <a:gd name="connsiteX20" fmla="*/ 1696434 w 9143998"/>
              <a:gd name="connsiteY20" fmla="*/ 256417 h 3472942"/>
              <a:gd name="connsiteX21" fmla="*/ 2076121 w 9143998"/>
              <a:gd name="connsiteY21" fmla="*/ 24722 h 3472942"/>
              <a:gd name="connsiteX22" fmla="*/ 3086607 w 9143998"/>
              <a:gd name="connsiteY22" fmla="*/ 1982 h 3472942"/>
              <a:gd name="connsiteX23" fmla="*/ 3130344 w 9143998"/>
              <a:gd name="connsiteY23" fmla="*/ 7574 h 3472942"/>
              <a:gd name="connsiteX24" fmla="*/ 3147807 w 9143998"/>
              <a:gd name="connsiteY24" fmla="*/ 206713 h 3472942"/>
              <a:gd name="connsiteX25" fmla="*/ 3086607 w 9143998"/>
              <a:gd name="connsiteY25" fmla="*/ 236732 h 3472942"/>
              <a:gd name="connsiteX26" fmla="*/ 3050128 w 9143998"/>
              <a:gd name="connsiteY26" fmla="*/ 218937 h 3472942"/>
              <a:gd name="connsiteX27" fmla="*/ 2665421 w 9143998"/>
              <a:gd name="connsiteY27" fmla="*/ 448742 h 3472942"/>
              <a:gd name="connsiteX28" fmla="*/ 2609341 w 9143998"/>
              <a:gd name="connsiteY28" fmla="*/ 471481 h 3472942"/>
              <a:gd name="connsiteX29" fmla="*/ 2559986 w 9143998"/>
              <a:gd name="connsiteY29" fmla="*/ 464242 h 3472942"/>
              <a:gd name="connsiteX30" fmla="*/ 2516030 w 9143998"/>
              <a:gd name="connsiteY30" fmla="*/ 293325 h 3472942"/>
              <a:gd name="connsiteX31" fmla="*/ 2609342 w 9143998"/>
              <a:gd name="connsiteY31" fmla="*/ 236733 h 3472942"/>
              <a:gd name="connsiteX32" fmla="*/ 2650840 w 9143998"/>
              <a:gd name="connsiteY32" fmla="*/ 256417 h 3472942"/>
              <a:gd name="connsiteX33" fmla="*/ 3030528 w 9143998"/>
              <a:gd name="connsiteY33" fmla="*/ 24722 h 3472942"/>
              <a:gd name="connsiteX34" fmla="*/ 2609341 w 9143998"/>
              <a:gd name="connsiteY34" fmla="*/ 1982 h 3472942"/>
              <a:gd name="connsiteX35" fmla="*/ 2670542 w 9143998"/>
              <a:gd name="connsiteY35" fmla="*/ 206713 h 3472942"/>
              <a:gd name="connsiteX36" fmla="*/ 2609341 w 9143998"/>
              <a:gd name="connsiteY36" fmla="*/ 236732 h 3472942"/>
              <a:gd name="connsiteX37" fmla="*/ 2572863 w 9143998"/>
              <a:gd name="connsiteY37" fmla="*/ 218937 h 3472942"/>
              <a:gd name="connsiteX38" fmla="*/ 2188156 w 9143998"/>
              <a:gd name="connsiteY38" fmla="*/ 448742 h 3472942"/>
              <a:gd name="connsiteX39" fmla="*/ 2132110 w 9143998"/>
              <a:gd name="connsiteY39" fmla="*/ 471468 h 3472942"/>
              <a:gd name="connsiteX40" fmla="*/ 2082805 w 9143998"/>
              <a:gd name="connsiteY40" fmla="*/ 464242 h 3472942"/>
              <a:gd name="connsiteX41" fmla="*/ 2132075 w 9143998"/>
              <a:gd name="connsiteY41" fmla="*/ 236732 h 3472942"/>
              <a:gd name="connsiteX42" fmla="*/ 2609341 w 9143998"/>
              <a:gd name="connsiteY42" fmla="*/ 1982 h 3472942"/>
              <a:gd name="connsiteX43" fmla="*/ 1654935 w 9143998"/>
              <a:gd name="connsiteY43" fmla="*/ 1982 h 3472942"/>
              <a:gd name="connsiteX44" fmla="*/ 1698672 w 9143998"/>
              <a:gd name="connsiteY44" fmla="*/ 7574 h 3472942"/>
              <a:gd name="connsiteX45" fmla="*/ 1716135 w 9143998"/>
              <a:gd name="connsiteY45" fmla="*/ 206713 h 3472942"/>
              <a:gd name="connsiteX46" fmla="*/ 1654936 w 9143998"/>
              <a:gd name="connsiteY46" fmla="*/ 236732 h 3472942"/>
              <a:gd name="connsiteX47" fmla="*/ 1618458 w 9143998"/>
              <a:gd name="connsiteY47" fmla="*/ 218937 h 3472942"/>
              <a:gd name="connsiteX48" fmla="*/ 1233750 w 9143998"/>
              <a:gd name="connsiteY48" fmla="*/ 448742 h 3472942"/>
              <a:gd name="connsiteX49" fmla="*/ 1177671 w 9143998"/>
              <a:gd name="connsiteY49" fmla="*/ 471481 h 3472942"/>
              <a:gd name="connsiteX50" fmla="*/ 1128316 w 9143998"/>
              <a:gd name="connsiteY50" fmla="*/ 464242 h 3472942"/>
              <a:gd name="connsiteX51" fmla="*/ 1084359 w 9143998"/>
              <a:gd name="connsiteY51" fmla="*/ 293325 h 3472942"/>
              <a:gd name="connsiteX52" fmla="*/ 1177670 w 9143998"/>
              <a:gd name="connsiteY52" fmla="*/ 236733 h 3472942"/>
              <a:gd name="connsiteX53" fmla="*/ 1219168 w 9143998"/>
              <a:gd name="connsiteY53" fmla="*/ 256417 h 3472942"/>
              <a:gd name="connsiteX54" fmla="*/ 1598856 w 9143998"/>
              <a:gd name="connsiteY54" fmla="*/ 24722 h 3472942"/>
              <a:gd name="connsiteX55" fmla="*/ 3073095 w 9143998"/>
              <a:gd name="connsiteY55" fmla="*/ 0 h 3472942"/>
              <a:gd name="connsiteX56" fmla="*/ 3091495 w 9143998"/>
              <a:gd name="connsiteY56" fmla="*/ 0 h 3472942"/>
              <a:gd name="connsiteX57" fmla="*/ 3086606 w 9143998"/>
              <a:gd name="connsiteY57" fmla="*/ 1982 h 3472942"/>
              <a:gd name="connsiteX58" fmla="*/ 2595829 w 9143998"/>
              <a:gd name="connsiteY58" fmla="*/ 0 h 3472942"/>
              <a:gd name="connsiteX59" fmla="*/ 2614222 w 9143998"/>
              <a:gd name="connsiteY59" fmla="*/ 0 h 3472942"/>
              <a:gd name="connsiteX60" fmla="*/ 2609341 w 9143998"/>
              <a:gd name="connsiteY60" fmla="*/ 1982 h 3472942"/>
              <a:gd name="connsiteX61" fmla="*/ 2118676 w 9143998"/>
              <a:gd name="connsiteY61" fmla="*/ 0 h 3472942"/>
              <a:gd name="connsiteX62" fmla="*/ 2136964 w 9143998"/>
              <a:gd name="connsiteY62" fmla="*/ 0 h 3472942"/>
              <a:gd name="connsiteX63" fmla="*/ 2132109 w 9143998"/>
              <a:gd name="connsiteY63" fmla="*/ 1969 h 3472942"/>
              <a:gd name="connsiteX64" fmla="*/ 1641423 w 9143998"/>
              <a:gd name="connsiteY64" fmla="*/ 0 h 3472942"/>
              <a:gd name="connsiteX65" fmla="*/ 1659812 w 9143998"/>
              <a:gd name="connsiteY65" fmla="*/ 0 h 3472942"/>
              <a:gd name="connsiteX66" fmla="*/ 1654935 w 9143998"/>
              <a:gd name="connsiteY66" fmla="*/ 1982 h 3472942"/>
              <a:gd name="connsiteX67" fmla="*/ 686890 w 9143998"/>
              <a:gd name="connsiteY67" fmla="*/ 0 h 3472942"/>
              <a:gd name="connsiteX68" fmla="*/ 705284 w 9143998"/>
              <a:gd name="connsiteY68" fmla="*/ 0 h 3472942"/>
              <a:gd name="connsiteX69" fmla="*/ 700403 w 9143998"/>
              <a:gd name="connsiteY69" fmla="*/ 1982 h 3472942"/>
              <a:gd name="connsiteX70" fmla="*/ 761604 w 9143998"/>
              <a:gd name="connsiteY70" fmla="*/ 206713 h 3472942"/>
              <a:gd name="connsiteX71" fmla="*/ 700404 w 9143998"/>
              <a:gd name="connsiteY71" fmla="*/ 236732 h 3472942"/>
              <a:gd name="connsiteX72" fmla="*/ 639313 w 9143998"/>
              <a:gd name="connsiteY72" fmla="*/ 211037 h 3472942"/>
              <a:gd name="connsiteX73" fmla="*/ 584525 w 9143998"/>
              <a:gd name="connsiteY73" fmla="*/ 206579 h 3472942"/>
              <a:gd name="connsiteX74" fmla="*/ 223265 w 9143998"/>
              <a:gd name="connsiteY74" fmla="*/ 471481 h 3472942"/>
              <a:gd name="connsiteX75" fmla="*/ 223265 w 9143998"/>
              <a:gd name="connsiteY75" fmla="*/ 706231 h 3472942"/>
              <a:gd name="connsiteX76" fmla="*/ 700404 w 9143998"/>
              <a:gd name="connsiteY76" fmla="*/ 471481 h 3472942"/>
              <a:gd name="connsiteX77" fmla="*/ 639204 w 9143998"/>
              <a:gd name="connsiteY77" fmla="*/ 266751 h 3472942"/>
              <a:gd name="connsiteX78" fmla="*/ 700404 w 9143998"/>
              <a:gd name="connsiteY78" fmla="*/ 236732 h 3472942"/>
              <a:gd name="connsiteX79" fmla="*/ 741902 w 9143998"/>
              <a:gd name="connsiteY79" fmla="*/ 256417 h 3472942"/>
              <a:gd name="connsiteX80" fmla="*/ 1177669 w 9143998"/>
              <a:gd name="connsiteY80" fmla="*/ 1982 h 3472942"/>
              <a:gd name="connsiteX81" fmla="*/ 1164157 w 9143998"/>
              <a:gd name="connsiteY81" fmla="*/ 0 h 3472942"/>
              <a:gd name="connsiteX82" fmla="*/ 1182550 w 9143998"/>
              <a:gd name="connsiteY82" fmla="*/ 0 h 3472942"/>
              <a:gd name="connsiteX83" fmla="*/ 1177670 w 9143998"/>
              <a:gd name="connsiteY83" fmla="*/ 1982 h 3472942"/>
              <a:gd name="connsiteX84" fmla="*/ 1238870 w 9143998"/>
              <a:gd name="connsiteY84" fmla="*/ 206713 h 3472942"/>
              <a:gd name="connsiteX85" fmla="*/ 1177670 w 9143998"/>
              <a:gd name="connsiteY85" fmla="*/ 236732 h 3472942"/>
              <a:gd name="connsiteX86" fmla="*/ 1116580 w 9143998"/>
              <a:gd name="connsiteY86" fmla="*/ 211037 h 3472942"/>
              <a:gd name="connsiteX87" fmla="*/ 1061791 w 9143998"/>
              <a:gd name="connsiteY87" fmla="*/ 206579 h 3472942"/>
              <a:gd name="connsiteX88" fmla="*/ 700405 w 9143998"/>
              <a:gd name="connsiteY88" fmla="*/ 471481 h 3472942"/>
              <a:gd name="connsiteX89" fmla="*/ 700405 w 9143998"/>
              <a:gd name="connsiteY89" fmla="*/ 706231 h 3472942"/>
              <a:gd name="connsiteX90" fmla="*/ 1121591 w 9143998"/>
              <a:gd name="connsiteY90" fmla="*/ 494257 h 3472942"/>
              <a:gd name="connsiteX91" fmla="*/ 1177671 w 9143998"/>
              <a:gd name="connsiteY91" fmla="*/ 471481 h 3472942"/>
              <a:gd name="connsiteX92" fmla="*/ 1227026 w 9143998"/>
              <a:gd name="connsiteY92" fmla="*/ 478721 h 3472942"/>
              <a:gd name="connsiteX93" fmla="*/ 1177671 w 9143998"/>
              <a:gd name="connsiteY93" fmla="*/ 706231 h 3472942"/>
              <a:gd name="connsiteX94" fmla="*/ 1598858 w 9143998"/>
              <a:gd name="connsiteY94" fmla="*/ 494221 h 3472942"/>
              <a:gd name="connsiteX95" fmla="*/ 1654937 w 9143998"/>
              <a:gd name="connsiteY95" fmla="*/ 471481 h 3472942"/>
              <a:gd name="connsiteX96" fmla="*/ 1704291 w 9143998"/>
              <a:gd name="connsiteY96" fmla="*/ 478721 h 3472942"/>
              <a:gd name="connsiteX97" fmla="*/ 1654936 w 9143998"/>
              <a:gd name="connsiteY97" fmla="*/ 706231 h 3472942"/>
              <a:gd name="connsiteX98" fmla="*/ 2076122 w 9143998"/>
              <a:gd name="connsiteY98" fmla="*/ 494221 h 3472942"/>
              <a:gd name="connsiteX99" fmla="*/ 2132168 w 9143998"/>
              <a:gd name="connsiteY99" fmla="*/ 471495 h 3472942"/>
              <a:gd name="connsiteX100" fmla="*/ 2181431 w 9143998"/>
              <a:gd name="connsiteY100" fmla="*/ 478721 h 3472942"/>
              <a:gd name="connsiteX101" fmla="*/ 2132076 w 9143998"/>
              <a:gd name="connsiteY101" fmla="*/ 706231 h 3472942"/>
              <a:gd name="connsiteX102" fmla="*/ 2553262 w 9143998"/>
              <a:gd name="connsiteY102" fmla="*/ 494221 h 3472942"/>
              <a:gd name="connsiteX103" fmla="*/ 2609341 w 9143998"/>
              <a:gd name="connsiteY103" fmla="*/ 471481 h 3472942"/>
              <a:gd name="connsiteX104" fmla="*/ 2658697 w 9143998"/>
              <a:gd name="connsiteY104" fmla="*/ 478721 h 3472942"/>
              <a:gd name="connsiteX105" fmla="*/ 2609341 w 9143998"/>
              <a:gd name="connsiteY105" fmla="*/ 706231 h 3472942"/>
              <a:gd name="connsiteX106" fmla="*/ 3030528 w 9143998"/>
              <a:gd name="connsiteY106" fmla="*/ 494221 h 3472942"/>
              <a:gd name="connsiteX107" fmla="*/ 3086607 w 9143998"/>
              <a:gd name="connsiteY107" fmla="*/ 471481 h 3472942"/>
              <a:gd name="connsiteX108" fmla="*/ 3135961 w 9143998"/>
              <a:gd name="connsiteY108" fmla="*/ 478721 h 3472942"/>
              <a:gd name="connsiteX109" fmla="*/ 3086606 w 9143998"/>
              <a:gd name="connsiteY109" fmla="*/ 706231 h 3472942"/>
              <a:gd name="connsiteX110" fmla="*/ 3563873 w 9143998"/>
              <a:gd name="connsiteY110" fmla="*/ 471481 h 3472942"/>
              <a:gd name="connsiteX111" fmla="*/ 3563873 w 9143998"/>
              <a:gd name="connsiteY111" fmla="*/ 236732 h 3472942"/>
              <a:gd name="connsiteX112" fmla="*/ 3142686 w 9143998"/>
              <a:gd name="connsiteY112" fmla="*/ 448742 h 3472942"/>
              <a:gd name="connsiteX113" fmla="*/ 3086607 w 9143998"/>
              <a:gd name="connsiteY113" fmla="*/ 471481 h 3472942"/>
              <a:gd name="connsiteX114" fmla="*/ 3037253 w 9143998"/>
              <a:gd name="connsiteY114" fmla="*/ 464242 h 3472942"/>
              <a:gd name="connsiteX115" fmla="*/ 2993296 w 9143998"/>
              <a:gd name="connsiteY115" fmla="*/ 293324 h 3472942"/>
              <a:gd name="connsiteX116" fmla="*/ 3086607 w 9143998"/>
              <a:gd name="connsiteY116" fmla="*/ 236733 h 3472942"/>
              <a:gd name="connsiteX117" fmla="*/ 3128105 w 9143998"/>
              <a:gd name="connsiteY117" fmla="*/ 256417 h 3472942"/>
              <a:gd name="connsiteX118" fmla="*/ 3563872 w 9143998"/>
              <a:gd name="connsiteY118" fmla="*/ 1982 h 3472942"/>
              <a:gd name="connsiteX119" fmla="*/ 3550360 w 9143998"/>
              <a:gd name="connsiteY119" fmla="*/ 0 h 3472942"/>
              <a:gd name="connsiteX120" fmla="*/ 9143998 w 9143998"/>
              <a:gd name="connsiteY120" fmla="*/ 0 h 3472942"/>
              <a:gd name="connsiteX121" fmla="*/ 9143998 w 9143998"/>
              <a:gd name="connsiteY121" fmla="*/ 3472942 h 3472942"/>
              <a:gd name="connsiteX122" fmla="*/ 0 w 9143998"/>
              <a:gd name="connsiteY122" fmla="*/ 3472942 h 3472942"/>
              <a:gd name="connsiteX123" fmla="*/ 0 w 9143998"/>
              <a:gd name="connsiteY123" fmla="*/ 189505 h 3472942"/>
              <a:gd name="connsiteX124" fmla="*/ 12015 w 9143998"/>
              <a:gd name="connsiteY124" fmla="*/ 178884 h 3472942"/>
              <a:gd name="connsiteX125" fmla="*/ 167184 w 9143998"/>
              <a:gd name="connsiteY125" fmla="*/ 24722 h 3472942"/>
              <a:gd name="connsiteX126" fmla="*/ 223264 w 9143998"/>
              <a:gd name="connsiteY126" fmla="*/ 1982 h 3472942"/>
              <a:gd name="connsiteX127" fmla="*/ 272618 w 9143998"/>
              <a:gd name="connsiteY127" fmla="*/ 9222 h 3472942"/>
              <a:gd name="connsiteX128" fmla="*/ 223263 w 9143998"/>
              <a:gd name="connsiteY128" fmla="*/ 236732 h 3472942"/>
              <a:gd name="connsiteX129" fmla="*/ 700402 w 9143998"/>
              <a:gd name="connsiteY129" fmla="*/ 1982 h 3472942"/>
              <a:gd name="connsiteX130" fmla="*/ 209751 w 9143998"/>
              <a:gd name="connsiteY130" fmla="*/ 0 h 3472942"/>
              <a:gd name="connsiteX131" fmla="*/ 228141 w 9143998"/>
              <a:gd name="connsiteY131" fmla="*/ 0 h 3472942"/>
              <a:gd name="connsiteX132" fmla="*/ 223264 w 9143998"/>
              <a:gd name="connsiteY132" fmla="*/ 198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9143998" h="3472942">
                <a:moveTo>
                  <a:pt x="2493416" y="676206"/>
                </a:moveTo>
                <a:cubicBezTo>
                  <a:pt x="2343231" y="690217"/>
                  <a:pt x="2259411" y="920831"/>
                  <a:pt x="2132077" y="941109"/>
                </a:cubicBezTo>
                <a:cubicBezTo>
                  <a:pt x="2276476" y="941109"/>
                  <a:pt x="2324609" y="1106434"/>
                  <a:pt x="2132077" y="1175858"/>
                </a:cubicBezTo>
                <a:cubicBezTo>
                  <a:pt x="2361820" y="1309639"/>
                  <a:pt x="2452625" y="966066"/>
                  <a:pt x="2609343" y="941109"/>
                </a:cubicBezTo>
                <a:cubicBezTo>
                  <a:pt x="2464944" y="941109"/>
                  <a:pt x="2416811" y="775783"/>
                  <a:pt x="2609343" y="706359"/>
                </a:cubicBezTo>
                <a:cubicBezTo>
                  <a:pt x="2566266" y="681275"/>
                  <a:pt x="2528074" y="672973"/>
                  <a:pt x="2493416" y="676206"/>
                </a:cubicBezTo>
                <a:close/>
                <a:moveTo>
                  <a:pt x="1061791" y="676196"/>
                </a:moveTo>
                <a:cubicBezTo>
                  <a:pt x="911643" y="690178"/>
                  <a:pt x="827738" y="920728"/>
                  <a:pt x="700405" y="941109"/>
                </a:cubicBezTo>
                <a:cubicBezTo>
                  <a:pt x="844804" y="941109"/>
                  <a:pt x="892937" y="1106435"/>
                  <a:pt x="700405" y="1175859"/>
                </a:cubicBezTo>
                <a:cubicBezTo>
                  <a:pt x="930148" y="1309640"/>
                  <a:pt x="1020953" y="966066"/>
                  <a:pt x="1177672" y="941109"/>
                </a:cubicBezTo>
                <a:cubicBezTo>
                  <a:pt x="1033272" y="941109"/>
                  <a:pt x="985139" y="775783"/>
                  <a:pt x="1177672" y="706359"/>
                </a:cubicBezTo>
                <a:cubicBezTo>
                  <a:pt x="1134618" y="681275"/>
                  <a:pt x="1096442" y="672969"/>
                  <a:pt x="1061791" y="676196"/>
                </a:cubicBezTo>
                <a:close/>
                <a:moveTo>
                  <a:pt x="2132168" y="1996"/>
                </a:moveTo>
                <a:lnTo>
                  <a:pt x="2181431" y="9222"/>
                </a:lnTo>
                <a:cubicBezTo>
                  <a:pt x="2284747" y="41815"/>
                  <a:pt x="2300541" y="175986"/>
                  <a:pt x="2132075" y="236732"/>
                </a:cubicBezTo>
                <a:cubicBezTo>
                  <a:pt x="1931161" y="119674"/>
                  <a:pt x="1836427" y="368090"/>
                  <a:pt x="1710979" y="448742"/>
                </a:cubicBezTo>
                <a:lnTo>
                  <a:pt x="1654936" y="471481"/>
                </a:lnTo>
                <a:lnTo>
                  <a:pt x="1605582" y="464242"/>
                </a:lnTo>
                <a:cubicBezTo>
                  <a:pt x="1528094" y="439797"/>
                  <a:pt x="1499839" y="358215"/>
                  <a:pt x="1561625" y="293325"/>
                </a:cubicBezTo>
                <a:lnTo>
                  <a:pt x="1654936" y="236733"/>
                </a:lnTo>
                <a:lnTo>
                  <a:pt x="1696434" y="256417"/>
                </a:lnTo>
                <a:cubicBezTo>
                  <a:pt x="1869639" y="319158"/>
                  <a:pt x="1959576" y="99613"/>
                  <a:pt x="2076121" y="24722"/>
                </a:cubicBezTo>
                <a:close/>
                <a:moveTo>
                  <a:pt x="3086607" y="1982"/>
                </a:moveTo>
                <a:lnTo>
                  <a:pt x="3130344" y="7574"/>
                </a:lnTo>
                <a:cubicBezTo>
                  <a:pt x="3223454" y="32870"/>
                  <a:pt x="3250877" y="138329"/>
                  <a:pt x="3147807" y="206713"/>
                </a:cubicBezTo>
                <a:lnTo>
                  <a:pt x="3086607" y="236732"/>
                </a:lnTo>
                <a:lnTo>
                  <a:pt x="3050128" y="218937"/>
                </a:lnTo>
                <a:cubicBezTo>
                  <a:pt x="2873631" y="150071"/>
                  <a:pt x="2783087" y="373131"/>
                  <a:pt x="2665421" y="448742"/>
                </a:cubicBezTo>
                <a:lnTo>
                  <a:pt x="2609341" y="471481"/>
                </a:lnTo>
                <a:lnTo>
                  <a:pt x="2559986" y="464242"/>
                </a:lnTo>
                <a:cubicBezTo>
                  <a:pt x="2482499" y="439797"/>
                  <a:pt x="2454243" y="358215"/>
                  <a:pt x="2516030" y="293325"/>
                </a:cubicBezTo>
                <a:lnTo>
                  <a:pt x="2609342" y="236733"/>
                </a:lnTo>
                <a:lnTo>
                  <a:pt x="2650840" y="256417"/>
                </a:lnTo>
                <a:cubicBezTo>
                  <a:pt x="2824045" y="319158"/>
                  <a:pt x="2913982" y="99613"/>
                  <a:pt x="3030528" y="24722"/>
                </a:cubicBezTo>
                <a:close/>
                <a:moveTo>
                  <a:pt x="2609341" y="1982"/>
                </a:moveTo>
                <a:cubicBezTo>
                  <a:pt x="2735690" y="1982"/>
                  <a:pt x="2788336" y="128560"/>
                  <a:pt x="2670542" y="206713"/>
                </a:cubicBezTo>
                <a:lnTo>
                  <a:pt x="2609341" y="236732"/>
                </a:lnTo>
                <a:lnTo>
                  <a:pt x="2572863" y="218937"/>
                </a:lnTo>
                <a:cubicBezTo>
                  <a:pt x="2396365" y="150071"/>
                  <a:pt x="2305822" y="373131"/>
                  <a:pt x="2188156" y="448742"/>
                </a:cubicBezTo>
                <a:lnTo>
                  <a:pt x="2132110" y="471468"/>
                </a:lnTo>
                <a:lnTo>
                  <a:pt x="2082805" y="464242"/>
                </a:lnTo>
                <a:cubicBezTo>
                  <a:pt x="1979403" y="431648"/>
                  <a:pt x="1963609" y="297478"/>
                  <a:pt x="2132075" y="236732"/>
                </a:cubicBezTo>
                <a:cubicBezTo>
                  <a:pt x="2361818" y="370513"/>
                  <a:pt x="2452624" y="26940"/>
                  <a:pt x="2609341" y="1982"/>
                </a:cubicBezTo>
                <a:close/>
                <a:moveTo>
                  <a:pt x="1654935" y="1982"/>
                </a:moveTo>
                <a:lnTo>
                  <a:pt x="1698672" y="7574"/>
                </a:lnTo>
                <a:cubicBezTo>
                  <a:pt x="1791782" y="32870"/>
                  <a:pt x="1819205" y="138329"/>
                  <a:pt x="1716135" y="206713"/>
                </a:cubicBezTo>
                <a:lnTo>
                  <a:pt x="1654936" y="236732"/>
                </a:lnTo>
                <a:lnTo>
                  <a:pt x="1618458" y="218937"/>
                </a:lnTo>
                <a:cubicBezTo>
                  <a:pt x="1441961" y="150071"/>
                  <a:pt x="1351417" y="373131"/>
                  <a:pt x="1233750" y="448742"/>
                </a:cubicBezTo>
                <a:lnTo>
                  <a:pt x="1177671" y="471481"/>
                </a:lnTo>
                <a:lnTo>
                  <a:pt x="1128316" y="464242"/>
                </a:lnTo>
                <a:cubicBezTo>
                  <a:pt x="1050828" y="439797"/>
                  <a:pt x="1022572" y="358215"/>
                  <a:pt x="1084359" y="293325"/>
                </a:cubicBezTo>
                <a:lnTo>
                  <a:pt x="1177670" y="236733"/>
                </a:lnTo>
                <a:lnTo>
                  <a:pt x="1219168" y="256417"/>
                </a:lnTo>
                <a:cubicBezTo>
                  <a:pt x="1392374" y="319158"/>
                  <a:pt x="1482310" y="99613"/>
                  <a:pt x="1598856" y="24722"/>
                </a:cubicBezTo>
                <a:close/>
                <a:moveTo>
                  <a:pt x="3073095" y="0"/>
                </a:moveTo>
                <a:lnTo>
                  <a:pt x="3091495" y="0"/>
                </a:lnTo>
                <a:lnTo>
                  <a:pt x="3086606" y="1982"/>
                </a:lnTo>
                <a:close/>
                <a:moveTo>
                  <a:pt x="2595829" y="0"/>
                </a:moveTo>
                <a:lnTo>
                  <a:pt x="2614222" y="0"/>
                </a:lnTo>
                <a:lnTo>
                  <a:pt x="2609341" y="1982"/>
                </a:lnTo>
                <a:close/>
                <a:moveTo>
                  <a:pt x="2118676" y="0"/>
                </a:moveTo>
                <a:lnTo>
                  <a:pt x="2136964" y="0"/>
                </a:lnTo>
                <a:lnTo>
                  <a:pt x="2132109" y="1969"/>
                </a:lnTo>
                <a:close/>
                <a:moveTo>
                  <a:pt x="1641423" y="0"/>
                </a:moveTo>
                <a:lnTo>
                  <a:pt x="1659812" y="0"/>
                </a:lnTo>
                <a:lnTo>
                  <a:pt x="1654935" y="1982"/>
                </a:lnTo>
                <a:close/>
                <a:moveTo>
                  <a:pt x="686890" y="0"/>
                </a:moveTo>
                <a:lnTo>
                  <a:pt x="705284" y="0"/>
                </a:lnTo>
                <a:lnTo>
                  <a:pt x="700403" y="1982"/>
                </a:lnTo>
                <a:cubicBezTo>
                  <a:pt x="826753" y="1982"/>
                  <a:pt x="879398" y="128560"/>
                  <a:pt x="761604" y="206713"/>
                </a:cubicBezTo>
                <a:lnTo>
                  <a:pt x="700404" y="236732"/>
                </a:lnTo>
                <a:lnTo>
                  <a:pt x="639313" y="211037"/>
                </a:lnTo>
                <a:cubicBezTo>
                  <a:pt x="620056" y="206230"/>
                  <a:pt x="601849" y="204963"/>
                  <a:pt x="584525" y="206579"/>
                </a:cubicBezTo>
                <a:cubicBezTo>
                  <a:pt x="434380" y="220590"/>
                  <a:pt x="350495" y="451204"/>
                  <a:pt x="223265" y="471481"/>
                </a:cubicBezTo>
                <a:cubicBezTo>
                  <a:pt x="367664" y="471481"/>
                  <a:pt x="415797" y="636807"/>
                  <a:pt x="223265" y="706231"/>
                </a:cubicBezTo>
                <a:cubicBezTo>
                  <a:pt x="452881" y="840012"/>
                  <a:pt x="543813" y="496565"/>
                  <a:pt x="700404" y="471481"/>
                </a:cubicBezTo>
                <a:cubicBezTo>
                  <a:pt x="574055" y="471481"/>
                  <a:pt x="521409" y="344904"/>
                  <a:pt x="639204" y="266751"/>
                </a:cubicBezTo>
                <a:lnTo>
                  <a:pt x="700404" y="236732"/>
                </a:lnTo>
                <a:lnTo>
                  <a:pt x="741902" y="256417"/>
                </a:lnTo>
                <a:cubicBezTo>
                  <a:pt x="941754" y="328811"/>
                  <a:pt x="1030746" y="25379"/>
                  <a:pt x="1177669" y="1982"/>
                </a:cubicBezTo>
                <a:lnTo>
                  <a:pt x="1164157" y="0"/>
                </a:lnTo>
                <a:lnTo>
                  <a:pt x="1182550" y="0"/>
                </a:lnTo>
                <a:lnTo>
                  <a:pt x="1177670" y="1982"/>
                </a:lnTo>
                <a:cubicBezTo>
                  <a:pt x="1304019" y="1982"/>
                  <a:pt x="1356664" y="128560"/>
                  <a:pt x="1238870" y="206713"/>
                </a:cubicBezTo>
                <a:lnTo>
                  <a:pt x="1177670" y="236732"/>
                </a:lnTo>
                <a:lnTo>
                  <a:pt x="1116580" y="211037"/>
                </a:lnTo>
                <a:cubicBezTo>
                  <a:pt x="1097322" y="206230"/>
                  <a:pt x="1079116" y="204963"/>
                  <a:pt x="1061791" y="206579"/>
                </a:cubicBezTo>
                <a:cubicBezTo>
                  <a:pt x="911643" y="220590"/>
                  <a:pt x="827738" y="451204"/>
                  <a:pt x="700405" y="471481"/>
                </a:cubicBezTo>
                <a:cubicBezTo>
                  <a:pt x="844804" y="471481"/>
                  <a:pt x="892937" y="636807"/>
                  <a:pt x="700405" y="706231"/>
                </a:cubicBezTo>
                <a:cubicBezTo>
                  <a:pt x="901430" y="823290"/>
                  <a:pt x="996081" y="574970"/>
                  <a:pt x="1121591" y="494257"/>
                </a:cubicBezTo>
                <a:lnTo>
                  <a:pt x="1177671" y="471481"/>
                </a:lnTo>
                <a:lnTo>
                  <a:pt x="1227026" y="478721"/>
                </a:lnTo>
                <a:cubicBezTo>
                  <a:pt x="1330344" y="511314"/>
                  <a:pt x="1346136" y="645485"/>
                  <a:pt x="1177671" y="706231"/>
                </a:cubicBezTo>
                <a:cubicBezTo>
                  <a:pt x="1378697" y="823290"/>
                  <a:pt x="1473348" y="574874"/>
                  <a:pt x="1598858" y="494221"/>
                </a:cubicBezTo>
                <a:lnTo>
                  <a:pt x="1654937" y="471481"/>
                </a:lnTo>
                <a:lnTo>
                  <a:pt x="1704291" y="478721"/>
                </a:lnTo>
                <a:cubicBezTo>
                  <a:pt x="1807608" y="511314"/>
                  <a:pt x="1823401" y="645485"/>
                  <a:pt x="1654936" y="706231"/>
                </a:cubicBezTo>
                <a:cubicBezTo>
                  <a:pt x="1855961" y="823290"/>
                  <a:pt x="1950612" y="574874"/>
                  <a:pt x="2076122" y="494221"/>
                </a:cubicBezTo>
                <a:lnTo>
                  <a:pt x="2132168" y="471495"/>
                </a:lnTo>
                <a:lnTo>
                  <a:pt x="2181431" y="478721"/>
                </a:lnTo>
                <a:cubicBezTo>
                  <a:pt x="2284747" y="511314"/>
                  <a:pt x="2300542" y="645485"/>
                  <a:pt x="2132076" y="706231"/>
                </a:cubicBezTo>
                <a:cubicBezTo>
                  <a:pt x="2333101" y="823290"/>
                  <a:pt x="2427752" y="574874"/>
                  <a:pt x="2553262" y="494221"/>
                </a:cubicBezTo>
                <a:lnTo>
                  <a:pt x="2609341" y="471481"/>
                </a:lnTo>
                <a:lnTo>
                  <a:pt x="2658697" y="478721"/>
                </a:lnTo>
                <a:cubicBezTo>
                  <a:pt x="2762014" y="511314"/>
                  <a:pt x="2777807" y="645485"/>
                  <a:pt x="2609341" y="706231"/>
                </a:cubicBezTo>
                <a:cubicBezTo>
                  <a:pt x="2810366" y="823290"/>
                  <a:pt x="2905018" y="574874"/>
                  <a:pt x="3030528" y="494221"/>
                </a:cubicBezTo>
                <a:lnTo>
                  <a:pt x="3086607" y="471481"/>
                </a:lnTo>
                <a:lnTo>
                  <a:pt x="3135961" y="478721"/>
                </a:lnTo>
                <a:cubicBezTo>
                  <a:pt x="3239278" y="511314"/>
                  <a:pt x="3255072" y="645485"/>
                  <a:pt x="3086606" y="706231"/>
                </a:cubicBezTo>
                <a:cubicBezTo>
                  <a:pt x="3316350" y="840012"/>
                  <a:pt x="3407155" y="496439"/>
                  <a:pt x="3563873" y="471481"/>
                </a:cubicBezTo>
                <a:cubicBezTo>
                  <a:pt x="3419474" y="471481"/>
                  <a:pt x="3371340" y="306156"/>
                  <a:pt x="3563873" y="236732"/>
                </a:cubicBezTo>
                <a:cubicBezTo>
                  <a:pt x="3362848" y="119674"/>
                  <a:pt x="3268197" y="368090"/>
                  <a:pt x="3142686" y="448742"/>
                </a:cubicBezTo>
                <a:lnTo>
                  <a:pt x="3086607" y="471481"/>
                </a:lnTo>
                <a:lnTo>
                  <a:pt x="3037253" y="464242"/>
                </a:lnTo>
                <a:cubicBezTo>
                  <a:pt x="2959765" y="439797"/>
                  <a:pt x="2931510" y="358215"/>
                  <a:pt x="2993296" y="293324"/>
                </a:cubicBezTo>
                <a:lnTo>
                  <a:pt x="3086607" y="236733"/>
                </a:lnTo>
                <a:lnTo>
                  <a:pt x="3128105" y="256417"/>
                </a:lnTo>
                <a:cubicBezTo>
                  <a:pt x="3327958" y="328811"/>
                  <a:pt x="3416949" y="25380"/>
                  <a:pt x="3563872" y="1982"/>
                </a:cubicBezTo>
                <a:lnTo>
                  <a:pt x="3550360" y="0"/>
                </a:lnTo>
                <a:lnTo>
                  <a:pt x="9143998" y="0"/>
                </a:lnTo>
                <a:lnTo>
                  <a:pt x="9143998" y="3472942"/>
                </a:lnTo>
                <a:lnTo>
                  <a:pt x="0" y="3472942"/>
                </a:lnTo>
                <a:lnTo>
                  <a:pt x="0" y="189505"/>
                </a:lnTo>
                <a:lnTo>
                  <a:pt x="12015" y="178884"/>
                </a:lnTo>
                <a:cubicBezTo>
                  <a:pt x="65272" y="124666"/>
                  <a:pt x="113394" y="59287"/>
                  <a:pt x="167184" y="24722"/>
                </a:cubicBezTo>
                <a:lnTo>
                  <a:pt x="223264" y="1982"/>
                </a:lnTo>
                <a:lnTo>
                  <a:pt x="272618" y="9222"/>
                </a:lnTo>
                <a:cubicBezTo>
                  <a:pt x="375935" y="41815"/>
                  <a:pt x="391729" y="175986"/>
                  <a:pt x="223263" y="236732"/>
                </a:cubicBezTo>
                <a:cubicBezTo>
                  <a:pt x="452879" y="370513"/>
                  <a:pt x="543811" y="26939"/>
                  <a:pt x="700402" y="1982"/>
                </a:cubicBezTo>
                <a:close/>
                <a:moveTo>
                  <a:pt x="209751" y="0"/>
                </a:moveTo>
                <a:lnTo>
                  <a:pt x="228141" y="0"/>
                </a:lnTo>
                <a:lnTo>
                  <a:pt x="223264" y="19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277550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200" y="3543300"/>
            <a:ext cx="6148875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9" y="4084972"/>
            <a:ext cx="6125738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7" y="4670231"/>
            <a:ext cx="6125738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51E8B53A-B4B9-7949-A9E8-6ECE4380E4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" y="1"/>
            <a:ext cx="9143996" cy="3473997"/>
          </a:xfrm>
          <a:custGeom>
            <a:avLst/>
            <a:gdLst>
              <a:gd name="connsiteX0" fmla="*/ 7496899 w 9143996"/>
              <a:gd name="connsiteY0" fmla="*/ 3473580 h 3473997"/>
              <a:gd name="connsiteX1" fmla="*/ 7499744 w 9143996"/>
              <a:gd name="connsiteY1" fmla="*/ 3473997 h 3473997"/>
              <a:gd name="connsiteX2" fmla="*/ 7495870 w 9143996"/>
              <a:gd name="connsiteY2" fmla="*/ 3473997 h 3473997"/>
              <a:gd name="connsiteX3" fmla="*/ 5587962 w 9143996"/>
              <a:gd name="connsiteY3" fmla="*/ 3473580 h 3473997"/>
              <a:gd name="connsiteX4" fmla="*/ 5590806 w 9143996"/>
              <a:gd name="connsiteY4" fmla="*/ 3473997 h 3473997"/>
              <a:gd name="connsiteX5" fmla="*/ 5586934 w 9143996"/>
              <a:gd name="connsiteY5" fmla="*/ 3473997 h 3473997"/>
              <a:gd name="connsiteX6" fmla="*/ 4156294 w 9143996"/>
              <a:gd name="connsiteY6" fmla="*/ 3473580 h 3473997"/>
              <a:gd name="connsiteX7" fmla="*/ 4159139 w 9143996"/>
              <a:gd name="connsiteY7" fmla="*/ 3473997 h 3473997"/>
              <a:gd name="connsiteX8" fmla="*/ 4155265 w 9143996"/>
              <a:gd name="connsiteY8" fmla="*/ 3473997 h 3473997"/>
              <a:gd name="connsiteX9" fmla="*/ 2724623 w 9143996"/>
              <a:gd name="connsiteY9" fmla="*/ 3473580 h 3473997"/>
              <a:gd name="connsiteX10" fmla="*/ 2727468 w 9143996"/>
              <a:gd name="connsiteY10" fmla="*/ 3473997 h 3473997"/>
              <a:gd name="connsiteX11" fmla="*/ 2723595 w 9143996"/>
              <a:gd name="connsiteY11" fmla="*/ 3473997 h 3473997"/>
              <a:gd name="connsiteX12" fmla="*/ 815686 w 9143996"/>
              <a:gd name="connsiteY12" fmla="*/ 3473580 h 3473997"/>
              <a:gd name="connsiteX13" fmla="*/ 818531 w 9143996"/>
              <a:gd name="connsiteY13" fmla="*/ 3473997 h 3473997"/>
              <a:gd name="connsiteX14" fmla="*/ 814657 w 9143996"/>
              <a:gd name="connsiteY14" fmla="*/ 3473997 h 3473997"/>
              <a:gd name="connsiteX15" fmla="*/ 8928603 w 9143996"/>
              <a:gd name="connsiteY15" fmla="*/ 3473566 h 3473997"/>
              <a:gd name="connsiteX16" fmla="*/ 8931541 w 9143996"/>
              <a:gd name="connsiteY16" fmla="*/ 3473997 h 3473997"/>
              <a:gd name="connsiteX17" fmla="*/ 8927541 w 9143996"/>
              <a:gd name="connsiteY17" fmla="*/ 3473997 h 3473997"/>
              <a:gd name="connsiteX18" fmla="*/ 8451338 w 9143996"/>
              <a:gd name="connsiteY18" fmla="*/ 3473566 h 3473997"/>
              <a:gd name="connsiteX19" fmla="*/ 8454276 w 9143996"/>
              <a:gd name="connsiteY19" fmla="*/ 3473997 h 3473997"/>
              <a:gd name="connsiteX20" fmla="*/ 8450275 w 9143996"/>
              <a:gd name="connsiteY20" fmla="*/ 3473997 h 3473997"/>
              <a:gd name="connsiteX21" fmla="*/ 7019666 w 9143996"/>
              <a:gd name="connsiteY21" fmla="*/ 3473566 h 3473997"/>
              <a:gd name="connsiteX22" fmla="*/ 7022604 w 9143996"/>
              <a:gd name="connsiteY22" fmla="*/ 3473997 h 3473997"/>
              <a:gd name="connsiteX23" fmla="*/ 7018604 w 9143996"/>
              <a:gd name="connsiteY23" fmla="*/ 3473997 h 3473997"/>
              <a:gd name="connsiteX24" fmla="*/ 6542401 w 9143996"/>
              <a:gd name="connsiteY24" fmla="*/ 3473566 h 3473997"/>
              <a:gd name="connsiteX25" fmla="*/ 6545339 w 9143996"/>
              <a:gd name="connsiteY25" fmla="*/ 3473997 h 3473997"/>
              <a:gd name="connsiteX26" fmla="*/ 6541339 w 9143996"/>
              <a:gd name="connsiteY26" fmla="*/ 3473997 h 3473997"/>
              <a:gd name="connsiteX27" fmla="*/ 4633464 w 9143996"/>
              <a:gd name="connsiteY27" fmla="*/ 3473566 h 3473997"/>
              <a:gd name="connsiteX28" fmla="*/ 4636401 w 9143996"/>
              <a:gd name="connsiteY28" fmla="*/ 3473997 h 3473997"/>
              <a:gd name="connsiteX29" fmla="*/ 4632402 w 9143996"/>
              <a:gd name="connsiteY29" fmla="*/ 3473997 h 3473997"/>
              <a:gd name="connsiteX30" fmla="*/ 3679062 w 9143996"/>
              <a:gd name="connsiteY30" fmla="*/ 3473566 h 3473997"/>
              <a:gd name="connsiteX31" fmla="*/ 3682000 w 9143996"/>
              <a:gd name="connsiteY31" fmla="*/ 3473997 h 3473997"/>
              <a:gd name="connsiteX32" fmla="*/ 3678000 w 9143996"/>
              <a:gd name="connsiteY32" fmla="*/ 3473997 h 3473997"/>
              <a:gd name="connsiteX33" fmla="*/ 3201796 w 9143996"/>
              <a:gd name="connsiteY33" fmla="*/ 3473566 h 3473997"/>
              <a:gd name="connsiteX34" fmla="*/ 3204735 w 9143996"/>
              <a:gd name="connsiteY34" fmla="*/ 3473997 h 3473997"/>
              <a:gd name="connsiteX35" fmla="*/ 3200733 w 9143996"/>
              <a:gd name="connsiteY35" fmla="*/ 3473997 h 3473997"/>
              <a:gd name="connsiteX36" fmla="*/ 2247392 w 9143996"/>
              <a:gd name="connsiteY36" fmla="*/ 3473566 h 3473997"/>
              <a:gd name="connsiteX37" fmla="*/ 2250331 w 9143996"/>
              <a:gd name="connsiteY37" fmla="*/ 3473997 h 3473997"/>
              <a:gd name="connsiteX38" fmla="*/ 2246330 w 9143996"/>
              <a:gd name="connsiteY38" fmla="*/ 3473997 h 3473997"/>
              <a:gd name="connsiteX39" fmla="*/ 1770126 w 9143996"/>
              <a:gd name="connsiteY39" fmla="*/ 3473566 h 3473997"/>
              <a:gd name="connsiteX40" fmla="*/ 1773064 w 9143996"/>
              <a:gd name="connsiteY40" fmla="*/ 3473997 h 3473997"/>
              <a:gd name="connsiteX41" fmla="*/ 1769063 w 9143996"/>
              <a:gd name="connsiteY41" fmla="*/ 3473997 h 3473997"/>
              <a:gd name="connsiteX42" fmla="*/ 1292861 w 9143996"/>
              <a:gd name="connsiteY42" fmla="*/ 3473566 h 3473997"/>
              <a:gd name="connsiteX43" fmla="*/ 1295799 w 9143996"/>
              <a:gd name="connsiteY43" fmla="*/ 3473997 h 3473997"/>
              <a:gd name="connsiteX44" fmla="*/ 1291799 w 9143996"/>
              <a:gd name="connsiteY44" fmla="*/ 3473997 h 3473997"/>
              <a:gd name="connsiteX45" fmla="*/ 338454 w 9143996"/>
              <a:gd name="connsiteY45" fmla="*/ 3473566 h 3473997"/>
              <a:gd name="connsiteX46" fmla="*/ 341392 w 9143996"/>
              <a:gd name="connsiteY46" fmla="*/ 3473997 h 3473997"/>
              <a:gd name="connsiteX47" fmla="*/ 337392 w 9143996"/>
              <a:gd name="connsiteY47" fmla="*/ 3473997 h 3473997"/>
              <a:gd name="connsiteX48" fmla="*/ 7858144 w 9143996"/>
              <a:gd name="connsiteY48" fmla="*/ 2739038 h 3473997"/>
              <a:gd name="connsiteX49" fmla="*/ 7496805 w 9143996"/>
              <a:gd name="connsiteY49" fmla="*/ 3003940 h 3473997"/>
              <a:gd name="connsiteX50" fmla="*/ 7496805 w 9143996"/>
              <a:gd name="connsiteY50" fmla="*/ 3238690 h 3473997"/>
              <a:gd name="connsiteX51" fmla="*/ 7974071 w 9143996"/>
              <a:gd name="connsiteY51" fmla="*/ 3003940 h 3473997"/>
              <a:gd name="connsiteX52" fmla="*/ 7974071 w 9143996"/>
              <a:gd name="connsiteY52" fmla="*/ 2769191 h 3473997"/>
              <a:gd name="connsiteX53" fmla="*/ 7858144 w 9143996"/>
              <a:gd name="connsiteY53" fmla="*/ 2739038 h 3473997"/>
              <a:gd name="connsiteX54" fmla="*/ 5472069 w 9143996"/>
              <a:gd name="connsiteY54" fmla="*/ 2739038 h 3473997"/>
              <a:gd name="connsiteX55" fmla="*/ 5110730 w 9143996"/>
              <a:gd name="connsiteY55" fmla="*/ 3003940 h 3473997"/>
              <a:gd name="connsiteX56" fmla="*/ 5110730 w 9143996"/>
              <a:gd name="connsiteY56" fmla="*/ 3238690 h 3473997"/>
              <a:gd name="connsiteX57" fmla="*/ 5587996 w 9143996"/>
              <a:gd name="connsiteY57" fmla="*/ 3003940 h 3473997"/>
              <a:gd name="connsiteX58" fmla="*/ 5587996 w 9143996"/>
              <a:gd name="connsiteY58" fmla="*/ 2769191 h 3473997"/>
              <a:gd name="connsiteX59" fmla="*/ 5472069 w 9143996"/>
              <a:gd name="connsiteY59" fmla="*/ 2739038 h 3473997"/>
              <a:gd name="connsiteX60" fmla="*/ 3085869 w 9143996"/>
              <a:gd name="connsiteY60" fmla="*/ 2739038 h 3473997"/>
              <a:gd name="connsiteX61" fmla="*/ 2724529 w 9143996"/>
              <a:gd name="connsiteY61" fmla="*/ 3003940 h 3473997"/>
              <a:gd name="connsiteX62" fmla="*/ 2724529 w 9143996"/>
              <a:gd name="connsiteY62" fmla="*/ 3238690 h 3473997"/>
              <a:gd name="connsiteX63" fmla="*/ 3201796 w 9143996"/>
              <a:gd name="connsiteY63" fmla="*/ 3003940 h 3473997"/>
              <a:gd name="connsiteX64" fmla="*/ 3201796 w 9143996"/>
              <a:gd name="connsiteY64" fmla="*/ 3238690 h 3473997"/>
              <a:gd name="connsiteX65" fmla="*/ 3679062 w 9143996"/>
              <a:gd name="connsiteY65" fmla="*/ 3003940 h 3473997"/>
              <a:gd name="connsiteX66" fmla="*/ 3679062 w 9143996"/>
              <a:gd name="connsiteY66" fmla="*/ 2769191 h 3473997"/>
              <a:gd name="connsiteX67" fmla="*/ 3563136 w 9143996"/>
              <a:gd name="connsiteY67" fmla="*/ 2739038 h 3473997"/>
              <a:gd name="connsiteX68" fmla="*/ 3201796 w 9143996"/>
              <a:gd name="connsiteY68" fmla="*/ 3003940 h 3473997"/>
              <a:gd name="connsiteX69" fmla="*/ 3201796 w 9143996"/>
              <a:gd name="connsiteY69" fmla="*/ 2769191 h 3473997"/>
              <a:gd name="connsiteX70" fmla="*/ 3085869 w 9143996"/>
              <a:gd name="connsiteY70" fmla="*/ 2739038 h 3473997"/>
              <a:gd name="connsiteX71" fmla="*/ 8335411 w 9143996"/>
              <a:gd name="connsiteY71" fmla="*/ 2269538 h 3473997"/>
              <a:gd name="connsiteX72" fmla="*/ 7974072 w 9143996"/>
              <a:gd name="connsiteY72" fmla="*/ 2534440 h 3473997"/>
              <a:gd name="connsiteX73" fmla="*/ 7974072 w 9143996"/>
              <a:gd name="connsiteY73" fmla="*/ 2769190 h 3473997"/>
              <a:gd name="connsiteX74" fmla="*/ 8451338 w 9143996"/>
              <a:gd name="connsiteY74" fmla="*/ 2534440 h 3473997"/>
              <a:gd name="connsiteX75" fmla="*/ 8451338 w 9143996"/>
              <a:gd name="connsiteY75" fmla="*/ 2299691 h 3473997"/>
              <a:gd name="connsiteX76" fmla="*/ 8335411 w 9143996"/>
              <a:gd name="connsiteY76" fmla="*/ 2269538 h 3473997"/>
              <a:gd name="connsiteX77" fmla="*/ 0 w 9143996"/>
              <a:gd name="connsiteY77" fmla="*/ 0 h 3473997"/>
              <a:gd name="connsiteX78" fmla="*/ 9143996 w 9143996"/>
              <a:gd name="connsiteY78" fmla="*/ 0 h 3473997"/>
              <a:gd name="connsiteX79" fmla="*/ 9143996 w 9143996"/>
              <a:gd name="connsiteY79" fmla="*/ 2823376 h 3473997"/>
              <a:gd name="connsiteX80" fmla="*/ 9139852 w 9143996"/>
              <a:gd name="connsiteY80" fmla="*/ 2827039 h 3473997"/>
              <a:gd name="connsiteX81" fmla="*/ 8928603 w 9143996"/>
              <a:gd name="connsiteY81" fmla="*/ 3003940 h 3473997"/>
              <a:gd name="connsiteX82" fmla="*/ 8928603 w 9143996"/>
              <a:gd name="connsiteY82" fmla="*/ 2769191 h 3473997"/>
              <a:gd name="connsiteX83" fmla="*/ 8451338 w 9143996"/>
              <a:gd name="connsiteY83" fmla="*/ 3003940 h 3473997"/>
              <a:gd name="connsiteX84" fmla="*/ 8451338 w 9143996"/>
              <a:gd name="connsiteY84" fmla="*/ 2769191 h 3473997"/>
              <a:gd name="connsiteX85" fmla="*/ 8335411 w 9143996"/>
              <a:gd name="connsiteY85" fmla="*/ 2739038 h 3473997"/>
              <a:gd name="connsiteX86" fmla="*/ 7974072 w 9143996"/>
              <a:gd name="connsiteY86" fmla="*/ 3003940 h 3473997"/>
              <a:gd name="connsiteX87" fmla="*/ 7974072 w 9143996"/>
              <a:gd name="connsiteY87" fmla="*/ 3238690 h 3473997"/>
              <a:gd name="connsiteX88" fmla="*/ 8451338 w 9143996"/>
              <a:gd name="connsiteY88" fmla="*/ 3003940 h 3473997"/>
              <a:gd name="connsiteX89" fmla="*/ 8451338 w 9143996"/>
              <a:gd name="connsiteY89" fmla="*/ 3238690 h 3473997"/>
              <a:gd name="connsiteX90" fmla="*/ 8928603 w 9143996"/>
              <a:gd name="connsiteY90" fmla="*/ 3003940 h 3473997"/>
              <a:gd name="connsiteX91" fmla="*/ 8928603 w 9143996"/>
              <a:gd name="connsiteY91" fmla="*/ 3238690 h 3473997"/>
              <a:gd name="connsiteX92" fmla="*/ 9139252 w 9143996"/>
              <a:gd name="connsiteY92" fmla="*/ 3229785 h 3473997"/>
              <a:gd name="connsiteX93" fmla="*/ 9143996 w 9143996"/>
              <a:gd name="connsiteY93" fmla="*/ 3225592 h 3473997"/>
              <a:gd name="connsiteX94" fmla="*/ 9143996 w 9143996"/>
              <a:gd name="connsiteY94" fmla="*/ 3293002 h 3473997"/>
              <a:gd name="connsiteX95" fmla="*/ 9139852 w 9143996"/>
              <a:gd name="connsiteY95" fmla="*/ 3296665 h 3473997"/>
              <a:gd name="connsiteX96" fmla="*/ 8928603 w 9143996"/>
              <a:gd name="connsiteY96" fmla="*/ 3473566 h 3473997"/>
              <a:gd name="connsiteX97" fmla="*/ 8928603 w 9143996"/>
              <a:gd name="connsiteY97" fmla="*/ 3238817 h 3473997"/>
              <a:gd name="connsiteX98" fmla="*/ 8451338 w 9143996"/>
              <a:gd name="connsiteY98" fmla="*/ 3473566 h 3473997"/>
              <a:gd name="connsiteX99" fmla="*/ 8451338 w 9143996"/>
              <a:gd name="connsiteY99" fmla="*/ 3238817 h 3473997"/>
              <a:gd name="connsiteX100" fmla="*/ 7974072 w 9143996"/>
              <a:gd name="connsiteY100" fmla="*/ 3473566 h 3473997"/>
              <a:gd name="connsiteX101" fmla="*/ 7977010 w 9143996"/>
              <a:gd name="connsiteY101" fmla="*/ 3473997 h 3473997"/>
              <a:gd name="connsiteX102" fmla="*/ 7973009 w 9143996"/>
              <a:gd name="connsiteY102" fmla="*/ 3473997 h 3473997"/>
              <a:gd name="connsiteX103" fmla="*/ 7974071 w 9143996"/>
              <a:gd name="connsiteY103" fmla="*/ 3473566 h 3473997"/>
              <a:gd name="connsiteX104" fmla="*/ 7974071 w 9143996"/>
              <a:gd name="connsiteY104" fmla="*/ 3238817 h 3473997"/>
              <a:gd name="connsiteX105" fmla="*/ 7552885 w 9143996"/>
              <a:gd name="connsiteY105" fmla="*/ 3450827 h 3473997"/>
              <a:gd name="connsiteX106" fmla="*/ 7496839 w 9143996"/>
              <a:gd name="connsiteY106" fmla="*/ 3473552 h 3473997"/>
              <a:gd name="connsiteX107" fmla="*/ 7447572 w 9143996"/>
              <a:gd name="connsiteY107" fmla="*/ 3466327 h 3473997"/>
              <a:gd name="connsiteX108" fmla="*/ 7496932 w 9143996"/>
              <a:gd name="connsiteY108" fmla="*/ 3238817 h 3473997"/>
              <a:gd name="connsiteX109" fmla="*/ 7019666 w 9143996"/>
              <a:gd name="connsiteY109" fmla="*/ 3473566 h 3473997"/>
              <a:gd name="connsiteX110" fmla="*/ 7019666 w 9143996"/>
              <a:gd name="connsiteY110" fmla="*/ 3238817 h 3473997"/>
              <a:gd name="connsiteX111" fmla="*/ 6542401 w 9143996"/>
              <a:gd name="connsiteY111" fmla="*/ 3473566 h 3473997"/>
              <a:gd name="connsiteX112" fmla="*/ 6542401 w 9143996"/>
              <a:gd name="connsiteY112" fmla="*/ 3238817 h 3473997"/>
              <a:gd name="connsiteX113" fmla="*/ 6065135 w 9143996"/>
              <a:gd name="connsiteY113" fmla="*/ 3473566 h 3473997"/>
              <a:gd name="connsiteX114" fmla="*/ 6068073 w 9143996"/>
              <a:gd name="connsiteY114" fmla="*/ 3473997 h 3473997"/>
              <a:gd name="connsiteX115" fmla="*/ 6064072 w 9143996"/>
              <a:gd name="connsiteY115" fmla="*/ 3473997 h 3473997"/>
              <a:gd name="connsiteX116" fmla="*/ 6065134 w 9143996"/>
              <a:gd name="connsiteY116" fmla="*/ 3473566 h 3473997"/>
              <a:gd name="connsiteX117" fmla="*/ 6065134 w 9143996"/>
              <a:gd name="connsiteY117" fmla="*/ 3238817 h 3473997"/>
              <a:gd name="connsiteX118" fmla="*/ 5643948 w 9143996"/>
              <a:gd name="connsiteY118" fmla="*/ 3450827 h 3473997"/>
              <a:gd name="connsiteX119" fmla="*/ 5587902 w 9143996"/>
              <a:gd name="connsiteY119" fmla="*/ 3473552 h 3473997"/>
              <a:gd name="connsiteX120" fmla="*/ 5538641 w 9143996"/>
              <a:gd name="connsiteY120" fmla="*/ 3466327 h 3473997"/>
              <a:gd name="connsiteX121" fmla="*/ 5587996 w 9143996"/>
              <a:gd name="connsiteY121" fmla="*/ 3238817 h 3473997"/>
              <a:gd name="connsiteX122" fmla="*/ 5110730 w 9143996"/>
              <a:gd name="connsiteY122" fmla="*/ 3473566 h 3473997"/>
              <a:gd name="connsiteX123" fmla="*/ 5113668 w 9143996"/>
              <a:gd name="connsiteY123" fmla="*/ 3473997 h 3473997"/>
              <a:gd name="connsiteX124" fmla="*/ 5109667 w 9143996"/>
              <a:gd name="connsiteY124" fmla="*/ 3473997 h 3473997"/>
              <a:gd name="connsiteX125" fmla="*/ 5110729 w 9143996"/>
              <a:gd name="connsiteY125" fmla="*/ 3473566 h 3473997"/>
              <a:gd name="connsiteX126" fmla="*/ 5110729 w 9143996"/>
              <a:gd name="connsiteY126" fmla="*/ 3238817 h 3473997"/>
              <a:gd name="connsiteX127" fmla="*/ 4689543 w 9143996"/>
              <a:gd name="connsiteY127" fmla="*/ 3450827 h 3473997"/>
              <a:gd name="connsiteX128" fmla="*/ 4633464 w 9143996"/>
              <a:gd name="connsiteY128" fmla="*/ 3473566 h 3473997"/>
              <a:gd name="connsiteX129" fmla="*/ 4584109 w 9143996"/>
              <a:gd name="connsiteY129" fmla="*/ 3466327 h 3473997"/>
              <a:gd name="connsiteX130" fmla="*/ 4633464 w 9143996"/>
              <a:gd name="connsiteY130" fmla="*/ 3238817 h 3473997"/>
              <a:gd name="connsiteX131" fmla="*/ 4212278 w 9143996"/>
              <a:gd name="connsiteY131" fmla="*/ 3450827 h 3473997"/>
              <a:gd name="connsiteX132" fmla="*/ 4156234 w 9143996"/>
              <a:gd name="connsiteY132" fmla="*/ 3473552 h 3473997"/>
              <a:gd name="connsiteX133" fmla="*/ 4106931 w 9143996"/>
              <a:gd name="connsiteY133" fmla="*/ 3466327 h 3473997"/>
              <a:gd name="connsiteX134" fmla="*/ 4156328 w 9143996"/>
              <a:gd name="connsiteY134" fmla="*/ 3238817 h 3473997"/>
              <a:gd name="connsiteX135" fmla="*/ 3735147 w 9143996"/>
              <a:gd name="connsiteY135" fmla="*/ 3450827 h 3473997"/>
              <a:gd name="connsiteX136" fmla="*/ 3679062 w 9143996"/>
              <a:gd name="connsiteY136" fmla="*/ 3473566 h 3473997"/>
              <a:gd name="connsiteX137" fmla="*/ 3629708 w 9143996"/>
              <a:gd name="connsiteY137" fmla="*/ 3466327 h 3473997"/>
              <a:gd name="connsiteX138" fmla="*/ 3679063 w 9143996"/>
              <a:gd name="connsiteY138" fmla="*/ 3238817 h 3473997"/>
              <a:gd name="connsiteX139" fmla="*/ 3201796 w 9143996"/>
              <a:gd name="connsiteY139" fmla="*/ 3473566 h 3473997"/>
              <a:gd name="connsiteX140" fmla="*/ 3201796 w 9143996"/>
              <a:gd name="connsiteY140" fmla="*/ 3238817 h 3473997"/>
              <a:gd name="connsiteX141" fmla="*/ 2780609 w 9143996"/>
              <a:gd name="connsiteY141" fmla="*/ 3450827 h 3473997"/>
              <a:gd name="connsiteX142" fmla="*/ 2724563 w 9143996"/>
              <a:gd name="connsiteY142" fmla="*/ 3473552 h 3473997"/>
              <a:gd name="connsiteX143" fmla="*/ 2675261 w 9143996"/>
              <a:gd name="connsiteY143" fmla="*/ 3466327 h 3473997"/>
              <a:gd name="connsiteX144" fmla="*/ 2724658 w 9143996"/>
              <a:gd name="connsiteY144" fmla="*/ 3238817 h 3473997"/>
              <a:gd name="connsiteX145" fmla="*/ 2303472 w 9143996"/>
              <a:gd name="connsiteY145" fmla="*/ 3450827 h 3473997"/>
              <a:gd name="connsiteX146" fmla="*/ 2247392 w 9143996"/>
              <a:gd name="connsiteY146" fmla="*/ 3473566 h 3473997"/>
              <a:gd name="connsiteX147" fmla="*/ 2198037 w 9143996"/>
              <a:gd name="connsiteY147" fmla="*/ 3466327 h 3473997"/>
              <a:gd name="connsiteX148" fmla="*/ 2247392 w 9143996"/>
              <a:gd name="connsiteY148" fmla="*/ 3238817 h 3473997"/>
              <a:gd name="connsiteX149" fmla="*/ 1826205 w 9143996"/>
              <a:gd name="connsiteY149" fmla="*/ 3450827 h 3473997"/>
              <a:gd name="connsiteX150" fmla="*/ 1770126 w 9143996"/>
              <a:gd name="connsiteY150" fmla="*/ 3473566 h 3473997"/>
              <a:gd name="connsiteX151" fmla="*/ 1720770 w 9143996"/>
              <a:gd name="connsiteY151" fmla="*/ 3466327 h 3473997"/>
              <a:gd name="connsiteX152" fmla="*/ 1770126 w 9143996"/>
              <a:gd name="connsiteY152" fmla="*/ 3238817 h 3473997"/>
              <a:gd name="connsiteX153" fmla="*/ 1348941 w 9143996"/>
              <a:gd name="connsiteY153" fmla="*/ 3450827 h 3473997"/>
              <a:gd name="connsiteX154" fmla="*/ 1292861 w 9143996"/>
              <a:gd name="connsiteY154" fmla="*/ 3473566 h 3473997"/>
              <a:gd name="connsiteX155" fmla="*/ 1243506 w 9143996"/>
              <a:gd name="connsiteY155" fmla="*/ 3466327 h 3473997"/>
              <a:gd name="connsiteX156" fmla="*/ 1292861 w 9143996"/>
              <a:gd name="connsiteY156" fmla="*/ 3238817 h 3473997"/>
              <a:gd name="connsiteX157" fmla="*/ 871673 w 9143996"/>
              <a:gd name="connsiteY157" fmla="*/ 3450827 h 3473997"/>
              <a:gd name="connsiteX158" fmla="*/ 815627 w 9143996"/>
              <a:gd name="connsiteY158" fmla="*/ 3473553 h 3473997"/>
              <a:gd name="connsiteX159" fmla="*/ 766359 w 9143996"/>
              <a:gd name="connsiteY159" fmla="*/ 3466327 h 3473997"/>
              <a:gd name="connsiteX160" fmla="*/ 815720 w 9143996"/>
              <a:gd name="connsiteY160" fmla="*/ 3238817 h 3473997"/>
              <a:gd name="connsiteX161" fmla="*/ 394534 w 9143996"/>
              <a:gd name="connsiteY161" fmla="*/ 3450827 h 3473997"/>
              <a:gd name="connsiteX162" fmla="*/ 338454 w 9143996"/>
              <a:gd name="connsiteY162" fmla="*/ 3473566 h 3473997"/>
              <a:gd name="connsiteX163" fmla="*/ 289099 w 9143996"/>
              <a:gd name="connsiteY163" fmla="*/ 3466327 h 3473997"/>
              <a:gd name="connsiteX164" fmla="*/ 338455 w 9143996"/>
              <a:gd name="connsiteY164" fmla="*/ 3238817 h 3473997"/>
              <a:gd name="connsiteX165" fmla="*/ 20526 w 9143996"/>
              <a:gd name="connsiteY165" fmla="*/ 3353048 h 3473997"/>
              <a:gd name="connsiteX166" fmla="*/ 0 w 9143996"/>
              <a:gd name="connsiteY166" fmla="*/ 3375008 h 3473997"/>
              <a:gd name="connsiteX167" fmla="*/ 0 w 9143996"/>
              <a:gd name="connsiteY167" fmla="*/ 3264145 h 3473997"/>
              <a:gd name="connsiteX168" fmla="*/ 10646 w 9143996"/>
              <a:gd name="connsiteY168" fmla="*/ 3261959 h 3473997"/>
              <a:gd name="connsiteX169" fmla="*/ 295947 w 9143996"/>
              <a:gd name="connsiteY169" fmla="*/ 3018705 h 3473997"/>
              <a:gd name="connsiteX170" fmla="*/ 338455 w 9143996"/>
              <a:gd name="connsiteY170" fmla="*/ 3003940 h 3473997"/>
              <a:gd name="connsiteX171" fmla="*/ 387809 w 9143996"/>
              <a:gd name="connsiteY171" fmla="*/ 3011180 h 3473997"/>
              <a:gd name="connsiteX172" fmla="*/ 338454 w 9143996"/>
              <a:gd name="connsiteY172" fmla="*/ 3238690 h 3473997"/>
              <a:gd name="connsiteX173" fmla="*/ 815720 w 9143996"/>
              <a:gd name="connsiteY173" fmla="*/ 3003940 h 3473997"/>
              <a:gd name="connsiteX174" fmla="*/ 815720 w 9143996"/>
              <a:gd name="connsiteY174" fmla="*/ 2769191 h 3473997"/>
              <a:gd name="connsiteX175" fmla="*/ 394534 w 9143996"/>
              <a:gd name="connsiteY175" fmla="*/ 2981201 h 3473997"/>
              <a:gd name="connsiteX176" fmla="*/ 338454 w 9143996"/>
              <a:gd name="connsiteY176" fmla="*/ 3003940 h 3473997"/>
              <a:gd name="connsiteX177" fmla="*/ 289100 w 9143996"/>
              <a:gd name="connsiteY177" fmla="*/ 2996701 h 3473997"/>
              <a:gd name="connsiteX178" fmla="*/ 338455 w 9143996"/>
              <a:gd name="connsiteY178" fmla="*/ 2769191 h 3473997"/>
              <a:gd name="connsiteX179" fmla="*/ 20492 w 9143996"/>
              <a:gd name="connsiteY179" fmla="*/ 2883422 h 3473997"/>
              <a:gd name="connsiteX180" fmla="*/ 0 w 9143996"/>
              <a:gd name="connsiteY180" fmla="*/ 2905353 h 347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9143996" h="3473997">
                <a:moveTo>
                  <a:pt x="7496899" y="3473580"/>
                </a:moveTo>
                <a:lnTo>
                  <a:pt x="7499744" y="3473997"/>
                </a:lnTo>
                <a:lnTo>
                  <a:pt x="7495870" y="3473997"/>
                </a:lnTo>
                <a:close/>
                <a:moveTo>
                  <a:pt x="5587962" y="3473580"/>
                </a:moveTo>
                <a:lnTo>
                  <a:pt x="5590806" y="3473997"/>
                </a:lnTo>
                <a:lnTo>
                  <a:pt x="5586934" y="3473997"/>
                </a:lnTo>
                <a:close/>
                <a:moveTo>
                  <a:pt x="4156294" y="3473580"/>
                </a:moveTo>
                <a:lnTo>
                  <a:pt x="4159139" y="3473997"/>
                </a:lnTo>
                <a:lnTo>
                  <a:pt x="4155265" y="3473997"/>
                </a:lnTo>
                <a:close/>
                <a:moveTo>
                  <a:pt x="2724623" y="3473580"/>
                </a:moveTo>
                <a:lnTo>
                  <a:pt x="2727468" y="3473997"/>
                </a:lnTo>
                <a:lnTo>
                  <a:pt x="2723595" y="3473997"/>
                </a:lnTo>
                <a:close/>
                <a:moveTo>
                  <a:pt x="815686" y="3473580"/>
                </a:moveTo>
                <a:lnTo>
                  <a:pt x="818531" y="3473997"/>
                </a:lnTo>
                <a:lnTo>
                  <a:pt x="814657" y="3473997"/>
                </a:lnTo>
                <a:close/>
                <a:moveTo>
                  <a:pt x="8928603" y="3473566"/>
                </a:moveTo>
                <a:lnTo>
                  <a:pt x="8931541" y="3473997"/>
                </a:lnTo>
                <a:lnTo>
                  <a:pt x="8927541" y="3473997"/>
                </a:lnTo>
                <a:close/>
                <a:moveTo>
                  <a:pt x="8451338" y="3473566"/>
                </a:moveTo>
                <a:lnTo>
                  <a:pt x="8454276" y="3473997"/>
                </a:lnTo>
                <a:lnTo>
                  <a:pt x="8450275" y="3473997"/>
                </a:lnTo>
                <a:close/>
                <a:moveTo>
                  <a:pt x="7019666" y="3473566"/>
                </a:moveTo>
                <a:lnTo>
                  <a:pt x="7022604" y="3473997"/>
                </a:lnTo>
                <a:lnTo>
                  <a:pt x="7018604" y="3473997"/>
                </a:lnTo>
                <a:close/>
                <a:moveTo>
                  <a:pt x="6542401" y="3473566"/>
                </a:moveTo>
                <a:lnTo>
                  <a:pt x="6545339" y="3473997"/>
                </a:lnTo>
                <a:lnTo>
                  <a:pt x="6541339" y="3473997"/>
                </a:lnTo>
                <a:close/>
                <a:moveTo>
                  <a:pt x="4633464" y="3473566"/>
                </a:moveTo>
                <a:lnTo>
                  <a:pt x="4636401" y="3473997"/>
                </a:lnTo>
                <a:lnTo>
                  <a:pt x="4632402" y="3473997"/>
                </a:lnTo>
                <a:close/>
                <a:moveTo>
                  <a:pt x="3679062" y="3473566"/>
                </a:moveTo>
                <a:lnTo>
                  <a:pt x="3682000" y="3473997"/>
                </a:lnTo>
                <a:lnTo>
                  <a:pt x="3678000" y="3473997"/>
                </a:lnTo>
                <a:close/>
                <a:moveTo>
                  <a:pt x="3201796" y="3473566"/>
                </a:moveTo>
                <a:lnTo>
                  <a:pt x="3204735" y="3473997"/>
                </a:lnTo>
                <a:lnTo>
                  <a:pt x="3200733" y="3473997"/>
                </a:lnTo>
                <a:close/>
                <a:moveTo>
                  <a:pt x="2247392" y="3473566"/>
                </a:moveTo>
                <a:lnTo>
                  <a:pt x="2250331" y="3473997"/>
                </a:lnTo>
                <a:lnTo>
                  <a:pt x="2246330" y="3473997"/>
                </a:lnTo>
                <a:close/>
                <a:moveTo>
                  <a:pt x="1770126" y="3473566"/>
                </a:moveTo>
                <a:lnTo>
                  <a:pt x="1773064" y="3473997"/>
                </a:lnTo>
                <a:lnTo>
                  <a:pt x="1769063" y="3473997"/>
                </a:lnTo>
                <a:close/>
                <a:moveTo>
                  <a:pt x="1292861" y="3473566"/>
                </a:moveTo>
                <a:lnTo>
                  <a:pt x="1295799" y="3473997"/>
                </a:lnTo>
                <a:lnTo>
                  <a:pt x="1291799" y="3473997"/>
                </a:lnTo>
                <a:close/>
                <a:moveTo>
                  <a:pt x="338454" y="3473566"/>
                </a:moveTo>
                <a:lnTo>
                  <a:pt x="341392" y="3473997"/>
                </a:lnTo>
                <a:lnTo>
                  <a:pt x="337392" y="3473997"/>
                </a:lnTo>
                <a:close/>
                <a:moveTo>
                  <a:pt x="7858144" y="2739038"/>
                </a:moveTo>
                <a:cubicBezTo>
                  <a:pt x="7707959" y="2753049"/>
                  <a:pt x="7624139" y="2983663"/>
                  <a:pt x="7496805" y="3003940"/>
                </a:cubicBezTo>
                <a:cubicBezTo>
                  <a:pt x="7641204" y="3003940"/>
                  <a:pt x="7689337" y="3169266"/>
                  <a:pt x="7496805" y="3238690"/>
                </a:cubicBezTo>
                <a:cubicBezTo>
                  <a:pt x="7726548" y="3372471"/>
                  <a:pt x="7817353" y="3028898"/>
                  <a:pt x="7974071" y="3003940"/>
                </a:cubicBezTo>
                <a:cubicBezTo>
                  <a:pt x="7829672" y="3003940"/>
                  <a:pt x="7781539" y="2838615"/>
                  <a:pt x="7974071" y="2769191"/>
                </a:cubicBezTo>
                <a:cubicBezTo>
                  <a:pt x="7930994" y="2744107"/>
                  <a:pt x="7892802" y="2735805"/>
                  <a:pt x="7858144" y="2739038"/>
                </a:cubicBezTo>
                <a:close/>
                <a:moveTo>
                  <a:pt x="5472069" y="2739038"/>
                </a:moveTo>
                <a:cubicBezTo>
                  <a:pt x="5321884" y="2753049"/>
                  <a:pt x="5238064" y="2983663"/>
                  <a:pt x="5110730" y="3003940"/>
                </a:cubicBezTo>
                <a:cubicBezTo>
                  <a:pt x="5255129" y="3003940"/>
                  <a:pt x="5303262" y="3169266"/>
                  <a:pt x="5110730" y="3238690"/>
                </a:cubicBezTo>
                <a:cubicBezTo>
                  <a:pt x="5340473" y="3372471"/>
                  <a:pt x="5431278" y="3028898"/>
                  <a:pt x="5587996" y="3003940"/>
                </a:cubicBezTo>
                <a:cubicBezTo>
                  <a:pt x="5443597" y="3003940"/>
                  <a:pt x="5395464" y="2838615"/>
                  <a:pt x="5587996" y="2769191"/>
                </a:cubicBezTo>
                <a:cubicBezTo>
                  <a:pt x="5544919" y="2744107"/>
                  <a:pt x="5506727" y="2735805"/>
                  <a:pt x="5472069" y="2739038"/>
                </a:cubicBezTo>
                <a:close/>
                <a:moveTo>
                  <a:pt x="3085869" y="2739038"/>
                </a:moveTo>
                <a:cubicBezTo>
                  <a:pt x="2935683" y="2753049"/>
                  <a:pt x="2851862" y="2983663"/>
                  <a:pt x="2724529" y="3003940"/>
                </a:cubicBezTo>
                <a:cubicBezTo>
                  <a:pt x="2868928" y="3003940"/>
                  <a:pt x="2917061" y="3169266"/>
                  <a:pt x="2724529" y="3238690"/>
                </a:cubicBezTo>
                <a:cubicBezTo>
                  <a:pt x="2954272" y="3372471"/>
                  <a:pt x="3045077" y="3028898"/>
                  <a:pt x="3201796" y="3003940"/>
                </a:cubicBezTo>
                <a:cubicBezTo>
                  <a:pt x="3346195" y="3003940"/>
                  <a:pt x="3394329" y="3169266"/>
                  <a:pt x="3201796" y="3238690"/>
                </a:cubicBezTo>
                <a:cubicBezTo>
                  <a:pt x="3431540" y="3372471"/>
                  <a:pt x="3522345" y="3028898"/>
                  <a:pt x="3679062" y="3003940"/>
                </a:cubicBezTo>
                <a:cubicBezTo>
                  <a:pt x="3534664" y="3003940"/>
                  <a:pt x="3486530" y="2838615"/>
                  <a:pt x="3679062" y="2769191"/>
                </a:cubicBezTo>
                <a:cubicBezTo>
                  <a:pt x="3635986" y="2744107"/>
                  <a:pt x="3597793" y="2735805"/>
                  <a:pt x="3563136" y="2739038"/>
                </a:cubicBezTo>
                <a:cubicBezTo>
                  <a:pt x="3412951" y="2753049"/>
                  <a:pt x="3329130" y="2983663"/>
                  <a:pt x="3201796" y="3003940"/>
                </a:cubicBezTo>
                <a:cubicBezTo>
                  <a:pt x="3057396" y="3003940"/>
                  <a:pt x="3009263" y="2838615"/>
                  <a:pt x="3201796" y="2769191"/>
                </a:cubicBezTo>
                <a:cubicBezTo>
                  <a:pt x="3158718" y="2744107"/>
                  <a:pt x="3120525" y="2735805"/>
                  <a:pt x="3085869" y="2739038"/>
                </a:cubicBezTo>
                <a:close/>
                <a:moveTo>
                  <a:pt x="8335411" y="2269538"/>
                </a:moveTo>
                <a:cubicBezTo>
                  <a:pt x="8185226" y="2283549"/>
                  <a:pt x="8101406" y="2514163"/>
                  <a:pt x="7974072" y="2534440"/>
                </a:cubicBezTo>
                <a:cubicBezTo>
                  <a:pt x="8118471" y="2534440"/>
                  <a:pt x="8166604" y="2699766"/>
                  <a:pt x="7974072" y="2769190"/>
                </a:cubicBezTo>
                <a:cubicBezTo>
                  <a:pt x="8203815" y="2902971"/>
                  <a:pt x="8294620" y="2559398"/>
                  <a:pt x="8451338" y="2534440"/>
                </a:cubicBezTo>
                <a:cubicBezTo>
                  <a:pt x="8306939" y="2534440"/>
                  <a:pt x="8258806" y="2369115"/>
                  <a:pt x="8451338" y="2299691"/>
                </a:cubicBezTo>
                <a:cubicBezTo>
                  <a:pt x="8408261" y="2274607"/>
                  <a:pt x="8370069" y="2266305"/>
                  <a:pt x="8335411" y="2269538"/>
                </a:cubicBezTo>
                <a:close/>
                <a:moveTo>
                  <a:pt x="0" y="0"/>
                </a:moveTo>
                <a:lnTo>
                  <a:pt x="9143996" y="0"/>
                </a:lnTo>
                <a:lnTo>
                  <a:pt x="9143996" y="2823376"/>
                </a:lnTo>
                <a:lnTo>
                  <a:pt x="9139852" y="2827039"/>
                </a:lnTo>
                <a:cubicBezTo>
                  <a:pt x="9068843" y="2899329"/>
                  <a:pt x="9006962" y="2991462"/>
                  <a:pt x="8928603" y="3003940"/>
                </a:cubicBezTo>
                <a:cubicBezTo>
                  <a:pt x="8784205" y="3003940"/>
                  <a:pt x="8736072" y="2838615"/>
                  <a:pt x="8928603" y="2769191"/>
                </a:cubicBezTo>
                <a:cubicBezTo>
                  <a:pt x="8698861" y="2635410"/>
                  <a:pt x="8608056" y="2978983"/>
                  <a:pt x="8451338" y="3003940"/>
                </a:cubicBezTo>
                <a:cubicBezTo>
                  <a:pt x="8306939" y="3003940"/>
                  <a:pt x="8258806" y="2838615"/>
                  <a:pt x="8451338" y="2769191"/>
                </a:cubicBezTo>
                <a:cubicBezTo>
                  <a:pt x="8408261" y="2744107"/>
                  <a:pt x="8370069" y="2735805"/>
                  <a:pt x="8335411" y="2739038"/>
                </a:cubicBezTo>
                <a:cubicBezTo>
                  <a:pt x="8185226" y="2753049"/>
                  <a:pt x="8101406" y="2983663"/>
                  <a:pt x="7974072" y="3003940"/>
                </a:cubicBezTo>
                <a:cubicBezTo>
                  <a:pt x="8118471" y="3003940"/>
                  <a:pt x="8166604" y="3169266"/>
                  <a:pt x="7974072" y="3238690"/>
                </a:cubicBezTo>
                <a:cubicBezTo>
                  <a:pt x="8203815" y="3372471"/>
                  <a:pt x="8294620" y="3028898"/>
                  <a:pt x="8451338" y="3003940"/>
                </a:cubicBezTo>
                <a:cubicBezTo>
                  <a:pt x="8595737" y="3003940"/>
                  <a:pt x="8643870" y="3169266"/>
                  <a:pt x="8451338" y="3238690"/>
                </a:cubicBezTo>
                <a:cubicBezTo>
                  <a:pt x="8681081" y="3372471"/>
                  <a:pt x="8771886" y="3028898"/>
                  <a:pt x="8928603" y="3003940"/>
                </a:cubicBezTo>
                <a:cubicBezTo>
                  <a:pt x="9073002" y="3003940"/>
                  <a:pt x="9121135" y="3169266"/>
                  <a:pt x="8928603" y="3238690"/>
                </a:cubicBezTo>
                <a:cubicBezTo>
                  <a:pt x="9014757" y="3288858"/>
                  <a:pt x="9081372" y="3271898"/>
                  <a:pt x="9139252" y="3229785"/>
                </a:cubicBezTo>
                <a:lnTo>
                  <a:pt x="9143996" y="3225592"/>
                </a:lnTo>
                <a:lnTo>
                  <a:pt x="9143996" y="3293002"/>
                </a:lnTo>
                <a:lnTo>
                  <a:pt x="9139852" y="3296665"/>
                </a:lnTo>
                <a:cubicBezTo>
                  <a:pt x="9068843" y="3368955"/>
                  <a:pt x="9006962" y="3461088"/>
                  <a:pt x="8928603" y="3473566"/>
                </a:cubicBezTo>
                <a:cubicBezTo>
                  <a:pt x="8784205" y="3473566"/>
                  <a:pt x="8736072" y="3308241"/>
                  <a:pt x="8928603" y="3238817"/>
                </a:cubicBezTo>
                <a:cubicBezTo>
                  <a:pt x="8698861" y="3105036"/>
                  <a:pt x="8608056" y="3448609"/>
                  <a:pt x="8451338" y="3473566"/>
                </a:cubicBezTo>
                <a:cubicBezTo>
                  <a:pt x="8306939" y="3473566"/>
                  <a:pt x="8258806" y="3308241"/>
                  <a:pt x="8451338" y="3238817"/>
                </a:cubicBezTo>
                <a:cubicBezTo>
                  <a:pt x="8221595" y="3105036"/>
                  <a:pt x="8130790" y="3448609"/>
                  <a:pt x="7974072" y="3473566"/>
                </a:cubicBezTo>
                <a:lnTo>
                  <a:pt x="7977010" y="3473997"/>
                </a:lnTo>
                <a:lnTo>
                  <a:pt x="7973009" y="3473997"/>
                </a:lnTo>
                <a:lnTo>
                  <a:pt x="7974071" y="3473566"/>
                </a:lnTo>
                <a:cubicBezTo>
                  <a:pt x="7829672" y="3473566"/>
                  <a:pt x="7781539" y="3308241"/>
                  <a:pt x="7974071" y="3238817"/>
                </a:cubicBezTo>
                <a:cubicBezTo>
                  <a:pt x="7773046" y="3121759"/>
                  <a:pt x="7678395" y="3370175"/>
                  <a:pt x="7552885" y="3450827"/>
                </a:cubicBezTo>
                <a:lnTo>
                  <a:pt x="7496839" y="3473552"/>
                </a:lnTo>
                <a:lnTo>
                  <a:pt x="7447572" y="3466327"/>
                </a:lnTo>
                <a:cubicBezTo>
                  <a:pt x="7344233" y="3433733"/>
                  <a:pt x="7328356" y="3299563"/>
                  <a:pt x="7496932" y="3238817"/>
                </a:cubicBezTo>
                <a:cubicBezTo>
                  <a:pt x="7267189" y="3105036"/>
                  <a:pt x="7176384" y="3448609"/>
                  <a:pt x="7019666" y="3473566"/>
                </a:cubicBezTo>
                <a:cubicBezTo>
                  <a:pt x="6875268" y="3473566"/>
                  <a:pt x="6827135" y="3308241"/>
                  <a:pt x="7019666" y="3238817"/>
                </a:cubicBezTo>
                <a:cubicBezTo>
                  <a:pt x="6789924" y="3105036"/>
                  <a:pt x="6699119" y="3448609"/>
                  <a:pt x="6542401" y="3473566"/>
                </a:cubicBezTo>
                <a:cubicBezTo>
                  <a:pt x="6398002" y="3473566"/>
                  <a:pt x="6349869" y="3308241"/>
                  <a:pt x="6542401" y="3238817"/>
                </a:cubicBezTo>
                <a:cubicBezTo>
                  <a:pt x="6312658" y="3105036"/>
                  <a:pt x="6221853" y="3448609"/>
                  <a:pt x="6065135" y="3473566"/>
                </a:cubicBezTo>
                <a:lnTo>
                  <a:pt x="6068073" y="3473997"/>
                </a:lnTo>
                <a:lnTo>
                  <a:pt x="6064072" y="3473997"/>
                </a:lnTo>
                <a:lnTo>
                  <a:pt x="6065134" y="3473566"/>
                </a:lnTo>
                <a:cubicBezTo>
                  <a:pt x="5920735" y="3473566"/>
                  <a:pt x="5872602" y="3308241"/>
                  <a:pt x="6065134" y="3238817"/>
                </a:cubicBezTo>
                <a:cubicBezTo>
                  <a:pt x="5864109" y="3121759"/>
                  <a:pt x="5769458" y="3370175"/>
                  <a:pt x="5643948" y="3450827"/>
                </a:cubicBezTo>
                <a:lnTo>
                  <a:pt x="5587902" y="3473552"/>
                </a:lnTo>
                <a:lnTo>
                  <a:pt x="5538641" y="3466327"/>
                </a:lnTo>
                <a:cubicBezTo>
                  <a:pt x="5435324" y="3433733"/>
                  <a:pt x="5419531" y="3299563"/>
                  <a:pt x="5587996" y="3238817"/>
                </a:cubicBezTo>
                <a:cubicBezTo>
                  <a:pt x="5358253" y="3105036"/>
                  <a:pt x="5267448" y="3448609"/>
                  <a:pt x="5110730" y="3473566"/>
                </a:cubicBezTo>
                <a:lnTo>
                  <a:pt x="5113668" y="3473997"/>
                </a:lnTo>
                <a:lnTo>
                  <a:pt x="5109667" y="3473997"/>
                </a:lnTo>
                <a:lnTo>
                  <a:pt x="5110729" y="3473566"/>
                </a:lnTo>
                <a:cubicBezTo>
                  <a:pt x="4966330" y="3473566"/>
                  <a:pt x="4918197" y="3308241"/>
                  <a:pt x="5110729" y="3238817"/>
                </a:cubicBezTo>
                <a:cubicBezTo>
                  <a:pt x="4909704" y="3121759"/>
                  <a:pt x="4815053" y="3370175"/>
                  <a:pt x="4689543" y="3450827"/>
                </a:cubicBezTo>
                <a:lnTo>
                  <a:pt x="4633464" y="3473566"/>
                </a:lnTo>
                <a:lnTo>
                  <a:pt x="4584109" y="3466327"/>
                </a:lnTo>
                <a:cubicBezTo>
                  <a:pt x="4480793" y="3433733"/>
                  <a:pt x="4464999" y="3299563"/>
                  <a:pt x="4633464" y="3238817"/>
                </a:cubicBezTo>
                <a:cubicBezTo>
                  <a:pt x="4432439" y="3121759"/>
                  <a:pt x="4337789" y="3370175"/>
                  <a:pt x="4212278" y="3450827"/>
                </a:cubicBezTo>
                <a:lnTo>
                  <a:pt x="4156234" y="3473552"/>
                </a:lnTo>
                <a:lnTo>
                  <a:pt x="4106931" y="3466327"/>
                </a:lnTo>
                <a:cubicBezTo>
                  <a:pt x="4003531" y="3433733"/>
                  <a:pt x="3987751" y="3299563"/>
                  <a:pt x="4156328" y="3238817"/>
                </a:cubicBezTo>
                <a:cubicBezTo>
                  <a:pt x="3955414" y="3121759"/>
                  <a:pt x="3860680" y="3370175"/>
                  <a:pt x="3735147" y="3450827"/>
                </a:cubicBezTo>
                <a:lnTo>
                  <a:pt x="3679062" y="3473566"/>
                </a:lnTo>
                <a:lnTo>
                  <a:pt x="3629708" y="3466327"/>
                </a:lnTo>
                <a:cubicBezTo>
                  <a:pt x="3526390" y="3433733"/>
                  <a:pt x="3510598" y="3299563"/>
                  <a:pt x="3679063" y="3238817"/>
                </a:cubicBezTo>
                <a:cubicBezTo>
                  <a:pt x="3449320" y="3105036"/>
                  <a:pt x="3358515" y="3448609"/>
                  <a:pt x="3201796" y="3473566"/>
                </a:cubicBezTo>
                <a:cubicBezTo>
                  <a:pt x="3057398" y="3473566"/>
                  <a:pt x="3009264" y="3308241"/>
                  <a:pt x="3201796" y="3238817"/>
                </a:cubicBezTo>
                <a:cubicBezTo>
                  <a:pt x="3000771" y="3121759"/>
                  <a:pt x="2906120" y="3370175"/>
                  <a:pt x="2780609" y="3450827"/>
                </a:cubicBezTo>
                <a:lnTo>
                  <a:pt x="2724563" y="3473552"/>
                </a:lnTo>
                <a:lnTo>
                  <a:pt x="2675261" y="3466327"/>
                </a:lnTo>
                <a:cubicBezTo>
                  <a:pt x="2571861" y="3433733"/>
                  <a:pt x="2556081" y="3299563"/>
                  <a:pt x="2724658" y="3238817"/>
                </a:cubicBezTo>
                <a:cubicBezTo>
                  <a:pt x="2523633" y="3121759"/>
                  <a:pt x="2428982" y="3370175"/>
                  <a:pt x="2303472" y="3450827"/>
                </a:cubicBezTo>
                <a:lnTo>
                  <a:pt x="2247392" y="3473566"/>
                </a:lnTo>
                <a:lnTo>
                  <a:pt x="2198037" y="3466327"/>
                </a:lnTo>
                <a:cubicBezTo>
                  <a:pt x="2094720" y="3433733"/>
                  <a:pt x="2078926" y="3299563"/>
                  <a:pt x="2247392" y="3238817"/>
                </a:cubicBezTo>
                <a:cubicBezTo>
                  <a:pt x="2046367" y="3121759"/>
                  <a:pt x="1951716" y="3370175"/>
                  <a:pt x="1826205" y="3450827"/>
                </a:cubicBezTo>
                <a:lnTo>
                  <a:pt x="1770126" y="3473566"/>
                </a:lnTo>
                <a:lnTo>
                  <a:pt x="1720770" y="3466327"/>
                </a:lnTo>
                <a:cubicBezTo>
                  <a:pt x="1617454" y="3433733"/>
                  <a:pt x="1601661" y="3299563"/>
                  <a:pt x="1770126" y="3238817"/>
                </a:cubicBezTo>
                <a:cubicBezTo>
                  <a:pt x="1569102" y="3121759"/>
                  <a:pt x="1474451" y="3370175"/>
                  <a:pt x="1348941" y="3450827"/>
                </a:cubicBezTo>
                <a:lnTo>
                  <a:pt x="1292861" y="3473566"/>
                </a:lnTo>
                <a:lnTo>
                  <a:pt x="1243506" y="3466327"/>
                </a:lnTo>
                <a:cubicBezTo>
                  <a:pt x="1140188" y="3433733"/>
                  <a:pt x="1124394" y="3299563"/>
                  <a:pt x="1292861" y="3238817"/>
                </a:cubicBezTo>
                <a:cubicBezTo>
                  <a:pt x="1091835" y="3121759"/>
                  <a:pt x="997183" y="3370175"/>
                  <a:pt x="871673" y="3450827"/>
                </a:cubicBezTo>
                <a:lnTo>
                  <a:pt x="815627" y="3473553"/>
                </a:lnTo>
                <a:lnTo>
                  <a:pt x="766359" y="3466327"/>
                </a:lnTo>
                <a:cubicBezTo>
                  <a:pt x="663020" y="3433733"/>
                  <a:pt x="647143" y="3299563"/>
                  <a:pt x="815720" y="3238817"/>
                </a:cubicBezTo>
                <a:cubicBezTo>
                  <a:pt x="614694" y="3121759"/>
                  <a:pt x="520044" y="3370175"/>
                  <a:pt x="394534" y="3450827"/>
                </a:cubicBezTo>
                <a:lnTo>
                  <a:pt x="338454" y="3473566"/>
                </a:lnTo>
                <a:lnTo>
                  <a:pt x="289099" y="3466327"/>
                </a:lnTo>
                <a:cubicBezTo>
                  <a:pt x="185783" y="3433733"/>
                  <a:pt x="169989" y="3299563"/>
                  <a:pt x="338455" y="3238817"/>
                </a:cubicBezTo>
                <a:cubicBezTo>
                  <a:pt x="194945" y="3155204"/>
                  <a:pt x="105608" y="3258057"/>
                  <a:pt x="20526" y="3353048"/>
                </a:cubicBezTo>
                <a:lnTo>
                  <a:pt x="0" y="3375008"/>
                </a:lnTo>
                <a:lnTo>
                  <a:pt x="0" y="3264145"/>
                </a:lnTo>
                <a:lnTo>
                  <a:pt x="10646" y="3261959"/>
                </a:lnTo>
                <a:cubicBezTo>
                  <a:pt x="124228" y="3225768"/>
                  <a:pt x="200030" y="3069697"/>
                  <a:pt x="295947" y="3018705"/>
                </a:cubicBezTo>
                <a:lnTo>
                  <a:pt x="338455" y="3003940"/>
                </a:lnTo>
                <a:lnTo>
                  <a:pt x="387809" y="3011180"/>
                </a:lnTo>
                <a:cubicBezTo>
                  <a:pt x="491126" y="3043773"/>
                  <a:pt x="506919" y="3177944"/>
                  <a:pt x="338454" y="3238690"/>
                </a:cubicBezTo>
                <a:cubicBezTo>
                  <a:pt x="568197" y="3372471"/>
                  <a:pt x="659002" y="3028898"/>
                  <a:pt x="815720" y="3003940"/>
                </a:cubicBezTo>
                <a:cubicBezTo>
                  <a:pt x="671321" y="3003940"/>
                  <a:pt x="623061" y="2838615"/>
                  <a:pt x="815720" y="2769191"/>
                </a:cubicBezTo>
                <a:cubicBezTo>
                  <a:pt x="614695" y="2652133"/>
                  <a:pt x="520044" y="2900549"/>
                  <a:pt x="394534" y="2981201"/>
                </a:cubicBezTo>
                <a:lnTo>
                  <a:pt x="338454" y="3003940"/>
                </a:lnTo>
                <a:lnTo>
                  <a:pt x="289100" y="2996701"/>
                </a:lnTo>
                <a:cubicBezTo>
                  <a:pt x="185783" y="2964107"/>
                  <a:pt x="169989" y="2829937"/>
                  <a:pt x="338455" y="2769191"/>
                </a:cubicBezTo>
                <a:cubicBezTo>
                  <a:pt x="194866" y="2685578"/>
                  <a:pt x="105549" y="2788431"/>
                  <a:pt x="20492" y="2883422"/>
                </a:cubicBezTo>
                <a:lnTo>
                  <a:pt x="0" y="29053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217886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D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200" y="3543300"/>
            <a:ext cx="6148875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9" y="4084972"/>
            <a:ext cx="6125738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7" y="4670231"/>
            <a:ext cx="6125738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51E8B53A-B4B9-7949-A9E8-6ECE4380E4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" y="1"/>
            <a:ext cx="9143996" cy="3473997"/>
          </a:xfrm>
          <a:custGeom>
            <a:avLst/>
            <a:gdLst>
              <a:gd name="connsiteX0" fmla="*/ 7496899 w 9143996"/>
              <a:gd name="connsiteY0" fmla="*/ 3473580 h 3473997"/>
              <a:gd name="connsiteX1" fmla="*/ 7499744 w 9143996"/>
              <a:gd name="connsiteY1" fmla="*/ 3473997 h 3473997"/>
              <a:gd name="connsiteX2" fmla="*/ 7495870 w 9143996"/>
              <a:gd name="connsiteY2" fmla="*/ 3473997 h 3473997"/>
              <a:gd name="connsiteX3" fmla="*/ 5587962 w 9143996"/>
              <a:gd name="connsiteY3" fmla="*/ 3473580 h 3473997"/>
              <a:gd name="connsiteX4" fmla="*/ 5590806 w 9143996"/>
              <a:gd name="connsiteY4" fmla="*/ 3473997 h 3473997"/>
              <a:gd name="connsiteX5" fmla="*/ 5586934 w 9143996"/>
              <a:gd name="connsiteY5" fmla="*/ 3473997 h 3473997"/>
              <a:gd name="connsiteX6" fmla="*/ 4156294 w 9143996"/>
              <a:gd name="connsiteY6" fmla="*/ 3473580 h 3473997"/>
              <a:gd name="connsiteX7" fmla="*/ 4159139 w 9143996"/>
              <a:gd name="connsiteY7" fmla="*/ 3473997 h 3473997"/>
              <a:gd name="connsiteX8" fmla="*/ 4155265 w 9143996"/>
              <a:gd name="connsiteY8" fmla="*/ 3473997 h 3473997"/>
              <a:gd name="connsiteX9" fmla="*/ 2724623 w 9143996"/>
              <a:gd name="connsiteY9" fmla="*/ 3473580 h 3473997"/>
              <a:gd name="connsiteX10" fmla="*/ 2727468 w 9143996"/>
              <a:gd name="connsiteY10" fmla="*/ 3473997 h 3473997"/>
              <a:gd name="connsiteX11" fmla="*/ 2723595 w 9143996"/>
              <a:gd name="connsiteY11" fmla="*/ 3473997 h 3473997"/>
              <a:gd name="connsiteX12" fmla="*/ 815686 w 9143996"/>
              <a:gd name="connsiteY12" fmla="*/ 3473580 h 3473997"/>
              <a:gd name="connsiteX13" fmla="*/ 818531 w 9143996"/>
              <a:gd name="connsiteY13" fmla="*/ 3473997 h 3473997"/>
              <a:gd name="connsiteX14" fmla="*/ 814657 w 9143996"/>
              <a:gd name="connsiteY14" fmla="*/ 3473997 h 3473997"/>
              <a:gd name="connsiteX15" fmla="*/ 8928603 w 9143996"/>
              <a:gd name="connsiteY15" fmla="*/ 3473566 h 3473997"/>
              <a:gd name="connsiteX16" fmla="*/ 8931541 w 9143996"/>
              <a:gd name="connsiteY16" fmla="*/ 3473997 h 3473997"/>
              <a:gd name="connsiteX17" fmla="*/ 8927541 w 9143996"/>
              <a:gd name="connsiteY17" fmla="*/ 3473997 h 3473997"/>
              <a:gd name="connsiteX18" fmla="*/ 8451338 w 9143996"/>
              <a:gd name="connsiteY18" fmla="*/ 3473566 h 3473997"/>
              <a:gd name="connsiteX19" fmla="*/ 8454276 w 9143996"/>
              <a:gd name="connsiteY19" fmla="*/ 3473997 h 3473997"/>
              <a:gd name="connsiteX20" fmla="*/ 8450275 w 9143996"/>
              <a:gd name="connsiteY20" fmla="*/ 3473997 h 3473997"/>
              <a:gd name="connsiteX21" fmla="*/ 7019666 w 9143996"/>
              <a:gd name="connsiteY21" fmla="*/ 3473566 h 3473997"/>
              <a:gd name="connsiteX22" fmla="*/ 7022604 w 9143996"/>
              <a:gd name="connsiteY22" fmla="*/ 3473997 h 3473997"/>
              <a:gd name="connsiteX23" fmla="*/ 7018604 w 9143996"/>
              <a:gd name="connsiteY23" fmla="*/ 3473997 h 3473997"/>
              <a:gd name="connsiteX24" fmla="*/ 6542401 w 9143996"/>
              <a:gd name="connsiteY24" fmla="*/ 3473566 h 3473997"/>
              <a:gd name="connsiteX25" fmla="*/ 6545339 w 9143996"/>
              <a:gd name="connsiteY25" fmla="*/ 3473997 h 3473997"/>
              <a:gd name="connsiteX26" fmla="*/ 6541339 w 9143996"/>
              <a:gd name="connsiteY26" fmla="*/ 3473997 h 3473997"/>
              <a:gd name="connsiteX27" fmla="*/ 4633464 w 9143996"/>
              <a:gd name="connsiteY27" fmla="*/ 3473566 h 3473997"/>
              <a:gd name="connsiteX28" fmla="*/ 4636401 w 9143996"/>
              <a:gd name="connsiteY28" fmla="*/ 3473997 h 3473997"/>
              <a:gd name="connsiteX29" fmla="*/ 4632402 w 9143996"/>
              <a:gd name="connsiteY29" fmla="*/ 3473997 h 3473997"/>
              <a:gd name="connsiteX30" fmla="*/ 3679062 w 9143996"/>
              <a:gd name="connsiteY30" fmla="*/ 3473566 h 3473997"/>
              <a:gd name="connsiteX31" fmla="*/ 3682000 w 9143996"/>
              <a:gd name="connsiteY31" fmla="*/ 3473997 h 3473997"/>
              <a:gd name="connsiteX32" fmla="*/ 3678000 w 9143996"/>
              <a:gd name="connsiteY32" fmla="*/ 3473997 h 3473997"/>
              <a:gd name="connsiteX33" fmla="*/ 3201796 w 9143996"/>
              <a:gd name="connsiteY33" fmla="*/ 3473566 h 3473997"/>
              <a:gd name="connsiteX34" fmla="*/ 3204735 w 9143996"/>
              <a:gd name="connsiteY34" fmla="*/ 3473997 h 3473997"/>
              <a:gd name="connsiteX35" fmla="*/ 3200733 w 9143996"/>
              <a:gd name="connsiteY35" fmla="*/ 3473997 h 3473997"/>
              <a:gd name="connsiteX36" fmla="*/ 2247392 w 9143996"/>
              <a:gd name="connsiteY36" fmla="*/ 3473566 h 3473997"/>
              <a:gd name="connsiteX37" fmla="*/ 2250331 w 9143996"/>
              <a:gd name="connsiteY37" fmla="*/ 3473997 h 3473997"/>
              <a:gd name="connsiteX38" fmla="*/ 2246330 w 9143996"/>
              <a:gd name="connsiteY38" fmla="*/ 3473997 h 3473997"/>
              <a:gd name="connsiteX39" fmla="*/ 1770126 w 9143996"/>
              <a:gd name="connsiteY39" fmla="*/ 3473566 h 3473997"/>
              <a:gd name="connsiteX40" fmla="*/ 1773064 w 9143996"/>
              <a:gd name="connsiteY40" fmla="*/ 3473997 h 3473997"/>
              <a:gd name="connsiteX41" fmla="*/ 1769063 w 9143996"/>
              <a:gd name="connsiteY41" fmla="*/ 3473997 h 3473997"/>
              <a:gd name="connsiteX42" fmla="*/ 1292861 w 9143996"/>
              <a:gd name="connsiteY42" fmla="*/ 3473566 h 3473997"/>
              <a:gd name="connsiteX43" fmla="*/ 1295799 w 9143996"/>
              <a:gd name="connsiteY43" fmla="*/ 3473997 h 3473997"/>
              <a:gd name="connsiteX44" fmla="*/ 1291799 w 9143996"/>
              <a:gd name="connsiteY44" fmla="*/ 3473997 h 3473997"/>
              <a:gd name="connsiteX45" fmla="*/ 338454 w 9143996"/>
              <a:gd name="connsiteY45" fmla="*/ 3473566 h 3473997"/>
              <a:gd name="connsiteX46" fmla="*/ 341392 w 9143996"/>
              <a:gd name="connsiteY46" fmla="*/ 3473997 h 3473997"/>
              <a:gd name="connsiteX47" fmla="*/ 337392 w 9143996"/>
              <a:gd name="connsiteY47" fmla="*/ 3473997 h 3473997"/>
              <a:gd name="connsiteX48" fmla="*/ 7858144 w 9143996"/>
              <a:gd name="connsiteY48" fmla="*/ 2739038 h 3473997"/>
              <a:gd name="connsiteX49" fmla="*/ 7496805 w 9143996"/>
              <a:gd name="connsiteY49" fmla="*/ 3003940 h 3473997"/>
              <a:gd name="connsiteX50" fmla="*/ 7496805 w 9143996"/>
              <a:gd name="connsiteY50" fmla="*/ 3238690 h 3473997"/>
              <a:gd name="connsiteX51" fmla="*/ 7974071 w 9143996"/>
              <a:gd name="connsiteY51" fmla="*/ 3003940 h 3473997"/>
              <a:gd name="connsiteX52" fmla="*/ 7974071 w 9143996"/>
              <a:gd name="connsiteY52" fmla="*/ 2769191 h 3473997"/>
              <a:gd name="connsiteX53" fmla="*/ 7858144 w 9143996"/>
              <a:gd name="connsiteY53" fmla="*/ 2739038 h 3473997"/>
              <a:gd name="connsiteX54" fmla="*/ 5472069 w 9143996"/>
              <a:gd name="connsiteY54" fmla="*/ 2739038 h 3473997"/>
              <a:gd name="connsiteX55" fmla="*/ 5110730 w 9143996"/>
              <a:gd name="connsiteY55" fmla="*/ 3003940 h 3473997"/>
              <a:gd name="connsiteX56" fmla="*/ 5110730 w 9143996"/>
              <a:gd name="connsiteY56" fmla="*/ 3238690 h 3473997"/>
              <a:gd name="connsiteX57" fmla="*/ 5587996 w 9143996"/>
              <a:gd name="connsiteY57" fmla="*/ 3003940 h 3473997"/>
              <a:gd name="connsiteX58" fmla="*/ 5587996 w 9143996"/>
              <a:gd name="connsiteY58" fmla="*/ 2769191 h 3473997"/>
              <a:gd name="connsiteX59" fmla="*/ 5472069 w 9143996"/>
              <a:gd name="connsiteY59" fmla="*/ 2739038 h 3473997"/>
              <a:gd name="connsiteX60" fmla="*/ 3085869 w 9143996"/>
              <a:gd name="connsiteY60" fmla="*/ 2739038 h 3473997"/>
              <a:gd name="connsiteX61" fmla="*/ 2724529 w 9143996"/>
              <a:gd name="connsiteY61" fmla="*/ 3003940 h 3473997"/>
              <a:gd name="connsiteX62" fmla="*/ 2724529 w 9143996"/>
              <a:gd name="connsiteY62" fmla="*/ 3238690 h 3473997"/>
              <a:gd name="connsiteX63" fmla="*/ 3201796 w 9143996"/>
              <a:gd name="connsiteY63" fmla="*/ 3003940 h 3473997"/>
              <a:gd name="connsiteX64" fmla="*/ 3201796 w 9143996"/>
              <a:gd name="connsiteY64" fmla="*/ 3238690 h 3473997"/>
              <a:gd name="connsiteX65" fmla="*/ 3679062 w 9143996"/>
              <a:gd name="connsiteY65" fmla="*/ 3003940 h 3473997"/>
              <a:gd name="connsiteX66" fmla="*/ 3679062 w 9143996"/>
              <a:gd name="connsiteY66" fmla="*/ 2769191 h 3473997"/>
              <a:gd name="connsiteX67" fmla="*/ 3563136 w 9143996"/>
              <a:gd name="connsiteY67" fmla="*/ 2739038 h 3473997"/>
              <a:gd name="connsiteX68" fmla="*/ 3201796 w 9143996"/>
              <a:gd name="connsiteY68" fmla="*/ 3003940 h 3473997"/>
              <a:gd name="connsiteX69" fmla="*/ 3201796 w 9143996"/>
              <a:gd name="connsiteY69" fmla="*/ 2769191 h 3473997"/>
              <a:gd name="connsiteX70" fmla="*/ 3085869 w 9143996"/>
              <a:gd name="connsiteY70" fmla="*/ 2739038 h 3473997"/>
              <a:gd name="connsiteX71" fmla="*/ 8335411 w 9143996"/>
              <a:gd name="connsiteY71" fmla="*/ 2269538 h 3473997"/>
              <a:gd name="connsiteX72" fmla="*/ 7974072 w 9143996"/>
              <a:gd name="connsiteY72" fmla="*/ 2534440 h 3473997"/>
              <a:gd name="connsiteX73" fmla="*/ 7974072 w 9143996"/>
              <a:gd name="connsiteY73" fmla="*/ 2769190 h 3473997"/>
              <a:gd name="connsiteX74" fmla="*/ 8451338 w 9143996"/>
              <a:gd name="connsiteY74" fmla="*/ 2534440 h 3473997"/>
              <a:gd name="connsiteX75" fmla="*/ 8451338 w 9143996"/>
              <a:gd name="connsiteY75" fmla="*/ 2299691 h 3473997"/>
              <a:gd name="connsiteX76" fmla="*/ 8335411 w 9143996"/>
              <a:gd name="connsiteY76" fmla="*/ 2269538 h 3473997"/>
              <a:gd name="connsiteX77" fmla="*/ 0 w 9143996"/>
              <a:gd name="connsiteY77" fmla="*/ 0 h 3473997"/>
              <a:gd name="connsiteX78" fmla="*/ 9143996 w 9143996"/>
              <a:gd name="connsiteY78" fmla="*/ 0 h 3473997"/>
              <a:gd name="connsiteX79" fmla="*/ 9143996 w 9143996"/>
              <a:gd name="connsiteY79" fmla="*/ 2823376 h 3473997"/>
              <a:gd name="connsiteX80" fmla="*/ 9139852 w 9143996"/>
              <a:gd name="connsiteY80" fmla="*/ 2827039 h 3473997"/>
              <a:gd name="connsiteX81" fmla="*/ 8928603 w 9143996"/>
              <a:gd name="connsiteY81" fmla="*/ 3003940 h 3473997"/>
              <a:gd name="connsiteX82" fmla="*/ 8928603 w 9143996"/>
              <a:gd name="connsiteY82" fmla="*/ 2769191 h 3473997"/>
              <a:gd name="connsiteX83" fmla="*/ 8451338 w 9143996"/>
              <a:gd name="connsiteY83" fmla="*/ 3003940 h 3473997"/>
              <a:gd name="connsiteX84" fmla="*/ 8451338 w 9143996"/>
              <a:gd name="connsiteY84" fmla="*/ 2769191 h 3473997"/>
              <a:gd name="connsiteX85" fmla="*/ 8335411 w 9143996"/>
              <a:gd name="connsiteY85" fmla="*/ 2739038 h 3473997"/>
              <a:gd name="connsiteX86" fmla="*/ 7974072 w 9143996"/>
              <a:gd name="connsiteY86" fmla="*/ 3003940 h 3473997"/>
              <a:gd name="connsiteX87" fmla="*/ 7974072 w 9143996"/>
              <a:gd name="connsiteY87" fmla="*/ 3238690 h 3473997"/>
              <a:gd name="connsiteX88" fmla="*/ 8451338 w 9143996"/>
              <a:gd name="connsiteY88" fmla="*/ 3003940 h 3473997"/>
              <a:gd name="connsiteX89" fmla="*/ 8451338 w 9143996"/>
              <a:gd name="connsiteY89" fmla="*/ 3238690 h 3473997"/>
              <a:gd name="connsiteX90" fmla="*/ 8928603 w 9143996"/>
              <a:gd name="connsiteY90" fmla="*/ 3003940 h 3473997"/>
              <a:gd name="connsiteX91" fmla="*/ 8928603 w 9143996"/>
              <a:gd name="connsiteY91" fmla="*/ 3238690 h 3473997"/>
              <a:gd name="connsiteX92" fmla="*/ 9139252 w 9143996"/>
              <a:gd name="connsiteY92" fmla="*/ 3229785 h 3473997"/>
              <a:gd name="connsiteX93" fmla="*/ 9143996 w 9143996"/>
              <a:gd name="connsiteY93" fmla="*/ 3225592 h 3473997"/>
              <a:gd name="connsiteX94" fmla="*/ 9143996 w 9143996"/>
              <a:gd name="connsiteY94" fmla="*/ 3293002 h 3473997"/>
              <a:gd name="connsiteX95" fmla="*/ 9139852 w 9143996"/>
              <a:gd name="connsiteY95" fmla="*/ 3296665 h 3473997"/>
              <a:gd name="connsiteX96" fmla="*/ 8928603 w 9143996"/>
              <a:gd name="connsiteY96" fmla="*/ 3473566 h 3473997"/>
              <a:gd name="connsiteX97" fmla="*/ 8928603 w 9143996"/>
              <a:gd name="connsiteY97" fmla="*/ 3238817 h 3473997"/>
              <a:gd name="connsiteX98" fmla="*/ 8451338 w 9143996"/>
              <a:gd name="connsiteY98" fmla="*/ 3473566 h 3473997"/>
              <a:gd name="connsiteX99" fmla="*/ 8451338 w 9143996"/>
              <a:gd name="connsiteY99" fmla="*/ 3238817 h 3473997"/>
              <a:gd name="connsiteX100" fmla="*/ 7974072 w 9143996"/>
              <a:gd name="connsiteY100" fmla="*/ 3473566 h 3473997"/>
              <a:gd name="connsiteX101" fmla="*/ 7977010 w 9143996"/>
              <a:gd name="connsiteY101" fmla="*/ 3473997 h 3473997"/>
              <a:gd name="connsiteX102" fmla="*/ 7973009 w 9143996"/>
              <a:gd name="connsiteY102" fmla="*/ 3473997 h 3473997"/>
              <a:gd name="connsiteX103" fmla="*/ 7974071 w 9143996"/>
              <a:gd name="connsiteY103" fmla="*/ 3473566 h 3473997"/>
              <a:gd name="connsiteX104" fmla="*/ 7974071 w 9143996"/>
              <a:gd name="connsiteY104" fmla="*/ 3238817 h 3473997"/>
              <a:gd name="connsiteX105" fmla="*/ 7552885 w 9143996"/>
              <a:gd name="connsiteY105" fmla="*/ 3450827 h 3473997"/>
              <a:gd name="connsiteX106" fmla="*/ 7496839 w 9143996"/>
              <a:gd name="connsiteY106" fmla="*/ 3473552 h 3473997"/>
              <a:gd name="connsiteX107" fmla="*/ 7447572 w 9143996"/>
              <a:gd name="connsiteY107" fmla="*/ 3466327 h 3473997"/>
              <a:gd name="connsiteX108" fmla="*/ 7496932 w 9143996"/>
              <a:gd name="connsiteY108" fmla="*/ 3238817 h 3473997"/>
              <a:gd name="connsiteX109" fmla="*/ 7019666 w 9143996"/>
              <a:gd name="connsiteY109" fmla="*/ 3473566 h 3473997"/>
              <a:gd name="connsiteX110" fmla="*/ 7019666 w 9143996"/>
              <a:gd name="connsiteY110" fmla="*/ 3238817 h 3473997"/>
              <a:gd name="connsiteX111" fmla="*/ 6542401 w 9143996"/>
              <a:gd name="connsiteY111" fmla="*/ 3473566 h 3473997"/>
              <a:gd name="connsiteX112" fmla="*/ 6542401 w 9143996"/>
              <a:gd name="connsiteY112" fmla="*/ 3238817 h 3473997"/>
              <a:gd name="connsiteX113" fmla="*/ 6065135 w 9143996"/>
              <a:gd name="connsiteY113" fmla="*/ 3473566 h 3473997"/>
              <a:gd name="connsiteX114" fmla="*/ 6068073 w 9143996"/>
              <a:gd name="connsiteY114" fmla="*/ 3473997 h 3473997"/>
              <a:gd name="connsiteX115" fmla="*/ 6064072 w 9143996"/>
              <a:gd name="connsiteY115" fmla="*/ 3473997 h 3473997"/>
              <a:gd name="connsiteX116" fmla="*/ 6065134 w 9143996"/>
              <a:gd name="connsiteY116" fmla="*/ 3473566 h 3473997"/>
              <a:gd name="connsiteX117" fmla="*/ 6065134 w 9143996"/>
              <a:gd name="connsiteY117" fmla="*/ 3238817 h 3473997"/>
              <a:gd name="connsiteX118" fmla="*/ 5643948 w 9143996"/>
              <a:gd name="connsiteY118" fmla="*/ 3450827 h 3473997"/>
              <a:gd name="connsiteX119" fmla="*/ 5587902 w 9143996"/>
              <a:gd name="connsiteY119" fmla="*/ 3473552 h 3473997"/>
              <a:gd name="connsiteX120" fmla="*/ 5538641 w 9143996"/>
              <a:gd name="connsiteY120" fmla="*/ 3466327 h 3473997"/>
              <a:gd name="connsiteX121" fmla="*/ 5587996 w 9143996"/>
              <a:gd name="connsiteY121" fmla="*/ 3238817 h 3473997"/>
              <a:gd name="connsiteX122" fmla="*/ 5110730 w 9143996"/>
              <a:gd name="connsiteY122" fmla="*/ 3473566 h 3473997"/>
              <a:gd name="connsiteX123" fmla="*/ 5113668 w 9143996"/>
              <a:gd name="connsiteY123" fmla="*/ 3473997 h 3473997"/>
              <a:gd name="connsiteX124" fmla="*/ 5109667 w 9143996"/>
              <a:gd name="connsiteY124" fmla="*/ 3473997 h 3473997"/>
              <a:gd name="connsiteX125" fmla="*/ 5110729 w 9143996"/>
              <a:gd name="connsiteY125" fmla="*/ 3473566 h 3473997"/>
              <a:gd name="connsiteX126" fmla="*/ 5110729 w 9143996"/>
              <a:gd name="connsiteY126" fmla="*/ 3238817 h 3473997"/>
              <a:gd name="connsiteX127" fmla="*/ 4689543 w 9143996"/>
              <a:gd name="connsiteY127" fmla="*/ 3450827 h 3473997"/>
              <a:gd name="connsiteX128" fmla="*/ 4633464 w 9143996"/>
              <a:gd name="connsiteY128" fmla="*/ 3473566 h 3473997"/>
              <a:gd name="connsiteX129" fmla="*/ 4584109 w 9143996"/>
              <a:gd name="connsiteY129" fmla="*/ 3466327 h 3473997"/>
              <a:gd name="connsiteX130" fmla="*/ 4633464 w 9143996"/>
              <a:gd name="connsiteY130" fmla="*/ 3238817 h 3473997"/>
              <a:gd name="connsiteX131" fmla="*/ 4212278 w 9143996"/>
              <a:gd name="connsiteY131" fmla="*/ 3450827 h 3473997"/>
              <a:gd name="connsiteX132" fmla="*/ 4156234 w 9143996"/>
              <a:gd name="connsiteY132" fmla="*/ 3473552 h 3473997"/>
              <a:gd name="connsiteX133" fmla="*/ 4106931 w 9143996"/>
              <a:gd name="connsiteY133" fmla="*/ 3466327 h 3473997"/>
              <a:gd name="connsiteX134" fmla="*/ 4156328 w 9143996"/>
              <a:gd name="connsiteY134" fmla="*/ 3238817 h 3473997"/>
              <a:gd name="connsiteX135" fmla="*/ 3735147 w 9143996"/>
              <a:gd name="connsiteY135" fmla="*/ 3450827 h 3473997"/>
              <a:gd name="connsiteX136" fmla="*/ 3679062 w 9143996"/>
              <a:gd name="connsiteY136" fmla="*/ 3473566 h 3473997"/>
              <a:gd name="connsiteX137" fmla="*/ 3629708 w 9143996"/>
              <a:gd name="connsiteY137" fmla="*/ 3466327 h 3473997"/>
              <a:gd name="connsiteX138" fmla="*/ 3679063 w 9143996"/>
              <a:gd name="connsiteY138" fmla="*/ 3238817 h 3473997"/>
              <a:gd name="connsiteX139" fmla="*/ 3201796 w 9143996"/>
              <a:gd name="connsiteY139" fmla="*/ 3473566 h 3473997"/>
              <a:gd name="connsiteX140" fmla="*/ 3201796 w 9143996"/>
              <a:gd name="connsiteY140" fmla="*/ 3238817 h 3473997"/>
              <a:gd name="connsiteX141" fmla="*/ 2780609 w 9143996"/>
              <a:gd name="connsiteY141" fmla="*/ 3450827 h 3473997"/>
              <a:gd name="connsiteX142" fmla="*/ 2724563 w 9143996"/>
              <a:gd name="connsiteY142" fmla="*/ 3473552 h 3473997"/>
              <a:gd name="connsiteX143" fmla="*/ 2675261 w 9143996"/>
              <a:gd name="connsiteY143" fmla="*/ 3466327 h 3473997"/>
              <a:gd name="connsiteX144" fmla="*/ 2724658 w 9143996"/>
              <a:gd name="connsiteY144" fmla="*/ 3238817 h 3473997"/>
              <a:gd name="connsiteX145" fmla="*/ 2303472 w 9143996"/>
              <a:gd name="connsiteY145" fmla="*/ 3450827 h 3473997"/>
              <a:gd name="connsiteX146" fmla="*/ 2247392 w 9143996"/>
              <a:gd name="connsiteY146" fmla="*/ 3473566 h 3473997"/>
              <a:gd name="connsiteX147" fmla="*/ 2198037 w 9143996"/>
              <a:gd name="connsiteY147" fmla="*/ 3466327 h 3473997"/>
              <a:gd name="connsiteX148" fmla="*/ 2247392 w 9143996"/>
              <a:gd name="connsiteY148" fmla="*/ 3238817 h 3473997"/>
              <a:gd name="connsiteX149" fmla="*/ 1826205 w 9143996"/>
              <a:gd name="connsiteY149" fmla="*/ 3450827 h 3473997"/>
              <a:gd name="connsiteX150" fmla="*/ 1770126 w 9143996"/>
              <a:gd name="connsiteY150" fmla="*/ 3473566 h 3473997"/>
              <a:gd name="connsiteX151" fmla="*/ 1720770 w 9143996"/>
              <a:gd name="connsiteY151" fmla="*/ 3466327 h 3473997"/>
              <a:gd name="connsiteX152" fmla="*/ 1770126 w 9143996"/>
              <a:gd name="connsiteY152" fmla="*/ 3238817 h 3473997"/>
              <a:gd name="connsiteX153" fmla="*/ 1348941 w 9143996"/>
              <a:gd name="connsiteY153" fmla="*/ 3450827 h 3473997"/>
              <a:gd name="connsiteX154" fmla="*/ 1292861 w 9143996"/>
              <a:gd name="connsiteY154" fmla="*/ 3473566 h 3473997"/>
              <a:gd name="connsiteX155" fmla="*/ 1243506 w 9143996"/>
              <a:gd name="connsiteY155" fmla="*/ 3466327 h 3473997"/>
              <a:gd name="connsiteX156" fmla="*/ 1292861 w 9143996"/>
              <a:gd name="connsiteY156" fmla="*/ 3238817 h 3473997"/>
              <a:gd name="connsiteX157" fmla="*/ 871673 w 9143996"/>
              <a:gd name="connsiteY157" fmla="*/ 3450827 h 3473997"/>
              <a:gd name="connsiteX158" fmla="*/ 815627 w 9143996"/>
              <a:gd name="connsiteY158" fmla="*/ 3473553 h 3473997"/>
              <a:gd name="connsiteX159" fmla="*/ 766359 w 9143996"/>
              <a:gd name="connsiteY159" fmla="*/ 3466327 h 3473997"/>
              <a:gd name="connsiteX160" fmla="*/ 815720 w 9143996"/>
              <a:gd name="connsiteY160" fmla="*/ 3238817 h 3473997"/>
              <a:gd name="connsiteX161" fmla="*/ 394534 w 9143996"/>
              <a:gd name="connsiteY161" fmla="*/ 3450827 h 3473997"/>
              <a:gd name="connsiteX162" fmla="*/ 338454 w 9143996"/>
              <a:gd name="connsiteY162" fmla="*/ 3473566 h 3473997"/>
              <a:gd name="connsiteX163" fmla="*/ 289099 w 9143996"/>
              <a:gd name="connsiteY163" fmla="*/ 3466327 h 3473997"/>
              <a:gd name="connsiteX164" fmla="*/ 338455 w 9143996"/>
              <a:gd name="connsiteY164" fmla="*/ 3238817 h 3473997"/>
              <a:gd name="connsiteX165" fmla="*/ 20526 w 9143996"/>
              <a:gd name="connsiteY165" fmla="*/ 3353048 h 3473997"/>
              <a:gd name="connsiteX166" fmla="*/ 0 w 9143996"/>
              <a:gd name="connsiteY166" fmla="*/ 3375008 h 3473997"/>
              <a:gd name="connsiteX167" fmla="*/ 0 w 9143996"/>
              <a:gd name="connsiteY167" fmla="*/ 3264145 h 3473997"/>
              <a:gd name="connsiteX168" fmla="*/ 10646 w 9143996"/>
              <a:gd name="connsiteY168" fmla="*/ 3261959 h 3473997"/>
              <a:gd name="connsiteX169" fmla="*/ 295947 w 9143996"/>
              <a:gd name="connsiteY169" fmla="*/ 3018705 h 3473997"/>
              <a:gd name="connsiteX170" fmla="*/ 338455 w 9143996"/>
              <a:gd name="connsiteY170" fmla="*/ 3003940 h 3473997"/>
              <a:gd name="connsiteX171" fmla="*/ 387809 w 9143996"/>
              <a:gd name="connsiteY171" fmla="*/ 3011180 h 3473997"/>
              <a:gd name="connsiteX172" fmla="*/ 338454 w 9143996"/>
              <a:gd name="connsiteY172" fmla="*/ 3238690 h 3473997"/>
              <a:gd name="connsiteX173" fmla="*/ 815720 w 9143996"/>
              <a:gd name="connsiteY173" fmla="*/ 3003940 h 3473997"/>
              <a:gd name="connsiteX174" fmla="*/ 815720 w 9143996"/>
              <a:gd name="connsiteY174" fmla="*/ 2769191 h 3473997"/>
              <a:gd name="connsiteX175" fmla="*/ 394534 w 9143996"/>
              <a:gd name="connsiteY175" fmla="*/ 2981201 h 3473997"/>
              <a:gd name="connsiteX176" fmla="*/ 338454 w 9143996"/>
              <a:gd name="connsiteY176" fmla="*/ 3003940 h 3473997"/>
              <a:gd name="connsiteX177" fmla="*/ 289100 w 9143996"/>
              <a:gd name="connsiteY177" fmla="*/ 2996701 h 3473997"/>
              <a:gd name="connsiteX178" fmla="*/ 338455 w 9143996"/>
              <a:gd name="connsiteY178" fmla="*/ 2769191 h 3473997"/>
              <a:gd name="connsiteX179" fmla="*/ 20492 w 9143996"/>
              <a:gd name="connsiteY179" fmla="*/ 2883422 h 3473997"/>
              <a:gd name="connsiteX180" fmla="*/ 0 w 9143996"/>
              <a:gd name="connsiteY180" fmla="*/ 2905353 h 347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9143996" h="3473997">
                <a:moveTo>
                  <a:pt x="7496899" y="3473580"/>
                </a:moveTo>
                <a:lnTo>
                  <a:pt x="7499744" y="3473997"/>
                </a:lnTo>
                <a:lnTo>
                  <a:pt x="7495870" y="3473997"/>
                </a:lnTo>
                <a:close/>
                <a:moveTo>
                  <a:pt x="5587962" y="3473580"/>
                </a:moveTo>
                <a:lnTo>
                  <a:pt x="5590806" y="3473997"/>
                </a:lnTo>
                <a:lnTo>
                  <a:pt x="5586934" y="3473997"/>
                </a:lnTo>
                <a:close/>
                <a:moveTo>
                  <a:pt x="4156294" y="3473580"/>
                </a:moveTo>
                <a:lnTo>
                  <a:pt x="4159139" y="3473997"/>
                </a:lnTo>
                <a:lnTo>
                  <a:pt x="4155265" y="3473997"/>
                </a:lnTo>
                <a:close/>
                <a:moveTo>
                  <a:pt x="2724623" y="3473580"/>
                </a:moveTo>
                <a:lnTo>
                  <a:pt x="2727468" y="3473997"/>
                </a:lnTo>
                <a:lnTo>
                  <a:pt x="2723595" y="3473997"/>
                </a:lnTo>
                <a:close/>
                <a:moveTo>
                  <a:pt x="815686" y="3473580"/>
                </a:moveTo>
                <a:lnTo>
                  <a:pt x="818531" y="3473997"/>
                </a:lnTo>
                <a:lnTo>
                  <a:pt x="814657" y="3473997"/>
                </a:lnTo>
                <a:close/>
                <a:moveTo>
                  <a:pt x="8928603" y="3473566"/>
                </a:moveTo>
                <a:lnTo>
                  <a:pt x="8931541" y="3473997"/>
                </a:lnTo>
                <a:lnTo>
                  <a:pt x="8927541" y="3473997"/>
                </a:lnTo>
                <a:close/>
                <a:moveTo>
                  <a:pt x="8451338" y="3473566"/>
                </a:moveTo>
                <a:lnTo>
                  <a:pt x="8454276" y="3473997"/>
                </a:lnTo>
                <a:lnTo>
                  <a:pt x="8450275" y="3473997"/>
                </a:lnTo>
                <a:close/>
                <a:moveTo>
                  <a:pt x="7019666" y="3473566"/>
                </a:moveTo>
                <a:lnTo>
                  <a:pt x="7022604" y="3473997"/>
                </a:lnTo>
                <a:lnTo>
                  <a:pt x="7018604" y="3473997"/>
                </a:lnTo>
                <a:close/>
                <a:moveTo>
                  <a:pt x="6542401" y="3473566"/>
                </a:moveTo>
                <a:lnTo>
                  <a:pt x="6545339" y="3473997"/>
                </a:lnTo>
                <a:lnTo>
                  <a:pt x="6541339" y="3473997"/>
                </a:lnTo>
                <a:close/>
                <a:moveTo>
                  <a:pt x="4633464" y="3473566"/>
                </a:moveTo>
                <a:lnTo>
                  <a:pt x="4636401" y="3473997"/>
                </a:lnTo>
                <a:lnTo>
                  <a:pt x="4632402" y="3473997"/>
                </a:lnTo>
                <a:close/>
                <a:moveTo>
                  <a:pt x="3679062" y="3473566"/>
                </a:moveTo>
                <a:lnTo>
                  <a:pt x="3682000" y="3473997"/>
                </a:lnTo>
                <a:lnTo>
                  <a:pt x="3678000" y="3473997"/>
                </a:lnTo>
                <a:close/>
                <a:moveTo>
                  <a:pt x="3201796" y="3473566"/>
                </a:moveTo>
                <a:lnTo>
                  <a:pt x="3204735" y="3473997"/>
                </a:lnTo>
                <a:lnTo>
                  <a:pt x="3200733" y="3473997"/>
                </a:lnTo>
                <a:close/>
                <a:moveTo>
                  <a:pt x="2247392" y="3473566"/>
                </a:moveTo>
                <a:lnTo>
                  <a:pt x="2250331" y="3473997"/>
                </a:lnTo>
                <a:lnTo>
                  <a:pt x="2246330" y="3473997"/>
                </a:lnTo>
                <a:close/>
                <a:moveTo>
                  <a:pt x="1770126" y="3473566"/>
                </a:moveTo>
                <a:lnTo>
                  <a:pt x="1773064" y="3473997"/>
                </a:lnTo>
                <a:lnTo>
                  <a:pt x="1769063" y="3473997"/>
                </a:lnTo>
                <a:close/>
                <a:moveTo>
                  <a:pt x="1292861" y="3473566"/>
                </a:moveTo>
                <a:lnTo>
                  <a:pt x="1295799" y="3473997"/>
                </a:lnTo>
                <a:lnTo>
                  <a:pt x="1291799" y="3473997"/>
                </a:lnTo>
                <a:close/>
                <a:moveTo>
                  <a:pt x="338454" y="3473566"/>
                </a:moveTo>
                <a:lnTo>
                  <a:pt x="341392" y="3473997"/>
                </a:lnTo>
                <a:lnTo>
                  <a:pt x="337392" y="3473997"/>
                </a:lnTo>
                <a:close/>
                <a:moveTo>
                  <a:pt x="7858144" y="2739038"/>
                </a:moveTo>
                <a:cubicBezTo>
                  <a:pt x="7707959" y="2753049"/>
                  <a:pt x="7624139" y="2983663"/>
                  <a:pt x="7496805" y="3003940"/>
                </a:cubicBezTo>
                <a:cubicBezTo>
                  <a:pt x="7641204" y="3003940"/>
                  <a:pt x="7689337" y="3169266"/>
                  <a:pt x="7496805" y="3238690"/>
                </a:cubicBezTo>
                <a:cubicBezTo>
                  <a:pt x="7726548" y="3372471"/>
                  <a:pt x="7817353" y="3028898"/>
                  <a:pt x="7974071" y="3003940"/>
                </a:cubicBezTo>
                <a:cubicBezTo>
                  <a:pt x="7829672" y="3003940"/>
                  <a:pt x="7781539" y="2838615"/>
                  <a:pt x="7974071" y="2769191"/>
                </a:cubicBezTo>
                <a:cubicBezTo>
                  <a:pt x="7930994" y="2744107"/>
                  <a:pt x="7892802" y="2735805"/>
                  <a:pt x="7858144" y="2739038"/>
                </a:cubicBezTo>
                <a:close/>
                <a:moveTo>
                  <a:pt x="5472069" y="2739038"/>
                </a:moveTo>
                <a:cubicBezTo>
                  <a:pt x="5321884" y="2753049"/>
                  <a:pt x="5238064" y="2983663"/>
                  <a:pt x="5110730" y="3003940"/>
                </a:cubicBezTo>
                <a:cubicBezTo>
                  <a:pt x="5255129" y="3003940"/>
                  <a:pt x="5303262" y="3169266"/>
                  <a:pt x="5110730" y="3238690"/>
                </a:cubicBezTo>
                <a:cubicBezTo>
                  <a:pt x="5340473" y="3372471"/>
                  <a:pt x="5431278" y="3028898"/>
                  <a:pt x="5587996" y="3003940"/>
                </a:cubicBezTo>
                <a:cubicBezTo>
                  <a:pt x="5443597" y="3003940"/>
                  <a:pt x="5395464" y="2838615"/>
                  <a:pt x="5587996" y="2769191"/>
                </a:cubicBezTo>
                <a:cubicBezTo>
                  <a:pt x="5544919" y="2744107"/>
                  <a:pt x="5506727" y="2735805"/>
                  <a:pt x="5472069" y="2739038"/>
                </a:cubicBezTo>
                <a:close/>
                <a:moveTo>
                  <a:pt x="3085869" y="2739038"/>
                </a:moveTo>
                <a:cubicBezTo>
                  <a:pt x="2935683" y="2753049"/>
                  <a:pt x="2851862" y="2983663"/>
                  <a:pt x="2724529" y="3003940"/>
                </a:cubicBezTo>
                <a:cubicBezTo>
                  <a:pt x="2868928" y="3003940"/>
                  <a:pt x="2917061" y="3169266"/>
                  <a:pt x="2724529" y="3238690"/>
                </a:cubicBezTo>
                <a:cubicBezTo>
                  <a:pt x="2954272" y="3372471"/>
                  <a:pt x="3045077" y="3028898"/>
                  <a:pt x="3201796" y="3003940"/>
                </a:cubicBezTo>
                <a:cubicBezTo>
                  <a:pt x="3346195" y="3003940"/>
                  <a:pt x="3394329" y="3169266"/>
                  <a:pt x="3201796" y="3238690"/>
                </a:cubicBezTo>
                <a:cubicBezTo>
                  <a:pt x="3431540" y="3372471"/>
                  <a:pt x="3522345" y="3028898"/>
                  <a:pt x="3679062" y="3003940"/>
                </a:cubicBezTo>
                <a:cubicBezTo>
                  <a:pt x="3534664" y="3003940"/>
                  <a:pt x="3486530" y="2838615"/>
                  <a:pt x="3679062" y="2769191"/>
                </a:cubicBezTo>
                <a:cubicBezTo>
                  <a:pt x="3635986" y="2744107"/>
                  <a:pt x="3597793" y="2735805"/>
                  <a:pt x="3563136" y="2739038"/>
                </a:cubicBezTo>
                <a:cubicBezTo>
                  <a:pt x="3412951" y="2753049"/>
                  <a:pt x="3329130" y="2983663"/>
                  <a:pt x="3201796" y="3003940"/>
                </a:cubicBezTo>
                <a:cubicBezTo>
                  <a:pt x="3057396" y="3003940"/>
                  <a:pt x="3009263" y="2838615"/>
                  <a:pt x="3201796" y="2769191"/>
                </a:cubicBezTo>
                <a:cubicBezTo>
                  <a:pt x="3158718" y="2744107"/>
                  <a:pt x="3120525" y="2735805"/>
                  <a:pt x="3085869" y="2739038"/>
                </a:cubicBezTo>
                <a:close/>
                <a:moveTo>
                  <a:pt x="8335411" y="2269538"/>
                </a:moveTo>
                <a:cubicBezTo>
                  <a:pt x="8185226" y="2283549"/>
                  <a:pt x="8101406" y="2514163"/>
                  <a:pt x="7974072" y="2534440"/>
                </a:cubicBezTo>
                <a:cubicBezTo>
                  <a:pt x="8118471" y="2534440"/>
                  <a:pt x="8166604" y="2699766"/>
                  <a:pt x="7974072" y="2769190"/>
                </a:cubicBezTo>
                <a:cubicBezTo>
                  <a:pt x="8203815" y="2902971"/>
                  <a:pt x="8294620" y="2559398"/>
                  <a:pt x="8451338" y="2534440"/>
                </a:cubicBezTo>
                <a:cubicBezTo>
                  <a:pt x="8306939" y="2534440"/>
                  <a:pt x="8258806" y="2369115"/>
                  <a:pt x="8451338" y="2299691"/>
                </a:cubicBezTo>
                <a:cubicBezTo>
                  <a:pt x="8408261" y="2274607"/>
                  <a:pt x="8370069" y="2266305"/>
                  <a:pt x="8335411" y="2269538"/>
                </a:cubicBezTo>
                <a:close/>
                <a:moveTo>
                  <a:pt x="0" y="0"/>
                </a:moveTo>
                <a:lnTo>
                  <a:pt x="9143996" y="0"/>
                </a:lnTo>
                <a:lnTo>
                  <a:pt x="9143996" y="2823376"/>
                </a:lnTo>
                <a:lnTo>
                  <a:pt x="9139852" y="2827039"/>
                </a:lnTo>
                <a:cubicBezTo>
                  <a:pt x="9068843" y="2899329"/>
                  <a:pt x="9006962" y="2991462"/>
                  <a:pt x="8928603" y="3003940"/>
                </a:cubicBezTo>
                <a:cubicBezTo>
                  <a:pt x="8784205" y="3003940"/>
                  <a:pt x="8736072" y="2838615"/>
                  <a:pt x="8928603" y="2769191"/>
                </a:cubicBezTo>
                <a:cubicBezTo>
                  <a:pt x="8698861" y="2635410"/>
                  <a:pt x="8608056" y="2978983"/>
                  <a:pt x="8451338" y="3003940"/>
                </a:cubicBezTo>
                <a:cubicBezTo>
                  <a:pt x="8306939" y="3003940"/>
                  <a:pt x="8258806" y="2838615"/>
                  <a:pt x="8451338" y="2769191"/>
                </a:cubicBezTo>
                <a:cubicBezTo>
                  <a:pt x="8408261" y="2744107"/>
                  <a:pt x="8370069" y="2735805"/>
                  <a:pt x="8335411" y="2739038"/>
                </a:cubicBezTo>
                <a:cubicBezTo>
                  <a:pt x="8185226" y="2753049"/>
                  <a:pt x="8101406" y="2983663"/>
                  <a:pt x="7974072" y="3003940"/>
                </a:cubicBezTo>
                <a:cubicBezTo>
                  <a:pt x="8118471" y="3003940"/>
                  <a:pt x="8166604" y="3169266"/>
                  <a:pt x="7974072" y="3238690"/>
                </a:cubicBezTo>
                <a:cubicBezTo>
                  <a:pt x="8203815" y="3372471"/>
                  <a:pt x="8294620" y="3028898"/>
                  <a:pt x="8451338" y="3003940"/>
                </a:cubicBezTo>
                <a:cubicBezTo>
                  <a:pt x="8595737" y="3003940"/>
                  <a:pt x="8643870" y="3169266"/>
                  <a:pt x="8451338" y="3238690"/>
                </a:cubicBezTo>
                <a:cubicBezTo>
                  <a:pt x="8681081" y="3372471"/>
                  <a:pt x="8771886" y="3028898"/>
                  <a:pt x="8928603" y="3003940"/>
                </a:cubicBezTo>
                <a:cubicBezTo>
                  <a:pt x="9073002" y="3003940"/>
                  <a:pt x="9121135" y="3169266"/>
                  <a:pt x="8928603" y="3238690"/>
                </a:cubicBezTo>
                <a:cubicBezTo>
                  <a:pt x="9014757" y="3288858"/>
                  <a:pt x="9081372" y="3271898"/>
                  <a:pt x="9139252" y="3229785"/>
                </a:cubicBezTo>
                <a:lnTo>
                  <a:pt x="9143996" y="3225592"/>
                </a:lnTo>
                <a:lnTo>
                  <a:pt x="9143996" y="3293002"/>
                </a:lnTo>
                <a:lnTo>
                  <a:pt x="9139852" y="3296665"/>
                </a:lnTo>
                <a:cubicBezTo>
                  <a:pt x="9068843" y="3368955"/>
                  <a:pt x="9006962" y="3461088"/>
                  <a:pt x="8928603" y="3473566"/>
                </a:cubicBezTo>
                <a:cubicBezTo>
                  <a:pt x="8784205" y="3473566"/>
                  <a:pt x="8736072" y="3308241"/>
                  <a:pt x="8928603" y="3238817"/>
                </a:cubicBezTo>
                <a:cubicBezTo>
                  <a:pt x="8698861" y="3105036"/>
                  <a:pt x="8608056" y="3448609"/>
                  <a:pt x="8451338" y="3473566"/>
                </a:cubicBezTo>
                <a:cubicBezTo>
                  <a:pt x="8306939" y="3473566"/>
                  <a:pt x="8258806" y="3308241"/>
                  <a:pt x="8451338" y="3238817"/>
                </a:cubicBezTo>
                <a:cubicBezTo>
                  <a:pt x="8221595" y="3105036"/>
                  <a:pt x="8130790" y="3448609"/>
                  <a:pt x="7974072" y="3473566"/>
                </a:cubicBezTo>
                <a:lnTo>
                  <a:pt x="7977010" y="3473997"/>
                </a:lnTo>
                <a:lnTo>
                  <a:pt x="7973009" y="3473997"/>
                </a:lnTo>
                <a:lnTo>
                  <a:pt x="7974071" y="3473566"/>
                </a:lnTo>
                <a:cubicBezTo>
                  <a:pt x="7829672" y="3473566"/>
                  <a:pt x="7781539" y="3308241"/>
                  <a:pt x="7974071" y="3238817"/>
                </a:cubicBezTo>
                <a:cubicBezTo>
                  <a:pt x="7773046" y="3121759"/>
                  <a:pt x="7678395" y="3370175"/>
                  <a:pt x="7552885" y="3450827"/>
                </a:cubicBezTo>
                <a:lnTo>
                  <a:pt x="7496839" y="3473552"/>
                </a:lnTo>
                <a:lnTo>
                  <a:pt x="7447572" y="3466327"/>
                </a:lnTo>
                <a:cubicBezTo>
                  <a:pt x="7344233" y="3433733"/>
                  <a:pt x="7328356" y="3299563"/>
                  <a:pt x="7496932" y="3238817"/>
                </a:cubicBezTo>
                <a:cubicBezTo>
                  <a:pt x="7267189" y="3105036"/>
                  <a:pt x="7176384" y="3448609"/>
                  <a:pt x="7019666" y="3473566"/>
                </a:cubicBezTo>
                <a:cubicBezTo>
                  <a:pt x="6875268" y="3473566"/>
                  <a:pt x="6827135" y="3308241"/>
                  <a:pt x="7019666" y="3238817"/>
                </a:cubicBezTo>
                <a:cubicBezTo>
                  <a:pt x="6789924" y="3105036"/>
                  <a:pt x="6699119" y="3448609"/>
                  <a:pt x="6542401" y="3473566"/>
                </a:cubicBezTo>
                <a:cubicBezTo>
                  <a:pt x="6398002" y="3473566"/>
                  <a:pt x="6349869" y="3308241"/>
                  <a:pt x="6542401" y="3238817"/>
                </a:cubicBezTo>
                <a:cubicBezTo>
                  <a:pt x="6312658" y="3105036"/>
                  <a:pt x="6221853" y="3448609"/>
                  <a:pt x="6065135" y="3473566"/>
                </a:cubicBezTo>
                <a:lnTo>
                  <a:pt x="6068073" y="3473997"/>
                </a:lnTo>
                <a:lnTo>
                  <a:pt x="6064072" y="3473997"/>
                </a:lnTo>
                <a:lnTo>
                  <a:pt x="6065134" y="3473566"/>
                </a:lnTo>
                <a:cubicBezTo>
                  <a:pt x="5920735" y="3473566"/>
                  <a:pt x="5872602" y="3308241"/>
                  <a:pt x="6065134" y="3238817"/>
                </a:cubicBezTo>
                <a:cubicBezTo>
                  <a:pt x="5864109" y="3121759"/>
                  <a:pt x="5769458" y="3370175"/>
                  <a:pt x="5643948" y="3450827"/>
                </a:cubicBezTo>
                <a:lnTo>
                  <a:pt x="5587902" y="3473552"/>
                </a:lnTo>
                <a:lnTo>
                  <a:pt x="5538641" y="3466327"/>
                </a:lnTo>
                <a:cubicBezTo>
                  <a:pt x="5435324" y="3433733"/>
                  <a:pt x="5419531" y="3299563"/>
                  <a:pt x="5587996" y="3238817"/>
                </a:cubicBezTo>
                <a:cubicBezTo>
                  <a:pt x="5358253" y="3105036"/>
                  <a:pt x="5267448" y="3448609"/>
                  <a:pt x="5110730" y="3473566"/>
                </a:cubicBezTo>
                <a:lnTo>
                  <a:pt x="5113668" y="3473997"/>
                </a:lnTo>
                <a:lnTo>
                  <a:pt x="5109667" y="3473997"/>
                </a:lnTo>
                <a:lnTo>
                  <a:pt x="5110729" y="3473566"/>
                </a:lnTo>
                <a:cubicBezTo>
                  <a:pt x="4966330" y="3473566"/>
                  <a:pt x="4918197" y="3308241"/>
                  <a:pt x="5110729" y="3238817"/>
                </a:cubicBezTo>
                <a:cubicBezTo>
                  <a:pt x="4909704" y="3121759"/>
                  <a:pt x="4815053" y="3370175"/>
                  <a:pt x="4689543" y="3450827"/>
                </a:cubicBezTo>
                <a:lnTo>
                  <a:pt x="4633464" y="3473566"/>
                </a:lnTo>
                <a:lnTo>
                  <a:pt x="4584109" y="3466327"/>
                </a:lnTo>
                <a:cubicBezTo>
                  <a:pt x="4480793" y="3433733"/>
                  <a:pt x="4464999" y="3299563"/>
                  <a:pt x="4633464" y="3238817"/>
                </a:cubicBezTo>
                <a:cubicBezTo>
                  <a:pt x="4432439" y="3121759"/>
                  <a:pt x="4337789" y="3370175"/>
                  <a:pt x="4212278" y="3450827"/>
                </a:cubicBezTo>
                <a:lnTo>
                  <a:pt x="4156234" y="3473552"/>
                </a:lnTo>
                <a:lnTo>
                  <a:pt x="4106931" y="3466327"/>
                </a:lnTo>
                <a:cubicBezTo>
                  <a:pt x="4003531" y="3433733"/>
                  <a:pt x="3987751" y="3299563"/>
                  <a:pt x="4156328" y="3238817"/>
                </a:cubicBezTo>
                <a:cubicBezTo>
                  <a:pt x="3955414" y="3121759"/>
                  <a:pt x="3860680" y="3370175"/>
                  <a:pt x="3735147" y="3450827"/>
                </a:cubicBezTo>
                <a:lnTo>
                  <a:pt x="3679062" y="3473566"/>
                </a:lnTo>
                <a:lnTo>
                  <a:pt x="3629708" y="3466327"/>
                </a:lnTo>
                <a:cubicBezTo>
                  <a:pt x="3526390" y="3433733"/>
                  <a:pt x="3510598" y="3299563"/>
                  <a:pt x="3679063" y="3238817"/>
                </a:cubicBezTo>
                <a:cubicBezTo>
                  <a:pt x="3449320" y="3105036"/>
                  <a:pt x="3358515" y="3448609"/>
                  <a:pt x="3201796" y="3473566"/>
                </a:cubicBezTo>
                <a:cubicBezTo>
                  <a:pt x="3057398" y="3473566"/>
                  <a:pt x="3009264" y="3308241"/>
                  <a:pt x="3201796" y="3238817"/>
                </a:cubicBezTo>
                <a:cubicBezTo>
                  <a:pt x="3000771" y="3121759"/>
                  <a:pt x="2906120" y="3370175"/>
                  <a:pt x="2780609" y="3450827"/>
                </a:cubicBezTo>
                <a:lnTo>
                  <a:pt x="2724563" y="3473552"/>
                </a:lnTo>
                <a:lnTo>
                  <a:pt x="2675261" y="3466327"/>
                </a:lnTo>
                <a:cubicBezTo>
                  <a:pt x="2571861" y="3433733"/>
                  <a:pt x="2556081" y="3299563"/>
                  <a:pt x="2724658" y="3238817"/>
                </a:cubicBezTo>
                <a:cubicBezTo>
                  <a:pt x="2523633" y="3121759"/>
                  <a:pt x="2428982" y="3370175"/>
                  <a:pt x="2303472" y="3450827"/>
                </a:cubicBezTo>
                <a:lnTo>
                  <a:pt x="2247392" y="3473566"/>
                </a:lnTo>
                <a:lnTo>
                  <a:pt x="2198037" y="3466327"/>
                </a:lnTo>
                <a:cubicBezTo>
                  <a:pt x="2094720" y="3433733"/>
                  <a:pt x="2078926" y="3299563"/>
                  <a:pt x="2247392" y="3238817"/>
                </a:cubicBezTo>
                <a:cubicBezTo>
                  <a:pt x="2046367" y="3121759"/>
                  <a:pt x="1951716" y="3370175"/>
                  <a:pt x="1826205" y="3450827"/>
                </a:cubicBezTo>
                <a:lnTo>
                  <a:pt x="1770126" y="3473566"/>
                </a:lnTo>
                <a:lnTo>
                  <a:pt x="1720770" y="3466327"/>
                </a:lnTo>
                <a:cubicBezTo>
                  <a:pt x="1617454" y="3433733"/>
                  <a:pt x="1601661" y="3299563"/>
                  <a:pt x="1770126" y="3238817"/>
                </a:cubicBezTo>
                <a:cubicBezTo>
                  <a:pt x="1569102" y="3121759"/>
                  <a:pt x="1474451" y="3370175"/>
                  <a:pt x="1348941" y="3450827"/>
                </a:cubicBezTo>
                <a:lnTo>
                  <a:pt x="1292861" y="3473566"/>
                </a:lnTo>
                <a:lnTo>
                  <a:pt x="1243506" y="3466327"/>
                </a:lnTo>
                <a:cubicBezTo>
                  <a:pt x="1140188" y="3433733"/>
                  <a:pt x="1124394" y="3299563"/>
                  <a:pt x="1292861" y="3238817"/>
                </a:cubicBezTo>
                <a:cubicBezTo>
                  <a:pt x="1091835" y="3121759"/>
                  <a:pt x="997183" y="3370175"/>
                  <a:pt x="871673" y="3450827"/>
                </a:cubicBezTo>
                <a:lnTo>
                  <a:pt x="815627" y="3473553"/>
                </a:lnTo>
                <a:lnTo>
                  <a:pt x="766359" y="3466327"/>
                </a:lnTo>
                <a:cubicBezTo>
                  <a:pt x="663020" y="3433733"/>
                  <a:pt x="647143" y="3299563"/>
                  <a:pt x="815720" y="3238817"/>
                </a:cubicBezTo>
                <a:cubicBezTo>
                  <a:pt x="614694" y="3121759"/>
                  <a:pt x="520044" y="3370175"/>
                  <a:pt x="394534" y="3450827"/>
                </a:cubicBezTo>
                <a:lnTo>
                  <a:pt x="338454" y="3473566"/>
                </a:lnTo>
                <a:lnTo>
                  <a:pt x="289099" y="3466327"/>
                </a:lnTo>
                <a:cubicBezTo>
                  <a:pt x="185783" y="3433733"/>
                  <a:pt x="169989" y="3299563"/>
                  <a:pt x="338455" y="3238817"/>
                </a:cubicBezTo>
                <a:cubicBezTo>
                  <a:pt x="194945" y="3155204"/>
                  <a:pt x="105608" y="3258057"/>
                  <a:pt x="20526" y="3353048"/>
                </a:cubicBezTo>
                <a:lnTo>
                  <a:pt x="0" y="3375008"/>
                </a:lnTo>
                <a:lnTo>
                  <a:pt x="0" y="3264145"/>
                </a:lnTo>
                <a:lnTo>
                  <a:pt x="10646" y="3261959"/>
                </a:lnTo>
                <a:cubicBezTo>
                  <a:pt x="124228" y="3225768"/>
                  <a:pt x="200030" y="3069697"/>
                  <a:pt x="295947" y="3018705"/>
                </a:cubicBezTo>
                <a:lnTo>
                  <a:pt x="338455" y="3003940"/>
                </a:lnTo>
                <a:lnTo>
                  <a:pt x="387809" y="3011180"/>
                </a:lnTo>
                <a:cubicBezTo>
                  <a:pt x="491126" y="3043773"/>
                  <a:pt x="506919" y="3177944"/>
                  <a:pt x="338454" y="3238690"/>
                </a:cubicBezTo>
                <a:cubicBezTo>
                  <a:pt x="568197" y="3372471"/>
                  <a:pt x="659002" y="3028898"/>
                  <a:pt x="815720" y="3003940"/>
                </a:cubicBezTo>
                <a:cubicBezTo>
                  <a:pt x="671321" y="3003940"/>
                  <a:pt x="623061" y="2838615"/>
                  <a:pt x="815720" y="2769191"/>
                </a:cubicBezTo>
                <a:cubicBezTo>
                  <a:pt x="614695" y="2652133"/>
                  <a:pt x="520044" y="2900549"/>
                  <a:pt x="394534" y="2981201"/>
                </a:cubicBezTo>
                <a:lnTo>
                  <a:pt x="338454" y="3003940"/>
                </a:lnTo>
                <a:lnTo>
                  <a:pt x="289100" y="2996701"/>
                </a:lnTo>
                <a:cubicBezTo>
                  <a:pt x="185783" y="2964107"/>
                  <a:pt x="169989" y="2829937"/>
                  <a:pt x="338455" y="2769191"/>
                </a:cubicBezTo>
                <a:cubicBezTo>
                  <a:pt x="194866" y="2685578"/>
                  <a:pt x="105549" y="2788431"/>
                  <a:pt x="20492" y="2883422"/>
                </a:cubicBezTo>
                <a:lnTo>
                  <a:pt x="0" y="29053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521090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Vestingst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2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513FF0A5-C651-8F44-918D-09FB36C1FB4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075502"/>
            <a:ext cx="9143998" cy="4067999"/>
          </a:xfrm>
          <a:custGeom>
            <a:avLst/>
            <a:gdLst>
              <a:gd name="connsiteX0" fmla="*/ 216661 w 9143998"/>
              <a:gd name="connsiteY0" fmla="*/ 169378 h 4067999"/>
              <a:gd name="connsiteX1" fmla="*/ 234441 w 9143998"/>
              <a:gd name="connsiteY1" fmla="*/ 190408 h 4067999"/>
              <a:gd name="connsiteX2" fmla="*/ 217550 w 9143998"/>
              <a:gd name="connsiteY2" fmla="*/ 198643 h 4067999"/>
              <a:gd name="connsiteX3" fmla="*/ 232917 w 9143998"/>
              <a:gd name="connsiteY3" fmla="*/ 218279 h 4067999"/>
              <a:gd name="connsiteX4" fmla="*/ 344169 w 9143998"/>
              <a:gd name="connsiteY4" fmla="*/ 210298 h 4067999"/>
              <a:gd name="connsiteX5" fmla="*/ 383920 w 9143998"/>
              <a:gd name="connsiteY5" fmla="*/ 330144 h 4067999"/>
              <a:gd name="connsiteX6" fmla="*/ 400303 w 9143998"/>
              <a:gd name="connsiteY6" fmla="*/ 327737 h 4067999"/>
              <a:gd name="connsiteX7" fmla="*/ 409320 w 9143998"/>
              <a:gd name="connsiteY7" fmla="*/ 307213 h 4067999"/>
              <a:gd name="connsiteX8" fmla="*/ 421766 w 9143998"/>
              <a:gd name="connsiteY8" fmla="*/ 325076 h 4067999"/>
              <a:gd name="connsiteX9" fmla="*/ 433577 w 9143998"/>
              <a:gd name="connsiteY9" fmla="*/ 466585 h 4067999"/>
              <a:gd name="connsiteX10" fmla="*/ 402716 w 9143998"/>
              <a:gd name="connsiteY10" fmla="*/ 479127 h 4067999"/>
              <a:gd name="connsiteX11" fmla="*/ 400684 w 9143998"/>
              <a:gd name="connsiteY11" fmla="*/ 465951 h 4067999"/>
              <a:gd name="connsiteX12" fmla="*/ 381507 w 9143998"/>
              <a:gd name="connsiteY12" fmla="*/ 463164 h 4067999"/>
              <a:gd name="connsiteX13" fmla="*/ 344296 w 9143998"/>
              <a:gd name="connsiteY13" fmla="*/ 578069 h 4067999"/>
              <a:gd name="connsiteX14" fmla="*/ 226948 w 9143998"/>
              <a:gd name="connsiteY14" fmla="*/ 572115 h 4067999"/>
              <a:gd name="connsiteX15" fmla="*/ 219201 w 9143998"/>
              <a:gd name="connsiteY15" fmla="*/ 595425 h 4067999"/>
              <a:gd name="connsiteX16" fmla="*/ 233806 w 9143998"/>
              <a:gd name="connsiteY16" fmla="*/ 604293 h 4067999"/>
              <a:gd name="connsiteX17" fmla="*/ 210819 w 9143998"/>
              <a:gd name="connsiteY17" fmla="*/ 629377 h 4067999"/>
              <a:gd name="connsiteX18" fmla="*/ 81152 w 9143998"/>
              <a:gd name="connsiteY18" fmla="*/ 574775 h 4067999"/>
              <a:gd name="connsiteX19" fmla="*/ 75691 w 9143998"/>
              <a:gd name="connsiteY19" fmla="*/ 558432 h 4067999"/>
              <a:gd name="connsiteX20" fmla="*/ 96519 w 9143998"/>
              <a:gd name="connsiteY20" fmla="*/ 549184 h 4067999"/>
              <a:gd name="connsiteX21" fmla="*/ 95376 w 9143998"/>
              <a:gd name="connsiteY21" fmla="*/ 523847 h 4067999"/>
              <a:gd name="connsiteX22" fmla="*/ 18033 w 9143998"/>
              <a:gd name="connsiteY22" fmla="*/ 463924 h 4067999"/>
              <a:gd name="connsiteX23" fmla="*/ 0 w 9143998"/>
              <a:gd name="connsiteY23" fmla="*/ 477896 h 4067999"/>
              <a:gd name="connsiteX24" fmla="*/ 0 w 9143998"/>
              <a:gd name="connsiteY24" fmla="*/ 314561 h 4067999"/>
              <a:gd name="connsiteX25" fmla="*/ 18414 w 9143998"/>
              <a:gd name="connsiteY25" fmla="*/ 331030 h 4067999"/>
              <a:gd name="connsiteX26" fmla="*/ 100583 w 9143998"/>
              <a:gd name="connsiteY26" fmla="*/ 257426 h 4067999"/>
              <a:gd name="connsiteX27" fmla="*/ 93725 w 9143998"/>
              <a:gd name="connsiteY27" fmla="*/ 243110 h 4067999"/>
              <a:gd name="connsiteX28" fmla="*/ 86232 w 9143998"/>
              <a:gd name="connsiteY28" fmla="*/ 243110 h 4067999"/>
              <a:gd name="connsiteX29" fmla="*/ 85216 w 9143998"/>
              <a:gd name="connsiteY29" fmla="*/ 211565 h 4067999"/>
              <a:gd name="connsiteX30" fmla="*/ 306958 w 9143998"/>
              <a:gd name="connsiteY30" fmla="*/ 95140 h 4067999"/>
              <a:gd name="connsiteX31" fmla="*/ 344169 w 9143998"/>
              <a:gd name="connsiteY31" fmla="*/ 210171 h 4067999"/>
              <a:gd name="connsiteX32" fmla="*/ 306958 w 9143998"/>
              <a:gd name="connsiteY32" fmla="*/ 95267 h 4067999"/>
              <a:gd name="connsiteX33" fmla="*/ 287781 w 9143998"/>
              <a:gd name="connsiteY33" fmla="*/ 98054 h 4067999"/>
              <a:gd name="connsiteX34" fmla="*/ 287654 w 9143998"/>
              <a:gd name="connsiteY34" fmla="*/ 98814 h 4067999"/>
              <a:gd name="connsiteX35" fmla="*/ 287781 w 9143998"/>
              <a:gd name="connsiteY35" fmla="*/ 97927 h 4067999"/>
              <a:gd name="connsiteX36" fmla="*/ 2382008 w 9143998"/>
              <a:gd name="connsiteY36" fmla="*/ 0 h 4067999"/>
              <a:gd name="connsiteX37" fmla="*/ 6295660 w 9143998"/>
              <a:gd name="connsiteY37" fmla="*/ 0 h 4067999"/>
              <a:gd name="connsiteX38" fmla="*/ 6303897 w 9143998"/>
              <a:gd name="connsiteY38" fmla="*/ 98687 h 4067999"/>
              <a:gd name="connsiteX39" fmla="*/ 6273036 w 9143998"/>
              <a:gd name="connsiteY39" fmla="*/ 111229 h 4067999"/>
              <a:gd name="connsiteX40" fmla="*/ 6271004 w 9143998"/>
              <a:gd name="connsiteY40" fmla="*/ 98054 h 4067999"/>
              <a:gd name="connsiteX41" fmla="*/ 6251827 w 9143998"/>
              <a:gd name="connsiteY41" fmla="*/ 95267 h 4067999"/>
              <a:gd name="connsiteX42" fmla="*/ 6214616 w 9143998"/>
              <a:gd name="connsiteY42" fmla="*/ 210171 h 4067999"/>
              <a:gd name="connsiteX43" fmla="*/ 6325995 w 9143998"/>
              <a:gd name="connsiteY43" fmla="*/ 218153 h 4067999"/>
              <a:gd name="connsiteX44" fmla="*/ 6341235 w 9143998"/>
              <a:gd name="connsiteY44" fmla="*/ 198516 h 4067999"/>
              <a:gd name="connsiteX45" fmla="*/ 6324344 w 9143998"/>
              <a:gd name="connsiteY45" fmla="*/ 190282 h 4067999"/>
              <a:gd name="connsiteX46" fmla="*/ 6342124 w 9143998"/>
              <a:gd name="connsiteY46" fmla="*/ 169252 h 4067999"/>
              <a:gd name="connsiteX47" fmla="*/ 6473696 w 9143998"/>
              <a:gd name="connsiteY47" fmla="*/ 211438 h 4067999"/>
              <a:gd name="connsiteX48" fmla="*/ 6472680 w 9143998"/>
              <a:gd name="connsiteY48" fmla="*/ 243237 h 4067999"/>
              <a:gd name="connsiteX49" fmla="*/ 6465314 w 9143998"/>
              <a:gd name="connsiteY49" fmla="*/ 243237 h 4067999"/>
              <a:gd name="connsiteX50" fmla="*/ 6458456 w 9143998"/>
              <a:gd name="connsiteY50" fmla="*/ 257552 h 4067999"/>
              <a:gd name="connsiteX51" fmla="*/ 6540752 w 9143998"/>
              <a:gd name="connsiteY51" fmla="*/ 331157 h 4067999"/>
              <a:gd name="connsiteX52" fmla="*/ 6622921 w 9143998"/>
              <a:gd name="connsiteY52" fmla="*/ 257552 h 4067999"/>
              <a:gd name="connsiteX53" fmla="*/ 6616190 w 9143998"/>
              <a:gd name="connsiteY53" fmla="*/ 243237 h 4067999"/>
              <a:gd name="connsiteX54" fmla="*/ 6608824 w 9143998"/>
              <a:gd name="connsiteY54" fmla="*/ 243237 h 4067999"/>
              <a:gd name="connsiteX55" fmla="*/ 6607808 w 9143998"/>
              <a:gd name="connsiteY55" fmla="*/ 211438 h 4067999"/>
              <a:gd name="connsiteX56" fmla="*/ 6739380 w 9143998"/>
              <a:gd name="connsiteY56" fmla="*/ 169252 h 4067999"/>
              <a:gd name="connsiteX57" fmla="*/ 6757160 w 9143998"/>
              <a:gd name="connsiteY57" fmla="*/ 190282 h 4067999"/>
              <a:gd name="connsiteX58" fmla="*/ 6740269 w 9143998"/>
              <a:gd name="connsiteY58" fmla="*/ 198516 h 4067999"/>
              <a:gd name="connsiteX59" fmla="*/ 6755636 w 9143998"/>
              <a:gd name="connsiteY59" fmla="*/ 218153 h 4067999"/>
              <a:gd name="connsiteX60" fmla="*/ 6866888 w 9143998"/>
              <a:gd name="connsiteY60" fmla="*/ 210171 h 4067999"/>
              <a:gd name="connsiteX61" fmla="*/ 6906639 w 9143998"/>
              <a:gd name="connsiteY61" fmla="*/ 330017 h 4067999"/>
              <a:gd name="connsiteX62" fmla="*/ 6923022 w 9143998"/>
              <a:gd name="connsiteY62" fmla="*/ 327610 h 4067999"/>
              <a:gd name="connsiteX63" fmla="*/ 6932039 w 9143998"/>
              <a:gd name="connsiteY63" fmla="*/ 307087 h 4067999"/>
              <a:gd name="connsiteX64" fmla="*/ 6944485 w 9143998"/>
              <a:gd name="connsiteY64" fmla="*/ 324949 h 4067999"/>
              <a:gd name="connsiteX65" fmla="*/ 6956296 w 9143998"/>
              <a:gd name="connsiteY65" fmla="*/ 466458 h 4067999"/>
              <a:gd name="connsiteX66" fmla="*/ 6925435 w 9143998"/>
              <a:gd name="connsiteY66" fmla="*/ 479000 h 4067999"/>
              <a:gd name="connsiteX67" fmla="*/ 6923403 w 9143998"/>
              <a:gd name="connsiteY67" fmla="*/ 465825 h 4067999"/>
              <a:gd name="connsiteX68" fmla="*/ 6904226 w 9143998"/>
              <a:gd name="connsiteY68" fmla="*/ 463038 h 4067999"/>
              <a:gd name="connsiteX69" fmla="*/ 6867015 w 9143998"/>
              <a:gd name="connsiteY69" fmla="*/ 577942 h 4067999"/>
              <a:gd name="connsiteX70" fmla="*/ 6978267 w 9143998"/>
              <a:gd name="connsiteY70" fmla="*/ 585923 h 4067999"/>
              <a:gd name="connsiteX71" fmla="*/ 6993634 w 9143998"/>
              <a:gd name="connsiteY71" fmla="*/ 566287 h 4067999"/>
              <a:gd name="connsiteX72" fmla="*/ 6976743 w 9143998"/>
              <a:gd name="connsiteY72" fmla="*/ 558052 h 4067999"/>
              <a:gd name="connsiteX73" fmla="*/ 6994523 w 9143998"/>
              <a:gd name="connsiteY73" fmla="*/ 537022 h 4067999"/>
              <a:gd name="connsiteX74" fmla="*/ 7125968 w 9143998"/>
              <a:gd name="connsiteY74" fmla="*/ 579209 h 4067999"/>
              <a:gd name="connsiteX75" fmla="*/ 7124952 w 9143998"/>
              <a:gd name="connsiteY75" fmla="*/ 611007 h 4067999"/>
              <a:gd name="connsiteX76" fmla="*/ 7117586 w 9143998"/>
              <a:gd name="connsiteY76" fmla="*/ 611007 h 4067999"/>
              <a:gd name="connsiteX77" fmla="*/ 7110855 w 9143998"/>
              <a:gd name="connsiteY77" fmla="*/ 625323 h 4067999"/>
              <a:gd name="connsiteX78" fmla="*/ 7193024 w 9143998"/>
              <a:gd name="connsiteY78" fmla="*/ 698928 h 4067999"/>
              <a:gd name="connsiteX79" fmla="*/ 7275320 w 9143998"/>
              <a:gd name="connsiteY79" fmla="*/ 625323 h 4067999"/>
              <a:gd name="connsiteX80" fmla="*/ 7268462 w 9143998"/>
              <a:gd name="connsiteY80" fmla="*/ 611007 h 4067999"/>
              <a:gd name="connsiteX81" fmla="*/ 7261096 w 9143998"/>
              <a:gd name="connsiteY81" fmla="*/ 611007 h 4067999"/>
              <a:gd name="connsiteX82" fmla="*/ 7260080 w 9143998"/>
              <a:gd name="connsiteY82" fmla="*/ 579209 h 4067999"/>
              <a:gd name="connsiteX83" fmla="*/ 7391652 w 9143998"/>
              <a:gd name="connsiteY83" fmla="*/ 537022 h 4067999"/>
              <a:gd name="connsiteX84" fmla="*/ 7409432 w 9143998"/>
              <a:gd name="connsiteY84" fmla="*/ 558052 h 4067999"/>
              <a:gd name="connsiteX85" fmla="*/ 7392541 w 9143998"/>
              <a:gd name="connsiteY85" fmla="*/ 566287 h 4067999"/>
              <a:gd name="connsiteX86" fmla="*/ 7407908 w 9143998"/>
              <a:gd name="connsiteY86" fmla="*/ 585923 h 4067999"/>
              <a:gd name="connsiteX87" fmla="*/ 7519160 w 9143998"/>
              <a:gd name="connsiteY87" fmla="*/ 577942 h 4067999"/>
              <a:gd name="connsiteX88" fmla="*/ 7481949 w 9143998"/>
              <a:gd name="connsiteY88" fmla="*/ 463038 h 4067999"/>
              <a:gd name="connsiteX89" fmla="*/ 7462772 w 9143998"/>
              <a:gd name="connsiteY89" fmla="*/ 465825 h 4067999"/>
              <a:gd name="connsiteX90" fmla="*/ 7460740 w 9143998"/>
              <a:gd name="connsiteY90" fmla="*/ 479000 h 4067999"/>
              <a:gd name="connsiteX91" fmla="*/ 7429879 w 9143998"/>
              <a:gd name="connsiteY91" fmla="*/ 466458 h 4067999"/>
              <a:gd name="connsiteX92" fmla="*/ 7441690 w 9143998"/>
              <a:gd name="connsiteY92" fmla="*/ 324949 h 4067999"/>
              <a:gd name="connsiteX93" fmla="*/ 7454136 w 9143998"/>
              <a:gd name="connsiteY93" fmla="*/ 307087 h 4067999"/>
              <a:gd name="connsiteX94" fmla="*/ 7463153 w 9143998"/>
              <a:gd name="connsiteY94" fmla="*/ 327610 h 4067999"/>
              <a:gd name="connsiteX95" fmla="*/ 7479536 w 9143998"/>
              <a:gd name="connsiteY95" fmla="*/ 330017 h 4067999"/>
              <a:gd name="connsiteX96" fmla="*/ 7519287 w 9143998"/>
              <a:gd name="connsiteY96" fmla="*/ 210171 h 4067999"/>
              <a:gd name="connsiteX97" fmla="*/ 7630666 w 9143998"/>
              <a:gd name="connsiteY97" fmla="*/ 218153 h 4067999"/>
              <a:gd name="connsiteX98" fmla="*/ 7646033 w 9143998"/>
              <a:gd name="connsiteY98" fmla="*/ 198516 h 4067999"/>
              <a:gd name="connsiteX99" fmla="*/ 7629142 w 9143998"/>
              <a:gd name="connsiteY99" fmla="*/ 190282 h 4067999"/>
              <a:gd name="connsiteX100" fmla="*/ 7646922 w 9143998"/>
              <a:gd name="connsiteY100" fmla="*/ 169252 h 4067999"/>
              <a:gd name="connsiteX101" fmla="*/ 7778494 w 9143998"/>
              <a:gd name="connsiteY101" fmla="*/ 211438 h 4067999"/>
              <a:gd name="connsiteX102" fmla="*/ 7777478 w 9143998"/>
              <a:gd name="connsiteY102" fmla="*/ 243237 h 4067999"/>
              <a:gd name="connsiteX103" fmla="*/ 7770112 w 9143998"/>
              <a:gd name="connsiteY103" fmla="*/ 243237 h 4067999"/>
              <a:gd name="connsiteX104" fmla="*/ 7763254 w 9143998"/>
              <a:gd name="connsiteY104" fmla="*/ 257552 h 4067999"/>
              <a:gd name="connsiteX105" fmla="*/ 7845550 w 9143998"/>
              <a:gd name="connsiteY105" fmla="*/ 331157 h 4067999"/>
              <a:gd name="connsiteX106" fmla="*/ 7927719 w 9143998"/>
              <a:gd name="connsiteY106" fmla="*/ 257552 h 4067999"/>
              <a:gd name="connsiteX107" fmla="*/ 7920861 w 9143998"/>
              <a:gd name="connsiteY107" fmla="*/ 243237 h 4067999"/>
              <a:gd name="connsiteX108" fmla="*/ 7913622 w 9143998"/>
              <a:gd name="connsiteY108" fmla="*/ 243237 h 4067999"/>
              <a:gd name="connsiteX109" fmla="*/ 7912606 w 9143998"/>
              <a:gd name="connsiteY109" fmla="*/ 211438 h 4067999"/>
              <a:gd name="connsiteX110" fmla="*/ 8044051 w 9143998"/>
              <a:gd name="connsiteY110" fmla="*/ 169252 h 4067999"/>
              <a:gd name="connsiteX111" fmla="*/ 8061831 w 9143998"/>
              <a:gd name="connsiteY111" fmla="*/ 190282 h 4067999"/>
              <a:gd name="connsiteX112" fmla="*/ 8044940 w 9143998"/>
              <a:gd name="connsiteY112" fmla="*/ 198516 h 4067999"/>
              <a:gd name="connsiteX113" fmla="*/ 8060307 w 9143998"/>
              <a:gd name="connsiteY113" fmla="*/ 218153 h 4067999"/>
              <a:gd name="connsiteX114" fmla="*/ 8171559 w 9143998"/>
              <a:gd name="connsiteY114" fmla="*/ 210171 h 4067999"/>
              <a:gd name="connsiteX115" fmla="*/ 8211310 w 9143998"/>
              <a:gd name="connsiteY115" fmla="*/ 330017 h 4067999"/>
              <a:gd name="connsiteX116" fmla="*/ 8227693 w 9143998"/>
              <a:gd name="connsiteY116" fmla="*/ 327610 h 4067999"/>
              <a:gd name="connsiteX117" fmla="*/ 8236710 w 9143998"/>
              <a:gd name="connsiteY117" fmla="*/ 307087 h 4067999"/>
              <a:gd name="connsiteX118" fmla="*/ 8249156 w 9143998"/>
              <a:gd name="connsiteY118" fmla="*/ 324949 h 4067999"/>
              <a:gd name="connsiteX119" fmla="*/ 8260967 w 9143998"/>
              <a:gd name="connsiteY119" fmla="*/ 466458 h 4067999"/>
              <a:gd name="connsiteX120" fmla="*/ 8230106 w 9143998"/>
              <a:gd name="connsiteY120" fmla="*/ 479000 h 4067999"/>
              <a:gd name="connsiteX121" fmla="*/ 8228074 w 9143998"/>
              <a:gd name="connsiteY121" fmla="*/ 465825 h 4067999"/>
              <a:gd name="connsiteX122" fmla="*/ 8208897 w 9143998"/>
              <a:gd name="connsiteY122" fmla="*/ 463038 h 4067999"/>
              <a:gd name="connsiteX123" fmla="*/ 8171686 w 9143998"/>
              <a:gd name="connsiteY123" fmla="*/ 577942 h 4067999"/>
              <a:gd name="connsiteX124" fmla="*/ 8054338 w 9143998"/>
              <a:gd name="connsiteY124" fmla="*/ 571988 h 4067999"/>
              <a:gd name="connsiteX125" fmla="*/ 8046718 w 9143998"/>
              <a:gd name="connsiteY125" fmla="*/ 595425 h 4067999"/>
              <a:gd name="connsiteX126" fmla="*/ 8061450 w 9143998"/>
              <a:gd name="connsiteY126" fmla="*/ 604293 h 4067999"/>
              <a:gd name="connsiteX127" fmla="*/ 8038463 w 9143998"/>
              <a:gd name="connsiteY127" fmla="*/ 629377 h 4067999"/>
              <a:gd name="connsiteX128" fmla="*/ 7908669 w 9143998"/>
              <a:gd name="connsiteY128" fmla="*/ 574775 h 4067999"/>
              <a:gd name="connsiteX129" fmla="*/ 7903208 w 9143998"/>
              <a:gd name="connsiteY129" fmla="*/ 558432 h 4067999"/>
              <a:gd name="connsiteX130" fmla="*/ 7924036 w 9143998"/>
              <a:gd name="connsiteY130" fmla="*/ 549184 h 4067999"/>
              <a:gd name="connsiteX131" fmla="*/ 7922893 w 9143998"/>
              <a:gd name="connsiteY131" fmla="*/ 523847 h 4067999"/>
              <a:gd name="connsiteX132" fmla="*/ 7845550 w 9143998"/>
              <a:gd name="connsiteY132" fmla="*/ 463924 h 4067999"/>
              <a:gd name="connsiteX133" fmla="*/ 7768207 w 9143998"/>
              <a:gd name="connsiteY133" fmla="*/ 523847 h 4067999"/>
              <a:gd name="connsiteX134" fmla="*/ 7767064 w 9143998"/>
              <a:gd name="connsiteY134" fmla="*/ 549184 h 4067999"/>
              <a:gd name="connsiteX135" fmla="*/ 7787892 w 9143998"/>
              <a:gd name="connsiteY135" fmla="*/ 558432 h 4067999"/>
              <a:gd name="connsiteX136" fmla="*/ 7782431 w 9143998"/>
              <a:gd name="connsiteY136" fmla="*/ 574775 h 4067999"/>
              <a:gd name="connsiteX137" fmla="*/ 7652637 w 9143998"/>
              <a:gd name="connsiteY137" fmla="*/ 629377 h 4067999"/>
              <a:gd name="connsiteX138" fmla="*/ 7629650 w 9143998"/>
              <a:gd name="connsiteY138" fmla="*/ 604293 h 4067999"/>
              <a:gd name="connsiteX139" fmla="*/ 7644382 w 9143998"/>
              <a:gd name="connsiteY139" fmla="*/ 595425 h 4067999"/>
              <a:gd name="connsiteX140" fmla="*/ 7636762 w 9143998"/>
              <a:gd name="connsiteY140" fmla="*/ 571988 h 4067999"/>
              <a:gd name="connsiteX141" fmla="*/ 7519414 w 9143998"/>
              <a:gd name="connsiteY141" fmla="*/ 577942 h 4067999"/>
              <a:gd name="connsiteX142" fmla="*/ 7559165 w 9143998"/>
              <a:gd name="connsiteY142" fmla="*/ 697788 h 4067999"/>
              <a:gd name="connsiteX143" fmla="*/ 7575548 w 9143998"/>
              <a:gd name="connsiteY143" fmla="*/ 695380 h 4067999"/>
              <a:gd name="connsiteX144" fmla="*/ 7584565 w 9143998"/>
              <a:gd name="connsiteY144" fmla="*/ 674857 h 4067999"/>
              <a:gd name="connsiteX145" fmla="*/ 7597011 w 9143998"/>
              <a:gd name="connsiteY145" fmla="*/ 692720 h 4067999"/>
              <a:gd name="connsiteX146" fmla="*/ 7608822 w 9143998"/>
              <a:gd name="connsiteY146" fmla="*/ 834229 h 4067999"/>
              <a:gd name="connsiteX147" fmla="*/ 7577961 w 9143998"/>
              <a:gd name="connsiteY147" fmla="*/ 846771 h 4067999"/>
              <a:gd name="connsiteX148" fmla="*/ 7575929 w 9143998"/>
              <a:gd name="connsiteY148" fmla="*/ 833595 h 4067999"/>
              <a:gd name="connsiteX149" fmla="*/ 7556498 w 9143998"/>
              <a:gd name="connsiteY149" fmla="*/ 830935 h 4067999"/>
              <a:gd name="connsiteX150" fmla="*/ 7519287 w 9143998"/>
              <a:gd name="connsiteY150" fmla="*/ 945840 h 4067999"/>
              <a:gd name="connsiteX151" fmla="*/ 7630666 w 9143998"/>
              <a:gd name="connsiteY151" fmla="*/ 953821 h 4067999"/>
              <a:gd name="connsiteX152" fmla="*/ 7646033 w 9143998"/>
              <a:gd name="connsiteY152" fmla="*/ 934184 h 4067999"/>
              <a:gd name="connsiteX153" fmla="*/ 7629142 w 9143998"/>
              <a:gd name="connsiteY153" fmla="*/ 925950 h 4067999"/>
              <a:gd name="connsiteX154" fmla="*/ 7646922 w 9143998"/>
              <a:gd name="connsiteY154" fmla="*/ 904920 h 4067999"/>
              <a:gd name="connsiteX155" fmla="*/ 7778367 w 9143998"/>
              <a:gd name="connsiteY155" fmla="*/ 947106 h 4067999"/>
              <a:gd name="connsiteX156" fmla="*/ 7777351 w 9143998"/>
              <a:gd name="connsiteY156" fmla="*/ 978905 h 4067999"/>
              <a:gd name="connsiteX157" fmla="*/ 7769985 w 9143998"/>
              <a:gd name="connsiteY157" fmla="*/ 978905 h 4067999"/>
              <a:gd name="connsiteX158" fmla="*/ 7763127 w 9143998"/>
              <a:gd name="connsiteY158" fmla="*/ 993220 h 4067999"/>
              <a:gd name="connsiteX159" fmla="*/ 7845423 w 9143998"/>
              <a:gd name="connsiteY159" fmla="*/ 1066825 h 4067999"/>
              <a:gd name="connsiteX160" fmla="*/ 7927592 w 9143998"/>
              <a:gd name="connsiteY160" fmla="*/ 993220 h 4067999"/>
              <a:gd name="connsiteX161" fmla="*/ 7920861 w 9143998"/>
              <a:gd name="connsiteY161" fmla="*/ 978905 h 4067999"/>
              <a:gd name="connsiteX162" fmla="*/ 7913495 w 9143998"/>
              <a:gd name="connsiteY162" fmla="*/ 978905 h 4067999"/>
              <a:gd name="connsiteX163" fmla="*/ 7912479 w 9143998"/>
              <a:gd name="connsiteY163" fmla="*/ 947106 h 4067999"/>
              <a:gd name="connsiteX164" fmla="*/ 8043924 w 9143998"/>
              <a:gd name="connsiteY164" fmla="*/ 904920 h 4067999"/>
              <a:gd name="connsiteX165" fmla="*/ 8061704 w 9143998"/>
              <a:gd name="connsiteY165" fmla="*/ 925950 h 4067999"/>
              <a:gd name="connsiteX166" fmla="*/ 8044813 w 9143998"/>
              <a:gd name="connsiteY166" fmla="*/ 934184 h 4067999"/>
              <a:gd name="connsiteX167" fmla="*/ 8060180 w 9143998"/>
              <a:gd name="connsiteY167" fmla="*/ 953821 h 4067999"/>
              <a:gd name="connsiteX168" fmla="*/ 8171432 w 9143998"/>
              <a:gd name="connsiteY168" fmla="*/ 945840 h 4067999"/>
              <a:gd name="connsiteX169" fmla="*/ 8134221 w 9143998"/>
              <a:gd name="connsiteY169" fmla="*/ 830935 h 4067999"/>
              <a:gd name="connsiteX170" fmla="*/ 8115171 w 9143998"/>
              <a:gd name="connsiteY170" fmla="*/ 833722 h 4067999"/>
              <a:gd name="connsiteX171" fmla="*/ 8113139 w 9143998"/>
              <a:gd name="connsiteY171" fmla="*/ 846897 h 4067999"/>
              <a:gd name="connsiteX172" fmla="*/ 8082278 w 9143998"/>
              <a:gd name="connsiteY172" fmla="*/ 834356 h 4067999"/>
              <a:gd name="connsiteX173" fmla="*/ 8094089 w 9143998"/>
              <a:gd name="connsiteY173" fmla="*/ 692847 h 4067999"/>
              <a:gd name="connsiteX174" fmla="*/ 8106535 w 9143998"/>
              <a:gd name="connsiteY174" fmla="*/ 674984 h 4067999"/>
              <a:gd name="connsiteX175" fmla="*/ 8115552 w 9143998"/>
              <a:gd name="connsiteY175" fmla="*/ 695507 h 4067999"/>
              <a:gd name="connsiteX176" fmla="*/ 8131808 w 9143998"/>
              <a:gd name="connsiteY176" fmla="*/ 697914 h 4067999"/>
              <a:gd name="connsiteX177" fmla="*/ 8171559 w 9143998"/>
              <a:gd name="connsiteY177" fmla="*/ 578069 h 4067999"/>
              <a:gd name="connsiteX178" fmla="*/ 8282811 w 9143998"/>
              <a:gd name="connsiteY178" fmla="*/ 586050 h 4067999"/>
              <a:gd name="connsiteX179" fmla="*/ 8298178 w 9143998"/>
              <a:gd name="connsiteY179" fmla="*/ 566414 h 4067999"/>
              <a:gd name="connsiteX180" fmla="*/ 8281287 w 9143998"/>
              <a:gd name="connsiteY180" fmla="*/ 558179 h 4067999"/>
              <a:gd name="connsiteX181" fmla="*/ 8299067 w 9143998"/>
              <a:gd name="connsiteY181" fmla="*/ 537149 h 4067999"/>
              <a:gd name="connsiteX182" fmla="*/ 8430512 w 9143998"/>
              <a:gd name="connsiteY182" fmla="*/ 579336 h 4067999"/>
              <a:gd name="connsiteX183" fmla="*/ 8429496 w 9143998"/>
              <a:gd name="connsiteY183" fmla="*/ 611134 h 4067999"/>
              <a:gd name="connsiteX184" fmla="*/ 8422130 w 9143998"/>
              <a:gd name="connsiteY184" fmla="*/ 611134 h 4067999"/>
              <a:gd name="connsiteX185" fmla="*/ 8415399 w 9143998"/>
              <a:gd name="connsiteY185" fmla="*/ 625450 h 4067999"/>
              <a:gd name="connsiteX186" fmla="*/ 8497568 w 9143998"/>
              <a:gd name="connsiteY186" fmla="*/ 699054 h 4067999"/>
              <a:gd name="connsiteX187" fmla="*/ 8579737 w 9143998"/>
              <a:gd name="connsiteY187" fmla="*/ 625450 h 4067999"/>
              <a:gd name="connsiteX188" fmla="*/ 8573006 w 9143998"/>
              <a:gd name="connsiteY188" fmla="*/ 611134 h 4067999"/>
              <a:gd name="connsiteX189" fmla="*/ 8565640 w 9143998"/>
              <a:gd name="connsiteY189" fmla="*/ 611134 h 4067999"/>
              <a:gd name="connsiteX190" fmla="*/ 8564624 w 9143998"/>
              <a:gd name="connsiteY190" fmla="*/ 579336 h 4067999"/>
              <a:gd name="connsiteX191" fmla="*/ 8696069 w 9143998"/>
              <a:gd name="connsiteY191" fmla="*/ 537149 h 4067999"/>
              <a:gd name="connsiteX192" fmla="*/ 8713849 w 9143998"/>
              <a:gd name="connsiteY192" fmla="*/ 558179 h 4067999"/>
              <a:gd name="connsiteX193" fmla="*/ 8696958 w 9143998"/>
              <a:gd name="connsiteY193" fmla="*/ 566414 h 4067999"/>
              <a:gd name="connsiteX194" fmla="*/ 8712198 w 9143998"/>
              <a:gd name="connsiteY194" fmla="*/ 586050 h 4067999"/>
              <a:gd name="connsiteX195" fmla="*/ 8823450 w 9143998"/>
              <a:gd name="connsiteY195" fmla="*/ 578069 h 4067999"/>
              <a:gd name="connsiteX196" fmla="*/ 8786239 w 9143998"/>
              <a:gd name="connsiteY196" fmla="*/ 463164 h 4067999"/>
              <a:gd name="connsiteX197" fmla="*/ 8767062 w 9143998"/>
              <a:gd name="connsiteY197" fmla="*/ 465951 h 4067999"/>
              <a:gd name="connsiteX198" fmla="*/ 8765030 w 9143998"/>
              <a:gd name="connsiteY198" fmla="*/ 479127 h 4067999"/>
              <a:gd name="connsiteX199" fmla="*/ 8734169 w 9143998"/>
              <a:gd name="connsiteY199" fmla="*/ 466585 h 4067999"/>
              <a:gd name="connsiteX200" fmla="*/ 8745980 w 9143998"/>
              <a:gd name="connsiteY200" fmla="*/ 325076 h 4067999"/>
              <a:gd name="connsiteX201" fmla="*/ 8758426 w 9143998"/>
              <a:gd name="connsiteY201" fmla="*/ 307213 h 4067999"/>
              <a:gd name="connsiteX202" fmla="*/ 8767443 w 9143998"/>
              <a:gd name="connsiteY202" fmla="*/ 327737 h 4067999"/>
              <a:gd name="connsiteX203" fmla="*/ 8783826 w 9143998"/>
              <a:gd name="connsiteY203" fmla="*/ 330144 h 4067999"/>
              <a:gd name="connsiteX204" fmla="*/ 8822434 w 9143998"/>
              <a:gd name="connsiteY204" fmla="*/ 213592 h 4067999"/>
              <a:gd name="connsiteX205" fmla="*/ 8925685 w 9143998"/>
              <a:gd name="connsiteY205" fmla="*/ 221067 h 4067999"/>
              <a:gd name="connsiteX206" fmla="*/ 8941052 w 9143998"/>
              <a:gd name="connsiteY206" fmla="*/ 201430 h 4067999"/>
              <a:gd name="connsiteX207" fmla="*/ 8924161 w 9143998"/>
              <a:gd name="connsiteY207" fmla="*/ 193195 h 4067999"/>
              <a:gd name="connsiteX208" fmla="*/ 8941942 w 9143998"/>
              <a:gd name="connsiteY208" fmla="*/ 172166 h 4067999"/>
              <a:gd name="connsiteX209" fmla="*/ 9073386 w 9143998"/>
              <a:gd name="connsiteY209" fmla="*/ 214352 h 4067999"/>
              <a:gd name="connsiteX210" fmla="*/ 9072370 w 9143998"/>
              <a:gd name="connsiteY210" fmla="*/ 246150 h 4067999"/>
              <a:gd name="connsiteX211" fmla="*/ 9065005 w 9143998"/>
              <a:gd name="connsiteY211" fmla="*/ 246150 h 4067999"/>
              <a:gd name="connsiteX212" fmla="*/ 9058273 w 9143998"/>
              <a:gd name="connsiteY212" fmla="*/ 260466 h 4067999"/>
              <a:gd name="connsiteX213" fmla="*/ 9140442 w 9143998"/>
              <a:gd name="connsiteY213" fmla="*/ 334071 h 4067999"/>
              <a:gd name="connsiteX214" fmla="*/ 9143998 w 9143998"/>
              <a:gd name="connsiteY214" fmla="*/ 330886 h 4067999"/>
              <a:gd name="connsiteX215" fmla="*/ 9143998 w 9143998"/>
              <a:gd name="connsiteY215" fmla="*/ 469166 h 4067999"/>
              <a:gd name="connsiteX216" fmla="*/ 9140823 w 9143998"/>
              <a:gd name="connsiteY216" fmla="*/ 466711 h 4067999"/>
              <a:gd name="connsiteX217" fmla="*/ 9063480 w 9143998"/>
              <a:gd name="connsiteY217" fmla="*/ 526507 h 4067999"/>
              <a:gd name="connsiteX218" fmla="*/ 9062337 w 9143998"/>
              <a:gd name="connsiteY218" fmla="*/ 551971 h 4067999"/>
              <a:gd name="connsiteX219" fmla="*/ 9083165 w 9143998"/>
              <a:gd name="connsiteY219" fmla="*/ 561219 h 4067999"/>
              <a:gd name="connsiteX220" fmla="*/ 9077704 w 9143998"/>
              <a:gd name="connsiteY220" fmla="*/ 577562 h 4067999"/>
              <a:gd name="connsiteX221" fmla="*/ 8947910 w 9143998"/>
              <a:gd name="connsiteY221" fmla="*/ 632163 h 4067999"/>
              <a:gd name="connsiteX222" fmla="*/ 8925050 w 9143998"/>
              <a:gd name="connsiteY222" fmla="*/ 607080 h 4067999"/>
              <a:gd name="connsiteX223" fmla="*/ 8939655 w 9143998"/>
              <a:gd name="connsiteY223" fmla="*/ 598212 h 4067999"/>
              <a:gd name="connsiteX224" fmla="*/ 8932035 w 9143998"/>
              <a:gd name="connsiteY224" fmla="*/ 574648 h 4067999"/>
              <a:gd name="connsiteX225" fmla="*/ 8814687 w 9143998"/>
              <a:gd name="connsiteY225" fmla="*/ 580729 h 4067999"/>
              <a:gd name="connsiteX226" fmla="*/ 8854311 w 9143998"/>
              <a:gd name="connsiteY226" fmla="*/ 700574 h 4067999"/>
              <a:gd name="connsiteX227" fmla="*/ 8870694 w 9143998"/>
              <a:gd name="connsiteY227" fmla="*/ 698167 h 4067999"/>
              <a:gd name="connsiteX228" fmla="*/ 8879711 w 9143998"/>
              <a:gd name="connsiteY228" fmla="*/ 677644 h 4067999"/>
              <a:gd name="connsiteX229" fmla="*/ 8892157 w 9143998"/>
              <a:gd name="connsiteY229" fmla="*/ 695507 h 4067999"/>
              <a:gd name="connsiteX230" fmla="*/ 8903841 w 9143998"/>
              <a:gd name="connsiteY230" fmla="*/ 837015 h 4067999"/>
              <a:gd name="connsiteX231" fmla="*/ 8872980 w 9143998"/>
              <a:gd name="connsiteY231" fmla="*/ 849557 h 4067999"/>
              <a:gd name="connsiteX232" fmla="*/ 8871075 w 9143998"/>
              <a:gd name="connsiteY232" fmla="*/ 836382 h 4067999"/>
              <a:gd name="connsiteX233" fmla="*/ 8851898 w 9143998"/>
              <a:gd name="connsiteY233" fmla="*/ 833595 h 4067999"/>
              <a:gd name="connsiteX234" fmla="*/ 8815703 w 9143998"/>
              <a:gd name="connsiteY234" fmla="*/ 945459 h 4067999"/>
              <a:gd name="connsiteX235" fmla="*/ 8706483 w 9143998"/>
              <a:gd name="connsiteY235" fmla="*/ 939758 h 4067999"/>
              <a:gd name="connsiteX236" fmla="*/ 8698736 w 9143998"/>
              <a:gd name="connsiteY236" fmla="*/ 963195 h 4067999"/>
              <a:gd name="connsiteX237" fmla="*/ 8713468 w 9143998"/>
              <a:gd name="connsiteY237" fmla="*/ 972190 h 4067999"/>
              <a:gd name="connsiteX238" fmla="*/ 8690481 w 9143998"/>
              <a:gd name="connsiteY238" fmla="*/ 997274 h 4067999"/>
              <a:gd name="connsiteX239" fmla="*/ 8560687 w 9143998"/>
              <a:gd name="connsiteY239" fmla="*/ 942672 h 4067999"/>
              <a:gd name="connsiteX240" fmla="*/ 8555353 w 9143998"/>
              <a:gd name="connsiteY240" fmla="*/ 926329 h 4067999"/>
              <a:gd name="connsiteX241" fmla="*/ 8576181 w 9143998"/>
              <a:gd name="connsiteY241" fmla="*/ 916955 h 4067999"/>
              <a:gd name="connsiteX242" fmla="*/ 8575038 w 9143998"/>
              <a:gd name="connsiteY242" fmla="*/ 891617 h 4067999"/>
              <a:gd name="connsiteX243" fmla="*/ 8497695 w 9143998"/>
              <a:gd name="connsiteY243" fmla="*/ 831695 h 4067999"/>
              <a:gd name="connsiteX244" fmla="*/ 8420352 w 9143998"/>
              <a:gd name="connsiteY244" fmla="*/ 891617 h 4067999"/>
              <a:gd name="connsiteX245" fmla="*/ 8419209 w 9143998"/>
              <a:gd name="connsiteY245" fmla="*/ 916955 h 4067999"/>
              <a:gd name="connsiteX246" fmla="*/ 8440037 w 9143998"/>
              <a:gd name="connsiteY246" fmla="*/ 926329 h 4067999"/>
              <a:gd name="connsiteX247" fmla="*/ 8434576 w 9143998"/>
              <a:gd name="connsiteY247" fmla="*/ 942672 h 4067999"/>
              <a:gd name="connsiteX248" fmla="*/ 8304782 w 9143998"/>
              <a:gd name="connsiteY248" fmla="*/ 997274 h 4067999"/>
              <a:gd name="connsiteX249" fmla="*/ 8281922 w 9143998"/>
              <a:gd name="connsiteY249" fmla="*/ 972190 h 4067999"/>
              <a:gd name="connsiteX250" fmla="*/ 8296527 w 9143998"/>
              <a:gd name="connsiteY250" fmla="*/ 963195 h 4067999"/>
              <a:gd name="connsiteX251" fmla="*/ 8288907 w 9143998"/>
              <a:gd name="connsiteY251" fmla="*/ 939758 h 4067999"/>
              <a:gd name="connsiteX252" fmla="*/ 8171559 w 9143998"/>
              <a:gd name="connsiteY252" fmla="*/ 945839 h 4067999"/>
              <a:gd name="connsiteX253" fmla="*/ 8211183 w 9143998"/>
              <a:gd name="connsiteY253" fmla="*/ 1065558 h 4067999"/>
              <a:gd name="connsiteX254" fmla="*/ 8227566 w 9143998"/>
              <a:gd name="connsiteY254" fmla="*/ 1063277 h 4067999"/>
              <a:gd name="connsiteX255" fmla="*/ 8236583 w 9143998"/>
              <a:gd name="connsiteY255" fmla="*/ 1042754 h 4067999"/>
              <a:gd name="connsiteX256" fmla="*/ 8249029 w 9143998"/>
              <a:gd name="connsiteY256" fmla="*/ 1060617 h 4067999"/>
              <a:gd name="connsiteX257" fmla="*/ 8260713 w 9143998"/>
              <a:gd name="connsiteY257" fmla="*/ 1201999 h 4067999"/>
              <a:gd name="connsiteX258" fmla="*/ 8229852 w 9143998"/>
              <a:gd name="connsiteY258" fmla="*/ 1214668 h 4067999"/>
              <a:gd name="connsiteX259" fmla="*/ 8227947 w 9143998"/>
              <a:gd name="connsiteY259" fmla="*/ 1201492 h 4067999"/>
              <a:gd name="connsiteX260" fmla="*/ 8208770 w 9143998"/>
              <a:gd name="connsiteY260" fmla="*/ 1198705 h 4067999"/>
              <a:gd name="connsiteX261" fmla="*/ 8171559 w 9143998"/>
              <a:gd name="connsiteY261" fmla="*/ 1313610 h 4067999"/>
              <a:gd name="connsiteX262" fmla="*/ 8282811 w 9143998"/>
              <a:gd name="connsiteY262" fmla="*/ 1321591 h 4067999"/>
              <a:gd name="connsiteX263" fmla="*/ 8298178 w 9143998"/>
              <a:gd name="connsiteY263" fmla="*/ 1301955 h 4067999"/>
              <a:gd name="connsiteX264" fmla="*/ 8281160 w 9143998"/>
              <a:gd name="connsiteY264" fmla="*/ 1293847 h 4067999"/>
              <a:gd name="connsiteX265" fmla="*/ 8299067 w 9143998"/>
              <a:gd name="connsiteY265" fmla="*/ 1272817 h 4067999"/>
              <a:gd name="connsiteX266" fmla="*/ 8430512 w 9143998"/>
              <a:gd name="connsiteY266" fmla="*/ 1315003 h 4067999"/>
              <a:gd name="connsiteX267" fmla="*/ 8429496 w 9143998"/>
              <a:gd name="connsiteY267" fmla="*/ 1346802 h 4067999"/>
              <a:gd name="connsiteX268" fmla="*/ 8422257 w 9143998"/>
              <a:gd name="connsiteY268" fmla="*/ 1346802 h 4067999"/>
              <a:gd name="connsiteX269" fmla="*/ 8415399 w 9143998"/>
              <a:gd name="connsiteY269" fmla="*/ 1361117 h 4067999"/>
              <a:gd name="connsiteX270" fmla="*/ 8497695 w 9143998"/>
              <a:gd name="connsiteY270" fmla="*/ 1434722 h 4067999"/>
              <a:gd name="connsiteX271" fmla="*/ 8579864 w 9143998"/>
              <a:gd name="connsiteY271" fmla="*/ 1361117 h 4067999"/>
              <a:gd name="connsiteX272" fmla="*/ 8573133 w 9143998"/>
              <a:gd name="connsiteY272" fmla="*/ 1346802 h 4067999"/>
              <a:gd name="connsiteX273" fmla="*/ 8565767 w 9143998"/>
              <a:gd name="connsiteY273" fmla="*/ 1346802 h 4067999"/>
              <a:gd name="connsiteX274" fmla="*/ 8564751 w 9143998"/>
              <a:gd name="connsiteY274" fmla="*/ 1315003 h 4067999"/>
              <a:gd name="connsiteX275" fmla="*/ 8696323 w 9143998"/>
              <a:gd name="connsiteY275" fmla="*/ 1272817 h 4067999"/>
              <a:gd name="connsiteX276" fmla="*/ 8714103 w 9143998"/>
              <a:gd name="connsiteY276" fmla="*/ 1293847 h 4067999"/>
              <a:gd name="connsiteX277" fmla="*/ 8697212 w 9143998"/>
              <a:gd name="connsiteY277" fmla="*/ 1301955 h 4067999"/>
              <a:gd name="connsiteX278" fmla="*/ 8712452 w 9143998"/>
              <a:gd name="connsiteY278" fmla="*/ 1321591 h 4067999"/>
              <a:gd name="connsiteX279" fmla="*/ 8823831 w 9143998"/>
              <a:gd name="connsiteY279" fmla="*/ 1313610 h 4067999"/>
              <a:gd name="connsiteX280" fmla="*/ 8786620 w 9143998"/>
              <a:gd name="connsiteY280" fmla="*/ 1198705 h 4067999"/>
              <a:gd name="connsiteX281" fmla="*/ 8767443 w 9143998"/>
              <a:gd name="connsiteY281" fmla="*/ 1201492 h 4067999"/>
              <a:gd name="connsiteX282" fmla="*/ 8765411 w 9143998"/>
              <a:gd name="connsiteY282" fmla="*/ 1214668 h 4067999"/>
              <a:gd name="connsiteX283" fmla="*/ 8734550 w 9143998"/>
              <a:gd name="connsiteY283" fmla="*/ 1201999 h 4067999"/>
              <a:gd name="connsiteX284" fmla="*/ 8746361 w 9143998"/>
              <a:gd name="connsiteY284" fmla="*/ 1060617 h 4067999"/>
              <a:gd name="connsiteX285" fmla="*/ 8758807 w 9143998"/>
              <a:gd name="connsiteY285" fmla="*/ 1042754 h 4067999"/>
              <a:gd name="connsiteX286" fmla="*/ 8767824 w 9143998"/>
              <a:gd name="connsiteY286" fmla="*/ 1063277 h 4067999"/>
              <a:gd name="connsiteX287" fmla="*/ 8784080 w 9143998"/>
              <a:gd name="connsiteY287" fmla="*/ 1065558 h 4067999"/>
              <a:gd name="connsiteX288" fmla="*/ 8822688 w 9143998"/>
              <a:gd name="connsiteY288" fmla="*/ 949133 h 4067999"/>
              <a:gd name="connsiteX289" fmla="*/ 8925939 w 9143998"/>
              <a:gd name="connsiteY289" fmla="*/ 956481 h 4067999"/>
              <a:gd name="connsiteX290" fmla="*/ 8941306 w 9143998"/>
              <a:gd name="connsiteY290" fmla="*/ 936844 h 4067999"/>
              <a:gd name="connsiteX291" fmla="*/ 8924415 w 9143998"/>
              <a:gd name="connsiteY291" fmla="*/ 928736 h 4067999"/>
              <a:gd name="connsiteX292" fmla="*/ 8942195 w 9143998"/>
              <a:gd name="connsiteY292" fmla="*/ 907706 h 4067999"/>
              <a:gd name="connsiteX293" fmla="*/ 9073640 w 9143998"/>
              <a:gd name="connsiteY293" fmla="*/ 949893 h 4067999"/>
              <a:gd name="connsiteX294" fmla="*/ 9072624 w 9143998"/>
              <a:gd name="connsiteY294" fmla="*/ 981691 h 4067999"/>
              <a:gd name="connsiteX295" fmla="*/ 9065385 w 9143998"/>
              <a:gd name="connsiteY295" fmla="*/ 981691 h 4067999"/>
              <a:gd name="connsiteX296" fmla="*/ 9058527 w 9143998"/>
              <a:gd name="connsiteY296" fmla="*/ 996007 h 4067999"/>
              <a:gd name="connsiteX297" fmla="*/ 9140823 w 9143998"/>
              <a:gd name="connsiteY297" fmla="*/ 1069612 h 4067999"/>
              <a:gd name="connsiteX298" fmla="*/ 9143998 w 9143998"/>
              <a:gd name="connsiteY298" fmla="*/ 1066768 h 4067999"/>
              <a:gd name="connsiteX299" fmla="*/ 9143998 w 9143998"/>
              <a:gd name="connsiteY299" fmla="*/ 4067999 h 4067999"/>
              <a:gd name="connsiteX300" fmla="*/ 0 w 9143998"/>
              <a:gd name="connsiteY300" fmla="*/ 4067999 h 4067999"/>
              <a:gd name="connsiteX301" fmla="*/ 0 w 9143998"/>
              <a:gd name="connsiteY301" fmla="*/ 1050191 h 4067999"/>
              <a:gd name="connsiteX302" fmla="*/ 18287 w 9143998"/>
              <a:gd name="connsiteY302" fmla="*/ 1066572 h 4067999"/>
              <a:gd name="connsiteX303" fmla="*/ 100456 w 9143998"/>
              <a:gd name="connsiteY303" fmla="*/ 992967 h 4067999"/>
              <a:gd name="connsiteX304" fmla="*/ 93725 w 9143998"/>
              <a:gd name="connsiteY304" fmla="*/ 978651 h 4067999"/>
              <a:gd name="connsiteX305" fmla="*/ 86232 w 9143998"/>
              <a:gd name="connsiteY305" fmla="*/ 978651 h 4067999"/>
              <a:gd name="connsiteX306" fmla="*/ 85216 w 9143998"/>
              <a:gd name="connsiteY306" fmla="*/ 946853 h 4067999"/>
              <a:gd name="connsiteX307" fmla="*/ 216661 w 9143998"/>
              <a:gd name="connsiteY307" fmla="*/ 904667 h 4067999"/>
              <a:gd name="connsiteX308" fmla="*/ 234441 w 9143998"/>
              <a:gd name="connsiteY308" fmla="*/ 925696 h 4067999"/>
              <a:gd name="connsiteX309" fmla="*/ 217550 w 9143998"/>
              <a:gd name="connsiteY309" fmla="*/ 933931 h 4067999"/>
              <a:gd name="connsiteX310" fmla="*/ 232917 w 9143998"/>
              <a:gd name="connsiteY310" fmla="*/ 953567 h 4067999"/>
              <a:gd name="connsiteX311" fmla="*/ 344169 w 9143998"/>
              <a:gd name="connsiteY311" fmla="*/ 945586 h 4067999"/>
              <a:gd name="connsiteX312" fmla="*/ 306958 w 9143998"/>
              <a:gd name="connsiteY312" fmla="*/ 830682 h 4067999"/>
              <a:gd name="connsiteX313" fmla="*/ 287781 w 9143998"/>
              <a:gd name="connsiteY313" fmla="*/ 833469 h 4067999"/>
              <a:gd name="connsiteX314" fmla="*/ 285749 w 9143998"/>
              <a:gd name="connsiteY314" fmla="*/ 846644 h 4067999"/>
              <a:gd name="connsiteX315" fmla="*/ 254888 w 9143998"/>
              <a:gd name="connsiteY315" fmla="*/ 834102 h 4067999"/>
              <a:gd name="connsiteX316" fmla="*/ 266699 w 9143998"/>
              <a:gd name="connsiteY316" fmla="*/ 692847 h 4067999"/>
              <a:gd name="connsiteX317" fmla="*/ 279145 w 9143998"/>
              <a:gd name="connsiteY317" fmla="*/ 674984 h 4067999"/>
              <a:gd name="connsiteX318" fmla="*/ 288162 w 9143998"/>
              <a:gd name="connsiteY318" fmla="*/ 695507 h 4067999"/>
              <a:gd name="connsiteX319" fmla="*/ 304418 w 9143998"/>
              <a:gd name="connsiteY319" fmla="*/ 697914 h 4067999"/>
              <a:gd name="connsiteX320" fmla="*/ 344169 w 9143998"/>
              <a:gd name="connsiteY320" fmla="*/ 578069 h 4067999"/>
              <a:gd name="connsiteX321" fmla="*/ 455421 w 9143998"/>
              <a:gd name="connsiteY321" fmla="*/ 586050 h 4067999"/>
              <a:gd name="connsiteX322" fmla="*/ 470788 w 9143998"/>
              <a:gd name="connsiteY322" fmla="*/ 566414 h 4067999"/>
              <a:gd name="connsiteX323" fmla="*/ 453897 w 9143998"/>
              <a:gd name="connsiteY323" fmla="*/ 558179 h 4067999"/>
              <a:gd name="connsiteX324" fmla="*/ 471677 w 9143998"/>
              <a:gd name="connsiteY324" fmla="*/ 537149 h 4067999"/>
              <a:gd name="connsiteX325" fmla="*/ 603122 w 9143998"/>
              <a:gd name="connsiteY325" fmla="*/ 579336 h 4067999"/>
              <a:gd name="connsiteX326" fmla="*/ 602106 w 9143998"/>
              <a:gd name="connsiteY326" fmla="*/ 611134 h 4067999"/>
              <a:gd name="connsiteX327" fmla="*/ 594740 w 9143998"/>
              <a:gd name="connsiteY327" fmla="*/ 611134 h 4067999"/>
              <a:gd name="connsiteX328" fmla="*/ 588009 w 9143998"/>
              <a:gd name="connsiteY328" fmla="*/ 625450 h 4067999"/>
              <a:gd name="connsiteX329" fmla="*/ 670178 w 9143998"/>
              <a:gd name="connsiteY329" fmla="*/ 699054 h 4067999"/>
              <a:gd name="connsiteX330" fmla="*/ 752347 w 9143998"/>
              <a:gd name="connsiteY330" fmla="*/ 625450 h 4067999"/>
              <a:gd name="connsiteX331" fmla="*/ 745489 w 9143998"/>
              <a:gd name="connsiteY331" fmla="*/ 611134 h 4067999"/>
              <a:gd name="connsiteX332" fmla="*/ 738123 w 9143998"/>
              <a:gd name="connsiteY332" fmla="*/ 611134 h 4067999"/>
              <a:gd name="connsiteX333" fmla="*/ 737107 w 9143998"/>
              <a:gd name="connsiteY333" fmla="*/ 579336 h 4067999"/>
              <a:gd name="connsiteX334" fmla="*/ 868552 w 9143998"/>
              <a:gd name="connsiteY334" fmla="*/ 537149 h 4067999"/>
              <a:gd name="connsiteX335" fmla="*/ 886332 w 9143998"/>
              <a:gd name="connsiteY335" fmla="*/ 558179 h 4067999"/>
              <a:gd name="connsiteX336" fmla="*/ 869441 w 9143998"/>
              <a:gd name="connsiteY336" fmla="*/ 566414 h 4067999"/>
              <a:gd name="connsiteX337" fmla="*/ 884681 w 9143998"/>
              <a:gd name="connsiteY337" fmla="*/ 586050 h 4067999"/>
              <a:gd name="connsiteX338" fmla="*/ 995933 w 9143998"/>
              <a:gd name="connsiteY338" fmla="*/ 578069 h 4067999"/>
              <a:gd name="connsiteX339" fmla="*/ 958722 w 9143998"/>
              <a:gd name="connsiteY339" fmla="*/ 463164 h 4067999"/>
              <a:gd name="connsiteX340" fmla="*/ 939545 w 9143998"/>
              <a:gd name="connsiteY340" fmla="*/ 465951 h 4067999"/>
              <a:gd name="connsiteX341" fmla="*/ 937513 w 9143998"/>
              <a:gd name="connsiteY341" fmla="*/ 479127 h 4067999"/>
              <a:gd name="connsiteX342" fmla="*/ 906652 w 9143998"/>
              <a:gd name="connsiteY342" fmla="*/ 466585 h 4067999"/>
              <a:gd name="connsiteX343" fmla="*/ 918463 w 9143998"/>
              <a:gd name="connsiteY343" fmla="*/ 325076 h 4067999"/>
              <a:gd name="connsiteX344" fmla="*/ 930909 w 9143998"/>
              <a:gd name="connsiteY344" fmla="*/ 307213 h 4067999"/>
              <a:gd name="connsiteX345" fmla="*/ 939926 w 9143998"/>
              <a:gd name="connsiteY345" fmla="*/ 327737 h 4067999"/>
              <a:gd name="connsiteX346" fmla="*/ 956309 w 9143998"/>
              <a:gd name="connsiteY346" fmla="*/ 330144 h 4067999"/>
              <a:gd name="connsiteX347" fmla="*/ 996060 w 9143998"/>
              <a:gd name="connsiteY347" fmla="*/ 210298 h 4067999"/>
              <a:gd name="connsiteX348" fmla="*/ 1107312 w 9143998"/>
              <a:gd name="connsiteY348" fmla="*/ 218279 h 4067999"/>
              <a:gd name="connsiteX349" fmla="*/ 1122679 w 9143998"/>
              <a:gd name="connsiteY349" fmla="*/ 198643 h 4067999"/>
              <a:gd name="connsiteX350" fmla="*/ 1105788 w 9143998"/>
              <a:gd name="connsiteY350" fmla="*/ 190408 h 4067999"/>
              <a:gd name="connsiteX351" fmla="*/ 1123568 w 9143998"/>
              <a:gd name="connsiteY351" fmla="*/ 169378 h 4067999"/>
              <a:gd name="connsiteX352" fmla="*/ 1255013 w 9143998"/>
              <a:gd name="connsiteY352" fmla="*/ 211565 h 4067999"/>
              <a:gd name="connsiteX353" fmla="*/ 1253997 w 9143998"/>
              <a:gd name="connsiteY353" fmla="*/ 243363 h 4067999"/>
              <a:gd name="connsiteX354" fmla="*/ 1247139 w 9143998"/>
              <a:gd name="connsiteY354" fmla="*/ 243363 h 4067999"/>
              <a:gd name="connsiteX355" fmla="*/ 1240281 w 9143998"/>
              <a:gd name="connsiteY355" fmla="*/ 257679 h 4067999"/>
              <a:gd name="connsiteX356" fmla="*/ 1322577 w 9143998"/>
              <a:gd name="connsiteY356" fmla="*/ 331284 h 4067999"/>
              <a:gd name="connsiteX357" fmla="*/ 1404746 w 9143998"/>
              <a:gd name="connsiteY357" fmla="*/ 257679 h 4067999"/>
              <a:gd name="connsiteX358" fmla="*/ 1398015 w 9143998"/>
              <a:gd name="connsiteY358" fmla="*/ 243363 h 4067999"/>
              <a:gd name="connsiteX359" fmla="*/ 1390649 w 9143998"/>
              <a:gd name="connsiteY359" fmla="*/ 243363 h 4067999"/>
              <a:gd name="connsiteX360" fmla="*/ 1389633 w 9143998"/>
              <a:gd name="connsiteY360" fmla="*/ 211565 h 4067999"/>
              <a:gd name="connsiteX361" fmla="*/ 1521205 w 9143998"/>
              <a:gd name="connsiteY361" fmla="*/ 169378 h 4067999"/>
              <a:gd name="connsiteX362" fmla="*/ 1538985 w 9143998"/>
              <a:gd name="connsiteY362" fmla="*/ 190408 h 4067999"/>
              <a:gd name="connsiteX363" fmla="*/ 1522094 w 9143998"/>
              <a:gd name="connsiteY363" fmla="*/ 198643 h 4067999"/>
              <a:gd name="connsiteX364" fmla="*/ 1537461 w 9143998"/>
              <a:gd name="connsiteY364" fmla="*/ 218279 h 4067999"/>
              <a:gd name="connsiteX365" fmla="*/ 1648713 w 9143998"/>
              <a:gd name="connsiteY365" fmla="*/ 210298 h 4067999"/>
              <a:gd name="connsiteX366" fmla="*/ 1688464 w 9143998"/>
              <a:gd name="connsiteY366" fmla="*/ 330144 h 4067999"/>
              <a:gd name="connsiteX367" fmla="*/ 1704847 w 9143998"/>
              <a:gd name="connsiteY367" fmla="*/ 327737 h 4067999"/>
              <a:gd name="connsiteX368" fmla="*/ 1713864 w 9143998"/>
              <a:gd name="connsiteY368" fmla="*/ 307213 h 4067999"/>
              <a:gd name="connsiteX369" fmla="*/ 1726310 w 9143998"/>
              <a:gd name="connsiteY369" fmla="*/ 325076 h 4067999"/>
              <a:gd name="connsiteX370" fmla="*/ 1738121 w 9143998"/>
              <a:gd name="connsiteY370" fmla="*/ 466585 h 4067999"/>
              <a:gd name="connsiteX371" fmla="*/ 1707260 w 9143998"/>
              <a:gd name="connsiteY371" fmla="*/ 479127 h 4067999"/>
              <a:gd name="connsiteX372" fmla="*/ 1705228 w 9143998"/>
              <a:gd name="connsiteY372" fmla="*/ 465951 h 4067999"/>
              <a:gd name="connsiteX373" fmla="*/ 1686051 w 9143998"/>
              <a:gd name="connsiteY373" fmla="*/ 463164 h 4067999"/>
              <a:gd name="connsiteX374" fmla="*/ 1648840 w 9143998"/>
              <a:gd name="connsiteY374" fmla="*/ 578069 h 4067999"/>
              <a:gd name="connsiteX375" fmla="*/ 1531492 w 9143998"/>
              <a:gd name="connsiteY375" fmla="*/ 572115 h 4067999"/>
              <a:gd name="connsiteX376" fmla="*/ 1523872 w 9143998"/>
              <a:gd name="connsiteY376" fmla="*/ 595552 h 4067999"/>
              <a:gd name="connsiteX377" fmla="*/ 1538604 w 9143998"/>
              <a:gd name="connsiteY377" fmla="*/ 604420 h 4067999"/>
              <a:gd name="connsiteX378" fmla="*/ 1515617 w 9143998"/>
              <a:gd name="connsiteY378" fmla="*/ 629504 h 4067999"/>
              <a:gd name="connsiteX379" fmla="*/ 1385823 w 9143998"/>
              <a:gd name="connsiteY379" fmla="*/ 574902 h 4067999"/>
              <a:gd name="connsiteX380" fmla="*/ 1380362 w 9143998"/>
              <a:gd name="connsiteY380" fmla="*/ 558559 h 4067999"/>
              <a:gd name="connsiteX381" fmla="*/ 1401190 w 9143998"/>
              <a:gd name="connsiteY381" fmla="*/ 549311 h 4067999"/>
              <a:gd name="connsiteX382" fmla="*/ 1400047 w 9143998"/>
              <a:gd name="connsiteY382" fmla="*/ 523974 h 4067999"/>
              <a:gd name="connsiteX383" fmla="*/ 1322704 w 9143998"/>
              <a:gd name="connsiteY383" fmla="*/ 464051 h 4067999"/>
              <a:gd name="connsiteX384" fmla="*/ 1245361 w 9143998"/>
              <a:gd name="connsiteY384" fmla="*/ 523974 h 4067999"/>
              <a:gd name="connsiteX385" fmla="*/ 1244218 w 9143998"/>
              <a:gd name="connsiteY385" fmla="*/ 549311 h 4067999"/>
              <a:gd name="connsiteX386" fmla="*/ 1265046 w 9143998"/>
              <a:gd name="connsiteY386" fmla="*/ 558559 h 4067999"/>
              <a:gd name="connsiteX387" fmla="*/ 1259585 w 9143998"/>
              <a:gd name="connsiteY387" fmla="*/ 574902 h 4067999"/>
              <a:gd name="connsiteX388" fmla="*/ 1129791 w 9143998"/>
              <a:gd name="connsiteY388" fmla="*/ 629504 h 4067999"/>
              <a:gd name="connsiteX389" fmla="*/ 1106804 w 9143998"/>
              <a:gd name="connsiteY389" fmla="*/ 604420 h 4067999"/>
              <a:gd name="connsiteX390" fmla="*/ 1121409 w 9143998"/>
              <a:gd name="connsiteY390" fmla="*/ 595552 h 4067999"/>
              <a:gd name="connsiteX391" fmla="*/ 1113789 w 9143998"/>
              <a:gd name="connsiteY391" fmla="*/ 572115 h 4067999"/>
              <a:gd name="connsiteX392" fmla="*/ 996441 w 9143998"/>
              <a:gd name="connsiteY392" fmla="*/ 578069 h 4067999"/>
              <a:gd name="connsiteX393" fmla="*/ 1036192 w 9143998"/>
              <a:gd name="connsiteY393" fmla="*/ 697914 h 4067999"/>
              <a:gd name="connsiteX394" fmla="*/ 1052448 w 9143998"/>
              <a:gd name="connsiteY394" fmla="*/ 695507 h 4067999"/>
              <a:gd name="connsiteX395" fmla="*/ 1061465 w 9143998"/>
              <a:gd name="connsiteY395" fmla="*/ 674984 h 4067999"/>
              <a:gd name="connsiteX396" fmla="*/ 1073911 w 9143998"/>
              <a:gd name="connsiteY396" fmla="*/ 692847 h 4067999"/>
              <a:gd name="connsiteX397" fmla="*/ 1085722 w 9143998"/>
              <a:gd name="connsiteY397" fmla="*/ 834356 h 4067999"/>
              <a:gd name="connsiteX398" fmla="*/ 1054861 w 9143998"/>
              <a:gd name="connsiteY398" fmla="*/ 846897 h 4067999"/>
              <a:gd name="connsiteX399" fmla="*/ 1052829 w 9143998"/>
              <a:gd name="connsiteY399" fmla="*/ 833722 h 4067999"/>
              <a:gd name="connsiteX400" fmla="*/ 1033652 w 9143998"/>
              <a:gd name="connsiteY400" fmla="*/ 830935 h 4067999"/>
              <a:gd name="connsiteX401" fmla="*/ 996441 w 9143998"/>
              <a:gd name="connsiteY401" fmla="*/ 945840 h 4067999"/>
              <a:gd name="connsiteX402" fmla="*/ 1107693 w 9143998"/>
              <a:gd name="connsiteY402" fmla="*/ 953821 h 4067999"/>
              <a:gd name="connsiteX403" fmla="*/ 1123060 w 9143998"/>
              <a:gd name="connsiteY403" fmla="*/ 934184 h 4067999"/>
              <a:gd name="connsiteX404" fmla="*/ 1106169 w 9143998"/>
              <a:gd name="connsiteY404" fmla="*/ 926076 h 4067999"/>
              <a:gd name="connsiteX405" fmla="*/ 1123949 w 9143998"/>
              <a:gd name="connsiteY405" fmla="*/ 905047 h 4067999"/>
              <a:gd name="connsiteX406" fmla="*/ 1255394 w 9143998"/>
              <a:gd name="connsiteY406" fmla="*/ 947233 h 4067999"/>
              <a:gd name="connsiteX407" fmla="*/ 1254378 w 9143998"/>
              <a:gd name="connsiteY407" fmla="*/ 979031 h 4067999"/>
              <a:gd name="connsiteX408" fmla="*/ 1247139 w 9143998"/>
              <a:gd name="connsiteY408" fmla="*/ 979031 h 4067999"/>
              <a:gd name="connsiteX409" fmla="*/ 1240408 w 9143998"/>
              <a:gd name="connsiteY409" fmla="*/ 993347 h 4067999"/>
              <a:gd name="connsiteX410" fmla="*/ 1322704 w 9143998"/>
              <a:gd name="connsiteY410" fmla="*/ 1066952 h 4067999"/>
              <a:gd name="connsiteX411" fmla="*/ 1404873 w 9143998"/>
              <a:gd name="connsiteY411" fmla="*/ 993347 h 4067999"/>
              <a:gd name="connsiteX412" fmla="*/ 1398142 w 9143998"/>
              <a:gd name="connsiteY412" fmla="*/ 979031 h 4067999"/>
              <a:gd name="connsiteX413" fmla="*/ 1390776 w 9143998"/>
              <a:gd name="connsiteY413" fmla="*/ 979031 h 4067999"/>
              <a:gd name="connsiteX414" fmla="*/ 1389760 w 9143998"/>
              <a:gd name="connsiteY414" fmla="*/ 947233 h 4067999"/>
              <a:gd name="connsiteX415" fmla="*/ 1521205 w 9143998"/>
              <a:gd name="connsiteY415" fmla="*/ 905047 h 4067999"/>
              <a:gd name="connsiteX416" fmla="*/ 1538985 w 9143998"/>
              <a:gd name="connsiteY416" fmla="*/ 926076 h 4067999"/>
              <a:gd name="connsiteX417" fmla="*/ 1522094 w 9143998"/>
              <a:gd name="connsiteY417" fmla="*/ 934311 h 4067999"/>
              <a:gd name="connsiteX418" fmla="*/ 1537461 w 9143998"/>
              <a:gd name="connsiteY418" fmla="*/ 953948 h 4067999"/>
              <a:gd name="connsiteX419" fmla="*/ 1648713 w 9143998"/>
              <a:gd name="connsiteY419" fmla="*/ 945966 h 4067999"/>
              <a:gd name="connsiteX420" fmla="*/ 1611502 w 9143998"/>
              <a:gd name="connsiteY420" fmla="*/ 831062 h 4067999"/>
              <a:gd name="connsiteX421" fmla="*/ 1592325 w 9143998"/>
              <a:gd name="connsiteY421" fmla="*/ 833849 h 4067999"/>
              <a:gd name="connsiteX422" fmla="*/ 1590293 w 9143998"/>
              <a:gd name="connsiteY422" fmla="*/ 847024 h 4067999"/>
              <a:gd name="connsiteX423" fmla="*/ 1559432 w 9143998"/>
              <a:gd name="connsiteY423" fmla="*/ 834482 h 4067999"/>
              <a:gd name="connsiteX424" fmla="*/ 1571243 w 9143998"/>
              <a:gd name="connsiteY424" fmla="*/ 692973 h 4067999"/>
              <a:gd name="connsiteX425" fmla="*/ 1583689 w 9143998"/>
              <a:gd name="connsiteY425" fmla="*/ 675111 h 4067999"/>
              <a:gd name="connsiteX426" fmla="*/ 1592706 w 9143998"/>
              <a:gd name="connsiteY426" fmla="*/ 695634 h 4067999"/>
              <a:gd name="connsiteX427" fmla="*/ 1609089 w 9143998"/>
              <a:gd name="connsiteY427" fmla="*/ 698041 h 4067999"/>
              <a:gd name="connsiteX428" fmla="*/ 1648840 w 9143998"/>
              <a:gd name="connsiteY428" fmla="*/ 578196 h 4067999"/>
              <a:gd name="connsiteX429" fmla="*/ 1760092 w 9143998"/>
              <a:gd name="connsiteY429" fmla="*/ 586177 h 4067999"/>
              <a:gd name="connsiteX430" fmla="*/ 1775459 w 9143998"/>
              <a:gd name="connsiteY430" fmla="*/ 566540 h 4067999"/>
              <a:gd name="connsiteX431" fmla="*/ 1758568 w 9143998"/>
              <a:gd name="connsiteY431" fmla="*/ 558306 h 4067999"/>
              <a:gd name="connsiteX432" fmla="*/ 1776348 w 9143998"/>
              <a:gd name="connsiteY432" fmla="*/ 537276 h 4067999"/>
              <a:gd name="connsiteX433" fmla="*/ 1907793 w 9143998"/>
              <a:gd name="connsiteY433" fmla="*/ 579462 h 4067999"/>
              <a:gd name="connsiteX434" fmla="*/ 1906777 w 9143998"/>
              <a:gd name="connsiteY434" fmla="*/ 611261 h 4067999"/>
              <a:gd name="connsiteX435" fmla="*/ 1899411 w 9143998"/>
              <a:gd name="connsiteY435" fmla="*/ 611261 h 4067999"/>
              <a:gd name="connsiteX436" fmla="*/ 1892680 w 9143998"/>
              <a:gd name="connsiteY436" fmla="*/ 625576 h 4067999"/>
              <a:gd name="connsiteX437" fmla="*/ 1974849 w 9143998"/>
              <a:gd name="connsiteY437" fmla="*/ 699181 h 4067999"/>
              <a:gd name="connsiteX438" fmla="*/ 2057018 w 9143998"/>
              <a:gd name="connsiteY438" fmla="*/ 625576 h 4067999"/>
              <a:gd name="connsiteX439" fmla="*/ 2050160 w 9143998"/>
              <a:gd name="connsiteY439" fmla="*/ 611261 h 4067999"/>
              <a:gd name="connsiteX440" fmla="*/ 2042794 w 9143998"/>
              <a:gd name="connsiteY440" fmla="*/ 611261 h 4067999"/>
              <a:gd name="connsiteX441" fmla="*/ 2041778 w 9143998"/>
              <a:gd name="connsiteY441" fmla="*/ 579462 h 4067999"/>
              <a:gd name="connsiteX442" fmla="*/ 2173350 w 9143998"/>
              <a:gd name="connsiteY442" fmla="*/ 537276 h 4067999"/>
              <a:gd name="connsiteX443" fmla="*/ 2191130 w 9143998"/>
              <a:gd name="connsiteY443" fmla="*/ 558306 h 4067999"/>
              <a:gd name="connsiteX444" fmla="*/ 2174239 w 9143998"/>
              <a:gd name="connsiteY444" fmla="*/ 566540 h 4067999"/>
              <a:gd name="connsiteX445" fmla="*/ 2189606 w 9143998"/>
              <a:gd name="connsiteY445" fmla="*/ 586177 h 4067999"/>
              <a:gd name="connsiteX446" fmla="*/ 2300858 w 9143998"/>
              <a:gd name="connsiteY446" fmla="*/ 578196 h 4067999"/>
              <a:gd name="connsiteX447" fmla="*/ 2263647 w 9143998"/>
              <a:gd name="connsiteY447" fmla="*/ 463291 h 4067999"/>
              <a:gd name="connsiteX448" fmla="*/ 2244470 w 9143998"/>
              <a:gd name="connsiteY448" fmla="*/ 466078 h 4067999"/>
              <a:gd name="connsiteX449" fmla="*/ 2242438 w 9143998"/>
              <a:gd name="connsiteY449" fmla="*/ 479253 h 4067999"/>
              <a:gd name="connsiteX450" fmla="*/ 2211577 w 9143998"/>
              <a:gd name="connsiteY450" fmla="*/ 466711 h 4067999"/>
              <a:gd name="connsiteX451" fmla="*/ 2223388 w 9143998"/>
              <a:gd name="connsiteY451" fmla="*/ 325203 h 4067999"/>
              <a:gd name="connsiteX452" fmla="*/ 2235834 w 9143998"/>
              <a:gd name="connsiteY452" fmla="*/ 307340 h 4067999"/>
              <a:gd name="connsiteX453" fmla="*/ 2244851 w 9143998"/>
              <a:gd name="connsiteY453" fmla="*/ 327863 h 4067999"/>
              <a:gd name="connsiteX454" fmla="*/ 2261234 w 9143998"/>
              <a:gd name="connsiteY454" fmla="*/ 330270 h 4067999"/>
              <a:gd name="connsiteX455" fmla="*/ 2300985 w 9143998"/>
              <a:gd name="connsiteY455" fmla="*/ 210425 h 4067999"/>
              <a:gd name="connsiteX456" fmla="*/ 2338196 w 9143998"/>
              <a:gd name="connsiteY456" fmla="*/ 95520 h 4067999"/>
              <a:gd name="connsiteX457" fmla="*/ 2357373 w 9143998"/>
              <a:gd name="connsiteY457" fmla="*/ 98307 h 4067999"/>
              <a:gd name="connsiteX458" fmla="*/ 2359405 w 9143998"/>
              <a:gd name="connsiteY458" fmla="*/ 111483 h 4067999"/>
              <a:gd name="connsiteX459" fmla="*/ 2390266 w 9143998"/>
              <a:gd name="connsiteY459" fmla="*/ 98941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</a:cxnLst>
            <a:rect l="l" t="t" r="r" b="b"/>
            <a:pathLst>
              <a:path w="9143998" h="4067999">
                <a:moveTo>
                  <a:pt x="216661" y="169378"/>
                </a:moveTo>
                <a:lnTo>
                  <a:pt x="234441" y="190408"/>
                </a:lnTo>
                <a:lnTo>
                  <a:pt x="217550" y="198643"/>
                </a:lnTo>
                <a:lnTo>
                  <a:pt x="232917" y="218279"/>
                </a:lnTo>
                <a:lnTo>
                  <a:pt x="344169" y="210298"/>
                </a:lnTo>
                <a:lnTo>
                  <a:pt x="383920" y="330144"/>
                </a:lnTo>
                <a:lnTo>
                  <a:pt x="400303" y="327737"/>
                </a:lnTo>
                <a:lnTo>
                  <a:pt x="409320" y="307213"/>
                </a:lnTo>
                <a:lnTo>
                  <a:pt x="421766" y="325076"/>
                </a:lnTo>
                <a:lnTo>
                  <a:pt x="433577" y="466585"/>
                </a:lnTo>
                <a:lnTo>
                  <a:pt x="402716" y="479127"/>
                </a:lnTo>
                <a:lnTo>
                  <a:pt x="400684" y="465951"/>
                </a:lnTo>
                <a:lnTo>
                  <a:pt x="381507" y="463164"/>
                </a:lnTo>
                <a:lnTo>
                  <a:pt x="344296" y="578069"/>
                </a:lnTo>
                <a:lnTo>
                  <a:pt x="226948" y="572115"/>
                </a:lnTo>
                <a:lnTo>
                  <a:pt x="219201" y="595425"/>
                </a:lnTo>
                <a:lnTo>
                  <a:pt x="233806" y="604293"/>
                </a:lnTo>
                <a:lnTo>
                  <a:pt x="210819" y="629377"/>
                </a:lnTo>
                <a:lnTo>
                  <a:pt x="81152" y="574775"/>
                </a:lnTo>
                <a:lnTo>
                  <a:pt x="75691" y="558432"/>
                </a:lnTo>
                <a:lnTo>
                  <a:pt x="96519" y="549184"/>
                </a:lnTo>
                <a:lnTo>
                  <a:pt x="95376" y="523847"/>
                </a:lnTo>
                <a:lnTo>
                  <a:pt x="18033" y="463924"/>
                </a:lnTo>
                <a:lnTo>
                  <a:pt x="0" y="477896"/>
                </a:lnTo>
                <a:lnTo>
                  <a:pt x="0" y="314561"/>
                </a:lnTo>
                <a:lnTo>
                  <a:pt x="18414" y="331030"/>
                </a:lnTo>
                <a:lnTo>
                  <a:pt x="100583" y="257426"/>
                </a:lnTo>
                <a:lnTo>
                  <a:pt x="93725" y="243110"/>
                </a:lnTo>
                <a:lnTo>
                  <a:pt x="86232" y="243110"/>
                </a:lnTo>
                <a:lnTo>
                  <a:pt x="85216" y="211565"/>
                </a:lnTo>
                <a:close/>
                <a:moveTo>
                  <a:pt x="306958" y="95140"/>
                </a:moveTo>
                <a:lnTo>
                  <a:pt x="344169" y="210171"/>
                </a:lnTo>
                <a:lnTo>
                  <a:pt x="306958" y="95267"/>
                </a:lnTo>
                <a:lnTo>
                  <a:pt x="287781" y="98054"/>
                </a:lnTo>
                <a:lnTo>
                  <a:pt x="287654" y="98814"/>
                </a:lnTo>
                <a:lnTo>
                  <a:pt x="287781" y="97927"/>
                </a:lnTo>
                <a:close/>
                <a:moveTo>
                  <a:pt x="2382008" y="0"/>
                </a:moveTo>
                <a:lnTo>
                  <a:pt x="6295660" y="0"/>
                </a:lnTo>
                <a:lnTo>
                  <a:pt x="6303897" y="98687"/>
                </a:lnTo>
                <a:lnTo>
                  <a:pt x="6273036" y="111229"/>
                </a:lnTo>
                <a:lnTo>
                  <a:pt x="6271004" y="98054"/>
                </a:lnTo>
                <a:lnTo>
                  <a:pt x="6251827" y="95267"/>
                </a:lnTo>
                <a:lnTo>
                  <a:pt x="6214616" y="210171"/>
                </a:lnTo>
                <a:lnTo>
                  <a:pt x="6325995" y="218153"/>
                </a:lnTo>
                <a:lnTo>
                  <a:pt x="6341235" y="198516"/>
                </a:lnTo>
                <a:lnTo>
                  <a:pt x="6324344" y="190282"/>
                </a:lnTo>
                <a:lnTo>
                  <a:pt x="6342124" y="169252"/>
                </a:lnTo>
                <a:lnTo>
                  <a:pt x="6473696" y="211438"/>
                </a:lnTo>
                <a:lnTo>
                  <a:pt x="6472680" y="243237"/>
                </a:lnTo>
                <a:lnTo>
                  <a:pt x="6465314" y="243237"/>
                </a:lnTo>
                <a:lnTo>
                  <a:pt x="6458456" y="257552"/>
                </a:lnTo>
                <a:lnTo>
                  <a:pt x="6540752" y="331157"/>
                </a:lnTo>
                <a:lnTo>
                  <a:pt x="6622921" y="257552"/>
                </a:lnTo>
                <a:lnTo>
                  <a:pt x="6616190" y="243237"/>
                </a:lnTo>
                <a:lnTo>
                  <a:pt x="6608824" y="243237"/>
                </a:lnTo>
                <a:lnTo>
                  <a:pt x="6607808" y="211438"/>
                </a:lnTo>
                <a:lnTo>
                  <a:pt x="6739380" y="169252"/>
                </a:lnTo>
                <a:lnTo>
                  <a:pt x="6757160" y="190282"/>
                </a:lnTo>
                <a:lnTo>
                  <a:pt x="6740269" y="198516"/>
                </a:lnTo>
                <a:lnTo>
                  <a:pt x="6755636" y="218153"/>
                </a:lnTo>
                <a:lnTo>
                  <a:pt x="6866888" y="210171"/>
                </a:lnTo>
                <a:lnTo>
                  <a:pt x="6906639" y="330017"/>
                </a:lnTo>
                <a:lnTo>
                  <a:pt x="6923022" y="327610"/>
                </a:lnTo>
                <a:lnTo>
                  <a:pt x="6932039" y="307087"/>
                </a:lnTo>
                <a:lnTo>
                  <a:pt x="6944485" y="324949"/>
                </a:lnTo>
                <a:lnTo>
                  <a:pt x="6956296" y="466458"/>
                </a:lnTo>
                <a:lnTo>
                  <a:pt x="6925435" y="479000"/>
                </a:lnTo>
                <a:lnTo>
                  <a:pt x="6923403" y="465825"/>
                </a:lnTo>
                <a:lnTo>
                  <a:pt x="6904226" y="463038"/>
                </a:lnTo>
                <a:lnTo>
                  <a:pt x="6867015" y="577942"/>
                </a:lnTo>
                <a:lnTo>
                  <a:pt x="6978267" y="585923"/>
                </a:lnTo>
                <a:lnTo>
                  <a:pt x="6993634" y="566287"/>
                </a:lnTo>
                <a:lnTo>
                  <a:pt x="6976743" y="558052"/>
                </a:lnTo>
                <a:lnTo>
                  <a:pt x="6994523" y="537022"/>
                </a:lnTo>
                <a:lnTo>
                  <a:pt x="7125968" y="579209"/>
                </a:lnTo>
                <a:lnTo>
                  <a:pt x="7124952" y="611007"/>
                </a:lnTo>
                <a:lnTo>
                  <a:pt x="7117586" y="611007"/>
                </a:lnTo>
                <a:lnTo>
                  <a:pt x="7110855" y="625323"/>
                </a:lnTo>
                <a:lnTo>
                  <a:pt x="7193024" y="698928"/>
                </a:lnTo>
                <a:lnTo>
                  <a:pt x="7275320" y="625323"/>
                </a:lnTo>
                <a:lnTo>
                  <a:pt x="7268462" y="611007"/>
                </a:lnTo>
                <a:lnTo>
                  <a:pt x="7261096" y="611007"/>
                </a:lnTo>
                <a:lnTo>
                  <a:pt x="7260080" y="579209"/>
                </a:lnTo>
                <a:lnTo>
                  <a:pt x="7391652" y="537022"/>
                </a:lnTo>
                <a:lnTo>
                  <a:pt x="7409432" y="558052"/>
                </a:lnTo>
                <a:lnTo>
                  <a:pt x="7392541" y="566287"/>
                </a:lnTo>
                <a:lnTo>
                  <a:pt x="7407908" y="585923"/>
                </a:lnTo>
                <a:lnTo>
                  <a:pt x="7519160" y="577942"/>
                </a:lnTo>
                <a:lnTo>
                  <a:pt x="7481949" y="463038"/>
                </a:lnTo>
                <a:lnTo>
                  <a:pt x="7462772" y="465825"/>
                </a:lnTo>
                <a:lnTo>
                  <a:pt x="7460740" y="479000"/>
                </a:lnTo>
                <a:lnTo>
                  <a:pt x="7429879" y="466458"/>
                </a:lnTo>
                <a:lnTo>
                  <a:pt x="7441690" y="324949"/>
                </a:lnTo>
                <a:lnTo>
                  <a:pt x="7454136" y="307087"/>
                </a:lnTo>
                <a:lnTo>
                  <a:pt x="7463153" y="327610"/>
                </a:lnTo>
                <a:lnTo>
                  <a:pt x="7479536" y="330017"/>
                </a:lnTo>
                <a:lnTo>
                  <a:pt x="7519287" y="210171"/>
                </a:lnTo>
                <a:lnTo>
                  <a:pt x="7630666" y="218153"/>
                </a:lnTo>
                <a:lnTo>
                  <a:pt x="7646033" y="198516"/>
                </a:lnTo>
                <a:lnTo>
                  <a:pt x="7629142" y="190282"/>
                </a:lnTo>
                <a:lnTo>
                  <a:pt x="7646922" y="169252"/>
                </a:lnTo>
                <a:lnTo>
                  <a:pt x="7778494" y="211438"/>
                </a:lnTo>
                <a:lnTo>
                  <a:pt x="7777478" y="243237"/>
                </a:lnTo>
                <a:lnTo>
                  <a:pt x="7770112" y="243237"/>
                </a:lnTo>
                <a:lnTo>
                  <a:pt x="7763254" y="257552"/>
                </a:lnTo>
                <a:lnTo>
                  <a:pt x="7845550" y="331157"/>
                </a:lnTo>
                <a:lnTo>
                  <a:pt x="7927719" y="257552"/>
                </a:lnTo>
                <a:lnTo>
                  <a:pt x="7920861" y="243237"/>
                </a:lnTo>
                <a:lnTo>
                  <a:pt x="7913622" y="243237"/>
                </a:lnTo>
                <a:lnTo>
                  <a:pt x="7912606" y="211438"/>
                </a:lnTo>
                <a:lnTo>
                  <a:pt x="8044051" y="169252"/>
                </a:lnTo>
                <a:lnTo>
                  <a:pt x="8061831" y="190282"/>
                </a:lnTo>
                <a:lnTo>
                  <a:pt x="8044940" y="198516"/>
                </a:lnTo>
                <a:lnTo>
                  <a:pt x="8060307" y="218153"/>
                </a:lnTo>
                <a:lnTo>
                  <a:pt x="8171559" y="210171"/>
                </a:lnTo>
                <a:lnTo>
                  <a:pt x="8211310" y="330017"/>
                </a:lnTo>
                <a:lnTo>
                  <a:pt x="8227693" y="327610"/>
                </a:lnTo>
                <a:lnTo>
                  <a:pt x="8236710" y="307087"/>
                </a:lnTo>
                <a:lnTo>
                  <a:pt x="8249156" y="324949"/>
                </a:lnTo>
                <a:lnTo>
                  <a:pt x="8260967" y="466458"/>
                </a:lnTo>
                <a:lnTo>
                  <a:pt x="8230106" y="479000"/>
                </a:lnTo>
                <a:lnTo>
                  <a:pt x="8228074" y="465825"/>
                </a:lnTo>
                <a:lnTo>
                  <a:pt x="8208897" y="463038"/>
                </a:lnTo>
                <a:lnTo>
                  <a:pt x="8171686" y="577942"/>
                </a:lnTo>
                <a:lnTo>
                  <a:pt x="8054338" y="571988"/>
                </a:lnTo>
                <a:lnTo>
                  <a:pt x="8046718" y="595425"/>
                </a:lnTo>
                <a:lnTo>
                  <a:pt x="8061450" y="604293"/>
                </a:lnTo>
                <a:lnTo>
                  <a:pt x="8038463" y="629377"/>
                </a:lnTo>
                <a:lnTo>
                  <a:pt x="7908669" y="574775"/>
                </a:lnTo>
                <a:lnTo>
                  <a:pt x="7903208" y="558432"/>
                </a:lnTo>
                <a:lnTo>
                  <a:pt x="7924036" y="549184"/>
                </a:lnTo>
                <a:lnTo>
                  <a:pt x="7922893" y="523847"/>
                </a:lnTo>
                <a:lnTo>
                  <a:pt x="7845550" y="463924"/>
                </a:lnTo>
                <a:lnTo>
                  <a:pt x="7768207" y="523847"/>
                </a:lnTo>
                <a:lnTo>
                  <a:pt x="7767064" y="549184"/>
                </a:lnTo>
                <a:lnTo>
                  <a:pt x="7787892" y="558432"/>
                </a:lnTo>
                <a:lnTo>
                  <a:pt x="7782431" y="574775"/>
                </a:lnTo>
                <a:lnTo>
                  <a:pt x="7652637" y="629377"/>
                </a:lnTo>
                <a:lnTo>
                  <a:pt x="7629650" y="604293"/>
                </a:lnTo>
                <a:lnTo>
                  <a:pt x="7644382" y="595425"/>
                </a:lnTo>
                <a:lnTo>
                  <a:pt x="7636762" y="571988"/>
                </a:lnTo>
                <a:lnTo>
                  <a:pt x="7519414" y="577942"/>
                </a:lnTo>
                <a:lnTo>
                  <a:pt x="7559165" y="697788"/>
                </a:lnTo>
                <a:lnTo>
                  <a:pt x="7575548" y="695380"/>
                </a:lnTo>
                <a:lnTo>
                  <a:pt x="7584565" y="674857"/>
                </a:lnTo>
                <a:lnTo>
                  <a:pt x="7597011" y="692720"/>
                </a:lnTo>
                <a:lnTo>
                  <a:pt x="7608822" y="834229"/>
                </a:lnTo>
                <a:lnTo>
                  <a:pt x="7577961" y="846771"/>
                </a:lnTo>
                <a:lnTo>
                  <a:pt x="7575929" y="833595"/>
                </a:lnTo>
                <a:lnTo>
                  <a:pt x="7556498" y="830935"/>
                </a:lnTo>
                <a:lnTo>
                  <a:pt x="7519287" y="945840"/>
                </a:lnTo>
                <a:lnTo>
                  <a:pt x="7630666" y="953821"/>
                </a:lnTo>
                <a:lnTo>
                  <a:pt x="7646033" y="934184"/>
                </a:lnTo>
                <a:lnTo>
                  <a:pt x="7629142" y="925950"/>
                </a:lnTo>
                <a:lnTo>
                  <a:pt x="7646922" y="904920"/>
                </a:lnTo>
                <a:lnTo>
                  <a:pt x="7778367" y="947106"/>
                </a:lnTo>
                <a:lnTo>
                  <a:pt x="7777351" y="978905"/>
                </a:lnTo>
                <a:lnTo>
                  <a:pt x="7769985" y="978905"/>
                </a:lnTo>
                <a:lnTo>
                  <a:pt x="7763127" y="993220"/>
                </a:lnTo>
                <a:lnTo>
                  <a:pt x="7845423" y="1066825"/>
                </a:lnTo>
                <a:lnTo>
                  <a:pt x="7927592" y="993220"/>
                </a:lnTo>
                <a:lnTo>
                  <a:pt x="7920861" y="978905"/>
                </a:lnTo>
                <a:lnTo>
                  <a:pt x="7913495" y="978905"/>
                </a:lnTo>
                <a:lnTo>
                  <a:pt x="7912479" y="947106"/>
                </a:lnTo>
                <a:lnTo>
                  <a:pt x="8043924" y="904920"/>
                </a:lnTo>
                <a:lnTo>
                  <a:pt x="8061704" y="925950"/>
                </a:lnTo>
                <a:lnTo>
                  <a:pt x="8044813" y="934184"/>
                </a:lnTo>
                <a:lnTo>
                  <a:pt x="8060180" y="953821"/>
                </a:lnTo>
                <a:lnTo>
                  <a:pt x="8171432" y="945840"/>
                </a:lnTo>
                <a:lnTo>
                  <a:pt x="8134221" y="830935"/>
                </a:lnTo>
                <a:lnTo>
                  <a:pt x="8115171" y="833722"/>
                </a:lnTo>
                <a:lnTo>
                  <a:pt x="8113139" y="846897"/>
                </a:lnTo>
                <a:lnTo>
                  <a:pt x="8082278" y="834356"/>
                </a:lnTo>
                <a:lnTo>
                  <a:pt x="8094089" y="692847"/>
                </a:lnTo>
                <a:lnTo>
                  <a:pt x="8106535" y="674984"/>
                </a:lnTo>
                <a:lnTo>
                  <a:pt x="8115552" y="695507"/>
                </a:lnTo>
                <a:lnTo>
                  <a:pt x="8131808" y="697914"/>
                </a:lnTo>
                <a:lnTo>
                  <a:pt x="8171559" y="578069"/>
                </a:lnTo>
                <a:lnTo>
                  <a:pt x="8282811" y="586050"/>
                </a:lnTo>
                <a:lnTo>
                  <a:pt x="8298178" y="566414"/>
                </a:lnTo>
                <a:lnTo>
                  <a:pt x="8281287" y="558179"/>
                </a:lnTo>
                <a:lnTo>
                  <a:pt x="8299067" y="537149"/>
                </a:lnTo>
                <a:lnTo>
                  <a:pt x="8430512" y="579336"/>
                </a:lnTo>
                <a:lnTo>
                  <a:pt x="8429496" y="611134"/>
                </a:lnTo>
                <a:lnTo>
                  <a:pt x="8422130" y="611134"/>
                </a:lnTo>
                <a:lnTo>
                  <a:pt x="8415399" y="625450"/>
                </a:lnTo>
                <a:lnTo>
                  <a:pt x="8497568" y="699054"/>
                </a:lnTo>
                <a:lnTo>
                  <a:pt x="8579737" y="625450"/>
                </a:lnTo>
                <a:lnTo>
                  <a:pt x="8573006" y="611134"/>
                </a:lnTo>
                <a:lnTo>
                  <a:pt x="8565640" y="611134"/>
                </a:lnTo>
                <a:lnTo>
                  <a:pt x="8564624" y="579336"/>
                </a:lnTo>
                <a:lnTo>
                  <a:pt x="8696069" y="537149"/>
                </a:lnTo>
                <a:lnTo>
                  <a:pt x="8713849" y="558179"/>
                </a:lnTo>
                <a:lnTo>
                  <a:pt x="8696958" y="566414"/>
                </a:lnTo>
                <a:lnTo>
                  <a:pt x="8712198" y="586050"/>
                </a:lnTo>
                <a:lnTo>
                  <a:pt x="8823450" y="578069"/>
                </a:lnTo>
                <a:lnTo>
                  <a:pt x="8786239" y="463164"/>
                </a:lnTo>
                <a:lnTo>
                  <a:pt x="8767062" y="465951"/>
                </a:lnTo>
                <a:lnTo>
                  <a:pt x="8765030" y="479127"/>
                </a:lnTo>
                <a:lnTo>
                  <a:pt x="8734169" y="466585"/>
                </a:lnTo>
                <a:lnTo>
                  <a:pt x="8745980" y="325076"/>
                </a:lnTo>
                <a:lnTo>
                  <a:pt x="8758426" y="307213"/>
                </a:lnTo>
                <a:lnTo>
                  <a:pt x="8767443" y="327737"/>
                </a:lnTo>
                <a:lnTo>
                  <a:pt x="8783826" y="330144"/>
                </a:lnTo>
                <a:lnTo>
                  <a:pt x="8822434" y="213592"/>
                </a:lnTo>
                <a:lnTo>
                  <a:pt x="8925685" y="221067"/>
                </a:lnTo>
                <a:lnTo>
                  <a:pt x="8941052" y="201430"/>
                </a:lnTo>
                <a:lnTo>
                  <a:pt x="8924161" y="193195"/>
                </a:lnTo>
                <a:lnTo>
                  <a:pt x="8941942" y="172166"/>
                </a:lnTo>
                <a:lnTo>
                  <a:pt x="9073386" y="214352"/>
                </a:lnTo>
                <a:lnTo>
                  <a:pt x="9072370" y="246150"/>
                </a:lnTo>
                <a:lnTo>
                  <a:pt x="9065005" y="246150"/>
                </a:lnTo>
                <a:lnTo>
                  <a:pt x="9058273" y="260466"/>
                </a:lnTo>
                <a:lnTo>
                  <a:pt x="9140442" y="334071"/>
                </a:lnTo>
                <a:lnTo>
                  <a:pt x="9143998" y="330886"/>
                </a:lnTo>
                <a:lnTo>
                  <a:pt x="9143998" y="469166"/>
                </a:lnTo>
                <a:lnTo>
                  <a:pt x="9140823" y="466711"/>
                </a:lnTo>
                <a:lnTo>
                  <a:pt x="9063480" y="526507"/>
                </a:lnTo>
                <a:lnTo>
                  <a:pt x="9062337" y="551971"/>
                </a:lnTo>
                <a:lnTo>
                  <a:pt x="9083165" y="561219"/>
                </a:lnTo>
                <a:lnTo>
                  <a:pt x="9077704" y="577562"/>
                </a:lnTo>
                <a:lnTo>
                  <a:pt x="8947910" y="632163"/>
                </a:lnTo>
                <a:lnTo>
                  <a:pt x="8925050" y="607080"/>
                </a:lnTo>
                <a:lnTo>
                  <a:pt x="8939655" y="598212"/>
                </a:lnTo>
                <a:lnTo>
                  <a:pt x="8932035" y="574648"/>
                </a:lnTo>
                <a:lnTo>
                  <a:pt x="8814687" y="580729"/>
                </a:lnTo>
                <a:lnTo>
                  <a:pt x="8854311" y="700574"/>
                </a:lnTo>
                <a:lnTo>
                  <a:pt x="8870694" y="698167"/>
                </a:lnTo>
                <a:lnTo>
                  <a:pt x="8879711" y="677644"/>
                </a:lnTo>
                <a:lnTo>
                  <a:pt x="8892157" y="695507"/>
                </a:lnTo>
                <a:lnTo>
                  <a:pt x="8903841" y="837015"/>
                </a:lnTo>
                <a:lnTo>
                  <a:pt x="8872980" y="849557"/>
                </a:lnTo>
                <a:lnTo>
                  <a:pt x="8871075" y="836382"/>
                </a:lnTo>
                <a:lnTo>
                  <a:pt x="8851898" y="833595"/>
                </a:lnTo>
                <a:lnTo>
                  <a:pt x="8815703" y="945459"/>
                </a:lnTo>
                <a:lnTo>
                  <a:pt x="8706483" y="939758"/>
                </a:lnTo>
                <a:lnTo>
                  <a:pt x="8698736" y="963195"/>
                </a:lnTo>
                <a:lnTo>
                  <a:pt x="8713468" y="972190"/>
                </a:lnTo>
                <a:lnTo>
                  <a:pt x="8690481" y="997274"/>
                </a:lnTo>
                <a:lnTo>
                  <a:pt x="8560687" y="942672"/>
                </a:lnTo>
                <a:lnTo>
                  <a:pt x="8555353" y="926329"/>
                </a:lnTo>
                <a:lnTo>
                  <a:pt x="8576181" y="916955"/>
                </a:lnTo>
                <a:lnTo>
                  <a:pt x="8575038" y="891617"/>
                </a:lnTo>
                <a:lnTo>
                  <a:pt x="8497695" y="831695"/>
                </a:lnTo>
                <a:lnTo>
                  <a:pt x="8420352" y="891617"/>
                </a:lnTo>
                <a:lnTo>
                  <a:pt x="8419209" y="916955"/>
                </a:lnTo>
                <a:lnTo>
                  <a:pt x="8440037" y="926329"/>
                </a:lnTo>
                <a:lnTo>
                  <a:pt x="8434576" y="942672"/>
                </a:lnTo>
                <a:lnTo>
                  <a:pt x="8304782" y="997274"/>
                </a:lnTo>
                <a:lnTo>
                  <a:pt x="8281922" y="972190"/>
                </a:lnTo>
                <a:lnTo>
                  <a:pt x="8296527" y="963195"/>
                </a:lnTo>
                <a:lnTo>
                  <a:pt x="8288907" y="939758"/>
                </a:lnTo>
                <a:lnTo>
                  <a:pt x="8171559" y="945839"/>
                </a:lnTo>
                <a:lnTo>
                  <a:pt x="8211183" y="1065558"/>
                </a:lnTo>
                <a:lnTo>
                  <a:pt x="8227566" y="1063277"/>
                </a:lnTo>
                <a:lnTo>
                  <a:pt x="8236583" y="1042754"/>
                </a:lnTo>
                <a:lnTo>
                  <a:pt x="8249029" y="1060617"/>
                </a:lnTo>
                <a:lnTo>
                  <a:pt x="8260713" y="1201999"/>
                </a:lnTo>
                <a:lnTo>
                  <a:pt x="8229852" y="1214668"/>
                </a:lnTo>
                <a:lnTo>
                  <a:pt x="8227947" y="1201492"/>
                </a:lnTo>
                <a:lnTo>
                  <a:pt x="8208770" y="1198705"/>
                </a:lnTo>
                <a:lnTo>
                  <a:pt x="8171559" y="1313610"/>
                </a:lnTo>
                <a:lnTo>
                  <a:pt x="8282811" y="1321591"/>
                </a:lnTo>
                <a:lnTo>
                  <a:pt x="8298178" y="1301955"/>
                </a:lnTo>
                <a:lnTo>
                  <a:pt x="8281160" y="1293847"/>
                </a:lnTo>
                <a:lnTo>
                  <a:pt x="8299067" y="1272817"/>
                </a:lnTo>
                <a:lnTo>
                  <a:pt x="8430512" y="1315003"/>
                </a:lnTo>
                <a:lnTo>
                  <a:pt x="8429496" y="1346802"/>
                </a:lnTo>
                <a:lnTo>
                  <a:pt x="8422257" y="1346802"/>
                </a:lnTo>
                <a:lnTo>
                  <a:pt x="8415399" y="1361117"/>
                </a:lnTo>
                <a:lnTo>
                  <a:pt x="8497695" y="1434722"/>
                </a:lnTo>
                <a:lnTo>
                  <a:pt x="8579864" y="1361117"/>
                </a:lnTo>
                <a:lnTo>
                  <a:pt x="8573133" y="1346802"/>
                </a:lnTo>
                <a:lnTo>
                  <a:pt x="8565767" y="1346802"/>
                </a:lnTo>
                <a:lnTo>
                  <a:pt x="8564751" y="1315003"/>
                </a:lnTo>
                <a:lnTo>
                  <a:pt x="8696323" y="1272817"/>
                </a:lnTo>
                <a:lnTo>
                  <a:pt x="8714103" y="1293847"/>
                </a:lnTo>
                <a:lnTo>
                  <a:pt x="8697212" y="1301955"/>
                </a:lnTo>
                <a:lnTo>
                  <a:pt x="8712452" y="1321591"/>
                </a:lnTo>
                <a:lnTo>
                  <a:pt x="8823831" y="1313610"/>
                </a:lnTo>
                <a:lnTo>
                  <a:pt x="8786620" y="1198705"/>
                </a:lnTo>
                <a:lnTo>
                  <a:pt x="8767443" y="1201492"/>
                </a:lnTo>
                <a:lnTo>
                  <a:pt x="8765411" y="1214668"/>
                </a:lnTo>
                <a:lnTo>
                  <a:pt x="8734550" y="1201999"/>
                </a:lnTo>
                <a:lnTo>
                  <a:pt x="8746361" y="1060617"/>
                </a:lnTo>
                <a:lnTo>
                  <a:pt x="8758807" y="1042754"/>
                </a:lnTo>
                <a:lnTo>
                  <a:pt x="8767824" y="1063277"/>
                </a:lnTo>
                <a:lnTo>
                  <a:pt x="8784080" y="1065558"/>
                </a:lnTo>
                <a:lnTo>
                  <a:pt x="8822688" y="949133"/>
                </a:lnTo>
                <a:lnTo>
                  <a:pt x="8925939" y="956481"/>
                </a:lnTo>
                <a:lnTo>
                  <a:pt x="8941306" y="936844"/>
                </a:lnTo>
                <a:lnTo>
                  <a:pt x="8924415" y="928736"/>
                </a:lnTo>
                <a:lnTo>
                  <a:pt x="8942195" y="907706"/>
                </a:lnTo>
                <a:lnTo>
                  <a:pt x="9073640" y="949893"/>
                </a:lnTo>
                <a:lnTo>
                  <a:pt x="9072624" y="981691"/>
                </a:lnTo>
                <a:lnTo>
                  <a:pt x="9065385" y="981691"/>
                </a:lnTo>
                <a:lnTo>
                  <a:pt x="9058527" y="996007"/>
                </a:lnTo>
                <a:lnTo>
                  <a:pt x="9140823" y="1069612"/>
                </a:lnTo>
                <a:lnTo>
                  <a:pt x="9143998" y="1066768"/>
                </a:lnTo>
                <a:lnTo>
                  <a:pt x="9143998" y="4067999"/>
                </a:lnTo>
                <a:lnTo>
                  <a:pt x="0" y="4067999"/>
                </a:lnTo>
                <a:lnTo>
                  <a:pt x="0" y="1050191"/>
                </a:lnTo>
                <a:lnTo>
                  <a:pt x="18287" y="1066572"/>
                </a:lnTo>
                <a:lnTo>
                  <a:pt x="100456" y="992967"/>
                </a:lnTo>
                <a:lnTo>
                  <a:pt x="93725" y="978651"/>
                </a:lnTo>
                <a:lnTo>
                  <a:pt x="86232" y="978651"/>
                </a:lnTo>
                <a:lnTo>
                  <a:pt x="85216" y="946853"/>
                </a:lnTo>
                <a:lnTo>
                  <a:pt x="216661" y="904667"/>
                </a:lnTo>
                <a:lnTo>
                  <a:pt x="234441" y="925696"/>
                </a:lnTo>
                <a:lnTo>
                  <a:pt x="217550" y="933931"/>
                </a:lnTo>
                <a:lnTo>
                  <a:pt x="232917" y="953567"/>
                </a:lnTo>
                <a:lnTo>
                  <a:pt x="344169" y="945586"/>
                </a:lnTo>
                <a:lnTo>
                  <a:pt x="306958" y="830682"/>
                </a:lnTo>
                <a:lnTo>
                  <a:pt x="287781" y="833469"/>
                </a:lnTo>
                <a:lnTo>
                  <a:pt x="285749" y="846644"/>
                </a:lnTo>
                <a:lnTo>
                  <a:pt x="254888" y="834102"/>
                </a:lnTo>
                <a:lnTo>
                  <a:pt x="266699" y="692847"/>
                </a:lnTo>
                <a:lnTo>
                  <a:pt x="279145" y="674984"/>
                </a:lnTo>
                <a:lnTo>
                  <a:pt x="288162" y="695507"/>
                </a:lnTo>
                <a:lnTo>
                  <a:pt x="304418" y="697914"/>
                </a:lnTo>
                <a:lnTo>
                  <a:pt x="344169" y="578069"/>
                </a:lnTo>
                <a:lnTo>
                  <a:pt x="455421" y="586050"/>
                </a:lnTo>
                <a:lnTo>
                  <a:pt x="470788" y="566414"/>
                </a:lnTo>
                <a:lnTo>
                  <a:pt x="453897" y="558179"/>
                </a:lnTo>
                <a:lnTo>
                  <a:pt x="471677" y="537149"/>
                </a:lnTo>
                <a:lnTo>
                  <a:pt x="603122" y="579336"/>
                </a:lnTo>
                <a:lnTo>
                  <a:pt x="602106" y="611134"/>
                </a:lnTo>
                <a:lnTo>
                  <a:pt x="594740" y="611134"/>
                </a:lnTo>
                <a:lnTo>
                  <a:pt x="588009" y="625450"/>
                </a:lnTo>
                <a:lnTo>
                  <a:pt x="670178" y="699054"/>
                </a:lnTo>
                <a:lnTo>
                  <a:pt x="752347" y="625450"/>
                </a:lnTo>
                <a:lnTo>
                  <a:pt x="745489" y="611134"/>
                </a:lnTo>
                <a:lnTo>
                  <a:pt x="738123" y="611134"/>
                </a:lnTo>
                <a:lnTo>
                  <a:pt x="737107" y="579336"/>
                </a:lnTo>
                <a:lnTo>
                  <a:pt x="868552" y="537149"/>
                </a:lnTo>
                <a:lnTo>
                  <a:pt x="886332" y="558179"/>
                </a:lnTo>
                <a:lnTo>
                  <a:pt x="869441" y="566414"/>
                </a:lnTo>
                <a:lnTo>
                  <a:pt x="884681" y="586050"/>
                </a:lnTo>
                <a:lnTo>
                  <a:pt x="995933" y="578069"/>
                </a:lnTo>
                <a:lnTo>
                  <a:pt x="958722" y="463164"/>
                </a:lnTo>
                <a:lnTo>
                  <a:pt x="939545" y="465951"/>
                </a:lnTo>
                <a:lnTo>
                  <a:pt x="937513" y="479127"/>
                </a:lnTo>
                <a:lnTo>
                  <a:pt x="906652" y="466585"/>
                </a:lnTo>
                <a:lnTo>
                  <a:pt x="918463" y="325076"/>
                </a:lnTo>
                <a:lnTo>
                  <a:pt x="930909" y="307213"/>
                </a:lnTo>
                <a:lnTo>
                  <a:pt x="939926" y="327737"/>
                </a:lnTo>
                <a:lnTo>
                  <a:pt x="956309" y="330144"/>
                </a:lnTo>
                <a:lnTo>
                  <a:pt x="996060" y="210298"/>
                </a:lnTo>
                <a:lnTo>
                  <a:pt x="1107312" y="218279"/>
                </a:lnTo>
                <a:lnTo>
                  <a:pt x="1122679" y="198643"/>
                </a:lnTo>
                <a:lnTo>
                  <a:pt x="1105788" y="190408"/>
                </a:lnTo>
                <a:lnTo>
                  <a:pt x="1123568" y="169378"/>
                </a:lnTo>
                <a:lnTo>
                  <a:pt x="1255013" y="211565"/>
                </a:lnTo>
                <a:lnTo>
                  <a:pt x="1253997" y="243363"/>
                </a:lnTo>
                <a:lnTo>
                  <a:pt x="1247139" y="243363"/>
                </a:lnTo>
                <a:lnTo>
                  <a:pt x="1240281" y="257679"/>
                </a:lnTo>
                <a:lnTo>
                  <a:pt x="1322577" y="331284"/>
                </a:lnTo>
                <a:lnTo>
                  <a:pt x="1404746" y="257679"/>
                </a:lnTo>
                <a:lnTo>
                  <a:pt x="1398015" y="243363"/>
                </a:lnTo>
                <a:lnTo>
                  <a:pt x="1390649" y="243363"/>
                </a:lnTo>
                <a:lnTo>
                  <a:pt x="1389633" y="211565"/>
                </a:lnTo>
                <a:lnTo>
                  <a:pt x="1521205" y="169378"/>
                </a:lnTo>
                <a:lnTo>
                  <a:pt x="1538985" y="190408"/>
                </a:lnTo>
                <a:lnTo>
                  <a:pt x="1522094" y="198643"/>
                </a:lnTo>
                <a:lnTo>
                  <a:pt x="1537461" y="218279"/>
                </a:lnTo>
                <a:lnTo>
                  <a:pt x="1648713" y="210298"/>
                </a:lnTo>
                <a:lnTo>
                  <a:pt x="1688464" y="330144"/>
                </a:lnTo>
                <a:lnTo>
                  <a:pt x="1704847" y="327737"/>
                </a:lnTo>
                <a:lnTo>
                  <a:pt x="1713864" y="307213"/>
                </a:lnTo>
                <a:lnTo>
                  <a:pt x="1726310" y="325076"/>
                </a:lnTo>
                <a:lnTo>
                  <a:pt x="1738121" y="466585"/>
                </a:lnTo>
                <a:lnTo>
                  <a:pt x="1707260" y="479127"/>
                </a:lnTo>
                <a:lnTo>
                  <a:pt x="1705228" y="465951"/>
                </a:lnTo>
                <a:lnTo>
                  <a:pt x="1686051" y="463164"/>
                </a:lnTo>
                <a:lnTo>
                  <a:pt x="1648840" y="578069"/>
                </a:lnTo>
                <a:lnTo>
                  <a:pt x="1531492" y="572115"/>
                </a:lnTo>
                <a:lnTo>
                  <a:pt x="1523872" y="595552"/>
                </a:lnTo>
                <a:lnTo>
                  <a:pt x="1538604" y="604420"/>
                </a:lnTo>
                <a:lnTo>
                  <a:pt x="1515617" y="629504"/>
                </a:lnTo>
                <a:lnTo>
                  <a:pt x="1385823" y="574902"/>
                </a:lnTo>
                <a:lnTo>
                  <a:pt x="1380362" y="558559"/>
                </a:lnTo>
                <a:lnTo>
                  <a:pt x="1401190" y="549311"/>
                </a:lnTo>
                <a:lnTo>
                  <a:pt x="1400047" y="523974"/>
                </a:lnTo>
                <a:lnTo>
                  <a:pt x="1322704" y="464051"/>
                </a:lnTo>
                <a:lnTo>
                  <a:pt x="1245361" y="523974"/>
                </a:lnTo>
                <a:lnTo>
                  <a:pt x="1244218" y="549311"/>
                </a:lnTo>
                <a:lnTo>
                  <a:pt x="1265046" y="558559"/>
                </a:lnTo>
                <a:lnTo>
                  <a:pt x="1259585" y="574902"/>
                </a:lnTo>
                <a:lnTo>
                  <a:pt x="1129791" y="629504"/>
                </a:lnTo>
                <a:lnTo>
                  <a:pt x="1106804" y="604420"/>
                </a:lnTo>
                <a:lnTo>
                  <a:pt x="1121409" y="595552"/>
                </a:lnTo>
                <a:lnTo>
                  <a:pt x="1113789" y="572115"/>
                </a:lnTo>
                <a:lnTo>
                  <a:pt x="996441" y="578069"/>
                </a:lnTo>
                <a:lnTo>
                  <a:pt x="1036192" y="697914"/>
                </a:lnTo>
                <a:lnTo>
                  <a:pt x="1052448" y="695507"/>
                </a:lnTo>
                <a:lnTo>
                  <a:pt x="1061465" y="674984"/>
                </a:lnTo>
                <a:lnTo>
                  <a:pt x="1073911" y="692847"/>
                </a:lnTo>
                <a:lnTo>
                  <a:pt x="1085722" y="834356"/>
                </a:lnTo>
                <a:lnTo>
                  <a:pt x="1054861" y="846897"/>
                </a:lnTo>
                <a:lnTo>
                  <a:pt x="1052829" y="833722"/>
                </a:lnTo>
                <a:lnTo>
                  <a:pt x="1033652" y="830935"/>
                </a:lnTo>
                <a:lnTo>
                  <a:pt x="996441" y="945840"/>
                </a:lnTo>
                <a:lnTo>
                  <a:pt x="1107693" y="953821"/>
                </a:lnTo>
                <a:lnTo>
                  <a:pt x="1123060" y="934184"/>
                </a:lnTo>
                <a:lnTo>
                  <a:pt x="1106169" y="926076"/>
                </a:lnTo>
                <a:lnTo>
                  <a:pt x="1123949" y="905047"/>
                </a:lnTo>
                <a:lnTo>
                  <a:pt x="1255394" y="947233"/>
                </a:lnTo>
                <a:lnTo>
                  <a:pt x="1254378" y="979031"/>
                </a:lnTo>
                <a:lnTo>
                  <a:pt x="1247139" y="979031"/>
                </a:lnTo>
                <a:lnTo>
                  <a:pt x="1240408" y="993347"/>
                </a:lnTo>
                <a:lnTo>
                  <a:pt x="1322704" y="1066952"/>
                </a:lnTo>
                <a:lnTo>
                  <a:pt x="1404873" y="993347"/>
                </a:lnTo>
                <a:lnTo>
                  <a:pt x="1398142" y="979031"/>
                </a:lnTo>
                <a:lnTo>
                  <a:pt x="1390776" y="979031"/>
                </a:lnTo>
                <a:lnTo>
                  <a:pt x="1389760" y="947233"/>
                </a:lnTo>
                <a:lnTo>
                  <a:pt x="1521205" y="905047"/>
                </a:lnTo>
                <a:lnTo>
                  <a:pt x="1538985" y="926076"/>
                </a:lnTo>
                <a:lnTo>
                  <a:pt x="1522094" y="934311"/>
                </a:lnTo>
                <a:lnTo>
                  <a:pt x="1537461" y="953948"/>
                </a:lnTo>
                <a:lnTo>
                  <a:pt x="1648713" y="945966"/>
                </a:lnTo>
                <a:lnTo>
                  <a:pt x="1611502" y="831062"/>
                </a:lnTo>
                <a:lnTo>
                  <a:pt x="1592325" y="833849"/>
                </a:lnTo>
                <a:lnTo>
                  <a:pt x="1590293" y="847024"/>
                </a:lnTo>
                <a:lnTo>
                  <a:pt x="1559432" y="834482"/>
                </a:lnTo>
                <a:lnTo>
                  <a:pt x="1571243" y="692973"/>
                </a:lnTo>
                <a:lnTo>
                  <a:pt x="1583689" y="675111"/>
                </a:lnTo>
                <a:lnTo>
                  <a:pt x="1592706" y="695634"/>
                </a:lnTo>
                <a:lnTo>
                  <a:pt x="1609089" y="698041"/>
                </a:lnTo>
                <a:lnTo>
                  <a:pt x="1648840" y="578196"/>
                </a:lnTo>
                <a:lnTo>
                  <a:pt x="1760092" y="586177"/>
                </a:lnTo>
                <a:lnTo>
                  <a:pt x="1775459" y="566540"/>
                </a:lnTo>
                <a:lnTo>
                  <a:pt x="1758568" y="558306"/>
                </a:lnTo>
                <a:lnTo>
                  <a:pt x="1776348" y="537276"/>
                </a:lnTo>
                <a:lnTo>
                  <a:pt x="1907793" y="579462"/>
                </a:lnTo>
                <a:lnTo>
                  <a:pt x="1906777" y="611261"/>
                </a:lnTo>
                <a:lnTo>
                  <a:pt x="1899411" y="611261"/>
                </a:lnTo>
                <a:lnTo>
                  <a:pt x="1892680" y="625576"/>
                </a:lnTo>
                <a:lnTo>
                  <a:pt x="1974849" y="699181"/>
                </a:lnTo>
                <a:lnTo>
                  <a:pt x="2057018" y="625576"/>
                </a:lnTo>
                <a:lnTo>
                  <a:pt x="2050160" y="611261"/>
                </a:lnTo>
                <a:lnTo>
                  <a:pt x="2042794" y="611261"/>
                </a:lnTo>
                <a:lnTo>
                  <a:pt x="2041778" y="579462"/>
                </a:lnTo>
                <a:lnTo>
                  <a:pt x="2173350" y="537276"/>
                </a:lnTo>
                <a:lnTo>
                  <a:pt x="2191130" y="558306"/>
                </a:lnTo>
                <a:lnTo>
                  <a:pt x="2174239" y="566540"/>
                </a:lnTo>
                <a:lnTo>
                  <a:pt x="2189606" y="586177"/>
                </a:lnTo>
                <a:lnTo>
                  <a:pt x="2300858" y="578196"/>
                </a:lnTo>
                <a:lnTo>
                  <a:pt x="2263647" y="463291"/>
                </a:lnTo>
                <a:lnTo>
                  <a:pt x="2244470" y="466078"/>
                </a:lnTo>
                <a:lnTo>
                  <a:pt x="2242438" y="479253"/>
                </a:lnTo>
                <a:lnTo>
                  <a:pt x="2211577" y="466711"/>
                </a:lnTo>
                <a:lnTo>
                  <a:pt x="2223388" y="325203"/>
                </a:lnTo>
                <a:lnTo>
                  <a:pt x="2235834" y="307340"/>
                </a:lnTo>
                <a:lnTo>
                  <a:pt x="2244851" y="327863"/>
                </a:lnTo>
                <a:lnTo>
                  <a:pt x="2261234" y="330270"/>
                </a:lnTo>
                <a:lnTo>
                  <a:pt x="2300985" y="210425"/>
                </a:lnTo>
                <a:lnTo>
                  <a:pt x="2338196" y="95520"/>
                </a:lnTo>
                <a:lnTo>
                  <a:pt x="2357373" y="98307"/>
                </a:lnTo>
                <a:lnTo>
                  <a:pt x="2359405" y="111483"/>
                </a:lnTo>
                <a:lnTo>
                  <a:pt x="2390266" y="989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047271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Vestingster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2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513FF0A5-C651-8F44-918D-09FB36C1FB4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075502"/>
            <a:ext cx="9143998" cy="4067999"/>
          </a:xfrm>
          <a:custGeom>
            <a:avLst/>
            <a:gdLst>
              <a:gd name="connsiteX0" fmla="*/ 216661 w 9143998"/>
              <a:gd name="connsiteY0" fmla="*/ 169378 h 4067999"/>
              <a:gd name="connsiteX1" fmla="*/ 234441 w 9143998"/>
              <a:gd name="connsiteY1" fmla="*/ 190408 h 4067999"/>
              <a:gd name="connsiteX2" fmla="*/ 217550 w 9143998"/>
              <a:gd name="connsiteY2" fmla="*/ 198643 h 4067999"/>
              <a:gd name="connsiteX3" fmla="*/ 232917 w 9143998"/>
              <a:gd name="connsiteY3" fmla="*/ 218279 h 4067999"/>
              <a:gd name="connsiteX4" fmla="*/ 344169 w 9143998"/>
              <a:gd name="connsiteY4" fmla="*/ 210298 h 4067999"/>
              <a:gd name="connsiteX5" fmla="*/ 383920 w 9143998"/>
              <a:gd name="connsiteY5" fmla="*/ 330144 h 4067999"/>
              <a:gd name="connsiteX6" fmla="*/ 400303 w 9143998"/>
              <a:gd name="connsiteY6" fmla="*/ 327737 h 4067999"/>
              <a:gd name="connsiteX7" fmla="*/ 409320 w 9143998"/>
              <a:gd name="connsiteY7" fmla="*/ 307213 h 4067999"/>
              <a:gd name="connsiteX8" fmla="*/ 421766 w 9143998"/>
              <a:gd name="connsiteY8" fmla="*/ 325076 h 4067999"/>
              <a:gd name="connsiteX9" fmla="*/ 433577 w 9143998"/>
              <a:gd name="connsiteY9" fmla="*/ 466585 h 4067999"/>
              <a:gd name="connsiteX10" fmla="*/ 402716 w 9143998"/>
              <a:gd name="connsiteY10" fmla="*/ 479127 h 4067999"/>
              <a:gd name="connsiteX11" fmla="*/ 400684 w 9143998"/>
              <a:gd name="connsiteY11" fmla="*/ 465951 h 4067999"/>
              <a:gd name="connsiteX12" fmla="*/ 381507 w 9143998"/>
              <a:gd name="connsiteY12" fmla="*/ 463164 h 4067999"/>
              <a:gd name="connsiteX13" fmla="*/ 344296 w 9143998"/>
              <a:gd name="connsiteY13" fmla="*/ 578069 h 4067999"/>
              <a:gd name="connsiteX14" fmla="*/ 226948 w 9143998"/>
              <a:gd name="connsiteY14" fmla="*/ 572115 h 4067999"/>
              <a:gd name="connsiteX15" fmla="*/ 219201 w 9143998"/>
              <a:gd name="connsiteY15" fmla="*/ 595425 h 4067999"/>
              <a:gd name="connsiteX16" fmla="*/ 233806 w 9143998"/>
              <a:gd name="connsiteY16" fmla="*/ 604293 h 4067999"/>
              <a:gd name="connsiteX17" fmla="*/ 210819 w 9143998"/>
              <a:gd name="connsiteY17" fmla="*/ 629377 h 4067999"/>
              <a:gd name="connsiteX18" fmla="*/ 81152 w 9143998"/>
              <a:gd name="connsiteY18" fmla="*/ 574775 h 4067999"/>
              <a:gd name="connsiteX19" fmla="*/ 75691 w 9143998"/>
              <a:gd name="connsiteY19" fmla="*/ 558432 h 4067999"/>
              <a:gd name="connsiteX20" fmla="*/ 96519 w 9143998"/>
              <a:gd name="connsiteY20" fmla="*/ 549184 h 4067999"/>
              <a:gd name="connsiteX21" fmla="*/ 95376 w 9143998"/>
              <a:gd name="connsiteY21" fmla="*/ 523847 h 4067999"/>
              <a:gd name="connsiteX22" fmla="*/ 18033 w 9143998"/>
              <a:gd name="connsiteY22" fmla="*/ 463924 h 4067999"/>
              <a:gd name="connsiteX23" fmla="*/ 0 w 9143998"/>
              <a:gd name="connsiteY23" fmla="*/ 477896 h 4067999"/>
              <a:gd name="connsiteX24" fmla="*/ 0 w 9143998"/>
              <a:gd name="connsiteY24" fmla="*/ 314561 h 4067999"/>
              <a:gd name="connsiteX25" fmla="*/ 18414 w 9143998"/>
              <a:gd name="connsiteY25" fmla="*/ 331030 h 4067999"/>
              <a:gd name="connsiteX26" fmla="*/ 100583 w 9143998"/>
              <a:gd name="connsiteY26" fmla="*/ 257426 h 4067999"/>
              <a:gd name="connsiteX27" fmla="*/ 93725 w 9143998"/>
              <a:gd name="connsiteY27" fmla="*/ 243110 h 4067999"/>
              <a:gd name="connsiteX28" fmla="*/ 86232 w 9143998"/>
              <a:gd name="connsiteY28" fmla="*/ 243110 h 4067999"/>
              <a:gd name="connsiteX29" fmla="*/ 85216 w 9143998"/>
              <a:gd name="connsiteY29" fmla="*/ 211565 h 4067999"/>
              <a:gd name="connsiteX30" fmla="*/ 306958 w 9143998"/>
              <a:gd name="connsiteY30" fmla="*/ 95140 h 4067999"/>
              <a:gd name="connsiteX31" fmla="*/ 344169 w 9143998"/>
              <a:gd name="connsiteY31" fmla="*/ 210171 h 4067999"/>
              <a:gd name="connsiteX32" fmla="*/ 306958 w 9143998"/>
              <a:gd name="connsiteY32" fmla="*/ 95267 h 4067999"/>
              <a:gd name="connsiteX33" fmla="*/ 287781 w 9143998"/>
              <a:gd name="connsiteY33" fmla="*/ 98054 h 4067999"/>
              <a:gd name="connsiteX34" fmla="*/ 287654 w 9143998"/>
              <a:gd name="connsiteY34" fmla="*/ 98814 h 4067999"/>
              <a:gd name="connsiteX35" fmla="*/ 287781 w 9143998"/>
              <a:gd name="connsiteY35" fmla="*/ 97927 h 4067999"/>
              <a:gd name="connsiteX36" fmla="*/ 2382008 w 9143998"/>
              <a:gd name="connsiteY36" fmla="*/ 0 h 4067999"/>
              <a:gd name="connsiteX37" fmla="*/ 6295660 w 9143998"/>
              <a:gd name="connsiteY37" fmla="*/ 0 h 4067999"/>
              <a:gd name="connsiteX38" fmla="*/ 6303897 w 9143998"/>
              <a:gd name="connsiteY38" fmla="*/ 98687 h 4067999"/>
              <a:gd name="connsiteX39" fmla="*/ 6273036 w 9143998"/>
              <a:gd name="connsiteY39" fmla="*/ 111229 h 4067999"/>
              <a:gd name="connsiteX40" fmla="*/ 6271004 w 9143998"/>
              <a:gd name="connsiteY40" fmla="*/ 98054 h 4067999"/>
              <a:gd name="connsiteX41" fmla="*/ 6251827 w 9143998"/>
              <a:gd name="connsiteY41" fmla="*/ 95267 h 4067999"/>
              <a:gd name="connsiteX42" fmla="*/ 6214616 w 9143998"/>
              <a:gd name="connsiteY42" fmla="*/ 210171 h 4067999"/>
              <a:gd name="connsiteX43" fmla="*/ 6325995 w 9143998"/>
              <a:gd name="connsiteY43" fmla="*/ 218153 h 4067999"/>
              <a:gd name="connsiteX44" fmla="*/ 6341235 w 9143998"/>
              <a:gd name="connsiteY44" fmla="*/ 198516 h 4067999"/>
              <a:gd name="connsiteX45" fmla="*/ 6324344 w 9143998"/>
              <a:gd name="connsiteY45" fmla="*/ 190282 h 4067999"/>
              <a:gd name="connsiteX46" fmla="*/ 6342124 w 9143998"/>
              <a:gd name="connsiteY46" fmla="*/ 169252 h 4067999"/>
              <a:gd name="connsiteX47" fmla="*/ 6473696 w 9143998"/>
              <a:gd name="connsiteY47" fmla="*/ 211438 h 4067999"/>
              <a:gd name="connsiteX48" fmla="*/ 6472680 w 9143998"/>
              <a:gd name="connsiteY48" fmla="*/ 243237 h 4067999"/>
              <a:gd name="connsiteX49" fmla="*/ 6465314 w 9143998"/>
              <a:gd name="connsiteY49" fmla="*/ 243237 h 4067999"/>
              <a:gd name="connsiteX50" fmla="*/ 6458456 w 9143998"/>
              <a:gd name="connsiteY50" fmla="*/ 257552 h 4067999"/>
              <a:gd name="connsiteX51" fmla="*/ 6540752 w 9143998"/>
              <a:gd name="connsiteY51" fmla="*/ 331157 h 4067999"/>
              <a:gd name="connsiteX52" fmla="*/ 6622921 w 9143998"/>
              <a:gd name="connsiteY52" fmla="*/ 257552 h 4067999"/>
              <a:gd name="connsiteX53" fmla="*/ 6616190 w 9143998"/>
              <a:gd name="connsiteY53" fmla="*/ 243237 h 4067999"/>
              <a:gd name="connsiteX54" fmla="*/ 6608824 w 9143998"/>
              <a:gd name="connsiteY54" fmla="*/ 243237 h 4067999"/>
              <a:gd name="connsiteX55" fmla="*/ 6607808 w 9143998"/>
              <a:gd name="connsiteY55" fmla="*/ 211438 h 4067999"/>
              <a:gd name="connsiteX56" fmla="*/ 6739380 w 9143998"/>
              <a:gd name="connsiteY56" fmla="*/ 169252 h 4067999"/>
              <a:gd name="connsiteX57" fmla="*/ 6757160 w 9143998"/>
              <a:gd name="connsiteY57" fmla="*/ 190282 h 4067999"/>
              <a:gd name="connsiteX58" fmla="*/ 6740269 w 9143998"/>
              <a:gd name="connsiteY58" fmla="*/ 198516 h 4067999"/>
              <a:gd name="connsiteX59" fmla="*/ 6755636 w 9143998"/>
              <a:gd name="connsiteY59" fmla="*/ 218153 h 4067999"/>
              <a:gd name="connsiteX60" fmla="*/ 6866888 w 9143998"/>
              <a:gd name="connsiteY60" fmla="*/ 210171 h 4067999"/>
              <a:gd name="connsiteX61" fmla="*/ 6906639 w 9143998"/>
              <a:gd name="connsiteY61" fmla="*/ 330017 h 4067999"/>
              <a:gd name="connsiteX62" fmla="*/ 6923022 w 9143998"/>
              <a:gd name="connsiteY62" fmla="*/ 327610 h 4067999"/>
              <a:gd name="connsiteX63" fmla="*/ 6932039 w 9143998"/>
              <a:gd name="connsiteY63" fmla="*/ 307087 h 4067999"/>
              <a:gd name="connsiteX64" fmla="*/ 6944485 w 9143998"/>
              <a:gd name="connsiteY64" fmla="*/ 324949 h 4067999"/>
              <a:gd name="connsiteX65" fmla="*/ 6956296 w 9143998"/>
              <a:gd name="connsiteY65" fmla="*/ 466458 h 4067999"/>
              <a:gd name="connsiteX66" fmla="*/ 6925435 w 9143998"/>
              <a:gd name="connsiteY66" fmla="*/ 479000 h 4067999"/>
              <a:gd name="connsiteX67" fmla="*/ 6923403 w 9143998"/>
              <a:gd name="connsiteY67" fmla="*/ 465825 h 4067999"/>
              <a:gd name="connsiteX68" fmla="*/ 6904226 w 9143998"/>
              <a:gd name="connsiteY68" fmla="*/ 463038 h 4067999"/>
              <a:gd name="connsiteX69" fmla="*/ 6867015 w 9143998"/>
              <a:gd name="connsiteY69" fmla="*/ 577942 h 4067999"/>
              <a:gd name="connsiteX70" fmla="*/ 6978267 w 9143998"/>
              <a:gd name="connsiteY70" fmla="*/ 585923 h 4067999"/>
              <a:gd name="connsiteX71" fmla="*/ 6993634 w 9143998"/>
              <a:gd name="connsiteY71" fmla="*/ 566287 h 4067999"/>
              <a:gd name="connsiteX72" fmla="*/ 6976743 w 9143998"/>
              <a:gd name="connsiteY72" fmla="*/ 558052 h 4067999"/>
              <a:gd name="connsiteX73" fmla="*/ 6994523 w 9143998"/>
              <a:gd name="connsiteY73" fmla="*/ 537022 h 4067999"/>
              <a:gd name="connsiteX74" fmla="*/ 7125968 w 9143998"/>
              <a:gd name="connsiteY74" fmla="*/ 579209 h 4067999"/>
              <a:gd name="connsiteX75" fmla="*/ 7124952 w 9143998"/>
              <a:gd name="connsiteY75" fmla="*/ 611007 h 4067999"/>
              <a:gd name="connsiteX76" fmla="*/ 7117586 w 9143998"/>
              <a:gd name="connsiteY76" fmla="*/ 611007 h 4067999"/>
              <a:gd name="connsiteX77" fmla="*/ 7110855 w 9143998"/>
              <a:gd name="connsiteY77" fmla="*/ 625323 h 4067999"/>
              <a:gd name="connsiteX78" fmla="*/ 7193024 w 9143998"/>
              <a:gd name="connsiteY78" fmla="*/ 698928 h 4067999"/>
              <a:gd name="connsiteX79" fmla="*/ 7275320 w 9143998"/>
              <a:gd name="connsiteY79" fmla="*/ 625323 h 4067999"/>
              <a:gd name="connsiteX80" fmla="*/ 7268462 w 9143998"/>
              <a:gd name="connsiteY80" fmla="*/ 611007 h 4067999"/>
              <a:gd name="connsiteX81" fmla="*/ 7261096 w 9143998"/>
              <a:gd name="connsiteY81" fmla="*/ 611007 h 4067999"/>
              <a:gd name="connsiteX82" fmla="*/ 7260080 w 9143998"/>
              <a:gd name="connsiteY82" fmla="*/ 579209 h 4067999"/>
              <a:gd name="connsiteX83" fmla="*/ 7391652 w 9143998"/>
              <a:gd name="connsiteY83" fmla="*/ 537022 h 4067999"/>
              <a:gd name="connsiteX84" fmla="*/ 7409432 w 9143998"/>
              <a:gd name="connsiteY84" fmla="*/ 558052 h 4067999"/>
              <a:gd name="connsiteX85" fmla="*/ 7392541 w 9143998"/>
              <a:gd name="connsiteY85" fmla="*/ 566287 h 4067999"/>
              <a:gd name="connsiteX86" fmla="*/ 7407908 w 9143998"/>
              <a:gd name="connsiteY86" fmla="*/ 585923 h 4067999"/>
              <a:gd name="connsiteX87" fmla="*/ 7519160 w 9143998"/>
              <a:gd name="connsiteY87" fmla="*/ 577942 h 4067999"/>
              <a:gd name="connsiteX88" fmla="*/ 7481949 w 9143998"/>
              <a:gd name="connsiteY88" fmla="*/ 463038 h 4067999"/>
              <a:gd name="connsiteX89" fmla="*/ 7462772 w 9143998"/>
              <a:gd name="connsiteY89" fmla="*/ 465825 h 4067999"/>
              <a:gd name="connsiteX90" fmla="*/ 7460740 w 9143998"/>
              <a:gd name="connsiteY90" fmla="*/ 479000 h 4067999"/>
              <a:gd name="connsiteX91" fmla="*/ 7429879 w 9143998"/>
              <a:gd name="connsiteY91" fmla="*/ 466458 h 4067999"/>
              <a:gd name="connsiteX92" fmla="*/ 7441690 w 9143998"/>
              <a:gd name="connsiteY92" fmla="*/ 324949 h 4067999"/>
              <a:gd name="connsiteX93" fmla="*/ 7454136 w 9143998"/>
              <a:gd name="connsiteY93" fmla="*/ 307087 h 4067999"/>
              <a:gd name="connsiteX94" fmla="*/ 7463153 w 9143998"/>
              <a:gd name="connsiteY94" fmla="*/ 327610 h 4067999"/>
              <a:gd name="connsiteX95" fmla="*/ 7479536 w 9143998"/>
              <a:gd name="connsiteY95" fmla="*/ 330017 h 4067999"/>
              <a:gd name="connsiteX96" fmla="*/ 7519287 w 9143998"/>
              <a:gd name="connsiteY96" fmla="*/ 210171 h 4067999"/>
              <a:gd name="connsiteX97" fmla="*/ 7630666 w 9143998"/>
              <a:gd name="connsiteY97" fmla="*/ 218153 h 4067999"/>
              <a:gd name="connsiteX98" fmla="*/ 7646033 w 9143998"/>
              <a:gd name="connsiteY98" fmla="*/ 198516 h 4067999"/>
              <a:gd name="connsiteX99" fmla="*/ 7629142 w 9143998"/>
              <a:gd name="connsiteY99" fmla="*/ 190282 h 4067999"/>
              <a:gd name="connsiteX100" fmla="*/ 7646922 w 9143998"/>
              <a:gd name="connsiteY100" fmla="*/ 169252 h 4067999"/>
              <a:gd name="connsiteX101" fmla="*/ 7778494 w 9143998"/>
              <a:gd name="connsiteY101" fmla="*/ 211438 h 4067999"/>
              <a:gd name="connsiteX102" fmla="*/ 7777478 w 9143998"/>
              <a:gd name="connsiteY102" fmla="*/ 243237 h 4067999"/>
              <a:gd name="connsiteX103" fmla="*/ 7770112 w 9143998"/>
              <a:gd name="connsiteY103" fmla="*/ 243237 h 4067999"/>
              <a:gd name="connsiteX104" fmla="*/ 7763254 w 9143998"/>
              <a:gd name="connsiteY104" fmla="*/ 257552 h 4067999"/>
              <a:gd name="connsiteX105" fmla="*/ 7845550 w 9143998"/>
              <a:gd name="connsiteY105" fmla="*/ 331157 h 4067999"/>
              <a:gd name="connsiteX106" fmla="*/ 7927719 w 9143998"/>
              <a:gd name="connsiteY106" fmla="*/ 257552 h 4067999"/>
              <a:gd name="connsiteX107" fmla="*/ 7920861 w 9143998"/>
              <a:gd name="connsiteY107" fmla="*/ 243237 h 4067999"/>
              <a:gd name="connsiteX108" fmla="*/ 7913622 w 9143998"/>
              <a:gd name="connsiteY108" fmla="*/ 243237 h 4067999"/>
              <a:gd name="connsiteX109" fmla="*/ 7912606 w 9143998"/>
              <a:gd name="connsiteY109" fmla="*/ 211438 h 4067999"/>
              <a:gd name="connsiteX110" fmla="*/ 8044051 w 9143998"/>
              <a:gd name="connsiteY110" fmla="*/ 169252 h 4067999"/>
              <a:gd name="connsiteX111" fmla="*/ 8061831 w 9143998"/>
              <a:gd name="connsiteY111" fmla="*/ 190282 h 4067999"/>
              <a:gd name="connsiteX112" fmla="*/ 8044940 w 9143998"/>
              <a:gd name="connsiteY112" fmla="*/ 198516 h 4067999"/>
              <a:gd name="connsiteX113" fmla="*/ 8060307 w 9143998"/>
              <a:gd name="connsiteY113" fmla="*/ 218153 h 4067999"/>
              <a:gd name="connsiteX114" fmla="*/ 8171559 w 9143998"/>
              <a:gd name="connsiteY114" fmla="*/ 210171 h 4067999"/>
              <a:gd name="connsiteX115" fmla="*/ 8211310 w 9143998"/>
              <a:gd name="connsiteY115" fmla="*/ 330017 h 4067999"/>
              <a:gd name="connsiteX116" fmla="*/ 8227693 w 9143998"/>
              <a:gd name="connsiteY116" fmla="*/ 327610 h 4067999"/>
              <a:gd name="connsiteX117" fmla="*/ 8236710 w 9143998"/>
              <a:gd name="connsiteY117" fmla="*/ 307087 h 4067999"/>
              <a:gd name="connsiteX118" fmla="*/ 8249156 w 9143998"/>
              <a:gd name="connsiteY118" fmla="*/ 324949 h 4067999"/>
              <a:gd name="connsiteX119" fmla="*/ 8260967 w 9143998"/>
              <a:gd name="connsiteY119" fmla="*/ 466458 h 4067999"/>
              <a:gd name="connsiteX120" fmla="*/ 8230106 w 9143998"/>
              <a:gd name="connsiteY120" fmla="*/ 479000 h 4067999"/>
              <a:gd name="connsiteX121" fmla="*/ 8228074 w 9143998"/>
              <a:gd name="connsiteY121" fmla="*/ 465825 h 4067999"/>
              <a:gd name="connsiteX122" fmla="*/ 8208897 w 9143998"/>
              <a:gd name="connsiteY122" fmla="*/ 463038 h 4067999"/>
              <a:gd name="connsiteX123" fmla="*/ 8171686 w 9143998"/>
              <a:gd name="connsiteY123" fmla="*/ 577942 h 4067999"/>
              <a:gd name="connsiteX124" fmla="*/ 8054338 w 9143998"/>
              <a:gd name="connsiteY124" fmla="*/ 571988 h 4067999"/>
              <a:gd name="connsiteX125" fmla="*/ 8046718 w 9143998"/>
              <a:gd name="connsiteY125" fmla="*/ 595425 h 4067999"/>
              <a:gd name="connsiteX126" fmla="*/ 8061450 w 9143998"/>
              <a:gd name="connsiteY126" fmla="*/ 604293 h 4067999"/>
              <a:gd name="connsiteX127" fmla="*/ 8038463 w 9143998"/>
              <a:gd name="connsiteY127" fmla="*/ 629377 h 4067999"/>
              <a:gd name="connsiteX128" fmla="*/ 7908669 w 9143998"/>
              <a:gd name="connsiteY128" fmla="*/ 574775 h 4067999"/>
              <a:gd name="connsiteX129" fmla="*/ 7903208 w 9143998"/>
              <a:gd name="connsiteY129" fmla="*/ 558432 h 4067999"/>
              <a:gd name="connsiteX130" fmla="*/ 7924036 w 9143998"/>
              <a:gd name="connsiteY130" fmla="*/ 549184 h 4067999"/>
              <a:gd name="connsiteX131" fmla="*/ 7922893 w 9143998"/>
              <a:gd name="connsiteY131" fmla="*/ 523847 h 4067999"/>
              <a:gd name="connsiteX132" fmla="*/ 7845550 w 9143998"/>
              <a:gd name="connsiteY132" fmla="*/ 463924 h 4067999"/>
              <a:gd name="connsiteX133" fmla="*/ 7768207 w 9143998"/>
              <a:gd name="connsiteY133" fmla="*/ 523847 h 4067999"/>
              <a:gd name="connsiteX134" fmla="*/ 7767064 w 9143998"/>
              <a:gd name="connsiteY134" fmla="*/ 549184 h 4067999"/>
              <a:gd name="connsiteX135" fmla="*/ 7787892 w 9143998"/>
              <a:gd name="connsiteY135" fmla="*/ 558432 h 4067999"/>
              <a:gd name="connsiteX136" fmla="*/ 7782431 w 9143998"/>
              <a:gd name="connsiteY136" fmla="*/ 574775 h 4067999"/>
              <a:gd name="connsiteX137" fmla="*/ 7652637 w 9143998"/>
              <a:gd name="connsiteY137" fmla="*/ 629377 h 4067999"/>
              <a:gd name="connsiteX138" fmla="*/ 7629650 w 9143998"/>
              <a:gd name="connsiteY138" fmla="*/ 604293 h 4067999"/>
              <a:gd name="connsiteX139" fmla="*/ 7644382 w 9143998"/>
              <a:gd name="connsiteY139" fmla="*/ 595425 h 4067999"/>
              <a:gd name="connsiteX140" fmla="*/ 7636762 w 9143998"/>
              <a:gd name="connsiteY140" fmla="*/ 571988 h 4067999"/>
              <a:gd name="connsiteX141" fmla="*/ 7519414 w 9143998"/>
              <a:gd name="connsiteY141" fmla="*/ 577942 h 4067999"/>
              <a:gd name="connsiteX142" fmla="*/ 7559165 w 9143998"/>
              <a:gd name="connsiteY142" fmla="*/ 697788 h 4067999"/>
              <a:gd name="connsiteX143" fmla="*/ 7575548 w 9143998"/>
              <a:gd name="connsiteY143" fmla="*/ 695380 h 4067999"/>
              <a:gd name="connsiteX144" fmla="*/ 7584565 w 9143998"/>
              <a:gd name="connsiteY144" fmla="*/ 674857 h 4067999"/>
              <a:gd name="connsiteX145" fmla="*/ 7597011 w 9143998"/>
              <a:gd name="connsiteY145" fmla="*/ 692720 h 4067999"/>
              <a:gd name="connsiteX146" fmla="*/ 7608822 w 9143998"/>
              <a:gd name="connsiteY146" fmla="*/ 834229 h 4067999"/>
              <a:gd name="connsiteX147" fmla="*/ 7577961 w 9143998"/>
              <a:gd name="connsiteY147" fmla="*/ 846771 h 4067999"/>
              <a:gd name="connsiteX148" fmla="*/ 7575929 w 9143998"/>
              <a:gd name="connsiteY148" fmla="*/ 833595 h 4067999"/>
              <a:gd name="connsiteX149" fmla="*/ 7556498 w 9143998"/>
              <a:gd name="connsiteY149" fmla="*/ 830935 h 4067999"/>
              <a:gd name="connsiteX150" fmla="*/ 7519287 w 9143998"/>
              <a:gd name="connsiteY150" fmla="*/ 945840 h 4067999"/>
              <a:gd name="connsiteX151" fmla="*/ 7630666 w 9143998"/>
              <a:gd name="connsiteY151" fmla="*/ 953821 h 4067999"/>
              <a:gd name="connsiteX152" fmla="*/ 7646033 w 9143998"/>
              <a:gd name="connsiteY152" fmla="*/ 934184 h 4067999"/>
              <a:gd name="connsiteX153" fmla="*/ 7629142 w 9143998"/>
              <a:gd name="connsiteY153" fmla="*/ 925950 h 4067999"/>
              <a:gd name="connsiteX154" fmla="*/ 7646922 w 9143998"/>
              <a:gd name="connsiteY154" fmla="*/ 904920 h 4067999"/>
              <a:gd name="connsiteX155" fmla="*/ 7778367 w 9143998"/>
              <a:gd name="connsiteY155" fmla="*/ 947106 h 4067999"/>
              <a:gd name="connsiteX156" fmla="*/ 7777351 w 9143998"/>
              <a:gd name="connsiteY156" fmla="*/ 978905 h 4067999"/>
              <a:gd name="connsiteX157" fmla="*/ 7769985 w 9143998"/>
              <a:gd name="connsiteY157" fmla="*/ 978905 h 4067999"/>
              <a:gd name="connsiteX158" fmla="*/ 7763127 w 9143998"/>
              <a:gd name="connsiteY158" fmla="*/ 993220 h 4067999"/>
              <a:gd name="connsiteX159" fmla="*/ 7845423 w 9143998"/>
              <a:gd name="connsiteY159" fmla="*/ 1066825 h 4067999"/>
              <a:gd name="connsiteX160" fmla="*/ 7927592 w 9143998"/>
              <a:gd name="connsiteY160" fmla="*/ 993220 h 4067999"/>
              <a:gd name="connsiteX161" fmla="*/ 7920861 w 9143998"/>
              <a:gd name="connsiteY161" fmla="*/ 978905 h 4067999"/>
              <a:gd name="connsiteX162" fmla="*/ 7913495 w 9143998"/>
              <a:gd name="connsiteY162" fmla="*/ 978905 h 4067999"/>
              <a:gd name="connsiteX163" fmla="*/ 7912479 w 9143998"/>
              <a:gd name="connsiteY163" fmla="*/ 947106 h 4067999"/>
              <a:gd name="connsiteX164" fmla="*/ 8043924 w 9143998"/>
              <a:gd name="connsiteY164" fmla="*/ 904920 h 4067999"/>
              <a:gd name="connsiteX165" fmla="*/ 8061704 w 9143998"/>
              <a:gd name="connsiteY165" fmla="*/ 925950 h 4067999"/>
              <a:gd name="connsiteX166" fmla="*/ 8044813 w 9143998"/>
              <a:gd name="connsiteY166" fmla="*/ 934184 h 4067999"/>
              <a:gd name="connsiteX167" fmla="*/ 8060180 w 9143998"/>
              <a:gd name="connsiteY167" fmla="*/ 953821 h 4067999"/>
              <a:gd name="connsiteX168" fmla="*/ 8171432 w 9143998"/>
              <a:gd name="connsiteY168" fmla="*/ 945840 h 4067999"/>
              <a:gd name="connsiteX169" fmla="*/ 8134221 w 9143998"/>
              <a:gd name="connsiteY169" fmla="*/ 830935 h 4067999"/>
              <a:gd name="connsiteX170" fmla="*/ 8115171 w 9143998"/>
              <a:gd name="connsiteY170" fmla="*/ 833722 h 4067999"/>
              <a:gd name="connsiteX171" fmla="*/ 8113139 w 9143998"/>
              <a:gd name="connsiteY171" fmla="*/ 846897 h 4067999"/>
              <a:gd name="connsiteX172" fmla="*/ 8082278 w 9143998"/>
              <a:gd name="connsiteY172" fmla="*/ 834356 h 4067999"/>
              <a:gd name="connsiteX173" fmla="*/ 8094089 w 9143998"/>
              <a:gd name="connsiteY173" fmla="*/ 692847 h 4067999"/>
              <a:gd name="connsiteX174" fmla="*/ 8106535 w 9143998"/>
              <a:gd name="connsiteY174" fmla="*/ 674984 h 4067999"/>
              <a:gd name="connsiteX175" fmla="*/ 8115552 w 9143998"/>
              <a:gd name="connsiteY175" fmla="*/ 695507 h 4067999"/>
              <a:gd name="connsiteX176" fmla="*/ 8131808 w 9143998"/>
              <a:gd name="connsiteY176" fmla="*/ 697914 h 4067999"/>
              <a:gd name="connsiteX177" fmla="*/ 8171559 w 9143998"/>
              <a:gd name="connsiteY177" fmla="*/ 578069 h 4067999"/>
              <a:gd name="connsiteX178" fmla="*/ 8282811 w 9143998"/>
              <a:gd name="connsiteY178" fmla="*/ 586050 h 4067999"/>
              <a:gd name="connsiteX179" fmla="*/ 8298178 w 9143998"/>
              <a:gd name="connsiteY179" fmla="*/ 566414 h 4067999"/>
              <a:gd name="connsiteX180" fmla="*/ 8281287 w 9143998"/>
              <a:gd name="connsiteY180" fmla="*/ 558179 h 4067999"/>
              <a:gd name="connsiteX181" fmla="*/ 8299067 w 9143998"/>
              <a:gd name="connsiteY181" fmla="*/ 537149 h 4067999"/>
              <a:gd name="connsiteX182" fmla="*/ 8430512 w 9143998"/>
              <a:gd name="connsiteY182" fmla="*/ 579336 h 4067999"/>
              <a:gd name="connsiteX183" fmla="*/ 8429496 w 9143998"/>
              <a:gd name="connsiteY183" fmla="*/ 611134 h 4067999"/>
              <a:gd name="connsiteX184" fmla="*/ 8422130 w 9143998"/>
              <a:gd name="connsiteY184" fmla="*/ 611134 h 4067999"/>
              <a:gd name="connsiteX185" fmla="*/ 8415399 w 9143998"/>
              <a:gd name="connsiteY185" fmla="*/ 625450 h 4067999"/>
              <a:gd name="connsiteX186" fmla="*/ 8497568 w 9143998"/>
              <a:gd name="connsiteY186" fmla="*/ 699054 h 4067999"/>
              <a:gd name="connsiteX187" fmla="*/ 8579737 w 9143998"/>
              <a:gd name="connsiteY187" fmla="*/ 625450 h 4067999"/>
              <a:gd name="connsiteX188" fmla="*/ 8573006 w 9143998"/>
              <a:gd name="connsiteY188" fmla="*/ 611134 h 4067999"/>
              <a:gd name="connsiteX189" fmla="*/ 8565640 w 9143998"/>
              <a:gd name="connsiteY189" fmla="*/ 611134 h 4067999"/>
              <a:gd name="connsiteX190" fmla="*/ 8564624 w 9143998"/>
              <a:gd name="connsiteY190" fmla="*/ 579336 h 4067999"/>
              <a:gd name="connsiteX191" fmla="*/ 8696069 w 9143998"/>
              <a:gd name="connsiteY191" fmla="*/ 537149 h 4067999"/>
              <a:gd name="connsiteX192" fmla="*/ 8713849 w 9143998"/>
              <a:gd name="connsiteY192" fmla="*/ 558179 h 4067999"/>
              <a:gd name="connsiteX193" fmla="*/ 8696958 w 9143998"/>
              <a:gd name="connsiteY193" fmla="*/ 566414 h 4067999"/>
              <a:gd name="connsiteX194" fmla="*/ 8712198 w 9143998"/>
              <a:gd name="connsiteY194" fmla="*/ 586050 h 4067999"/>
              <a:gd name="connsiteX195" fmla="*/ 8823450 w 9143998"/>
              <a:gd name="connsiteY195" fmla="*/ 578069 h 4067999"/>
              <a:gd name="connsiteX196" fmla="*/ 8786239 w 9143998"/>
              <a:gd name="connsiteY196" fmla="*/ 463164 h 4067999"/>
              <a:gd name="connsiteX197" fmla="*/ 8767062 w 9143998"/>
              <a:gd name="connsiteY197" fmla="*/ 465951 h 4067999"/>
              <a:gd name="connsiteX198" fmla="*/ 8765030 w 9143998"/>
              <a:gd name="connsiteY198" fmla="*/ 479127 h 4067999"/>
              <a:gd name="connsiteX199" fmla="*/ 8734169 w 9143998"/>
              <a:gd name="connsiteY199" fmla="*/ 466585 h 4067999"/>
              <a:gd name="connsiteX200" fmla="*/ 8745980 w 9143998"/>
              <a:gd name="connsiteY200" fmla="*/ 325076 h 4067999"/>
              <a:gd name="connsiteX201" fmla="*/ 8758426 w 9143998"/>
              <a:gd name="connsiteY201" fmla="*/ 307213 h 4067999"/>
              <a:gd name="connsiteX202" fmla="*/ 8767443 w 9143998"/>
              <a:gd name="connsiteY202" fmla="*/ 327737 h 4067999"/>
              <a:gd name="connsiteX203" fmla="*/ 8783826 w 9143998"/>
              <a:gd name="connsiteY203" fmla="*/ 330144 h 4067999"/>
              <a:gd name="connsiteX204" fmla="*/ 8822434 w 9143998"/>
              <a:gd name="connsiteY204" fmla="*/ 213592 h 4067999"/>
              <a:gd name="connsiteX205" fmla="*/ 8925685 w 9143998"/>
              <a:gd name="connsiteY205" fmla="*/ 221067 h 4067999"/>
              <a:gd name="connsiteX206" fmla="*/ 8941052 w 9143998"/>
              <a:gd name="connsiteY206" fmla="*/ 201430 h 4067999"/>
              <a:gd name="connsiteX207" fmla="*/ 8924161 w 9143998"/>
              <a:gd name="connsiteY207" fmla="*/ 193195 h 4067999"/>
              <a:gd name="connsiteX208" fmla="*/ 8941942 w 9143998"/>
              <a:gd name="connsiteY208" fmla="*/ 172166 h 4067999"/>
              <a:gd name="connsiteX209" fmla="*/ 9073386 w 9143998"/>
              <a:gd name="connsiteY209" fmla="*/ 214352 h 4067999"/>
              <a:gd name="connsiteX210" fmla="*/ 9072370 w 9143998"/>
              <a:gd name="connsiteY210" fmla="*/ 246150 h 4067999"/>
              <a:gd name="connsiteX211" fmla="*/ 9065005 w 9143998"/>
              <a:gd name="connsiteY211" fmla="*/ 246150 h 4067999"/>
              <a:gd name="connsiteX212" fmla="*/ 9058273 w 9143998"/>
              <a:gd name="connsiteY212" fmla="*/ 260466 h 4067999"/>
              <a:gd name="connsiteX213" fmla="*/ 9140442 w 9143998"/>
              <a:gd name="connsiteY213" fmla="*/ 334071 h 4067999"/>
              <a:gd name="connsiteX214" fmla="*/ 9143998 w 9143998"/>
              <a:gd name="connsiteY214" fmla="*/ 330886 h 4067999"/>
              <a:gd name="connsiteX215" fmla="*/ 9143998 w 9143998"/>
              <a:gd name="connsiteY215" fmla="*/ 469166 h 4067999"/>
              <a:gd name="connsiteX216" fmla="*/ 9140823 w 9143998"/>
              <a:gd name="connsiteY216" fmla="*/ 466711 h 4067999"/>
              <a:gd name="connsiteX217" fmla="*/ 9063480 w 9143998"/>
              <a:gd name="connsiteY217" fmla="*/ 526507 h 4067999"/>
              <a:gd name="connsiteX218" fmla="*/ 9062337 w 9143998"/>
              <a:gd name="connsiteY218" fmla="*/ 551971 h 4067999"/>
              <a:gd name="connsiteX219" fmla="*/ 9083165 w 9143998"/>
              <a:gd name="connsiteY219" fmla="*/ 561219 h 4067999"/>
              <a:gd name="connsiteX220" fmla="*/ 9077704 w 9143998"/>
              <a:gd name="connsiteY220" fmla="*/ 577562 h 4067999"/>
              <a:gd name="connsiteX221" fmla="*/ 8947910 w 9143998"/>
              <a:gd name="connsiteY221" fmla="*/ 632163 h 4067999"/>
              <a:gd name="connsiteX222" fmla="*/ 8925050 w 9143998"/>
              <a:gd name="connsiteY222" fmla="*/ 607080 h 4067999"/>
              <a:gd name="connsiteX223" fmla="*/ 8939655 w 9143998"/>
              <a:gd name="connsiteY223" fmla="*/ 598212 h 4067999"/>
              <a:gd name="connsiteX224" fmla="*/ 8932035 w 9143998"/>
              <a:gd name="connsiteY224" fmla="*/ 574648 h 4067999"/>
              <a:gd name="connsiteX225" fmla="*/ 8814687 w 9143998"/>
              <a:gd name="connsiteY225" fmla="*/ 580729 h 4067999"/>
              <a:gd name="connsiteX226" fmla="*/ 8854311 w 9143998"/>
              <a:gd name="connsiteY226" fmla="*/ 700574 h 4067999"/>
              <a:gd name="connsiteX227" fmla="*/ 8870694 w 9143998"/>
              <a:gd name="connsiteY227" fmla="*/ 698167 h 4067999"/>
              <a:gd name="connsiteX228" fmla="*/ 8879711 w 9143998"/>
              <a:gd name="connsiteY228" fmla="*/ 677644 h 4067999"/>
              <a:gd name="connsiteX229" fmla="*/ 8892157 w 9143998"/>
              <a:gd name="connsiteY229" fmla="*/ 695507 h 4067999"/>
              <a:gd name="connsiteX230" fmla="*/ 8903841 w 9143998"/>
              <a:gd name="connsiteY230" fmla="*/ 837015 h 4067999"/>
              <a:gd name="connsiteX231" fmla="*/ 8872980 w 9143998"/>
              <a:gd name="connsiteY231" fmla="*/ 849557 h 4067999"/>
              <a:gd name="connsiteX232" fmla="*/ 8871075 w 9143998"/>
              <a:gd name="connsiteY232" fmla="*/ 836382 h 4067999"/>
              <a:gd name="connsiteX233" fmla="*/ 8851898 w 9143998"/>
              <a:gd name="connsiteY233" fmla="*/ 833595 h 4067999"/>
              <a:gd name="connsiteX234" fmla="*/ 8815703 w 9143998"/>
              <a:gd name="connsiteY234" fmla="*/ 945459 h 4067999"/>
              <a:gd name="connsiteX235" fmla="*/ 8706483 w 9143998"/>
              <a:gd name="connsiteY235" fmla="*/ 939758 h 4067999"/>
              <a:gd name="connsiteX236" fmla="*/ 8698736 w 9143998"/>
              <a:gd name="connsiteY236" fmla="*/ 963195 h 4067999"/>
              <a:gd name="connsiteX237" fmla="*/ 8713468 w 9143998"/>
              <a:gd name="connsiteY237" fmla="*/ 972190 h 4067999"/>
              <a:gd name="connsiteX238" fmla="*/ 8690481 w 9143998"/>
              <a:gd name="connsiteY238" fmla="*/ 997274 h 4067999"/>
              <a:gd name="connsiteX239" fmla="*/ 8560687 w 9143998"/>
              <a:gd name="connsiteY239" fmla="*/ 942672 h 4067999"/>
              <a:gd name="connsiteX240" fmla="*/ 8555353 w 9143998"/>
              <a:gd name="connsiteY240" fmla="*/ 926329 h 4067999"/>
              <a:gd name="connsiteX241" fmla="*/ 8576181 w 9143998"/>
              <a:gd name="connsiteY241" fmla="*/ 916955 h 4067999"/>
              <a:gd name="connsiteX242" fmla="*/ 8575038 w 9143998"/>
              <a:gd name="connsiteY242" fmla="*/ 891617 h 4067999"/>
              <a:gd name="connsiteX243" fmla="*/ 8497695 w 9143998"/>
              <a:gd name="connsiteY243" fmla="*/ 831695 h 4067999"/>
              <a:gd name="connsiteX244" fmla="*/ 8420352 w 9143998"/>
              <a:gd name="connsiteY244" fmla="*/ 891617 h 4067999"/>
              <a:gd name="connsiteX245" fmla="*/ 8419209 w 9143998"/>
              <a:gd name="connsiteY245" fmla="*/ 916955 h 4067999"/>
              <a:gd name="connsiteX246" fmla="*/ 8440037 w 9143998"/>
              <a:gd name="connsiteY246" fmla="*/ 926329 h 4067999"/>
              <a:gd name="connsiteX247" fmla="*/ 8434576 w 9143998"/>
              <a:gd name="connsiteY247" fmla="*/ 942672 h 4067999"/>
              <a:gd name="connsiteX248" fmla="*/ 8304782 w 9143998"/>
              <a:gd name="connsiteY248" fmla="*/ 997274 h 4067999"/>
              <a:gd name="connsiteX249" fmla="*/ 8281922 w 9143998"/>
              <a:gd name="connsiteY249" fmla="*/ 972190 h 4067999"/>
              <a:gd name="connsiteX250" fmla="*/ 8296527 w 9143998"/>
              <a:gd name="connsiteY250" fmla="*/ 963195 h 4067999"/>
              <a:gd name="connsiteX251" fmla="*/ 8288907 w 9143998"/>
              <a:gd name="connsiteY251" fmla="*/ 939758 h 4067999"/>
              <a:gd name="connsiteX252" fmla="*/ 8171559 w 9143998"/>
              <a:gd name="connsiteY252" fmla="*/ 945839 h 4067999"/>
              <a:gd name="connsiteX253" fmla="*/ 8211183 w 9143998"/>
              <a:gd name="connsiteY253" fmla="*/ 1065558 h 4067999"/>
              <a:gd name="connsiteX254" fmla="*/ 8227566 w 9143998"/>
              <a:gd name="connsiteY254" fmla="*/ 1063277 h 4067999"/>
              <a:gd name="connsiteX255" fmla="*/ 8236583 w 9143998"/>
              <a:gd name="connsiteY255" fmla="*/ 1042754 h 4067999"/>
              <a:gd name="connsiteX256" fmla="*/ 8249029 w 9143998"/>
              <a:gd name="connsiteY256" fmla="*/ 1060617 h 4067999"/>
              <a:gd name="connsiteX257" fmla="*/ 8260713 w 9143998"/>
              <a:gd name="connsiteY257" fmla="*/ 1201999 h 4067999"/>
              <a:gd name="connsiteX258" fmla="*/ 8229852 w 9143998"/>
              <a:gd name="connsiteY258" fmla="*/ 1214668 h 4067999"/>
              <a:gd name="connsiteX259" fmla="*/ 8227947 w 9143998"/>
              <a:gd name="connsiteY259" fmla="*/ 1201492 h 4067999"/>
              <a:gd name="connsiteX260" fmla="*/ 8208770 w 9143998"/>
              <a:gd name="connsiteY260" fmla="*/ 1198705 h 4067999"/>
              <a:gd name="connsiteX261" fmla="*/ 8171559 w 9143998"/>
              <a:gd name="connsiteY261" fmla="*/ 1313610 h 4067999"/>
              <a:gd name="connsiteX262" fmla="*/ 8282811 w 9143998"/>
              <a:gd name="connsiteY262" fmla="*/ 1321591 h 4067999"/>
              <a:gd name="connsiteX263" fmla="*/ 8298178 w 9143998"/>
              <a:gd name="connsiteY263" fmla="*/ 1301955 h 4067999"/>
              <a:gd name="connsiteX264" fmla="*/ 8281160 w 9143998"/>
              <a:gd name="connsiteY264" fmla="*/ 1293847 h 4067999"/>
              <a:gd name="connsiteX265" fmla="*/ 8299067 w 9143998"/>
              <a:gd name="connsiteY265" fmla="*/ 1272817 h 4067999"/>
              <a:gd name="connsiteX266" fmla="*/ 8430512 w 9143998"/>
              <a:gd name="connsiteY266" fmla="*/ 1315003 h 4067999"/>
              <a:gd name="connsiteX267" fmla="*/ 8429496 w 9143998"/>
              <a:gd name="connsiteY267" fmla="*/ 1346802 h 4067999"/>
              <a:gd name="connsiteX268" fmla="*/ 8422257 w 9143998"/>
              <a:gd name="connsiteY268" fmla="*/ 1346802 h 4067999"/>
              <a:gd name="connsiteX269" fmla="*/ 8415399 w 9143998"/>
              <a:gd name="connsiteY269" fmla="*/ 1361117 h 4067999"/>
              <a:gd name="connsiteX270" fmla="*/ 8497695 w 9143998"/>
              <a:gd name="connsiteY270" fmla="*/ 1434722 h 4067999"/>
              <a:gd name="connsiteX271" fmla="*/ 8579864 w 9143998"/>
              <a:gd name="connsiteY271" fmla="*/ 1361117 h 4067999"/>
              <a:gd name="connsiteX272" fmla="*/ 8573133 w 9143998"/>
              <a:gd name="connsiteY272" fmla="*/ 1346802 h 4067999"/>
              <a:gd name="connsiteX273" fmla="*/ 8565767 w 9143998"/>
              <a:gd name="connsiteY273" fmla="*/ 1346802 h 4067999"/>
              <a:gd name="connsiteX274" fmla="*/ 8564751 w 9143998"/>
              <a:gd name="connsiteY274" fmla="*/ 1315003 h 4067999"/>
              <a:gd name="connsiteX275" fmla="*/ 8696323 w 9143998"/>
              <a:gd name="connsiteY275" fmla="*/ 1272817 h 4067999"/>
              <a:gd name="connsiteX276" fmla="*/ 8714103 w 9143998"/>
              <a:gd name="connsiteY276" fmla="*/ 1293847 h 4067999"/>
              <a:gd name="connsiteX277" fmla="*/ 8697212 w 9143998"/>
              <a:gd name="connsiteY277" fmla="*/ 1301955 h 4067999"/>
              <a:gd name="connsiteX278" fmla="*/ 8712452 w 9143998"/>
              <a:gd name="connsiteY278" fmla="*/ 1321591 h 4067999"/>
              <a:gd name="connsiteX279" fmla="*/ 8823831 w 9143998"/>
              <a:gd name="connsiteY279" fmla="*/ 1313610 h 4067999"/>
              <a:gd name="connsiteX280" fmla="*/ 8786620 w 9143998"/>
              <a:gd name="connsiteY280" fmla="*/ 1198705 h 4067999"/>
              <a:gd name="connsiteX281" fmla="*/ 8767443 w 9143998"/>
              <a:gd name="connsiteY281" fmla="*/ 1201492 h 4067999"/>
              <a:gd name="connsiteX282" fmla="*/ 8765411 w 9143998"/>
              <a:gd name="connsiteY282" fmla="*/ 1214668 h 4067999"/>
              <a:gd name="connsiteX283" fmla="*/ 8734550 w 9143998"/>
              <a:gd name="connsiteY283" fmla="*/ 1201999 h 4067999"/>
              <a:gd name="connsiteX284" fmla="*/ 8746361 w 9143998"/>
              <a:gd name="connsiteY284" fmla="*/ 1060617 h 4067999"/>
              <a:gd name="connsiteX285" fmla="*/ 8758807 w 9143998"/>
              <a:gd name="connsiteY285" fmla="*/ 1042754 h 4067999"/>
              <a:gd name="connsiteX286" fmla="*/ 8767824 w 9143998"/>
              <a:gd name="connsiteY286" fmla="*/ 1063277 h 4067999"/>
              <a:gd name="connsiteX287" fmla="*/ 8784080 w 9143998"/>
              <a:gd name="connsiteY287" fmla="*/ 1065558 h 4067999"/>
              <a:gd name="connsiteX288" fmla="*/ 8822688 w 9143998"/>
              <a:gd name="connsiteY288" fmla="*/ 949133 h 4067999"/>
              <a:gd name="connsiteX289" fmla="*/ 8925939 w 9143998"/>
              <a:gd name="connsiteY289" fmla="*/ 956481 h 4067999"/>
              <a:gd name="connsiteX290" fmla="*/ 8941306 w 9143998"/>
              <a:gd name="connsiteY290" fmla="*/ 936844 h 4067999"/>
              <a:gd name="connsiteX291" fmla="*/ 8924415 w 9143998"/>
              <a:gd name="connsiteY291" fmla="*/ 928736 h 4067999"/>
              <a:gd name="connsiteX292" fmla="*/ 8942195 w 9143998"/>
              <a:gd name="connsiteY292" fmla="*/ 907706 h 4067999"/>
              <a:gd name="connsiteX293" fmla="*/ 9073640 w 9143998"/>
              <a:gd name="connsiteY293" fmla="*/ 949893 h 4067999"/>
              <a:gd name="connsiteX294" fmla="*/ 9072624 w 9143998"/>
              <a:gd name="connsiteY294" fmla="*/ 981691 h 4067999"/>
              <a:gd name="connsiteX295" fmla="*/ 9065385 w 9143998"/>
              <a:gd name="connsiteY295" fmla="*/ 981691 h 4067999"/>
              <a:gd name="connsiteX296" fmla="*/ 9058527 w 9143998"/>
              <a:gd name="connsiteY296" fmla="*/ 996007 h 4067999"/>
              <a:gd name="connsiteX297" fmla="*/ 9140823 w 9143998"/>
              <a:gd name="connsiteY297" fmla="*/ 1069612 h 4067999"/>
              <a:gd name="connsiteX298" fmla="*/ 9143998 w 9143998"/>
              <a:gd name="connsiteY298" fmla="*/ 1066768 h 4067999"/>
              <a:gd name="connsiteX299" fmla="*/ 9143998 w 9143998"/>
              <a:gd name="connsiteY299" fmla="*/ 4067999 h 4067999"/>
              <a:gd name="connsiteX300" fmla="*/ 0 w 9143998"/>
              <a:gd name="connsiteY300" fmla="*/ 4067999 h 4067999"/>
              <a:gd name="connsiteX301" fmla="*/ 0 w 9143998"/>
              <a:gd name="connsiteY301" fmla="*/ 1050191 h 4067999"/>
              <a:gd name="connsiteX302" fmla="*/ 18287 w 9143998"/>
              <a:gd name="connsiteY302" fmla="*/ 1066572 h 4067999"/>
              <a:gd name="connsiteX303" fmla="*/ 100456 w 9143998"/>
              <a:gd name="connsiteY303" fmla="*/ 992967 h 4067999"/>
              <a:gd name="connsiteX304" fmla="*/ 93725 w 9143998"/>
              <a:gd name="connsiteY304" fmla="*/ 978651 h 4067999"/>
              <a:gd name="connsiteX305" fmla="*/ 86232 w 9143998"/>
              <a:gd name="connsiteY305" fmla="*/ 978651 h 4067999"/>
              <a:gd name="connsiteX306" fmla="*/ 85216 w 9143998"/>
              <a:gd name="connsiteY306" fmla="*/ 946853 h 4067999"/>
              <a:gd name="connsiteX307" fmla="*/ 216661 w 9143998"/>
              <a:gd name="connsiteY307" fmla="*/ 904667 h 4067999"/>
              <a:gd name="connsiteX308" fmla="*/ 234441 w 9143998"/>
              <a:gd name="connsiteY308" fmla="*/ 925696 h 4067999"/>
              <a:gd name="connsiteX309" fmla="*/ 217550 w 9143998"/>
              <a:gd name="connsiteY309" fmla="*/ 933931 h 4067999"/>
              <a:gd name="connsiteX310" fmla="*/ 232917 w 9143998"/>
              <a:gd name="connsiteY310" fmla="*/ 953567 h 4067999"/>
              <a:gd name="connsiteX311" fmla="*/ 344169 w 9143998"/>
              <a:gd name="connsiteY311" fmla="*/ 945586 h 4067999"/>
              <a:gd name="connsiteX312" fmla="*/ 306958 w 9143998"/>
              <a:gd name="connsiteY312" fmla="*/ 830682 h 4067999"/>
              <a:gd name="connsiteX313" fmla="*/ 287781 w 9143998"/>
              <a:gd name="connsiteY313" fmla="*/ 833469 h 4067999"/>
              <a:gd name="connsiteX314" fmla="*/ 285749 w 9143998"/>
              <a:gd name="connsiteY314" fmla="*/ 846644 h 4067999"/>
              <a:gd name="connsiteX315" fmla="*/ 254888 w 9143998"/>
              <a:gd name="connsiteY315" fmla="*/ 834102 h 4067999"/>
              <a:gd name="connsiteX316" fmla="*/ 266699 w 9143998"/>
              <a:gd name="connsiteY316" fmla="*/ 692847 h 4067999"/>
              <a:gd name="connsiteX317" fmla="*/ 279145 w 9143998"/>
              <a:gd name="connsiteY317" fmla="*/ 674984 h 4067999"/>
              <a:gd name="connsiteX318" fmla="*/ 288162 w 9143998"/>
              <a:gd name="connsiteY318" fmla="*/ 695507 h 4067999"/>
              <a:gd name="connsiteX319" fmla="*/ 304418 w 9143998"/>
              <a:gd name="connsiteY319" fmla="*/ 697914 h 4067999"/>
              <a:gd name="connsiteX320" fmla="*/ 344169 w 9143998"/>
              <a:gd name="connsiteY320" fmla="*/ 578069 h 4067999"/>
              <a:gd name="connsiteX321" fmla="*/ 455421 w 9143998"/>
              <a:gd name="connsiteY321" fmla="*/ 586050 h 4067999"/>
              <a:gd name="connsiteX322" fmla="*/ 470788 w 9143998"/>
              <a:gd name="connsiteY322" fmla="*/ 566414 h 4067999"/>
              <a:gd name="connsiteX323" fmla="*/ 453897 w 9143998"/>
              <a:gd name="connsiteY323" fmla="*/ 558179 h 4067999"/>
              <a:gd name="connsiteX324" fmla="*/ 471677 w 9143998"/>
              <a:gd name="connsiteY324" fmla="*/ 537149 h 4067999"/>
              <a:gd name="connsiteX325" fmla="*/ 603122 w 9143998"/>
              <a:gd name="connsiteY325" fmla="*/ 579336 h 4067999"/>
              <a:gd name="connsiteX326" fmla="*/ 602106 w 9143998"/>
              <a:gd name="connsiteY326" fmla="*/ 611134 h 4067999"/>
              <a:gd name="connsiteX327" fmla="*/ 594740 w 9143998"/>
              <a:gd name="connsiteY327" fmla="*/ 611134 h 4067999"/>
              <a:gd name="connsiteX328" fmla="*/ 588009 w 9143998"/>
              <a:gd name="connsiteY328" fmla="*/ 625450 h 4067999"/>
              <a:gd name="connsiteX329" fmla="*/ 670178 w 9143998"/>
              <a:gd name="connsiteY329" fmla="*/ 699054 h 4067999"/>
              <a:gd name="connsiteX330" fmla="*/ 752347 w 9143998"/>
              <a:gd name="connsiteY330" fmla="*/ 625450 h 4067999"/>
              <a:gd name="connsiteX331" fmla="*/ 745489 w 9143998"/>
              <a:gd name="connsiteY331" fmla="*/ 611134 h 4067999"/>
              <a:gd name="connsiteX332" fmla="*/ 738123 w 9143998"/>
              <a:gd name="connsiteY332" fmla="*/ 611134 h 4067999"/>
              <a:gd name="connsiteX333" fmla="*/ 737107 w 9143998"/>
              <a:gd name="connsiteY333" fmla="*/ 579336 h 4067999"/>
              <a:gd name="connsiteX334" fmla="*/ 868552 w 9143998"/>
              <a:gd name="connsiteY334" fmla="*/ 537149 h 4067999"/>
              <a:gd name="connsiteX335" fmla="*/ 886332 w 9143998"/>
              <a:gd name="connsiteY335" fmla="*/ 558179 h 4067999"/>
              <a:gd name="connsiteX336" fmla="*/ 869441 w 9143998"/>
              <a:gd name="connsiteY336" fmla="*/ 566414 h 4067999"/>
              <a:gd name="connsiteX337" fmla="*/ 884681 w 9143998"/>
              <a:gd name="connsiteY337" fmla="*/ 586050 h 4067999"/>
              <a:gd name="connsiteX338" fmla="*/ 995933 w 9143998"/>
              <a:gd name="connsiteY338" fmla="*/ 578069 h 4067999"/>
              <a:gd name="connsiteX339" fmla="*/ 958722 w 9143998"/>
              <a:gd name="connsiteY339" fmla="*/ 463164 h 4067999"/>
              <a:gd name="connsiteX340" fmla="*/ 939545 w 9143998"/>
              <a:gd name="connsiteY340" fmla="*/ 465951 h 4067999"/>
              <a:gd name="connsiteX341" fmla="*/ 937513 w 9143998"/>
              <a:gd name="connsiteY341" fmla="*/ 479127 h 4067999"/>
              <a:gd name="connsiteX342" fmla="*/ 906652 w 9143998"/>
              <a:gd name="connsiteY342" fmla="*/ 466585 h 4067999"/>
              <a:gd name="connsiteX343" fmla="*/ 918463 w 9143998"/>
              <a:gd name="connsiteY343" fmla="*/ 325076 h 4067999"/>
              <a:gd name="connsiteX344" fmla="*/ 930909 w 9143998"/>
              <a:gd name="connsiteY344" fmla="*/ 307213 h 4067999"/>
              <a:gd name="connsiteX345" fmla="*/ 939926 w 9143998"/>
              <a:gd name="connsiteY345" fmla="*/ 327737 h 4067999"/>
              <a:gd name="connsiteX346" fmla="*/ 956309 w 9143998"/>
              <a:gd name="connsiteY346" fmla="*/ 330144 h 4067999"/>
              <a:gd name="connsiteX347" fmla="*/ 996060 w 9143998"/>
              <a:gd name="connsiteY347" fmla="*/ 210298 h 4067999"/>
              <a:gd name="connsiteX348" fmla="*/ 1107312 w 9143998"/>
              <a:gd name="connsiteY348" fmla="*/ 218279 h 4067999"/>
              <a:gd name="connsiteX349" fmla="*/ 1122679 w 9143998"/>
              <a:gd name="connsiteY349" fmla="*/ 198643 h 4067999"/>
              <a:gd name="connsiteX350" fmla="*/ 1105788 w 9143998"/>
              <a:gd name="connsiteY350" fmla="*/ 190408 h 4067999"/>
              <a:gd name="connsiteX351" fmla="*/ 1123568 w 9143998"/>
              <a:gd name="connsiteY351" fmla="*/ 169378 h 4067999"/>
              <a:gd name="connsiteX352" fmla="*/ 1255013 w 9143998"/>
              <a:gd name="connsiteY352" fmla="*/ 211565 h 4067999"/>
              <a:gd name="connsiteX353" fmla="*/ 1253997 w 9143998"/>
              <a:gd name="connsiteY353" fmla="*/ 243363 h 4067999"/>
              <a:gd name="connsiteX354" fmla="*/ 1247139 w 9143998"/>
              <a:gd name="connsiteY354" fmla="*/ 243363 h 4067999"/>
              <a:gd name="connsiteX355" fmla="*/ 1240281 w 9143998"/>
              <a:gd name="connsiteY355" fmla="*/ 257679 h 4067999"/>
              <a:gd name="connsiteX356" fmla="*/ 1322577 w 9143998"/>
              <a:gd name="connsiteY356" fmla="*/ 331284 h 4067999"/>
              <a:gd name="connsiteX357" fmla="*/ 1404746 w 9143998"/>
              <a:gd name="connsiteY357" fmla="*/ 257679 h 4067999"/>
              <a:gd name="connsiteX358" fmla="*/ 1398015 w 9143998"/>
              <a:gd name="connsiteY358" fmla="*/ 243363 h 4067999"/>
              <a:gd name="connsiteX359" fmla="*/ 1390649 w 9143998"/>
              <a:gd name="connsiteY359" fmla="*/ 243363 h 4067999"/>
              <a:gd name="connsiteX360" fmla="*/ 1389633 w 9143998"/>
              <a:gd name="connsiteY360" fmla="*/ 211565 h 4067999"/>
              <a:gd name="connsiteX361" fmla="*/ 1521205 w 9143998"/>
              <a:gd name="connsiteY361" fmla="*/ 169378 h 4067999"/>
              <a:gd name="connsiteX362" fmla="*/ 1538985 w 9143998"/>
              <a:gd name="connsiteY362" fmla="*/ 190408 h 4067999"/>
              <a:gd name="connsiteX363" fmla="*/ 1522094 w 9143998"/>
              <a:gd name="connsiteY363" fmla="*/ 198643 h 4067999"/>
              <a:gd name="connsiteX364" fmla="*/ 1537461 w 9143998"/>
              <a:gd name="connsiteY364" fmla="*/ 218279 h 4067999"/>
              <a:gd name="connsiteX365" fmla="*/ 1648713 w 9143998"/>
              <a:gd name="connsiteY365" fmla="*/ 210298 h 4067999"/>
              <a:gd name="connsiteX366" fmla="*/ 1688464 w 9143998"/>
              <a:gd name="connsiteY366" fmla="*/ 330144 h 4067999"/>
              <a:gd name="connsiteX367" fmla="*/ 1704847 w 9143998"/>
              <a:gd name="connsiteY367" fmla="*/ 327737 h 4067999"/>
              <a:gd name="connsiteX368" fmla="*/ 1713864 w 9143998"/>
              <a:gd name="connsiteY368" fmla="*/ 307213 h 4067999"/>
              <a:gd name="connsiteX369" fmla="*/ 1726310 w 9143998"/>
              <a:gd name="connsiteY369" fmla="*/ 325076 h 4067999"/>
              <a:gd name="connsiteX370" fmla="*/ 1738121 w 9143998"/>
              <a:gd name="connsiteY370" fmla="*/ 466585 h 4067999"/>
              <a:gd name="connsiteX371" fmla="*/ 1707260 w 9143998"/>
              <a:gd name="connsiteY371" fmla="*/ 479127 h 4067999"/>
              <a:gd name="connsiteX372" fmla="*/ 1705228 w 9143998"/>
              <a:gd name="connsiteY372" fmla="*/ 465951 h 4067999"/>
              <a:gd name="connsiteX373" fmla="*/ 1686051 w 9143998"/>
              <a:gd name="connsiteY373" fmla="*/ 463164 h 4067999"/>
              <a:gd name="connsiteX374" fmla="*/ 1648840 w 9143998"/>
              <a:gd name="connsiteY374" fmla="*/ 578069 h 4067999"/>
              <a:gd name="connsiteX375" fmla="*/ 1531492 w 9143998"/>
              <a:gd name="connsiteY375" fmla="*/ 572115 h 4067999"/>
              <a:gd name="connsiteX376" fmla="*/ 1523872 w 9143998"/>
              <a:gd name="connsiteY376" fmla="*/ 595552 h 4067999"/>
              <a:gd name="connsiteX377" fmla="*/ 1538604 w 9143998"/>
              <a:gd name="connsiteY377" fmla="*/ 604420 h 4067999"/>
              <a:gd name="connsiteX378" fmla="*/ 1515617 w 9143998"/>
              <a:gd name="connsiteY378" fmla="*/ 629504 h 4067999"/>
              <a:gd name="connsiteX379" fmla="*/ 1385823 w 9143998"/>
              <a:gd name="connsiteY379" fmla="*/ 574902 h 4067999"/>
              <a:gd name="connsiteX380" fmla="*/ 1380362 w 9143998"/>
              <a:gd name="connsiteY380" fmla="*/ 558559 h 4067999"/>
              <a:gd name="connsiteX381" fmla="*/ 1401190 w 9143998"/>
              <a:gd name="connsiteY381" fmla="*/ 549311 h 4067999"/>
              <a:gd name="connsiteX382" fmla="*/ 1400047 w 9143998"/>
              <a:gd name="connsiteY382" fmla="*/ 523974 h 4067999"/>
              <a:gd name="connsiteX383" fmla="*/ 1322704 w 9143998"/>
              <a:gd name="connsiteY383" fmla="*/ 464051 h 4067999"/>
              <a:gd name="connsiteX384" fmla="*/ 1245361 w 9143998"/>
              <a:gd name="connsiteY384" fmla="*/ 523974 h 4067999"/>
              <a:gd name="connsiteX385" fmla="*/ 1244218 w 9143998"/>
              <a:gd name="connsiteY385" fmla="*/ 549311 h 4067999"/>
              <a:gd name="connsiteX386" fmla="*/ 1265046 w 9143998"/>
              <a:gd name="connsiteY386" fmla="*/ 558559 h 4067999"/>
              <a:gd name="connsiteX387" fmla="*/ 1259585 w 9143998"/>
              <a:gd name="connsiteY387" fmla="*/ 574902 h 4067999"/>
              <a:gd name="connsiteX388" fmla="*/ 1129791 w 9143998"/>
              <a:gd name="connsiteY388" fmla="*/ 629504 h 4067999"/>
              <a:gd name="connsiteX389" fmla="*/ 1106804 w 9143998"/>
              <a:gd name="connsiteY389" fmla="*/ 604420 h 4067999"/>
              <a:gd name="connsiteX390" fmla="*/ 1121409 w 9143998"/>
              <a:gd name="connsiteY390" fmla="*/ 595552 h 4067999"/>
              <a:gd name="connsiteX391" fmla="*/ 1113789 w 9143998"/>
              <a:gd name="connsiteY391" fmla="*/ 572115 h 4067999"/>
              <a:gd name="connsiteX392" fmla="*/ 996441 w 9143998"/>
              <a:gd name="connsiteY392" fmla="*/ 578069 h 4067999"/>
              <a:gd name="connsiteX393" fmla="*/ 1036192 w 9143998"/>
              <a:gd name="connsiteY393" fmla="*/ 697914 h 4067999"/>
              <a:gd name="connsiteX394" fmla="*/ 1052448 w 9143998"/>
              <a:gd name="connsiteY394" fmla="*/ 695507 h 4067999"/>
              <a:gd name="connsiteX395" fmla="*/ 1061465 w 9143998"/>
              <a:gd name="connsiteY395" fmla="*/ 674984 h 4067999"/>
              <a:gd name="connsiteX396" fmla="*/ 1073911 w 9143998"/>
              <a:gd name="connsiteY396" fmla="*/ 692847 h 4067999"/>
              <a:gd name="connsiteX397" fmla="*/ 1085722 w 9143998"/>
              <a:gd name="connsiteY397" fmla="*/ 834356 h 4067999"/>
              <a:gd name="connsiteX398" fmla="*/ 1054861 w 9143998"/>
              <a:gd name="connsiteY398" fmla="*/ 846897 h 4067999"/>
              <a:gd name="connsiteX399" fmla="*/ 1052829 w 9143998"/>
              <a:gd name="connsiteY399" fmla="*/ 833722 h 4067999"/>
              <a:gd name="connsiteX400" fmla="*/ 1033652 w 9143998"/>
              <a:gd name="connsiteY400" fmla="*/ 830935 h 4067999"/>
              <a:gd name="connsiteX401" fmla="*/ 996441 w 9143998"/>
              <a:gd name="connsiteY401" fmla="*/ 945840 h 4067999"/>
              <a:gd name="connsiteX402" fmla="*/ 1107693 w 9143998"/>
              <a:gd name="connsiteY402" fmla="*/ 953821 h 4067999"/>
              <a:gd name="connsiteX403" fmla="*/ 1123060 w 9143998"/>
              <a:gd name="connsiteY403" fmla="*/ 934184 h 4067999"/>
              <a:gd name="connsiteX404" fmla="*/ 1106169 w 9143998"/>
              <a:gd name="connsiteY404" fmla="*/ 926076 h 4067999"/>
              <a:gd name="connsiteX405" fmla="*/ 1123949 w 9143998"/>
              <a:gd name="connsiteY405" fmla="*/ 905047 h 4067999"/>
              <a:gd name="connsiteX406" fmla="*/ 1255394 w 9143998"/>
              <a:gd name="connsiteY406" fmla="*/ 947233 h 4067999"/>
              <a:gd name="connsiteX407" fmla="*/ 1254378 w 9143998"/>
              <a:gd name="connsiteY407" fmla="*/ 979031 h 4067999"/>
              <a:gd name="connsiteX408" fmla="*/ 1247139 w 9143998"/>
              <a:gd name="connsiteY408" fmla="*/ 979031 h 4067999"/>
              <a:gd name="connsiteX409" fmla="*/ 1240408 w 9143998"/>
              <a:gd name="connsiteY409" fmla="*/ 993347 h 4067999"/>
              <a:gd name="connsiteX410" fmla="*/ 1322704 w 9143998"/>
              <a:gd name="connsiteY410" fmla="*/ 1066952 h 4067999"/>
              <a:gd name="connsiteX411" fmla="*/ 1404873 w 9143998"/>
              <a:gd name="connsiteY411" fmla="*/ 993347 h 4067999"/>
              <a:gd name="connsiteX412" fmla="*/ 1398142 w 9143998"/>
              <a:gd name="connsiteY412" fmla="*/ 979031 h 4067999"/>
              <a:gd name="connsiteX413" fmla="*/ 1390776 w 9143998"/>
              <a:gd name="connsiteY413" fmla="*/ 979031 h 4067999"/>
              <a:gd name="connsiteX414" fmla="*/ 1389760 w 9143998"/>
              <a:gd name="connsiteY414" fmla="*/ 947233 h 4067999"/>
              <a:gd name="connsiteX415" fmla="*/ 1521205 w 9143998"/>
              <a:gd name="connsiteY415" fmla="*/ 905047 h 4067999"/>
              <a:gd name="connsiteX416" fmla="*/ 1538985 w 9143998"/>
              <a:gd name="connsiteY416" fmla="*/ 926076 h 4067999"/>
              <a:gd name="connsiteX417" fmla="*/ 1522094 w 9143998"/>
              <a:gd name="connsiteY417" fmla="*/ 934311 h 4067999"/>
              <a:gd name="connsiteX418" fmla="*/ 1537461 w 9143998"/>
              <a:gd name="connsiteY418" fmla="*/ 953948 h 4067999"/>
              <a:gd name="connsiteX419" fmla="*/ 1648713 w 9143998"/>
              <a:gd name="connsiteY419" fmla="*/ 945966 h 4067999"/>
              <a:gd name="connsiteX420" fmla="*/ 1611502 w 9143998"/>
              <a:gd name="connsiteY420" fmla="*/ 831062 h 4067999"/>
              <a:gd name="connsiteX421" fmla="*/ 1592325 w 9143998"/>
              <a:gd name="connsiteY421" fmla="*/ 833849 h 4067999"/>
              <a:gd name="connsiteX422" fmla="*/ 1590293 w 9143998"/>
              <a:gd name="connsiteY422" fmla="*/ 847024 h 4067999"/>
              <a:gd name="connsiteX423" fmla="*/ 1559432 w 9143998"/>
              <a:gd name="connsiteY423" fmla="*/ 834482 h 4067999"/>
              <a:gd name="connsiteX424" fmla="*/ 1571243 w 9143998"/>
              <a:gd name="connsiteY424" fmla="*/ 692973 h 4067999"/>
              <a:gd name="connsiteX425" fmla="*/ 1583689 w 9143998"/>
              <a:gd name="connsiteY425" fmla="*/ 675111 h 4067999"/>
              <a:gd name="connsiteX426" fmla="*/ 1592706 w 9143998"/>
              <a:gd name="connsiteY426" fmla="*/ 695634 h 4067999"/>
              <a:gd name="connsiteX427" fmla="*/ 1609089 w 9143998"/>
              <a:gd name="connsiteY427" fmla="*/ 698041 h 4067999"/>
              <a:gd name="connsiteX428" fmla="*/ 1648840 w 9143998"/>
              <a:gd name="connsiteY428" fmla="*/ 578196 h 4067999"/>
              <a:gd name="connsiteX429" fmla="*/ 1760092 w 9143998"/>
              <a:gd name="connsiteY429" fmla="*/ 586177 h 4067999"/>
              <a:gd name="connsiteX430" fmla="*/ 1775459 w 9143998"/>
              <a:gd name="connsiteY430" fmla="*/ 566540 h 4067999"/>
              <a:gd name="connsiteX431" fmla="*/ 1758568 w 9143998"/>
              <a:gd name="connsiteY431" fmla="*/ 558306 h 4067999"/>
              <a:gd name="connsiteX432" fmla="*/ 1776348 w 9143998"/>
              <a:gd name="connsiteY432" fmla="*/ 537276 h 4067999"/>
              <a:gd name="connsiteX433" fmla="*/ 1907793 w 9143998"/>
              <a:gd name="connsiteY433" fmla="*/ 579462 h 4067999"/>
              <a:gd name="connsiteX434" fmla="*/ 1906777 w 9143998"/>
              <a:gd name="connsiteY434" fmla="*/ 611261 h 4067999"/>
              <a:gd name="connsiteX435" fmla="*/ 1899411 w 9143998"/>
              <a:gd name="connsiteY435" fmla="*/ 611261 h 4067999"/>
              <a:gd name="connsiteX436" fmla="*/ 1892680 w 9143998"/>
              <a:gd name="connsiteY436" fmla="*/ 625576 h 4067999"/>
              <a:gd name="connsiteX437" fmla="*/ 1974849 w 9143998"/>
              <a:gd name="connsiteY437" fmla="*/ 699181 h 4067999"/>
              <a:gd name="connsiteX438" fmla="*/ 2057018 w 9143998"/>
              <a:gd name="connsiteY438" fmla="*/ 625576 h 4067999"/>
              <a:gd name="connsiteX439" fmla="*/ 2050160 w 9143998"/>
              <a:gd name="connsiteY439" fmla="*/ 611261 h 4067999"/>
              <a:gd name="connsiteX440" fmla="*/ 2042794 w 9143998"/>
              <a:gd name="connsiteY440" fmla="*/ 611261 h 4067999"/>
              <a:gd name="connsiteX441" fmla="*/ 2041778 w 9143998"/>
              <a:gd name="connsiteY441" fmla="*/ 579462 h 4067999"/>
              <a:gd name="connsiteX442" fmla="*/ 2173350 w 9143998"/>
              <a:gd name="connsiteY442" fmla="*/ 537276 h 4067999"/>
              <a:gd name="connsiteX443" fmla="*/ 2191130 w 9143998"/>
              <a:gd name="connsiteY443" fmla="*/ 558306 h 4067999"/>
              <a:gd name="connsiteX444" fmla="*/ 2174239 w 9143998"/>
              <a:gd name="connsiteY444" fmla="*/ 566540 h 4067999"/>
              <a:gd name="connsiteX445" fmla="*/ 2189606 w 9143998"/>
              <a:gd name="connsiteY445" fmla="*/ 586177 h 4067999"/>
              <a:gd name="connsiteX446" fmla="*/ 2300858 w 9143998"/>
              <a:gd name="connsiteY446" fmla="*/ 578196 h 4067999"/>
              <a:gd name="connsiteX447" fmla="*/ 2263647 w 9143998"/>
              <a:gd name="connsiteY447" fmla="*/ 463291 h 4067999"/>
              <a:gd name="connsiteX448" fmla="*/ 2244470 w 9143998"/>
              <a:gd name="connsiteY448" fmla="*/ 466078 h 4067999"/>
              <a:gd name="connsiteX449" fmla="*/ 2242438 w 9143998"/>
              <a:gd name="connsiteY449" fmla="*/ 479253 h 4067999"/>
              <a:gd name="connsiteX450" fmla="*/ 2211577 w 9143998"/>
              <a:gd name="connsiteY450" fmla="*/ 466711 h 4067999"/>
              <a:gd name="connsiteX451" fmla="*/ 2223388 w 9143998"/>
              <a:gd name="connsiteY451" fmla="*/ 325203 h 4067999"/>
              <a:gd name="connsiteX452" fmla="*/ 2235834 w 9143998"/>
              <a:gd name="connsiteY452" fmla="*/ 307340 h 4067999"/>
              <a:gd name="connsiteX453" fmla="*/ 2244851 w 9143998"/>
              <a:gd name="connsiteY453" fmla="*/ 327863 h 4067999"/>
              <a:gd name="connsiteX454" fmla="*/ 2261234 w 9143998"/>
              <a:gd name="connsiteY454" fmla="*/ 330270 h 4067999"/>
              <a:gd name="connsiteX455" fmla="*/ 2300985 w 9143998"/>
              <a:gd name="connsiteY455" fmla="*/ 210425 h 4067999"/>
              <a:gd name="connsiteX456" fmla="*/ 2338196 w 9143998"/>
              <a:gd name="connsiteY456" fmla="*/ 95520 h 4067999"/>
              <a:gd name="connsiteX457" fmla="*/ 2357373 w 9143998"/>
              <a:gd name="connsiteY457" fmla="*/ 98307 h 4067999"/>
              <a:gd name="connsiteX458" fmla="*/ 2359405 w 9143998"/>
              <a:gd name="connsiteY458" fmla="*/ 111483 h 4067999"/>
              <a:gd name="connsiteX459" fmla="*/ 2390266 w 9143998"/>
              <a:gd name="connsiteY459" fmla="*/ 98941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</a:cxnLst>
            <a:rect l="l" t="t" r="r" b="b"/>
            <a:pathLst>
              <a:path w="9143998" h="4067999">
                <a:moveTo>
                  <a:pt x="216661" y="169378"/>
                </a:moveTo>
                <a:lnTo>
                  <a:pt x="234441" y="190408"/>
                </a:lnTo>
                <a:lnTo>
                  <a:pt x="217550" y="198643"/>
                </a:lnTo>
                <a:lnTo>
                  <a:pt x="232917" y="218279"/>
                </a:lnTo>
                <a:lnTo>
                  <a:pt x="344169" y="210298"/>
                </a:lnTo>
                <a:lnTo>
                  <a:pt x="383920" y="330144"/>
                </a:lnTo>
                <a:lnTo>
                  <a:pt x="400303" y="327737"/>
                </a:lnTo>
                <a:lnTo>
                  <a:pt x="409320" y="307213"/>
                </a:lnTo>
                <a:lnTo>
                  <a:pt x="421766" y="325076"/>
                </a:lnTo>
                <a:lnTo>
                  <a:pt x="433577" y="466585"/>
                </a:lnTo>
                <a:lnTo>
                  <a:pt x="402716" y="479127"/>
                </a:lnTo>
                <a:lnTo>
                  <a:pt x="400684" y="465951"/>
                </a:lnTo>
                <a:lnTo>
                  <a:pt x="381507" y="463164"/>
                </a:lnTo>
                <a:lnTo>
                  <a:pt x="344296" y="578069"/>
                </a:lnTo>
                <a:lnTo>
                  <a:pt x="226948" y="572115"/>
                </a:lnTo>
                <a:lnTo>
                  <a:pt x="219201" y="595425"/>
                </a:lnTo>
                <a:lnTo>
                  <a:pt x="233806" y="604293"/>
                </a:lnTo>
                <a:lnTo>
                  <a:pt x="210819" y="629377"/>
                </a:lnTo>
                <a:lnTo>
                  <a:pt x="81152" y="574775"/>
                </a:lnTo>
                <a:lnTo>
                  <a:pt x="75691" y="558432"/>
                </a:lnTo>
                <a:lnTo>
                  <a:pt x="96519" y="549184"/>
                </a:lnTo>
                <a:lnTo>
                  <a:pt x="95376" y="523847"/>
                </a:lnTo>
                <a:lnTo>
                  <a:pt x="18033" y="463924"/>
                </a:lnTo>
                <a:lnTo>
                  <a:pt x="0" y="477896"/>
                </a:lnTo>
                <a:lnTo>
                  <a:pt x="0" y="314561"/>
                </a:lnTo>
                <a:lnTo>
                  <a:pt x="18414" y="331030"/>
                </a:lnTo>
                <a:lnTo>
                  <a:pt x="100583" y="257426"/>
                </a:lnTo>
                <a:lnTo>
                  <a:pt x="93725" y="243110"/>
                </a:lnTo>
                <a:lnTo>
                  <a:pt x="86232" y="243110"/>
                </a:lnTo>
                <a:lnTo>
                  <a:pt x="85216" y="211565"/>
                </a:lnTo>
                <a:close/>
                <a:moveTo>
                  <a:pt x="306958" y="95140"/>
                </a:moveTo>
                <a:lnTo>
                  <a:pt x="344169" y="210171"/>
                </a:lnTo>
                <a:lnTo>
                  <a:pt x="306958" y="95267"/>
                </a:lnTo>
                <a:lnTo>
                  <a:pt x="287781" y="98054"/>
                </a:lnTo>
                <a:lnTo>
                  <a:pt x="287654" y="98814"/>
                </a:lnTo>
                <a:lnTo>
                  <a:pt x="287781" y="97927"/>
                </a:lnTo>
                <a:close/>
                <a:moveTo>
                  <a:pt x="2382008" y="0"/>
                </a:moveTo>
                <a:lnTo>
                  <a:pt x="6295660" y="0"/>
                </a:lnTo>
                <a:lnTo>
                  <a:pt x="6303897" y="98687"/>
                </a:lnTo>
                <a:lnTo>
                  <a:pt x="6273036" y="111229"/>
                </a:lnTo>
                <a:lnTo>
                  <a:pt x="6271004" y="98054"/>
                </a:lnTo>
                <a:lnTo>
                  <a:pt x="6251827" y="95267"/>
                </a:lnTo>
                <a:lnTo>
                  <a:pt x="6214616" y="210171"/>
                </a:lnTo>
                <a:lnTo>
                  <a:pt x="6325995" y="218153"/>
                </a:lnTo>
                <a:lnTo>
                  <a:pt x="6341235" y="198516"/>
                </a:lnTo>
                <a:lnTo>
                  <a:pt x="6324344" y="190282"/>
                </a:lnTo>
                <a:lnTo>
                  <a:pt x="6342124" y="169252"/>
                </a:lnTo>
                <a:lnTo>
                  <a:pt x="6473696" y="211438"/>
                </a:lnTo>
                <a:lnTo>
                  <a:pt x="6472680" y="243237"/>
                </a:lnTo>
                <a:lnTo>
                  <a:pt x="6465314" y="243237"/>
                </a:lnTo>
                <a:lnTo>
                  <a:pt x="6458456" y="257552"/>
                </a:lnTo>
                <a:lnTo>
                  <a:pt x="6540752" y="331157"/>
                </a:lnTo>
                <a:lnTo>
                  <a:pt x="6622921" y="257552"/>
                </a:lnTo>
                <a:lnTo>
                  <a:pt x="6616190" y="243237"/>
                </a:lnTo>
                <a:lnTo>
                  <a:pt x="6608824" y="243237"/>
                </a:lnTo>
                <a:lnTo>
                  <a:pt x="6607808" y="211438"/>
                </a:lnTo>
                <a:lnTo>
                  <a:pt x="6739380" y="169252"/>
                </a:lnTo>
                <a:lnTo>
                  <a:pt x="6757160" y="190282"/>
                </a:lnTo>
                <a:lnTo>
                  <a:pt x="6740269" y="198516"/>
                </a:lnTo>
                <a:lnTo>
                  <a:pt x="6755636" y="218153"/>
                </a:lnTo>
                <a:lnTo>
                  <a:pt x="6866888" y="210171"/>
                </a:lnTo>
                <a:lnTo>
                  <a:pt x="6906639" y="330017"/>
                </a:lnTo>
                <a:lnTo>
                  <a:pt x="6923022" y="327610"/>
                </a:lnTo>
                <a:lnTo>
                  <a:pt x="6932039" y="307087"/>
                </a:lnTo>
                <a:lnTo>
                  <a:pt x="6944485" y="324949"/>
                </a:lnTo>
                <a:lnTo>
                  <a:pt x="6956296" y="466458"/>
                </a:lnTo>
                <a:lnTo>
                  <a:pt x="6925435" y="479000"/>
                </a:lnTo>
                <a:lnTo>
                  <a:pt x="6923403" y="465825"/>
                </a:lnTo>
                <a:lnTo>
                  <a:pt x="6904226" y="463038"/>
                </a:lnTo>
                <a:lnTo>
                  <a:pt x="6867015" y="577942"/>
                </a:lnTo>
                <a:lnTo>
                  <a:pt x="6978267" y="585923"/>
                </a:lnTo>
                <a:lnTo>
                  <a:pt x="6993634" y="566287"/>
                </a:lnTo>
                <a:lnTo>
                  <a:pt x="6976743" y="558052"/>
                </a:lnTo>
                <a:lnTo>
                  <a:pt x="6994523" y="537022"/>
                </a:lnTo>
                <a:lnTo>
                  <a:pt x="7125968" y="579209"/>
                </a:lnTo>
                <a:lnTo>
                  <a:pt x="7124952" y="611007"/>
                </a:lnTo>
                <a:lnTo>
                  <a:pt x="7117586" y="611007"/>
                </a:lnTo>
                <a:lnTo>
                  <a:pt x="7110855" y="625323"/>
                </a:lnTo>
                <a:lnTo>
                  <a:pt x="7193024" y="698928"/>
                </a:lnTo>
                <a:lnTo>
                  <a:pt x="7275320" y="625323"/>
                </a:lnTo>
                <a:lnTo>
                  <a:pt x="7268462" y="611007"/>
                </a:lnTo>
                <a:lnTo>
                  <a:pt x="7261096" y="611007"/>
                </a:lnTo>
                <a:lnTo>
                  <a:pt x="7260080" y="579209"/>
                </a:lnTo>
                <a:lnTo>
                  <a:pt x="7391652" y="537022"/>
                </a:lnTo>
                <a:lnTo>
                  <a:pt x="7409432" y="558052"/>
                </a:lnTo>
                <a:lnTo>
                  <a:pt x="7392541" y="566287"/>
                </a:lnTo>
                <a:lnTo>
                  <a:pt x="7407908" y="585923"/>
                </a:lnTo>
                <a:lnTo>
                  <a:pt x="7519160" y="577942"/>
                </a:lnTo>
                <a:lnTo>
                  <a:pt x="7481949" y="463038"/>
                </a:lnTo>
                <a:lnTo>
                  <a:pt x="7462772" y="465825"/>
                </a:lnTo>
                <a:lnTo>
                  <a:pt x="7460740" y="479000"/>
                </a:lnTo>
                <a:lnTo>
                  <a:pt x="7429879" y="466458"/>
                </a:lnTo>
                <a:lnTo>
                  <a:pt x="7441690" y="324949"/>
                </a:lnTo>
                <a:lnTo>
                  <a:pt x="7454136" y="307087"/>
                </a:lnTo>
                <a:lnTo>
                  <a:pt x="7463153" y="327610"/>
                </a:lnTo>
                <a:lnTo>
                  <a:pt x="7479536" y="330017"/>
                </a:lnTo>
                <a:lnTo>
                  <a:pt x="7519287" y="210171"/>
                </a:lnTo>
                <a:lnTo>
                  <a:pt x="7630666" y="218153"/>
                </a:lnTo>
                <a:lnTo>
                  <a:pt x="7646033" y="198516"/>
                </a:lnTo>
                <a:lnTo>
                  <a:pt x="7629142" y="190282"/>
                </a:lnTo>
                <a:lnTo>
                  <a:pt x="7646922" y="169252"/>
                </a:lnTo>
                <a:lnTo>
                  <a:pt x="7778494" y="211438"/>
                </a:lnTo>
                <a:lnTo>
                  <a:pt x="7777478" y="243237"/>
                </a:lnTo>
                <a:lnTo>
                  <a:pt x="7770112" y="243237"/>
                </a:lnTo>
                <a:lnTo>
                  <a:pt x="7763254" y="257552"/>
                </a:lnTo>
                <a:lnTo>
                  <a:pt x="7845550" y="331157"/>
                </a:lnTo>
                <a:lnTo>
                  <a:pt x="7927719" y="257552"/>
                </a:lnTo>
                <a:lnTo>
                  <a:pt x="7920861" y="243237"/>
                </a:lnTo>
                <a:lnTo>
                  <a:pt x="7913622" y="243237"/>
                </a:lnTo>
                <a:lnTo>
                  <a:pt x="7912606" y="211438"/>
                </a:lnTo>
                <a:lnTo>
                  <a:pt x="8044051" y="169252"/>
                </a:lnTo>
                <a:lnTo>
                  <a:pt x="8061831" y="190282"/>
                </a:lnTo>
                <a:lnTo>
                  <a:pt x="8044940" y="198516"/>
                </a:lnTo>
                <a:lnTo>
                  <a:pt x="8060307" y="218153"/>
                </a:lnTo>
                <a:lnTo>
                  <a:pt x="8171559" y="210171"/>
                </a:lnTo>
                <a:lnTo>
                  <a:pt x="8211310" y="330017"/>
                </a:lnTo>
                <a:lnTo>
                  <a:pt x="8227693" y="327610"/>
                </a:lnTo>
                <a:lnTo>
                  <a:pt x="8236710" y="307087"/>
                </a:lnTo>
                <a:lnTo>
                  <a:pt x="8249156" y="324949"/>
                </a:lnTo>
                <a:lnTo>
                  <a:pt x="8260967" y="466458"/>
                </a:lnTo>
                <a:lnTo>
                  <a:pt x="8230106" y="479000"/>
                </a:lnTo>
                <a:lnTo>
                  <a:pt x="8228074" y="465825"/>
                </a:lnTo>
                <a:lnTo>
                  <a:pt x="8208897" y="463038"/>
                </a:lnTo>
                <a:lnTo>
                  <a:pt x="8171686" y="577942"/>
                </a:lnTo>
                <a:lnTo>
                  <a:pt x="8054338" y="571988"/>
                </a:lnTo>
                <a:lnTo>
                  <a:pt x="8046718" y="595425"/>
                </a:lnTo>
                <a:lnTo>
                  <a:pt x="8061450" y="604293"/>
                </a:lnTo>
                <a:lnTo>
                  <a:pt x="8038463" y="629377"/>
                </a:lnTo>
                <a:lnTo>
                  <a:pt x="7908669" y="574775"/>
                </a:lnTo>
                <a:lnTo>
                  <a:pt x="7903208" y="558432"/>
                </a:lnTo>
                <a:lnTo>
                  <a:pt x="7924036" y="549184"/>
                </a:lnTo>
                <a:lnTo>
                  <a:pt x="7922893" y="523847"/>
                </a:lnTo>
                <a:lnTo>
                  <a:pt x="7845550" y="463924"/>
                </a:lnTo>
                <a:lnTo>
                  <a:pt x="7768207" y="523847"/>
                </a:lnTo>
                <a:lnTo>
                  <a:pt x="7767064" y="549184"/>
                </a:lnTo>
                <a:lnTo>
                  <a:pt x="7787892" y="558432"/>
                </a:lnTo>
                <a:lnTo>
                  <a:pt x="7782431" y="574775"/>
                </a:lnTo>
                <a:lnTo>
                  <a:pt x="7652637" y="629377"/>
                </a:lnTo>
                <a:lnTo>
                  <a:pt x="7629650" y="604293"/>
                </a:lnTo>
                <a:lnTo>
                  <a:pt x="7644382" y="595425"/>
                </a:lnTo>
                <a:lnTo>
                  <a:pt x="7636762" y="571988"/>
                </a:lnTo>
                <a:lnTo>
                  <a:pt x="7519414" y="577942"/>
                </a:lnTo>
                <a:lnTo>
                  <a:pt x="7559165" y="697788"/>
                </a:lnTo>
                <a:lnTo>
                  <a:pt x="7575548" y="695380"/>
                </a:lnTo>
                <a:lnTo>
                  <a:pt x="7584565" y="674857"/>
                </a:lnTo>
                <a:lnTo>
                  <a:pt x="7597011" y="692720"/>
                </a:lnTo>
                <a:lnTo>
                  <a:pt x="7608822" y="834229"/>
                </a:lnTo>
                <a:lnTo>
                  <a:pt x="7577961" y="846771"/>
                </a:lnTo>
                <a:lnTo>
                  <a:pt x="7575929" y="833595"/>
                </a:lnTo>
                <a:lnTo>
                  <a:pt x="7556498" y="830935"/>
                </a:lnTo>
                <a:lnTo>
                  <a:pt x="7519287" y="945840"/>
                </a:lnTo>
                <a:lnTo>
                  <a:pt x="7630666" y="953821"/>
                </a:lnTo>
                <a:lnTo>
                  <a:pt x="7646033" y="934184"/>
                </a:lnTo>
                <a:lnTo>
                  <a:pt x="7629142" y="925950"/>
                </a:lnTo>
                <a:lnTo>
                  <a:pt x="7646922" y="904920"/>
                </a:lnTo>
                <a:lnTo>
                  <a:pt x="7778367" y="947106"/>
                </a:lnTo>
                <a:lnTo>
                  <a:pt x="7777351" y="978905"/>
                </a:lnTo>
                <a:lnTo>
                  <a:pt x="7769985" y="978905"/>
                </a:lnTo>
                <a:lnTo>
                  <a:pt x="7763127" y="993220"/>
                </a:lnTo>
                <a:lnTo>
                  <a:pt x="7845423" y="1066825"/>
                </a:lnTo>
                <a:lnTo>
                  <a:pt x="7927592" y="993220"/>
                </a:lnTo>
                <a:lnTo>
                  <a:pt x="7920861" y="978905"/>
                </a:lnTo>
                <a:lnTo>
                  <a:pt x="7913495" y="978905"/>
                </a:lnTo>
                <a:lnTo>
                  <a:pt x="7912479" y="947106"/>
                </a:lnTo>
                <a:lnTo>
                  <a:pt x="8043924" y="904920"/>
                </a:lnTo>
                <a:lnTo>
                  <a:pt x="8061704" y="925950"/>
                </a:lnTo>
                <a:lnTo>
                  <a:pt x="8044813" y="934184"/>
                </a:lnTo>
                <a:lnTo>
                  <a:pt x="8060180" y="953821"/>
                </a:lnTo>
                <a:lnTo>
                  <a:pt x="8171432" y="945840"/>
                </a:lnTo>
                <a:lnTo>
                  <a:pt x="8134221" y="830935"/>
                </a:lnTo>
                <a:lnTo>
                  <a:pt x="8115171" y="833722"/>
                </a:lnTo>
                <a:lnTo>
                  <a:pt x="8113139" y="846897"/>
                </a:lnTo>
                <a:lnTo>
                  <a:pt x="8082278" y="834356"/>
                </a:lnTo>
                <a:lnTo>
                  <a:pt x="8094089" y="692847"/>
                </a:lnTo>
                <a:lnTo>
                  <a:pt x="8106535" y="674984"/>
                </a:lnTo>
                <a:lnTo>
                  <a:pt x="8115552" y="695507"/>
                </a:lnTo>
                <a:lnTo>
                  <a:pt x="8131808" y="697914"/>
                </a:lnTo>
                <a:lnTo>
                  <a:pt x="8171559" y="578069"/>
                </a:lnTo>
                <a:lnTo>
                  <a:pt x="8282811" y="586050"/>
                </a:lnTo>
                <a:lnTo>
                  <a:pt x="8298178" y="566414"/>
                </a:lnTo>
                <a:lnTo>
                  <a:pt x="8281287" y="558179"/>
                </a:lnTo>
                <a:lnTo>
                  <a:pt x="8299067" y="537149"/>
                </a:lnTo>
                <a:lnTo>
                  <a:pt x="8430512" y="579336"/>
                </a:lnTo>
                <a:lnTo>
                  <a:pt x="8429496" y="611134"/>
                </a:lnTo>
                <a:lnTo>
                  <a:pt x="8422130" y="611134"/>
                </a:lnTo>
                <a:lnTo>
                  <a:pt x="8415399" y="625450"/>
                </a:lnTo>
                <a:lnTo>
                  <a:pt x="8497568" y="699054"/>
                </a:lnTo>
                <a:lnTo>
                  <a:pt x="8579737" y="625450"/>
                </a:lnTo>
                <a:lnTo>
                  <a:pt x="8573006" y="611134"/>
                </a:lnTo>
                <a:lnTo>
                  <a:pt x="8565640" y="611134"/>
                </a:lnTo>
                <a:lnTo>
                  <a:pt x="8564624" y="579336"/>
                </a:lnTo>
                <a:lnTo>
                  <a:pt x="8696069" y="537149"/>
                </a:lnTo>
                <a:lnTo>
                  <a:pt x="8713849" y="558179"/>
                </a:lnTo>
                <a:lnTo>
                  <a:pt x="8696958" y="566414"/>
                </a:lnTo>
                <a:lnTo>
                  <a:pt x="8712198" y="586050"/>
                </a:lnTo>
                <a:lnTo>
                  <a:pt x="8823450" y="578069"/>
                </a:lnTo>
                <a:lnTo>
                  <a:pt x="8786239" y="463164"/>
                </a:lnTo>
                <a:lnTo>
                  <a:pt x="8767062" y="465951"/>
                </a:lnTo>
                <a:lnTo>
                  <a:pt x="8765030" y="479127"/>
                </a:lnTo>
                <a:lnTo>
                  <a:pt x="8734169" y="466585"/>
                </a:lnTo>
                <a:lnTo>
                  <a:pt x="8745980" y="325076"/>
                </a:lnTo>
                <a:lnTo>
                  <a:pt x="8758426" y="307213"/>
                </a:lnTo>
                <a:lnTo>
                  <a:pt x="8767443" y="327737"/>
                </a:lnTo>
                <a:lnTo>
                  <a:pt x="8783826" y="330144"/>
                </a:lnTo>
                <a:lnTo>
                  <a:pt x="8822434" y="213592"/>
                </a:lnTo>
                <a:lnTo>
                  <a:pt x="8925685" y="221067"/>
                </a:lnTo>
                <a:lnTo>
                  <a:pt x="8941052" y="201430"/>
                </a:lnTo>
                <a:lnTo>
                  <a:pt x="8924161" y="193195"/>
                </a:lnTo>
                <a:lnTo>
                  <a:pt x="8941942" y="172166"/>
                </a:lnTo>
                <a:lnTo>
                  <a:pt x="9073386" y="214352"/>
                </a:lnTo>
                <a:lnTo>
                  <a:pt x="9072370" y="246150"/>
                </a:lnTo>
                <a:lnTo>
                  <a:pt x="9065005" y="246150"/>
                </a:lnTo>
                <a:lnTo>
                  <a:pt x="9058273" y="260466"/>
                </a:lnTo>
                <a:lnTo>
                  <a:pt x="9140442" y="334071"/>
                </a:lnTo>
                <a:lnTo>
                  <a:pt x="9143998" y="330886"/>
                </a:lnTo>
                <a:lnTo>
                  <a:pt x="9143998" y="469166"/>
                </a:lnTo>
                <a:lnTo>
                  <a:pt x="9140823" y="466711"/>
                </a:lnTo>
                <a:lnTo>
                  <a:pt x="9063480" y="526507"/>
                </a:lnTo>
                <a:lnTo>
                  <a:pt x="9062337" y="551971"/>
                </a:lnTo>
                <a:lnTo>
                  <a:pt x="9083165" y="561219"/>
                </a:lnTo>
                <a:lnTo>
                  <a:pt x="9077704" y="577562"/>
                </a:lnTo>
                <a:lnTo>
                  <a:pt x="8947910" y="632163"/>
                </a:lnTo>
                <a:lnTo>
                  <a:pt x="8925050" y="607080"/>
                </a:lnTo>
                <a:lnTo>
                  <a:pt x="8939655" y="598212"/>
                </a:lnTo>
                <a:lnTo>
                  <a:pt x="8932035" y="574648"/>
                </a:lnTo>
                <a:lnTo>
                  <a:pt x="8814687" y="580729"/>
                </a:lnTo>
                <a:lnTo>
                  <a:pt x="8854311" y="700574"/>
                </a:lnTo>
                <a:lnTo>
                  <a:pt x="8870694" y="698167"/>
                </a:lnTo>
                <a:lnTo>
                  <a:pt x="8879711" y="677644"/>
                </a:lnTo>
                <a:lnTo>
                  <a:pt x="8892157" y="695507"/>
                </a:lnTo>
                <a:lnTo>
                  <a:pt x="8903841" y="837015"/>
                </a:lnTo>
                <a:lnTo>
                  <a:pt x="8872980" y="849557"/>
                </a:lnTo>
                <a:lnTo>
                  <a:pt x="8871075" y="836382"/>
                </a:lnTo>
                <a:lnTo>
                  <a:pt x="8851898" y="833595"/>
                </a:lnTo>
                <a:lnTo>
                  <a:pt x="8815703" y="945459"/>
                </a:lnTo>
                <a:lnTo>
                  <a:pt x="8706483" y="939758"/>
                </a:lnTo>
                <a:lnTo>
                  <a:pt x="8698736" y="963195"/>
                </a:lnTo>
                <a:lnTo>
                  <a:pt x="8713468" y="972190"/>
                </a:lnTo>
                <a:lnTo>
                  <a:pt x="8690481" y="997274"/>
                </a:lnTo>
                <a:lnTo>
                  <a:pt x="8560687" y="942672"/>
                </a:lnTo>
                <a:lnTo>
                  <a:pt x="8555353" y="926329"/>
                </a:lnTo>
                <a:lnTo>
                  <a:pt x="8576181" y="916955"/>
                </a:lnTo>
                <a:lnTo>
                  <a:pt x="8575038" y="891617"/>
                </a:lnTo>
                <a:lnTo>
                  <a:pt x="8497695" y="831695"/>
                </a:lnTo>
                <a:lnTo>
                  <a:pt x="8420352" y="891617"/>
                </a:lnTo>
                <a:lnTo>
                  <a:pt x="8419209" y="916955"/>
                </a:lnTo>
                <a:lnTo>
                  <a:pt x="8440037" y="926329"/>
                </a:lnTo>
                <a:lnTo>
                  <a:pt x="8434576" y="942672"/>
                </a:lnTo>
                <a:lnTo>
                  <a:pt x="8304782" y="997274"/>
                </a:lnTo>
                <a:lnTo>
                  <a:pt x="8281922" y="972190"/>
                </a:lnTo>
                <a:lnTo>
                  <a:pt x="8296527" y="963195"/>
                </a:lnTo>
                <a:lnTo>
                  <a:pt x="8288907" y="939758"/>
                </a:lnTo>
                <a:lnTo>
                  <a:pt x="8171559" y="945839"/>
                </a:lnTo>
                <a:lnTo>
                  <a:pt x="8211183" y="1065558"/>
                </a:lnTo>
                <a:lnTo>
                  <a:pt x="8227566" y="1063277"/>
                </a:lnTo>
                <a:lnTo>
                  <a:pt x="8236583" y="1042754"/>
                </a:lnTo>
                <a:lnTo>
                  <a:pt x="8249029" y="1060617"/>
                </a:lnTo>
                <a:lnTo>
                  <a:pt x="8260713" y="1201999"/>
                </a:lnTo>
                <a:lnTo>
                  <a:pt x="8229852" y="1214668"/>
                </a:lnTo>
                <a:lnTo>
                  <a:pt x="8227947" y="1201492"/>
                </a:lnTo>
                <a:lnTo>
                  <a:pt x="8208770" y="1198705"/>
                </a:lnTo>
                <a:lnTo>
                  <a:pt x="8171559" y="1313610"/>
                </a:lnTo>
                <a:lnTo>
                  <a:pt x="8282811" y="1321591"/>
                </a:lnTo>
                <a:lnTo>
                  <a:pt x="8298178" y="1301955"/>
                </a:lnTo>
                <a:lnTo>
                  <a:pt x="8281160" y="1293847"/>
                </a:lnTo>
                <a:lnTo>
                  <a:pt x="8299067" y="1272817"/>
                </a:lnTo>
                <a:lnTo>
                  <a:pt x="8430512" y="1315003"/>
                </a:lnTo>
                <a:lnTo>
                  <a:pt x="8429496" y="1346802"/>
                </a:lnTo>
                <a:lnTo>
                  <a:pt x="8422257" y="1346802"/>
                </a:lnTo>
                <a:lnTo>
                  <a:pt x="8415399" y="1361117"/>
                </a:lnTo>
                <a:lnTo>
                  <a:pt x="8497695" y="1434722"/>
                </a:lnTo>
                <a:lnTo>
                  <a:pt x="8579864" y="1361117"/>
                </a:lnTo>
                <a:lnTo>
                  <a:pt x="8573133" y="1346802"/>
                </a:lnTo>
                <a:lnTo>
                  <a:pt x="8565767" y="1346802"/>
                </a:lnTo>
                <a:lnTo>
                  <a:pt x="8564751" y="1315003"/>
                </a:lnTo>
                <a:lnTo>
                  <a:pt x="8696323" y="1272817"/>
                </a:lnTo>
                <a:lnTo>
                  <a:pt x="8714103" y="1293847"/>
                </a:lnTo>
                <a:lnTo>
                  <a:pt x="8697212" y="1301955"/>
                </a:lnTo>
                <a:lnTo>
                  <a:pt x="8712452" y="1321591"/>
                </a:lnTo>
                <a:lnTo>
                  <a:pt x="8823831" y="1313610"/>
                </a:lnTo>
                <a:lnTo>
                  <a:pt x="8786620" y="1198705"/>
                </a:lnTo>
                <a:lnTo>
                  <a:pt x="8767443" y="1201492"/>
                </a:lnTo>
                <a:lnTo>
                  <a:pt x="8765411" y="1214668"/>
                </a:lnTo>
                <a:lnTo>
                  <a:pt x="8734550" y="1201999"/>
                </a:lnTo>
                <a:lnTo>
                  <a:pt x="8746361" y="1060617"/>
                </a:lnTo>
                <a:lnTo>
                  <a:pt x="8758807" y="1042754"/>
                </a:lnTo>
                <a:lnTo>
                  <a:pt x="8767824" y="1063277"/>
                </a:lnTo>
                <a:lnTo>
                  <a:pt x="8784080" y="1065558"/>
                </a:lnTo>
                <a:lnTo>
                  <a:pt x="8822688" y="949133"/>
                </a:lnTo>
                <a:lnTo>
                  <a:pt x="8925939" y="956481"/>
                </a:lnTo>
                <a:lnTo>
                  <a:pt x="8941306" y="936844"/>
                </a:lnTo>
                <a:lnTo>
                  <a:pt x="8924415" y="928736"/>
                </a:lnTo>
                <a:lnTo>
                  <a:pt x="8942195" y="907706"/>
                </a:lnTo>
                <a:lnTo>
                  <a:pt x="9073640" y="949893"/>
                </a:lnTo>
                <a:lnTo>
                  <a:pt x="9072624" y="981691"/>
                </a:lnTo>
                <a:lnTo>
                  <a:pt x="9065385" y="981691"/>
                </a:lnTo>
                <a:lnTo>
                  <a:pt x="9058527" y="996007"/>
                </a:lnTo>
                <a:lnTo>
                  <a:pt x="9140823" y="1069612"/>
                </a:lnTo>
                <a:lnTo>
                  <a:pt x="9143998" y="1066768"/>
                </a:lnTo>
                <a:lnTo>
                  <a:pt x="9143998" y="4067999"/>
                </a:lnTo>
                <a:lnTo>
                  <a:pt x="0" y="4067999"/>
                </a:lnTo>
                <a:lnTo>
                  <a:pt x="0" y="1050191"/>
                </a:lnTo>
                <a:lnTo>
                  <a:pt x="18287" y="1066572"/>
                </a:lnTo>
                <a:lnTo>
                  <a:pt x="100456" y="992967"/>
                </a:lnTo>
                <a:lnTo>
                  <a:pt x="93725" y="978651"/>
                </a:lnTo>
                <a:lnTo>
                  <a:pt x="86232" y="978651"/>
                </a:lnTo>
                <a:lnTo>
                  <a:pt x="85216" y="946853"/>
                </a:lnTo>
                <a:lnTo>
                  <a:pt x="216661" y="904667"/>
                </a:lnTo>
                <a:lnTo>
                  <a:pt x="234441" y="925696"/>
                </a:lnTo>
                <a:lnTo>
                  <a:pt x="217550" y="933931"/>
                </a:lnTo>
                <a:lnTo>
                  <a:pt x="232917" y="953567"/>
                </a:lnTo>
                <a:lnTo>
                  <a:pt x="344169" y="945586"/>
                </a:lnTo>
                <a:lnTo>
                  <a:pt x="306958" y="830682"/>
                </a:lnTo>
                <a:lnTo>
                  <a:pt x="287781" y="833469"/>
                </a:lnTo>
                <a:lnTo>
                  <a:pt x="285749" y="846644"/>
                </a:lnTo>
                <a:lnTo>
                  <a:pt x="254888" y="834102"/>
                </a:lnTo>
                <a:lnTo>
                  <a:pt x="266699" y="692847"/>
                </a:lnTo>
                <a:lnTo>
                  <a:pt x="279145" y="674984"/>
                </a:lnTo>
                <a:lnTo>
                  <a:pt x="288162" y="695507"/>
                </a:lnTo>
                <a:lnTo>
                  <a:pt x="304418" y="697914"/>
                </a:lnTo>
                <a:lnTo>
                  <a:pt x="344169" y="578069"/>
                </a:lnTo>
                <a:lnTo>
                  <a:pt x="455421" y="586050"/>
                </a:lnTo>
                <a:lnTo>
                  <a:pt x="470788" y="566414"/>
                </a:lnTo>
                <a:lnTo>
                  <a:pt x="453897" y="558179"/>
                </a:lnTo>
                <a:lnTo>
                  <a:pt x="471677" y="537149"/>
                </a:lnTo>
                <a:lnTo>
                  <a:pt x="603122" y="579336"/>
                </a:lnTo>
                <a:lnTo>
                  <a:pt x="602106" y="611134"/>
                </a:lnTo>
                <a:lnTo>
                  <a:pt x="594740" y="611134"/>
                </a:lnTo>
                <a:lnTo>
                  <a:pt x="588009" y="625450"/>
                </a:lnTo>
                <a:lnTo>
                  <a:pt x="670178" y="699054"/>
                </a:lnTo>
                <a:lnTo>
                  <a:pt x="752347" y="625450"/>
                </a:lnTo>
                <a:lnTo>
                  <a:pt x="745489" y="611134"/>
                </a:lnTo>
                <a:lnTo>
                  <a:pt x="738123" y="611134"/>
                </a:lnTo>
                <a:lnTo>
                  <a:pt x="737107" y="579336"/>
                </a:lnTo>
                <a:lnTo>
                  <a:pt x="868552" y="537149"/>
                </a:lnTo>
                <a:lnTo>
                  <a:pt x="886332" y="558179"/>
                </a:lnTo>
                <a:lnTo>
                  <a:pt x="869441" y="566414"/>
                </a:lnTo>
                <a:lnTo>
                  <a:pt x="884681" y="586050"/>
                </a:lnTo>
                <a:lnTo>
                  <a:pt x="995933" y="578069"/>
                </a:lnTo>
                <a:lnTo>
                  <a:pt x="958722" y="463164"/>
                </a:lnTo>
                <a:lnTo>
                  <a:pt x="939545" y="465951"/>
                </a:lnTo>
                <a:lnTo>
                  <a:pt x="937513" y="479127"/>
                </a:lnTo>
                <a:lnTo>
                  <a:pt x="906652" y="466585"/>
                </a:lnTo>
                <a:lnTo>
                  <a:pt x="918463" y="325076"/>
                </a:lnTo>
                <a:lnTo>
                  <a:pt x="930909" y="307213"/>
                </a:lnTo>
                <a:lnTo>
                  <a:pt x="939926" y="327737"/>
                </a:lnTo>
                <a:lnTo>
                  <a:pt x="956309" y="330144"/>
                </a:lnTo>
                <a:lnTo>
                  <a:pt x="996060" y="210298"/>
                </a:lnTo>
                <a:lnTo>
                  <a:pt x="1107312" y="218279"/>
                </a:lnTo>
                <a:lnTo>
                  <a:pt x="1122679" y="198643"/>
                </a:lnTo>
                <a:lnTo>
                  <a:pt x="1105788" y="190408"/>
                </a:lnTo>
                <a:lnTo>
                  <a:pt x="1123568" y="169378"/>
                </a:lnTo>
                <a:lnTo>
                  <a:pt x="1255013" y="211565"/>
                </a:lnTo>
                <a:lnTo>
                  <a:pt x="1253997" y="243363"/>
                </a:lnTo>
                <a:lnTo>
                  <a:pt x="1247139" y="243363"/>
                </a:lnTo>
                <a:lnTo>
                  <a:pt x="1240281" y="257679"/>
                </a:lnTo>
                <a:lnTo>
                  <a:pt x="1322577" y="331284"/>
                </a:lnTo>
                <a:lnTo>
                  <a:pt x="1404746" y="257679"/>
                </a:lnTo>
                <a:lnTo>
                  <a:pt x="1398015" y="243363"/>
                </a:lnTo>
                <a:lnTo>
                  <a:pt x="1390649" y="243363"/>
                </a:lnTo>
                <a:lnTo>
                  <a:pt x="1389633" y="211565"/>
                </a:lnTo>
                <a:lnTo>
                  <a:pt x="1521205" y="169378"/>
                </a:lnTo>
                <a:lnTo>
                  <a:pt x="1538985" y="190408"/>
                </a:lnTo>
                <a:lnTo>
                  <a:pt x="1522094" y="198643"/>
                </a:lnTo>
                <a:lnTo>
                  <a:pt x="1537461" y="218279"/>
                </a:lnTo>
                <a:lnTo>
                  <a:pt x="1648713" y="210298"/>
                </a:lnTo>
                <a:lnTo>
                  <a:pt x="1688464" y="330144"/>
                </a:lnTo>
                <a:lnTo>
                  <a:pt x="1704847" y="327737"/>
                </a:lnTo>
                <a:lnTo>
                  <a:pt x="1713864" y="307213"/>
                </a:lnTo>
                <a:lnTo>
                  <a:pt x="1726310" y="325076"/>
                </a:lnTo>
                <a:lnTo>
                  <a:pt x="1738121" y="466585"/>
                </a:lnTo>
                <a:lnTo>
                  <a:pt x="1707260" y="479127"/>
                </a:lnTo>
                <a:lnTo>
                  <a:pt x="1705228" y="465951"/>
                </a:lnTo>
                <a:lnTo>
                  <a:pt x="1686051" y="463164"/>
                </a:lnTo>
                <a:lnTo>
                  <a:pt x="1648840" y="578069"/>
                </a:lnTo>
                <a:lnTo>
                  <a:pt x="1531492" y="572115"/>
                </a:lnTo>
                <a:lnTo>
                  <a:pt x="1523872" y="595552"/>
                </a:lnTo>
                <a:lnTo>
                  <a:pt x="1538604" y="604420"/>
                </a:lnTo>
                <a:lnTo>
                  <a:pt x="1515617" y="629504"/>
                </a:lnTo>
                <a:lnTo>
                  <a:pt x="1385823" y="574902"/>
                </a:lnTo>
                <a:lnTo>
                  <a:pt x="1380362" y="558559"/>
                </a:lnTo>
                <a:lnTo>
                  <a:pt x="1401190" y="549311"/>
                </a:lnTo>
                <a:lnTo>
                  <a:pt x="1400047" y="523974"/>
                </a:lnTo>
                <a:lnTo>
                  <a:pt x="1322704" y="464051"/>
                </a:lnTo>
                <a:lnTo>
                  <a:pt x="1245361" y="523974"/>
                </a:lnTo>
                <a:lnTo>
                  <a:pt x="1244218" y="549311"/>
                </a:lnTo>
                <a:lnTo>
                  <a:pt x="1265046" y="558559"/>
                </a:lnTo>
                <a:lnTo>
                  <a:pt x="1259585" y="574902"/>
                </a:lnTo>
                <a:lnTo>
                  <a:pt x="1129791" y="629504"/>
                </a:lnTo>
                <a:lnTo>
                  <a:pt x="1106804" y="604420"/>
                </a:lnTo>
                <a:lnTo>
                  <a:pt x="1121409" y="595552"/>
                </a:lnTo>
                <a:lnTo>
                  <a:pt x="1113789" y="572115"/>
                </a:lnTo>
                <a:lnTo>
                  <a:pt x="996441" y="578069"/>
                </a:lnTo>
                <a:lnTo>
                  <a:pt x="1036192" y="697914"/>
                </a:lnTo>
                <a:lnTo>
                  <a:pt x="1052448" y="695507"/>
                </a:lnTo>
                <a:lnTo>
                  <a:pt x="1061465" y="674984"/>
                </a:lnTo>
                <a:lnTo>
                  <a:pt x="1073911" y="692847"/>
                </a:lnTo>
                <a:lnTo>
                  <a:pt x="1085722" y="834356"/>
                </a:lnTo>
                <a:lnTo>
                  <a:pt x="1054861" y="846897"/>
                </a:lnTo>
                <a:lnTo>
                  <a:pt x="1052829" y="833722"/>
                </a:lnTo>
                <a:lnTo>
                  <a:pt x="1033652" y="830935"/>
                </a:lnTo>
                <a:lnTo>
                  <a:pt x="996441" y="945840"/>
                </a:lnTo>
                <a:lnTo>
                  <a:pt x="1107693" y="953821"/>
                </a:lnTo>
                <a:lnTo>
                  <a:pt x="1123060" y="934184"/>
                </a:lnTo>
                <a:lnTo>
                  <a:pt x="1106169" y="926076"/>
                </a:lnTo>
                <a:lnTo>
                  <a:pt x="1123949" y="905047"/>
                </a:lnTo>
                <a:lnTo>
                  <a:pt x="1255394" y="947233"/>
                </a:lnTo>
                <a:lnTo>
                  <a:pt x="1254378" y="979031"/>
                </a:lnTo>
                <a:lnTo>
                  <a:pt x="1247139" y="979031"/>
                </a:lnTo>
                <a:lnTo>
                  <a:pt x="1240408" y="993347"/>
                </a:lnTo>
                <a:lnTo>
                  <a:pt x="1322704" y="1066952"/>
                </a:lnTo>
                <a:lnTo>
                  <a:pt x="1404873" y="993347"/>
                </a:lnTo>
                <a:lnTo>
                  <a:pt x="1398142" y="979031"/>
                </a:lnTo>
                <a:lnTo>
                  <a:pt x="1390776" y="979031"/>
                </a:lnTo>
                <a:lnTo>
                  <a:pt x="1389760" y="947233"/>
                </a:lnTo>
                <a:lnTo>
                  <a:pt x="1521205" y="905047"/>
                </a:lnTo>
                <a:lnTo>
                  <a:pt x="1538985" y="926076"/>
                </a:lnTo>
                <a:lnTo>
                  <a:pt x="1522094" y="934311"/>
                </a:lnTo>
                <a:lnTo>
                  <a:pt x="1537461" y="953948"/>
                </a:lnTo>
                <a:lnTo>
                  <a:pt x="1648713" y="945966"/>
                </a:lnTo>
                <a:lnTo>
                  <a:pt x="1611502" y="831062"/>
                </a:lnTo>
                <a:lnTo>
                  <a:pt x="1592325" y="833849"/>
                </a:lnTo>
                <a:lnTo>
                  <a:pt x="1590293" y="847024"/>
                </a:lnTo>
                <a:lnTo>
                  <a:pt x="1559432" y="834482"/>
                </a:lnTo>
                <a:lnTo>
                  <a:pt x="1571243" y="692973"/>
                </a:lnTo>
                <a:lnTo>
                  <a:pt x="1583689" y="675111"/>
                </a:lnTo>
                <a:lnTo>
                  <a:pt x="1592706" y="695634"/>
                </a:lnTo>
                <a:lnTo>
                  <a:pt x="1609089" y="698041"/>
                </a:lnTo>
                <a:lnTo>
                  <a:pt x="1648840" y="578196"/>
                </a:lnTo>
                <a:lnTo>
                  <a:pt x="1760092" y="586177"/>
                </a:lnTo>
                <a:lnTo>
                  <a:pt x="1775459" y="566540"/>
                </a:lnTo>
                <a:lnTo>
                  <a:pt x="1758568" y="558306"/>
                </a:lnTo>
                <a:lnTo>
                  <a:pt x="1776348" y="537276"/>
                </a:lnTo>
                <a:lnTo>
                  <a:pt x="1907793" y="579462"/>
                </a:lnTo>
                <a:lnTo>
                  <a:pt x="1906777" y="611261"/>
                </a:lnTo>
                <a:lnTo>
                  <a:pt x="1899411" y="611261"/>
                </a:lnTo>
                <a:lnTo>
                  <a:pt x="1892680" y="625576"/>
                </a:lnTo>
                <a:lnTo>
                  <a:pt x="1974849" y="699181"/>
                </a:lnTo>
                <a:lnTo>
                  <a:pt x="2057018" y="625576"/>
                </a:lnTo>
                <a:lnTo>
                  <a:pt x="2050160" y="611261"/>
                </a:lnTo>
                <a:lnTo>
                  <a:pt x="2042794" y="611261"/>
                </a:lnTo>
                <a:lnTo>
                  <a:pt x="2041778" y="579462"/>
                </a:lnTo>
                <a:lnTo>
                  <a:pt x="2173350" y="537276"/>
                </a:lnTo>
                <a:lnTo>
                  <a:pt x="2191130" y="558306"/>
                </a:lnTo>
                <a:lnTo>
                  <a:pt x="2174239" y="566540"/>
                </a:lnTo>
                <a:lnTo>
                  <a:pt x="2189606" y="586177"/>
                </a:lnTo>
                <a:lnTo>
                  <a:pt x="2300858" y="578196"/>
                </a:lnTo>
                <a:lnTo>
                  <a:pt x="2263647" y="463291"/>
                </a:lnTo>
                <a:lnTo>
                  <a:pt x="2244470" y="466078"/>
                </a:lnTo>
                <a:lnTo>
                  <a:pt x="2242438" y="479253"/>
                </a:lnTo>
                <a:lnTo>
                  <a:pt x="2211577" y="466711"/>
                </a:lnTo>
                <a:lnTo>
                  <a:pt x="2223388" y="325203"/>
                </a:lnTo>
                <a:lnTo>
                  <a:pt x="2235834" y="307340"/>
                </a:lnTo>
                <a:lnTo>
                  <a:pt x="2244851" y="327863"/>
                </a:lnTo>
                <a:lnTo>
                  <a:pt x="2261234" y="330270"/>
                </a:lnTo>
                <a:lnTo>
                  <a:pt x="2300985" y="210425"/>
                </a:lnTo>
                <a:lnTo>
                  <a:pt x="2338196" y="95520"/>
                </a:lnTo>
                <a:lnTo>
                  <a:pt x="2357373" y="98307"/>
                </a:lnTo>
                <a:lnTo>
                  <a:pt x="2359405" y="111483"/>
                </a:lnTo>
                <a:lnTo>
                  <a:pt x="2390266" y="989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608582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Watertore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2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D263CE74-E22E-3142-91C3-1724C3F3DB9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075502"/>
            <a:ext cx="9143998" cy="4067999"/>
          </a:xfrm>
          <a:custGeom>
            <a:avLst/>
            <a:gdLst>
              <a:gd name="connsiteX0" fmla="*/ 342137 w 9143998"/>
              <a:gd name="connsiteY0" fmla="*/ 695760 h 4067999"/>
              <a:gd name="connsiteX1" fmla="*/ 342137 w 9143998"/>
              <a:gd name="connsiteY1" fmla="*/ 714764 h 4067999"/>
              <a:gd name="connsiteX2" fmla="*/ 312927 w 9143998"/>
              <a:gd name="connsiteY2" fmla="*/ 714764 h 4067999"/>
              <a:gd name="connsiteX3" fmla="*/ 312927 w 9143998"/>
              <a:gd name="connsiteY3" fmla="*/ 744535 h 4067999"/>
              <a:gd name="connsiteX4" fmla="*/ 342137 w 9143998"/>
              <a:gd name="connsiteY4" fmla="*/ 744535 h 4067999"/>
              <a:gd name="connsiteX5" fmla="*/ 342137 w 9143998"/>
              <a:gd name="connsiteY5" fmla="*/ 772912 h 4067999"/>
              <a:gd name="connsiteX6" fmla="*/ 312927 w 9143998"/>
              <a:gd name="connsiteY6" fmla="*/ 772912 h 4067999"/>
              <a:gd name="connsiteX7" fmla="*/ 312927 w 9143998"/>
              <a:gd name="connsiteY7" fmla="*/ 998288 h 4067999"/>
              <a:gd name="connsiteX8" fmla="*/ 362203 w 9143998"/>
              <a:gd name="connsiteY8" fmla="*/ 1069485 h 4067999"/>
              <a:gd name="connsiteX9" fmla="*/ 331342 w 9143998"/>
              <a:gd name="connsiteY9" fmla="*/ 1403810 h 4067999"/>
              <a:gd name="connsiteX10" fmla="*/ 331342 w 9143998"/>
              <a:gd name="connsiteY10" fmla="*/ 1435735 h 4067999"/>
              <a:gd name="connsiteX11" fmla="*/ 530097 w 9143998"/>
              <a:gd name="connsiteY11" fmla="*/ 1435735 h 4067999"/>
              <a:gd name="connsiteX12" fmla="*/ 530097 w 9143998"/>
              <a:gd name="connsiteY12" fmla="*/ 1403810 h 4067999"/>
              <a:gd name="connsiteX13" fmla="*/ 499236 w 9143998"/>
              <a:gd name="connsiteY13" fmla="*/ 1069485 h 4067999"/>
              <a:gd name="connsiteX14" fmla="*/ 548512 w 9143998"/>
              <a:gd name="connsiteY14" fmla="*/ 998288 h 4067999"/>
              <a:gd name="connsiteX15" fmla="*/ 548512 w 9143998"/>
              <a:gd name="connsiteY15" fmla="*/ 772912 h 4067999"/>
              <a:gd name="connsiteX16" fmla="*/ 519302 w 9143998"/>
              <a:gd name="connsiteY16" fmla="*/ 772912 h 4067999"/>
              <a:gd name="connsiteX17" fmla="*/ 519302 w 9143998"/>
              <a:gd name="connsiteY17" fmla="*/ 744535 h 4067999"/>
              <a:gd name="connsiteX18" fmla="*/ 548512 w 9143998"/>
              <a:gd name="connsiteY18" fmla="*/ 744535 h 4067999"/>
              <a:gd name="connsiteX19" fmla="*/ 548512 w 9143998"/>
              <a:gd name="connsiteY19" fmla="*/ 714764 h 4067999"/>
              <a:gd name="connsiteX20" fmla="*/ 519302 w 9143998"/>
              <a:gd name="connsiteY20" fmla="*/ 714764 h 4067999"/>
              <a:gd name="connsiteX21" fmla="*/ 519302 w 9143998"/>
              <a:gd name="connsiteY21" fmla="*/ 695760 h 4067999"/>
              <a:gd name="connsiteX22" fmla="*/ 8781793 w 9143998"/>
              <a:gd name="connsiteY22" fmla="*/ 0 h 4067999"/>
              <a:gd name="connsiteX23" fmla="*/ 9017379 w 9143998"/>
              <a:gd name="connsiteY23" fmla="*/ 0 h 4067999"/>
              <a:gd name="connsiteX24" fmla="*/ 9017379 w 9143998"/>
              <a:gd name="connsiteY24" fmla="*/ 23435 h 4067999"/>
              <a:gd name="connsiteX25" fmla="*/ 8988168 w 9143998"/>
              <a:gd name="connsiteY25" fmla="*/ 23435 h 4067999"/>
              <a:gd name="connsiteX26" fmla="*/ 8988168 w 9143998"/>
              <a:gd name="connsiteY26" fmla="*/ 51813 h 4067999"/>
              <a:gd name="connsiteX27" fmla="*/ 9017379 w 9143998"/>
              <a:gd name="connsiteY27" fmla="*/ 51813 h 4067999"/>
              <a:gd name="connsiteX28" fmla="*/ 9017379 w 9143998"/>
              <a:gd name="connsiteY28" fmla="*/ 277315 h 4067999"/>
              <a:gd name="connsiteX29" fmla="*/ 8968103 w 9143998"/>
              <a:gd name="connsiteY29" fmla="*/ 348386 h 4067999"/>
              <a:gd name="connsiteX30" fmla="*/ 8998964 w 9143998"/>
              <a:gd name="connsiteY30" fmla="*/ 682838 h 4067999"/>
              <a:gd name="connsiteX31" fmla="*/ 8998964 w 9143998"/>
              <a:gd name="connsiteY31" fmla="*/ 714763 h 4067999"/>
              <a:gd name="connsiteX32" fmla="*/ 8800336 w 9143998"/>
              <a:gd name="connsiteY32" fmla="*/ 714763 h 4067999"/>
              <a:gd name="connsiteX33" fmla="*/ 8800336 w 9143998"/>
              <a:gd name="connsiteY33" fmla="*/ 682838 h 4067999"/>
              <a:gd name="connsiteX34" fmla="*/ 8831070 w 9143998"/>
              <a:gd name="connsiteY34" fmla="*/ 348386 h 4067999"/>
              <a:gd name="connsiteX35" fmla="*/ 8781793 w 9143998"/>
              <a:gd name="connsiteY35" fmla="*/ 277188 h 4067999"/>
              <a:gd name="connsiteX36" fmla="*/ 8781793 w 9143998"/>
              <a:gd name="connsiteY36" fmla="*/ 51813 h 4067999"/>
              <a:gd name="connsiteX37" fmla="*/ 8811130 w 9143998"/>
              <a:gd name="connsiteY37" fmla="*/ 51813 h 4067999"/>
              <a:gd name="connsiteX38" fmla="*/ 8811130 w 9143998"/>
              <a:gd name="connsiteY38" fmla="*/ 23435 h 4067999"/>
              <a:gd name="connsiteX39" fmla="*/ 8781793 w 9143998"/>
              <a:gd name="connsiteY39" fmla="*/ 23435 h 4067999"/>
              <a:gd name="connsiteX40" fmla="*/ 331342 w 9143998"/>
              <a:gd name="connsiteY40" fmla="*/ 0 h 4067999"/>
              <a:gd name="connsiteX41" fmla="*/ 964310 w 9143998"/>
              <a:gd name="connsiteY41" fmla="*/ 0 h 4067999"/>
              <a:gd name="connsiteX42" fmla="*/ 964310 w 9143998"/>
              <a:gd name="connsiteY42" fmla="*/ 23436 h 4067999"/>
              <a:gd name="connsiteX43" fmla="*/ 993647 w 9143998"/>
              <a:gd name="connsiteY43" fmla="*/ 23436 h 4067999"/>
              <a:gd name="connsiteX44" fmla="*/ 993647 w 9143998"/>
              <a:gd name="connsiteY44" fmla="*/ 51813 h 4067999"/>
              <a:gd name="connsiteX45" fmla="*/ 964310 w 9143998"/>
              <a:gd name="connsiteY45" fmla="*/ 51813 h 4067999"/>
              <a:gd name="connsiteX46" fmla="*/ 964310 w 9143998"/>
              <a:gd name="connsiteY46" fmla="*/ 277315 h 4067999"/>
              <a:gd name="connsiteX47" fmla="*/ 1013586 w 9143998"/>
              <a:gd name="connsiteY47" fmla="*/ 348386 h 4067999"/>
              <a:gd name="connsiteX48" fmla="*/ 982852 w 9143998"/>
              <a:gd name="connsiteY48" fmla="*/ 682838 h 4067999"/>
              <a:gd name="connsiteX49" fmla="*/ 982852 w 9143998"/>
              <a:gd name="connsiteY49" fmla="*/ 714764 h 4067999"/>
              <a:gd name="connsiteX50" fmla="*/ 1181480 w 9143998"/>
              <a:gd name="connsiteY50" fmla="*/ 714764 h 4067999"/>
              <a:gd name="connsiteX51" fmla="*/ 1181480 w 9143998"/>
              <a:gd name="connsiteY51" fmla="*/ 682838 h 4067999"/>
              <a:gd name="connsiteX52" fmla="*/ 1150747 w 9143998"/>
              <a:gd name="connsiteY52" fmla="*/ 348386 h 4067999"/>
              <a:gd name="connsiteX53" fmla="*/ 1200022 w 9143998"/>
              <a:gd name="connsiteY53" fmla="*/ 277315 h 4067999"/>
              <a:gd name="connsiteX54" fmla="*/ 1200022 w 9143998"/>
              <a:gd name="connsiteY54" fmla="*/ 51813 h 4067999"/>
              <a:gd name="connsiteX55" fmla="*/ 1170685 w 9143998"/>
              <a:gd name="connsiteY55" fmla="*/ 51813 h 4067999"/>
              <a:gd name="connsiteX56" fmla="*/ 1170685 w 9143998"/>
              <a:gd name="connsiteY56" fmla="*/ 23436 h 4067999"/>
              <a:gd name="connsiteX57" fmla="*/ 1200022 w 9143998"/>
              <a:gd name="connsiteY57" fmla="*/ 23436 h 4067999"/>
              <a:gd name="connsiteX58" fmla="*/ 1200022 w 9143998"/>
              <a:gd name="connsiteY58" fmla="*/ 0 h 4067999"/>
              <a:gd name="connsiteX59" fmla="*/ 1398650 w 9143998"/>
              <a:gd name="connsiteY59" fmla="*/ 0 h 4067999"/>
              <a:gd name="connsiteX60" fmla="*/ 1398650 w 9143998"/>
              <a:gd name="connsiteY60" fmla="*/ 23436 h 4067999"/>
              <a:gd name="connsiteX61" fmla="*/ 1427859 w 9143998"/>
              <a:gd name="connsiteY61" fmla="*/ 23436 h 4067999"/>
              <a:gd name="connsiteX62" fmla="*/ 1427859 w 9143998"/>
              <a:gd name="connsiteY62" fmla="*/ 51813 h 4067999"/>
              <a:gd name="connsiteX63" fmla="*/ 1398650 w 9143998"/>
              <a:gd name="connsiteY63" fmla="*/ 51813 h 4067999"/>
              <a:gd name="connsiteX64" fmla="*/ 1398650 w 9143998"/>
              <a:gd name="connsiteY64" fmla="*/ 277315 h 4067999"/>
              <a:gd name="connsiteX65" fmla="*/ 1447926 w 9143998"/>
              <a:gd name="connsiteY65" fmla="*/ 348386 h 4067999"/>
              <a:gd name="connsiteX66" fmla="*/ 1417191 w 9143998"/>
              <a:gd name="connsiteY66" fmla="*/ 682838 h 4067999"/>
              <a:gd name="connsiteX67" fmla="*/ 1417191 w 9143998"/>
              <a:gd name="connsiteY67" fmla="*/ 714764 h 4067999"/>
              <a:gd name="connsiteX68" fmla="*/ 1615819 w 9143998"/>
              <a:gd name="connsiteY68" fmla="*/ 714764 h 4067999"/>
              <a:gd name="connsiteX69" fmla="*/ 1615819 w 9143998"/>
              <a:gd name="connsiteY69" fmla="*/ 682838 h 4067999"/>
              <a:gd name="connsiteX70" fmla="*/ 1584959 w 9143998"/>
              <a:gd name="connsiteY70" fmla="*/ 348386 h 4067999"/>
              <a:gd name="connsiteX71" fmla="*/ 1634234 w 9143998"/>
              <a:gd name="connsiteY71" fmla="*/ 277315 h 4067999"/>
              <a:gd name="connsiteX72" fmla="*/ 1634234 w 9143998"/>
              <a:gd name="connsiteY72" fmla="*/ 51813 h 4067999"/>
              <a:gd name="connsiteX73" fmla="*/ 1605025 w 9143998"/>
              <a:gd name="connsiteY73" fmla="*/ 51813 h 4067999"/>
              <a:gd name="connsiteX74" fmla="*/ 1605025 w 9143998"/>
              <a:gd name="connsiteY74" fmla="*/ 23436 h 4067999"/>
              <a:gd name="connsiteX75" fmla="*/ 1634234 w 9143998"/>
              <a:gd name="connsiteY75" fmla="*/ 23436 h 4067999"/>
              <a:gd name="connsiteX76" fmla="*/ 1634234 w 9143998"/>
              <a:gd name="connsiteY76" fmla="*/ 0 h 4067999"/>
              <a:gd name="connsiteX77" fmla="*/ 1832990 w 9143998"/>
              <a:gd name="connsiteY77" fmla="*/ 0 h 4067999"/>
              <a:gd name="connsiteX78" fmla="*/ 1832990 w 9143998"/>
              <a:gd name="connsiteY78" fmla="*/ 23436 h 4067999"/>
              <a:gd name="connsiteX79" fmla="*/ 1862200 w 9143998"/>
              <a:gd name="connsiteY79" fmla="*/ 23436 h 4067999"/>
              <a:gd name="connsiteX80" fmla="*/ 1862200 w 9143998"/>
              <a:gd name="connsiteY80" fmla="*/ 51813 h 4067999"/>
              <a:gd name="connsiteX81" fmla="*/ 1832990 w 9143998"/>
              <a:gd name="connsiteY81" fmla="*/ 51813 h 4067999"/>
              <a:gd name="connsiteX82" fmla="*/ 1832990 w 9143998"/>
              <a:gd name="connsiteY82" fmla="*/ 277315 h 4067999"/>
              <a:gd name="connsiteX83" fmla="*/ 1882266 w 9143998"/>
              <a:gd name="connsiteY83" fmla="*/ 348386 h 4067999"/>
              <a:gd name="connsiteX84" fmla="*/ 1851405 w 9143998"/>
              <a:gd name="connsiteY84" fmla="*/ 682838 h 4067999"/>
              <a:gd name="connsiteX85" fmla="*/ 1851405 w 9143998"/>
              <a:gd name="connsiteY85" fmla="*/ 714764 h 4067999"/>
              <a:gd name="connsiteX86" fmla="*/ 2050160 w 9143998"/>
              <a:gd name="connsiteY86" fmla="*/ 714764 h 4067999"/>
              <a:gd name="connsiteX87" fmla="*/ 2050160 w 9143998"/>
              <a:gd name="connsiteY87" fmla="*/ 682838 h 4067999"/>
              <a:gd name="connsiteX88" fmla="*/ 2019299 w 9143998"/>
              <a:gd name="connsiteY88" fmla="*/ 348386 h 4067999"/>
              <a:gd name="connsiteX89" fmla="*/ 2068575 w 9143998"/>
              <a:gd name="connsiteY89" fmla="*/ 277315 h 4067999"/>
              <a:gd name="connsiteX90" fmla="*/ 2068575 w 9143998"/>
              <a:gd name="connsiteY90" fmla="*/ 51813 h 4067999"/>
              <a:gd name="connsiteX91" fmla="*/ 2039365 w 9143998"/>
              <a:gd name="connsiteY91" fmla="*/ 51813 h 4067999"/>
              <a:gd name="connsiteX92" fmla="*/ 2039365 w 9143998"/>
              <a:gd name="connsiteY92" fmla="*/ 23436 h 4067999"/>
              <a:gd name="connsiteX93" fmla="*/ 2068575 w 9143998"/>
              <a:gd name="connsiteY93" fmla="*/ 23436 h 4067999"/>
              <a:gd name="connsiteX94" fmla="*/ 2068575 w 9143998"/>
              <a:gd name="connsiteY94" fmla="*/ 0 h 4067999"/>
              <a:gd name="connsiteX95" fmla="*/ 2267203 w 9143998"/>
              <a:gd name="connsiteY95" fmla="*/ 0 h 4067999"/>
              <a:gd name="connsiteX96" fmla="*/ 2267203 w 9143998"/>
              <a:gd name="connsiteY96" fmla="*/ 23436 h 4067999"/>
              <a:gd name="connsiteX97" fmla="*/ 2296540 w 9143998"/>
              <a:gd name="connsiteY97" fmla="*/ 23436 h 4067999"/>
              <a:gd name="connsiteX98" fmla="*/ 2296540 w 9143998"/>
              <a:gd name="connsiteY98" fmla="*/ 51813 h 4067999"/>
              <a:gd name="connsiteX99" fmla="*/ 2267203 w 9143998"/>
              <a:gd name="connsiteY99" fmla="*/ 51813 h 4067999"/>
              <a:gd name="connsiteX100" fmla="*/ 2267203 w 9143998"/>
              <a:gd name="connsiteY100" fmla="*/ 277315 h 4067999"/>
              <a:gd name="connsiteX101" fmla="*/ 2316606 w 9143998"/>
              <a:gd name="connsiteY101" fmla="*/ 348386 h 4067999"/>
              <a:gd name="connsiteX102" fmla="*/ 2285745 w 9143998"/>
              <a:gd name="connsiteY102" fmla="*/ 682838 h 4067999"/>
              <a:gd name="connsiteX103" fmla="*/ 2285745 w 9143998"/>
              <a:gd name="connsiteY103" fmla="*/ 714764 h 4067999"/>
              <a:gd name="connsiteX104" fmla="*/ 2484373 w 9143998"/>
              <a:gd name="connsiteY104" fmla="*/ 714764 h 4067999"/>
              <a:gd name="connsiteX105" fmla="*/ 2484373 w 9143998"/>
              <a:gd name="connsiteY105" fmla="*/ 682838 h 4067999"/>
              <a:gd name="connsiteX106" fmla="*/ 2453639 w 9143998"/>
              <a:gd name="connsiteY106" fmla="*/ 348386 h 4067999"/>
              <a:gd name="connsiteX107" fmla="*/ 2502915 w 9143998"/>
              <a:gd name="connsiteY107" fmla="*/ 277315 h 4067999"/>
              <a:gd name="connsiteX108" fmla="*/ 2502915 w 9143998"/>
              <a:gd name="connsiteY108" fmla="*/ 51813 h 4067999"/>
              <a:gd name="connsiteX109" fmla="*/ 2473578 w 9143998"/>
              <a:gd name="connsiteY109" fmla="*/ 51813 h 4067999"/>
              <a:gd name="connsiteX110" fmla="*/ 2473578 w 9143998"/>
              <a:gd name="connsiteY110" fmla="*/ 23436 h 4067999"/>
              <a:gd name="connsiteX111" fmla="*/ 2502915 w 9143998"/>
              <a:gd name="connsiteY111" fmla="*/ 23436 h 4067999"/>
              <a:gd name="connsiteX112" fmla="*/ 2502915 w 9143998"/>
              <a:gd name="connsiteY112" fmla="*/ 0 h 4067999"/>
              <a:gd name="connsiteX113" fmla="*/ 6610348 w 9143998"/>
              <a:gd name="connsiteY113" fmla="*/ 0 h 4067999"/>
              <a:gd name="connsiteX114" fmla="*/ 6610348 w 9143998"/>
              <a:gd name="connsiteY114" fmla="*/ 23436 h 4067999"/>
              <a:gd name="connsiteX115" fmla="*/ 6639558 w 9143998"/>
              <a:gd name="connsiteY115" fmla="*/ 23436 h 4067999"/>
              <a:gd name="connsiteX116" fmla="*/ 6639558 w 9143998"/>
              <a:gd name="connsiteY116" fmla="*/ 51813 h 4067999"/>
              <a:gd name="connsiteX117" fmla="*/ 6610348 w 9143998"/>
              <a:gd name="connsiteY117" fmla="*/ 51813 h 4067999"/>
              <a:gd name="connsiteX118" fmla="*/ 6610348 w 9143998"/>
              <a:gd name="connsiteY118" fmla="*/ 277315 h 4067999"/>
              <a:gd name="connsiteX119" fmla="*/ 6659624 w 9143998"/>
              <a:gd name="connsiteY119" fmla="*/ 348386 h 4067999"/>
              <a:gd name="connsiteX120" fmla="*/ 6628763 w 9143998"/>
              <a:gd name="connsiteY120" fmla="*/ 682838 h 4067999"/>
              <a:gd name="connsiteX121" fmla="*/ 6628763 w 9143998"/>
              <a:gd name="connsiteY121" fmla="*/ 714764 h 4067999"/>
              <a:gd name="connsiteX122" fmla="*/ 6827391 w 9143998"/>
              <a:gd name="connsiteY122" fmla="*/ 714764 h 4067999"/>
              <a:gd name="connsiteX123" fmla="*/ 6827391 w 9143998"/>
              <a:gd name="connsiteY123" fmla="*/ 682838 h 4067999"/>
              <a:gd name="connsiteX124" fmla="*/ 6796657 w 9143998"/>
              <a:gd name="connsiteY124" fmla="*/ 348386 h 4067999"/>
              <a:gd name="connsiteX125" fmla="*/ 6845933 w 9143998"/>
              <a:gd name="connsiteY125" fmla="*/ 277315 h 4067999"/>
              <a:gd name="connsiteX126" fmla="*/ 6845933 w 9143998"/>
              <a:gd name="connsiteY126" fmla="*/ 51813 h 4067999"/>
              <a:gd name="connsiteX127" fmla="*/ 6816596 w 9143998"/>
              <a:gd name="connsiteY127" fmla="*/ 51813 h 4067999"/>
              <a:gd name="connsiteX128" fmla="*/ 6816596 w 9143998"/>
              <a:gd name="connsiteY128" fmla="*/ 23436 h 4067999"/>
              <a:gd name="connsiteX129" fmla="*/ 6845933 w 9143998"/>
              <a:gd name="connsiteY129" fmla="*/ 23436 h 4067999"/>
              <a:gd name="connsiteX130" fmla="*/ 6845933 w 9143998"/>
              <a:gd name="connsiteY130" fmla="*/ 0 h 4067999"/>
              <a:gd name="connsiteX131" fmla="*/ 7044561 w 9143998"/>
              <a:gd name="connsiteY131" fmla="*/ 0 h 4067999"/>
              <a:gd name="connsiteX132" fmla="*/ 7044561 w 9143998"/>
              <a:gd name="connsiteY132" fmla="*/ 23436 h 4067999"/>
              <a:gd name="connsiteX133" fmla="*/ 7073898 w 9143998"/>
              <a:gd name="connsiteY133" fmla="*/ 23436 h 4067999"/>
              <a:gd name="connsiteX134" fmla="*/ 7073898 w 9143998"/>
              <a:gd name="connsiteY134" fmla="*/ 51813 h 4067999"/>
              <a:gd name="connsiteX135" fmla="*/ 7044561 w 9143998"/>
              <a:gd name="connsiteY135" fmla="*/ 51813 h 4067999"/>
              <a:gd name="connsiteX136" fmla="*/ 7044561 w 9143998"/>
              <a:gd name="connsiteY136" fmla="*/ 277315 h 4067999"/>
              <a:gd name="connsiteX137" fmla="*/ 7093837 w 9143998"/>
              <a:gd name="connsiteY137" fmla="*/ 348386 h 4067999"/>
              <a:gd name="connsiteX138" fmla="*/ 7063103 w 9143998"/>
              <a:gd name="connsiteY138" fmla="*/ 682838 h 4067999"/>
              <a:gd name="connsiteX139" fmla="*/ 7063103 w 9143998"/>
              <a:gd name="connsiteY139" fmla="*/ 714764 h 4067999"/>
              <a:gd name="connsiteX140" fmla="*/ 7261731 w 9143998"/>
              <a:gd name="connsiteY140" fmla="*/ 714764 h 4067999"/>
              <a:gd name="connsiteX141" fmla="*/ 7261731 w 9143998"/>
              <a:gd name="connsiteY141" fmla="*/ 682838 h 4067999"/>
              <a:gd name="connsiteX142" fmla="*/ 7230997 w 9143998"/>
              <a:gd name="connsiteY142" fmla="*/ 348386 h 4067999"/>
              <a:gd name="connsiteX143" fmla="*/ 7280273 w 9143998"/>
              <a:gd name="connsiteY143" fmla="*/ 277315 h 4067999"/>
              <a:gd name="connsiteX144" fmla="*/ 7280273 w 9143998"/>
              <a:gd name="connsiteY144" fmla="*/ 51813 h 4067999"/>
              <a:gd name="connsiteX145" fmla="*/ 7250936 w 9143998"/>
              <a:gd name="connsiteY145" fmla="*/ 51813 h 4067999"/>
              <a:gd name="connsiteX146" fmla="*/ 7250936 w 9143998"/>
              <a:gd name="connsiteY146" fmla="*/ 23436 h 4067999"/>
              <a:gd name="connsiteX147" fmla="*/ 7280273 w 9143998"/>
              <a:gd name="connsiteY147" fmla="*/ 23436 h 4067999"/>
              <a:gd name="connsiteX148" fmla="*/ 7280273 w 9143998"/>
              <a:gd name="connsiteY148" fmla="*/ 0 h 4067999"/>
              <a:gd name="connsiteX149" fmla="*/ 7478901 w 9143998"/>
              <a:gd name="connsiteY149" fmla="*/ 0 h 4067999"/>
              <a:gd name="connsiteX150" fmla="*/ 7478901 w 9143998"/>
              <a:gd name="connsiteY150" fmla="*/ 23436 h 4067999"/>
              <a:gd name="connsiteX151" fmla="*/ 7508111 w 9143998"/>
              <a:gd name="connsiteY151" fmla="*/ 23436 h 4067999"/>
              <a:gd name="connsiteX152" fmla="*/ 7508111 w 9143998"/>
              <a:gd name="connsiteY152" fmla="*/ 51813 h 4067999"/>
              <a:gd name="connsiteX153" fmla="*/ 7478901 w 9143998"/>
              <a:gd name="connsiteY153" fmla="*/ 51813 h 4067999"/>
              <a:gd name="connsiteX154" fmla="*/ 7478901 w 9143998"/>
              <a:gd name="connsiteY154" fmla="*/ 277315 h 4067999"/>
              <a:gd name="connsiteX155" fmla="*/ 7528177 w 9143998"/>
              <a:gd name="connsiteY155" fmla="*/ 348386 h 4067999"/>
              <a:gd name="connsiteX156" fmla="*/ 7497316 w 9143998"/>
              <a:gd name="connsiteY156" fmla="*/ 682838 h 4067999"/>
              <a:gd name="connsiteX157" fmla="*/ 7497316 w 9143998"/>
              <a:gd name="connsiteY157" fmla="*/ 714764 h 4067999"/>
              <a:gd name="connsiteX158" fmla="*/ 7696071 w 9143998"/>
              <a:gd name="connsiteY158" fmla="*/ 714764 h 4067999"/>
              <a:gd name="connsiteX159" fmla="*/ 7696071 w 9143998"/>
              <a:gd name="connsiteY159" fmla="*/ 682838 h 4067999"/>
              <a:gd name="connsiteX160" fmla="*/ 7665210 w 9143998"/>
              <a:gd name="connsiteY160" fmla="*/ 348386 h 4067999"/>
              <a:gd name="connsiteX161" fmla="*/ 7714486 w 9143998"/>
              <a:gd name="connsiteY161" fmla="*/ 277315 h 4067999"/>
              <a:gd name="connsiteX162" fmla="*/ 7714486 w 9143998"/>
              <a:gd name="connsiteY162" fmla="*/ 51813 h 4067999"/>
              <a:gd name="connsiteX163" fmla="*/ 7685276 w 9143998"/>
              <a:gd name="connsiteY163" fmla="*/ 51813 h 4067999"/>
              <a:gd name="connsiteX164" fmla="*/ 7685276 w 9143998"/>
              <a:gd name="connsiteY164" fmla="*/ 23436 h 4067999"/>
              <a:gd name="connsiteX165" fmla="*/ 7714486 w 9143998"/>
              <a:gd name="connsiteY165" fmla="*/ 23436 h 4067999"/>
              <a:gd name="connsiteX166" fmla="*/ 7714486 w 9143998"/>
              <a:gd name="connsiteY166" fmla="*/ 0 h 4067999"/>
              <a:gd name="connsiteX167" fmla="*/ 7913241 w 9143998"/>
              <a:gd name="connsiteY167" fmla="*/ 0 h 4067999"/>
              <a:gd name="connsiteX168" fmla="*/ 7913241 w 9143998"/>
              <a:gd name="connsiteY168" fmla="*/ 23435 h 4067999"/>
              <a:gd name="connsiteX169" fmla="*/ 7942451 w 9143998"/>
              <a:gd name="connsiteY169" fmla="*/ 23435 h 4067999"/>
              <a:gd name="connsiteX170" fmla="*/ 7942451 w 9143998"/>
              <a:gd name="connsiteY170" fmla="*/ 51813 h 4067999"/>
              <a:gd name="connsiteX171" fmla="*/ 7913241 w 9143998"/>
              <a:gd name="connsiteY171" fmla="*/ 51813 h 4067999"/>
              <a:gd name="connsiteX172" fmla="*/ 7913241 w 9143998"/>
              <a:gd name="connsiteY172" fmla="*/ 277315 h 4067999"/>
              <a:gd name="connsiteX173" fmla="*/ 7962516 w 9143998"/>
              <a:gd name="connsiteY173" fmla="*/ 348386 h 4067999"/>
              <a:gd name="connsiteX174" fmla="*/ 7931655 w 9143998"/>
              <a:gd name="connsiteY174" fmla="*/ 682838 h 4067999"/>
              <a:gd name="connsiteX175" fmla="*/ 7931655 w 9143998"/>
              <a:gd name="connsiteY175" fmla="*/ 714763 h 4067999"/>
              <a:gd name="connsiteX176" fmla="*/ 8130284 w 9143998"/>
              <a:gd name="connsiteY176" fmla="*/ 714763 h 4067999"/>
              <a:gd name="connsiteX177" fmla="*/ 8130284 w 9143998"/>
              <a:gd name="connsiteY177" fmla="*/ 682838 h 4067999"/>
              <a:gd name="connsiteX178" fmla="*/ 8099550 w 9143998"/>
              <a:gd name="connsiteY178" fmla="*/ 348386 h 4067999"/>
              <a:gd name="connsiteX179" fmla="*/ 8148826 w 9143998"/>
              <a:gd name="connsiteY179" fmla="*/ 277315 h 4067999"/>
              <a:gd name="connsiteX180" fmla="*/ 8148826 w 9143998"/>
              <a:gd name="connsiteY180" fmla="*/ 51813 h 4067999"/>
              <a:gd name="connsiteX181" fmla="*/ 8119616 w 9143998"/>
              <a:gd name="connsiteY181" fmla="*/ 51813 h 4067999"/>
              <a:gd name="connsiteX182" fmla="*/ 8119616 w 9143998"/>
              <a:gd name="connsiteY182" fmla="*/ 23435 h 4067999"/>
              <a:gd name="connsiteX183" fmla="*/ 8148826 w 9143998"/>
              <a:gd name="connsiteY183" fmla="*/ 23435 h 4067999"/>
              <a:gd name="connsiteX184" fmla="*/ 8148826 w 9143998"/>
              <a:gd name="connsiteY184" fmla="*/ 0 h 4067999"/>
              <a:gd name="connsiteX185" fmla="*/ 8583166 w 9143998"/>
              <a:gd name="connsiteY185" fmla="*/ 0 h 4067999"/>
              <a:gd name="connsiteX186" fmla="*/ 8583166 w 9143998"/>
              <a:gd name="connsiteY186" fmla="*/ 23435 h 4067999"/>
              <a:gd name="connsiteX187" fmla="*/ 8553829 w 9143998"/>
              <a:gd name="connsiteY187" fmla="*/ 23435 h 4067999"/>
              <a:gd name="connsiteX188" fmla="*/ 8553829 w 9143998"/>
              <a:gd name="connsiteY188" fmla="*/ 51813 h 4067999"/>
              <a:gd name="connsiteX189" fmla="*/ 8583166 w 9143998"/>
              <a:gd name="connsiteY189" fmla="*/ 51813 h 4067999"/>
              <a:gd name="connsiteX190" fmla="*/ 8583166 w 9143998"/>
              <a:gd name="connsiteY190" fmla="*/ 277188 h 4067999"/>
              <a:gd name="connsiteX191" fmla="*/ 8533890 w 9143998"/>
              <a:gd name="connsiteY191" fmla="*/ 348386 h 4067999"/>
              <a:gd name="connsiteX192" fmla="*/ 8564624 w 9143998"/>
              <a:gd name="connsiteY192" fmla="*/ 682838 h 4067999"/>
              <a:gd name="connsiteX193" fmla="*/ 8564624 w 9143998"/>
              <a:gd name="connsiteY193" fmla="*/ 714763 h 4067999"/>
              <a:gd name="connsiteX194" fmla="*/ 8593961 w 9143998"/>
              <a:gd name="connsiteY194" fmla="*/ 714763 h 4067999"/>
              <a:gd name="connsiteX195" fmla="*/ 8593961 w 9143998"/>
              <a:gd name="connsiteY195" fmla="*/ 695760 h 4067999"/>
              <a:gd name="connsiteX196" fmla="*/ 8770999 w 9143998"/>
              <a:gd name="connsiteY196" fmla="*/ 695760 h 4067999"/>
              <a:gd name="connsiteX197" fmla="*/ 8770999 w 9143998"/>
              <a:gd name="connsiteY197" fmla="*/ 714763 h 4067999"/>
              <a:gd name="connsiteX198" fmla="*/ 8800336 w 9143998"/>
              <a:gd name="connsiteY198" fmla="*/ 714763 h 4067999"/>
              <a:gd name="connsiteX199" fmla="*/ 8800336 w 9143998"/>
              <a:gd name="connsiteY199" fmla="*/ 744534 h 4067999"/>
              <a:gd name="connsiteX200" fmla="*/ 8770999 w 9143998"/>
              <a:gd name="connsiteY200" fmla="*/ 744534 h 4067999"/>
              <a:gd name="connsiteX201" fmla="*/ 8770999 w 9143998"/>
              <a:gd name="connsiteY201" fmla="*/ 772912 h 4067999"/>
              <a:gd name="connsiteX202" fmla="*/ 8800336 w 9143998"/>
              <a:gd name="connsiteY202" fmla="*/ 772912 h 4067999"/>
              <a:gd name="connsiteX203" fmla="*/ 8800336 w 9143998"/>
              <a:gd name="connsiteY203" fmla="*/ 998287 h 4067999"/>
              <a:gd name="connsiteX204" fmla="*/ 8750933 w 9143998"/>
              <a:gd name="connsiteY204" fmla="*/ 1069485 h 4067999"/>
              <a:gd name="connsiteX205" fmla="*/ 8781793 w 9143998"/>
              <a:gd name="connsiteY205" fmla="*/ 1403937 h 4067999"/>
              <a:gd name="connsiteX206" fmla="*/ 8781793 w 9143998"/>
              <a:gd name="connsiteY206" fmla="*/ 1435862 h 4067999"/>
              <a:gd name="connsiteX207" fmla="*/ 8811130 w 9143998"/>
              <a:gd name="connsiteY207" fmla="*/ 1435862 h 4067999"/>
              <a:gd name="connsiteX208" fmla="*/ 8811130 w 9143998"/>
              <a:gd name="connsiteY208" fmla="*/ 1416733 h 4067999"/>
              <a:gd name="connsiteX209" fmla="*/ 8988168 w 9143998"/>
              <a:gd name="connsiteY209" fmla="*/ 1416733 h 4067999"/>
              <a:gd name="connsiteX210" fmla="*/ 8988168 w 9143998"/>
              <a:gd name="connsiteY210" fmla="*/ 1435862 h 4067999"/>
              <a:gd name="connsiteX211" fmla="*/ 9017379 w 9143998"/>
              <a:gd name="connsiteY211" fmla="*/ 1435862 h 4067999"/>
              <a:gd name="connsiteX212" fmla="*/ 9017379 w 9143998"/>
              <a:gd name="connsiteY212" fmla="*/ 1403937 h 4067999"/>
              <a:gd name="connsiteX213" fmla="*/ 9048240 w 9143998"/>
              <a:gd name="connsiteY213" fmla="*/ 1069485 h 4067999"/>
              <a:gd name="connsiteX214" fmla="*/ 8998964 w 9143998"/>
              <a:gd name="connsiteY214" fmla="*/ 998287 h 4067999"/>
              <a:gd name="connsiteX215" fmla="*/ 8998964 w 9143998"/>
              <a:gd name="connsiteY215" fmla="*/ 772912 h 4067999"/>
              <a:gd name="connsiteX216" fmla="*/ 9028174 w 9143998"/>
              <a:gd name="connsiteY216" fmla="*/ 772912 h 4067999"/>
              <a:gd name="connsiteX217" fmla="*/ 9028174 w 9143998"/>
              <a:gd name="connsiteY217" fmla="*/ 744534 h 4067999"/>
              <a:gd name="connsiteX218" fmla="*/ 8998964 w 9143998"/>
              <a:gd name="connsiteY218" fmla="*/ 744534 h 4067999"/>
              <a:gd name="connsiteX219" fmla="*/ 8998964 w 9143998"/>
              <a:gd name="connsiteY219" fmla="*/ 714763 h 4067999"/>
              <a:gd name="connsiteX220" fmla="*/ 9028174 w 9143998"/>
              <a:gd name="connsiteY220" fmla="*/ 714763 h 4067999"/>
              <a:gd name="connsiteX221" fmla="*/ 9028174 w 9143998"/>
              <a:gd name="connsiteY221" fmla="*/ 695760 h 4067999"/>
              <a:gd name="connsiteX222" fmla="*/ 9143998 w 9143998"/>
              <a:gd name="connsiteY222" fmla="*/ 695760 h 4067999"/>
              <a:gd name="connsiteX223" fmla="*/ 9143998 w 9143998"/>
              <a:gd name="connsiteY223" fmla="*/ 4067999 h 4067999"/>
              <a:gd name="connsiteX224" fmla="*/ 0 w 9143998"/>
              <a:gd name="connsiteY224" fmla="*/ 4067999 h 4067999"/>
              <a:gd name="connsiteX225" fmla="*/ 0 w 9143998"/>
              <a:gd name="connsiteY225" fmla="*/ 1435735 h 4067999"/>
              <a:gd name="connsiteX226" fmla="*/ 95758 w 9143998"/>
              <a:gd name="connsiteY226" fmla="*/ 1435735 h 4067999"/>
              <a:gd name="connsiteX227" fmla="*/ 95758 w 9143998"/>
              <a:gd name="connsiteY227" fmla="*/ 1403810 h 4067999"/>
              <a:gd name="connsiteX228" fmla="*/ 64897 w 9143998"/>
              <a:gd name="connsiteY228" fmla="*/ 1069485 h 4067999"/>
              <a:gd name="connsiteX229" fmla="*/ 114173 w 9143998"/>
              <a:gd name="connsiteY229" fmla="*/ 998288 h 4067999"/>
              <a:gd name="connsiteX230" fmla="*/ 114173 w 9143998"/>
              <a:gd name="connsiteY230" fmla="*/ 772912 h 4067999"/>
              <a:gd name="connsiteX231" fmla="*/ 84963 w 9143998"/>
              <a:gd name="connsiteY231" fmla="*/ 772912 h 4067999"/>
              <a:gd name="connsiteX232" fmla="*/ 84963 w 9143998"/>
              <a:gd name="connsiteY232" fmla="*/ 744535 h 4067999"/>
              <a:gd name="connsiteX233" fmla="*/ 114173 w 9143998"/>
              <a:gd name="connsiteY233" fmla="*/ 744535 h 4067999"/>
              <a:gd name="connsiteX234" fmla="*/ 114173 w 9143998"/>
              <a:gd name="connsiteY234" fmla="*/ 714764 h 4067999"/>
              <a:gd name="connsiteX235" fmla="*/ 312926 w 9143998"/>
              <a:gd name="connsiteY235" fmla="*/ 714764 h 4067999"/>
              <a:gd name="connsiteX236" fmla="*/ 312926 w 9143998"/>
              <a:gd name="connsiteY236" fmla="*/ 682838 h 4067999"/>
              <a:gd name="connsiteX237" fmla="*/ 282065 w 9143998"/>
              <a:gd name="connsiteY237" fmla="*/ 348386 h 4067999"/>
              <a:gd name="connsiteX238" fmla="*/ 331342 w 9143998"/>
              <a:gd name="connsiteY238" fmla="*/ 277315 h 4067999"/>
              <a:gd name="connsiteX239" fmla="*/ 331342 w 9143998"/>
              <a:gd name="connsiteY239" fmla="*/ 51813 h 4067999"/>
              <a:gd name="connsiteX240" fmla="*/ 302131 w 9143998"/>
              <a:gd name="connsiteY240" fmla="*/ 51813 h 4067999"/>
              <a:gd name="connsiteX241" fmla="*/ 302131 w 9143998"/>
              <a:gd name="connsiteY241" fmla="*/ 23436 h 4067999"/>
              <a:gd name="connsiteX242" fmla="*/ 331342 w 9143998"/>
              <a:gd name="connsiteY242" fmla="*/ 23436 h 4067999"/>
              <a:gd name="connsiteX243" fmla="*/ 0 w 9143998"/>
              <a:gd name="connsiteY243" fmla="*/ 0 h 4067999"/>
              <a:gd name="connsiteX244" fmla="*/ 95757 w 9143998"/>
              <a:gd name="connsiteY244" fmla="*/ 0 h 4067999"/>
              <a:gd name="connsiteX245" fmla="*/ 95757 w 9143998"/>
              <a:gd name="connsiteY245" fmla="*/ 23436 h 4067999"/>
              <a:gd name="connsiteX246" fmla="*/ 124966 w 9143998"/>
              <a:gd name="connsiteY246" fmla="*/ 23436 h 4067999"/>
              <a:gd name="connsiteX247" fmla="*/ 124966 w 9143998"/>
              <a:gd name="connsiteY247" fmla="*/ 51813 h 4067999"/>
              <a:gd name="connsiteX248" fmla="*/ 95757 w 9143998"/>
              <a:gd name="connsiteY248" fmla="*/ 51813 h 4067999"/>
              <a:gd name="connsiteX249" fmla="*/ 95757 w 9143998"/>
              <a:gd name="connsiteY249" fmla="*/ 277315 h 4067999"/>
              <a:gd name="connsiteX250" fmla="*/ 145033 w 9143998"/>
              <a:gd name="connsiteY250" fmla="*/ 348386 h 4067999"/>
              <a:gd name="connsiteX251" fmla="*/ 114171 w 9143998"/>
              <a:gd name="connsiteY251" fmla="*/ 682838 h 4067999"/>
              <a:gd name="connsiteX252" fmla="*/ 114171 w 9143998"/>
              <a:gd name="connsiteY252" fmla="*/ 714764 h 4067999"/>
              <a:gd name="connsiteX253" fmla="*/ 84963 w 9143998"/>
              <a:gd name="connsiteY253" fmla="*/ 714764 h 4067999"/>
              <a:gd name="connsiteX254" fmla="*/ 84963 w 9143998"/>
              <a:gd name="connsiteY254" fmla="*/ 695760 h 4067999"/>
              <a:gd name="connsiteX255" fmla="*/ 0 w 9143998"/>
              <a:gd name="connsiteY255" fmla="*/ 695760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</a:cxnLst>
            <a:rect l="l" t="t" r="r" b="b"/>
            <a:pathLst>
              <a:path w="9143998" h="4067999">
                <a:moveTo>
                  <a:pt x="342137" y="695760"/>
                </a:moveTo>
                <a:lnTo>
                  <a:pt x="342137" y="714764"/>
                </a:lnTo>
                <a:lnTo>
                  <a:pt x="312927" y="714764"/>
                </a:lnTo>
                <a:lnTo>
                  <a:pt x="312927" y="744535"/>
                </a:lnTo>
                <a:lnTo>
                  <a:pt x="342137" y="744535"/>
                </a:lnTo>
                <a:lnTo>
                  <a:pt x="342137" y="772912"/>
                </a:lnTo>
                <a:lnTo>
                  <a:pt x="312927" y="772912"/>
                </a:lnTo>
                <a:lnTo>
                  <a:pt x="312927" y="998288"/>
                </a:lnTo>
                <a:lnTo>
                  <a:pt x="362203" y="1069485"/>
                </a:lnTo>
                <a:lnTo>
                  <a:pt x="331342" y="1403810"/>
                </a:lnTo>
                <a:lnTo>
                  <a:pt x="331342" y="1435735"/>
                </a:lnTo>
                <a:lnTo>
                  <a:pt x="530097" y="1435735"/>
                </a:lnTo>
                <a:lnTo>
                  <a:pt x="530097" y="1403810"/>
                </a:lnTo>
                <a:lnTo>
                  <a:pt x="499236" y="1069485"/>
                </a:lnTo>
                <a:lnTo>
                  <a:pt x="548512" y="998288"/>
                </a:lnTo>
                <a:lnTo>
                  <a:pt x="548512" y="772912"/>
                </a:lnTo>
                <a:lnTo>
                  <a:pt x="519302" y="772912"/>
                </a:lnTo>
                <a:lnTo>
                  <a:pt x="519302" y="744535"/>
                </a:lnTo>
                <a:lnTo>
                  <a:pt x="548512" y="744535"/>
                </a:lnTo>
                <a:lnTo>
                  <a:pt x="548512" y="714764"/>
                </a:lnTo>
                <a:lnTo>
                  <a:pt x="519302" y="714764"/>
                </a:lnTo>
                <a:lnTo>
                  <a:pt x="519302" y="695760"/>
                </a:lnTo>
                <a:close/>
                <a:moveTo>
                  <a:pt x="8781793" y="0"/>
                </a:moveTo>
                <a:lnTo>
                  <a:pt x="9017379" y="0"/>
                </a:lnTo>
                <a:lnTo>
                  <a:pt x="9017379" y="23435"/>
                </a:lnTo>
                <a:lnTo>
                  <a:pt x="8988168" y="23435"/>
                </a:lnTo>
                <a:lnTo>
                  <a:pt x="8988168" y="51813"/>
                </a:lnTo>
                <a:lnTo>
                  <a:pt x="9017379" y="51813"/>
                </a:lnTo>
                <a:lnTo>
                  <a:pt x="9017379" y="277315"/>
                </a:lnTo>
                <a:lnTo>
                  <a:pt x="8968103" y="348386"/>
                </a:lnTo>
                <a:lnTo>
                  <a:pt x="8998964" y="682838"/>
                </a:lnTo>
                <a:lnTo>
                  <a:pt x="8998964" y="714763"/>
                </a:lnTo>
                <a:lnTo>
                  <a:pt x="8800336" y="714763"/>
                </a:lnTo>
                <a:lnTo>
                  <a:pt x="8800336" y="682838"/>
                </a:lnTo>
                <a:lnTo>
                  <a:pt x="8831070" y="348386"/>
                </a:lnTo>
                <a:lnTo>
                  <a:pt x="8781793" y="277188"/>
                </a:lnTo>
                <a:lnTo>
                  <a:pt x="8781793" y="51813"/>
                </a:lnTo>
                <a:lnTo>
                  <a:pt x="8811130" y="51813"/>
                </a:lnTo>
                <a:lnTo>
                  <a:pt x="8811130" y="23435"/>
                </a:lnTo>
                <a:lnTo>
                  <a:pt x="8781793" y="23435"/>
                </a:lnTo>
                <a:close/>
                <a:moveTo>
                  <a:pt x="331342" y="0"/>
                </a:moveTo>
                <a:lnTo>
                  <a:pt x="964310" y="0"/>
                </a:lnTo>
                <a:lnTo>
                  <a:pt x="964310" y="23436"/>
                </a:lnTo>
                <a:lnTo>
                  <a:pt x="993647" y="23436"/>
                </a:lnTo>
                <a:lnTo>
                  <a:pt x="993647" y="51813"/>
                </a:lnTo>
                <a:lnTo>
                  <a:pt x="964310" y="51813"/>
                </a:lnTo>
                <a:lnTo>
                  <a:pt x="964310" y="277315"/>
                </a:lnTo>
                <a:lnTo>
                  <a:pt x="1013586" y="348386"/>
                </a:lnTo>
                <a:lnTo>
                  <a:pt x="982852" y="682838"/>
                </a:lnTo>
                <a:lnTo>
                  <a:pt x="982852" y="714764"/>
                </a:lnTo>
                <a:lnTo>
                  <a:pt x="1181480" y="714764"/>
                </a:lnTo>
                <a:lnTo>
                  <a:pt x="1181480" y="682838"/>
                </a:lnTo>
                <a:lnTo>
                  <a:pt x="1150747" y="348386"/>
                </a:lnTo>
                <a:lnTo>
                  <a:pt x="1200022" y="277315"/>
                </a:lnTo>
                <a:lnTo>
                  <a:pt x="1200022" y="51813"/>
                </a:lnTo>
                <a:lnTo>
                  <a:pt x="1170685" y="51813"/>
                </a:lnTo>
                <a:lnTo>
                  <a:pt x="1170685" y="23436"/>
                </a:lnTo>
                <a:lnTo>
                  <a:pt x="1200022" y="23436"/>
                </a:lnTo>
                <a:lnTo>
                  <a:pt x="1200022" y="0"/>
                </a:lnTo>
                <a:lnTo>
                  <a:pt x="1398650" y="0"/>
                </a:lnTo>
                <a:lnTo>
                  <a:pt x="1398650" y="23436"/>
                </a:lnTo>
                <a:lnTo>
                  <a:pt x="1427859" y="23436"/>
                </a:lnTo>
                <a:lnTo>
                  <a:pt x="1427859" y="51813"/>
                </a:lnTo>
                <a:lnTo>
                  <a:pt x="1398650" y="51813"/>
                </a:lnTo>
                <a:lnTo>
                  <a:pt x="1398650" y="277315"/>
                </a:lnTo>
                <a:lnTo>
                  <a:pt x="1447926" y="348386"/>
                </a:lnTo>
                <a:lnTo>
                  <a:pt x="1417191" y="682838"/>
                </a:lnTo>
                <a:lnTo>
                  <a:pt x="1417191" y="714764"/>
                </a:lnTo>
                <a:lnTo>
                  <a:pt x="1615819" y="714764"/>
                </a:lnTo>
                <a:lnTo>
                  <a:pt x="1615819" y="682838"/>
                </a:lnTo>
                <a:lnTo>
                  <a:pt x="1584959" y="348386"/>
                </a:lnTo>
                <a:lnTo>
                  <a:pt x="1634234" y="277315"/>
                </a:lnTo>
                <a:lnTo>
                  <a:pt x="1634234" y="51813"/>
                </a:lnTo>
                <a:lnTo>
                  <a:pt x="1605025" y="51813"/>
                </a:lnTo>
                <a:lnTo>
                  <a:pt x="1605025" y="23436"/>
                </a:lnTo>
                <a:lnTo>
                  <a:pt x="1634234" y="23436"/>
                </a:lnTo>
                <a:lnTo>
                  <a:pt x="1634234" y="0"/>
                </a:lnTo>
                <a:lnTo>
                  <a:pt x="1832990" y="0"/>
                </a:lnTo>
                <a:lnTo>
                  <a:pt x="1832990" y="23436"/>
                </a:lnTo>
                <a:lnTo>
                  <a:pt x="1862200" y="23436"/>
                </a:lnTo>
                <a:lnTo>
                  <a:pt x="1862200" y="51813"/>
                </a:lnTo>
                <a:lnTo>
                  <a:pt x="1832990" y="51813"/>
                </a:lnTo>
                <a:lnTo>
                  <a:pt x="1832990" y="277315"/>
                </a:lnTo>
                <a:lnTo>
                  <a:pt x="1882266" y="348386"/>
                </a:lnTo>
                <a:lnTo>
                  <a:pt x="1851405" y="682838"/>
                </a:lnTo>
                <a:lnTo>
                  <a:pt x="1851405" y="714764"/>
                </a:lnTo>
                <a:lnTo>
                  <a:pt x="2050160" y="714764"/>
                </a:lnTo>
                <a:lnTo>
                  <a:pt x="2050160" y="682838"/>
                </a:lnTo>
                <a:lnTo>
                  <a:pt x="2019299" y="348386"/>
                </a:lnTo>
                <a:lnTo>
                  <a:pt x="2068575" y="277315"/>
                </a:lnTo>
                <a:lnTo>
                  <a:pt x="2068575" y="51813"/>
                </a:lnTo>
                <a:lnTo>
                  <a:pt x="2039365" y="51813"/>
                </a:lnTo>
                <a:lnTo>
                  <a:pt x="2039365" y="23436"/>
                </a:lnTo>
                <a:lnTo>
                  <a:pt x="2068575" y="23436"/>
                </a:lnTo>
                <a:lnTo>
                  <a:pt x="2068575" y="0"/>
                </a:lnTo>
                <a:lnTo>
                  <a:pt x="2267203" y="0"/>
                </a:lnTo>
                <a:lnTo>
                  <a:pt x="2267203" y="23436"/>
                </a:lnTo>
                <a:lnTo>
                  <a:pt x="2296540" y="23436"/>
                </a:lnTo>
                <a:lnTo>
                  <a:pt x="2296540" y="51813"/>
                </a:lnTo>
                <a:lnTo>
                  <a:pt x="2267203" y="51813"/>
                </a:lnTo>
                <a:lnTo>
                  <a:pt x="2267203" y="277315"/>
                </a:lnTo>
                <a:lnTo>
                  <a:pt x="2316606" y="348386"/>
                </a:lnTo>
                <a:lnTo>
                  <a:pt x="2285745" y="682838"/>
                </a:lnTo>
                <a:lnTo>
                  <a:pt x="2285745" y="714764"/>
                </a:lnTo>
                <a:lnTo>
                  <a:pt x="2484373" y="714764"/>
                </a:lnTo>
                <a:lnTo>
                  <a:pt x="2484373" y="682838"/>
                </a:lnTo>
                <a:lnTo>
                  <a:pt x="2453639" y="348386"/>
                </a:lnTo>
                <a:lnTo>
                  <a:pt x="2502915" y="277315"/>
                </a:lnTo>
                <a:lnTo>
                  <a:pt x="2502915" y="51813"/>
                </a:lnTo>
                <a:lnTo>
                  <a:pt x="2473578" y="51813"/>
                </a:lnTo>
                <a:lnTo>
                  <a:pt x="2473578" y="23436"/>
                </a:lnTo>
                <a:lnTo>
                  <a:pt x="2502915" y="23436"/>
                </a:lnTo>
                <a:lnTo>
                  <a:pt x="2502915" y="0"/>
                </a:lnTo>
                <a:lnTo>
                  <a:pt x="6610348" y="0"/>
                </a:lnTo>
                <a:lnTo>
                  <a:pt x="6610348" y="23436"/>
                </a:lnTo>
                <a:lnTo>
                  <a:pt x="6639558" y="23436"/>
                </a:lnTo>
                <a:lnTo>
                  <a:pt x="6639558" y="51813"/>
                </a:lnTo>
                <a:lnTo>
                  <a:pt x="6610348" y="51813"/>
                </a:lnTo>
                <a:lnTo>
                  <a:pt x="6610348" y="277315"/>
                </a:lnTo>
                <a:lnTo>
                  <a:pt x="6659624" y="348386"/>
                </a:lnTo>
                <a:lnTo>
                  <a:pt x="6628763" y="682838"/>
                </a:lnTo>
                <a:lnTo>
                  <a:pt x="6628763" y="714764"/>
                </a:lnTo>
                <a:lnTo>
                  <a:pt x="6827391" y="714764"/>
                </a:lnTo>
                <a:lnTo>
                  <a:pt x="6827391" y="682838"/>
                </a:lnTo>
                <a:lnTo>
                  <a:pt x="6796657" y="348386"/>
                </a:lnTo>
                <a:lnTo>
                  <a:pt x="6845933" y="277315"/>
                </a:lnTo>
                <a:lnTo>
                  <a:pt x="6845933" y="51813"/>
                </a:lnTo>
                <a:lnTo>
                  <a:pt x="6816596" y="51813"/>
                </a:lnTo>
                <a:lnTo>
                  <a:pt x="6816596" y="23436"/>
                </a:lnTo>
                <a:lnTo>
                  <a:pt x="6845933" y="23436"/>
                </a:lnTo>
                <a:lnTo>
                  <a:pt x="6845933" y="0"/>
                </a:lnTo>
                <a:lnTo>
                  <a:pt x="7044561" y="0"/>
                </a:lnTo>
                <a:lnTo>
                  <a:pt x="7044561" y="23436"/>
                </a:lnTo>
                <a:lnTo>
                  <a:pt x="7073898" y="23436"/>
                </a:lnTo>
                <a:lnTo>
                  <a:pt x="7073898" y="51813"/>
                </a:lnTo>
                <a:lnTo>
                  <a:pt x="7044561" y="51813"/>
                </a:lnTo>
                <a:lnTo>
                  <a:pt x="7044561" y="277315"/>
                </a:lnTo>
                <a:lnTo>
                  <a:pt x="7093837" y="348386"/>
                </a:lnTo>
                <a:lnTo>
                  <a:pt x="7063103" y="682838"/>
                </a:lnTo>
                <a:lnTo>
                  <a:pt x="7063103" y="714764"/>
                </a:lnTo>
                <a:lnTo>
                  <a:pt x="7261731" y="714764"/>
                </a:lnTo>
                <a:lnTo>
                  <a:pt x="7261731" y="682838"/>
                </a:lnTo>
                <a:lnTo>
                  <a:pt x="7230997" y="348386"/>
                </a:lnTo>
                <a:lnTo>
                  <a:pt x="7280273" y="277315"/>
                </a:lnTo>
                <a:lnTo>
                  <a:pt x="7280273" y="51813"/>
                </a:lnTo>
                <a:lnTo>
                  <a:pt x="7250936" y="51813"/>
                </a:lnTo>
                <a:lnTo>
                  <a:pt x="7250936" y="23436"/>
                </a:lnTo>
                <a:lnTo>
                  <a:pt x="7280273" y="23436"/>
                </a:lnTo>
                <a:lnTo>
                  <a:pt x="7280273" y="0"/>
                </a:lnTo>
                <a:lnTo>
                  <a:pt x="7478901" y="0"/>
                </a:lnTo>
                <a:lnTo>
                  <a:pt x="7478901" y="23436"/>
                </a:lnTo>
                <a:lnTo>
                  <a:pt x="7508111" y="23436"/>
                </a:lnTo>
                <a:lnTo>
                  <a:pt x="7508111" y="51813"/>
                </a:lnTo>
                <a:lnTo>
                  <a:pt x="7478901" y="51813"/>
                </a:lnTo>
                <a:lnTo>
                  <a:pt x="7478901" y="277315"/>
                </a:lnTo>
                <a:lnTo>
                  <a:pt x="7528177" y="348386"/>
                </a:lnTo>
                <a:lnTo>
                  <a:pt x="7497316" y="682838"/>
                </a:lnTo>
                <a:lnTo>
                  <a:pt x="7497316" y="714764"/>
                </a:lnTo>
                <a:lnTo>
                  <a:pt x="7696071" y="714764"/>
                </a:lnTo>
                <a:lnTo>
                  <a:pt x="7696071" y="682838"/>
                </a:lnTo>
                <a:lnTo>
                  <a:pt x="7665210" y="348386"/>
                </a:lnTo>
                <a:lnTo>
                  <a:pt x="7714486" y="277315"/>
                </a:lnTo>
                <a:lnTo>
                  <a:pt x="7714486" y="51813"/>
                </a:lnTo>
                <a:lnTo>
                  <a:pt x="7685276" y="51813"/>
                </a:lnTo>
                <a:lnTo>
                  <a:pt x="7685276" y="23436"/>
                </a:lnTo>
                <a:lnTo>
                  <a:pt x="7714486" y="23436"/>
                </a:lnTo>
                <a:lnTo>
                  <a:pt x="7714486" y="0"/>
                </a:lnTo>
                <a:lnTo>
                  <a:pt x="7913241" y="0"/>
                </a:lnTo>
                <a:lnTo>
                  <a:pt x="7913241" y="23435"/>
                </a:lnTo>
                <a:lnTo>
                  <a:pt x="7942451" y="23435"/>
                </a:lnTo>
                <a:lnTo>
                  <a:pt x="7942451" y="51813"/>
                </a:lnTo>
                <a:lnTo>
                  <a:pt x="7913241" y="51813"/>
                </a:lnTo>
                <a:lnTo>
                  <a:pt x="7913241" y="277315"/>
                </a:lnTo>
                <a:lnTo>
                  <a:pt x="7962516" y="348386"/>
                </a:lnTo>
                <a:lnTo>
                  <a:pt x="7931655" y="682838"/>
                </a:lnTo>
                <a:lnTo>
                  <a:pt x="7931655" y="714763"/>
                </a:lnTo>
                <a:lnTo>
                  <a:pt x="8130284" y="714763"/>
                </a:lnTo>
                <a:lnTo>
                  <a:pt x="8130284" y="682838"/>
                </a:lnTo>
                <a:lnTo>
                  <a:pt x="8099550" y="348386"/>
                </a:lnTo>
                <a:lnTo>
                  <a:pt x="8148826" y="277315"/>
                </a:lnTo>
                <a:lnTo>
                  <a:pt x="8148826" y="51813"/>
                </a:lnTo>
                <a:lnTo>
                  <a:pt x="8119616" y="51813"/>
                </a:lnTo>
                <a:lnTo>
                  <a:pt x="8119616" y="23435"/>
                </a:lnTo>
                <a:lnTo>
                  <a:pt x="8148826" y="23435"/>
                </a:lnTo>
                <a:lnTo>
                  <a:pt x="8148826" y="0"/>
                </a:lnTo>
                <a:lnTo>
                  <a:pt x="8583166" y="0"/>
                </a:lnTo>
                <a:lnTo>
                  <a:pt x="8583166" y="23435"/>
                </a:lnTo>
                <a:lnTo>
                  <a:pt x="8553829" y="23435"/>
                </a:lnTo>
                <a:lnTo>
                  <a:pt x="8553829" y="51813"/>
                </a:lnTo>
                <a:lnTo>
                  <a:pt x="8583166" y="51813"/>
                </a:lnTo>
                <a:lnTo>
                  <a:pt x="8583166" y="277188"/>
                </a:lnTo>
                <a:lnTo>
                  <a:pt x="8533890" y="348386"/>
                </a:lnTo>
                <a:lnTo>
                  <a:pt x="8564624" y="682838"/>
                </a:lnTo>
                <a:lnTo>
                  <a:pt x="8564624" y="714763"/>
                </a:lnTo>
                <a:lnTo>
                  <a:pt x="8593961" y="714763"/>
                </a:lnTo>
                <a:lnTo>
                  <a:pt x="8593961" y="695760"/>
                </a:lnTo>
                <a:lnTo>
                  <a:pt x="8770999" y="695760"/>
                </a:lnTo>
                <a:lnTo>
                  <a:pt x="8770999" y="714763"/>
                </a:lnTo>
                <a:lnTo>
                  <a:pt x="8800336" y="714763"/>
                </a:lnTo>
                <a:lnTo>
                  <a:pt x="8800336" y="744534"/>
                </a:lnTo>
                <a:lnTo>
                  <a:pt x="8770999" y="744534"/>
                </a:lnTo>
                <a:lnTo>
                  <a:pt x="8770999" y="772912"/>
                </a:lnTo>
                <a:lnTo>
                  <a:pt x="8800336" y="772912"/>
                </a:lnTo>
                <a:lnTo>
                  <a:pt x="8800336" y="998287"/>
                </a:lnTo>
                <a:lnTo>
                  <a:pt x="8750933" y="1069485"/>
                </a:lnTo>
                <a:lnTo>
                  <a:pt x="8781793" y="1403937"/>
                </a:lnTo>
                <a:lnTo>
                  <a:pt x="8781793" y="1435862"/>
                </a:lnTo>
                <a:lnTo>
                  <a:pt x="8811130" y="1435862"/>
                </a:lnTo>
                <a:lnTo>
                  <a:pt x="8811130" y="1416733"/>
                </a:lnTo>
                <a:lnTo>
                  <a:pt x="8988168" y="1416733"/>
                </a:lnTo>
                <a:lnTo>
                  <a:pt x="8988168" y="1435862"/>
                </a:lnTo>
                <a:lnTo>
                  <a:pt x="9017379" y="1435862"/>
                </a:lnTo>
                <a:lnTo>
                  <a:pt x="9017379" y="1403937"/>
                </a:lnTo>
                <a:lnTo>
                  <a:pt x="9048240" y="1069485"/>
                </a:lnTo>
                <a:lnTo>
                  <a:pt x="8998964" y="998287"/>
                </a:lnTo>
                <a:lnTo>
                  <a:pt x="8998964" y="772912"/>
                </a:lnTo>
                <a:lnTo>
                  <a:pt x="9028174" y="772912"/>
                </a:lnTo>
                <a:lnTo>
                  <a:pt x="9028174" y="744534"/>
                </a:lnTo>
                <a:lnTo>
                  <a:pt x="8998964" y="744534"/>
                </a:lnTo>
                <a:lnTo>
                  <a:pt x="8998964" y="714763"/>
                </a:lnTo>
                <a:lnTo>
                  <a:pt x="9028174" y="714763"/>
                </a:lnTo>
                <a:lnTo>
                  <a:pt x="9028174" y="695760"/>
                </a:lnTo>
                <a:lnTo>
                  <a:pt x="9143998" y="695760"/>
                </a:lnTo>
                <a:lnTo>
                  <a:pt x="9143998" y="4067999"/>
                </a:lnTo>
                <a:lnTo>
                  <a:pt x="0" y="4067999"/>
                </a:lnTo>
                <a:lnTo>
                  <a:pt x="0" y="1435735"/>
                </a:lnTo>
                <a:lnTo>
                  <a:pt x="95758" y="1435735"/>
                </a:lnTo>
                <a:lnTo>
                  <a:pt x="95758" y="1403810"/>
                </a:lnTo>
                <a:lnTo>
                  <a:pt x="64897" y="1069485"/>
                </a:lnTo>
                <a:lnTo>
                  <a:pt x="114173" y="998288"/>
                </a:lnTo>
                <a:lnTo>
                  <a:pt x="114173" y="772912"/>
                </a:lnTo>
                <a:lnTo>
                  <a:pt x="84963" y="772912"/>
                </a:lnTo>
                <a:lnTo>
                  <a:pt x="84963" y="744535"/>
                </a:lnTo>
                <a:lnTo>
                  <a:pt x="114173" y="744535"/>
                </a:lnTo>
                <a:lnTo>
                  <a:pt x="114173" y="714764"/>
                </a:lnTo>
                <a:lnTo>
                  <a:pt x="312926" y="714764"/>
                </a:lnTo>
                <a:lnTo>
                  <a:pt x="312926" y="682838"/>
                </a:lnTo>
                <a:lnTo>
                  <a:pt x="282065" y="348386"/>
                </a:lnTo>
                <a:lnTo>
                  <a:pt x="331342" y="277315"/>
                </a:lnTo>
                <a:lnTo>
                  <a:pt x="331342" y="51813"/>
                </a:lnTo>
                <a:lnTo>
                  <a:pt x="302131" y="51813"/>
                </a:lnTo>
                <a:lnTo>
                  <a:pt x="302131" y="23436"/>
                </a:lnTo>
                <a:lnTo>
                  <a:pt x="331342" y="23436"/>
                </a:lnTo>
                <a:close/>
                <a:moveTo>
                  <a:pt x="0" y="0"/>
                </a:moveTo>
                <a:lnTo>
                  <a:pt x="95757" y="0"/>
                </a:lnTo>
                <a:lnTo>
                  <a:pt x="95757" y="23436"/>
                </a:lnTo>
                <a:lnTo>
                  <a:pt x="124966" y="23436"/>
                </a:lnTo>
                <a:lnTo>
                  <a:pt x="124966" y="51813"/>
                </a:lnTo>
                <a:lnTo>
                  <a:pt x="95757" y="51813"/>
                </a:lnTo>
                <a:lnTo>
                  <a:pt x="95757" y="277315"/>
                </a:lnTo>
                <a:lnTo>
                  <a:pt x="145033" y="348386"/>
                </a:lnTo>
                <a:lnTo>
                  <a:pt x="114171" y="682838"/>
                </a:lnTo>
                <a:lnTo>
                  <a:pt x="114171" y="714764"/>
                </a:lnTo>
                <a:lnTo>
                  <a:pt x="84963" y="714764"/>
                </a:lnTo>
                <a:lnTo>
                  <a:pt x="84963" y="695760"/>
                </a:lnTo>
                <a:lnTo>
                  <a:pt x="0" y="6957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5551680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Watertoren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2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D263CE74-E22E-3142-91C3-1724C3F3DB9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075502"/>
            <a:ext cx="9143998" cy="4067999"/>
          </a:xfrm>
          <a:custGeom>
            <a:avLst/>
            <a:gdLst>
              <a:gd name="connsiteX0" fmla="*/ 342137 w 9143998"/>
              <a:gd name="connsiteY0" fmla="*/ 695760 h 4067999"/>
              <a:gd name="connsiteX1" fmla="*/ 342137 w 9143998"/>
              <a:gd name="connsiteY1" fmla="*/ 714764 h 4067999"/>
              <a:gd name="connsiteX2" fmla="*/ 312927 w 9143998"/>
              <a:gd name="connsiteY2" fmla="*/ 714764 h 4067999"/>
              <a:gd name="connsiteX3" fmla="*/ 312927 w 9143998"/>
              <a:gd name="connsiteY3" fmla="*/ 744535 h 4067999"/>
              <a:gd name="connsiteX4" fmla="*/ 342137 w 9143998"/>
              <a:gd name="connsiteY4" fmla="*/ 744535 h 4067999"/>
              <a:gd name="connsiteX5" fmla="*/ 342137 w 9143998"/>
              <a:gd name="connsiteY5" fmla="*/ 772912 h 4067999"/>
              <a:gd name="connsiteX6" fmla="*/ 312927 w 9143998"/>
              <a:gd name="connsiteY6" fmla="*/ 772912 h 4067999"/>
              <a:gd name="connsiteX7" fmla="*/ 312927 w 9143998"/>
              <a:gd name="connsiteY7" fmla="*/ 998288 h 4067999"/>
              <a:gd name="connsiteX8" fmla="*/ 362203 w 9143998"/>
              <a:gd name="connsiteY8" fmla="*/ 1069485 h 4067999"/>
              <a:gd name="connsiteX9" fmla="*/ 331342 w 9143998"/>
              <a:gd name="connsiteY9" fmla="*/ 1403810 h 4067999"/>
              <a:gd name="connsiteX10" fmla="*/ 331342 w 9143998"/>
              <a:gd name="connsiteY10" fmla="*/ 1435735 h 4067999"/>
              <a:gd name="connsiteX11" fmla="*/ 530097 w 9143998"/>
              <a:gd name="connsiteY11" fmla="*/ 1435735 h 4067999"/>
              <a:gd name="connsiteX12" fmla="*/ 530097 w 9143998"/>
              <a:gd name="connsiteY12" fmla="*/ 1403810 h 4067999"/>
              <a:gd name="connsiteX13" fmla="*/ 499236 w 9143998"/>
              <a:gd name="connsiteY13" fmla="*/ 1069485 h 4067999"/>
              <a:gd name="connsiteX14" fmla="*/ 548512 w 9143998"/>
              <a:gd name="connsiteY14" fmla="*/ 998288 h 4067999"/>
              <a:gd name="connsiteX15" fmla="*/ 548512 w 9143998"/>
              <a:gd name="connsiteY15" fmla="*/ 772912 h 4067999"/>
              <a:gd name="connsiteX16" fmla="*/ 519302 w 9143998"/>
              <a:gd name="connsiteY16" fmla="*/ 772912 h 4067999"/>
              <a:gd name="connsiteX17" fmla="*/ 519302 w 9143998"/>
              <a:gd name="connsiteY17" fmla="*/ 744535 h 4067999"/>
              <a:gd name="connsiteX18" fmla="*/ 548512 w 9143998"/>
              <a:gd name="connsiteY18" fmla="*/ 744535 h 4067999"/>
              <a:gd name="connsiteX19" fmla="*/ 548512 w 9143998"/>
              <a:gd name="connsiteY19" fmla="*/ 714764 h 4067999"/>
              <a:gd name="connsiteX20" fmla="*/ 519302 w 9143998"/>
              <a:gd name="connsiteY20" fmla="*/ 714764 h 4067999"/>
              <a:gd name="connsiteX21" fmla="*/ 519302 w 9143998"/>
              <a:gd name="connsiteY21" fmla="*/ 695760 h 4067999"/>
              <a:gd name="connsiteX22" fmla="*/ 8781793 w 9143998"/>
              <a:gd name="connsiteY22" fmla="*/ 0 h 4067999"/>
              <a:gd name="connsiteX23" fmla="*/ 9017379 w 9143998"/>
              <a:gd name="connsiteY23" fmla="*/ 0 h 4067999"/>
              <a:gd name="connsiteX24" fmla="*/ 9017379 w 9143998"/>
              <a:gd name="connsiteY24" fmla="*/ 23435 h 4067999"/>
              <a:gd name="connsiteX25" fmla="*/ 8988168 w 9143998"/>
              <a:gd name="connsiteY25" fmla="*/ 23435 h 4067999"/>
              <a:gd name="connsiteX26" fmla="*/ 8988168 w 9143998"/>
              <a:gd name="connsiteY26" fmla="*/ 51813 h 4067999"/>
              <a:gd name="connsiteX27" fmla="*/ 9017379 w 9143998"/>
              <a:gd name="connsiteY27" fmla="*/ 51813 h 4067999"/>
              <a:gd name="connsiteX28" fmla="*/ 9017379 w 9143998"/>
              <a:gd name="connsiteY28" fmla="*/ 277315 h 4067999"/>
              <a:gd name="connsiteX29" fmla="*/ 8968103 w 9143998"/>
              <a:gd name="connsiteY29" fmla="*/ 348386 h 4067999"/>
              <a:gd name="connsiteX30" fmla="*/ 8998964 w 9143998"/>
              <a:gd name="connsiteY30" fmla="*/ 682838 h 4067999"/>
              <a:gd name="connsiteX31" fmla="*/ 8998964 w 9143998"/>
              <a:gd name="connsiteY31" fmla="*/ 714763 h 4067999"/>
              <a:gd name="connsiteX32" fmla="*/ 8800336 w 9143998"/>
              <a:gd name="connsiteY32" fmla="*/ 714763 h 4067999"/>
              <a:gd name="connsiteX33" fmla="*/ 8800336 w 9143998"/>
              <a:gd name="connsiteY33" fmla="*/ 682838 h 4067999"/>
              <a:gd name="connsiteX34" fmla="*/ 8831070 w 9143998"/>
              <a:gd name="connsiteY34" fmla="*/ 348386 h 4067999"/>
              <a:gd name="connsiteX35" fmla="*/ 8781793 w 9143998"/>
              <a:gd name="connsiteY35" fmla="*/ 277188 h 4067999"/>
              <a:gd name="connsiteX36" fmla="*/ 8781793 w 9143998"/>
              <a:gd name="connsiteY36" fmla="*/ 51813 h 4067999"/>
              <a:gd name="connsiteX37" fmla="*/ 8811130 w 9143998"/>
              <a:gd name="connsiteY37" fmla="*/ 51813 h 4067999"/>
              <a:gd name="connsiteX38" fmla="*/ 8811130 w 9143998"/>
              <a:gd name="connsiteY38" fmla="*/ 23435 h 4067999"/>
              <a:gd name="connsiteX39" fmla="*/ 8781793 w 9143998"/>
              <a:gd name="connsiteY39" fmla="*/ 23435 h 4067999"/>
              <a:gd name="connsiteX40" fmla="*/ 331342 w 9143998"/>
              <a:gd name="connsiteY40" fmla="*/ 0 h 4067999"/>
              <a:gd name="connsiteX41" fmla="*/ 964310 w 9143998"/>
              <a:gd name="connsiteY41" fmla="*/ 0 h 4067999"/>
              <a:gd name="connsiteX42" fmla="*/ 964310 w 9143998"/>
              <a:gd name="connsiteY42" fmla="*/ 23436 h 4067999"/>
              <a:gd name="connsiteX43" fmla="*/ 993647 w 9143998"/>
              <a:gd name="connsiteY43" fmla="*/ 23436 h 4067999"/>
              <a:gd name="connsiteX44" fmla="*/ 993647 w 9143998"/>
              <a:gd name="connsiteY44" fmla="*/ 51813 h 4067999"/>
              <a:gd name="connsiteX45" fmla="*/ 964310 w 9143998"/>
              <a:gd name="connsiteY45" fmla="*/ 51813 h 4067999"/>
              <a:gd name="connsiteX46" fmla="*/ 964310 w 9143998"/>
              <a:gd name="connsiteY46" fmla="*/ 277315 h 4067999"/>
              <a:gd name="connsiteX47" fmla="*/ 1013586 w 9143998"/>
              <a:gd name="connsiteY47" fmla="*/ 348386 h 4067999"/>
              <a:gd name="connsiteX48" fmla="*/ 982852 w 9143998"/>
              <a:gd name="connsiteY48" fmla="*/ 682838 h 4067999"/>
              <a:gd name="connsiteX49" fmla="*/ 982852 w 9143998"/>
              <a:gd name="connsiteY49" fmla="*/ 714764 h 4067999"/>
              <a:gd name="connsiteX50" fmla="*/ 1181480 w 9143998"/>
              <a:gd name="connsiteY50" fmla="*/ 714764 h 4067999"/>
              <a:gd name="connsiteX51" fmla="*/ 1181480 w 9143998"/>
              <a:gd name="connsiteY51" fmla="*/ 682838 h 4067999"/>
              <a:gd name="connsiteX52" fmla="*/ 1150747 w 9143998"/>
              <a:gd name="connsiteY52" fmla="*/ 348386 h 4067999"/>
              <a:gd name="connsiteX53" fmla="*/ 1200022 w 9143998"/>
              <a:gd name="connsiteY53" fmla="*/ 277315 h 4067999"/>
              <a:gd name="connsiteX54" fmla="*/ 1200022 w 9143998"/>
              <a:gd name="connsiteY54" fmla="*/ 51813 h 4067999"/>
              <a:gd name="connsiteX55" fmla="*/ 1170685 w 9143998"/>
              <a:gd name="connsiteY55" fmla="*/ 51813 h 4067999"/>
              <a:gd name="connsiteX56" fmla="*/ 1170685 w 9143998"/>
              <a:gd name="connsiteY56" fmla="*/ 23436 h 4067999"/>
              <a:gd name="connsiteX57" fmla="*/ 1200022 w 9143998"/>
              <a:gd name="connsiteY57" fmla="*/ 23436 h 4067999"/>
              <a:gd name="connsiteX58" fmla="*/ 1200022 w 9143998"/>
              <a:gd name="connsiteY58" fmla="*/ 0 h 4067999"/>
              <a:gd name="connsiteX59" fmla="*/ 1398650 w 9143998"/>
              <a:gd name="connsiteY59" fmla="*/ 0 h 4067999"/>
              <a:gd name="connsiteX60" fmla="*/ 1398650 w 9143998"/>
              <a:gd name="connsiteY60" fmla="*/ 23436 h 4067999"/>
              <a:gd name="connsiteX61" fmla="*/ 1427859 w 9143998"/>
              <a:gd name="connsiteY61" fmla="*/ 23436 h 4067999"/>
              <a:gd name="connsiteX62" fmla="*/ 1427859 w 9143998"/>
              <a:gd name="connsiteY62" fmla="*/ 51813 h 4067999"/>
              <a:gd name="connsiteX63" fmla="*/ 1398650 w 9143998"/>
              <a:gd name="connsiteY63" fmla="*/ 51813 h 4067999"/>
              <a:gd name="connsiteX64" fmla="*/ 1398650 w 9143998"/>
              <a:gd name="connsiteY64" fmla="*/ 277315 h 4067999"/>
              <a:gd name="connsiteX65" fmla="*/ 1447926 w 9143998"/>
              <a:gd name="connsiteY65" fmla="*/ 348386 h 4067999"/>
              <a:gd name="connsiteX66" fmla="*/ 1417191 w 9143998"/>
              <a:gd name="connsiteY66" fmla="*/ 682838 h 4067999"/>
              <a:gd name="connsiteX67" fmla="*/ 1417191 w 9143998"/>
              <a:gd name="connsiteY67" fmla="*/ 714764 h 4067999"/>
              <a:gd name="connsiteX68" fmla="*/ 1615819 w 9143998"/>
              <a:gd name="connsiteY68" fmla="*/ 714764 h 4067999"/>
              <a:gd name="connsiteX69" fmla="*/ 1615819 w 9143998"/>
              <a:gd name="connsiteY69" fmla="*/ 682838 h 4067999"/>
              <a:gd name="connsiteX70" fmla="*/ 1584959 w 9143998"/>
              <a:gd name="connsiteY70" fmla="*/ 348386 h 4067999"/>
              <a:gd name="connsiteX71" fmla="*/ 1634234 w 9143998"/>
              <a:gd name="connsiteY71" fmla="*/ 277315 h 4067999"/>
              <a:gd name="connsiteX72" fmla="*/ 1634234 w 9143998"/>
              <a:gd name="connsiteY72" fmla="*/ 51813 h 4067999"/>
              <a:gd name="connsiteX73" fmla="*/ 1605025 w 9143998"/>
              <a:gd name="connsiteY73" fmla="*/ 51813 h 4067999"/>
              <a:gd name="connsiteX74" fmla="*/ 1605025 w 9143998"/>
              <a:gd name="connsiteY74" fmla="*/ 23436 h 4067999"/>
              <a:gd name="connsiteX75" fmla="*/ 1634234 w 9143998"/>
              <a:gd name="connsiteY75" fmla="*/ 23436 h 4067999"/>
              <a:gd name="connsiteX76" fmla="*/ 1634234 w 9143998"/>
              <a:gd name="connsiteY76" fmla="*/ 0 h 4067999"/>
              <a:gd name="connsiteX77" fmla="*/ 1832990 w 9143998"/>
              <a:gd name="connsiteY77" fmla="*/ 0 h 4067999"/>
              <a:gd name="connsiteX78" fmla="*/ 1832990 w 9143998"/>
              <a:gd name="connsiteY78" fmla="*/ 23436 h 4067999"/>
              <a:gd name="connsiteX79" fmla="*/ 1862200 w 9143998"/>
              <a:gd name="connsiteY79" fmla="*/ 23436 h 4067999"/>
              <a:gd name="connsiteX80" fmla="*/ 1862200 w 9143998"/>
              <a:gd name="connsiteY80" fmla="*/ 51813 h 4067999"/>
              <a:gd name="connsiteX81" fmla="*/ 1832990 w 9143998"/>
              <a:gd name="connsiteY81" fmla="*/ 51813 h 4067999"/>
              <a:gd name="connsiteX82" fmla="*/ 1832990 w 9143998"/>
              <a:gd name="connsiteY82" fmla="*/ 277315 h 4067999"/>
              <a:gd name="connsiteX83" fmla="*/ 1882266 w 9143998"/>
              <a:gd name="connsiteY83" fmla="*/ 348386 h 4067999"/>
              <a:gd name="connsiteX84" fmla="*/ 1851405 w 9143998"/>
              <a:gd name="connsiteY84" fmla="*/ 682838 h 4067999"/>
              <a:gd name="connsiteX85" fmla="*/ 1851405 w 9143998"/>
              <a:gd name="connsiteY85" fmla="*/ 714764 h 4067999"/>
              <a:gd name="connsiteX86" fmla="*/ 2050160 w 9143998"/>
              <a:gd name="connsiteY86" fmla="*/ 714764 h 4067999"/>
              <a:gd name="connsiteX87" fmla="*/ 2050160 w 9143998"/>
              <a:gd name="connsiteY87" fmla="*/ 682838 h 4067999"/>
              <a:gd name="connsiteX88" fmla="*/ 2019299 w 9143998"/>
              <a:gd name="connsiteY88" fmla="*/ 348386 h 4067999"/>
              <a:gd name="connsiteX89" fmla="*/ 2068575 w 9143998"/>
              <a:gd name="connsiteY89" fmla="*/ 277315 h 4067999"/>
              <a:gd name="connsiteX90" fmla="*/ 2068575 w 9143998"/>
              <a:gd name="connsiteY90" fmla="*/ 51813 h 4067999"/>
              <a:gd name="connsiteX91" fmla="*/ 2039365 w 9143998"/>
              <a:gd name="connsiteY91" fmla="*/ 51813 h 4067999"/>
              <a:gd name="connsiteX92" fmla="*/ 2039365 w 9143998"/>
              <a:gd name="connsiteY92" fmla="*/ 23436 h 4067999"/>
              <a:gd name="connsiteX93" fmla="*/ 2068575 w 9143998"/>
              <a:gd name="connsiteY93" fmla="*/ 23436 h 4067999"/>
              <a:gd name="connsiteX94" fmla="*/ 2068575 w 9143998"/>
              <a:gd name="connsiteY94" fmla="*/ 0 h 4067999"/>
              <a:gd name="connsiteX95" fmla="*/ 2267203 w 9143998"/>
              <a:gd name="connsiteY95" fmla="*/ 0 h 4067999"/>
              <a:gd name="connsiteX96" fmla="*/ 2267203 w 9143998"/>
              <a:gd name="connsiteY96" fmla="*/ 23436 h 4067999"/>
              <a:gd name="connsiteX97" fmla="*/ 2296540 w 9143998"/>
              <a:gd name="connsiteY97" fmla="*/ 23436 h 4067999"/>
              <a:gd name="connsiteX98" fmla="*/ 2296540 w 9143998"/>
              <a:gd name="connsiteY98" fmla="*/ 51813 h 4067999"/>
              <a:gd name="connsiteX99" fmla="*/ 2267203 w 9143998"/>
              <a:gd name="connsiteY99" fmla="*/ 51813 h 4067999"/>
              <a:gd name="connsiteX100" fmla="*/ 2267203 w 9143998"/>
              <a:gd name="connsiteY100" fmla="*/ 277315 h 4067999"/>
              <a:gd name="connsiteX101" fmla="*/ 2316606 w 9143998"/>
              <a:gd name="connsiteY101" fmla="*/ 348386 h 4067999"/>
              <a:gd name="connsiteX102" fmla="*/ 2285745 w 9143998"/>
              <a:gd name="connsiteY102" fmla="*/ 682838 h 4067999"/>
              <a:gd name="connsiteX103" fmla="*/ 2285745 w 9143998"/>
              <a:gd name="connsiteY103" fmla="*/ 714764 h 4067999"/>
              <a:gd name="connsiteX104" fmla="*/ 2484373 w 9143998"/>
              <a:gd name="connsiteY104" fmla="*/ 714764 h 4067999"/>
              <a:gd name="connsiteX105" fmla="*/ 2484373 w 9143998"/>
              <a:gd name="connsiteY105" fmla="*/ 682838 h 4067999"/>
              <a:gd name="connsiteX106" fmla="*/ 2453639 w 9143998"/>
              <a:gd name="connsiteY106" fmla="*/ 348386 h 4067999"/>
              <a:gd name="connsiteX107" fmla="*/ 2502915 w 9143998"/>
              <a:gd name="connsiteY107" fmla="*/ 277315 h 4067999"/>
              <a:gd name="connsiteX108" fmla="*/ 2502915 w 9143998"/>
              <a:gd name="connsiteY108" fmla="*/ 51813 h 4067999"/>
              <a:gd name="connsiteX109" fmla="*/ 2473578 w 9143998"/>
              <a:gd name="connsiteY109" fmla="*/ 51813 h 4067999"/>
              <a:gd name="connsiteX110" fmla="*/ 2473578 w 9143998"/>
              <a:gd name="connsiteY110" fmla="*/ 23436 h 4067999"/>
              <a:gd name="connsiteX111" fmla="*/ 2502915 w 9143998"/>
              <a:gd name="connsiteY111" fmla="*/ 23436 h 4067999"/>
              <a:gd name="connsiteX112" fmla="*/ 2502915 w 9143998"/>
              <a:gd name="connsiteY112" fmla="*/ 0 h 4067999"/>
              <a:gd name="connsiteX113" fmla="*/ 6610348 w 9143998"/>
              <a:gd name="connsiteY113" fmla="*/ 0 h 4067999"/>
              <a:gd name="connsiteX114" fmla="*/ 6610348 w 9143998"/>
              <a:gd name="connsiteY114" fmla="*/ 23436 h 4067999"/>
              <a:gd name="connsiteX115" fmla="*/ 6639558 w 9143998"/>
              <a:gd name="connsiteY115" fmla="*/ 23436 h 4067999"/>
              <a:gd name="connsiteX116" fmla="*/ 6639558 w 9143998"/>
              <a:gd name="connsiteY116" fmla="*/ 51813 h 4067999"/>
              <a:gd name="connsiteX117" fmla="*/ 6610348 w 9143998"/>
              <a:gd name="connsiteY117" fmla="*/ 51813 h 4067999"/>
              <a:gd name="connsiteX118" fmla="*/ 6610348 w 9143998"/>
              <a:gd name="connsiteY118" fmla="*/ 277315 h 4067999"/>
              <a:gd name="connsiteX119" fmla="*/ 6659624 w 9143998"/>
              <a:gd name="connsiteY119" fmla="*/ 348386 h 4067999"/>
              <a:gd name="connsiteX120" fmla="*/ 6628763 w 9143998"/>
              <a:gd name="connsiteY120" fmla="*/ 682838 h 4067999"/>
              <a:gd name="connsiteX121" fmla="*/ 6628763 w 9143998"/>
              <a:gd name="connsiteY121" fmla="*/ 714764 h 4067999"/>
              <a:gd name="connsiteX122" fmla="*/ 6827391 w 9143998"/>
              <a:gd name="connsiteY122" fmla="*/ 714764 h 4067999"/>
              <a:gd name="connsiteX123" fmla="*/ 6827391 w 9143998"/>
              <a:gd name="connsiteY123" fmla="*/ 682838 h 4067999"/>
              <a:gd name="connsiteX124" fmla="*/ 6796657 w 9143998"/>
              <a:gd name="connsiteY124" fmla="*/ 348386 h 4067999"/>
              <a:gd name="connsiteX125" fmla="*/ 6845933 w 9143998"/>
              <a:gd name="connsiteY125" fmla="*/ 277315 h 4067999"/>
              <a:gd name="connsiteX126" fmla="*/ 6845933 w 9143998"/>
              <a:gd name="connsiteY126" fmla="*/ 51813 h 4067999"/>
              <a:gd name="connsiteX127" fmla="*/ 6816596 w 9143998"/>
              <a:gd name="connsiteY127" fmla="*/ 51813 h 4067999"/>
              <a:gd name="connsiteX128" fmla="*/ 6816596 w 9143998"/>
              <a:gd name="connsiteY128" fmla="*/ 23436 h 4067999"/>
              <a:gd name="connsiteX129" fmla="*/ 6845933 w 9143998"/>
              <a:gd name="connsiteY129" fmla="*/ 23436 h 4067999"/>
              <a:gd name="connsiteX130" fmla="*/ 6845933 w 9143998"/>
              <a:gd name="connsiteY130" fmla="*/ 0 h 4067999"/>
              <a:gd name="connsiteX131" fmla="*/ 7044561 w 9143998"/>
              <a:gd name="connsiteY131" fmla="*/ 0 h 4067999"/>
              <a:gd name="connsiteX132" fmla="*/ 7044561 w 9143998"/>
              <a:gd name="connsiteY132" fmla="*/ 23436 h 4067999"/>
              <a:gd name="connsiteX133" fmla="*/ 7073898 w 9143998"/>
              <a:gd name="connsiteY133" fmla="*/ 23436 h 4067999"/>
              <a:gd name="connsiteX134" fmla="*/ 7073898 w 9143998"/>
              <a:gd name="connsiteY134" fmla="*/ 51813 h 4067999"/>
              <a:gd name="connsiteX135" fmla="*/ 7044561 w 9143998"/>
              <a:gd name="connsiteY135" fmla="*/ 51813 h 4067999"/>
              <a:gd name="connsiteX136" fmla="*/ 7044561 w 9143998"/>
              <a:gd name="connsiteY136" fmla="*/ 277315 h 4067999"/>
              <a:gd name="connsiteX137" fmla="*/ 7093837 w 9143998"/>
              <a:gd name="connsiteY137" fmla="*/ 348386 h 4067999"/>
              <a:gd name="connsiteX138" fmla="*/ 7063103 w 9143998"/>
              <a:gd name="connsiteY138" fmla="*/ 682838 h 4067999"/>
              <a:gd name="connsiteX139" fmla="*/ 7063103 w 9143998"/>
              <a:gd name="connsiteY139" fmla="*/ 714764 h 4067999"/>
              <a:gd name="connsiteX140" fmla="*/ 7261731 w 9143998"/>
              <a:gd name="connsiteY140" fmla="*/ 714764 h 4067999"/>
              <a:gd name="connsiteX141" fmla="*/ 7261731 w 9143998"/>
              <a:gd name="connsiteY141" fmla="*/ 682838 h 4067999"/>
              <a:gd name="connsiteX142" fmla="*/ 7230997 w 9143998"/>
              <a:gd name="connsiteY142" fmla="*/ 348386 h 4067999"/>
              <a:gd name="connsiteX143" fmla="*/ 7280273 w 9143998"/>
              <a:gd name="connsiteY143" fmla="*/ 277315 h 4067999"/>
              <a:gd name="connsiteX144" fmla="*/ 7280273 w 9143998"/>
              <a:gd name="connsiteY144" fmla="*/ 51813 h 4067999"/>
              <a:gd name="connsiteX145" fmla="*/ 7250936 w 9143998"/>
              <a:gd name="connsiteY145" fmla="*/ 51813 h 4067999"/>
              <a:gd name="connsiteX146" fmla="*/ 7250936 w 9143998"/>
              <a:gd name="connsiteY146" fmla="*/ 23436 h 4067999"/>
              <a:gd name="connsiteX147" fmla="*/ 7280273 w 9143998"/>
              <a:gd name="connsiteY147" fmla="*/ 23436 h 4067999"/>
              <a:gd name="connsiteX148" fmla="*/ 7280273 w 9143998"/>
              <a:gd name="connsiteY148" fmla="*/ 0 h 4067999"/>
              <a:gd name="connsiteX149" fmla="*/ 7478901 w 9143998"/>
              <a:gd name="connsiteY149" fmla="*/ 0 h 4067999"/>
              <a:gd name="connsiteX150" fmla="*/ 7478901 w 9143998"/>
              <a:gd name="connsiteY150" fmla="*/ 23436 h 4067999"/>
              <a:gd name="connsiteX151" fmla="*/ 7508111 w 9143998"/>
              <a:gd name="connsiteY151" fmla="*/ 23436 h 4067999"/>
              <a:gd name="connsiteX152" fmla="*/ 7508111 w 9143998"/>
              <a:gd name="connsiteY152" fmla="*/ 51813 h 4067999"/>
              <a:gd name="connsiteX153" fmla="*/ 7478901 w 9143998"/>
              <a:gd name="connsiteY153" fmla="*/ 51813 h 4067999"/>
              <a:gd name="connsiteX154" fmla="*/ 7478901 w 9143998"/>
              <a:gd name="connsiteY154" fmla="*/ 277315 h 4067999"/>
              <a:gd name="connsiteX155" fmla="*/ 7528177 w 9143998"/>
              <a:gd name="connsiteY155" fmla="*/ 348386 h 4067999"/>
              <a:gd name="connsiteX156" fmla="*/ 7497316 w 9143998"/>
              <a:gd name="connsiteY156" fmla="*/ 682838 h 4067999"/>
              <a:gd name="connsiteX157" fmla="*/ 7497316 w 9143998"/>
              <a:gd name="connsiteY157" fmla="*/ 714764 h 4067999"/>
              <a:gd name="connsiteX158" fmla="*/ 7696071 w 9143998"/>
              <a:gd name="connsiteY158" fmla="*/ 714764 h 4067999"/>
              <a:gd name="connsiteX159" fmla="*/ 7696071 w 9143998"/>
              <a:gd name="connsiteY159" fmla="*/ 682838 h 4067999"/>
              <a:gd name="connsiteX160" fmla="*/ 7665210 w 9143998"/>
              <a:gd name="connsiteY160" fmla="*/ 348386 h 4067999"/>
              <a:gd name="connsiteX161" fmla="*/ 7714486 w 9143998"/>
              <a:gd name="connsiteY161" fmla="*/ 277315 h 4067999"/>
              <a:gd name="connsiteX162" fmla="*/ 7714486 w 9143998"/>
              <a:gd name="connsiteY162" fmla="*/ 51813 h 4067999"/>
              <a:gd name="connsiteX163" fmla="*/ 7685276 w 9143998"/>
              <a:gd name="connsiteY163" fmla="*/ 51813 h 4067999"/>
              <a:gd name="connsiteX164" fmla="*/ 7685276 w 9143998"/>
              <a:gd name="connsiteY164" fmla="*/ 23436 h 4067999"/>
              <a:gd name="connsiteX165" fmla="*/ 7714486 w 9143998"/>
              <a:gd name="connsiteY165" fmla="*/ 23436 h 4067999"/>
              <a:gd name="connsiteX166" fmla="*/ 7714486 w 9143998"/>
              <a:gd name="connsiteY166" fmla="*/ 0 h 4067999"/>
              <a:gd name="connsiteX167" fmla="*/ 7913241 w 9143998"/>
              <a:gd name="connsiteY167" fmla="*/ 0 h 4067999"/>
              <a:gd name="connsiteX168" fmla="*/ 7913241 w 9143998"/>
              <a:gd name="connsiteY168" fmla="*/ 23435 h 4067999"/>
              <a:gd name="connsiteX169" fmla="*/ 7942451 w 9143998"/>
              <a:gd name="connsiteY169" fmla="*/ 23435 h 4067999"/>
              <a:gd name="connsiteX170" fmla="*/ 7942451 w 9143998"/>
              <a:gd name="connsiteY170" fmla="*/ 51813 h 4067999"/>
              <a:gd name="connsiteX171" fmla="*/ 7913241 w 9143998"/>
              <a:gd name="connsiteY171" fmla="*/ 51813 h 4067999"/>
              <a:gd name="connsiteX172" fmla="*/ 7913241 w 9143998"/>
              <a:gd name="connsiteY172" fmla="*/ 277315 h 4067999"/>
              <a:gd name="connsiteX173" fmla="*/ 7962516 w 9143998"/>
              <a:gd name="connsiteY173" fmla="*/ 348386 h 4067999"/>
              <a:gd name="connsiteX174" fmla="*/ 7931655 w 9143998"/>
              <a:gd name="connsiteY174" fmla="*/ 682838 h 4067999"/>
              <a:gd name="connsiteX175" fmla="*/ 7931655 w 9143998"/>
              <a:gd name="connsiteY175" fmla="*/ 714763 h 4067999"/>
              <a:gd name="connsiteX176" fmla="*/ 8130284 w 9143998"/>
              <a:gd name="connsiteY176" fmla="*/ 714763 h 4067999"/>
              <a:gd name="connsiteX177" fmla="*/ 8130284 w 9143998"/>
              <a:gd name="connsiteY177" fmla="*/ 682838 h 4067999"/>
              <a:gd name="connsiteX178" fmla="*/ 8099550 w 9143998"/>
              <a:gd name="connsiteY178" fmla="*/ 348386 h 4067999"/>
              <a:gd name="connsiteX179" fmla="*/ 8148826 w 9143998"/>
              <a:gd name="connsiteY179" fmla="*/ 277315 h 4067999"/>
              <a:gd name="connsiteX180" fmla="*/ 8148826 w 9143998"/>
              <a:gd name="connsiteY180" fmla="*/ 51813 h 4067999"/>
              <a:gd name="connsiteX181" fmla="*/ 8119616 w 9143998"/>
              <a:gd name="connsiteY181" fmla="*/ 51813 h 4067999"/>
              <a:gd name="connsiteX182" fmla="*/ 8119616 w 9143998"/>
              <a:gd name="connsiteY182" fmla="*/ 23435 h 4067999"/>
              <a:gd name="connsiteX183" fmla="*/ 8148826 w 9143998"/>
              <a:gd name="connsiteY183" fmla="*/ 23435 h 4067999"/>
              <a:gd name="connsiteX184" fmla="*/ 8148826 w 9143998"/>
              <a:gd name="connsiteY184" fmla="*/ 0 h 4067999"/>
              <a:gd name="connsiteX185" fmla="*/ 8583166 w 9143998"/>
              <a:gd name="connsiteY185" fmla="*/ 0 h 4067999"/>
              <a:gd name="connsiteX186" fmla="*/ 8583166 w 9143998"/>
              <a:gd name="connsiteY186" fmla="*/ 23435 h 4067999"/>
              <a:gd name="connsiteX187" fmla="*/ 8553829 w 9143998"/>
              <a:gd name="connsiteY187" fmla="*/ 23435 h 4067999"/>
              <a:gd name="connsiteX188" fmla="*/ 8553829 w 9143998"/>
              <a:gd name="connsiteY188" fmla="*/ 51813 h 4067999"/>
              <a:gd name="connsiteX189" fmla="*/ 8583166 w 9143998"/>
              <a:gd name="connsiteY189" fmla="*/ 51813 h 4067999"/>
              <a:gd name="connsiteX190" fmla="*/ 8583166 w 9143998"/>
              <a:gd name="connsiteY190" fmla="*/ 277188 h 4067999"/>
              <a:gd name="connsiteX191" fmla="*/ 8533890 w 9143998"/>
              <a:gd name="connsiteY191" fmla="*/ 348386 h 4067999"/>
              <a:gd name="connsiteX192" fmla="*/ 8564624 w 9143998"/>
              <a:gd name="connsiteY192" fmla="*/ 682838 h 4067999"/>
              <a:gd name="connsiteX193" fmla="*/ 8564624 w 9143998"/>
              <a:gd name="connsiteY193" fmla="*/ 714763 h 4067999"/>
              <a:gd name="connsiteX194" fmla="*/ 8593961 w 9143998"/>
              <a:gd name="connsiteY194" fmla="*/ 714763 h 4067999"/>
              <a:gd name="connsiteX195" fmla="*/ 8593961 w 9143998"/>
              <a:gd name="connsiteY195" fmla="*/ 695760 h 4067999"/>
              <a:gd name="connsiteX196" fmla="*/ 8770999 w 9143998"/>
              <a:gd name="connsiteY196" fmla="*/ 695760 h 4067999"/>
              <a:gd name="connsiteX197" fmla="*/ 8770999 w 9143998"/>
              <a:gd name="connsiteY197" fmla="*/ 714763 h 4067999"/>
              <a:gd name="connsiteX198" fmla="*/ 8800336 w 9143998"/>
              <a:gd name="connsiteY198" fmla="*/ 714763 h 4067999"/>
              <a:gd name="connsiteX199" fmla="*/ 8800336 w 9143998"/>
              <a:gd name="connsiteY199" fmla="*/ 744534 h 4067999"/>
              <a:gd name="connsiteX200" fmla="*/ 8770999 w 9143998"/>
              <a:gd name="connsiteY200" fmla="*/ 744534 h 4067999"/>
              <a:gd name="connsiteX201" fmla="*/ 8770999 w 9143998"/>
              <a:gd name="connsiteY201" fmla="*/ 772912 h 4067999"/>
              <a:gd name="connsiteX202" fmla="*/ 8800336 w 9143998"/>
              <a:gd name="connsiteY202" fmla="*/ 772912 h 4067999"/>
              <a:gd name="connsiteX203" fmla="*/ 8800336 w 9143998"/>
              <a:gd name="connsiteY203" fmla="*/ 998287 h 4067999"/>
              <a:gd name="connsiteX204" fmla="*/ 8750933 w 9143998"/>
              <a:gd name="connsiteY204" fmla="*/ 1069485 h 4067999"/>
              <a:gd name="connsiteX205" fmla="*/ 8781793 w 9143998"/>
              <a:gd name="connsiteY205" fmla="*/ 1403937 h 4067999"/>
              <a:gd name="connsiteX206" fmla="*/ 8781793 w 9143998"/>
              <a:gd name="connsiteY206" fmla="*/ 1435862 h 4067999"/>
              <a:gd name="connsiteX207" fmla="*/ 8811130 w 9143998"/>
              <a:gd name="connsiteY207" fmla="*/ 1435862 h 4067999"/>
              <a:gd name="connsiteX208" fmla="*/ 8811130 w 9143998"/>
              <a:gd name="connsiteY208" fmla="*/ 1416733 h 4067999"/>
              <a:gd name="connsiteX209" fmla="*/ 8988168 w 9143998"/>
              <a:gd name="connsiteY209" fmla="*/ 1416733 h 4067999"/>
              <a:gd name="connsiteX210" fmla="*/ 8988168 w 9143998"/>
              <a:gd name="connsiteY210" fmla="*/ 1435862 h 4067999"/>
              <a:gd name="connsiteX211" fmla="*/ 9017379 w 9143998"/>
              <a:gd name="connsiteY211" fmla="*/ 1435862 h 4067999"/>
              <a:gd name="connsiteX212" fmla="*/ 9017379 w 9143998"/>
              <a:gd name="connsiteY212" fmla="*/ 1403937 h 4067999"/>
              <a:gd name="connsiteX213" fmla="*/ 9048240 w 9143998"/>
              <a:gd name="connsiteY213" fmla="*/ 1069485 h 4067999"/>
              <a:gd name="connsiteX214" fmla="*/ 8998964 w 9143998"/>
              <a:gd name="connsiteY214" fmla="*/ 998287 h 4067999"/>
              <a:gd name="connsiteX215" fmla="*/ 8998964 w 9143998"/>
              <a:gd name="connsiteY215" fmla="*/ 772912 h 4067999"/>
              <a:gd name="connsiteX216" fmla="*/ 9028174 w 9143998"/>
              <a:gd name="connsiteY216" fmla="*/ 772912 h 4067999"/>
              <a:gd name="connsiteX217" fmla="*/ 9028174 w 9143998"/>
              <a:gd name="connsiteY217" fmla="*/ 744534 h 4067999"/>
              <a:gd name="connsiteX218" fmla="*/ 8998964 w 9143998"/>
              <a:gd name="connsiteY218" fmla="*/ 744534 h 4067999"/>
              <a:gd name="connsiteX219" fmla="*/ 8998964 w 9143998"/>
              <a:gd name="connsiteY219" fmla="*/ 714763 h 4067999"/>
              <a:gd name="connsiteX220" fmla="*/ 9028174 w 9143998"/>
              <a:gd name="connsiteY220" fmla="*/ 714763 h 4067999"/>
              <a:gd name="connsiteX221" fmla="*/ 9028174 w 9143998"/>
              <a:gd name="connsiteY221" fmla="*/ 695760 h 4067999"/>
              <a:gd name="connsiteX222" fmla="*/ 9143998 w 9143998"/>
              <a:gd name="connsiteY222" fmla="*/ 695760 h 4067999"/>
              <a:gd name="connsiteX223" fmla="*/ 9143998 w 9143998"/>
              <a:gd name="connsiteY223" fmla="*/ 4067999 h 4067999"/>
              <a:gd name="connsiteX224" fmla="*/ 0 w 9143998"/>
              <a:gd name="connsiteY224" fmla="*/ 4067999 h 4067999"/>
              <a:gd name="connsiteX225" fmla="*/ 0 w 9143998"/>
              <a:gd name="connsiteY225" fmla="*/ 1435735 h 4067999"/>
              <a:gd name="connsiteX226" fmla="*/ 95758 w 9143998"/>
              <a:gd name="connsiteY226" fmla="*/ 1435735 h 4067999"/>
              <a:gd name="connsiteX227" fmla="*/ 95758 w 9143998"/>
              <a:gd name="connsiteY227" fmla="*/ 1403810 h 4067999"/>
              <a:gd name="connsiteX228" fmla="*/ 64897 w 9143998"/>
              <a:gd name="connsiteY228" fmla="*/ 1069485 h 4067999"/>
              <a:gd name="connsiteX229" fmla="*/ 114173 w 9143998"/>
              <a:gd name="connsiteY229" fmla="*/ 998288 h 4067999"/>
              <a:gd name="connsiteX230" fmla="*/ 114173 w 9143998"/>
              <a:gd name="connsiteY230" fmla="*/ 772912 h 4067999"/>
              <a:gd name="connsiteX231" fmla="*/ 84963 w 9143998"/>
              <a:gd name="connsiteY231" fmla="*/ 772912 h 4067999"/>
              <a:gd name="connsiteX232" fmla="*/ 84963 w 9143998"/>
              <a:gd name="connsiteY232" fmla="*/ 744535 h 4067999"/>
              <a:gd name="connsiteX233" fmla="*/ 114173 w 9143998"/>
              <a:gd name="connsiteY233" fmla="*/ 744535 h 4067999"/>
              <a:gd name="connsiteX234" fmla="*/ 114173 w 9143998"/>
              <a:gd name="connsiteY234" fmla="*/ 714764 h 4067999"/>
              <a:gd name="connsiteX235" fmla="*/ 312926 w 9143998"/>
              <a:gd name="connsiteY235" fmla="*/ 714764 h 4067999"/>
              <a:gd name="connsiteX236" fmla="*/ 312926 w 9143998"/>
              <a:gd name="connsiteY236" fmla="*/ 682838 h 4067999"/>
              <a:gd name="connsiteX237" fmla="*/ 282065 w 9143998"/>
              <a:gd name="connsiteY237" fmla="*/ 348386 h 4067999"/>
              <a:gd name="connsiteX238" fmla="*/ 331342 w 9143998"/>
              <a:gd name="connsiteY238" fmla="*/ 277315 h 4067999"/>
              <a:gd name="connsiteX239" fmla="*/ 331342 w 9143998"/>
              <a:gd name="connsiteY239" fmla="*/ 51813 h 4067999"/>
              <a:gd name="connsiteX240" fmla="*/ 302131 w 9143998"/>
              <a:gd name="connsiteY240" fmla="*/ 51813 h 4067999"/>
              <a:gd name="connsiteX241" fmla="*/ 302131 w 9143998"/>
              <a:gd name="connsiteY241" fmla="*/ 23436 h 4067999"/>
              <a:gd name="connsiteX242" fmla="*/ 331342 w 9143998"/>
              <a:gd name="connsiteY242" fmla="*/ 23436 h 4067999"/>
              <a:gd name="connsiteX243" fmla="*/ 0 w 9143998"/>
              <a:gd name="connsiteY243" fmla="*/ 0 h 4067999"/>
              <a:gd name="connsiteX244" fmla="*/ 95757 w 9143998"/>
              <a:gd name="connsiteY244" fmla="*/ 0 h 4067999"/>
              <a:gd name="connsiteX245" fmla="*/ 95757 w 9143998"/>
              <a:gd name="connsiteY245" fmla="*/ 23436 h 4067999"/>
              <a:gd name="connsiteX246" fmla="*/ 124966 w 9143998"/>
              <a:gd name="connsiteY246" fmla="*/ 23436 h 4067999"/>
              <a:gd name="connsiteX247" fmla="*/ 124966 w 9143998"/>
              <a:gd name="connsiteY247" fmla="*/ 51813 h 4067999"/>
              <a:gd name="connsiteX248" fmla="*/ 95757 w 9143998"/>
              <a:gd name="connsiteY248" fmla="*/ 51813 h 4067999"/>
              <a:gd name="connsiteX249" fmla="*/ 95757 w 9143998"/>
              <a:gd name="connsiteY249" fmla="*/ 277315 h 4067999"/>
              <a:gd name="connsiteX250" fmla="*/ 145033 w 9143998"/>
              <a:gd name="connsiteY250" fmla="*/ 348386 h 4067999"/>
              <a:gd name="connsiteX251" fmla="*/ 114171 w 9143998"/>
              <a:gd name="connsiteY251" fmla="*/ 682838 h 4067999"/>
              <a:gd name="connsiteX252" fmla="*/ 114171 w 9143998"/>
              <a:gd name="connsiteY252" fmla="*/ 714764 h 4067999"/>
              <a:gd name="connsiteX253" fmla="*/ 84963 w 9143998"/>
              <a:gd name="connsiteY253" fmla="*/ 714764 h 4067999"/>
              <a:gd name="connsiteX254" fmla="*/ 84963 w 9143998"/>
              <a:gd name="connsiteY254" fmla="*/ 695760 h 4067999"/>
              <a:gd name="connsiteX255" fmla="*/ 0 w 9143998"/>
              <a:gd name="connsiteY255" fmla="*/ 695760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</a:cxnLst>
            <a:rect l="l" t="t" r="r" b="b"/>
            <a:pathLst>
              <a:path w="9143998" h="4067999">
                <a:moveTo>
                  <a:pt x="342137" y="695760"/>
                </a:moveTo>
                <a:lnTo>
                  <a:pt x="342137" y="714764"/>
                </a:lnTo>
                <a:lnTo>
                  <a:pt x="312927" y="714764"/>
                </a:lnTo>
                <a:lnTo>
                  <a:pt x="312927" y="744535"/>
                </a:lnTo>
                <a:lnTo>
                  <a:pt x="342137" y="744535"/>
                </a:lnTo>
                <a:lnTo>
                  <a:pt x="342137" y="772912"/>
                </a:lnTo>
                <a:lnTo>
                  <a:pt x="312927" y="772912"/>
                </a:lnTo>
                <a:lnTo>
                  <a:pt x="312927" y="998288"/>
                </a:lnTo>
                <a:lnTo>
                  <a:pt x="362203" y="1069485"/>
                </a:lnTo>
                <a:lnTo>
                  <a:pt x="331342" y="1403810"/>
                </a:lnTo>
                <a:lnTo>
                  <a:pt x="331342" y="1435735"/>
                </a:lnTo>
                <a:lnTo>
                  <a:pt x="530097" y="1435735"/>
                </a:lnTo>
                <a:lnTo>
                  <a:pt x="530097" y="1403810"/>
                </a:lnTo>
                <a:lnTo>
                  <a:pt x="499236" y="1069485"/>
                </a:lnTo>
                <a:lnTo>
                  <a:pt x="548512" y="998288"/>
                </a:lnTo>
                <a:lnTo>
                  <a:pt x="548512" y="772912"/>
                </a:lnTo>
                <a:lnTo>
                  <a:pt x="519302" y="772912"/>
                </a:lnTo>
                <a:lnTo>
                  <a:pt x="519302" y="744535"/>
                </a:lnTo>
                <a:lnTo>
                  <a:pt x="548512" y="744535"/>
                </a:lnTo>
                <a:lnTo>
                  <a:pt x="548512" y="714764"/>
                </a:lnTo>
                <a:lnTo>
                  <a:pt x="519302" y="714764"/>
                </a:lnTo>
                <a:lnTo>
                  <a:pt x="519302" y="695760"/>
                </a:lnTo>
                <a:close/>
                <a:moveTo>
                  <a:pt x="8781793" y="0"/>
                </a:moveTo>
                <a:lnTo>
                  <a:pt x="9017379" y="0"/>
                </a:lnTo>
                <a:lnTo>
                  <a:pt x="9017379" y="23435"/>
                </a:lnTo>
                <a:lnTo>
                  <a:pt x="8988168" y="23435"/>
                </a:lnTo>
                <a:lnTo>
                  <a:pt x="8988168" y="51813"/>
                </a:lnTo>
                <a:lnTo>
                  <a:pt x="9017379" y="51813"/>
                </a:lnTo>
                <a:lnTo>
                  <a:pt x="9017379" y="277315"/>
                </a:lnTo>
                <a:lnTo>
                  <a:pt x="8968103" y="348386"/>
                </a:lnTo>
                <a:lnTo>
                  <a:pt x="8998964" y="682838"/>
                </a:lnTo>
                <a:lnTo>
                  <a:pt x="8998964" y="714763"/>
                </a:lnTo>
                <a:lnTo>
                  <a:pt x="8800336" y="714763"/>
                </a:lnTo>
                <a:lnTo>
                  <a:pt x="8800336" y="682838"/>
                </a:lnTo>
                <a:lnTo>
                  <a:pt x="8831070" y="348386"/>
                </a:lnTo>
                <a:lnTo>
                  <a:pt x="8781793" y="277188"/>
                </a:lnTo>
                <a:lnTo>
                  <a:pt x="8781793" y="51813"/>
                </a:lnTo>
                <a:lnTo>
                  <a:pt x="8811130" y="51813"/>
                </a:lnTo>
                <a:lnTo>
                  <a:pt x="8811130" y="23435"/>
                </a:lnTo>
                <a:lnTo>
                  <a:pt x="8781793" y="23435"/>
                </a:lnTo>
                <a:close/>
                <a:moveTo>
                  <a:pt x="331342" y="0"/>
                </a:moveTo>
                <a:lnTo>
                  <a:pt x="964310" y="0"/>
                </a:lnTo>
                <a:lnTo>
                  <a:pt x="964310" y="23436"/>
                </a:lnTo>
                <a:lnTo>
                  <a:pt x="993647" y="23436"/>
                </a:lnTo>
                <a:lnTo>
                  <a:pt x="993647" y="51813"/>
                </a:lnTo>
                <a:lnTo>
                  <a:pt x="964310" y="51813"/>
                </a:lnTo>
                <a:lnTo>
                  <a:pt x="964310" y="277315"/>
                </a:lnTo>
                <a:lnTo>
                  <a:pt x="1013586" y="348386"/>
                </a:lnTo>
                <a:lnTo>
                  <a:pt x="982852" y="682838"/>
                </a:lnTo>
                <a:lnTo>
                  <a:pt x="982852" y="714764"/>
                </a:lnTo>
                <a:lnTo>
                  <a:pt x="1181480" y="714764"/>
                </a:lnTo>
                <a:lnTo>
                  <a:pt x="1181480" y="682838"/>
                </a:lnTo>
                <a:lnTo>
                  <a:pt x="1150747" y="348386"/>
                </a:lnTo>
                <a:lnTo>
                  <a:pt x="1200022" y="277315"/>
                </a:lnTo>
                <a:lnTo>
                  <a:pt x="1200022" y="51813"/>
                </a:lnTo>
                <a:lnTo>
                  <a:pt x="1170685" y="51813"/>
                </a:lnTo>
                <a:lnTo>
                  <a:pt x="1170685" y="23436"/>
                </a:lnTo>
                <a:lnTo>
                  <a:pt x="1200022" y="23436"/>
                </a:lnTo>
                <a:lnTo>
                  <a:pt x="1200022" y="0"/>
                </a:lnTo>
                <a:lnTo>
                  <a:pt x="1398650" y="0"/>
                </a:lnTo>
                <a:lnTo>
                  <a:pt x="1398650" y="23436"/>
                </a:lnTo>
                <a:lnTo>
                  <a:pt x="1427859" y="23436"/>
                </a:lnTo>
                <a:lnTo>
                  <a:pt x="1427859" y="51813"/>
                </a:lnTo>
                <a:lnTo>
                  <a:pt x="1398650" y="51813"/>
                </a:lnTo>
                <a:lnTo>
                  <a:pt x="1398650" y="277315"/>
                </a:lnTo>
                <a:lnTo>
                  <a:pt x="1447926" y="348386"/>
                </a:lnTo>
                <a:lnTo>
                  <a:pt x="1417191" y="682838"/>
                </a:lnTo>
                <a:lnTo>
                  <a:pt x="1417191" y="714764"/>
                </a:lnTo>
                <a:lnTo>
                  <a:pt x="1615819" y="714764"/>
                </a:lnTo>
                <a:lnTo>
                  <a:pt x="1615819" y="682838"/>
                </a:lnTo>
                <a:lnTo>
                  <a:pt x="1584959" y="348386"/>
                </a:lnTo>
                <a:lnTo>
                  <a:pt x="1634234" y="277315"/>
                </a:lnTo>
                <a:lnTo>
                  <a:pt x="1634234" y="51813"/>
                </a:lnTo>
                <a:lnTo>
                  <a:pt x="1605025" y="51813"/>
                </a:lnTo>
                <a:lnTo>
                  <a:pt x="1605025" y="23436"/>
                </a:lnTo>
                <a:lnTo>
                  <a:pt x="1634234" y="23436"/>
                </a:lnTo>
                <a:lnTo>
                  <a:pt x="1634234" y="0"/>
                </a:lnTo>
                <a:lnTo>
                  <a:pt x="1832990" y="0"/>
                </a:lnTo>
                <a:lnTo>
                  <a:pt x="1832990" y="23436"/>
                </a:lnTo>
                <a:lnTo>
                  <a:pt x="1862200" y="23436"/>
                </a:lnTo>
                <a:lnTo>
                  <a:pt x="1862200" y="51813"/>
                </a:lnTo>
                <a:lnTo>
                  <a:pt x="1832990" y="51813"/>
                </a:lnTo>
                <a:lnTo>
                  <a:pt x="1832990" y="277315"/>
                </a:lnTo>
                <a:lnTo>
                  <a:pt x="1882266" y="348386"/>
                </a:lnTo>
                <a:lnTo>
                  <a:pt x="1851405" y="682838"/>
                </a:lnTo>
                <a:lnTo>
                  <a:pt x="1851405" y="714764"/>
                </a:lnTo>
                <a:lnTo>
                  <a:pt x="2050160" y="714764"/>
                </a:lnTo>
                <a:lnTo>
                  <a:pt x="2050160" y="682838"/>
                </a:lnTo>
                <a:lnTo>
                  <a:pt x="2019299" y="348386"/>
                </a:lnTo>
                <a:lnTo>
                  <a:pt x="2068575" y="277315"/>
                </a:lnTo>
                <a:lnTo>
                  <a:pt x="2068575" y="51813"/>
                </a:lnTo>
                <a:lnTo>
                  <a:pt x="2039365" y="51813"/>
                </a:lnTo>
                <a:lnTo>
                  <a:pt x="2039365" y="23436"/>
                </a:lnTo>
                <a:lnTo>
                  <a:pt x="2068575" y="23436"/>
                </a:lnTo>
                <a:lnTo>
                  <a:pt x="2068575" y="0"/>
                </a:lnTo>
                <a:lnTo>
                  <a:pt x="2267203" y="0"/>
                </a:lnTo>
                <a:lnTo>
                  <a:pt x="2267203" y="23436"/>
                </a:lnTo>
                <a:lnTo>
                  <a:pt x="2296540" y="23436"/>
                </a:lnTo>
                <a:lnTo>
                  <a:pt x="2296540" y="51813"/>
                </a:lnTo>
                <a:lnTo>
                  <a:pt x="2267203" y="51813"/>
                </a:lnTo>
                <a:lnTo>
                  <a:pt x="2267203" y="277315"/>
                </a:lnTo>
                <a:lnTo>
                  <a:pt x="2316606" y="348386"/>
                </a:lnTo>
                <a:lnTo>
                  <a:pt x="2285745" y="682838"/>
                </a:lnTo>
                <a:lnTo>
                  <a:pt x="2285745" y="714764"/>
                </a:lnTo>
                <a:lnTo>
                  <a:pt x="2484373" y="714764"/>
                </a:lnTo>
                <a:lnTo>
                  <a:pt x="2484373" y="682838"/>
                </a:lnTo>
                <a:lnTo>
                  <a:pt x="2453639" y="348386"/>
                </a:lnTo>
                <a:lnTo>
                  <a:pt x="2502915" y="277315"/>
                </a:lnTo>
                <a:lnTo>
                  <a:pt x="2502915" y="51813"/>
                </a:lnTo>
                <a:lnTo>
                  <a:pt x="2473578" y="51813"/>
                </a:lnTo>
                <a:lnTo>
                  <a:pt x="2473578" y="23436"/>
                </a:lnTo>
                <a:lnTo>
                  <a:pt x="2502915" y="23436"/>
                </a:lnTo>
                <a:lnTo>
                  <a:pt x="2502915" y="0"/>
                </a:lnTo>
                <a:lnTo>
                  <a:pt x="6610348" y="0"/>
                </a:lnTo>
                <a:lnTo>
                  <a:pt x="6610348" y="23436"/>
                </a:lnTo>
                <a:lnTo>
                  <a:pt x="6639558" y="23436"/>
                </a:lnTo>
                <a:lnTo>
                  <a:pt x="6639558" y="51813"/>
                </a:lnTo>
                <a:lnTo>
                  <a:pt x="6610348" y="51813"/>
                </a:lnTo>
                <a:lnTo>
                  <a:pt x="6610348" y="277315"/>
                </a:lnTo>
                <a:lnTo>
                  <a:pt x="6659624" y="348386"/>
                </a:lnTo>
                <a:lnTo>
                  <a:pt x="6628763" y="682838"/>
                </a:lnTo>
                <a:lnTo>
                  <a:pt x="6628763" y="714764"/>
                </a:lnTo>
                <a:lnTo>
                  <a:pt x="6827391" y="714764"/>
                </a:lnTo>
                <a:lnTo>
                  <a:pt x="6827391" y="682838"/>
                </a:lnTo>
                <a:lnTo>
                  <a:pt x="6796657" y="348386"/>
                </a:lnTo>
                <a:lnTo>
                  <a:pt x="6845933" y="277315"/>
                </a:lnTo>
                <a:lnTo>
                  <a:pt x="6845933" y="51813"/>
                </a:lnTo>
                <a:lnTo>
                  <a:pt x="6816596" y="51813"/>
                </a:lnTo>
                <a:lnTo>
                  <a:pt x="6816596" y="23436"/>
                </a:lnTo>
                <a:lnTo>
                  <a:pt x="6845933" y="23436"/>
                </a:lnTo>
                <a:lnTo>
                  <a:pt x="6845933" y="0"/>
                </a:lnTo>
                <a:lnTo>
                  <a:pt x="7044561" y="0"/>
                </a:lnTo>
                <a:lnTo>
                  <a:pt x="7044561" y="23436"/>
                </a:lnTo>
                <a:lnTo>
                  <a:pt x="7073898" y="23436"/>
                </a:lnTo>
                <a:lnTo>
                  <a:pt x="7073898" y="51813"/>
                </a:lnTo>
                <a:lnTo>
                  <a:pt x="7044561" y="51813"/>
                </a:lnTo>
                <a:lnTo>
                  <a:pt x="7044561" y="277315"/>
                </a:lnTo>
                <a:lnTo>
                  <a:pt x="7093837" y="348386"/>
                </a:lnTo>
                <a:lnTo>
                  <a:pt x="7063103" y="682838"/>
                </a:lnTo>
                <a:lnTo>
                  <a:pt x="7063103" y="714764"/>
                </a:lnTo>
                <a:lnTo>
                  <a:pt x="7261731" y="714764"/>
                </a:lnTo>
                <a:lnTo>
                  <a:pt x="7261731" y="682838"/>
                </a:lnTo>
                <a:lnTo>
                  <a:pt x="7230997" y="348386"/>
                </a:lnTo>
                <a:lnTo>
                  <a:pt x="7280273" y="277315"/>
                </a:lnTo>
                <a:lnTo>
                  <a:pt x="7280273" y="51813"/>
                </a:lnTo>
                <a:lnTo>
                  <a:pt x="7250936" y="51813"/>
                </a:lnTo>
                <a:lnTo>
                  <a:pt x="7250936" y="23436"/>
                </a:lnTo>
                <a:lnTo>
                  <a:pt x="7280273" y="23436"/>
                </a:lnTo>
                <a:lnTo>
                  <a:pt x="7280273" y="0"/>
                </a:lnTo>
                <a:lnTo>
                  <a:pt x="7478901" y="0"/>
                </a:lnTo>
                <a:lnTo>
                  <a:pt x="7478901" y="23436"/>
                </a:lnTo>
                <a:lnTo>
                  <a:pt x="7508111" y="23436"/>
                </a:lnTo>
                <a:lnTo>
                  <a:pt x="7508111" y="51813"/>
                </a:lnTo>
                <a:lnTo>
                  <a:pt x="7478901" y="51813"/>
                </a:lnTo>
                <a:lnTo>
                  <a:pt x="7478901" y="277315"/>
                </a:lnTo>
                <a:lnTo>
                  <a:pt x="7528177" y="348386"/>
                </a:lnTo>
                <a:lnTo>
                  <a:pt x="7497316" y="682838"/>
                </a:lnTo>
                <a:lnTo>
                  <a:pt x="7497316" y="714764"/>
                </a:lnTo>
                <a:lnTo>
                  <a:pt x="7696071" y="714764"/>
                </a:lnTo>
                <a:lnTo>
                  <a:pt x="7696071" y="682838"/>
                </a:lnTo>
                <a:lnTo>
                  <a:pt x="7665210" y="348386"/>
                </a:lnTo>
                <a:lnTo>
                  <a:pt x="7714486" y="277315"/>
                </a:lnTo>
                <a:lnTo>
                  <a:pt x="7714486" y="51813"/>
                </a:lnTo>
                <a:lnTo>
                  <a:pt x="7685276" y="51813"/>
                </a:lnTo>
                <a:lnTo>
                  <a:pt x="7685276" y="23436"/>
                </a:lnTo>
                <a:lnTo>
                  <a:pt x="7714486" y="23436"/>
                </a:lnTo>
                <a:lnTo>
                  <a:pt x="7714486" y="0"/>
                </a:lnTo>
                <a:lnTo>
                  <a:pt x="7913241" y="0"/>
                </a:lnTo>
                <a:lnTo>
                  <a:pt x="7913241" y="23435"/>
                </a:lnTo>
                <a:lnTo>
                  <a:pt x="7942451" y="23435"/>
                </a:lnTo>
                <a:lnTo>
                  <a:pt x="7942451" y="51813"/>
                </a:lnTo>
                <a:lnTo>
                  <a:pt x="7913241" y="51813"/>
                </a:lnTo>
                <a:lnTo>
                  <a:pt x="7913241" y="277315"/>
                </a:lnTo>
                <a:lnTo>
                  <a:pt x="7962516" y="348386"/>
                </a:lnTo>
                <a:lnTo>
                  <a:pt x="7931655" y="682838"/>
                </a:lnTo>
                <a:lnTo>
                  <a:pt x="7931655" y="714763"/>
                </a:lnTo>
                <a:lnTo>
                  <a:pt x="8130284" y="714763"/>
                </a:lnTo>
                <a:lnTo>
                  <a:pt x="8130284" y="682838"/>
                </a:lnTo>
                <a:lnTo>
                  <a:pt x="8099550" y="348386"/>
                </a:lnTo>
                <a:lnTo>
                  <a:pt x="8148826" y="277315"/>
                </a:lnTo>
                <a:lnTo>
                  <a:pt x="8148826" y="51813"/>
                </a:lnTo>
                <a:lnTo>
                  <a:pt x="8119616" y="51813"/>
                </a:lnTo>
                <a:lnTo>
                  <a:pt x="8119616" y="23435"/>
                </a:lnTo>
                <a:lnTo>
                  <a:pt x="8148826" y="23435"/>
                </a:lnTo>
                <a:lnTo>
                  <a:pt x="8148826" y="0"/>
                </a:lnTo>
                <a:lnTo>
                  <a:pt x="8583166" y="0"/>
                </a:lnTo>
                <a:lnTo>
                  <a:pt x="8583166" y="23435"/>
                </a:lnTo>
                <a:lnTo>
                  <a:pt x="8553829" y="23435"/>
                </a:lnTo>
                <a:lnTo>
                  <a:pt x="8553829" y="51813"/>
                </a:lnTo>
                <a:lnTo>
                  <a:pt x="8583166" y="51813"/>
                </a:lnTo>
                <a:lnTo>
                  <a:pt x="8583166" y="277188"/>
                </a:lnTo>
                <a:lnTo>
                  <a:pt x="8533890" y="348386"/>
                </a:lnTo>
                <a:lnTo>
                  <a:pt x="8564624" y="682838"/>
                </a:lnTo>
                <a:lnTo>
                  <a:pt x="8564624" y="714763"/>
                </a:lnTo>
                <a:lnTo>
                  <a:pt x="8593961" y="714763"/>
                </a:lnTo>
                <a:lnTo>
                  <a:pt x="8593961" y="695760"/>
                </a:lnTo>
                <a:lnTo>
                  <a:pt x="8770999" y="695760"/>
                </a:lnTo>
                <a:lnTo>
                  <a:pt x="8770999" y="714763"/>
                </a:lnTo>
                <a:lnTo>
                  <a:pt x="8800336" y="714763"/>
                </a:lnTo>
                <a:lnTo>
                  <a:pt x="8800336" y="744534"/>
                </a:lnTo>
                <a:lnTo>
                  <a:pt x="8770999" y="744534"/>
                </a:lnTo>
                <a:lnTo>
                  <a:pt x="8770999" y="772912"/>
                </a:lnTo>
                <a:lnTo>
                  <a:pt x="8800336" y="772912"/>
                </a:lnTo>
                <a:lnTo>
                  <a:pt x="8800336" y="998287"/>
                </a:lnTo>
                <a:lnTo>
                  <a:pt x="8750933" y="1069485"/>
                </a:lnTo>
                <a:lnTo>
                  <a:pt x="8781793" y="1403937"/>
                </a:lnTo>
                <a:lnTo>
                  <a:pt x="8781793" y="1435862"/>
                </a:lnTo>
                <a:lnTo>
                  <a:pt x="8811130" y="1435862"/>
                </a:lnTo>
                <a:lnTo>
                  <a:pt x="8811130" y="1416733"/>
                </a:lnTo>
                <a:lnTo>
                  <a:pt x="8988168" y="1416733"/>
                </a:lnTo>
                <a:lnTo>
                  <a:pt x="8988168" y="1435862"/>
                </a:lnTo>
                <a:lnTo>
                  <a:pt x="9017379" y="1435862"/>
                </a:lnTo>
                <a:lnTo>
                  <a:pt x="9017379" y="1403937"/>
                </a:lnTo>
                <a:lnTo>
                  <a:pt x="9048240" y="1069485"/>
                </a:lnTo>
                <a:lnTo>
                  <a:pt x="8998964" y="998287"/>
                </a:lnTo>
                <a:lnTo>
                  <a:pt x="8998964" y="772912"/>
                </a:lnTo>
                <a:lnTo>
                  <a:pt x="9028174" y="772912"/>
                </a:lnTo>
                <a:lnTo>
                  <a:pt x="9028174" y="744534"/>
                </a:lnTo>
                <a:lnTo>
                  <a:pt x="8998964" y="744534"/>
                </a:lnTo>
                <a:lnTo>
                  <a:pt x="8998964" y="714763"/>
                </a:lnTo>
                <a:lnTo>
                  <a:pt x="9028174" y="714763"/>
                </a:lnTo>
                <a:lnTo>
                  <a:pt x="9028174" y="695760"/>
                </a:lnTo>
                <a:lnTo>
                  <a:pt x="9143998" y="695760"/>
                </a:lnTo>
                <a:lnTo>
                  <a:pt x="9143998" y="4067999"/>
                </a:lnTo>
                <a:lnTo>
                  <a:pt x="0" y="4067999"/>
                </a:lnTo>
                <a:lnTo>
                  <a:pt x="0" y="1435735"/>
                </a:lnTo>
                <a:lnTo>
                  <a:pt x="95758" y="1435735"/>
                </a:lnTo>
                <a:lnTo>
                  <a:pt x="95758" y="1403810"/>
                </a:lnTo>
                <a:lnTo>
                  <a:pt x="64897" y="1069485"/>
                </a:lnTo>
                <a:lnTo>
                  <a:pt x="114173" y="998288"/>
                </a:lnTo>
                <a:lnTo>
                  <a:pt x="114173" y="772912"/>
                </a:lnTo>
                <a:lnTo>
                  <a:pt x="84963" y="772912"/>
                </a:lnTo>
                <a:lnTo>
                  <a:pt x="84963" y="744535"/>
                </a:lnTo>
                <a:lnTo>
                  <a:pt x="114173" y="744535"/>
                </a:lnTo>
                <a:lnTo>
                  <a:pt x="114173" y="714764"/>
                </a:lnTo>
                <a:lnTo>
                  <a:pt x="312926" y="714764"/>
                </a:lnTo>
                <a:lnTo>
                  <a:pt x="312926" y="682838"/>
                </a:lnTo>
                <a:lnTo>
                  <a:pt x="282065" y="348386"/>
                </a:lnTo>
                <a:lnTo>
                  <a:pt x="331342" y="277315"/>
                </a:lnTo>
                <a:lnTo>
                  <a:pt x="331342" y="51813"/>
                </a:lnTo>
                <a:lnTo>
                  <a:pt x="302131" y="51813"/>
                </a:lnTo>
                <a:lnTo>
                  <a:pt x="302131" y="23436"/>
                </a:lnTo>
                <a:lnTo>
                  <a:pt x="331342" y="23436"/>
                </a:lnTo>
                <a:close/>
                <a:moveTo>
                  <a:pt x="0" y="0"/>
                </a:moveTo>
                <a:lnTo>
                  <a:pt x="95757" y="0"/>
                </a:lnTo>
                <a:lnTo>
                  <a:pt x="95757" y="23436"/>
                </a:lnTo>
                <a:lnTo>
                  <a:pt x="124966" y="23436"/>
                </a:lnTo>
                <a:lnTo>
                  <a:pt x="124966" y="51813"/>
                </a:lnTo>
                <a:lnTo>
                  <a:pt x="95757" y="51813"/>
                </a:lnTo>
                <a:lnTo>
                  <a:pt x="95757" y="277315"/>
                </a:lnTo>
                <a:lnTo>
                  <a:pt x="145033" y="348386"/>
                </a:lnTo>
                <a:lnTo>
                  <a:pt x="114171" y="682838"/>
                </a:lnTo>
                <a:lnTo>
                  <a:pt x="114171" y="714764"/>
                </a:lnTo>
                <a:lnTo>
                  <a:pt x="84963" y="714764"/>
                </a:lnTo>
                <a:lnTo>
                  <a:pt x="84963" y="695760"/>
                </a:lnTo>
                <a:lnTo>
                  <a:pt x="0" y="6957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670392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200" y="0"/>
            <a:ext cx="8215200" cy="669600"/>
          </a:xfrm>
        </p:spPr>
        <p:txBody>
          <a:bodyPr/>
          <a:lstStyle>
            <a:lvl1pPr>
              <a:defRPr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7200" y="1198800"/>
            <a:ext cx="3960000" cy="3173175"/>
          </a:xfrm>
        </p:spPr>
        <p:txBody>
          <a:bodyPr/>
          <a:lstStyle>
            <a:lvl1pPr>
              <a:defRPr>
                <a:solidFill>
                  <a:srgbClr val="441D42"/>
                </a:solidFill>
              </a:defRPr>
            </a:lvl1pPr>
            <a:lvl2pPr>
              <a:defRPr>
                <a:solidFill>
                  <a:srgbClr val="441D42"/>
                </a:solidFill>
              </a:defRPr>
            </a:lvl2pPr>
            <a:lvl3pPr>
              <a:defRPr>
                <a:solidFill>
                  <a:srgbClr val="441D42"/>
                </a:solidFill>
              </a:defRPr>
            </a:lvl3pPr>
            <a:lvl4pPr>
              <a:defRPr>
                <a:solidFill>
                  <a:srgbClr val="441D42"/>
                </a:solidFill>
              </a:defRPr>
            </a:lvl4pPr>
            <a:lvl5pPr>
              <a:defRPr>
                <a:solidFill>
                  <a:srgbClr val="441D4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400" y="1198800"/>
            <a:ext cx="3960000" cy="3173175"/>
          </a:xfrm>
        </p:spPr>
        <p:txBody>
          <a:bodyPr/>
          <a:lstStyle>
            <a:lvl1pPr>
              <a:defRPr>
                <a:solidFill>
                  <a:srgbClr val="441D42"/>
                </a:solidFill>
              </a:defRPr>
            </a:lvl1pPr>
            <a:lvl2pPr>
              <a:defRPr>
                <a:solidFill>
                  <a:srgbClr val="441D42"/>
                </a:solidFill>
              </a:defRPr>
            </a:lvl2pPr>
            <a:lvl3pPr>
              <a:defRPr>
                <a:solidFill>
                  <a:srgbClr val="441D42"/>
                </a:solidFill>
              </a:defRPr>
            </a:lvl3pPr>
            <a:lvl4pPr>
              <a:defRPr>
                <a:solidFill>
                  <a:srgbClr val="441D42"/>
                </a:solidFill>
              </a:defRPr>
            </a:lvl4pPr>
            <a:lvl5pPr>
              <a:defRPr>
                <a:solidFill>
                  <a:srgbClr val="441D4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984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Watertore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4194000"/>
            <a:ext cx="7151763" cy="949499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662533D4-690B-C64D-A395-5981A52B72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"/>
            <a:ext cx="9143998" cy="4193999"/>
          </a:xfrm>
          <a:custGeom>
            <a:avLst/>
            <a:gdLst>
              <a:gd name="connsiteX0" fmla="*/ 8799955 w 9143998"/>
              <a:gd name="connsiteY0" fmla="*/ 3494270 h 4193999"/>
              <a:gd name="connsiteX1" fmla="*/ 8992994 w 9143998"/>
              <a:gd name="connsiteY1" fmla="*/ 3494270 h 4193999"/>
              <a:gd name="connsiteX2" fmla="*/ 8992994 w 9143998"/>
              <a:gd name="connsiteY2" fmla="*/ 3523281 h 4193999"/>
              <a:gd name="connsiteX3" fmla="*/ 9021316 w 9143998"/>
              <a:gd name="connsiteY3" fmla="*/ 3523281 h 4193999"/>
              <a:gd name="connsiteX4" fmla="*/ 9021316 w 9143998"/>
              <a:gd name="connsiteY4" fmla="*/ 3550772 h 4193999"/>
              <a:gd name="connsiteX5" fmla="*/ 8992994 w 9143998"/>
              <a:gd name="connsiteY5" fmla="*/ 3550772 h 4193999"/>
              <a:gd name="connsiteX6" fmla="*/ 8992994 w 9143998"/>
              <a:gd name="connsiteY6" fmla="*/ 3769813 h 4193999"/>
              <a:gd name="connsiteX7" fmla="*/ 9040873 w 9143998"/>
              <a:gd name="connsiteY7" fmla="*/ 3838857 h 4193999"/>
              <a:gd name="connsiteX8" fmla="*/ 9010901 w 9143998"/>
              <a:gd name="connsiteY8" fmla="*/ 4163808 h 4193999"/>
              <a:gd name="connsiteX9" fmla="*/ 9010901 w 9143998"/>
              <a:gd name="connsiteY9" fmla="*/ 4193999 h 4193999"/>
              <a:gd name="connsiteX10" fmla="*/ 8782048 w 9143998"/>
              <a:gd name="connsiteY10" fmla="*/ 4193999 h 4193999"/>
              <a:gd name="connsiteX11" fmla="*/ 8782048 w 9143998"/>
              <a:gd name="connsiteY11" fmla="*/ 4163808 h 4193999"/>
              <a:gd name="connsiteX12" fmla="*/ 8752076 w 9143998"/>
              <a:gd name="connsiteY12" fmla="*/ 3838857 h 4193999"/>
              <a:gd name="connsiteX13" fmla="*/ 8799955 w 9143998"/>
              <a:gd name="connsiteY13" fmla="*/ 3769813 h 4193999"/>
              <a:gd name="connsiteX14" fmla="*/ 8799955 w 9143998"/>
              <a:gd name="connsiteY14" fmla="*/ 3550772 h 4193999"/>
              <a:gd name="connsiteX15" fmla="*/ 8771507 w 9143998"/>
              <a:gd name="connsiteY15" fmla="*/ 3550772 h 4193999"/>
              <a:gd name="connsiteX16" fmla="*/ 8771507 w 9143998"/>
              <a:gd name="connsiteY16" fmla="*/ 3523281 h 4193999"/>
              <a:gd name="connsiteX17" fmla="*/ 8799955 w 9143998"/>
              <a:gd name="connsiteY17" fmla="*/ 3523281 h 4193999"/>
              <a:gd name="connsiteX18" fmla="*/ 364108 w 9143998"/>
              <a:gd name="connsiteY18" fmla="*/ 3494270 h 4193999"/>
              <a:gd name="connsiteX19" fmla="*/ 557021 w 9143998"/>
              <a:gd name="connsiteY19" fmla="*/ 3494270 h 4193999"/>
              <a:gd name="connsiteX20" fmla="*/ 557021 w 9143998"/>
              <a:gd name="connsiteY20" fmla="*/ 3523281 h 4193999"/>
              <a:gd name="connsiteX21" fmla="*/ 585469 w 9143998"/>
              <a:gd name="connsiteY21" fmla="*/ 3523281 h 4193999"/>
              <a:gd name="connsiteX22" fmla="*/ 585469 w 9143998"/>
              <a:gd name="connsiteY22" fmla="*/ 3550772 h 4193999"/>
              <a:gd name="connsiteX23" fmla="*/ 557021 w 9143998"/>
              <a:gd name="connsiteY23" fmla="*/ 3550772 h 4193999"/>
              <a:gd name="connsiteX24" fmla="*/ 557021 w 9143998"/>
              <a:gd name="connsiteY24" fmla="*/ 3769813 h 4193999"/>
              <a:gd name="connsiteX25" fmla="*/ 604900 w 9143998"/>
              <a:gd name="connsiteY25" fmla="*/ 3838857 h 4193999"/>
              <a:gd name="connsiteX26" fmla="*/ 575055 w 9143998"/>
              <a:gd name="connsiteY26" fmla="*/ 4163808 h 4193999"/>
              <a:gd name="connsiteX27" fmla="*/ 575055 w 9143998"/>
              <a:gd name="connsiteY27" fmla="*/ 4193999 h 4193999"/>
              <a:gd name="connsiteX28" fmla="*/ 346074 w 9143998"/>
              <a:gd name="connsiteY28" fmla="*/ 4193999 h 4193999"/>
              <a:gd name="connsiteX29" fmla="*/ 346074 w 9143998"/>
              <a:gd name="connsiteY29" fmla="*/ 4163808 h 4193999"/>
              <a:gd name="connsiteX30" fmla="*/ 316229 w 9143998"/>
              <a:gd name="connsiteY30" fmla="*/ 3838857 h 4193999"/>
              <a:gd name="connsiteX31" fmla="*/ 364108 w 9143998"/>
              <a:gd name="connsiteY31" fmla="*/ 3769813 h 4193999"/>
              <a:gd name="connsiteX32" fmla="*/ 364108 w 9143998"/>
              <a:gd name="connsiteY32" fmla="*/ 3550772 h 4193999"/>
              <a:gd name="connsiteX33" fmla="*/ 335660 w 9143998"/>
              <a:gd name="connsiteY33" fmla="*/ 3550772 h 4193999"/>
              <a:gd name="connsiteX34" fmla="*/ 335660 w 9143998"/>
              <a:gd name="connsiteY34" fmla="*/ 3523281 h 4193999"/>
              <a:gd name="connsiteX35" fmla="*/ 364108 w 9143998"/>
              <a:gd name="connsiteY35" fmla="*/ 3523281 h 4193999"/>
              <a:gd name="connsiteX36" fmla="*/ 9010902 w 9143998"/>
              <a:gd name="connsiteY36" fmla="*/ 2793821 h 4193999"/>
              <a:gd name="connsiteX37" fmla="*/ 9143998 w 9143998"/>
              <a:gd name="connsiteY37" fmla="*/ 2793821 h 4193999"/>
              <a:gd name="connsiteX38" fmla="*/ 9143998 w 9143998"/>
              <a:gd name="connsiteY38" fmla="*/ 3475774 h 4193999"/>
              <a:gd name="connsiteX39" fmla="*/ 9021316 w 9143998"/>
              <a:gd name="connsiteY39" fmla="*/ 3475774 h 4193999"/>
              <a:gd name="connsiteX40" fmla="*/ 9021316 w 9143998"/>
              <a:gd name="connsiteY40" fmla="*/ 3494270 h 4193999"/>
              <a:gd name="connsiteX41" fmla="*/ 8992995 w 9143998"/>
              <a:gd name="connsiteY41" fmla="*/ 3494270 h 4193999"/>
              <a:gd name="connsiteX42" fmla="*/ 8992995 w 9143998"/>
              <a:gd name="connsiteY42" fmla="*/ 3463232 h 4193999"/>
              <a:gd name="connsiteX43" fmla="*/ 8963023 w 9143998"/>
              <a:gd name="connsiteY43" fmla="*/ 3138408 h 4193999"/>
              <a:gd name="connsiteX44" fmla="*/ 9010902 w 9143998"/>
              <a:gd name="connsiteY44" fmla="*/ 3069238 h 4193999"/>
              <a:gd name="connsiteX45" fmla="*/ 9010902 w 9143998"/>
              <a:gd name="connsiteY45" fmla="*/ 2850197 h 4193999"/>
              <a:gd name="connsiteX46" fmla="*/ 8982454 w 9143998"/>
              <a:gd name="connsiteY46" fmla="*/ 2850197 h 4193999"/>
              <a:gd name="connsiteX47" fmla="*/ 8982454 w 9143998"/>
              <a:gd name="connsiteY47" fmla="*/ 2822706 h 4193999"/>
              <a:gd name="connsiteX48" fmla="*/ 9010902 w 9143998"/>
              <a:gd name="connsiteY48" fmla="*/ 2822706 h 4193999"/>
              <a:gd name="connsiteX49" fmla="*/ 0 w 9143998"/>
              <a:gd name="connsiteY49" fmla="*/ 0 h 4193999"/>
              <a:gd name="connsiteX50" fmla="*/ 9143998 w 9143998"/>
              <a:gd name="connsiteY50" fmla="*/ 0 h 4193999"/>
              <a:gd name="connsiteX51" fmla="*/ 9143998 w 9143998"/>
              <a:gd name="connsiteY51" fmla="*/ 2074749 h 4193999"/>
              <a:gd name="connsiteX52" fmla="*/ 9021316 w 9143998"/>
              <a:gd name="connsiteY52" fmla="*/ 2074749 h 4193999"/>
              <a:gd name="connsiteX53" fmla="*/ 9021316 w 9143998"/>
              <a:gd name="connsiteY53" fmla="*/ 2093246 h 4193999"/>
              <a:gd name="connsiteX54" fmla="*/ 8992994 w 9143998"/>
              <a:gd name="connsiteY54" fmla="*/ 2093246 h 4193999"/>
              <a:gd name="connsiteX55" fmla="*/ 8992994 w 9143998"/>
              <a:gd name="connsiteY55" fmla="*/ 2122256 h 4193999"/>
              <a:gd name="connsiteX56" fmla="*/ 9021316 w 9143998"/>
              <a:gd name="connsiteY56" fmla="*/ 2122256 h 4193999"/>
              <a:gd name="connsiteX57" fmla="*/ 9021316 w 9143998"/>
              <a:gd name="connsiteY57" fmla="*/ 2149747 h 4193999"/>
              <a:gd name="connsiteX58" fmla="*/ 8992994 w 9143998"/>
              <a:gd name="connsiteY58" fmla="*/ 2149747 h 4193999"/>
              <a:gd name="connsiteX59" fmla="*/ 8992994 w 9143998"/>
              <a:gd name="connsiteY59" fmla="*/ 2368788 h 4193999"/>
              <a:gd name="connsiteX60" fmla="*/ 9040873 w 9143998"/>
              <a:gd name="connsiteY60" fmla="*/ 2437833 h 4193999"/>
              <a:gd name="connsiteX61" fmla="*/ 9010901 w 9143998"/>
              <a:gd name="connsiteY61" fmla="*/ 2762783 h 4193999"/>
              <a:gd name="connsiteX62" fmla="*/ 9010901 w 9143998"/>
              <a:gd name="connsiteY62" fmla="*/ 2793821 h 4193999"/>
              <a:gd name="connsiteX63" fmla="*/ 8982454 w 9143998"/>
              <a:gd name="connsiteY63" fmla="*/ 2793821 h 4193999"/>
              <a:gd name="connsiteX64" fmla="*/ 8982454 w 9143998"/>
              <a:gd name="connsiteY64" fmla="*/ 2775325 h 4193999"/>
              <a:gd name="connsiteX65" fmla="*/ 8810369 w 9143998"/>
              <a:gd name="connsiteY65" fmla="*/ 2775325 h 4193999"/>
              <a:gd name="connsiteX66" fmla="*/ 8810369 w 9143998"/>
              <a:gd name="connsiteY66" fmla="*/ 2793821 h 4193999"/>
              <a:gd name="connsiteX67" fmla="*/ 8782048 w 9143998"/>
              <a:gd name="connsiteY67" fmla="*/ 2793821 h 4193999"/>
              <a:gd name="connsiteX68" fmla="*/ 8782048 w 9143998"/>
              <a:gd name="connsiteY68" fmla="*/ 2822706 h 4193999"/>
              <a:gd name="connsiteX69" fmla="*/ 8810369 w 9143998"/>
              <a:gd name="connsiteY69" fmla="*/ 2822706 h 4193999"/>
              <a:gd name="connsiteX70" fmla="*/ 8810369 w 9143998"/>
              <a:gd name="connsiteY70" fmla="*/ 2850197 h 4193999"/>
              <a:gd name="connsiteX71" fmla="*/ 8782048 w 9143998"/>
              <a:gd name="connsiteY71" fmla="*/ 2850197 h 4193999"/>
              <a:gd name="connsiteX72" fmla="*/ 8782048 w 9143998"/>
              <a:gd name="connsiteY72" fmla="*/ 3069238 h 4193999"/>
              <a:gd name="connsiteX73" fmla="*/ 8829927 w 9143998"/>
              <a:gd name="connsiteY73" fmla="*/ 3138408 h 4193999"/>
              <a:gd name="connsiteX74" fmla="*/ 8799955 w 9143998"/>
              <a:gd name="connsiteY74" fmla="*/ 3463232 h 4193999"/>
              <a:gd name="connsiteX75" fmla="*/ 8799955 w 9143998"/>
              <a:gd name="connsiteY75" fmla="*/ 3494270 h 4193999"/>
              <a:gd name="connsiteX76" fmla="*/ 8771507 w 9143998"/>
              <a:gd name="connsiteY76" fmla="*/ 3494270 h 4193999"/>
              <a:gd name="connsiteX77" fmla="*/ 8771507 w 9143998"/>
              <a:gd name="connsiteY77" fmla="*/ 3475774 h 4193999"/>
              <a:gd name="connsiteX78" fmla="*/ 8599422 w 9143998"/>
              <a:gd name="connsiteY78" fmla="*/ 3475774 h 4193999"/>
              <a:gd name="connsiteX79" fmla="*/ 8599422 w 9143998"/>
              <a:gd name="connsiteY79" fmla="*/ 3494270 h 4193999"/>
              <a:gd name="connsiteX80" fmla="*/ 8570974 w 9143998"/>
              <a:gd name="connsiteY80" fmla="*/ 3494270 h 4193999"/>
              <a:gd name="connsiteX81" fmla="*/ 8570974 w 9143998"/>
              <a:gd name="connsiteY81" fmla="*/ 3463232 h 4193999"/>
              <a:gd name="connsiteX82" fmla="*/ 8541129 w 9143998"/>
              <a:gd name="connsiteY82" fmla="*/ 3138408 h 4193999"/>
              <a:gd name="connsiteX83" fmla="*/ 8589008 w 9143998"/>
              <a:gd name="connsiteY83" fmla="*/ 3069238 h 4193999"/>
              <a:gd name="connsiteX84" fmla="*/ 8589008 w 9143998"/>
              <a:gd name="connsiteY84" fmla="*/ 2850197 h 4193999"/>
              <a:gd name="connsiteX85" fmla="*/ 8560560 w 9143998"/>
              <a:gd name="connsiteY85" fmla="*/ 2850197 h 4193999"/>
              <a:gd name="connsiteX86" fmla="*/ 8560560 w 9143998"/>
              <a:gd name="connsiteY86" fmla="*/ 2822706 h 4193999"/>
              <a:gd name="connsiteX87" fmla="*/ 8589008 w 9143998"/>
              <a:gd name="connsiteY87" fmla="*/ 2822706 h 4193999"/>
              <a:gd name="connsiteX88" fmla="*/ 8589008 w 9143998"/>
              <a:gd name="connsiteY88" fmla="*/ 2793821 h 4193999"/>
              <a:gd name="connsiteX89" fmla="*/ 8781921 w 9143998"/>
              <a:gd name="connsiteY89" fmla="*/ 2793821 h 4193999"/>
              <a:gd name="connsiteX90" fmla="*/ 8781921 w 9143998"/>
              <a:gd name="connsiteY90" fmla="*/ 2762783 h 4193999"/>
              <a:gd name="connsiteX91" fmla="*/ 8752076 w 9143998"/>
              <a:gd name="connsiteY91" fmla="*/ 2437833 h 4193999"/>
              <a:gd name="connsiteX92" fmla="*/ 8799955 w 9143998"/>
              <a:gd name="connsiteY92" fmla="*/ 2368788 h 4193999"/>
              <a:gd name="connsiteX93" fmla="*/ 8799955 w 9143998"/>
              <a:gd name="connsiteY93" fmla="*/ 2149747 h 4193999"/>
              <a:gd name="connsiteX94" fmla="*/ 8771507 w 9143998"/>
              <a:gd name="connsiteY94" fmla="*/ 2149747 h 4193999"/>
              <a:gd name="connsiteX95" fmla="*/ 8771507 w 9143998"/>
              <a:gd name="connsiteY95" fmla="*/ 2122256 h 4193999"/>
              <a:gd name="connsiteX96" fmla="*/ 8799955 w 9143998"/>
              <a:gd name="connsiteY96" fmla="*/ 2122256 h 4193999"/>
              <a:gd name="connsiteX97" fmla="*/ 8799955 w 9143998"/>
              <a:gd name="connsiteY97" fmla="*/ 2093245 h 4193999"/>
              <a:gd name="connsiteX98" fmla="*/ 8771507 w 9143998"/>
              <a:gd name="connsiteY98" fmla="*/ 2093245 h 4193999"/>
              <a:gd name="connsiteX99" fmla="*/ 8771507 w 9143998"/>
              <a:gd name="connsiteY99" fmla="*/ 2074749 h 4193999"/>
              <a:gd name="connsiteX100" fmla="*/ 8599422 w 9143998"/>
              <a:gd name="connsiteY100" fmla="*/ 2074749 h 4193999"/>
              <a:gd name="connsiteX101" fmla="*/ 8599422 w 9143998"/>
              <a:gd name="connsiteY101" fmla="*/ 2093245 h 4193999"/>
              <a:gd name="connsiteX102" fmla="*/ 8570974 w 9143998"/>
              <a:gd name="connsiteY102" fmla="*/ 2093245 h 4193999"/>
              <a:gd name="connsiteX103" fmla="*/ 8570974 w 9143998"/>
              <a:gd name="connsiteY103" fmla="*/ 2122256 h 4193999"/>
              <a:gd name="connsiteX104" fmla="*/ 8599422 w 9143998"/>
              <a:gd name="connsiteY104" fmla="*/ 2122256 h 4193999"/>
              <a:gd name="connsiteX105" fmla="*/ 8599422 w 9143998"/>
              <a:gd name="connsiteY105" fmla="*/ 2149747 h 4193999"/>
              <a:gd name="connsiteX106" fmla="*/ 8570974 w 9143998"/>
              <a:gd name="connsiteY106" fmla="*/ 2149747 h 4193999"/>
              <a:gd name="connsiteX107" fmla="*/ 8570974 w 9143998"/>
              <a:gd name="connsiteY107" fmla="*/ 2368788 h 4193999"/>
              <a:gd name="connsiteX108" fmla="*/ 8618853 w 9143998"/>
              <a:gd name="connsiteY108" fmla="*/ 2437833 h 4193999"/>
              <a:gd name="connsiteX109" fmla="*/ 8589008 w 9143998"/>
              <a:gd name="connsiteY109" fmla="*/ 2762783 h 4193999"/>
              <a:gd name="connsiteX110" fmla="*/ 8589008 w 9143998"/>
              <a:gd name="connsiteY110" fmla="*/ 2793821 h 4193999"/>
              <a:gd name="connsiteX111" fmla="*/ 8560560 w 9143998"/>
              <a:gd name="connsiteY111" fmla="*/ 2793821 h 4193999"/>
              <a:gd name="connsiteX112" fmla="*/ 8560560 w 9143998"/>
              <a:gd name="connsiteY112" fmla="*/ 2775325 h 4193999"/>
              <a:gd name="connsiteX113" fmla="*/ 8388475 w 9143998"/>
              <a:gd name="connsiteY113" fmla="*/ 2775325 h 4193999"/>
              <a:gd name="connsiteX114" fmla="*/ 8388475 w 9143998"/>
              <a:gd name="connsiteY114" fmla="*/ 2793821 h 4193999"/>
              <a:gd name="connsiteX115" fmla="*/ 8360027 w 9143998"/>
              <a:gd name="connsiteY115" fmla="*/ 2793821 h 4193999"/>
              <a:gd name="connsiteX116" fmla="*/ 8360027 w 9143998"/>
              <a:gd name="connsiteY116" fmla="*/ 2822706 h 4193999"/>
              <a:gd name="connsiteX117" fmla="*/ 8388475 w 9143998"/>
              <a:gd name="connsiteY117" fmla="*/ 2822706 h 4193999"/>
              <a:gd name="connsiteX118" fmla="*/ 8388475 w 9143998"/>
              <a:gd name="connsiteY118" fmla="*/ 2850197 h 4193999"/>
              <a:gd name="connsiteX119" fmla="*/ 8360027 w 9143998"/>
              <a:gd name="connsiteY119" fmla="*/ 2850197 h 4193999"/>
              <a:gd name="connsiteX120" fmla="*/ 8360027 w 9143998"/>
              <a:gd name="connsiteY120" fmla="*/ 3069238 h 4193999"/>
              <a:gd name="connsiteX121" fmla="*/ 8407905 w 9143998"/>
              <a:gd name="connsiteY121" fmla="*/ 3138408 h 4193999"/>
              <a:gd name="connsiteX122" fmla="*/ 8378061 w 9143998"/>
              <a:gd name="connsiteY122" fmla="*/ 3463232 h 4193999"/>
              <a:gd name="connsiteX123" fmla="*/ 8378061 w 9143998"/>
              <a:gd name="connsiteY123" fmla="*/ 3494270 h 4193999"/>
              <a:gd name="connsiteX124" fmla="*/ 8570974 w 9143998"/>
              <a:gd name="connsiteY124" fmla="*/ 3494270 h 4193999"/>
              <a:gd name="connsiteX125" fmla="*/ 8570974 w 9143998"/>
              <a:gd name="connsiteY125" fmla="*/ 3523281 h 4193999"/>
              <a:gd name="connsiteX126" fmla="*/ 8599422 w 9143998"/>
              <a:gd name="connsiteY126" fmla="*/ 3523281 h 4193999"/>
              <a:gd name="connsiteX127" fmla="*/ 8599422 w 9143998"/>
              <a:gd name="connsiteY127" fmla="*/ 3550772 h 4193999"/>
              <a:gd name="connsiteX128" fmla="*/ 8570974 w 9143998"/>
              <a:gd name="connsiteY128" fmla="*/ 3550772 h 4193999"/>
              <a:gd name="connsiteX129" fmla="*/ 8570974 w 9143998"/>
              <a:gd name="connsiteY129" fmla="*/ 3769813 h 4193999"/>
              <a:gd name="connsiteX130" fmla="*/ 8618980 w 9143998"/>
              <a:gd name="connsiteY130" fmla="*/ 3838857 h 4193999"/>
              <a:gd name="connsiteX131" fmla="*/ 8589008 w 9143998"/>
              <a:gd name="connsiteY131" fmla="*/ 4163808 h 4193999"/>
              <a:gd name="connsiteX132" fmla="*/ 8589008 w 9143998"/>
              <a:gd name="connsiteY132" fmla="*/ 4193999 h 4193999"/>
              <a:gd name="connsiteX133" fmla="*/ 8360027 w 9143998"/>
              <a:gd name="connsiteY133" fmla="*/ 4193999 h 4193999"/>
              <a:gd name="connsiteX134" fmla="*/ 8360027 w 9143998"/>
              <a:gd name="connsiteY134" fmla="*/ 4163808 h 4193999"/>
              <a:gd name="connsiteX135" fmla="*/ 8330181 w 9143998"/>
              <a:gd name="connsiteY135" fmla="*/ 3838857 h 4193999"/>
              <a:gd name="connsiteX136" fmla="*/ 8378060 w 9143998"/>
              <a:gd name="connsiteY136" fmla="*/ 3769813 h 4193999"/>
              <a:gd name="connsiteX137" fmla="*/ 8378060 w 9143998"/>
              <a:gd name="connsiteY137" fmla="*/ 3550772 h 4193999"/>
              <a:gd name="connsiteX138" fmla="*/ 8349613 w 9143998"/>
              <a:gd name="connsiteY138" fmla="*/ 3550772 h 4193999"/>
              <a:gd name="connsiteX139" fmla="*/ 8349613 w 9143998"/>
              <a:gd name="connsiteY139" fmla="*/ 3523281 h 4193999"/>
              <a:gd name="connsiteX140" fmla="*/ 8378060 w 9143998"/>
              <a:gd name="connsiteY140" fmla="*/ 3523281 h 4193999"/>
              <a:gd name="connsiteX141" fmla="*/ 8378060 w 9143998"/>
              <a:gd name="connsiteY141" fmla="*/ 3494270 h 4193999"/>
              <a:gd name="connsiteX142" fmla="*/ 8349613 w 9143998"/>
              <a:gd name="connsiteY142" fmla="*/ 3494270 h 4193999"/>
              <a:gd name="connsiteX143" fmla="*/ 8349613 w 9143998"/>
              <a:gd name="connsiteY143" fmla="*/ 3475774 h 4193999"/>
              <a:gd name="connsiteX144" fmla="*/ 8177528 w 9143998"/>
              <a:gd name="connsiteY144" fmla="*/ 3475774 h 4193999"/>
              <a:gd name="connsiteX145" fmla="*/ 8177528 w 9143998"/>
              <a:gd name="connsiteY145" fmla="*/ 3494270 h 4193999"/>
              <a:gd name="connsiteX146" fmla="*/ 8149079 w 9143998"/>
              <a:gd name="connsiteY146" fmla="*/ 3494270 h 4193999"/>
              <a:gd name="connsiteX147" fmla="*/ 8149079 w 9143998"/>
              <a:gd name="connsiteY147" fmla="*/ 3463232 h 4193999"/>
              <a:gd name="connsiteX148" fmla="*/ 8119107 w 9143998"/>
              <a:gd name="connsiteY148" fmla="*/ 3138408 h 4193999"/>
              <a:gd name="connsiteX149" fmla="*/ 8167113 w 9143998"/>
              <a:gd name="connsiteY149" fmla="*/ 3069238 h 4193999"/>
              <a:gd name="connsiteX150" fmla="*/ 8167113 w 9143998"/>
              <a:gd name="connsiteY150" fmla="*/ 2850197 h 4193999"/>
              <a:gd name="connsiteX151" fmla="*/ 8138666 w 9143998"/>
              <a:gd name="connsiteY151" fmla="*/ 2850197 h 4193999"/>
              <a:gd name="connsiteX152" fmla="*/ 8138666 w 9143998"/>
              <a:gd name="connsiteY152" fmla="*/ 2822706 h 4193999"/>
              <a:gd name="connsiteX153" fmla="*/ 8167113 w 9143998"/>
              <a:gd name="connsiteY153" fmla="*/ 2822706 h 4193999"/>
              <a:gd name="connsiteX154" fmla="*/ 8167113 w 9143998"/>
              <a:gd name="connsiteY154" fmla="*/ 2793821 h 4193999"/>
              <a:gd name="connsiteX155" fmla="*/ 8138666 w 9143998"/>
              <a:gd name="connsiteY155" fmla="*/ 2793821 h 4193999"/>
              <a:gd name="connsiteX156" fmla="*/ 8138666 w 9143998"/>
              <a:gd name="connsiteY156" fmla="*/ 2775325 h 4193999"/>
              <a:gd name="connsiteX157" fmla="*/ 7966580 w 9143998"/>
              <a:gd name="connsiteY157" fmla="*/ 2775325 h 4193999"/>
              <a:gd name="connsiteX158" fmla="*/ 7966580 w 9143998"/>
              <a:gd name="connsiteY158" fmla="*/ 2793821 h 4193999"/>
              <a:gd name="connsiteX159" fmla="*/ 7938132 w 9143998"/>
              <a:gd name="connsiteY159" fmla="*/ 2793821 h 4193999"/>
              <a:gd name="connsiteX160" fmla="*/ 7938132 w 9143998"/>
              <a:gd name="connsiteY160" fmla="*/ 2822706 h 4193999"/>
              <a:gd name="connsiteX161" fmla="*/ 7966580 w 9143998"/>
              <a:gd name="connsiteY161" fmla="*/ 2822706 h 4193999"/>
              <a:gd name="connsiteX162" fmla="*/ 7966580 w 9143998"/>
              <a:gd name="connsiteY162" fmla="*/ 2850197 h 4193999"/>
              <a:gd name="connsiteX163" fmla="*/ 7938132 w 9143998"/>
              <a:gd name="connsiteY163" fmla="*/ 2850197 h 4193999"/>
              <a:gd name="connsiteX164" fmla="*/ 7938132 w 9143998"/>
              <a:gd name="connsiteY164" fmla="*/ 3069238 h 4193999"/>
              <a:gd name="connsiteX165" fmla="*/ 7986011 w 9143998"/>
              <a:gd name="connsiteY165" fmla="*/ 3138408 h 4193999"/>
              <a:gd name="connsiteX166" fmla="*/ 7956039 w 9143998"/>
              <a:gd name="connsiteY166" fmla="*/ 3463232 h 4193999"/>
              <a:gd name="connsiteX167" fmla="*/ 7956039 w 9143998"/>
              <a:gd name="connsiteY167" fmla="*/ 3494270 h 4193999"/>
              <a:gd name="connsiteX168" fmla="*/ 8149079 w 9143998"/>
              <a:gd name="connsiteY168" fmla="*/ 3494270 h 4193999"/>
              <a:gd name="connsiteX169" fmla="*/ 8149079 w 9143998"/>
              <a:gd name="connsiteY169" fmla="*/ 3523281 h 4193999"/>
              <a:gd name="connsiteX170" fmla="*/ 8177528 w 9143998"/>
              <a:gd name="connsiteY170" fmla="*/ 3523281 h 4193999"/>
              <a:gd name="connsiteX171" fmla="*/ 8177528 w 9143998"/>
              <a:gd name="connsiteY171" fmla="*/ 3550772 h 4193999"/>
              <a:gd name="connsiteX172" fmla="*/ 8149079 w 9143998"/>
              <a:gd name="connsiteY172" fmla="*/ 3550772 h 4193999"/>
              <a:gd name="connsiteX173" fmla="*/ 8149079 w 9143998"/>
              <a:gd name="connsiteY173" fmla="*/ 3769813 h 4193999"/>
              <a:gd name="connsiteX174" fmla="*/ 8196958 w 9143998"/>
              <a:gd name="connsiteY174" fmla="*/ 3838857 h 4193999"/>
              <a:gd name="connsiteX175" fmla="*/ 8167114 w 9143998"/>
              <a:gd name="connsiteY175" fmla="*/ 4163808 h 4193999"/>
              <a:gd name="connsiteX176" fmla="*/ 8167114 w 9143998"/>
              <a:gd name="connsiteY176" fmla="*/ 4193999 h 4193999"/>
              <a:gd name="connsiteX177" fmla="*/ 767968 w 9143998"/>
              <a:gd name="connsiteY177" fmla="*/ 4193999 h 4193999"/>
              <a:gd name="connsiteX178" fmla="*/ 767968 w 9143998"/>
              <a:gd name="connsiteY178" fmla="*/ 4163808 h 4193999"/>
              <a:gd name="connsiteX179" fmla="*/ 738123 w 9143998"/>
              <a:gd name="connsiteY179" fmla="*/ 3838857 h 4193999"/>
              <a:gd name="connsiteX180" fmla="*/ 786002 w 9143998"/>
              <a:gd name="connsiteY180" fmla="*/ 3769813 h 4193999"/>
              <a:gd name="connsiteX181" fmla="*/ 786002 w 9143998"/>
              <a:gd name="connsiteY181" fmla="*/ 3550772 h 4193999"/>
              <a:gd name="connsiteX182" fmla="*/ 757554 w 9143998"/>
              <a:gd name="connsiteY182" fmla="*/ 3550772 h 4193999"/>
              <a:gd name="connsiteX183" fmla="*/ 757554 w 9143998"/>
              <a:gd name="connsiteY183" fmla="*/ 3523281 h 4193999"/>
              <a:gd name="connsiteX184" fmla="*/ 786002 w 9143998"/>
              <a:gd name="connsiteY184" fmla="*/ 3523281 h 4193999"/>
              <a:gd name="connsiteX185" fmla="*/ 786002 w 9143998"/>
              <a:gd name="connsiteY185" fmla="*/ 3494270 h 4193999"/>
              <a:gd name="connsiteX186" fmla="*/ 757554 w 9143998"/>
              <a:gd name="connsiteY186" fmla="*/ 3494270 h 4193999"/>
              <a:gd name="connsiteX187" fmla="*/ 757554 w 9143998"/>
              <a:gd name="connsiteY187" fmla="*/ 3475774 h 4193999"/>
              <a:gd name="connsiteX188" fmla="*/ 585469 w 9143998"/>
              <a:gd name="connsiteY188" fmla="*/ 3475774 h 4193999"/>
              <a:gd name="connsiteX189" fmla="*/ 585469 w 9143998"/>
              <a:gd name="connsiteY189" fmla="*/ 3494270 h 4193999"/>
              <a:gd name="connsiteX190" fmla="*/ 557021 w 9143998"/>
              <a:gd name="connsiteY190" fmla="*/ 3494270 h 4193999"/>
              <a:gd name="connsiteX191" fmla="*/ 557021 w 9143998"/>
              <a:gd name="connsiteY191" fmla="*/ 3463232 h 4193999"/>
              <a:gd name="connsiteX192" fmla="*/ 527177 w 9143998"/>
              <a:gd name="connsiteY192" fmla="*/ 3138408 h 4193999"/>
              <a:gd name="connsiteX193" fmla="*/ 575055 w 9143998"/>
              <a:gd name="connsiteY193" fmla="*/ 3069238 h 4193999"/>
              <a:gd name="connsiteX194" fmla="*/ 575055 w 9143998"/>
              <a:gd name="connsiteY194" fmla="*/ 2850197 h 4193999"/>
              <a:gd name="connsiteX195" fmla="*/ 546607 w 9143998"/>
              <a:gd name="connsiteY195" fmla="*/ 2850197 h 4193999"/>
              <a:gd name="connsiteX196" fmla="*/ 546607 w 9143998"/>
              <a:gd name="connsiteY196" fmla="*/ 2822706 h 4193999"/>
              <a:gd name="connsiteX197" fmla="*/ 575055 w 9143998"/>
              <a:gd name="connsiteY197" fmla="*/ 2822706 h 4193999"/>
              <a:gd name="connsiteX198" fmla="*/ 575055 w 9143998"/>
              <a:gd name="connsiteY198" fmla="*/ 2793821 h 4193999"/>
              <a:gd name="connsiteX199" fmla="*/ 546607 w 9143998"/>
              <a:gd name="connsiteY199" fmla="*/ 2793821 h 4193999"/>
              <a:gd name="connsiteX200" fmla="*/ 546607 w 9143998"/>
              <a:gd name="connsiteY200" fmla="*/ 2775325 h 4193999"/>
              <a:gd name="connsiteX201" fmla="*/ 374522 w 9143998"/>
              <a:gd name="connsiteY201" fmla="*/ 2775325 h 4193999"/>
              <a:gd name="connsiteX202" fmla="*/ 374522 w 9143998"/>
              <a:gd name="connsiteY202" fmla="*/ 2793821 h 4193999"/>
              <a:gd name="connsiteX203" fmla="*/ 346075 w 9143998"/>
              <a:gd name="connsiteY203" fmla="*/ 2793821 h 4193999"/>
              <a:gd name="connsiteX204" fmla="*/ 346075 w 9143998"/>
              <a:gd name="connsiteY204" fmla="*/ 2762783 h 4193999"/>
              <a:gd name="connsiteX205" fmla="*/ 316230 w 9143998"/>
              <a:gd name="connsiteY205" fmla="*/ 2437833 h 4193999"/>
              <a:gd name="connsiteX206" fmla="*/ 364109 w 9143998"/>
              <a:gd name="connsiteY206" fmla="*/ 2368788 h 4193999"/>
              <a:gd name="connsiteX207" fmla="*/ 364109 w 9143998"/>
              <a:gd name="connsiteY207" fmla="*/ 2149747 h 4193999"/>
              <a:gd name="connsiteX208" fmla="*/ 335661 w 9143998"/>
              <a:gd name="connsiteY208" fmla="*/ 2149747 h 4193999"/>
              <a:gd name="connsiteX209" fmla="*/ 335661 w 9143998"/>
              <a:gd name="connsiteY209" fmla="*/ 2122256 h 4193999"/>
              <a:gd name="connsiteX210" fmla="*/ 364109 w 9143998"/>
              <a:gd name="connsiteY210" fmla="*/ 2122256 h 4193999"/>
              <a:gd name="connsiteX211" fmla="*/ 364109 w 9143998"/>
              <a:gd name="connsiteY211" fmla="*/ 2093246 h 4193999"/>
              <a:gd name="connsiteX212" fmla="*/ 557022 w 9143998"/>
              <a:gd name="connsiteY212" fmla="*/ 2093246 h 4193999"/>
              <a:gd name="connsiteX213" fmla="*/ 557022 w 9143998"/>
              <a:gd name="connsiteY213" fmla="*/ 2122256 h 4193999"/>
              <a:gd name="connsiteX214" fmla="*/ 585469 w 9143998"/>
              <a:gd name="connsiteY214" fmla="*/ 2122256 h 4193999"/>
              <a:gd name="connsiteX215" fmla="*/ 585469 w 9143998"/>
              <a:gd name="connsiteY215" fmla="*/ 2149747 h 4193999"/>
              <a:gd name="connsiteX216" fmla="*/ 557022 w 9143998"/>
              <a:gd name="connsiteY216" fmla="*/ 2149747 h 4193999"/>
              <a:gd name="connsiteX217" fmla="*/ 557022 w 9143998"/>
              <a:gd name="connsiteY217" fmla="*/ 2368788 h 4193999"/>
              <a:gd name="connsiteX218" fmla="*/ 604901 w 9143998"/>
              <a:gd name="connsiteY218" fmla="*/ 2437833 h 4193999"/>
              <a:gd name="connsiteX219" fmla="*/ 575056 w 9143998"/>
              <a:gd name="connsiteY219" fmla="*/ 2762783 h 4193999"/>
              <a:gd name="connsiteX220" fmla="*/ 575056 w 9143998"/>
              <a:gd name="connsiteY220" fmla="*/ 2793821 h 4193999"/>
              <a:gd name="connsiteX221" fmla="*/ 767969 w 9143998"/>
              <a:gd name="connsiteY221" fmla="*/ 2793821 h 4193999"/>
              <a:gd name="connsiteX222" fmla="*/ 767969 w 9143998"/>
              <a:gd name="connsiteY222" fmla="*/ 2762783 h 4193999"/>
              <a:gd name="connsiteX223" fmla="*/ 738124 w 9143998"/>
              <a:gd name="connsiteY223" fmla="*/ 2437833 h 4193999"/>
              <a:gd name="connsiteX224" fmla="*/ 786003 w 9143998"/>
              <a:gd name="connsiteY224" fmla="*/ 2368788 h 4193999"/>
              <a:gd name="connsiteX225" fmla="*/ 786003 w 9143998"/>
              <a:gd name="connsiteY225" fmla="*/ 2149747 h 4193999"/>
              <a:gd name="connsiteX226" fmla="*/ 757555 w 9143998"/>
              <a:gd name="connsiteY226" fmla="*/ 2149747 h 4193999"/>
              <a:gd name="connsiteX227" fmla="*/ 757555 w 9143998"/>
              <a:gd name="connsiteY227" fmla="*/ 2122256 h 4193999"/>
              <a:gd name="connsiteX228" fmla="*/ 786003 w 9143998"/>
              <a:gd name="connsiteY228" fmla="*/ 2122256 h 4193999"/>
              <a:gd name="connsiteX229" fmla="*/ 786003 w 9143998"/>
              <a:gd name="connsiteY229" fmla="*/ 2093246 h 4193999"/>
              <a:gd name="connsiteX230" fmla="*/ 757555 w 9143998"/>
              <a:gd name="connsiteY230" fmla="*/ 2093246 h 4193999"/>
              <a:gd name="connsiteX231" fmla="*/ 757555 w 9143998"/>
              <a:gd name="connsiteY231" fmla="*/ 2074750 h 4193999"/>
              <a:gd name="connsiteX232" fmla="*/ 585469 w 9143998"/>
              <a:gd name="connsiteY232" fmla="*/ 2074750 h 4193999"/>
              <a:gd name="connsiteX233" fmla="*/ 585469 w 9143998"/>
              <a:gd name="connsiteY233" fmla="*/ 2093246 h 4193999"/>
              <a:gd name="connsiteX234" fmla="*/ 557022 w 9143998"/>
              <a:gd name="connsiteY234" fmla="*/ 2093246 h 4193999"/>
              <a:gd name="connsiteX235" fmla="*/ 557022 w 9143998"/>
              <a:gd name="connsiteY235" fmla="*/ 2062208 h 4193999"/>
              <a:gd name="connsiteX236" fmla="*/ 527177 w 9143998"/>
              <a:gd name="connsiteY236" fmla="*/ 1737384 h 4193999"/>
              <a:gd name="connsiteX237" fmla="*/ 575056 w 9143998"/>
              <a:gd name="connsiteY237" fmla="*/ 1668213 h 4193999"/>
              <a:gd name="connsiteX238" fmla="*/ 575056 w 9143998"/>
              <a:gd name="connsiteY238" fmla="*/ 1449173 h 4193999"/>
              <a:gd name="connsiteX239" fmla="*/ 546608 w 9143998"/>
              <a:gd name="connsiteY239" fmla="*/ 1449173 h 4193999"/>
              <a:gd name="connsiteX240" fmla="*/ 546608 w 9143998"/>
              <a:gd name="connsiteY240" fmla="*/ 1421682 h 4193999"/>
              <a:gd name="connsiteX241" fmla="*/ 575056 w 9143998"/>
              <a:gd name="connsiteY241" fmla="*/ 1421682 h 4193999"/>
              <a:gd name="connsiteX242" fmla="*/ 575056 w 9143998"/>
              <a:gd name="connsiteY242" fmla="*/ 1392797 h 4193999"/>
              <a:gd name="connsiteX243" fmla="*/ 546608 w 9143998"/>
              <a:gd name="connsiteY243" fmla="*/ 1392797 h 4193999"/>
              <a:gd name="connsiteX244" fmla="*/ 546608 w 9143998"/>
              <a:gd name="connsiteY244" fmla="*/ 1374301 h 4193999"/>
              <a:gd name="connsiteX245" fmla="*/ 374523 w 9143998"/>
              <a:gd name="connsiteY245" fmla="*/ 1374301 h 4193999"/>
              <a:gd name="connsiteX246" fmla="*/ 374523 w 9143998"/>
              <a:gd name="connsiteY246" fmla="*/ 1392797 h 4193999"/>
              <a:gd name="connsiteX247" fmla="*/ 346075 w 9143998"/>
              <a:gd name="connsiteY247" fmla="*/ 1392797 h 4193999"/>
              <a:gd name="connsiteX248" fmla="*/ 346075 w 9143998"/>
              <a:gd name="connsiteY248" fmla="*/ 1421682 h 4193999"/>
              <a:gd name="connsiteX249" fmla="*/ 374523 w 9143998"/>
              <a:gd name="connsiteY249" fmla="*/ 1421682 h 4193999"/>
              <a:gd name="connsiteX250" fmla="*/ 374523 w 9143998"/>
              <a:gd name="connsiteY250" fmla="*/ 1449173 h 4193999"/>
              <a:gd name="connsiteX251" fmla="*/ 346075 w 9143998"/>
              <a:gd name="connsiteY251" fmla="*/ 1449173 h 4193999"/>
              <a:gd name="connsiteX252" fmla="*/ 346075 w 9143998"/>
              <a:gd name="connsiteY252" fmla="*/ 1668213 h 4193999"/>
              <a:gd name="connsiteX253" fmla="*/ 393954 w 9143998"/>
              <a:gd name="connsiteY253" fmla="*/ 1737384 h 4193999"/>
              <a:gd name="connsiteX254" fmla="*/ 364109 w 9143998"/>
              <a:gd name="connsiteY254" fmla="*/ 2062208 h 4193999"/>
              <a:gd name="connsiteX255" fmla="*/ 364109 w 9143998"/>
              <a:gd name="connsiteY255" fmla="*/ 2093246 h 4193999"/>
              <a:gd name="connsiteX256" fmla="*/ 335661 w 9143998"/>
              <a:gd name="connsiteY256" fmla="*/ 2093246 h 4193999"/>
              <a:gd name="connsiteX257" fmla="*/ 335661 w 9143998"/>
              <a:gd name="connsiteY257" fmla="*/ 2074750 h 4193999"/>
              <a:gd name="connsiteX258" fmla="*/ 163576 w 9143998"/>
              <a:gd name="connsiteY258" fmla="*/ 2074750 h 4193999"/>
              <a:gd name="connsiteX259" fmla="*/ 163576 w 9143998"/>
              <a:gd name="connsiteY259" fmla="*/ 2093246 h 4193999"/>
              <a:gd name="connsiteX260" fmla="*/ 135128 w 9143998"/>
              <a:gd name="connsiteY260" fmla="*/ 2093246 h 4193999"/>
              <a:gd name="connsiteX261" fmla="*/ 135128 w 9143998"/>
              <a:gd name="connsiteY261" fmla="*/ 2122256 h 4193999"/>
              <a:gd name="connsiteX262" fmla="*/ 163576 w 9143998"/>
              <a:gd name="connsiteY262" fmla="*/ 2122256 h 4193999"/>
              <a:gd name="connsiteX263" fmla="*/ 163576 w 9143998"/>
              <a:gd name="connsiteY263" fmla="*/ 2149747 h 4193999"/>
              <a:gd name="connsiteX264" fmla="*/ 135128 w 9143998"/>
              <a:gd name="connsiteY264" fmla="*/ 2149747 h 4193999"/>
              <a:gd name="connsiteX265" fmla="*/ 135128 w 9143998"/>
              <a:gd name="connsiteY265" fmla="*/ 2368788 h 4193999"/>
              <a:gd name="connsiteX266" fmla="*/ 183007 w 9143998"/>
              <a:gd name="connsiteY266" fmla="*/ 2437833 h 4193999"/>
              <a:gd name="connsiteX267" fmla="*/ 153035 w 9143998"/>
              <a:gd name="connsiteY267" fmla="*/ 2762783 h 4193999"/>
              <a:gd name="connsiteX268" fmla="*/ 153035 w 9143998"/>
              <a:gd name="connsiteY268" fmla="*/ 2793821 h 4193999"/>
              <a:gd name="connsiteX269" fmla="*/ 346074 w 9143998"/>
              <a:gd name="connsiteY269" fmla="*/ 2793821 h 4193999"/>
              <a:gd name="connsiteX270" fmla="*/ 346074 w 9143998"/>
              <a:gd name="connsiteY270" fmla="*/ 2822706 h 4193999"/>
              <a:gd name="connsiteX271" fmla="*/ 374522 w 9143998"/>
              <a:gd name="connsiteY271" fmla="*/ 2822706 h 4193999"/>
              <a:gd name="connsiteX272" fmla="*/ 374522 w 9143998"/>
              <a:gd name="connsiteY272" fmla="*/ 2850197 h 4193999"/>
              <a:gd name="connsiteX273" fmla="*/ 346074 w 9143998"/>
              <a:gd name="connsiteY273" fmla="*/ 2850197 h 4193999"/>
              <a:gd name="connsiteX274" fmla="*/ 346074 w 9143998"/>
              <a:gd name="connsiteY274" fmla="*/ 3069238 h 4193999"/>
              <a:gd name="connsiteX275" fmla="*/ 393953 w 9143998"/>
              <a:gd name="connsiteY275" fmla="*/ 3138408 h 4193999"/>
              <a:gd name="connsiteX276" fmla="*/ 364108 w 9143998"/>
              <a:gd name="connsiteY276" fmla="*/ 3463232 h 4193999"/>
              <a:gd name="connsiteX277" fmla="*/ 364108 w 9143998"/>
              <a:gd name="connsiteY277" fmla="*/ 3494270 h 4193999"/>
              <a:gd name="connsiteX278" fmla="*/ 335660 w 9143998"/>
              <a:gd name="connsiteY278" fmla="*/ 3494270 h 4193999"/>
              <a:gd name="connsiteX279" fmla="*/ 335660 w 9143998"/>
              <a:gd name="connsiteY279" fmla="*/ 3475774 h 4193999"/>
              <a:gd name="connsiteX280" fmla="*/ 163575 w 9143998"/>
              <a:gd name="connsiteY280" fmla="*/ 3475774 h 4193999"/>
              <a:gd name="connsiteX281" fmla="*/ 163575 w 9143998"/>
              <a:gd name="connsiteY281" fmla="*/ 3494270 h 4193999"/>
              <a:gd name="connsiteX282" fmla="*/ 135127 w 9143998"/>
              <a:gd name="connsiteY282" fmla="*/ 3494270 h 4193999"/>
              <a:gd name="connsiteX283" fmla="*/ 135127 w 9143998"/>
              <a:gd name="connsiteY283" fmla="*/ 3523281 h 4193999"/>
              <a:gd name="connsiteX284" fmla="*/ 163575 w 9143998"/>
              <a:gd name="connsiteY284" fmla="*/ 3523281 h 4193999"/>
              <a:gd name="connsiteX285" fmla="*/ 163575 w 9143998"/>
              <a:gd name="connsiteY285" fmla="*/ 3550772 h 4193999"/>
              <a:gd name="connsiteX286" fmla="*/ 135127 w 9143998"/>
              <a:gd name="connsiteY286" fmla="*/ 3550772 h 4193999"/>
              <a:gd name="connsiteX287" fmla="*/ 135127 w 9143998"/>
              <a:gd name="connsiteY287" fmla="*/ 3769813 h 4193999"/>
              <a:gd name="connsiteX288" fmla="*/ 183006 w 9143998"/>
              <a:gd name="connsiteY288" fmla="*/ 3838857 h 4193999"/>
              <a:gd name="connsiteX289" fmla="*/ 153035 w 9143998"/>
              <a:gd name="connsiteY289" fmla="*/ 4163808 h 4193999"/>
              <a:gd name="connsiteX290" fmla="*/ 153035 w 9143998"/>
              <a:gd name="connsiteY290" fmla="*/ 4193999 h 4193999"/>
              <a:gd name="connsiteX291" fmla="*/ 0 w 9143998"/>
              <a:gd name="connsiteY291" fmla="*/ 4193999 h 419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</a:cxnLst>
            <a:rect l="l" t="t" r="r" b="b"/>
            <a:pathLst>
              <a:path w="9143998" h="4193999">
                <a:moveTo>
                  <a:pt x="8799955" y="3494270"/>
                </a:moveTo>
                <a:lnTo>
                  <a:pt x="8992994" y="3494270"/>
                </a:lnTo>
                <a:lnTo>
                  <a:pt x="8992994" y="3523281"/>
                </a:lnTo>
                <a:lnTo>
                  <a:pt x="9021316" y="3523281"/>
                </a:lnTo>
                <a:lnTo>
                  <a:pt x="9021316" y="3550772"/>
                </a:lnTo>
                <a:lnTo>
                  <a:pt x="8992994" y="3550772"/>
                </a:lnTo>
                <a:lnTo>
                  <a:pt x="8992994" y="3769813"/>
                </a:lnTo>
                <a:lnTo>
                  <a:pt x="9040873" y="3838857"/>
                </a:lnTo>
                <a:lnTo>
                  <a:pt x="9010901" y="4163808"/>
                </a:lnTo>
                <a:lnTo>
                  <a:pt x="9010901" y="4193999"/>
                </a:lnTo>
                <a:lnTo>
                  <a:pt x="8782048" y="4193999"/>
                </a:lnTo>
                <a:lnTo>
                  <a:pt x="8782048" y="4163808"/>
                </a:lnTo>
                <a:lnTo>
                  <a:pt x="8752076" y="3838857"/>
                </a:lnTo>
                <a:lnTo>
                  <a:pt x="8799955" y="3769813"/>
                </a:lnTo>
                <a:lnTo>
                  <a:pt x="8799955" y="3550772"/>
                </a:lnTo>
                <a:lnTo>
                  <a:pt x="8771507" y="3550772"/>
                </a:lnTo>
                <a:lnTo>
                  <a:pt x="8771507" y="3523281"/>
                </a:lnTo>
                <a:lnTo>
                  <a:pt x="8799955" y="3523281"/>
                </a:lnTo>
                <a:close/>
                <a:moveTo>
                  <a:pt x="364108" y="3494270"/>
                </a:moveTo>
                <a:lnTo>
                  <a:pt x="557021" y="3494270"/>
                </a:lnTo>
                <a:lnTo>
                  <a:pt x="557021" y="3523281"/>
                </a:lnTo>
                <a:lnTo>
                  <a:pt x="585469" y="3523281"/>
                </a:lnTo>
                <a:lnTo>
                  <a:pt x="585469" y="3550772"/>
                </a:lnTo>
                <a:lnTo>
                  <a:pt x="557021" y="3550772"/>
                </a:lnTo>
                <a:lnTo>
                  <a:pt x="557021" y="3769813"/>
                </a:lnTo>
                <a:lnTo>
                  <a:pt x="604900" y="3838857"/>
                </a:lnTo>
                <a:lnTo>
                  <a:pt x="575055" y="4163808"/>
                </a:lnTo>
                <a:lnTo>
                  <a:pt x="575055" y="4193999"/>
                </a:lnTo>
                <a:lnTo>
                  <a:pt x="346074" y="4193999"/>
                </a:lnTo>
                <a:lnTo>
                  <a:pt x="346074" y="4163808"/>
                </a:lnTo>
                <a:lnTo>
                  <a:pt x="316229" y="3838857"/>
                </a:lnTo>
                <a:lnTo>
                  <a:pt x="364108" y="3769813"/>
                </a:lnTo>
                <a:lnTo>
                  <a:pt x="364108" y="3550772"/>
                </a:lnTo>
                <a:lnTo>
                  <a:pt x="335660" y="3550772"/>
                </a:lnTo>
                <a:lnTo>
                  <a:pt x="335660" y="3523281"/>
                </a:lnTo>
                <a:lnTo>
                  <a:pt x="364108" y="3523281"/>
                </a:lnTo>
                <a:close/>
                <a:moveTo>
                  <a:pt x="9010902" y="2793821"/>
                </a:moveTo>
                <a:lnTo>
                  <a:pt x="9143998" y="2793821"/>
                </a:lnTo>
                <a:lnTo>
                  <a:pt x="9143998" y="3475774"/>
                </a:lnTo>
                <a:lnTo>
                  <a:pt x="9021316" y="3475774"/>
                </a:lnTo>
                <a:lnTo>
                  <a:pt x="9021316" y="3494270"/>
                </a:lnTo>
                <a:lnTo>
                  <a:pt x="8992995" y="3494270"/>
                </a:lnTo>
                <a:lnTo>
                  <a:pt x="8992995" y="3463232"/>
                </a:lnTo>
                <a:lnTo>
                  <a:pt x="8963023" y="3138408"/>
                </a:lnTo>
                <a:lnTo>
                  <a:pt x="9010902" y="3069238"/>
                </a:lnTo>
                <a:lnTo>
                  <a:pt x="9010902" y="2850197"/>
                </a:lnTo>
                <a:lnTo>
                  <a:pt x="8982454" y="2850197"/>
                </a:lnTo>
                <a:lnTo>
                  <a:pt x="8982454" y="2822706"/>
                </a:lnTo>
                <a:lnTo>
                  <a:pt x="9010902" y="2822706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2074749"/>
                </a:lnTo>
                <a:lnTo>
                  <a:pt x="9021316" y="2074749"/>
                </a:lnTo>
                <a:lnTo>
                  <a:pt x="9021316" y="2093246"/>
                </a:lnTo>
                <a:lnTo>
                  <a:pt x="8992994" y="2093246"/>
                </a:lnTo>
                <a:lnTo>
                  <a:pt x="8992994" y="2122256"/>
                </a:lnTo>
                <a:lnTo>
                  <a:pt x="9021316" y="2122256"/>
                </a:lnTo>
                <a:lnTo>
                  <a:pt x="9021316" y="2149747"/>
                </a:lnTo>
                <a:lnTo>
                  <a:pt x="8992994" y="2149747"/>
                </a:lnTo>
                <a:lnTo>
                  <a:pt x="8992994" y="2368788"/>
                </a:lnTo>
                <a:lnTo>
                  <a:pt x="9040873" y="2437833"/>
                </a:lnTo>
                <a:lnTo>
                  <a:pt x="9010901" y="2762783"/>
                </a:lnTo>
                <a:lnTo>
                  <a:pt x="9010901" y="2793821"/>
                </a:lnTo>
                <a:lnTo>
                  <a:pt x="8982454" y="2793821"/>
                </a:lnTo>
                <a:lnTo>
                  <a:pt x="8982454" y="2775325"/>
                </a:lnTo>
                <a:lnTo>
                  <a:pt x="8810369" y="2775325"/>
                </a:lnTo>
                <a:lnTo>
                  <a:pt x="8810369" y="2793821"/>
                </a:lnTo>
                <a:lnTo>
                  <a:pt x="8782048" y="2793821"/>
                </a:lnTo>
                <a:lnTo>
                  <a:pt x="8782048" y="2822706"/>
                </a:lnTo>
                <a:lnTo>
                  <a:pt x="8810369" y="2822706"/>
                </a:lnTo>
                <a:lnTo>
                  <a:pt x="8810369" y="2850197"/>
                </a:lnTo>
                <a:lnTo>
                  <a:pt x="8782048" y="2850197"/>
                </a:lnTo>
                <a:lnTo>
                  <a:pt x="8782048" y="3069238"/>
                </a:lnTo>
                <a:lnTo>
                  <a:pt x="8829927" y="3138408"/>
                </a:lnTo>
                <a:lnTo>
                  <a:pt x="8799955" y="3463232"/>
                </a:lnTo>
                <a:lnTo>
                  <a:pt x="8799955" y="3494270"/>
                </a:lnTo>
                <a:lnTo>
                  <a:pt x="8771507" y="3494270"/>
                </a:lnTo>
                <a:lnTo>
                  <a:pt x="8771507" y="3475774"/>
                </a:lnTo>
                <a:lnTo>
                  <a:pt x="8599422" y="3475774"/>
                </a:lnTo>
                <a:lnTo>
                  <a:pt x="8599422" y="3494270"/>
                </a:lnTo>
                <a:lnTo>
                  <a:pt x="8570974" y="3494270"/>
                </a:lnTo>
                <a:lnTo>
                  <a:pt x="8570974" y="3463232"/>
                </a:lnTo>
                <a:lnTo>
                  <a:pt x="8541129" y="3138408"/>
                </a:lnTo>
                <a:lnTo>
                  <a:pt x="8589008" y="3069238"/>
                </a:lnTo>
                <a:lnTo>
                  <a:pt x="8589008" y="2850197"/>
                </a:lnTo>
                <a:lnTo>
                  <a:pt x="8560560" y="2850197"/>
                </a:lnTo>
                <a:lnTo>
                  <a:pt x="8560560" y="2822706"/>
                </a:lnTo>
                <a:lnTo>
                  <a:pt x="8589008" y="2822706"/>
                </a:lnTo>
                <a:lnTo>
                  <a:pt x="8589008" y="2793821"/>
                </a:lnTo>
                <a:lnTo>
                  <a:pt x="8781921" y="2793821"/>
                </a:lnTo>
                <a:lnTo>
                  <a:pt x="8781921" y="2762783"/>
                </a:lnTo>
                <a:lnTo>
                  <a:pt x="8752076" y="2437833"/>
                </a:lnTo>
                <a:lnTo>
                  <a:pt x="8799955" y="2368788"/>
                </a:lnTo>
                <a:lnTo>
                  <a:pt x="8799955" y="2149747"/>
                </a:lnTo>
                <a:lnTo>
                  <a:pt x="8771507" y="2149747"/>
                </a:lnTo>
                <a:lnTo>
                  <a:pt x="8771507" y="2122256"/>
                </a:lnTo>
                <a:lnTo>
                  <a:pt x="8799955" y="2122256"/>
                </a:lnTo>
                <a:lnTo>
                  <a:pt x="8799955" y="2093245"/>
                </a:lnTo>
                <a:lnTo>
                  <a:pt x="8771507" y="2093245"/>
                </a:lnTo>
                <a:lnTo>
                  <a:pt x="8771507" y="2074749"/>
                </a:lnTo>
                <a:lnTo>
                  <a:pt x="8599422" y="2074749"/>
                </a:lnTo>
                <a:lnTo>
                  <a:pt x="8599422" y="2093245"/>
                </a:lnTo>
                <a:lnTo>
                  <a:pt x="8570974" y="2093245"/>
                </a:lnTo>
                <a:lnTo>
                  <a:pt x="8570974" y="2122256"/>
                </a:lnTo>
                <a:lnTo>
                  <a:pt x="8599422" y="2122256"/>
                </a:lnTo>
                <a:lnTo>
                  <a:pt x="8599422" y="2149747"/>
                </a:lnTo>
                <a:lnTo>
                  <a:pt x="8570974" y="2149747"/>
                </a:lnTo>
                <a:lnTo>
                  <a:pt x="8570974" y="2368788"/>
                </a:lnTo>
                <a:lnTo>
                  <a:pt x="8618853" y="2437833"/>
                </a:lnTo>
                <a:lnTo>
                  <a:pt x="8589008" y="2762783"/>
                </a:lnTo>
                <a:lnTo>
                  <a:pt x="8589008" y="2793821"/>
                </a:lnTo>
                <a:lnTo>
                  <a:pt x="8560560" y="2793821"/>
                </a:lnTo>
                <a:lnTo>
                  <a:pt x="8560560" y="2775325"/>
                </a:lnTo>
                <a:lnTo>
                  <a:pt x="8388475" y="2775325"/>
                </a:lnTo>
                <a:lnTo>
                  <a:pt x="8388475" y="2793821"/>
                </a:lnTo>
                <a:lnTo>
                  <a:pt x="8360027" y="2793821"/>
                </a:lnTo>
                <a:lnTo>
                  <a:pt x="8360027" y="2822706"/>
                </a:lnTo>
                <a:lnTo>
                  <a:pt x="8388475" y="2822706"/>
                </a:lnTo>
                <a:lnTo>
                  <a:pt x="8388475" y="2850197"/>
                </a:lnTo>
                <a:lnTo>
                  <a:pt x="8360027" y="2850197"/>
                </a:lnTo>
                <a:lnTo>
                  <a:pt x="8360027" y="3069238"/>
                </a:lnTo>
                <a:lnTo>
                  <a:pt x="8407905" y="3138408"/>
                </a:lnTo>
                <a:lnTo>
                  <a:pt x="8378061" y="3463232"/>
                </a:lnTo>
                <a:lnTo>
                  <a:pt x="8378061" y="3494270"/>
                </a:lnTo>
                <a:lnTo>
                  <a:pt x="8570974" y="3494270"/>
                </a:lnTo>
                <a:lnTo>
                  <a:pt x="8570974" y="3523281"/>
                </a:lnTo>
                <a:lnTo>
                  <a:pt x="8599422" y="3523281"/>
                </a:lnTo>
                <a:lnTo>
                  <a:pt x="8599422" y="3550772"/>
                </a:lnTo>
                <a:lnTo>
                  <a:pt x="8570974" y="3550772"/>
                </a:lnTo>
                <a:lnTo>
                  <a:pt x="8570974" y="3769813"/>
                </a:lnTo>
                <a:lnTo>
                  <a:pt x="8618980" y="3838857"/>
                </a:lnTo>
                <a:lnTo>
                  <a:pt x="8589008" y="4163808"/>
                </a:lnTo>
                <a:lnTo>
                  <a:pt x="8589008" y="4193999"/>
                </a:lnTo>
                <a:lnTo>
                  <a:pt x="8360027" y="4193999"/>
                </a:lnTo>
                <a:lnTo>
                  <a:pt x="8360027" y="4163808"/>
                </a:lnTo>
                <a:lnTo>
                  <a:pt x="8330181" y="3838857"/>
                </a:lnTo>
                <a:lnTo>
                  <a:pt x="8378060" y="3769813"/>
                </a:lnTo>
                <a:lnTo>
                  <a:pt x="8378060" y="3550772"/>
                </a:lnTo>
                <a:lnTo>
                  <a:pt x="8349613" y="3550772"/>
                </a:lnTo>
                <a:lnTo>
                  <a:pt x="8349613" y="3523281"/>
                </a:lnTo>
                <a:lnTo>
                  <a:pt x="8378060" y="3523281"/>
                </a:lnTo>
                <a:lnTo>
                  <a:pt x="8378060" y="3494270"/>
                </a:lnTo>
                <a:lnTo>
                  <a:pt x="8349613" y="3494270"/>
                </a:lnTo>
                <a:lnTo>
                  <a:pt x="8349613" y="3475774"/>
                </a:lnTo>
                <a:lnTo>
                  <a:pt x="8177528" y="3475774"/>
                </a:lnTo>
                <a:lnTo>
                  <a:pt x="8177528" y="3494270"/>
                </a:lnTo>
                <a:lnTo>
                  <a:pt x="8149079" y="3494270"/>
                </a:lnTo>
                <a:lnTo>
                  <a:pt x="8149079" y="3463232"/>
                </a:lnTo>
                <a:lnTo>
                  <a:pt x="8119107" y="3138408"/>
                </a:lnTo>
                <a:lnTo>
                  <a:pt x="8167113" y="3069238"/>
                </a:lnTo>
                <a:lnTo>
                  <a:pt x="8167113" y="2850197"/>
                </a:lnTo>
                <a:lnTo>
                  <a:pt x="8138666" y="2850197"/>
                </a:lnTo>
                <a:lnTo>
                  <a:pt x="8138666" y="2822706"/>
                </a:lnTo>
                <a:lnTo>
                  <a:pt x="8167113" y="2822706"/>
                </a:lnTo>
                <a:lnTo>
                  <a:pt x="8167113" y="2793821"/>
                </a:lnTo>
                <a:lnTo>
                  <a:pt x="8138666" y="2793821"/>
                </a:lnTo>
                <a:lnTo>
                  <a:pt x="8138666" y="2775325"/>
                </a:lnTo>
                <a:lnTo>
                  <a:pt x="7966580" y="2775325"/>
                </a:lnTo>
                <a:lnTo>
                  <a:pt x="7966580" y="2793821"/>
                </a:lnTo>
                <a:lnTo>
                  <a:pt x="7938132" y="2793821"/>
                </a:lnTo>
                <a:lnTo>
                  <a:pt x="7938132" y="2822706"/>
                </a:lnTo>
                <a:lnTo>
                  <a:pt x="7966580" y="2822706"/>
                </a:lnTo>
                <a:lnTo>
                  <a:pt x="7966580" y="2850197"/>
                </a:lnTo>
                <a:lnTo>
                  <a:pt x="7938132" y="2850197"/>
                </a:lnTo>
                <a:lnTo>
                  <a:pt x="7938132" y="3069238"/>
                </a:lnTo>
                <a:lnTo>
                  <a:pt x="7986011" y="3138408"/>
                </a:lnTo>
                <a:lnTo>
                  <a:pt x="7956039" y="3463232"/>
                </a:lnTo>
                <a:lnTo>
                  <a:pt x="7956039" y="3494270"/>
                </a:lnTo>
                <a:lnTo>
                  <a:pt x="8149079" y="3494270"/>
                </a:lnTo>
                <a:lnTo>
                  <a:pt x="8149079" y="3523281"/>
                </a:lnTo>
                <a:lnTo>
                  <a:pt x="8177528" y="3523281"/>
                </a:lnTo>
                <a:lnTo>
                  <a:pt x="8177528" y="3550772"/>
                </a:lnTo>
                <a:lnTo>
                  <a:pt x="8149079" y="3550772"/>
                </a:lnTo>
                <a:lnTo>
                  <a:pt x="8149079" y="3769813"/>
                </a:lnTo>
                <a:lnTo>
                  <a:pt x="8196958" y="3838857"/>
                </a:lnTo>
                <a:lnTo>
                  <a:pt x="8167114" y="4163808"/>
                </a:lnTo>
                <a:lnTo>
                  <a:pt x="8167114" y="4193999"/>
                </a:lnTo>
                <a:lnTo>
                  <a:pt x="767968" y="4193999"/>
                </a:lnTo>
                <a:lnTo>
                  <a:pt x="767968" y="4163808"/>
                </a:lnTo>
                <a:lnTo>
                  <a:pt x="738123" y="3838857"/>
                </a:lnTo>
                <a:lnTo>
                  <a:pt x="786002" y="3769813"/>
                </a:lnTo>
                <a:lnTo>
                  <a:pt x="786002" y="3550772"/>
                </a:lnTo>
                <a:lnTo>
                  <a:pt x="757554" y="3550772"/>
                </a:lnTo>
                <a:lnTo>
                  <a:pt x="757554" y="3523281"/>
                </a:lnTo>
                <a:lnTo>
                  <a:pt x="786002" y="3523281"/>
                </a:lnTo>
                <a:lnTo>
                  <a:pt x="786002" y="3494270"/>
                </a:lnTo>
                <a:lnTo>
                  <a:pt x="757554" y="3494270"/>
                </a:lnTo>
                <a:lnTo>
                  <a:pt x="757554" y="3475774"/>
                </a:lnTo>
                <a:lnTo>
                  <a:pt x="585469" y="3475774"/>
                </a:lnTo>
                <a:lnTo>
                  <a:pt x="585469" y="3494270"/>
                </a:lnTo>
                <a:lnTo>
                  <a:pt x="557021" y="3494270"/>
                </a:lnTo>
                <a:lnTo>
                  <a:pt x="557021" y="3463232"/>
                </a:lnTo>
                <a:lnTo>
                  <a:pt x="527177" y="3138408"/>
                </a:lnTo>
                <a:lnTo>
                  <a:pt x="575055" y="3069238"/>
                </a:lnTo>
                <a:lnTo>
                  <a:pt x="575055" y="2850197"/>
                </a:lnTo>
                <a:lnTo>
                  <a:pt x="546607" y="2850197"/>
                </a:lnTo>
                <a:lnTo>
                  <a:pt x="546607" y="2822706"/>
                </a:lnTo>
                <a:lnTo>
                  <a:pt x="575055" y="2822706"/>
                </a:lnTo>
                <a:lnTo>
                  <a:pt x="575055" y="2793821"/>
                </a:lnTo>
                <a:lnTo>
                  <a:pt x="546607" y="2793821"/>
                </a:lnTo>
                <a:lnTo>
                  <a:pt x="546607" y="2775325"/>
                </a:lnTo>
                <a:lnTo>
                  <a:pt x="374522" y="2775325"/>
                </a:lnTo>
                <a:lnTo>
                  <a:pt x="374522" y="2793821"/>
                </a:lnTo>
                <a:lnTo>
                  <a:pt x="346075" y="2793821"/>
                </a:lnTo>
                <a:lnTo>
                  <a:pt x="346075" y="2762783"/>
                </a:lnTo>
                <a:lnTo>
                  <a:pt x="316230" y="2437833"/>
                </a:lnTo>
                <a:lnTo>
                  <a:pt x="364109" y="2368788"/>
                </a:lnTo>
                <a:lnTo>
                  <a:pt x="364109" y="2149747"/>
                </a:lnTo>
                <a:lnTo>
                  <a:pt x="335661" y="2149747"/>
                </a:lnTo>
                <a:lnTo>
                  <a:pt x="335661" y="2122256"/>
                </a:lnTo>
                <a:lnTo>
                  <a:pt x="364109" y="2122256"/>
                </a:lnTo>
                <a:lnTo>
                  <a:pt x="364109" y="2093246"/>
                </a:lnTo>
                <a:lnTo>
                  <a:pt x="557022" y="2093246"/>
                </a:lnTo>
                <a:lnTo>
                  <a:pt x="557022" y="2122256"/>
                </a:lnTo>
                <a:lnTo>
                  <a:pt x="585469" y="2122256"/>
                </a:lnTo>
                <a:lnTo>
                  <a:pt x="585469" y="2149747"/>
                </a:lnTo>
                <a:lnTo>
                  <a:pt x="557022" y="2149747"/>
                </a:lnTo>
                <a:lnTo>
                  <a:pt x="557022" y="2368788"/>
                </a:lnTo>
                <a:lnTo>
                  <a:pt x="604901" y="2437833"/>
                </a:lnTo>
                <a:lnTo>
                  <a:pt x="575056" y="2762783"/>
                </a:lnTo>
                <a:lnTo>
                  <a:pt x="575056" y="2793821"/>
                </a:lnTo>
                <a:lnTo>
                  <a:pt x="767969" y="2793821"/>
                </a:lnTo>
                <a:lnTo>
                  <a:pt x="767969" y="2762783"/>
                </a:lnTo>
                <a:lnTo>
                  <a:pt x="738124" y="2437833"/>
                </a:lnTo>
                <a:lnTo>
                  <a:pt x="786003" y="2368788"/>
                </a:lnTo>
                <a:lnTo>
                  <a:pt x="786003" y="2149747"/>
                </a:lnTo>
                <a:lnTo>
                  <a:pt x="757555" y="2149747"/>
                </a:lnTo>
                <a:lnTo>
                  <a:pt x="757555" y="2122256"/>
                </a:lnTo>
                <a:lnTo>
                  <a:pt x="786003" y="2122256"/>
                </a:lnTo>
                <a:lnTo>
                  <a:pt x="786003" y="2093246"/>
                </a:lnTo>
                <a:lnTo>
                  <a:pt x="757555" y="2093246"/>
                </a:lnTo>
                <a:lnTo>
                  <a:pt x="757555" y="2074750"/>
                </a:lnTo>
                <a:lnTo>
                  <a:pt x="585469" y="2074750"/>
                </a:lnTo>
                <a:lnTo>
                  <a:pt x="585469" y="2093246"/>
                </a:lnTo>
                <a:lnTo>
                  <a:pt x="557022" y="2093246"/>
                </a:lnTo>
                <a:lnTo>
                  <a:pt x="557022" y="2062208"/>
                </a:lnTo>
                <a:lnTo>
                  <a:pt x="527177" y="1737384"/>
                </a:lnTo>
                <a:lnTo>
                  <a:pt x="575056" y="1668213"/>
                </a:lnTo>
                <a:lnTo>
                  <a:pt x="575056" y="1449173"/>
                </a:lnTo>
                <a:lnTo>
                  <a:pt x="546608" y="1449173"/>
                </a:lnTo>
                <a:lnTo>
                  <a:pt x="546608" y="1421682"/>
                </a:lnTo>
                <a:lnTo>
                  <a:pt x="575056" y="1421682"/>
                </a:lnTo>
                <a:lnTo>
                  <a:pt x="575056" y="1392797"/>
                </a:lnTo>
                <a:lnTo>
                  <a:pt x="546608" y="1392797"/>
                </a:lnTo>
                <a:lnTo>
                  <a:pt x="546608" y="1374301"/>
                </a:lnTo>
                <a:lnTo>
                  <a:pt x="374523" y="1374301"/>
                </a:lnTo>
                <a:lnTo>
                  <a:pt x="374523" y="1392797"/>
                </a:lnTo>
                <a:lnTo>
                  <a:pt x="346075" y="1392797"/>
                </a:lnTo>
                <a:lnTo>
                  <a:pt x="346075" y="1421682"/>
                </a:lnTo>
                <a:lnTo>
                  <a:pt x="374523" y="1421682"/>
                </a:lnTo>
                <a:lnTo>
                  <a:pt x="374523" y="1449173"/>
                </a:lnTo>
                <a:lnTo>
                  <a:pt x="346075" y="1449173"/>
                </a:lnTo>
                <a:lnTo>
                  <a:pt x="346075" y="1668213"/>
                </a:lnTo>
                <a:lnTo>
                  <a:pt x="393954" y="1737384"/>
                </a:lnTo>
                <a:lnTo>
                  <a:pt x="364109" y="2062208"/>
                </a:lnTo>
                <a:lnTo>
                  <a:pt x="364109" y="2093246"/>
                </a:lnTo>
                <a:lnTo>
                  <a:pt x="335661" y="2093246"/>
                </a:lnTo>
                <a:lnTo>
                  <a:pt x="335661" y="2074750"/>
                </a:lnTo>
                <a:lnTo>
                  <a:pt x="163576" y="2074750"/>
                </a:lnTo>
                <a:lnTo>
                  <a:pt x="163576" y="2093246"/>
                </a:lnTo>
                <a:lnTo>
                  <a:pt x="135128" y="2093246"/>
                </a:lnTo>
                <a:lnTo>
                  <a:pt x="135128" y="2122256"/>
                </a:lnTo>
                <a:lnTo>
                  <a:pt x="163576" y="2122256"/>
                </a:lnTo>
                <a:lnTo>
                  <a:pt x="163576" y="2149747"/>
                </a:lnTo>
                <a:lnTo>
                  <a:pt x="135128" y="2149747"/>
                </a:lnTo>
                <a:lnTo>
                  <a:pt x="135128" y="2368788"/>
                </a:lnTo>
                <a:lnTo>
                  <a:pt x="183007" y="2437833"/>
                </a:lnTo>
                <a:lnTo>
                  <a:pt x="153035" y="2762783"/>
                </a:lnTo>
                <a:lnTo>
                  <a:pt x="153035" y="2793821"/>
                </a:lnTo>
                <a:lnTo>
                  <a:pt x="346074" y="2793821"/>
                </a:lnTo>
                <a:lnTo>
                  <a:pt x="346074" y="2822706"/>
                </a:lnTo>
                <a:lnTo>
                  <a:pt x="374522" y="2822706"/>
                </a:lnTo>
                <a:lnTo>
                  <a:pt x="374522" y="2850197"/>
                </a:lnTo>
                <a:lnTo>
                  <a:pt x="346074" y="2850197"/>
                </a:lnTo>
                <a:lnTo>
                  <a:pt x="346074" y="3069238"/>
                </a:lnTo>
                <a:lnTo>
                  <a:pt x="393953" y="3138408"/>
                </a:lnTo>
                <a:lnTo>
                  <a:pt x="364108" y="3463232"/>
                </a:lnTo>
                <a:lnTo>
                  <a:pt x="364108" y="3494270"/>
                </a:lnTo>
                <a:lnTo>
                  <a:pt x="335660" y="3494270"/>
                </a:lnTo>
                <a:lnTo>
                  <a:pt x="335660" y="3475774"/>
                </a:lnTo>
                <a:lnTo>
                  <a:pt x="163575" y="3475774"/>
                </a:lnTo>
                <a:lnTo>
                  <a:pt x="163575" y="3494270"/>
                </a:lnTo>
                <a:lnTo>
                  <a:pt x="135127" y="3494270"/>
                </a:lnTo>
                <a:lnTo>
                  <a:pt x="135127" y="3523281"/>
                </a:lnTo>
                <a:lnTo>
                  <a:pt x="163575" y="3523281"/>
                </a:lnTo>
                <a:lnTo>
                  <a:pt x="163575" y="3550772"/>
                </a:lnTo>
                <a:lnTo>
                  <a:pt x="135127" y="3550772"/>
                </a:lnTo>
                <a:lnTo>
                  <a:pt x="135127" y="3769813"/>
                </a:lnTo>
                <a:lnTo>
                  <a:pt x="183006" y="3838857"/>
                </a:lnTo>
                <a:lnTo>
                  <a:pt x="153035" y="4163808"/>
                </a:lnTo>
                <a:lnTo>
                  <a:pt x="153035" y="4193999"/>
                </a:lnTo>
                <a:lnTo>
                  <a:pt x="0" y="4193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08862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Watertoren D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4194000"/>
            <a:ext cx="7151763" cy="949499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8618FA-CBB1-9846-A09D-BD21B0F36527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662533D4-690B-C64D-A395-5981A52B72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"/>
            <a:ext cx="9143998" cy="4193999"/>
          </a:xfrm>
          <a:custGeom>
            <a:avLst/>
            <a:gdLst>
              <a:gd name="connsiteX0" fmla="*/ 8799955 w 9143998"/>
              <a:gd name="connsiteY0" fmla="*/ 3494270 h 4193999"/>
              <a:gd name="connsiteX1" fmla="*/ 8992994 w 9143998"/>
              <a:gd name="connsiteY1" fmla="*/ 3494270 h 4193999"/>
              <a:gd name="connsiteX2" fmla="*/ 8992994 w 9143998"/>
              <a:gd name="connsiteY2" fmla="*/ 3523281 h 4193999"/>
              <a:gd name="connsiteX3" fmla="*/ 9021316 w 9143998"/>
              <a:gd name="connsiteY3" fmla="*/ 3523281 h 4193999"/>
              <a:gd name="connsiteX4" fmla="*/ 9021316 w 9143998"/>
              <a:gd name="connsiteY4" fmla="*/ 3550772 h 4193999"/>
              <a:gd name="connsiteX5" fmla="*/ 8992994 w 9143998"/>
              <a:gd name="connsiteY5" fmla="*/ 3550772 h 4193999"/>
              <a:gd name="connsiteX6" fmla="*/ 8992994 w 9143998"/>
              <a:gd name="connsiteY6" fmla="*/ 3769813 h 4193999"/>
              <a:gd name="connsiteX7" fmla="*/ 9040873 w 9143998"/>
              <a:gd name="connsiteY7" fmla="*/ 3838857 h 4193999"/>
              <a:gd name="connsiteX8" fmla="*/ 9010901 w 9143998"/>
              <a:gd name="connsiteY8" fmla="*/ 4163808 h 4193999"/>
              <a:gd name="connsiteX9" fmla="*/ 9010901 w 9143998"/>
              <a:gd name="connsiteY9" fmla="*/ 4193999 h 4193999"/>
              <a:gd name="connsiteX10" fmla="*/ 8782048 w 9143998"/>
              <a:gd name="connsiteY10" fmla="*/ 4193999 h 4193999"/>
              <a:gd name="connsiteX11" fmla="*/ 8782048 w 9143998"/>
              <a:gd name="connsiteY11" fmla="*/ 4163808 h 4193999"/>
              <a:gd name="connsiteX12" fmla="*/ 8752076 w 9143998"/>
              <a:gd name="connsiteY12" fmla="*/ 3838857 h 4193999"/>
              <a:gd name="connsiteX13" fmla="*/ 8799955 w 9143998"/>
              <a:gd name="connsiteY13" fmla="*/ 3769813 h 4193999"/>
              <a:gd name="connsiteX14" fmla="*/ 8799955 w 9143998"/>
              <a:gd name="connsiteY14" fmla="*/ 3550772 h 4193999"/>
              <a:gd name="connsiteX15" fmla="*/ 8771507 w 9143998"/>
              <a:gd name="connsiteY15" fmla="*/ 3550772 h 4193999"/>
              <a:gd name="connsiteX16" fmla="*/ 8771507 w 9143998"/>
              <a:gd name="connsiteY16" fmla="*/ 3523281 h 4193999"/>
              <a:gd name="connsiteX17" fmla="*/ 8799955 w 9143998"/>
              <a:gd name="connsiteY17" fmla="*/ 3523281 h 4193999"/>
              <a:gd name="connsiteX18" fmla="*/ 364108 w 9143998"/>
              <a:gd name="connsiteY18" fmla="*/ 3494270 h 4193999"/>
              <a:gd name="connsiteX19" fmla="*/ 557021 w 9143998"/>
              <a:gd name="connsiteY19" fmla="*/ 3494270 h 4193999"/>
              <a:gd name="connsiteX20" fmla="*/ 557021 w 9143998"/>
              <a:gd name="connsiteY20" fmla="*/ 3523281 h 4193999"/>
              <a:gd name="connsiteX21" fmla="*/ 585469 w 9143998"/>
              <a:gd name="connsiteY21" fmla="*/ 3523281 h 4193999"/>
              <a:gd name="connsiteX22" fmla="*/ 585469 w 9143998"/>
              <a:gd name="connsiteY22" fmla="*/ 3550772 h 4193999"/>
              <a:gd name="connsiteX23" fmla="*/ 557021 w 9143998"/>
              <a:gd name="connsiteY23" fmla="*/ 3550772 h 4193999"/>
              <a:gd name="connsiteX24" fmla="*/ 557021 w 9143998"/>
              <a:gd name="connsiteY24" fmla="*/ 3769813 h 4193999"/>
              <a:gd name="connsiteX25" fmla="*/ 604900 w 9143998"/>
              <a:gd name="connsiteY25" fmla="*/ 3838857 h 4193999"/>
              <a:gd name="connsiteX26" fmla="*/ 575055 w 9143998"/>
              <a:gd name="connsiteY26" fmla="*/ 4163808 h 4193999"/>
              <a:gd name="connsiteX27" fmla="*/ 575055 w 9143998"/>
              <a:gd name="connsiteY27" fmla="*/ 4193999 h 4193999"/>
              <a:gd name="connsiteX28" fmla="*/ 346074 w 9143998"/>
              <a:gd name="connsiteY28" fmla="*/ 4193999 h 4193999"/>
              <a:gd name="connsiteX29" fmla="*/ 346074 w 9143998"/>
              <a:gd name="connsiteY29" fmla="*/ 4163808 h 4193999"/>
              <a:gd name="connsiteX30" fmla="*/ 316229 w 9143998"/>
              <a:gd name="connsiteY30" fmla="*/ 3838857 h 4193999"/>
              <a:gd name="connsiteX31" fmla="*/ 364108 w 9143998"/>
              <a:gd name="connsiteY31" fmla="*/ 3769813 h 4193999"/>
              <a:gd name="connsiteX32" fmla="*/ 364108 w 9143998"/>
              <a:gd name="connsiteY32" fmla="*/ 3550772 h 4193999"/>
              <a:gd name="connsiteX33" fmla="*/ 335660 w 9143998"/>
              <a:gd name="connsiteY33" fmla="*/ 3550772 h 4193999"/>
              <a:gd name="connsiteX34" fmla="*/ 335660 w 9143998"/>
              <a:gd name="connsiteY34" fmla="*/ 3523281 h 4193999"/>
              <a:gd name="connsiteX35" fmla="*/ 364108 w 9143998"/>
              <a:gd name="connsiteY35" fmla="*/ 3523281 h 4193999"/>
              <a:gd name="connsiteX36" fmla="*/ 9010902 w 9143998"/>
              <a:gd name="connsiteY36" fmla="*/ 2793821 h 4193999"/>
              <a:gd name="connsiteX37" fmla="*/ 9143998 w 9143998"/>
              <a:gd name="connsiteY37" fmla="*/ 2793821 h 4193999"/>
              <a:gd name="connsiteX38" fmla="*/ 9143998 w 9143998"/>
              <a:gd name="connsiteY38" fmla="*/ 3475774 h 4193999"/>
              <a:gd name="connsiteX39" fmla="*/ 9021316 w 9143998"/>
              <a:gd name="connsiteY39" fmla="*/ 3475774 h 4193999"/>
              <a:gd name="connsiteX40" fmla="*/ 9021316 w 9143998"/>
              <a:gd name="connsiteY40" fmla="*/ 3494270 h 4193999"/>
              <a:gd name="connsiteX41" fmla="*/ 8992995 w 9143998"/>
              <a:gd name="connsiteY41" fmla="*/ 3494270 h 4193999"/>
              <a:gd name="connsiteX42" fmla="*/ 8992995 w 9143998"/>
              <a:gd name="connsiteY42" fmla="*/ 3463232 h 4193999"/>
              <a:gd name="connsiteX43" fmla="*/ 8963023 w 9143998"/>
              <a:gd name="connsiteY43" fmla="*/ 3138408 h 4193999"/>
              <a:gd name="connsiteX44" fmla="*/ 9010902 w 9143998"/>
              <a:gd name="connsiteY44" fmla="*/ 3069238 h 4193999"/>
              <a:gd name="connsiteX45" fmla="*/ 9010902 w 9143998"/>
              <a:gd name="connsiteY45" fmla="*/ 2850197 h 4193999"/>
              <a:gd name="connsiteX46" fmla="*/ 8982454 w 9143998"/>
              <a:gd name="connsiteY46" fmla="*/ 2850197 h 4193999"/>
              <a:gd name="connsiteX47" fmla="*/ 8982454 w 9143998"/>
              <a:gd name="connsiteY47" fmla="*/ 2822706 h 4193999"/>
              <a:gd name="connsiteX48" fmla="*/ 9010902 w 9143998"/>
              <a:gd name="connsiteY48" fmla="*/ 2822706 h 4193999"/>
              <a:gd name="connsiteX49" fmla="*/ 0 w 9143998"/>
              <a:gd name="connsiteY49" fmla="*/ 0 h 4193999"/>
              <a:gd name="connsiteX50" fmla="*/ 9143998 w 9143998"/>
              <a:gd name="connsiteY50" fmla="*/ 0 h 4193999"/>
              <a:gd name="connsiteX51" fmla="*/ 9143998 w 9143998"/>
              <a:gd name="connsiteY51" fmla="*/ 2074749 h 4193999"/>
              <a:gd name="connsiteX52" fmla="*/ 9021316 w 9143998"/>
              <a:gd name="connsiteY52" fmla="*/ 2074749 h 4193999"/>
              <a:gd name="connsiteX53" fmla="*/ 9021316 w 9143998"/>
              <a:gd name="connsiteY53" fmla="*/ 2093246 h 4193999"/>
              <a:gd name="connsiteX54" fmla="*/ 8992994 w 9143998"/>
              <a:gd name="connsiteY54" fmla="*/ 2093246 h 4193999"/>
              <a:gd name="connsiteX55" fmla="*/ 8992994 w 9143998"/>
              <a:gd name="connsiteY55" fmla="*/ 2122256 h 4193999"/>
              <a:gd name="connsiteX56" fmla="*/ 9021316 w 9143998"/>
              <a:gd name="connsiteY56" fmla="*/ 2122256 h 4193999"/>
              <a:gd name="connsiteX57" fmla="*/ 9021316 w 9143998"/>
              <a:gd name="connsiteY57" fmla="*/ 2149747 h 4193999"/>
              <a:gd name="connsiteX58" fmla="*/ 8992994 w 9143998"/>
              <a:gd name="connsiteY58" fmla="*/ 2149747 h 4193999"/>
              <a:gd name="connsiteX59" fmla="*/ 8992994 w 9143998"/>
              <a:gd name="connsiteY59" fmla="*/ 2368788 h 4193999"/>
              <a:gd name="connsiteX60" fmla="*/ 9040873 w 9143998"/>
              <a:gd name="connsiteY60" fmla="*/ 2437833 h 4193999"/>
              <a:gd name="connsiteX61" fmla="*/ 9010901 w 9143998"/>
              <a:gd name="connsiteY61" fmla="*/ 2762783 h 4193999"/>
              <a:gd name="connsiteX62" fmla="*/ 9010901 w 9143998"/>
              <a:gd name="connsiteY62" fmla="*/ 2793821 h 4193999"/>
              <a:gd name="connsiteX63" fmla="*/ 8982454 w 9143998"/>
              <a:gd name="connsiteY63" fmla="*/ 2793821 h 4193999"/>
              <a:gd name="connsiteX64" fmla="*/ 8982454 w 9143998"/>
              <a:gd name="connsiteY64" fmla="*/ 2775325 h 4193999"/>
              <a:gd name="connsiteX65" fmla="*/ 8810369 w 9143998"/>
              <a:gd name="connsiteY65" fmla="*/ 2775325 h 4193999"/>
              <a:gd name="connsiteX66" fmla="*/ 8810369 w 9143998"/>
              <a:gd name="connsiteY66" fmla="*/ 2793821 h 4193999"/>
              <a:gd name="connsiteX67" fmla="*/ 8782048 w 9143998"/>
              <a:gd name="connsiteY67" fmla="*/ 2793821 h 4193999"/>
              <a:gd name="connsiteX68" fmla="*/ 8782048 w 9143998"/>
              <a:gd name="connsiteY68" fmla="*/ 2822706 h 4193999"/>
              <a:gd name="connsiteX69" fmla="*/ 8810369 w 9143998"/>
              <a:gd name="connsiteY69" fmla="*/ 2822706 h 4193999"/>
              <a:gd name="connsiteX70" fmla="*/ 8810369 w 9143998"/>
              <a:gd name="connsiteY70" fmla="*/ 2850197 h 4193999"/>
              <a:gd name="connsiteX71" fmla="*/ 8782048 w 9143998"/>
              <a:gd name="connsiteY71" fmla="*/ 2850197 h 4193999"/>
              <a:gd name="connsiteX72" fmla="*/ 8782048 w 9143998"/>
              <a:gd name="connsiteY72" fmla="*/ 3069238 h 4193999"/>
              <a:gd name="connsiteX73" fmla="*/ 8829927 w 9143998"/>
              <a:gd name="connsiteY73" fmla="*/ 3138408 h 4193999"/>
              <a:gd name="connsiteX74" fmla="*/ 8799955 w 9143998"/>
              <a:gd name="connsiteY74" fmla="*/ 3463232 h 4193999"/>
              <a:gd name="connsiteX75" fmla="*/ 8799955 w 9143998"/>
              <a:gd name="connsiteY75" fmla="*/ 3494270 h 4193999"/>
              <a:gd name="connsiteX76" fmla="*/ 8771507 w 9143998"/>
              <a:gd name="connsiteY76" fmla="*/ 3494270 h 4193999"/>
              <a:gd name="connsiteX77" fmla="*/ 8771507 w 9143998"/>
              <a:gd name="connsiteY77" fmla="*/ 3475774 h 4193999"/>
              <a:gd name="connsiteX78" fmla="*/ 8599422 w 9143998"/>
              <a:gd name="connsiteY78" fmla="*/ 3475774 h 4193999"/>
              <a:gd name="connsiteX79" fmla="*/ 8599422 w 9143998"/>
              <a:gd name="connsiteY79" fmla="*/ 3494270 h 4193999"/>
              <a:gd name="connsiteX80" fmla="*/ 8570974 w 9143998"/>
              <a:gd name="connsiteY80" fmla="*/ 3494270 h 4193999"/>
              <a:gd name="connsiteX81" fmla="*/ 8570974 w 9143998"/>
              <a:gd name="connsiteY81" fmla="*/ 3463232 h 4193999"/>
              <a:gd name="connsiteX82" fmla="*/ 8541129 w 9143998"/>
              <a:gd name="connsiteY82" fmla="*/ 3138408 h 4193999"/>
              <a:gd name="connsiteX83" fmla="*/ 8589008 w 9143998"/>
              <a:gd name="connsiteY83" fmla="*/ 3069238 h 4193999"/>
              <a:gd name="connsiteX84" fmla="*/ 8589008 w 9143998"/>
              <a:gd name="connsiteY84" fmla="*/ 2850197 h 4193999"/>
              <a:gd name="connsiteX85" fmla="*/ 8560560 w 9143998"/>
              <a:gd name="connsiteY85" fmla="*/ 2850197 h 4193999"/>
              <a:gd name="connsiteX86" fmla="*/ 8560560 w 9143998"/>
              <a:gd name="connsiteY86" fmla="*/ 2822706 h 4193999"/>
              <a:gd name="connsiteX87" fmla="*/ 8589008 w 9143998"/>
              <a:gd name="connsiteY87" fmla="*/ 2822706 h 4193999"/>
              <a:gd name="connsiteX88" fmla="*/ 8589008 w 9143998"/>
              <a:gd name="connsiteY88" fmla="*/ 2793821 h 4193999"/>
              <a:gd name="connsiteX89" fmla="*/ 8781921 w 9143998"/>
              <a:gd name="connsiteY89" fmla="*/ 2793821 h 4193999"/>
              <a:gd name="connsiteX90" fmla="*/ 8781921 w 9143998"/>
              <a:gd name="connsiteY90" fmla="*/ 2762783 h 4193999"/>
              <a:gd name="connsiteX91" fmla="*/ 8752076 w 9143998"/>
              <a:gd name="connsiteY91" fmla="*/ 2437833 h 4193999"/>
              <a:gd name="connsiteX92" fmla="*/ 8799955 w 9143998"/>
              <a:gd name="connsiteY92" fmla="*/ 2368788 h 4193999"/>
              <a:gd name="connsiteX93" fmla="*/ 8799955 w 9143998"/>
              <a:gd name="connsiteY93" fmla="*/ 2149747 h 4193999"/>
              <a:gd name="connsiteX94" fmla="*/ 8771507 w 9143998"/>
              <a:gd name="connsiteY94" fmla="*/ 2149747 h 4193999"/>
              <a:gd name="connsiteX95" fmla="*/ 8771507 w 9143998"/>
              <a:gd name="connsiteY95" fmla="*/ 2122256 h 4193999"/>
              <a:gd name="connsiteX96" fmla="*/ 8799955 w 9143998"/>
              <a:gd name="connsiteY96" fmla="*/ 2122256 h 4193999"/>
              <a:gd name="connsiteX97" fmla="*/ 8799955 w 9143998"/>
              <a:gd name="connsiteY97" fmla="*/ 2093245 h 4193999"/>
              <a:gd name="connsiteX98" fmla="*/ 8771507 w 9143998"/>
              <a:gd name="connsiteY98" fmla="*/ 2093245 h 4193999"/>
              <a:gd name="connsiteX99" fmla="*/ 8771507 w 9143998"/>
              <a:gd name="connsiteY99" fmla="*/ 2074749 h 4193999"/>
              <a:gd name="connsiteX100" fmla="*/ 8599422 w 9143998"/>
              <a:gd name="connsiteY100" fmla="*/ 2074749 h 4193999"/>
              <a:gd name="connsiteX101" fmla="*/ 8599422 w 9143998"/>
              <a:gd name="connsiteY101" fmla="*/ 2093245 h 4193999"/>
              <a:gd name="connsiteX102" fmla="*/ 8570974 w 9143998"/>
              <a:gd name="connsiteY102" fmla="*/ 2093245 h 4193999"/>
              <a:gd name="connsiteX103" fmla="*/ 8570974 w 9143998"/>
              <a:gd name="connsiteY103" fmla="*/ 2122256 h 4193999"/>
              <a:gd name="connsiteX104" fmla="*/ 8599422 w 9143998"/>
              <a:gd name="connsiteY104" fmla="*/ 2122256 h 4193999"/>
              <a:gd name="connsiteX105" fmla="*/ 8599422 w 9143998"/>
              <a:gd name="connsiteY105" fmla="*/ 2149747 h 4193999"/>
              <a:gd name="connsiteX106" fmla="*/ 8570974 w 9143998"/>
              <a:gd name="connsiteY106" fmla="*/ 2149747 h 4193999"/>
              <a:gd name="connsiteX107" fmla="*/ 8570974 w 9143998"/>
              <a:gd name="connsiteY107" fmla="*/ 2368788 h 4193999"/>
              <a:gd name="connsiteX108" fmla="*/ 8618853 w 9143998"/>
              <a:gd name="connsiteY108" fmla="*/ 2437833 h 4193999"/>
              <a:gd name="connsiteX109" fmla="*/ 8589008 w 9143998"/>
              <a:gd name="connsiteY109" fmla="*/ 2762783 h 4193999"/>
              <a:gd name="connsiteX110" fmla="*/ 8589008 w 9143998"/>
              <a:gd name="connsiteY110" fmla="*/ 2793821 h 4193999"/>
              <a:gd name="connsiteX111" fmla="*/ 8560560 w 9143998"/>
              <a:gd name="connsiteY111" fmla="*/ 2793821 h 4193999"/>
              <a:gd name="connsiteX112" fmla="*/ 8560560 w 9143998"/>
              <a:gd name="connsiteY112" fmla="*/ 2775325 h 4193999"/>
              <a:gd name="connsiteX113" fmla="*/ 8388475 w 9143998"/>
              <a:gd name="connsiteY113" fmla="*/ 2775325 h 4193999"/>
              <a:gd name="connsiteX114" fmla="*/ 8388475 w 9143998"/>
              <a:gd name="connsiteY114" fmla="*/ 2793821 h 4193999"/>
              <a:gd name="connsiteX115" fmla="*/ 8360027 w 9143998"/>
              <a:gd name="connsiteY115" fmla="*/ 2793821 h 4193999"/>
              <a:gd name="connsiteX116" fmla="*/ 8360027 w 9143998"/>
              <a:gd name="connsiteY116" fmla="*/ 2822706 h 4193999"/>
              <a:gd name="connsiteX117" fmla="*/ 8388475 w 9143998"/>
              <a:gd name="connsiteY117" fmla="*/ 2822706 h 4193999"/>
              <a:gd name="connsiteX118" fmla="*/ 8388475 w 9143998"/>
              <a:gd name="connsiteY118" fmla="*/ 2850197 h 4193999"/>
              <a:gd name="connsiteX119" fmla="*/ 8360027 w 9143998"/>
              <a:gd name="connsiteY119" fmla="*/ 2850197 h 4193999"/>
              <a:gd name="connsiteX120" fmla="*/ 8360027 w 9143998"/>
              <a:gd name="connsiteY120" fmla="*/ 3069238 h 4193999"/>
              <a:gd name="connsiteX121" fmla="*/ 8407905 w 9143998"/>
              <a:gd name="connsiteY121" fmla="*/ 3138408 h 4193999"/>
              <a:gd name="connsiteX122" fmla="*/ 8378061 w 9143998"/>
              <a:gd name="connsiteY122" fmla="*/ 3463232 h 4193999"/>
              <a:gd name="connsiteX123" fmla="*/ 8378061 w 9143998"/>
              <a:gd name="connsiteY123" fmla="*/ 3494270 h 4193999"/>
              <a:gd name="connsiteX124" fmla="*/ 8570974 w 9143998"/>
              <a:gd name="connsiteY124" fmla="*/ 3494270 h 4193999"/>
              <a:gd name="connsiteX125" fmla="*/ 8570974 w 9143998"/>
              <a:gd name="connsiteY125" fmla="*/ 3523281 h 4193999"/>
              <a:gd name="connsiteX126" fmla="*/ 8599422 w 9143998"/>
              <a:gd name="connsiteY126" fmla="*/ 3523281 h 4193999"/>
              <a:gd name="connsiteX127" fmla="*/ 8599422 w 9143998"/>
              <a:gd name="connsiteY127" fmla="*/ 3550772 h 4193999"/>
              <a:gd name="connsiteX128" fmla="*/ 8570974 w 9143998"/>
              <a:gd name="connsiteY128" fmla="*/ 3550772 h 4193999"/>
              <a:gd name="connsiteX129" fmla="*/ 8570974 w 9143998"/>
              <a:gd name="connsiteY129" fmla="*/ 3769813 h 4193999"/>
              <a:gd name="connsiteX130" fmla="*/ 8618980 w 9143998"/>
              <a:gd name="connsiteY130" fmla="*/ 3838857 h 4193999"/>
              <a:gd name="connsiteX131" fmla="*/ 8589008 w 9143998"/>
              <a:gd name="connsiteY131" fmla="*/ 4163808 h 4193999"/>
              <a:gd name="connsiteX132" fmla="*/ 8589008 w 9143998"/>
              <a:gd name="connsiteY132" fmla="*/ 4193999 h 4193999"/>
              <a:gd name="connsiteX133" fmla="*/ 8360027 w 9143998"/>
              <a:gd name="connsiteY133" fmla="*/ 4193999 h 4193999"/>
              <a:gd name="connsiteX134" fmla="*/ 8360027 w 9143998"/>
              <a:gd name="connsiteY134" fmla="*/ 4163808 h 4193999"/>
              <a:gd name="connsiteX135" fmla="*/ 8330181 w 9143998"/>
              <a:gd name="connsiteY135" fmla="*/ 3838857 h 4193999"/>
              <a:gd name="connsiteX136" fmla="*/ 8378060 w 9143998"/>
              <a:gd name="connsiteY136" fmla="*/ 3769813 h 4193999"/>
              <a:gd name="connsiteX137" fmla="*/ 8378060 w 9143998"/>
              <a:gd name="connsiteY137" fmla="*/ 3550772 h 4193999"/>
              <a:gd name="connsiteX138" fmla="*/ 8349613 w 9143998"/>
              <a:gd name="connsiteY138" fmla="*/ 3550772 h 4193999"/>
              <a:gd name="connsiteX139" fmla="*/ 8349613 w 9143998"/>
              <a:gd name="connsiteY139" fmla="*/ 3523281 h 4193999"/>
              <a:gd name="connsiteX140" fmla="*/ 8378060 w 9143998"/>
              <a:gd name="connsiteY140" fmla="*/ 3523281 h 4193999"/>
              <a:gd name="connsiteX141" fmla="*/ 8378060 w 9143998"/>
              <a:gd name="connsiteY141" fmla="*/ 3494270 h 4193999"/>
              <a:gd name="connsiteX142" fmla="*/ 8349613 w 9143998"/>
              <a:gd name="connsiteY142" fmla="*/ 3494270 h 4193999"/>
              <a:gd name="connsiteX143" fmla="*/ 8349613 w 9143998"/>
              <a:gd name="connsiteY143" fmla="*/ 3475774 h 4193999"/>
              <a:gd name="connsiteX144" fmla="*/ 8177528 w 9143998"/>
              <a:gd name="connsiteY144" fmla="*/ 3475774 h 4193999"/>
              <a:gd name="connsiteX145" fmla="*/ 8177528 w 9143998"/>
              <a:gd name="connsiteY145" fmla="*/ 3494270 h 4193999"/>
              <a:gd name="connsiteX146" fmla="*/ 8149079 w 9143998"/>
              <a:gd name="connsiteY146" fmla="*/ 3494270 h 4193999"/>
              <a:gd name="connsiteX147" fmla="*/ 8149079 w 9143998"/>
              <a:gd name="connsiteY147" fmla="*/ 3463232 h 4193999"/>
              <a:gd name="connsiteX148" fmla="*/ 8119107 w 9143998"/>
              <a:gd name="connsiteY148" fmla="*/ 3138408 h 4193999"/>
              <a:gd name="connsiteX149" fmla="*/ 8167113 w 9143998"/>
              <a:gd name="connsiteY149" fmla="*/ 3069238 h 4193999"/>
              <a:gd name="connsiteX150" fmla="*/ 8167113 w 9143998"/>
              <a:gd name="connsiteY150" fmla="*/ 2850197 h 4193999"/>
              <a:gd name="connsiteX151" fmla="*/ 8138666 w 9143998"/>
              <a:gd name="connsiteY151" fmla="*/ 2850197 h 4193999"/>
              <a:gd name="connsiteX152" fmla="*/ 8138666 w 9143998"/>
              <a:gd name="connsiteY152" fmla="*/ 2822706 h 4193999"/>
              <a:gd name="connsiteX153" fmla="*/ 8167113 w 9143998"/>
              <a:gd name="connsiteY153" fmla="*/ 2822706 h 4193999"/>
              <a:gd name="connsiteX154" fmla="*/ 8167113 w 9143998"/>
              <a:gd name="connsiteY154" fmla="*/ 2793821 h 4193999"/>
              <a:gd name="connsiteX155" fmla="*/ 8138666 w 9143998"/>
              <a:gd name="connsiteY155" fmla="*/ 2793821 h 4193999"/>
              <a:gd name="connsiteX156" fmla="*/ 8138666 w 9143998"/>
              <a:gd name="connsiteY156" fmla="*/ 2775325 h 4193999"/>
              <a:gd name="connsiteX157" fmla="*/ 7966580 w 9143998"/>
              <a:gd name="connsiteY157" fmla="*/ 2775325 h 4193999"/>
              <a:gd name="connsiteX158" fmla="*/ 7966580 w 9143998"/>
              <a:gd name="connsiteY158" fmla="*/ 2793821 h 4193999"/>
              <a:gd name="connsiteX159" fmla="*/ 7938132 w 9143998"/>
              <a:gd name="connsiteY159" fmla="*/ 2793821 h 4193999"/>
              <a:gd name="connsiteX160" fmla="*/ 7938132 w 9143998"/>
              <a:gd name="connsiteY160" fmla="*/ 2822706 h 4193999"/>
              <a:gd name="connsiteX161" fmla="*/ 7966580 w 9143998"/>
              <a:gd name="connsiteY161" fmla="*/ 2822706 h 4193999"/>
              <a:gd name="connsiteX162" fmla="*/ 7966580 w 9143998"/>
              <a:gd name="connsiteY162" fmla="*/ 2850197 h 4193999"/>
              <a:gd name="connsiteX163" fmla="*/ 7938132 w 9143998"/>
              <a:gd name="connsiteY163" fmla="*/ 2850197 h 4193999"/>
              <a:gd name="connsiteX164" fmla="*/ 7938132 w 9143998"/>
              <a:gd name="connsiteY164" fmla="*/ 3069238 h 4193999"/>
              <a:gd name="connsiteX165" fmla="*/ 7986011 w 9143998"/>
              <a:gd name="connsiteY165" fmla="*/ 3138408 h 4193999"/>
              <a:gd name="connsiteX166" fmla="*/ 7956039 w 9143998"/>
              <a:gd name="connsiteY166" fmla="*/ 3463232 h 4193999"/>
              <a:gd name="connsiteX167" fmla="*/ 7956039 w 9143998"/>
              <a:gd name="connsiteY167" fmla="*/ 3494270 h 4193999"/>
              <a:gd name="connsiteX168" fmla="*/ 8149079 w 9143998"/>
              <a:gd name="connsiteY168" fmla="*/ 3494270 h 4193999"/>
              <a:gd name="connsiteX169" fmla="*/ 8149079 w 9143998"/>
              <a:gd name="connsiteY169" fmla="*/ 3523281 h 4193999"/>
              <a:gd name="connsiteX170" fmla="*/ 8177528 w 9143998"/>
              <a:gd name="connsiteY170" fmla="*/ 3523281 h 4193999"/>
              <a:gd name="connsiteX171" fmla="*/ 8177528 w 9143998"/>
              <a:gd name="connsiteY171" fmla="*/ 3550772 h 4193999"/>
              <a:gd name="connsiteX172" fmla="*/ 8149079 w 9143998"/>
              <a:gd name="connsiteY172" fmla="*/ 3550772 h 4193999"/>
              <a:gd name="connsiteX173" fmla="*/ 8149079 w 9143998"/>
              <a:gd name="connsiteY173" fmla="*/ 3769813 h 4193999"/>
              <a:gd name="connsiteX174" fmla="*/ 8196958 w 9143998"/>
              <a:gd name="connsiteY174" fmla="*/ 3838857 h 4193999"/>
              <a:gd name="connsiteX175" fmla="*/ 8167114 w 9143998"/>
              <a:gd name="connsiteY175" fmla="*/ 4163808 h 4193999"/>
              <a:gd name="connsiteX176" fmla="*/ 8167114 w 9143998"/>
              <a:gd name="connsiteY176" fmla="*/ 4193999 h 4193999"/>
              <a:gd name="connsiteX177" fmla="*/ 767968 w 9143998"/>
              <a:gd name="connsiteY177" fmla="*/ 4193999 h 4193999"/>
              <a:gd name="connsiteX178" fmla="*/ 767968 w 9143998"/>
              <a:gd name="connsiteY178" fmla="*/ 4163808 h 4193999"/>
              <a:gd name="connsiteX179" fmla="*/ 738123 w 9143998"/>
              <a:gd name="connsiteY179" fmla="*/ 3838857 h 4193999"/>
              <a:gd name="connsiteX180" fmla="*/ 786002 w 9143998"/>
              <a:gd name="connsiteY180" fmla="*/ 3769813 h 4193999"/>
              <a:gd name="connsiteX181" fmla="*/ 786002 w 9143998"/>
              <a:gd name="connsiteY181" fmla="*/ 3550772 h 4193999"/>
              <a:gd name="connsiteX182" fmla="*/ 757554 w 9143998"/>
              <a:gd name="connsiteY182" fmla="*/ 3550772 h 4193999"/>
              <a:gd name="connsiteX183" fmla="*/ 757554 w 9143998"/>
              <a:gd name="connsiteY183" fmla="*/ 3523281 h 4193999"/>
              <a:gd name="connsiteX184" fmla="*/ 786002 w 9143998"/>
              <a:gd name="connsiteY184" fmla="*/ 3523281 h 4193999"/>
              <a:gd name="connsiteX185" fmla="*/ 786002 w 9143998"/>
              <a:gd name="connsiteY185" fmla="*/ 3494270 h 4193999"/>
              <a:gd name="connsiteX186" fmla="*/ 757554 w 9143998"/>
              <a:gd name="connsiteY186" fmla="*/ 3494270 h 4193999"/>
              <a:gd name="connsiteX187" fmla="*/ 757554 w 9143998"/>
              <a:gd name="connsiteY187" fmla="*/ 3475774 h 4193999"/>
              <a:gd name="connsiteX188" fmla="*/ 585469 w 9143998"/>
              <a:gd name="connsiteY188" fmla="*/ 3475774 h 4193999"/>
              <a:gd name="connsiteX189" fmla="*/ 585469 w 9143998"/>
              <a:gd name="connsiteY189" fmla="*/ 3494270 h 4193999"/>
              <a:gd name="connsiteX190" fmla="*/ 557021 w 9143998"/>
              <a:gd name="connsiteY190" fmla="*/ 3494270 h 4193999"/>
              <a:gd name="connsiteX191" fmla="*/ 557021 w 9143998"/>
              <a:gd name="connsiteY191" fmla="*/ 3463232 h 4193999"/>
              <a:gd name="connsiteX192" fmla="*/ 527177 w 9143998"/>
              <a:gd name="connsiteY192" fmla="*/ 3138408 h 4193999"/>
              <a:gd name="connsiteX193" fmla="*/ 575055 w 9143998"/>
              <a:gd name="connsiteY193" fmla="*/ 3069238 h 4193999"/>
              <a:gd name="connsiteX194" fmla="*/ 575055 w 9143998"/>
              <a:gd name="connsiteY194" fmla="*/ 2850197 h 4193999"/>
              <a:gd name="connsiteX195" fmla="*/ 546607 w 9143998"/>
              <a:gd name="connsiteY195" fmla="*/ 2850197 h 4193999"/>
              <a:gd name="connsiteX196" fmla="*/ 546607 w 9143998"/>
              <a:gd name="connsiteY196" fmla="*/ 2822706 h 4193999"/>
              <a:gd name="connsiteX197" fmla="*/ 575055 w 9143998"/>
              <a:gd name="connsiteY197" fmla="*/ 2822706 h 4193999"/>
              <a:gd name="connsiteX198" fmla="*/ 575055 w 9143998"/>
              <a:gd name="connsiteY198" fmla="*/ 2793821 h 4193999"/>
              <a:gd name="connsiteX199" fmla="*/ 546607 w 9143998"/>
              <a:gd name="connsiteY199" fmla="*/ 2793821 h 4193999"/>
              <a:gd name="connsiteX200" fmla="*/ 546607 w 9143998"/>
              <a:gd name="connsiteY200" fmla="*/ 2775325 h 4193999"/>
              <a:gd name="connsiteX201" fmla="*/ 374522 w 9143998"/>
              <a:gd name="connsiteY201" fmla="*/ 2775325 h 4193999"/>
              <a:gd name="connsiteX202" fmla="*/ 374522 w 9143998"/>
              <a:gd name="connsiteY202" fmla="*/ 2793821 h 4193999"/>
              <a:gd name="connsiteX203" fmla="*/ 346075 w 9143998"/>
              <a:gd name="connsiteY203" fmla="*/ 2793821 h 4193999"/>
              <a:gd name="connsiteX204" fmla="*/ 346075 w 9143998"/>
              <a:gd name="connsiteY204" fmla="*/ 2762783 h 4193999"/>
              <a:gd name="connsiteX205" fmla="*/ 316230 w 9143998"/>
              <a:gd name="connsiteY205" fmla="*/ 2437833 h 4193999"/>
              <a:gd name="connsiteX206" fmla="*/ 364109 w 9143998"/>
              <a:gd name="connsiteY206" fmla="*/ 2368788 h 4193999"/>
              <a:gd name="connsiteX207" fmla="*/ 364109 w 9143998"/>
              <a:gd name="connsiteY207" fmla="*/ 2149747 h 4193999"/>
              <a:gd name="connsiteX208" fmla="*/ 335661 w 9143998"/>
              <a:gd name="connsiteY208" fmla="*/ 2149747 h 4193999"/>
              <a:gd name="connsiteX209" fmla="*/ 335661 w 9143998"/>
              <a:gd name="connsiteY209" fmla="*/ 2122256 h 4193999"/>
              <a:gd name="connsiteX210" fmla="*/ 364109 w 9143998"/>
              <a:gd name="connsiteY210" fmla="*/ 2122256 h 4193999"/>
              <a:gd name="connsiteX211" fmla="*/ 364109 w 9143998"/>
              <a:gd name="connsiteY211" fmla="*/ 2093246 h 4193999"/>
              <a:gd name="connsiteX212" fmla="*/ 557022 w 9143998"/>
              <a:gd name="connsiteY212" fmla="*/ 2093246 h 4193999"/>
              <a:gd name="connsiteX213" fmla="*/ 557022 w 9143998"/>
              <a:gd name="connsiteY213" fmla="*/ 2122256 h 4193999"/>
              <a:gd name="connsiteX214" fmla="*/ 585469 w 9143998"/>
              <a:gd name="connsiteY214" fmla="*/ 2122256 h 4193999"/>
              <a:gd name="connsiteX215" fmla="*/ 585469 w 9143998"/>
              <a:gd name="connsiteY215" fmla="*/ 2149747 h 4193999"/>
              <a:gd name="connsiteX216" fmla="*/ 557022 w 9143998"/>
              <a:gd name="connsiteY216" fmla="*/ 2149747 h 4193999"/>
              <a:gd name="connsiteX217" fmla="*/ 557022 w 9143998"/>
              <a:gd name="connsiteY217" fmla="*/ 2368788 h 4193999"/>
              <a:gd name="connsiteX218" fmla="*/ 604901 w 9143998"/>
              <a:gd name="connsiteY218" fmla="*/ 2437833 h 4193999"/>
              <a:gd name="connsiteX219" fmla="*/ 575056 w 9143998"/>
              <a:gd name="connsiteY219" fmla="*/ 2762783 h 4193999"/>
              <a:gd name="connsiteX220" fmla="*/ 575056 w 9143998"/>
              <a:gd name="connsiteY220" fmla="*/ 2793821 h 4193999"/>
              <a:gd name="connsiteX221" fmla="*/ 767969 w 9143998"/>
              <a:gd name="connsiteY221" fmla="*/ 2793821 h 4193999"/>
              <a:gd name="connsiteX222" fmla="*/ 767969 w 9143998"/>
              <a:gd name="connsiteY222" fmla="*/ 2762783 h 4193999"/>
              <a:gd name="connsiteX223" fmla="*/ 738124 w 9143998"/>
              <a:gd name="connsiteY223" fmla="*/ 2437833 h 4193999"/>
              <a:gd name="connsiteX224" fmla="*/ 786003 w 9143998"/>
              <a:gd name="connsiteY224" fmla="*/ 2368788 h 4193999"/>
              <a:gd name="connsiteX225" fmla="*/ 786003 w 9143998"/>
              <a:gd name="connsiteY225" fmla="*/ 2149747 h 4193999"/>
              <a:gd name="connsiteX226" fmla="*/ 757555 w 9143998"/>
              <a:gd name="connsiteY226" fmla="*/ 2149747 h 4193999"/>
              <a:gd name="connsiteX227" fmla="*/ 757555 w 9143998"/>
              <a:gd name="connsiteY227" fmla="*/ 2122256 h 4193999"/>
              <a:gd name="connsiteX228" fmla="*/ 786003 w 9143998"/>
              <a:gd name="connsiteY228" fmla="*/ 2122256 h 4193999"/>
              <a:gd name="connsiteX229" fmla="*/ 786003 w 9143998"/>
              <a:gd name="connsiteY229" fmla="*/ 2093246 h 4193999"/>
              <a:gd name="connsiteX230" fmla="*/ 757555 w 9143998"/>
              <a:gd name="connsiteY230" fmla="*/ 2093246 h 4193999"/>
              <a:gd name="connsiteX231" fmla="*/ 757555 w 9143998"/>
              <a:gd name="connsiteY231" fmla="*/ 2074750 h 4193999"/>
              <a:gd name="connsiteX232" fmla="*/ 585469 w 9143998"/>
              <a:gd name="connsiteY232" fmla="*/ 2074750 h 4193999"/>
              <a:gd name="connsiteX233" fmla="*/ 585469 w 9143998"/>
              <a:gd name="connsiteY233" fmla="*/ 2093246 h 4193999"/>
              <a:gd name="connsiteX234" fmla="*/ 557022 w 9143998"/>
              <a:gd name="connsiteY234" fmla="*/ 2093246 h 4193999"/>
              <a:gd name="connsiteX235" fmla="*/ 557022 w 9143998"/>
              <a:gd name="connsiteY235" fmla="*/ 2062208 h 4193999"/>
              <a:gd name="connsiteX236" fmla="*/ 527177 w 9143998"/>
              <a:gd name="connsiteY236" fmla="*/ 1737384 h 4193999"/>
              <a:gd name="connsiteX237" fmla="*/ 575056 w 9143998"/>
              <a:gd name="connsiteY237" fmla="*/ 1668213 h 4193999"/>
              <a:gd name="connsiteX238" fmla="*/ 575056 w 9143998"/>
              <a:gd name="connsiteY238" fmla="*/ 1449173 h 4193999"/>
              <a:gd name="connsiteX239" fmla="*/ 546608 w 9143998"/>
              <a:gd name="connsiteY239" fmla="*/ 1449173 h 4193999"/>
              <a:gd name="connsiteX240" fmla="*/ 546608 w 9143998"/>
              <a:gd name="connsiteY240" fmla="*/ 1421682 h 4193999"/>
              <a:gd name="connsiteX241" fmla="*/ 575056 w 9143998"/>
              <a:gd name="connsiteY241" fmla="*/ 1421682 h 4193999"/>
              <a:gd name="connsiteX242" fmla="*/ 575056 w 9143998"/>
              <a:gd name="connsiteY242" fmla="*/ 1392797 h 4193999"/>
              <a:gd name="connsiteX243" fmla="*/ 546608 w 9143998"/>
              <a:gd name="connsiteY243" fmla="*/ 1392797 h 4193999"/>
              <a:gd name="connsiteX244" fmla="*/ 546608 w 9143998"/>
              <a:gd name="connsiteY244" fmla="*/ 1374301 h 4193999"/>
              <a:gd name="connsiteX245" fmla="*/ 374523 w 9143998"/>
              <a:gd name="connsiteY245" fmla="*/ 1374301 h 4193999"/>
              <a:gd name="connsiteX246" fmla="*/ 374523 w 9143998"/>
              <a:gd name="connsiteY246" fmla="*/ 1392797 h 4193999"/>
              <a:gd name="connsiteX247" fmla="*/ 346075 w 9143998"/>
              <a:gd name="connsiteY247" fmla="*/ 1392797 h 4193999"/>
              <a:gd name="connsiteX248" fmla="*/ 346075 w 9143998"/>
              <a:gd name="connsiteY248" fmla="*/ 1421682 h 4193999"/>
              <a:gd name="connsiteX249" fmla="*/ 374523 w 9143998"/>
              <a:gd name="connsiteY249" fmla="*/ 1421682 h 4193999"/>
              <a:gd name="connsiteX250" fmla="*/ 374523 w 9143998"/>
              <a:gd name="connsiteY250" fmla="*/ 1449173 h 4193999"/>
              <a:gd name="connsiteX251" fmla="*/ 346075 w 9143998"/>
              <a:gd name="connsiteY251" fmla="*/ 1449173 h 4193999"/>
              <a:gd name="connsiteX252" fmla="*/ 346075 w 9143998"/>
              <a:gd name="connsiteY252" fmla="*/ 1668213 h 4193999"/>
              <a:gd name="connsiteX253" fmla="*/ 393954 w 9143998"/>
              <a:gd name="connsiteY253" fmla="*/ 1737384 h 4193999"/>
              <a:gd name="connsiteX254" fmla="*/ 364109 w 9143998"/>
              <a:gd name="connsiteY254" fmla="*/ 2062208 h 4193999"/>
              <a:gd name="connsiteX255" fmla="*/ 364109 w 9143998"/>
              <a:gd name="connsiteY255" fmla="*/ 2093246 h 4193999"/>
              <a:gd name="connsiteX256" fmla="*/ 335661 w 9143998"/>
              <a:gd name="connsiteY256" fmla="*/ 2093246 h 4193999"/>
              <a:gd name="connsiteX257" fmla="*/ 335661 w 9143998"/>
              <a:gd name="connsiteY257" fmla="*/ 2074750 h 4193999"/>
              <a:gd name="connsiteX258" fmla="*/ 163576 w 9143998"/>
              <a:gd name="connsiteY258" fmla="*/ 2074750 h 4193999"/>
              <a:gd name="connsiteX259" fmla="*/ 163576 w 9143998"/>
              <a:gd name="connsiteY259" fmla="*/ 2093246 h 4193999"/>
              <a:gd name="connsiteX260" fmla="*/ 135128 w 9143998"/>
              <a:gd name="connsiteY260" fmla="*/ 2093246 h 4193999"/>
              <a:gd name="connsiteX261" fmla="*/ 135128 w 9143998"/>
              <a:gd name="connsiteY261" fmla="*/ 2122256 h 4193999"/>
              <a:gd name="connsiteX262" fmla="*/ 163576 w 9143998"/>
              <a:gd name="connsiteY262" fmla="*/ 2122256 h 4193999"/>
              <a:gd name="connsiteX263" fmla="*/ 163576 w 9143998"/>
              <a:gd name="connsiteY263" fmla="*/ 2149747 h 4193999"/>
              <a:gd name="connsiteX264" fmla="*/ 135128 w 9143998"/>
              <a:gd name="connsiteY264" fmla="*/ 2149747 h 4193999"/>
              <a:gd name="connsiteX265" fmla="*/ 135128 w 9143998"/>
              <a:gd name="connsiteY265" fmla="*/ 2368788 h 4193999"/>
              <a:gd name="connsiteX266" fmla="*/ 183007 w 9143998"/>
              <a:gd name="connsiteY266" fmla="*/ 2437833 h 4193999"/>
              <a:gd name="connsiteX267" fmla="*/ 153035 w 9143998"/>
              <a:gd name="connsiteY267" fmla="*/ 2762783 h 4193999"/>
              <a:gd name="connsiteX268" fmla="*/ 153035 w 9143998"/>
              <a:gd name="connsiteY268" fmla="*/ 2793821 h 4193999"/>
              <a:gd name="connsiteX269" fmla="*/ 346074 w 9143998"/>
              <a:gd name="connsiteY269" fmla="*/ 2793821 h 4193999"/>
              <a:gd name="connsiteX270" fmla="*/ 346074 w 9143998"/>
              <a:gd name="connsiteY270" fmla="*/ 2822706 h 4193999"/>
              <a:gd name="connsiteX271" fmla="*/ 374522 w 9143998"/>
              <a:gd name="connsiteY271" fmla="*/ 2822706 h 4193999"/>
              <a:gd name="connsiteX272" fmla="*/ 374522 w 9143998"/>
              <a:gd name="connsiteY272" fmla="*/ 2850197 h 4193999"/>
              <a:gd name="connsiteX273" fmla="*/ 346074 w 9143998"/>
              <a:gd name="connsiteY273" fmla="*/ 2850197 h 4193999"/>
              <a:gd name="connsiteX274" fmla="*/ 346074 w 9143998"/>
              <a:gd name="connsiteY274" fmla="*/ 3069238 h 4193999"/>
              <a:gd name="connsiteX275" fmla="*/ 393953 w 9143998"/>
              <a:gd name="connsiteY275" fmla="*/ 3138408 h 4193999"/>
              <a:gd name="connsiteX276" fmla="*/ 364108 w 9143998"/>
              <a:gd name="connsiteY276" fmla="*/ 3463232 h 4193999"/>
              <a:gd name="connsiteX277" fmla="*/ 364108 w 9143998"/>
              <a:gd name="connsiteY277" fmla="*/ 3494270 h 4193999"/>
              <a:gd name="connsiteX278" fmla="*/ 335660 w 9143998"/>
              <a:gd name="connsiteY278" fmla="*/ 3494270 h 4193999"/>
              <a:gd name="connsiteX279" fmla="*/ 335660 w 9143998"/>
              <a:gd name="connsiteY279" fmla="*/ 3475774 h 4193999"/>
              <a:gd name="connsiteX280" fmla="*/ 163575 w 9143998"/>
              <a:gd name="connsiteY280" fmla="*/ 3475774 h 4193999"/>
              <a:gd name="connsiteX281" fmla="*/ 163575 w 9143998"/>
              <a:gd name="connsiteY281" fmla="*/ 3494270 h 4193999"/>
              <a:gd name="connsiteX282" fmla="*/ 135127 w 9143998"/>
              <a:gd name="connsiteY282" fmla="*/ 3494270 h 4193999"/>
              <a:gd name="connsiteX283" fmla="*/ 135127 w 9143998"/>
              <a:gd name="connsiteY283" fmla="*/ 3523281 h 4193999"/>
              <a:gd name="connsiteX284" fmla="*/ 163575 w 9143998"/>
              <a:gd name="connsiteY284" fmla="*/ 3523281 h 4193999"/>
              <a:gd name="connsiteX285" fmla="*/ 163575 w 9143998"/>
              <a:gd name="connsiteY285" fmla="*/ 3550772 h 4193999"/>
              <a:gd name="connsiteX286" fmla="*/ 135127 w 9143998"/>
              <a:gd name="connsiteY286" fmla="*/ 3550772 h 4193999"/>
              <a:gd name="connsiteX287" fmla="*/ 135127 w 9143998"/>
              <a:gd name="connsiteY287" fmla="*/ 3769813 h 4193999"/>
              <a:gd name="connsiteX288" fmla="*/ 183006 w 9143998"/>
              <a:gd name="connsiteY288" fmla="*/ 3838857 h 4193999"/>
              <a:gd name="connsiteX289" fmla="*/ 153035 w 9143998"/>
              <a:gd name="connsiteY289" fmla="*/ 4163808 h 4193999"/>
              <a:gd name="connsiteX290" fmla="*/ 153035 w 9143998"/>
              <a:gd name="connsiteY290" fmla="*/ 4193999 h 4193999"/>
              <a:gd name="connsiteX291" fmla="*/ 0 w 9143998"/>
              <a:gd name="connsiteY291" fmla="*/ 4193999 h 419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</a:cxnLst>
            <a:rect l="l" t="t" r="r" b="b"/>
            <a:pathLst>
              <a:path w="9143998" h="4193999">
                <a:moveTo>
                  <a:pt x="8799955" y="3494270"/>
                </a:moveTo>
                <a:lnTo>
                  <a:pt x="8992994" y="3494270"/>
                </a:lnTo>
                <a:lnTo>
                  <a:pt x="8992994" y="3523281"/>
                </a:lnTo>
                <a:lnTo>
                  <a:pt x="9021316" y="3523281"/>
                </a:lnTo>
                <a:lnTo>
                  <a:pt x="9021316" y="3550772"/>
                </a:lnTo>
                <a:lnTo>
                  <a:pt x="8992994" y="3550772"/>
                </a:lnTo>
                <a:lnTo>
                  <a:pt x="8992994" y="3769813"/>
                </a:lnTo>
                <a:lnTo>
                  <a:pt x="9040873" y="3838857"/>
                </a:lnTo>
                <a:lnTo>
                  <a:pt x="9010901" y="4163808"/>
                </a:lnTo>
                <a:lnTo>
                  <a:pt x="9010901" y="4193999"/>
                </a:lnTo>
                <a:lnTo>
                  <a:pt x="8782048" y="4193999"/>
                </a:lnTo>
                <a:lnTo>
                  <a:pt x="8782048" y="4163808"/>
                </a:lnTo>
                <a:lnTo>
                  <a:pt x="8752076" y="3838857"/>
                </a:lnTo>
                <a:lnTo>
                  <a:pt x="8799955" y="3769813"/>
                </a:lnTo>
                <a:lnTo>
                  <a:pt x="8799955" y="3550772"/>
                </a:lnTo>
                <a:lnTo>
                  <a:pt x="8771507" y="3550772"/>
                </a:lnTo>
                <a:lnTo>
                  <a:pt x="8771507" y="3523281"/>
                </a:lnTo>
                <a:lnTo>
                  <a:pt x="8799955" y="3523281"/>
                </a:lnTo>
                <a:close/>
                <a:moveTo>
                  <a:pt x="364108" y="3494270"/>
                </a:moveTo>
                <a:lnTo>
                  <a:pt x="557021" y="3494270"/>
                </a:lnTo>
                <a:lnTo>
                  <a:pt x="557021" y="3523281"/>
                </a:lnTo>
                <a:lnTo>
                  <a:pt x="585469" y="3523281"/>
                </a:lnTo>
                <a:lnTo>
                  <a:pt x="585469" y="3550772"/>
                </a:lnTo>
                <a:lnTo>
                  <a:pt x="557021" y="3550772"/>
                </a:lnTo>
                <a:lnTo>
                  <a:pt x="557021" y="3769813"/>
                </a:lnTo>
                <a:lnTo>
                  <a:pt x="604900" y="3838857"/>
                </a:lnTo>
                <a:lnTo>
                  <a:pt x="575055" y="4163808"/>
                </a:lnTo>
                <a:lnTo>
                  <a:pt x="575055" y="4193999"/>
                </a:lnTo>
                <a:lnTo>
                  <a:pt x="346074" y="4193999"/>
                </a:lnTo>
                <a:lnTo>
                  <a:pt x="346074" y="4163808"/>
                </a:lnTo>
                <a:lnTo>
                  <a:pt x="316229" y="3838857"/>
                </a:lnTo>
                <a:lnTo>
                  <a:pt x="364108" y="3769813"/>
                </a:lnTo>
                <a:lnTo>
                  <a:pt x="364108" y="3550772"/>
                </a:lnTo>
                <a:lnTo>
                  <a:pt x="335660" y="3550772"/>
                </a:lnTo>
                <a:lnTo>
                  <a:pt x="335660" y="3523281"/>
                </a:lnTo>
                <a:lnTo>
                  <a:pt x="364108" y="3523281"/>
                </a:lnTo>
                <a:close/>
                <a:moveTo>
                  <a:pt x="9010902" y="2793821"/>
                </a:moveTo>
                <a:lnTo>
                  <a:pt x="9143998" y="2793821"/>
                </a:lnTo>
                <a:lnTo>
                  <a:pt x="9143998" y="3475774"/>
                </a:lnTo>
                <a:lnTo>
                  <a:pt x="9021316" y="3475774"/>
                </a:lnTo>
                <a:lnTo>
                  <a:pt x="9021316" y="3494270"/>
                </a:lnTo>
                <a:lnTo>
                  <a:pt x="8992995" y="3494270"/>
                </a:lnTo>
                <a:lnTo>
                  <a:pt x="8992995" y="3463232"/>
                </a:lnTo>
                <a:lnTo>
                  <a:pt x="8963023" y="3138408"/>
                </a:lnTo>
                <a:lnTo>
                  <a:pt x="9010902" y="3069238"/>
                </a:lnTo>
                <a:lnTo>
                  <a:pt x="9010902" y="2850197"/>
                </a:lnTo>
                <a:lnTo>
                  <a:pt x="8982454" y="2850197"/>
                </a:lnTo>
                <a:lnTo>
                  <a:pt x="8982454" y="2822706"/>
                </a:lnTo>
                <a:lnTo>
                  <a:pt x="9010902" y="2822706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2074749"/>
                </a:lnTo>
                <a:lnTo>
                  <a:pt x="9021316" y="2074749"/>
                </a:lnTo>
                <a:lnTo>
                  <a:pt x="9021316" y="2093246"/>
                </a:lnTo>
                <a:lnTo>
                  <a:pt x="8992994" y="2093246"/>
                </a:lnTo>
                <a:lnTo>
                  <a:pt x="8992994" y="2122256"/>
                </a:lnTo>
                <a:lnTo>
                  <a:pt x="9021316" y="2122256"/>
                </a:lnTo>
                <a:lnTo>
                  <a:pt x="9021316" y="2149747"/>
                </a:lnTo>
                <a:lnTo>
                  <a:pt x="8992994" y="2149747"/>
                </a:lnTo>
                <a:lnTo>
                  <a:pt x="8992994" y="2368788"/>
                </a:lnTo>
                <a:lnTo>
                  <a:pt x="9040873" y="2437833"/>
                </a:lnTo>
                <a:lnTo>
                  <a:pt x="9010901" y="2762783"/>
                </a:lnTo>
                <a:lnTo>
                  <a:pt x="9010901" y="2793821"/>
                </a:lnTo>
                <a:lnTo>
                  <a:pt x="8982454" y="2793821"/>
                </a:lnTo>
                <a:lnTo>
                  <a:pt x="8982454" y="2775325"/>
                </a:lnTo>
                <a:lnTo>
                  <a:pt x="8810369" y="2775325"/>
                </a:lnTo>
                <a:lnTo>
                  <a:pt x="8810369" y="2793821"/>
                </a:lnTo>
                <a:lnTo>
                  <a:pt x="8782048" y="2793821"/>
                </a:lnTo>
                <a:lnTo>
                  <a:pt x="8782048" y="2822706"/>
                </a:lnTo>
                <a:lnTo>
                  <a:pt x="8810369" y="2822706"/>
                </a:lnTo>
                <a:lnTo>
                  <a:pt x="8810369" y="2850197"/>
                </a:lnTo>
                <a:lnTo>
                  <a:pt x="8782048" y="2850197"/>
                </a:lnTo>
                <a:lnTo>
                  <a:pt x="8782048" y="3069238"/>
                </a:lnTo>
                <a:lnTo>
                  <a:pt x="8829927" y="3138408"/>
                </a:lnTo>
                <a:lnTo>
                  <a:pt x="8799955" y="3463232"/>
                </a:lnTo>
                <a:lnTo>
                  <a:pt x="8799955" y="3494270"/>
                </a:lnTo>
                <a:lnTo>
                  <a:pt x="8771507" y="3494270"/>
                </a:lnTo>
                <a:lnTo>
                  <a:pt x="8771507" y="3475774"/>
                </a:lnTo>
                <a:lnTo>
                  <a:pt x="8599422" y="3475774"/>
                </a:lnTo>
                <a:lnTo>
                  <a:pt x="8599422" y="3494270"/>
                </a:lnTo>
                <a:lnTo>
                  <a:pt x="8570974" y="3494270"/>
                </a:lnTo>
                <a:lnTo>
                  <a:pt x="8570974" y="3463232"/>
                </a:lnTo>
                <a:lnTo>
                  <a:pt x="8541129" y="3138408"/>
                </a:lnTo>
                <a:lnTo>
                  <a:pt x="8589008" y="3069238"/>
                </a:lnTo>
                <a:lnTo>
                  <a:pt x="8589008" y="2850197"/>
                </a:lnTo>
                <a:lnTo>
                  <a:pt x="8560560" y="2850197"/>
                </a:lnTo>
                <a:lnTo>
                  <a:pt x="8560560" y="2822706"/>
                </a:lnTo>
                <a:lnTo>
                  <a:pt x="8589008" y="2822706"/>
                </a:lnTo>
                <a:lnTo>
                  <a:pt x="8589008" y="2793821"/>
                </a:lnTo>
                <a:lnTo>
                  <a:pt x="8781921" y="2793821"/>
                </a:lnTo>
                <a:lnTo>
                  <a:pt x="8781921" y="2762783"/>
                </a:lnTo>
                <a:lnTo>
                  <a:pt x="8752076" y="2437833"/>
                </a:lnTo>
                <a:lnTo>
                  <a:pt x="8799955" y="2368788"/>
                </a:lnTo>
                <a:lnTo>
                  <a:pt x="8799955" y="2149747"/>
                </a:lnTo>
                <a:lnTo>
                  <a:pt x="8771507" y="2149747"/>
                </a:lnTo>
                <a:lnTo>
                  <a:pt x="8771507" y="2122256"/>
                </a:lnTo>
                <a:lnTo>
                  <a:pt x="8799955" y="2122256"/>
                </a:lnTo>
                <a:lnTo>
                  <a:pt x="8799955" y="2093245"/>
                </a:lnTo>
                <a:lnTo>
                  <a:pt x="8771507" y="2093245"/>
                </a:lnTo>
                <a:lnTo>
                  <a:pt x="8771507" y="2074749"/>
                </a:lnTo>
                <a:lnTo>
                  <a:pt x="8599422" y="2074749"/>
                </a:lnTo>
                <a:lnTo>
                  <a:pt x="8599422" y="2093245"/>
                </a:lnTo>
                <a:lnTo>
                  <a:pt x="8570974" y="2093245"/>
                </a:lnTo>
                <a:lnTo>
                  <a:pt x="8570974" y="2122256"/>
                </a:lnTo>
                <a:lnTo>
                  <a:pt x="8599422" y="2122256"/>
                </a:lnTo>
                <a:lnTo>
                  <a:pt x="8599422" y="2149747"/>
                </a:lnTo>
                <a:lnTo>
                  <a:pt x="8570974" y="2149747"/>
                </a:lnTo>
                <a:lnTo>
                  <a:pt x="8570974" y="2368788"/>
                </a:lnTo>
                <a:lnTo>
                  <a:pt x="8618853" y="2437833"/>
                </a:lnTo>
                <a:lnTo>
                  <a:pt x="8589008" y="2762783"/>
                </a:lnTo>
                <a:lnTo>
                  <a:pt x="8589008" y="2793821"/>
                </a:lnTo>
                <a:lnTo>
                  <a:pt x="8560560" y="2793821"/>
                </a:lnTo>
                <a:lnTo>
                  <a:pt x="8560560" y="2775325"/>
                </a:lnTo>
                <a:lnTo>
                  <a:pt x="8388475" y="2775325"/>
                </a:lnTo>
                <a:lnTo>
                  <a:pt x="8388475" y="2793821"/>
                </a:lnTo>
                <a:lnTo>
                  <a:pt x="8360027" y="2793821"/>
                </a:lnTo>
                <a:lnTo>
                  <a:pt x="8360027" y="2822706"/>
                </a:lnTo>
                <a:lnTo>
                  <a:pt x="8388475" y="2822706"/>
                </a:lnTo>
                <a:lnTo>
                  <a:pt x="8388475" y="2850197"/>
                </a:lnTo>
                <a:lnTo>
                  <a:pt x="8360027" y="2850197"/>
                </a:lnTo>
                <a:lnTo>
                  <a:pt x="8360027" y="3069238"/>
                </a:lnTo>
                <a:lnTo>
                  <a:pt x="8407905" y="3138408"/>
                </a:lnTo>
                <a:lnTo>
                  <a:pt x="8378061" y="3463232"/>
                </a:lnTo>
                <a:lnTo>
                  <a:pt x="8378061" y="3494270"/>
                </a:lnTo>
                <a:lnTo>
                  <a:pt x="8570974" y="3494270"/>
                </a:lnTo>
                <a:lnTo>
                  <a:pt x="8570974" y="3523281"/>
                </a:lnTo>
                <a:lnTo>
                  <a:pt x="8599422" y="3523281"/>
                </a:lnTo>
                <a:lnTo>
                  <a:pt x="8599422" y="3550772"/>
                </a:lnTo>
                <a:lnTo>
                  <a:pt x="8570974" y="3550772"/>
                </a:lnTo>
                <a:lnTo>
                  <a:pt x="8570974" y="3769813"/>
                </a:lnTo>
                <a:lnTo>
                  <a:pt x="8618980" y="3838857"/>
                </a:lnTo>
                <a:lnTo>
                  <a:pt x="8589008" y="4163808"/>
                </a:lnTo>
                <a:lnTo>
                  <a:pt x="8589008" y="4193999"/>
                </a:lnTo>
                <a:lnTo>
                  <a:pt x="8360027" y="4193999"/>
                </a:lnTo>
                <a:lnTo>
                  <a:pt x="8360027" y="4163808"/>
                </a:lnTo>
                <a:lnTo>
                  <a:pt x="8330181" y="3838857"/>
                </a:lnTo>
                <a:lnTo>
                  <a:pt x="8378060" y="3769813"/>
                </a:lnTo>
                <a:lnTo>
                  <a:pt x="8378060" y="3550772"/>
                </a:lnTo>
                <a:lnTo>
                  <a:pt x="8349613" y="3550772"/>
                </a:lnTo>
                <a:lnTo>
                  <a:pt x="8349613" y="3523281"/>
                </a:lnTo>
                <a:lnTo>
                  <a:pt x="8378060" y="3523281"/>
                </a:lnTo>
                <a:lnTo>
                  <a:pt x="8378060" y="3494270"/>
                </a:lnTo>
                <a:lnTo>
                  <a:pt x="8349613" y="3494270"/>
                </a:lnTo>
                <a:lnTo>
                  <a:pt x="8349613" y="3475774"/>
                </a:lnTo>
                <a:lnTo>
                  <a:pt x="8177528" y="3475774"/>
                </a:lnTo>
                <a:lnTo>
                  <a:pt x="8177528" y="3494270"/>
                </a:lnTo>
                <a:lnTo>
                  <a:pt x="8149079" y="3494270"/>
                </a:lnTo>
                <a:lnTo>
                  <a:pt x="8149079" y="3463232"/>
                </a:lnTo>
                <a:lnTo>
                  <a:pt x="8119107" y="3138408"/>
                </a:lnTo>
                <a:lnTo>
                  <a:pt x="8167113" y="3069238"/>
                </a:lnTo>
                <a:lnTo>
                  <a:pt x="8167113" y="2850197"/>
                </a:lnTo>
                <a:lnTo>
                  <a:pt x="8138666" y="2850197"/>
                </a:lnTo>
                <a:lnTo>
                  <a:pt x="8138666" y="2822706"/>
                </a:lnTo>
                <a:lnTo>
                  <a:pt x="8167113" y="2822706"/>
                </a:lnTo>
                <a:lnTo>
                  <a:pt x="8167113" y="2793821"/>
                </a:lnTo>
                <a:lnTo>
                  <a:pt x="8138666" y="2793821"/>
                </a:lnTo>
                <a:lnTo>
                  <a:pt x="8138666" y="2775325"/>
                </a:lnTo>
                <a:lnTo>
                  <a:pt x="7966580" y="2775325"/>
                </a:lnTo>
                <a:lnTo>
                  <a:pt x="7966580" y="2793821"/>
                </a:lnTo>
                <a:lnTo>
                  <a:pt x="7938132" y="2793821"/>
                </a:lnTo>
                <a:lnTo>
                  <a:pt x="7938132" y="2822706"/>
                </a:lnTo>
                <a:lnTo>
                  <a:pt x="7966580" y="2822706"/>
                </a:lnTo>
                <a:lnTo>
                  <a:pt x="7966580" y="2850197"/>
                </a:lnTo>
                <a:lnTo>
                  <a:pt x="7938132" y="2850197"/>
                </a:lnTo>
                <a:lnTo>
                  <a:pt x="7938132" y="3069238"/>
                </a:lnTo>
                <a:lnTo>
                  <a:pt x="7986011" y="3138408"/>
                </a:lnTo>
                <a:lnTo>
                  <a:pt x="7956039" y="3463232"/>
                </a:lnTo>
                <a:lnTo>
                  <a:pt x="7956039" y="3494270"/>
                </a:lnTo>
                <a:lnTo>
                  <a:pt x="8149079" y="3494270"/>
                </a:lnTo>
                <a:lnTo>
                  <a:pt x="8149079" y="3523281"/>
                </a:lnTo>
                <a:lnTo>
                  <a:pt x="8177528" y="3523281"/>
                </a:lnTo>
                <a:lnTo>
                  <a:pt x="8177528" y="3550772"/>
                </a:lnTo>
                <a:lnTo>
                  <a:pt x="8149079" y="3550772"/>
                </a:lnTo>
                <a:lnTo>
                  <a:pt x="8149079" y="3769813"/>
                </a:lnTo>
                <a:lnTo>
                  <a:pt x="8196958" y="3838857"/>
                </a:lnTo>
                <a:lnTo>
                  <a:pt x="8167114" y="4163808"/>
                </a:lnTo>
                <a:lnTo>
                  <a:pt x="8167114" y="4193999"/>
                </a:lnTo>
                <a:lnTo>
                  <a:pt x="767968" y="4193999"/>
                </a:lnTo>
                <a:lnTo>
                  <a:pt x="767968" y="4163808"/>
                </a:lnTo>
                <a:lnTo>
                  <a:pt x="738123" y="3838857"/>
                </a:lnTo>
                <a:lnTo>
                  <a:pt x="786002" y="3769813"/>
                </a:lnTo>
                <a:lnTo>
                  <a:pt x="786002" y="3550772"/>
                </a:lnTo>
                <a:lnTo>
                  <a:pt x="757554" y="3550772"/>
                </a:lnTo>
                <a:lnTo>
                  <a:pt x="757554" y="3523281"/>
                </a:lnTo>
                <a:lnTo>
                  <a:pt x="786002" y="3523281"/>
                </a:lnTo>
                <a:lnTo>
                  <a:pt x="786002" y="3494270"/>
                </a:lnTo>
                <a:lnTo>
                  <a:pt x="757554" y="3494270"/>
                </a:lnTo>
                <a:lnTo>
                  <a:pt x="757554" y="3475774"/>
                </a:lnTo>
                <a:lnTo>
                  <a:pt x="585469" y="3475774"/>
                </a:lnTo>
                <a:lnTo>
                  <a:pt x="585469" y="3494270"/>
                </a:lnTo>
                <a:lnTo>
                  <a:pt x="557021" y="3494270"/>
                </a:lnTo>
                <a:lnTo>
                  <a:pt x="557021" y="3463232"/>
                </a:lnTo>
                <a:lnTo>
                  <a:pt x="527177" y="3138408"/>
                </a:lnTo>
                <a:lnTo>
                  <a:pt x="575055" y="3069238"/>
                </a:lnTo>
                <a:lnTo>
                  <a:pt x="575055" y="2850197"/>
                </a:lnTo>
                <a:lnTo>
                  <a:pt x="546607" y="2850197"/>
                </a:lnTo>
                <a:lnTo>
                  <a:pt x="546607" y="2822706"/>
                </a:lnTo>
                <a:lnTo>
                  <a:pt x="575055" y="2822706"/>
                </a:lnTo>
                <a:lnTo>
                  <a:pt x="575055" y="2793821"/>
                </a:lnTo>
                <a:lnTo>
                  <a:pt x="546607" y="2793821"/>
                </a:lnTo>
                <a:lnTo>
                  <a:pt x="546607" y="2775325"/>
                </a:lnTo>
                <a:lnTo>
                  <a:pt x="374522" y="2775325"/>
                </a:lnTo>
                <a:lnTo>
                  <a:pt x="374522" y="2793821"/>
                </a:lnTo>
                <a:lnTo>
                  <a:pt x="346075" y="2793821"/>
                </a:lnTo>
                <a:lnTo>
                  <a:pt x="346075" y="2762783"/>
                </a:lnTo>
                <a:lnTo>
                  <a:pt x="316230" y="2437833"/>
                </a:lnTo>
                <a:lnTo>
                  <a:pt x="364109" y="2368788"/>
                </a:lnTo>
                <a:lnTo>
                  <a:pt x="364109" y="2149747"/>
                </a:lnTo>
                <a:lnTo>
                  <a:pt x="335661" y="2149747"/>
                </a:lnTo>
                <a:lnTo>
                  <a:pt x="335661" y="2122256"/>
                </a:lnTo>
                <a:lnTo>
                  <a:pt x="364109" y="2122256"/>
                </a:lnTo>
                <a:lnTo>
                  <a:pt x="364109" y="2093246"/>
                </a:lnTo>
                <a:lnTo>
                  <a:pt x="557022" y="2093246"/>
                </a:lnTo>
                <a:lnTo>
                  <a:pt x="557022" y="2122256"/>
                </a:lnTo>
                <a:lnTo>
                  <a:pt x="585469" y="2122256"/>
                </a:lnTo>
                <a:lnTo>
                  <a:pt x="585469" y="2149747"/>
                </a:lnTo>
                <a:lnTo>
                  <a:pt x="557022" y="2149747"/>
                </a:lnTo>
                <a:lnTo>
                  <a:pt x="557022" y="2368788"/>
                </a:lnTo>
                <a:lnTo>
                  <a:pt x="604901" y="2437833"/>
                </a:lnTo>
                <a:lnTo>
                  <a:pt x="575056" y="2762783"/>
                </a:lnTo>
                <a:lnTo>
                  <a:pt x="575056" y="2793821"/>
                </a:lnTo>
                <a:lnTo>
                  <a:pt x="767969" y="2793821"/>
                </a:lnTo>
                <a:lnTo>
                  <a:pt x="767969" y="2762783"/>
                </a:lnTo>
                <a:lnTo>
                  <a:pt x="738124" y="2437833"/>
                </a:lnTo>
                <a:lnTo>
                  <a:pt x="786003" y="2368788"/>
                </a:lnTo>
                <a:lnTo>
                  <a:pt x="786003" y="2149747"/>
                </a:lnTo>
                <a:lnTo>
                  <a:pt x="757555" y="2149747"/>
                </a:lnTo>
                <a:lnTo>
                  <a:pt x="757555" y="2122256"/>
                </a:lnTo>
                <a:lnTo>
                  <a:pt x="786003" y="2122256"/>
                </a:lnTo>
                <a:lnTo>
                  <a:pt x="786003" y="2093246"/>
                </a:lnTo>
                <a:lnTo>
                  <a:pt x="757555" y="2093246"/>
                </a:lnTo>
                <a:lnTo>
                  <a:pt x="757555" y="2074750"/>
                </a:lnTo>
                <a:lnTo>
                  <a:pt x="585469" y="2074750"/>
                </a:lnTo>
                <a:lnTo>
                  <a:pt x="585469" y="2093246"/>
                </a:lnTo>
                <a:lnTo>
                  <a:pt x="557022" y="2093246"/>
                </a:lnTo>
                <a:lnTo>
                  <a:pt x="557022" y="2062208"/>
                </a:lnTo>
                <a:lnTo>
                  <a:pt x="527177" y="1737384"/>
                </a:lnTo>
                <a:lnTo>
                  <a:pt x="575056" y="1668213"/>
                </a:lnTo>
                <a:lnTo>
                  <a:pt x="575056" y="1449173"/>
                </a:lnTo>
                <a:lnTo>
                  <a:pt x="546608" y="1449173"/>
                </a:lnTo>
                <a:lnTo>
                  <a:pt x="546608" y="1421682"/>
                </a:lnTo>
                <a:lnTo>
                  <a:pt x="575056" y="1421682"/>
                </a:lnTo>
                <a:lnTo>
                  <a:pt x="575056" y="1392797"/>
                </a:lnTo>
                <a:lnTo>
                  <a:pt x="546608" y="1392797"/>
                </a:lnTo>
                <a:lnTo>
                  <a:pt x="546608" y="1374301"/>
                </a:lnTo>
                <a:lnTo>
                  <a:pt x="374523" y="1374301"/>
                </a:lnTo>
                <a:lnTo>
                  <a:pt x="374523" y="1392797"/>
                </a:lnTo>
                <a:lnTo>
                  <a:pt x="346075" y="1392797"/>
                </a:lnTo>
                <a:lnTo>
                  <a:pt x="346075" y="1421682"/>
                </a:lnTo>
                <a:lnTo>
                  <a:pt x="374523" y="1421682"/>
                </a:lnTo>
                <a:lnTo>
                  <a:pt x="374523" y="1449173"/>
                </a:lnTo>
                <a:lnTo>
                  <a:pt x="346075" y="1449173"/>
                </a:lnTo>
                <a:lnTo>
                  <a:pt x="346075" y="1668213"/>
                </a:lnTo>
                <a:lnTo>
                  <a:pt x="393954" y="1737384"/>
                </a:lnTo>
                <a:lnTo>
                  <a:pt x="364109" y="2062208"/>
                </a:lnTo>
                <a:lnTo>
                  <a:pt x="364109" y="2093246"/>
                </a:lnTo>
                <a:lnTo>
                  <a:pt x="335661" y="2093246"/>
                </a:lnTo>
                <a:lnTo>
                  <a:pt x="335661" y="2074750"/>
                </a:lnTo>
                <a:lnTo>
                  <a:pt x="163576" y="2074750"/>
                </a:lnTo>
                <a:lnTo>
                  <a:pt x="163576" y="2093246"/>
                </a:lnTo>
                <a:lnTo>
                  <a:pt x="135128" y="2093246"/>
                </a:lnTo>
                <a:lnTo>
                  <a:pt x="135128" y="2122256"/>
                </a:lnTo>
                <a:lnTo>
                  <a:pt x="163576" y="2122256"/>
                </a:lnTo>
                <a:lnTo>
                  <a:pt x="163576" y="2149747"/>
                </a:lnTo>
                <a:lnTo>
                  <a:pt x="135128" y="2149747"/>
                </a:lnTo>
                <a:lnTo>
                  <a:pt x="135128" y="2368788"/>
                </a:lnTo>
                <a:lnTo>
                  <a:pt x="183007" y="2437833"/>
                </a:lnTo>
                <a:lnTo>
                  <a:pt x="153035" y="2762783"/>
                </a:lnTo>
                <a:lnTo>
                  <a:pt x="153035" y="2793821"/>
                </a:lnTo>
                <a:lnTo>
                  <a:pt x="346074" y="2793821"/>
                </a:lnTo>
                <a:lnTo>
                  <a:pt x="346074" y="2822706"/>
                </a:lnTo>
                <a:lnTo>
                  <a:pt x="374522" y="2822706"/>
                </a:lnTo>
                <a:lnTo>
                  <a:pt x="374522" y="2850197"/>
                </a:lnTo>
                <a:lnTo>
                  <a:pt x="346074" y="2850197"/>
                </a:lnTo>
                <a:lnTo>
                  <a:pt x="346074" y="3069238"/>
                </a:lnTo>
                <a:lnTo>
                  <a:pt x="393953" y="3138408"/>
                </a:lnTo>
                <a:lnTo>
                  <a:pt x="364108" y="3463232"/>
                </a:lnTo>
                <a:lnTo>
                  <a:pt x="364108" y="3494270"/>
                </a:lnTo>
                <a:lnTo>
                  <a:pt x="335660" y="3494270"/>
                </a:lnTo>
                <a:lnTo>
                  <a:pt x="335660" y="3475774"/>
                </a:lnTo>
                <a:lnTo>
                  <a:pt x="163575" y="3475774"/>
                </a:lnTo>
                <a:lnTo>
                  <a:pt x="163575" y="3494270"/>
                </a:lnTo>
                <a:lnTo>
                  <a:pt x="135127" y="3494270"/>
                </a:lnTo>
                <a:lnTo>
                  <a:pt x="135127" y="3523281"/>
                </a:lnTo>
                <a:lnTo>
                  <a:pt x="163575" y="3523281"/>
                </a:lnTo>
                <a:lnTo>
                  <a:pt x="163575" y="3550772"/>
                </a:lnTo>
                <a:lnTo>
                  <a:pt x="135127" y="3550772"/>
                </a:lnTo>
                <a:lnTo>
                  <a:pt x="135127" y="3769813"/>
                </a:lnTo>
                <a:lnTo>
                  <a:pt x="183006" y="3838857"/>
                </a:lnTo>
                <a:lnTo>
                  <a:pt x="153035" y="4163808"/>
                </a:lnTo>
                <a:lnTo>
                  <a:pt x="153035" y="4193999"/>
                </a:lnTo>
                <a:lnTo>
                  <a:pt x="0" y="4193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605206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Muiderslo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4003589"/>
            <a:ext cx="7151763" cy="1139910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E4A62507-B034-DF46-81B6-DFEE99EEDA9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"/>
            <a:ext cx="9143998" cy="4074660"/>
          </a:xfrm>
          <a:custGeom>
            <a:avLst/>
            <a:gdLst>
              <a:gd name="connsiteX0" fmla="*/ 7769860 w 9143998"/>
              <a:gd name="connsiteY0" fmla="*/ 4043242 h 4074660"/>
              <a:gd name="connsiteX1" fmla="*/ 7777988 w 9143998"/>
              <a:gd name="connsiteY1" fmla="*/ 4051223 h 4074660"/>
              <a:gd name="connsiteX2" fmla="*/ 7773162 w 9143998"/>
              <a:gd name="connsiteY2" fmla="*/ 4046789 h 4074660"/>
              <a:gd name="connsiteX3" fmla="*/ 7769860 w 9143998"/>
              <a:gd name="connsiteY3" fmla="*/ 4043242 h 4074660"/>
              <a:gd name="connsiteX4" fmla="*/ 6898132 w 9143998"/>
              <a:gd name="connsiteY4" fmla="*/ 4043242 h 4074660"/>
              <a:gd name="connsiteX5" fmla="*/ 6906260 w 9143998"/>
              <a:gd name="connsiteY5" fmla="*/ 4051223 h 4074660"/>
              <a:gd name="connsiteX6" fmla="*/ 6901434 w 9143998"/>
              <a:gd name="connsiteY6" fmla="*/ 4046789 h 4074660"/>
              <a:gd name="connsiteX7" fmla="*/ 6898132 w 9143998"/>
              <a:gd name="connsiteY7" fmla="*/ 4043242 h 4074660"/>
              <a:gd name="connsiteX8" fmla="*/ 796291 w 9143998"/>
              <a:gd name="connsiteY8" fmla="*/ 4043242 h 4074660"/>
              <a:gd name="connsiteX9" fmla="*/ 804419 w 9143998"/>
              <a:gd name="connsiteY9" fmla="*/ 4051223 h 4074660"/>
              <a:gd name="connsiteX10" fmla="*/ 799593 w 9143998"/>
              <a:gd name="connsiteY10" fmla="*/ 4046789 h 4074660"/>
              <a:gd name="connsiteX11" fmla="*/ 796291 w 9143998"/>
              <a:gd name="connsiteY11" fmla="*/ 4043242 h 4074660"/>
              <a:gd name="connsiteX12" fmla="*/ 6604508 w 9143998"/>
              <a:gd name="connsiteY12" fmla="*/ 4042988 h 4074660"/>
              <a:gd name="connsiteX13" fmla="*/ 6533388 w 9143998"/>
              <a:gd name="connsiteY13" fmla="*/ 4074660 h 4074660"/>
              <a:gd name="connsiteX14" fmla="*/ 6604508 w 9143998"/>
              <a:gd name="connsiteY14" fmla="*/ 4042988 h 4074660"/>
              <a:gd name="connsiteX15" fmla="*/ 8638667 w 9143998"/>
              <a:gd name="connsiteY15" fmla="*/ 4039948 h 4074660"/>
              <a:gd name="connsiteX16" fmla="*/ 8651240 w 9143998"/>
              <a:gd name="connsiteY16" fmla="*/ 4052490 h 4074660"/>
              <a:gd name="connsiteX17" fmla="*/ 8644890 w 9143998"/>
              <a:gd name="connsiteY17" fmla="*/ 4046789 h 4074660"/>
              <a:gd name="connsiteX18" fmla="*/ 8638667 w 9143998"/>
              <a:gd name="connsiteY18" fmla="*/ 4039948 h 4074660"/>
              <a:gd name="connsiteX19" fmla="*/ 5151882 w 9143998"/>
              <a:gd name="connsiteY19" fmla="*/ 4039948 h 4074660"/>
              <a:gd name="connsiteX20" fmla="*/ 5164455 w 9143998"/>
              <a:gd name="connsiteY20" fmla="*/ 4052490 h 4074660"/>
              <a:gd name="connsiteX21" fmla="*/ 5158105 w 9143998"/>
              <a:gd name="connsiteY21" fmla="*/ 4046789 h 4074660"/>
              <a:gd name="connsiteX22" fmla="*/ 5151882 w 9143998"/>
              <a:gd name="connsiteY22" fmla="*/ 4039948 h 4074660"/>
              <a:gd name="connsiteX23" fmla="*/ 4280154 w 9143998"/>
              <a:gd name="connsiteY23" fmla="*/ 4039948 h 4074660"/>
              <a:gd name="connsiteX24" fmla="*/ 4286885 w 9143998"/>
              <a:gd name="connsiteY24" fmla="*/ 4047169 h 4074660"/>
              <a:gd name="connsiteX25" fmla="*/ 4286377 w 9143998"/>
              <a:gd name="connsiteY25" fmla="*/ 4046789 h 4074660"/>
              <a:gd name="connsiteX26" fmla="*/ 4280154 w 9143998"/>
              <a:gd name="connsiteY26" fmla="*/ 4039948 h 4074660"/>
              <a:gd name="connsiteX27" fmla="*/ 2536827 w 9143998"/>
              <a:gd name="connsiteY27" fmla="*/ 4039948 h 4074660"/>
              <a:gd name="connsiteX28" fmla="*/ 2544446 w 9143998"/>
              <a:gd name="connsiteY28" fmla="*/ 4047929 h 4074660"/>
              <a:gd name="connsiteX29" fmla="*/ 2543049 w 9143998"/>
              <a:gd name="connsiteY29" fmla="*/ 4046789 h 4074660"/>
              <a:gd name="connsiteX30" fmla="*/ 2536827 w 9143998"/>
              <a:gd name="connsiteY30" fmla="*/ 4039948 h 4074660"/>
              <a:gd name="connsiteX31" fmla="*/ 1665098 w 9143998"/>
              <a:gd name="connsiteY31" fmla="*/ 4039948 h 4074660"/>
              <a:gd name="connsiteX32" fmla="*/ 1671576 w 9143998"/>
              <a:gd name="connsiteY32" fmla="*/ 4047042 h 4074660"/>
              <a:gd name="connsiteX33" fmla="*/ 1671322 w 9143998"/>
              <a:gd name="connsiteY33" fmla="*/ 4046789 h 4074660"/>
              <a:gd name="connsiteX34" fmla="*/ 1665098 w 9143998"/>
              <a:gd name="connsiteY34" fmla="*/ 4039948 h 4074660"/>
              <a:gd name="connsiteX35" fmla="*/ 8372602 w 9143998"/>
              <a:gd name="connsiteY35" fmla="*/ 3979265 h 4074660"/>
              <a:gd name="connsiteX36" fmla="*/ 8314149 w 9143998"/>
              <a:gd name="connsiteY36" fmla="*/ 4067291 h 4074660"/>
              <a:gd name="connsiteX37" fmla="*/ 8280989 w 9143998"/>
              <a:gd name="connsiteY37" fmla="*/ 4073954 h 4074660"/>
              <a:gd name="connsiteX38" fmla="*/ 8280989 w 9143998"/>
              <a:gd name="connsiteY38" fmla="*/ 4073953 h 4074660"/>
              <a:gd name="connsiteX39" fmla="*/ 8314095 w 9143998"/>
              <a:gd name="connsiteY39" fmla="*/ 4067291 h 4074660"/>
              <a:gd name="connsiteX40" fmla="*/ 8372602 w 9143998"/>
              <a:gd name="connsiteY40" fmla="*/ 3979265 h 4074660"/>
              <a:gd name="connsiteX41" fmla="*/ 7501001 w 9143998"/>
              <a:gd name="connsiteY41" fmla="*/ 3979139 h 4074660"/>
              <a:gd name="connsiteX42" fmla="*/ 7442548 w 9143998"/>
              <a:gd name="connsiteY42" fmla="*/ 4067164 h 4074660"/>
              <a:gd name="connsiteX43" fmla="*/ 7408599 w 9143998"/>
              <a:gd name="connsiteY43" fmla="*/ 4073986 h 4074660"/>
              <a:gd name="connsiteX44" fmla="*/ 7408599 w 9143998"/>
              <a:gd name="connsiteY44" fmla="*/ 4073985 h 4074660"/>
              <a:gd name="connsiteX45" fmla="*/ 7442494 w 9143998"/>
              <a:gd name="connsiteY45" fmla="*/ 4067164 h 4074660"/>
              <a:gd name="connsiteX46" fmla="*/ 7501001 w 9143998"/>
              <a:gd name="connsiteY46" fmla="*/ 3979139 h 4074660"/>
              <a:gd name="connsiteX47" fmla="*/ 5757545 w 9143998"/>
              <a:gd name="connsiteY47" fmla="*/ 3979012 h 4074660"/>
              <a:gd name="connsiteX48" fmla="*/ 5661787 w 9143998"/>
              <a:gd name="connsiteY48" fmla="*/ 4074533 h 4074660"/>
              <a:gd name="connsiteX49" fmla="*/ 5757545 w 9143998"/>
              <a:gd name="connsiteY49" fmla="*/ 3979012 h 4074660"/>
              <a:gd name="connsiteX50" fmla="*/ 4885690 w 9143998"/>
              <a:gd name="connsiteY50" fmla="*/ 3979012 h 4074660"/>
              <a:gd name="connsiteX51" fmla="*/ 4789932 w 9143998"/>
              <a:gd name="connsiteY51" fmla="*/ 4074533 h 4074660"/>
              <a:gd name="connsiteX52" fmla="*/ 4885690 w 9143998"/>
              <a:gd name="connsiteY52" fmla="*/ 3979012 h 4074660"/>
              <a:gd name="connsiteX53" fmla="*/ 3142236 w 9143998"/>
              <a:gd name="connsiteY53" fmla="*/ 3979012 h 4074660"/>
              <a:gd name="connsiteX54" fmla="*/ 3046478 w 9143998"/>
              <a:gd name="connsiteY54" fmla="*/ 4074533 h 4074660"/>
              <a:gd name="connsiteX55" fmla="*/ 3142236 w 9143998"/>
              <a:gd name="connsiteY55" fmla="*/ 3979012 h 4074660"/>
              <a:gd name="connsiteX56" fmla="*/ 963042 w 9143998"/>
              <a:gd name="connsiteY56" fmla="*/ 3544351 h 4074660"/>
              <a:gd name="connsiteX57" fmla="*/ 1207391 w 9143998"/>
              <a:gd name="connsiteY57" fmla="*/ 3544351 h 4074660"/>
              <a:gd name="connsiteX58" fmla="*/ 1207771 w 9143998"/>
              <a:gd name="connsiteY58" fmla="*/ 3551192 h 4074660"/>
              <a:gd name="connsiteX59" fmla="*/ 1218947 w 9143998"/>
              <a:gd name="connsiteY59" fmla="*/ 3589831 h 4074660"/>
              <a:gd name="connsiteX60" fmla="*/ 1296417 w 9143998"/>
              <a:gd name="connsiteY60" fmla="*/ 3639492 h 4074660"/>
              <a:gd name="connsiteX61" fmla="*/ 1303149 w 9143998"/>
              <a:gd name="connsiteY61" fmla="*/ 3639872 h 4074660"/>
              <a:gd name="connsiteX62" fmla="*/ 1303149 w 9143998"/>
              <a:gd name="connsiteY62" fmla="*/ 3883617 h 4074660"/>
              <a:gd name="connsiteX63" fmla="*/ 1207391 w 9143998"/>
              <a:gd name="connsiteY63" fmla="*/ 3979139 h 4074660"/>
              <a:gd name="connsiteX64" fmla="*/ 963042 w 9143998"/>
              <a:gd name="connsiteY64" fmla="*/ 3979139 h 4074660"/>
              <a:gd name="connsiteX65" fmla="*/ 867284 w 9143998"/>
              <a:gd name="connsiteY65" fmla="*/ 3883617 h 4074660"/>
              <a:gd name="connsiteX66" fmla="*/ 867284 w 9143998"/>
              <a:gd name="connsiteY66" fmla="*/ 3639872 h 4074660"/>
              <a:gd name="connsiteX67" fmla="*/ 886588 w 9143998"/>
              <a:gd name="connsiteY67" fmla="*/ 3637972 h 4074660"/>
              <a:gd name="connsiteX68" fmla="*/ 963042 w 9143998"/>
              <a:gd name="connsiteY68" fmla="*/ 3544351 h 4074660"/>
              <a:gd name="connsiteX69" fmla="*/ 91314 w 9143998"/>
              <a:gd name="connsiteY69" fmla="*/ 3544097 h 4074660"/>
              <a:gd name="connsiteX70" fmla="*/ 335662 w 9143998"/>
              <a:gd name="connsiteY70" fmla="*/ 3544097 h 4074660"/>
              <a:gd name="connsiteX71" fmla="*/ 352045 w 9143998"/>
              <a:gd name="connsiteY71" fmla="*/ 3597559 h 4074660"/>
              <a:gd name="connsiteX72" fmla="*/ 424562 w 9143998"/>
              <a:gd name="connsiteY72" fmla="*/ 3639239 h 4074660"/>
              <a:gd name="connsiteX73" fmla="*/ 431420 w 9143998"/>
              <a:gd name="connsiteY73" fmla="*/ 3639619 h 4074660"/>
              <a:gd name="connsiteX74" fmla="*/ 431420 w 9143998"/>
              <a:gd name="connsiteY74" fmla="*/ 3883364 h 4074660"/>
              <a:gd name="connsiteX75" fmla="*/ 335662 w 9143998"/>
              <a:gd name="connsiteY75" fmla="*/ 3978885 h 4074660"/>
              <a:gd name="connsiteX76" fmla="*/ 91314 w 9143998"/>
              <a:gd name="connsiteY76" fmla="*/ 3978885 h 4074660"/>
              <a:gd name="connsiteX77" fmla="*/ 32860 w 9143998"/>
              <a:gd name="connsiteY77" fmla="*/ 3890878 h 4074660"/>
              <a:gd name="connsiteX78" fmla="*/ 0 w 9143998"/>
              <a:gd name="connsiteY78" fmla="*/ 3884259 h 4074660"/>
              <a:gd name="connsiteX79" fmla="*/ 0 w 9143998"/>
              <a:gd name="connsiteY79" fmla="*/ 3638725 h 4074660"/>
              <a:gd name="connsiteX80" fmla="*/ 32807 w 9143998"/>
              <a:gd name="connsiteY80" fmla="*/ 3632123 h 4074660"/>
              <a:gd name="connsiteX81" fmla="*/ 91314 w 9143998"/>
              <a:gd name="connsiteY81" fmla="*/ 3544097 h 4074660"/>
              <a:gd name="connsiteX82" fmla="*/ 8365870 w 9143998"/>
              <a:gd name="connsiteY82" fmla="*/ 3112857 h 4074660"/>
              <a:gd name="connsiteX83" fmla="*/ 8270112 w 9143998"/>
              <a:gd name="connsiteY83" fmla="*/ 3208379 h 4074660"/>
              <a:gd name="connsiteX84" fmla="*/ 8270112 w 9143998"/>
              <a:gd name="connsiteY84" fmla="*/ 3452123 h 4074660"/>
              <a:gd name="connsiteX85" fmla="*/ 8365870 w 9143998"/>
              <a:gd name="connsiteY85" fmla="*/ 3547645 h 4074660"/>
              <a:gd name="connsiteX86" fmla="*/ 8610218 w 9143998"/>
              <a:gd name="connsiteY86" fmla="*/ 3547645 h 4074660"/>
              <a:gd name="connsiteX87" fmla="*/ 8705976 w 9143998"/>
              <a:gd name="connsiteY87" fmla="*/ 3452123 h 4074660"/>
              <a:gd name="connsiteX88" fmla="*/ 8705976 w 9143998"/>
              <a:gd name="connsiteY88" fmla="*/ 3208379 h 4074660"/>
              <a:gd name="connsiteX89" fmla="*/ 8638285 w 9143998"/>
              <a:gd name="connsiteY89" fmla="*/ 3180381 h 4074660"/>
              <a:gd name="connsiteX90" fmla="*/ 8610218 w 9143998"/>
              <a:gd name="connsiteY90" fmla="*/ 3112857 h 4074660"/>
              <a:gd name="connsiteX91" fmla="*/ 527178 w 9143998"/>
              <a:gd name="connsiteY91" fmla="*/ 3109563 h 4074660"/>
              <a:gd name="connsiteX92" fmla="*/ 771526 w 9143998"/>
              <a:gd name="connsiteY92" fmla="*/ 3109563 h 4074660"/>
              <a:gd name="connsiteX93" fmla="*/ 865252 w 9143998"/>
              <a:gd name="connsiteY93" fmla="*/ 3204958 h 4074660"/>
              <a:gd name="connsiteX94" fmla="*/ 867284 w 9143998"/>
              <a:gd name="connsiteY94" fmla="*/ 3205084 h 4074660"/>
              <a:gd name="connsiteX95" fmla="*/ 867284 w 9143998"/>
              <a:gd name="connsiteY95" fmla="*/ 3448829 h 4074660"/>
              <a:gd name="connsiteX96" fmla="*/ 771526 w 9143998"/>
              <a:gd name="connsiteY96" fmla="*/ 3544351 h 4074660"/>
              <a:gd name="connsiteX97" fmla="*/ 527178 w 9143998"/>
              <a:gd name="connsiteY97" fmla="*/ 3544351 h 4074660"/>
              <a:gd name="connsiteX98" fmla="*/ 431420 w 9143998"/>
              <a:gd name="connsiteY98" fmla="*/ 3448829 h 4074660"/>
              <a:gd name="connsiteX99" fmla="*/ 431420 w 9143998"/>
              <a:gd name="connsiteY99" fmla="*/ 3205084 h 4074660"/>
              <a:gd name="connsiteX100" fmla="*/ 487046 w 9143998"/>
              <a:gd name="connsiteY100" fmla="*/ 3187222 h 4074660"/>
              <a:gd name="connsiteX101" fmla="*/ 526924 w 9143998"/>
              <a:gd name="connsiteY101" fmla="*/ 3114504 h 4074660"/>
              <a:gd name="connsiteX102" fmla="*/ 527178 w 9143998"/>
              <a:gd name="connsiteY102" fmla="*/ 3109563 h 4074660"/>
              <a:gd name="connsiteX103" fmla="*/ 0 w 9143998"/>
              <a:gd name="connsiteY103" fmla="*/ 0 h 4074660"/>
              <a:gd name="connsiteX104" fmla="*/ 9143998 w 9143998"/>
              <a:gd name="connsiteY104" fmla="*/ 0 h 4074660"/>
              <a:gd name="connsiteX105" fmla="*/ 9143998 w 9143998"/>
              <a:gd name="connsiteY105" fmla="*/ 2766986 h 4074660"/>
              <a:gd name="connsiteX106" fmla="*/ 9113789 w 9143998"/>
              <a:gd name="connsiteY106" fmla="*/ 2760890 h 4074660"/>
              <a:gd name="connsiteX107" fmla="*/ 9082912 w 9143998"/>
              <a:gd name="connsiteY107" fmla="*/ 2740145 h 4074660"/>
              <a:gd name="connsiteX108" fmla="*/ 9054464 w 9143998"/>
              <a:gd name="connsiteY108" fmla="*/ 2671608 h 4074660"/>
              <a:gd name="connsiteX109" fmla="*/ 8806433 w 9143998"/>
              <a:gd name="connsiteY109" fmla="*/ 2671608 h 4074660"/>
              <a:gd name="connsiteX110" fmla="*/ 8709278 w 9143998"/>
              <a:gd name="connsiteY110" fmla="*/ 2768523 h 4074660"/>
              <a:gd name="connsiteX111" fmla="*/ 8709278 w 9143998"/>
              <a:gd name="connsiteY111" fmla="*/ 3015942 h 4074660"/>
              <a:gd name="connsiteX112" fmla="*/ 8806433 w 9143998"/>
              <a:gd name="connsiteY112" fmla="*/ 3112857 h 4074660"/>
              <a:gd name="connsiteX113" fmla="*/ 9054464 w 9143998"/>
              <a:gd name="connsiteY113" fmla="*/ 3112857 h 4074660"/>
              <a:gd name="connsiteX114" fmla="*/ 9113828 w 9143998"/>
              <a:gd name="connsiteY114" fmla="*/ 3023567 h 4074660"/>
              <a:gd name="connsiteX115" fmla="*/ 9143998 w 9143998"/>
              <a:gd name="connsiteY115" fmla="*/ 3017479 h 4074660"/>
              <a:gd name="connsiteX116" fmla="*/ 9143998 w 9143998"/>
              <a:gd name="connsiteY116" fmla="*/ 3633908 h 4074660"/>
              <a:gd name="connsiteX117" fmla="*/ 9110615 w 9143998"/>
              <a:gd name="connsiteY117" fmla="*/ 3627172 h 4074660"/>
              <a:gd name="connsiteX118" fmla="*/ 9079738 w 9143998"/>
              <a:gd name="connsiteY118" fmla="*/ 3606427 h 4074660"/>
              <a:gd name="connsiteX119" fmla="*/ 9051290 w 9143998"/>
              <a:gd name="connsiteY119" fmla="*/ 3537890 h 4074660"/>
              <a:gd name="connsiteX120" fmla="*/ 8803259 w 9143998"/>
              <a:gd name="connsiteY120" fmla="*/ 3537890 h 4074660"/>
              <a:gd name="connsiteX121" fmla="*/ 8706104 w 9143998"/>
              <a:gd name="connsiteY121" fmla="*/ 3634805 h 4074660"/>
              <a:gd name="connsiteX122" fmla="*/ 8706104 w 9143998"/>
              <a:gd name="connsiteY122" fmla="*/ 3882224 h 4074660"/>
              <a:gd name="connsiteX123" fmla="*/ 8707329 w 9143998"/>
              <a:gd name="connsiteY123" fmla="*/ 3882386 h 4074660"/>
              <a:gd name="connsiteX124" fmla="*/ 8707329 w 9143998"/>
              <a:gd name="connsiteY124" fmla="*/ 3884829 h 4074660"/>
              <a:gd name="connsiteX125" fmla="*/ 8675457 w 9143998"/>
              <a:gd name="connsiteY125" fmla="*/ 3891258 h 4074660"/>
              <a:gd name="connsiteX126" fmla="*/ 8616950 w 9143998"/>
              <a:gd name="connsiteY126" fmla="*/ 3979265 h 4074660"/>
              <a:gd name="connsiteX127" fmla="*/ 8372602 w 9143998"/>
              <a:gd name="connsiteY127" fmla="*/ 3979265 h 4074660"/>
              <a:gd name="connsiteX128" fmla="*/ 8314149 w 9143998"/>
              <a:gd name="connsiteY128" fmla="*/ 3891258 h 4074660"/>
              <a:gd name="connsiteX129" fmla="*/ 8280989 w 9143998"/>
              <a:gd name="connsiteY129" fmla="*/ 3884579 h 4074660"/>
              <a:gd name="connsiteX130" fmla="*/ 8280989 w 9143998"/>
              <a:gd name="connsiteY130" fmla="*/ 3882549 h 4074660"/>
              <a:gd name="connsiteX131" fmla="*/ 8283448 w 9143998"/>
              <a:gd name="connsiteY131" fmla="*/ 3882224 h 4074660"/>
              <a:gd name="connsiteX132" fmla="*/ 8283448 w 9143998"/>
              <a:gd name="connsiteY132" fmla="*/ 3634805 h 4074660"/>
              <a:gd name="connsiteX133" fmla="*/ 8214741 w 9143998"/>
              <a:gd name="connsiteY133" fmla="*/ 3606427 h 4074660"/>
              <a:gd name="connsiteX134" fmla="*/ 8186294 w 9143998"/>
              <a:gd name="connsiteY134" fmla="*/ 3537890 h 4074660"/>
              <a:gd name="connsiteX135" fmla="*/ 7938262 w 9143998"/>
              <a:gd name="connsiteY135" fmla="*/ 3537890 h 4074660"/>
              <a:gd name="connsiteX136" fmla="*/ 7841107 w 9143998"/>
              <a:gd name="connsiteY136" fmla="*/ 3634805 h 4074660"/>
              <a:gd name="connsiteX137" fmla="*/ 7841107 w 9143998"/>
              <a:gd name="connsiteY137" fmla="*/ 3882224 h 4074660"/>
              <a:gd name="connsiteX138" fmla="*/ 7844071 w 9143998"/>
              <a:gd name="connsiteY138" fmla="*/ 3882821 h 4074660"/>
              <a:gd name="connsiteX139" fmla="*/ 7844071 w 9143998"/>
              <a:gd name="connsiteY139" fmla="*/ 3884214 h 4074660"/>
              <a:gd name="connsiteX140" fmla="*/ 7841107 w 9143998"/>
              <a:gd name="connsiteY140" fmla="*/ 3883617 h 4074660"/>
              <a:gd name="connsiteX141" fmla="*/ 7745349 w 9143998"/>
              <a:gd name="connsiteY141" fmla="*/ 3979139 h 4074660"/>
              <a:gd name="connsiteX142" fmla="*/ 7501001 w 9143998"/>
              <a:gd name="connsiteY142" fmla="*/ 3979139 h 4074660"/>
              <a:gd name="connsiteX143" fmla="*/ 7442548 w 9143998"/>
              <a:gd name="connsiteY143" fmla="*/ 3891131 h 4074660"/>
              <a:gd name="connsiteX144" fmla="*/ 7408599 w 9143998"/>
              <a:gd name="connsiteY144" fmla="*/ 3884293 h 4074660"/>
              <a:gd name="connsiteX145" fmla="*/ 7408599 w 9143998"/>
              <a:gd name="connsiteY145" fmla="*/ 3882509 h 4074660"/>
              <a:gd name="connsiteX146" fmla="*/ 7411720 w 9143998"/>
              <a:gd name="connsiteY146" fmla="*/ 3882097 h 4074660"/>
              <a:gd name="connsiteX147" fmla="*/ 7411720 w 9143998"/>
              <a:gd name="connsiteY147" fmla="*/ 3634678 h 4074660"/>
              <a:gd name="connsiteX148" fmla="*/ 7343013 w 9143998"/>
              <a:gd name="connsiteY148" fmla="*/ 3606300 h 4074660"/>
              <a:gd name="connsiteX149" fmla="*/ 7314565 w 9143998"/>
              <a:gd name="connsiteY149" fmla="*/ 3537763 h 4074660"/>
              <a:gd name="connsiteX150" fmla="*/ 7066534 w 9143998"/>
              <a:gd name="connsiteY150" fmla="*/ 3537763 h 4074660"/>
              <a:gd name="connsiteX151" fmla="*/ 6969379 w 9143998"/>
              <a:gd name="connsiteY151" fmla="*/ 3634678 h 4074660"/>
              <a:gd name="connsiteX152" fmla="*/ 6969379 w 9143998"/>
              <a:gd name="connsiteY152" fmla="*/ 3882097 h 4074660"/>
              <a:gd name="connsiteX153" fmla="*/ 6972840 w 9143998"/>
              <a:gd name="connsiteY153" fmla="*/ 3882794 h 4074660"/>
              <a:gd name="connsiteX154" fmla="*/ 6972840 w 9143998"/>
              <a:gd name="connsiteY154" fmla="*/ 3884187 h 4074660"/>
              <a:gd name="connsiteX155" fmla="*/ 6969379 w 9143998"/>
              <a:gd name="connsiteY155" fmla="*/ 3883490 h 4074660"/>
              <a:gd name="connsiteX156" fmla="*/ 6873621 w 9143998"/>
              <a:gd name="connsiteY156" fmla="*/ 3979012 h 4074660"/>
              <a:gd name="connsiteX157" fmla="*/ 6629273 w 9143998"/>
              <a:gd name="connsiteY157" fmla="*/ 3979012 h 4074660"/>
              <a:gd name="connsiteX158" fmla="*/ 6533515 w 9143998"/>
              <a:gd name="connsiteY158" fmla="*/ 3883490 h 4074660"/>
              <a:gd name="connsiteX159" fmla="*/ 6437757 w 9143998"/>
              <a:gd name="connsiteY159" fmla="*/ 3979012 h 4074660"/>
              <a:gd name="connsiteX160" fmla="*/ 6193409 w 9143998"/>
              <a:gd name="connsiteY160" fmla="*/ 3979012 h 4074660"/>
              <a:gd name="connsiteX161" fmla="*/ 6097651 w 9143998"/>
              <a:gd name="connsiteY161" fmla="*/ 3883490 h 4074660"/>
              <a:gd name="connsiteX162" fmla="*/ 6001893 w 9143998"/>
              <a:gd name="connsiteY162" fmla="*/ 3979012 h 4074660"/>
              <a:gd name="connsiteX163" fmla="*/ 5757545 w 9143998"/>
              <a:gd name="connsiteY163" fmla="*/ 3979012 h 4074660"/>
              <a:gd name="connsiteX164" fmla="*/ 5661787 w 9143998"/>
              <a:gd name="connsiteY164" fmla="*/ 3883490 h 4074660"/>
              <a:gd name="connsiteX165" fmla="*/ 5566029 w 9143998"/>
              <a:gd name="connsiteY165" fmla="*/ 3979012 h 4074660"/>
              <a:gd name="connsiteX166" fmla="*/ 5321681 w 9143998"/>
              <a:gd name="connsiteY166" fmla="*/ 3979012 h 4074660"/>
              <a:gd name="connsiteX167" fmla="*/ 5225923 w 9143998"/>
              <a:gd name="connsiteY167" fmla="*/ 3883490 h 4074660"/>
              <a:gd name="connsiteX168" fmla="*/ 5130165 w 9143998"/>
              <a:gd name="connsiteY168" fmla="*/ 3979012 h 4074660"/>
              <a:gd name="connsiteX169" fmla="*/ 4885690 w 9143998"/>
              <a:gd name="connsiteY169" fmla="*/ 3979012 h 4074660"/>
              <a:gd name="connsiteX170" fmla="*/ 4789932 w 9143998"/>
              <a:gd name="connsiteY170" fmla="*/ 3883490 h 4074660"/>
              <a:gd name="connsiteX171" fmla="*/ 4694174 w 9143998"/>
              <a:gd name="connsiteY171" fmla="*/ 3979012 h 4074660"/>
              <a:gd name="connsiteX172" fmla="*/ 4449826 w 9143998"/>
              <a:gd name="connsiteY172" fmla="*/ 3979012 h 4074660"/>
              <a:gd name="connsiteX173" fmla="*/ 4354068 w 9143998"/>
              <a:gd name="connsiteY173" fmla="*/ 3883490 h 4074660"/>
              <a:gd name="connsiteX174" fmla="*/ 4258310 w 9143998"/>
              <a:gd name="connsiteY174" fmla="*/ 3979012 h 4074660"/>
              <a:gd name="connsiteX175" fmla="*/ 4013964 w 9143998"/>
              <a:gd name="connsiteY175" fmla="*/ 3979012 h 4074660"/>
              <a:gd name="connsiteX176" fmla="*/ 3918206 w 9143998"/>
              <a:gd name="connsiteY176" fmla="*/ 3883490 h 4074660"/>
              <a:gd name="connsiteX177" fmla="*/ 3822448 w 9143998"/>
              <a:gd name="connsiteY177" fmla="*/ 3979012 h 4074660"/>
              <a:gd name="connsiteX178" fmla="*/ 3578099 w 9143998"/>
              <a:gd name="connsiteY178" fmla="*/ 3979012 h 4074660"/>
              <a:gd name="connsiteX179" fmla="*/ 3482342 w 9143998"/>
              <a:gd name="connsiteY179" fmla="*/ 3883490 h 4074660"/>
              <a:gd name="connsiteX180" fmla="*/ 3386584 w 9143998"/>
              <a:gd name="connsiteY180" fmla="*/ 3979012 h 4074660"/>
              <a:gd name="connsiteX181" fmla="*/ 3142236 w 9143998"/>
              <a:gd name="connsiteY181" fmla="*/ 3979012 h 4074660"/>
              <a:gd name="connsiteX182" fmla="*/ 3046478 w 9143998"/>
              <a:gd name="connsiteY182" fmla="*/ 3883490 h 4074660"/>
              <a:gd name="connsiteX183" fmla="*/ 2950720 w 9143998"/>
              <a:gd name="connsiteY183" fmla="*/ 3979012 h 4074660"/>
              <a:gd name="connsiteX184" fmla="*/ 2706371 w 9143998"/>
              <a:gd name="connsiteY184" fmla="*/ 3979012 h 4074660"/>
              <a:gd name="connsiteX185" fmla="*/ 2610613 w 9143998"/>
              <a:gd name="connsiteY185" fmla="*/ 3883490 h 4074660"/>
              <a:gd name="connsiteX186" fmla="*/ 2610613 w 9143998"/>
              <a:gd name="connsiteY186" fmla="*/ 3639746 h 4074660"/>
              <a:gd name="connsiteX187" fmla="*/ 2706371 w 9143998"/>
              <a:gd name="connsiteY187" fmla="*/ 3544224 h 4074660"/>
              <a:gd name="connsiteX188" fmla="*/ 2610613 w 9143998"/>
              <a:gd name="connsiteY188" fmla="*/ 3448703 h 4074660"/>
              <a:gd name="connsiteX189" fmla="*/ 2514855 w 9143998"/>
              <a:gd name="connsiteY189" fmla="*/ 3544224 h 4074660"/>
              <a:gd name="connsiteX190" fmla="*/ 2270508 w 9143998"/>
              <a:gd name="connsiteY190" fmla="*/ 3544224 h 4074660"/>
              <a:gd name="connsiteX191" fmla="*/ 2174750 w 9143998"/>
              <a:gd name="connsiteY191" fmla="*/ 3448703 h 4074660"/>
              <a:gd name="connsiteX192" fmla="*/ 2078991 w 9143998"/>
              <a:gd name="connsiteY192" fmla="*/ 3544224 h 4074660"/>
              <a:gd name="connsiteX193" fmla="*/ 2174750 w 9143998"/>
              <a:gd name="connsiteY193" fmla="*/ 3639746 h 4074660"/>
              <a:gd name="connsiteX194" fmla="*/ 2174750 w 9143998"/>
              <a:gd name="connsiteY194" fmla="*/ 3883490 h 4074660"/>
              <a:gd name="connsiteX195" fmla="*/ 2100836 w 9143998"/>
              <a:gd name="connsiteY195" fmla="*/ 3918202 h 4074660"/>
              <a:gd name="connsiteX196" fmla="*/ 2100582 w 9143998"/>
              <a:gd name="connsiteY196" fmla="*/ 3918583 h 4074660"/>
              <a:gd name="connsiteX197" fmla="*/ 2095375 w 9143998"/>
              <a:gd name="connsiteY197" fmla="*/ 3925550 h 4074660"/>
              <a:gd name="connsiteX198" fmla="*/ 2078991 w 9143998"/>
              <a:gd name="connsiteY198" fmla="*/ 3978885 h 4074660"/>
              <a:gd name="connsiteX199" fmla="*/ 1834643 w 9143998"/>
              <a:gd name="connsiteY199" fmla="*/ 3978885 h 4074660"/>
              <a:gd name="connsiteX200" fmla="*/ 1738886 w 9143998"/>
              <a:gd name="connsiteY200" fmla="*/ 3883364 h 4074660"/>
              <a:gd name="connsiteX201" fmla="*/ 1738886 w 9143998"/>
              <a:gd name="connsiteY201" fmla="*/ 3639619 h 4074660"/>
              <a:gd name="connsiteX202" fmla="*/ 1834643 w 9143998"/>
              <a:gd name="connsiteY202" fmla="*/ 3544097 h 4074660"/>
              <a:gd name="connsiteX203" fmla="*/ 1738886 w 9143998"/>
              <a:gd name="connsiteY203" fmla="*/ 3448576 h 4074660"/>
              <a:gd name="connsiteX204" fmla="*/ 1643128 w 9143998"/>
              <a:gd name="connsiteY204" fmla="*/ 3544097 h 4074660"/>
              <a:gd name="connsiteX205" fmla="*/ 1398780 w 9143998"/>
              <a:gd name="connsiteY205" fmla="*/ 3544097 h 4074660"/>
              <a:gd name="connsiteX206" fmla="*/ 1388619 w 9143998"/>
              <a:gd name="connsiteY206" fmla="*/ 3501531 h 4074660"/>
              <a:gd name="connsiteX207" fmla="*/ 1303022 w 9143998"/>
              <a:gd name="connsiteY207" fmla="*/ 3448576 h 4074660"/>
              <a:gd name="connsiteX208" fmla="*/ 1303022 w 9143998"/>
              <a:gd name="connsiteY208" fmla="*/ 3204831 h 4074660"/>
              <a:gd name="connsiteX209" fmla="*/ 1398780 w 9143998"/>
              <a:gd name="connsiteY209" fmla="*/ 3109310 h 4074660"/>
              <a:gd name="connsiteX210" fmla="*/ 1303022 w 9143998"/>
              <a:gd name="connsiteY210" fmla="*/ 3013788 h 4074660"/>
              <a:gd name="connsiteX211" fmla="*/ 1207264 w 9143998"/>
              <a:gd name="connsiteY211" fmla="*/ 3109310 h 4074660"/>
              <a:gd name="connsiteX212" fmla="*/ 963042 w 9143998"/>
              <a:gd name="connsiteY212" fmla="*/ 3109310 h 4074660"/>
              <a:gd name="connsiteX213" fmla="*/ 867284 w 9143998"/>
              <a:gd name="connsiteY213" fmla="*/ 3013788 h 4074660"/>
              <a:gd name="connsiteX214" fmla="*/ 867284 w 9143998"/>
              <a:gd name="connsiteY214" fmla="*/ 2770043 h 4074660"/>
              <a:gd name="connsiteX215" fmla="*/ 963042 w 9143998"/>
              <a:gd name="connsiteY215" fmla="*/ 2674522 h 4074660"/>
              <a:gd name="connsiteX216" fmla="*/ 867284 w 9143998"/>
              <a:gd name="connsiteY216" fmla="*/ 2579000 h 4074660"/>
              <a:gd name="connsiteX217" fmla="*/ 771526 w 9143998"/>
              <a:gd name="connsiteY217" fmla="*/ 2674522 h 4074660"/>
              <a:gd name="connsiteX218" fmla="*/ 527178 w 9143998"/>
              <a:gd name="connsiteY218" fmla="*/ 2674522 h 4074660"/>
              <a:gd name="connsiteX219" fmla="*/ 431420 w 9143998"/>
              <a:gd name="connsiteY219" fmla="*/ 2579000 h 4074660"/>
              <a:gd name="connsiteX220" fmla="*/ 335662 w 9143998"/>
              <a:gd name="connsiteY220" fmla="*/ 2674522 h 4074660"/>
              <a:gd name="connsiteX221" fmla="*/ 431420 w 9143998"/>
              <a:gd name="connsiteY221" fmla="*/ 2770043 h 4074660"/>
              <a:gd name="connsiteX222" fmla="*/ 431420 w 9143998"/>
              <a:gd name="connsiteY222" fmla="*/ 3013788 h 4074660"/>
              <a:gd name="connsiteX223" fmla="*/ 335662 w 9143998"/>
              <a:gd name="connsiteY223" fmla="*/ 3109310 h 4074660"/>
              <a:gd name="connsiteX224" fmla="*/ 91314 w 9143998"/>
              <a:gd name="connsiteY224" fmla="*/ 3109310 h 4074660"/>
              <a:gd name="connsiteX225" fmla="*/ 32860 w 9143998"/>
              <a:gd name="connsiteY225" fmla="*/ 3021302 h 4074660"/>
              <a:gd name="connsiteX226" fmla="*/ 0 w 9143998"/>
              <a:gd name="connsiteY226" fmla="*/ 3014683 h 407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9143998" h="4074660">
                <a:moveTo>
                  <a:pt x="7769860" y="4043242"/>
                </a:moveTo>
                <a:cubicBezTo>
                  <a:pt x="7772400" y="4046029"/>
                  <a:pt x="7775194" y="4048816"/>
                  <a:pt x="7777988" y="4051223"/>
                </a:cubicBezTo>
                <a:cubicBezTo>
                  <a:pt x="7776337" y="4049703"/>
                  <a:pt x="7774686" y="4048309"/>
                  <a:pt x="7773162" y="4046789"/>
                </a:cubicBezTo>
                <a:cubicBezTo>
                  <a:pt x="7772019" y="4045649"/>
                  <a:pt x="7771003" y="4044382"/>
                  <a:pt x="7769860" y="4043242"/>
                </a:cubicBezTo>
                <a:close/>
                <a:moveTo>
                  <a:pt x="6898132" y="4043242"/>
                </a:moveTo>
                <a:cubicBezTo>
                  <a:pt x="6900672" y="4046029"/>
                  <a:pt x="6903466" y="4048816"/>
                  <a:pt x="6906260" y="4051223"/>
                </a:cubicBezTo>
                <a:cubicBezTo>
                  <a:pt x="6904736" y="4049703"/>
                  <a:pt x="6903085" y="4048309"/>
                  <a:pt x="6901434" y="4046789"/>
                </a:cubicBezTo>
                <a:cubicBezTo>
                  <a:pt x="6900291" y="4045649"/>
                  <a:pt x="6899275" y="4044382"/>
                  <a:pt x="6898132" y="4043242"/>
                </a:cubicBezTo>
                <a:close/>
                <a:moveTo>
                  <a:pt x="796291" y="4043242"/>
                </a:moveTo>
                <a:cubicBezTo>
                  <a:pt x="798831" y="4046029"/>
                  <a:pt x="801625" y="4048816"/>
                  <a:pt x="804419" y="4051223"/>
                </a:cubicBezTo>
                <a:cubicBezTo>
                  <a:pt x="802895" y="4049703"/>
                  <a:pt x="801117" y="4048309"/>
                  <a:pt x="799593" y="4046789"/>
                </a:cubicBezTo>
                <a:cubicBezTo>
                  <a:pt x="798450" y="4045649"/>
                  <a:pt x="797434" y="4044382"/>
                  <a:pt x="796291" y="4043242"/>
                </a:cubicBezTo>
                <a:close/>
                <a:moveTo>
                  <a:pt x="6604508" y="4042988"/>
                </a:moveTo>
                <a:cubicBezTo>
                  <a:pt x="6586982" y="4062371"/>
                  <a:pt x="6561582" y="4074660"/>
                  <a:pt x="6533388" y="4074660"/>
                </a:cubicBezTo>
                <a:cubicBezTo>
                  <a:pt x="6561582" y="4074660"/>
                  <a:pt x="6586856" y="4062371"/>
                  <a:pt x="6604508" y="4042988"/>
                </a:cubicBezTo>
                <a:close/>
                <a:moveTo>
                  <a:pt x="8638667" y="4039948"/>
                </a:moveTo>
                <a:cubicBezTo>
                  <a:pt x="8642477" y="4044509"/>
                  <a:pt x="8646668" y="4048689"/>
                  <a:pt x="8651240" y="4052490"/>
                </a:cubicBezTo>
                <a:cubicBezTo>
                  <a:pt x="8649081" y="4050716"/>
                  <a:pt x="8646922" y="4048816"/>
                  <a:pt x="8644890" y="4046789"/>
                </a:cubicBezTo>
                <a:cubicBezTo>
                  <a:pt x="8642731" y="4044635"/>
                  <a:pt x="8640699" y="4042355"/>
                  <a:pt x="8638667" y="4039948"/>
                </a:cubicBezTo>
                <a:close/>
                <a:moveTo>
                  <a:pt x="5151882" y="4039948"/>
                </a:moveTo>
                <a:cubicBezTo>
                  <a:pt x="5155692" y="4044509"/>
                  <a:pt x="5159883" y="4048689"/>
                  <a:pt x="5164455" y="4052490"/>
                </a:cubicBezTo>
                <a:cubicBezTo>
                  <a:pt x="5162296" y="4050716"/>
                  <a:pt x="5160137" y="4048816"/>
                  <a:pt x="5158105" y="4046789"/>
                </a:cubicBezTo>
                <a:cubicBezTo>
                  <a:pt x="5155946" y="4044635"/>
                  <a:pt x="5153914" y="4042355"/>
                  <a:pt x="5151882" y="4039948"/>
                </a:cubicBezTo>
                <a:close/>
                <a:moveTo>
                  <a:pt x="4280154" y="4039948"/>
                </a:moveTo>
                <a:cubicBezTo>
                  <a:pt x="4282313" y="4042482"/>
                  <a:pt x="4284599" y="4044889"/>
                  <a:pt x="4286885" y="4047169"/>
                </a:cubicBezTo>
                <a:cubicBezTo>
                  <a:pt x="4286758" y="4047042"/>
                  <a:pt x="4286504" y="4046916"/>
                  <a:pt x="4286377" y="4046789"/>
                </a:cubicBezTo>
                <a:cubicBezTo>
                  <a:pt x="4284218" y="4044635"/>
                  <a:pt x="4282186" y="4042355"/>
                  <a:pt x="4280154" y="4039948"/>
                </a:cubicBezTo>
                <a:close/>
                <a:moveTo>
                  <a:pt x="2536827" y="4039948"/>
                </a:moveTo>
                <a:cubicBezTo>
                  <a:pt x="2539112" y="4042735"/>
                  <a:pt x="2541780" y="4045395"/>
                  <a:pt x="2544446" y="4047929"/>
                </a:cubicBezTo>
                <a:cubicBezTo>
                  <a:pt x="2543939" y="4047422"/>
                  <a:pt x="2543431" y="4047169"/>
                  <a:pt x="2543049" y="4046789"/>
                </a:cubicBezTo>
                <a:cubicBezTo>
                  <a:pt x="2540890" y="4044635"/>
                  <a:pt x="2538859" y="4042355"/>
                  <a:pt x="2536827" y="4039948"/>
                </a:cubicBezTo>
                <a:close/>
                <a:moveTo>
                  <a:pt x="1665098" y="4039948"/>
                </a:moveTo>
                <a:cubicBezTo>
                  <a:pt x="1667131" y="4042482"/>
                  <a:pt x="1669290" y="4044762"/>
                  <a:pt x="1671576" y="4047042"/>
                </a:cubicBezTo>
                <a:cubicBezTo>
                  <a:pt x="1671576" y="4046916"/>
                  <a:pt x="1671449" y="4046789"/>
                  <a:pt x="1671322" y="4046789"/>
                </a:cubicBezTo>
                <a:cubicBezTo>
                  <a:pt x="1669163" y="4044635"/>
                  <a:pt x="1667131" y="4042355"/>
                  <a:pt x="1665098" y="4039948"/>
                </a:cubicBezTo>
                <a:close/>
                <a:moveTo>
                  <a:pt x="8372602" y="3979265"/>
                </a:moveTo>
                <a:cubicBezTo>
                  <a:pt x="8372602" y="4018886"/>
                  <a:pt x="8348528" y="4052807"/>
                  <a:pt x="8314149" y="4067291"/>
                </a:cubicBezTo>
                <a:lnTo>
                  <a:pt x="8280989" y="4073954"/>
                </a:lnTo>
                <a:lnTo>
                  <a:pt x="8280989" y="4073953"/>
                </a:lnTo>
                <a:lnTo>
                  <a:pt x="8314095" y="4067291"/>
                </a:lnTo>
                <a:cubicBezTo>
                  <a:pt x="8348456" y="4052807"/>
                  <a:pt x="8372602" y="4018886"/>
                  <a:pt x="8372602" y="3979265"/>
                </a:cubicBezTo>
                <a:close/>
                <a:moveTo>
                  <a:pt x="7501001" y="3979139"/>
                </a:moveTo>
                <a:cubicBezTo>
                  <a:pt x="7501001" y="4018760"/>
                  <a:pt x="7476927" y="4052680"/>
                  <a:pt x="7442548" y="4067164"/>
                </a:cubicBezTo>
                <a:lnTo>
                  <a:pt x="7408599" y="4073986"/>
                </a:lnTo>
                <a:lnTo>
                  <a:pt x="7408599" y="4073985"/>
                </a:lnTo>
                <a:lnTo>
                  <a:pt x="7442494" y="4067164"/>
                </a:lnTo>
                <a:cubicBezTo>
                  <a:pt x="7476855" y="4052680"/>
                  <a:pt x="7501001" y="4018760"/>
                  <a:pt x="7501001" y="3979139"/>
                </a:cubicBezTo>
                <a:close/>
                <a:moveTo>
                  <a:pt x="5757545" y="3979012"/>
                </a:moveTo>
                <a:cubicBezTo>
                  <a:pt x="5757545" y="4031840"/>
                  <a:pt x="5714746" y="4074533"/>
                  <a:pt x="5661787" y="4074533"/>
                </a:cubicBezTo>
                <a:cubicBezTo>
                  <a:pt x="5714619" y="4074533"/>
                  <a:pt x="5757545" y="4031840"/>
                  <a:pt x="5757545" y="3979012"/>
                </a:cubicBezTo>
                <a:close/>
                <a:moveTo>
                  <a:pt x="4885690" y="3979012"/>
                </a:moveTo>
                <a:cubicBezTo>
                  <a:pt x="4885690" y="4031840"/>
                  <a:pt x="4842891" y="4074533"/>
                  <a:pt x="4789932" y="4074533"/>
                </a:cubicBezTo>
                <a:cubicBezTo>
                  <a:pt x="4842764" y="4074533"/>
                  <a:pt x="4885690" y="4031840"/>
                  <a:pt x="4885690" y="3979012"/>
                </a:cubicBezTo>
                <a:close/>
                <a:moveTo>
                  <a:pt x="3142236" y="3979012"/>
                </a:moveTo>
                <a:cubicBezTo>
                  <a:pt x="3142236" y="4031840"/>
                  <a:pt x="3099437" y="4074533"/>
                  <a:pt x="3046478" y="4074533"/>
                </a:cubicBezTo>
                <a:cubicBezTo>
                  <a:pt x="3099310" y="4074533"/>
                  <a:pt x="3142236" y="4031840"/>
                  <a:pt x="3142236" y="3979012"/>
                </a:cubicBezTo>
                <a:close/>
                <a:moveTo>
                  <a:pt x="963042" y="3544351"/>
                </a:moveTo>
                <a:lnTo>
                  <a:pt x="1207391" y="3544351"/>
                </a:lnTo>
                <a:cubicBezTo>
                  <a:pt x="1207391" y="3546631"/>
                  <a:pt x="1207517" y="3548911"/>
                  <a:pt x="1207771" y="3551192"/>
                </a:cubicBezTo>
                <a:cubicBezTo>
                  <a:pt x="1208787" y="3565127"/>
                  <a:pt x="1212598" y="3578176"/>
                  <a:pt x="1218947" y="3589831"/>
                </a:cubicBezTo>
                <a:cubicBezTo>
                  <a:pt x="1234187" y="3617702"/>
                  <a:pt x="1262889" y="3637085"/>
                  <a:pt x="1296417" y="3639492"/>
                </a:cubicBezTo>
                <a:cubicBezTo>
                  <a:pt x="1298703" y="3639619"/>
                  <a:pt x="1300863" y="3639872"/>
                  <a:pt x="1303149" y="3639872"/>
                </a:cubicBezTo>
                <a:lnTo>
                  <a:pt x="1303149" y="3883617"/>
                </a:lnTo>
                <a:cubicBezTo>
                  <a:pt x="1250317" y="3883617"/>
                  <a:pt x="1207391" y="3926437"/>
                  <a:pt x="1207391" y="3979139"/>
                </a:cubicBezTo>
                <a:lnTo>
                  <a:pt x="963042" y="3979139"/>
                </a:lnTo>
                <a:cubicBezTo>
                  <a:pt x="963042" y="3926437"/>
                  <a:pt x="920243" y="3883617"/>
                  <a:pt x="867284" y="3883617"/>
                </a:cubicBezTo>
                <a:lnTo>
                  <a:pt x="867284" y="3639872"/>
                </a:lnTo>
                <a:cubicBezTo>
                  <a:pt x="873888" y="3639872"/>
                  <a:pt x="880365" y="3639239"/>
                  <a:pt x="886588" y="3637972"/>
                </a:cubicBezTo>
                <a:cubicBezTo>
                  <a:pt x="930276" y="3629104"/>
                  <a:pt x="963042" y="3590591"/>
                  <a:pt x="963042" y="3544351"/>
                </a:cubicBezTo>
                <a:close/>
                <a:moveTo>
                  <a:pt x="91314" y="3544097"/>
                </a:moveTo>
                <a:lnTo>
                  <a:pt x="335662" y="3544097"/>
                </a:lnTo>
                <a:cubicBezTo>
                  <a:pt x="335662" y="3563861"/>
                  <a:pt x="341631" y="3582230"/>
                  <a:pt x="352045" y="3597559"/>
                </a:cubicBezTo>
                <a:cubicBezTo>
                  <a:pt x="368047" y="3621123"/>
                  <a:pt x="394336" y="3637212"/>
                  <a:pt x="424562" y="3639239"/>
                </a:cubicBezTo>
                <a:cubicBezTo>
                  <a:pt x="426848" y="3639366"/>
                  <a:pt x="429134" y="3639619"/>
                  <a:pt x="431420" y="3639619"/>
                </a:cubicBezTo>
                <a:lnTo>
                  <a:pt x="431420" y="3883364"/>
                </a:lnTo>
                <a:cubicBezTo>
                  <a:pt x="378588" y="3883364"/>
                  <a:pt x="335662" y="3926183"/>
                  <a:pt x="335662" y="3978885"/>
                </a:cubicBezTo>
                <a:lnTo>
                  <a:pt x="91314" y="3978885"/>
                </a:lnTo>
                <a:cubicBezTo>
                  <a:pt x="91314" y="3939359"/>
                  <a:pt x="67240" y="3905391"/>
                  <a:pt x="32860" y="3890878"/>
                </a:cubicBezTo>
                <a:lnTo>
                  <a:pt x="0" y="3884259"/>
                </a:lnTo>
                <a:lnTo>
                  <a:pt x="0" y="3638725"/>
                </a:lnTo>
                <a:lnTo>
                  <a:pt x="32807" y="3632123"/>
                </a:lnTo>
                <a:cubicBezTo>
                  <a:pt x="67168" y="3617639"/>
                  <a:pt x="91314" y="3583718"/>
                  <a:pt x="91314" y="3544097"/>
                </a:cubicBezTo>
                <a:close/>
                <a:moveTo>
                  <a:pt x="8365870" y="3112857"/>
                </a:moveTo>
                <a:cubicBezTo>
                  <a:pt x="8365870" y="3165685"/>
                  <a:pt x="8323071" y="3208379"/>
                  <a:pt x="8270112" y="3208379"/>
                </a:cubicBezTo>
                <a:lnTo>
                  <a:pt x="8270112" y="3452123"/>
                </a:lnTo>
                <a:cubicBezTo>
                  <a:pt x="8323071" y="3452123"/>
                  <a:pt x="8365870" y="3494943"/>
                  <a:pt x="8365870" y="3547645"/>
                </a:cubicBezTo>
                <a:lnTo>
                  <a:pt x="8610218" y="3547645"/>
                </a:lnTo>
                <a:cubicBezTo>
                  <a:pt x="8610218" y="3494943"/>
                  <a:pt x="8653144" y="3452123"/>
                  <a:pt x="8705976" y="3452123"/>
                </a:cubicBezTo>
                <a:lnTo>
                  <a:pt x="8705976" y="3208379"/>
                </a:lnTo>
                <a:cubicBezTo>
                  <a:pt x="8679560" y="3208379"/>
                  <a:pt x="8655557" y="3197737"/>
                  <a:pt x="8638285" y="3180381"/>
                </a:cubicBezTo>
                <a:cubicBezTo>
                  <a:pt x="8621013" y="3163152"/>
                  <a:pt x="8610218" y="3139208"/>
                  <a:pt x="8610218" y="3112857"/>
                </a:cubicBezTo>
                <a:close/>
                <a:moveTo>
                  <a:pt x="527178" y="3109563"/>
                </a:moveTo>
                <a:lnTo>
                  <a:pt x="771526" y="3109563"/>
                </a:lnTo>
                <a:cubicBezTo>
                  <a:pt x="771526" y="3161631"/>
                  <a:pt x="813309" y="3203818"/>
                  <a:pt x="865252" y="3204958"/>
                </a:cubicBezTo>
                <a:cubicBezTo>
                  <a:pt x="865887" y="3204958"/>
                  <a:pt x="866649" y="3205084"/>
                  <a:pt x="867284" y="3205084"/>
                </a:cubicBezTo>
                <a:lnTo>
                  <a:pt x="867284" y="3448829"/>
                </a:lnTo>
                <a:cubicBezTo>
                  <a:pt x="814452" y="3448829"/>
                  <a:pt x="771526" y="3491649"/>
                  <a:pt x="771526" y="3544351"/>
                </a:cubicBezTo>
                <a:lnTo>
                  <a:pt x="527178" y="3544351"/>
                </a:lnTo>
                <a:cubicBezTo>
                  <a:pt x="527178" y="3491649"/>
                  <a:pt x="484379" y="3448829"/>
                  <a:pt x="431420" y="3448829"/>
                </a:cubicBezTo>
                <a:lnTo>
                  <a:pt x="431420" y="3205084"/>
                </a:lnTo>
                <a:cubicBezTo>
                  <a:pt x="452121" y="3205084"/>
                  <a:pt x="471298" y="3198370"/>
                  <a:pt x="487046" y="3187222"/>
                </a:cubicBezTo>
                <a:cubicBezTo>
                  <a:pt x="510033" y="3170753"/>
                  <a:pt x="525400" y="3144528"/>
                  <a:pt x="526924" y="3114504"/>
                </a:cubicBezTo>
                <a:cubicBezTo>
                  <a:pt x="527051" y="3112857"/>
                  <a:pt x="527178" y="3111210"/>
                  <a:pt x="527178" y="3109563"/>
                </a:cubicBez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2766986"/>
                </a:lnTo>
                <a:lnTo>
                  <a:pt x="9113789" y="2760890"/>
                </a:lnTo>
                <a:cubicBezTo>
                  <a:pt x="9102153" y="2755981"/>
                  <a:pt x="9091675" y="2748887"/>
                  <a:pt x="9082912" y="2740145"/>
                </a:cubicBezTo>
                <a:cubicBezTo>
                  <a:pt x="9065386" y="2722663"/>
                  <a:pt x="9054464" y="2698339"/>
                  <a:pt x="9054464" y="2671608"/>
                </a:cubicBezTo>
                <a:lnTo>
                  <a:pt x="8806433" y="2671608"/>
                </a:lnTo>
                <a:cubicBezTo>
                  <a:pt x="8806433" y="2725196"/>
                  <a:pt x="8762872" y="2768523"/>
                  <a:pt x="8709278" y="2768523"/>
                </a:cubicBezTo>
                <a:lnTo>
                  <a:pt x="8709278" y="3015942"/>
                </a:lnTo>
                <a:cubicBezTo>
                  <a:pt x="8762999" y="3015942"/>
                  <a:pt x="8806433" y="3059395"/>
                  <a:pt x="8806433" y="3112857"/>
                </a:cubicBezTo>
                <a:lnTo>
                  <a:pt x="9054464" y="3112857"/>
                </a:lnTo>
                <a:cubicBezTo>
                  <a:pt x="9054464" y="3072761"/>
                  <a:pt x="9078967" y="3038294"/>
                  <a:pt x="9113828" y="3023567"/>
                </a:cubicBezTo>
                <a:lnTo>
                  <a:pt x="9143998" y="3017479"/>
                </a:lnTo>
                <a:lnTo>
                  <a:pt x="9143998" y="3633908"/>
                </a:lnTo>
                <a:lnTo>
                  <a:pt x="9110615" y="3627172"/>
                </a:lnTo>
                <a:cubicBezTo>
                  <a:pt x="9098979" y="3622263"/>
                  <a:pt x="9088501" y="3615169"/>
                  <a:pt x="9079738" y="3606427"/>
                </a:cubicBezTo>
                <a:cubicBezTo>
                  <a:pt x="9062212" y="3588944"/>
                  <a:pt x="9051290" y="3564621"/>
                  <a:pt x="9051290" y="3537890"/>
                </a:cubicBezTo>
                <a:lnTo>
                  <a:pt x="8803259" y="3537890"/>
                </a:lnTo>
                <a:cubicBezTo>
                  <a:pt x="8803259" y="3591478"/>
                  <a:pt x="8759698" y="3634805"/>
                  <a:pt x="8706104" y="3634805"/>
                </a:cubicBezTo>
                <a:lnTo>
                  <a:pt x="8706104" y="3882224"/>
                </a:lnTo>
                <a:lnTo>
                  <a:pt x="8707329" y="3882386"/>
                </a:lnTo>
                <a:lnTo>
                  <a:pt x="8707329" y="3884829"/>
                </a:lnTo>
                <a:lnTo>
                  <a:pt x="8675457" y="3891258"/>
                </a:lnTo>
                <a:cubicBezTo>
                  <a:pt x="8641096" y="3905772"/>
                  <a:pt x="8616950" y="3939739"/>
                  <a:pt x="8616950" y="3979265"/>
                </a:cubicBezTo>
                <a:lnTo>
                  <a:pt x="8372602" y="3979265"/>
                </a:lnTo>
                <a:cubicBezTo>
                  <a:pt x="8372602" y="3939739"/>
                  <a:pt x="8348528" y="3905772"/>
                  <a:pt x="8314149" y="3891258"/>
                </a:cubicBezTo>
                <a:lnTo>
                  <a:pt x="8280989" y="3884579"/>
                </a:lnTo>
                <a:lnTo>
                  <a:pt x="8280989" y="3882549"/>
                </a:lnTo>
                <a:lnTo>
                  <a:pt x="8283448" y="3882224"/>
                </a:lnTo>
                <a:lnTo>
                  <a:pt x="8283448" y="3634805"/>
                </a:lnTo>
                <a:cubicBezTo>
                  <a:pt x="8256651" y="3634805"/>
                  <a:pt x="8232268" y="3623910"/>
                  <a:pt x="8214741" y="3606427"/>
                </a:cubicBezTo>
                <a:cubicBezTo>
                  <a:pt x="8197215" y="3588944"/>
                  <a:pt x="8186294" y="3564621"/>
                  <a:pt x="8186294" y="3537890"/>
                </a:cubicBezTo>
                <a:lnTo>
                  <a:pt x="7938262" y="3537890"/>
                </a:lnTo>
                <a:cubicBezTo>
                  <a:pt x="7938262" y="3591478"/>
                  <a:pt x="7894701" y="3634805"/>
                  <a:pt x="7841107" y="3634805"/>
                </a:cubicBezTo>
                <a:lnTo>
                  <a:pt x="7841107" y="3882224"/>
                </a:lnTo>
                <a:lnTo>
                  <a:pt x="7844071" y="3882821"/>
                </a:lnTo>
                <a:lnTo>
                  <a:pt x="7844071" y="3884214"/>
                </a:lnTo>
                <a:lnTo>
                  <a:pt x="7841107" y="3883617"/>
                </a:lnTo>
                <a:cubicBezTo>
                  <a:pt x="7788275" y="3883617"/>
                  <a:pt x="7745349" y="3926437"/>
                  <a:pt x="7745349" y="3979139"/>
                </a:cubicBezTo>
                <a:lnTo>
                  <a:pt x="7501001" y="3979139"/>
                </a:lnTo>
                <a:cubicBezTo>
                  <a:pt x="7501001" y="3939613"/>
                  <a:pt x="7476927" y="3905645"/>
                  <a:pt x="7442548" y="3891131"/>
                </a:cubicBezTo>
                <a:lnTo>
                  <a:pt x="7408599" y="3884293"/>
                </a:lnTo>
                <a:lnTo>
                  <a:pt x="7408599" y="3882509"/>
                </a:lnTo>
                <a:lnTo>
                  <a:pt x="7411720" y="3882097"/>
                </a:lnTo>
                <a:lnTo>
                  <a:pt x="7411720" y="3634678"/>
                </a:lnTo>
                <a:cubicBezTo>
                  <a:pt x="7384923" y="3634678"/>
                  <a:pt x="7360539" y="3623783"/>
                  <a:pt x="7343013" y="3606300"/>
                </a:cubicBezTo>
                <a:cubicBezTo>
                  <a:pt x="7325487" y="3588818"/>
                  <a:pt x="7314565" y="3564494"/>
                  <a:pt x="7314565" y="3537763"/>
                </a:cubicBezTo>
                <a:lnTo>
                  <a:pt x="7066534" y="3537763"/>
                </a:lnTo>
                <a:cubicBezTo>
                  <a:pt x="7066534" y="3591351"/>
                  <a:pt x="7022973" y="3634678"/>
                  <a:pt x="6969379" y="3634678"/>
                </a:cubicBezTo>
                <a:lnTo>
                  <a:pt x="6969379" y="3882097"/>
                </a:lnTo>
                <a:lnTo>
                  <a:pt x="6972840" y="3882794"/>
                </a:lnTo>
                <a:lnTo>
                  <a:pt x="6972840" y="3884187"/>
                </a:lnTo>
                <a:lnTo>
                  <a:pt x="6969379" y="3883490"/>
                </a:lnTo>
                <a:cubicBezTo>
                  <a:pt x="6916547" y="3883490"/>
                  <a:pt x="6873621" y="3926310"/>
                  <a:pt x="6873621" y="3979012"/>
                </a:cubicBezTo>
                <a:lnTo>
                  <a:pt x="6629273" y="3979012"/>
                </a:lnTo>
                <a:cubicBezTo>
                  <a:pt x="6629273" y="3926310"/>
                  <a:pt x="6586474" y="3883490"/>
                  <a:pt x="6533515" y="3883490"/>
                </a:cubicBezTo>
                <a:cubicBezTo>
                  <a:pt x="6480683" y="3883490"/>
                  <a:pt x="6437757" y="3926310"/>
                  <a:pt x="6437757" y="3979012"/>
                </a:cubicBezTo>
                <a:lnTo>
                  <a:pt x="6193409" y="3979012"/>
                </a:lnTo>
                <a:cubicBezTo>
                  <a:pt x="6193409" y="3926310"/>
                  <a:pt x="6150610" y="3883490"/>
                  <a:pt x="6097651" y="3883490"/>
                </a:cubicBezTo>
                <a:cubicBezTo>
                  <a:pt x="6044819" y="3883490"/>
                  <a:pt x="6001893" y="3926310"/>
                  <a:pt x="6001893" y="3979012"/>
                </a:cubicBezTo>
                <a:lnTo>
                  <a:pt x="5757545" y="3979012"/>
                </a:lnTo>
                <a:cubicBezTo>
                  <a:pt x="5757545" y="3926310"/>
                  <a:pt x="5714746" y="3883490"/>
                  <a:pt x="5661787" y="3883490"/>
                </a:cubicBezTo>
                <a:cubicBezTo>
                  <a:pt x="5608828" y="3883490"/>
                  <a:pt x="5566029" y="3926310"/>
                  <a:pt x="5566029" y="3979012"/>
                </a:cubicBezTo>
                <a:lnTo>
                  <a:pt x="5321681" y="3979012"/>
                </a:lnTo>
                <a:cubicBezTo>
                  <a:pt x="5321681" y="3926310"/>
                  <a:pt x="5278882" y="3883490"/>
                  <a:pt x="5225923" y="3883490"/>
                </a:cubicBezTo>
                <a:cubicBezTo>
                  <a:pt x="5173091" y="3883490"/>
                  <a:pt x="5130165" y="3926310"/>
                  <a:pt x="5130165" y="3979012"/>
                </a:cubicBezTo>
                <a:lnTo>
                  <a:pt x="4885690" y="3979012"/>
                </a:lnTo>
                <a:cubicBezTo>
                  <a:pt x="4885690" y="3926310"/>
                  <a:pt x="4842891" y="3883490"/>
                  <a:pt x="4789932" y="3883490"/>
                </a:cubicBezTo>
                <a:cubicBezTo>
                  <a:pt x="4737100" y="3883490"/>
                  <a:pt x="4694174" y="3926310"/>
                  <a:pt x="4694174" y="3979012"/>
                </a:cubicBezTo>
                <a:lnTo>
                  <a:pt x="4449826" y="3979012"/>
                </a:lnTo>
                <a:cubicBezTo>
                  <a:pt x="4449826" y="3926310"/>
                  <a:pt x="4407027" y="3883490"/>
                  <a:pt x="4354068" y="3883490"/>
                </a:cubicBezTo>
                <a:cubicBezTo>
                  <a:pt x="4301236" y="3883490"/>
                  <a:pt x="4258310" y="3926310"/>
                  <a:pt x="4258310" y="3979012"/>
                </a:cubicBezTo>
                <a:lnTo>
                  <a:pt x="4013964" y="3979012"/>
                </a:lnTo>
                <a:cubicBezTo>
                  <a:pt x="4013964" y="3926310"/>
                  <a:pt x="3971164" y="3883490"/>
                  <a:pt x="3918206" y="3883490"/>
                </a:cubicBezTo>
                <a:cubicBezTo>
                  <a:pt x="3865374" y="3883490"/>
                  <a:pt x="3822448" y="3926310"/>
                  <a:pt x="3822448" y="3979012"/>
                </a:cubicBezTo>
                <a:lnTo>
                  <a:pt x="3578099" y="3979012"/>
                </a:lnTo>
                <a:cubicBezTo>
                  <a:pt x="3578099" y="3926310"/>
                  <a:pt x="3535300" y="3883490"/>
                  <a:pt x="3482342" y="3883490"/>
                </a:cubicBezTo>
                <a:cubicBezTo>
                  <a:pt x="3429509" y="3883490"/>
                  <a:pt x="3386584" y="3926310"/>
                  <a:pt x="3386584" y="3979012"/>
                </a:cubicBezTo>
                <a:lnTo>
                  <a:pt x="3142236" y="3979012"/>
                </a:lnTo>
                <a:cubicBezTo>
                  <a:pt x="3142236" y="3926310"/>
                  <a:pt x="3099437" y="3883490"/>
                  <a:pt x="3046478" y="3883490"/>
                </a:cubicBezTo>
                <a:cubicBezTo>
                  <a:pt x="2993645" y="3883490"/>
                  <a:pt x="2950720" y="3926310"/>
                  <a:pt x="2950720" y="3979012"/>
                </a:cubicBezTo>
                <a:lnTo>
                  <a:pt x="2706371" y="3979012"/>
                </a:lnTo>
                <a:cubicBezTo>
                  <a:pt x="2706371" y="3926310"/>
                  <a:pt x="2663573" y="3883490"/>
                  <a:pt x="2610613" y="3883490"/>
                </a:cubicBezTo>
                <a:lnTo>
                  <a:pt x="2610613" y="3639746"/>
                </a:lnTo>
                <a:cubicBezTo>
                  <a:pt x="2663446" y="3639746"/>
                  <a:pt x="2706371" y="3597052"/>
                  <a:pt x="2706371" y="3544224"/>
                </a:cubicBezTo>
                <a:cubicBezTo>
                  <a:pt x="2706371" y="3491522"/>
                  <a:pt x="2663573" y="3448703"/>
                  <a:pt x="2610613" y="3448703"/>
                </a:cubicBezTo>
                <a:cubicBezTo>
                  <a:pt x="2557655" y="3448703"/>
                  <a:pt x="2514855" y="3491522"/>
                  <a:pt x="2514855" y="3544224"/>
                </a:cubicBezTo>
                <a:lnTo>
                  <a:pt x="2270508" y="3544224"/>
                </a:lnTo>
                <a:cubicBezTo>
                  <a:pt x="2270508" y="3491522"/>
                  <a:pt x="2227709" y="3448703"/>
                  <a:pt x="2174750" y="3448703"/>
                </a:cubicBezTo>
                <a:cubicBezTo>
                  <a:pt x="2121791" y="3448703"/>
                  <a:pt x="2078991" y="3491522"/>
                  <a:pt x="2078991" y="3544224"/>
                </a:cubicBezTo>
                <a:cubicBezTo>
                  <a:pt x="2078991" y="3597052"/>
                  <a:pt x="2121791" y="3639746"/>
                  <a:pt x="2174750" y="3639746"/>
                </a:cubicBezTo>
                <a:lnTo>
                  <a:pt x="2174750" y="3883490"/>
                </a:lnTo>
                <a:cubicBezTo>
                  <a:pt x="2145032" y="3883490"/>
                  <a:pt x="2118488" y="3897046"/>
                  <a:pt x="2100836" y="3918202"/>
                </a:cubicBezTo>
                <a:cubicBezTo>
                  <a:pt x="2100709" y="3918329"/>
                  <a:pt x="2100709" y="3918456"/>
                  <a:pt x="2100582" y="3918583"/>
                </a:cubicBezTo>
                <a:cubicBezTo>
                  <a:pt x="2098677" y="3920863"/>
                  <a:pt x="2097025" y="3923143"/>
                  <a:pt x="2095375" y="3925550"/>
                </a:cubicBezTo>
                <a:cubicBezTo>
                  <a:pt x="2085087" y="3940753"/>
                  <a:pt x="2078991" y="3959122"/>
                  <a:pt x="2078991" y="3978885"/>
                </a:cubicBezTo>
                <a:lnTo>
                  <a:pt x="1834643" y="3978885"/>
                </a:lnTo>
                <a:cubicBezTo>
                  <a:pt x="1834643" y="3926183"/>
                  <a:pt x="1791844" y="3883364"/>
                  <a:pt x="1738886" y="3883364"/>
                </a:cubicBezTo>
                <a:lnTo>
                  <a:pt x="1738886" y="3639619"/>
                </a:lnTo>
                <a:cubicBezTo>
                  <a:pt x="1791718" y="3639619"/>
                  <a:pt x="1834643" y="3596925"/>
                  <a:pt x="1834643" y="3544097"/>
                </a:cubicBezTo>
                <a:cubicBezTo>
                  <a:pt x="1834643" y="3491396"/>
                  <a:pt x="1791844" y="3448576"/>
                  <a:pt x="1738886" y="3448576"/>
                </a:cubicBezTo>
                <a:cubicBezTo>
                  <a:pt x="1686054" y="3448576"/>
                  <a:pt x="1643128" y="3491396"/>
                  <a:pt x="1643128" y="3544097"/>
                </a:cubicBezTo>
                <a:lnTo>
                  <a:pt x="1398780" y="3544097"/>
                </a:lnTo>
                <a:cubicBezTo>
                  <a:pt x="1398780" y="3528768"/>
                  <a:pt x="1395097" y="3514453"/>
                  <a:pt x="1388619" y="3501531"/>
                </a:cubicBezTo>
                <a:cubicBezTo>
                  <a:pt x="1372871" y="3470112"/>
                  <a:pt x="1340487" y="3448576"/>
                  <a:pt x="1303022" y="3448576"/>
                </a:cubicBezTo>
                <a:lnTo>
                  <a:pt x="1303022" y="3204831"/>
                </a:lnTo>
                <a:cubicBezTo>
                  <a:pt x="1355854" y="3204831"/>
                  <a:pt x="1398780" y="3162138"/>
                  <a:pt x="1398780" y="3109310"/>
                </a:cubicBezTo>
                <a:cubicBezTo>
                  <a:pt x="1398780" y="3056608"/>
                  <a:pt x="1355980" y="3013788"/>
                  <a:pt x="1303022" y="3013788"/>
                </a:cubicBezTo>
                <a:cubicBezTo>
                  <a:pt x="1250190" y="3013788"/>
                  <a:pt x="1207264" y="3056608"/>
                  <a:pt x="1207264" y="3109310"/>
                </a:cubicBezTo>
                <a:lnTo>
                  <a:pt x="963042" y="3109310"/>
                </a:lnTo>
                <a:cubicBezTo>
                  <a:pt x="963042" y="3056608"/>
                  <a:pt x="920243" y="3013788"/>
                  <a:pt x="867284" y="3013788"/>
                </a:cubicBezTo>
                <a:lnTo>
                  <a:pt x="867284" y="2770043"/>
                </a:lnTo>
                <a:cubicBezTo>
                  <a:pt x="920116" y="2770043"/>
                  <a:pt x="963042" y="2727350"/>
                  <a:pt x="963042" y="2674522"/>
                </a:cubicBezTo>
                <a:cubicBezTo>
                  <a:pt x="963042" y="2621820"/>
                  <a:pt x="920243" y="2579000"/>
                  <a:pt x="867284" y="2579000"/>
                </a:cubicBezTo>
                <a:cubicBezTo>
                  <a:pt x="814452" y="2579000"/>
                  <a:pt x="771526" y="2621820"/>
                  <a:pt x="771526" y="2674522"/>
                </a:cubicBezTo>
                <a:lnTo>
                  <a:pt x="527178" y="2674522"/>
                </a:lnTo>
                <a:cubicBezTo>
                  <a:pt x="527178" y="2621820"/>
                  <a:pt x="484379" y="2579000"/>
                  <a:pt x="431420" y="2579000"/>
                </a:cubicBezTo>
                <a:cubicBezTo>
                  <a:pt x="378588" y="2579000"/>
                  <a:pt x="335662" y="2621820"/>
                  <a:pt x="335662" y="2674522"/>
                </a:cubicBezTo>
                <a:cubicBezTo>
                  <a:pt x="335662" y="2727350"/>
                  <a:pt x="378588" y="2770043"/>
                  <a:pt x="431420" y="2770043"/>
                </a:cubicBezTo>
                <a:lnTo>
                  <a:pt x="431420" y="3013788"/>
                </a:lnTo>
                <a:cubicBezTo>
                  <a:pt x="378588" y="3013788"/>
                  <a:pt x="335662" y="3056608"/>
                  <a:pt x="335662" y="3109310"/>
                </a:cubicBezTo>
                <a:lnTo>
                  <a:pt x="91314" y="3109310"/>
                </a:lnTo>
                <a:cubicBezTo>
                  <a:pt x="91314" y="3069784"/>
                  <a:pt x="67240" y="3035816"/>
                  <a:pt x="32860" y="3021302"/>
                </a:cubicBezTo>
                <a:lnTo>
                  <a:pt x="0" y="3014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6389217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Muiderslot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3987114"/>
            <a:ext cx="7151763" cy="1156385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8618FA-CBB1-9846-A09D-BD21B0F36527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E4A62507-B034-DF46-81B6-DFEE99EEDA9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"/>
            <a:ext cx="9143998" cy="4074660"/>
          </a:xfrm>
          <a:custGeom>
            <a:avLst/>
            <a:gdLst>
              <a:gd name="connsiteX0" fmla="*/ 7769860 w 9143998"/>
              <a:gd name="connsiteY0" fmla="*/ 4043242 h 4074660"/>
              <a:gd name="connsiteX1" fmla="*/ 7777988 w 9143998"/>
              <a:gd name="connsiteY1" fmla="*/ 4051223 h 4074660"/>
              <a:gd name="connsiteX2" fmla="*/ 7773162 w 9143998"/>
              <a:gd name="connsiteY2" fmla="*/ 4046789 h 4074660"/>
              <a:gd name="connsiteX3" fmla="*/ 7769860 w 9143998"/>
              <a:gd name="connsiteY3" fmla="*/ 4043242 h 4074660"/>
              <a:gd name="connsiteX4" fmla="*/ 6898132 w 9143998"/>
              <a:gd name="connsiteY4" fmla="*/ 4043242 h 4074660"/>
              <a:gd name="connsiteX5" fmla="*/ 6906260 w 9143998"/>
              <a:gd name="connsiteY5" fmla="*/ 4051223 h 4074660"/>
              <a:gd name="connsiteX6" fmla="*/ 6901434 w 9143998"/>
              <a:gd name="connsiteY6" fmla="*/ 4046789 h 4074660"/>
              <a:gd name="connsiteX7" fmla="*/ 6898132 w 9143998"/>
              <a:gd name="connsiteY7" fmla="*/ 4043242 h 4074660"/>
              <a:gd name="connsiteX8" fmla="*/ 796291 w 9143998"/>
              <a:gd name="connsiteY8" fmla="*/ 4043242 h 4074660"/>
              <a:gd name="connsiteX9" fmla="*/ 804419 w 9143998"/>
              <a:gd name="connsiteY9" fmla="*/ 4051223 h 4074660"/>
              <a:gd name="connsiteX10" fmla="*/ 799593 w 9143998"/>
              <a:gd name="connsiteY10" fmla="*/ 4046789 h 4074660"/>
              <a:gd name="connsiteX11" fmla="*/ 796291 w 9143998"/>
              <a:gd name="connsiteY11" fmla="*/ 4043242 h 4074660"/>
              <a:gd name="connsiteX12" fmla="*/ 6604508 w 9143998"/>
              <a:gd name="connsiteY12" fmla="*/ 4042988 h 4074660"/>
              <a:gd name="connsiteX13" fmla="*/ 6533388 w 9143998"/>
              <a:gd name="connsiteY13" fmla="*/ 4074660 h 4074660"/>
              <a:gd name="connsiteX14" fmla="*/ 6604508 w 9143998"/>
              <a:gd name="connsiteY14" fmla="*/ 4042988 h 4074660"/>
              <a:gd name="connsiteX15" fmla="*/ 8638667 w 9143998"/>
              <a:gd name="connsiteY15" fmla="*/ 4039948 h 4074660"/>
              <a:gd name="connsiteX16" fmla="*/ 8651240 w 9143998"/>
              <a:gd name="connsiteY16" fmla="*/ 4052490 h 4074660"/>
              <a:gd name="connsiteX17" fmla="*/ 8644890 w 9143998"/>
              <a:gd name="connsiteY17" fmla="*/ 4046789 h 4074660"/>
              <a:gd name="connsiteX18" fmla="*/ 8638667 w 9143998"/>
              <a:gd name="connsiteY18" fmla="*/ 4039948 h 4074660"/>
              <a:gd name="connsiteX19" fmla="*/ 5151882 w 9143998"/>
              <a:gd name="connsiteY19" fmla="*/ 4039948 h 4074660"/>
              <a:gd name="connsiteX20" fmla="*/ 5164455 w 9143998"/>
              <a:gd name="connsiteY20" fmla="*/ 4052490 h 4074660"/>
              <a:gd name="connsiteX21" fmla="*/ 5158105 w 9143998"/>
              <a:gd name="connsiteY21" fmla="*/ 4046789 h 4074660"/>
              <a:gd name="connsiteX22" fmla="*/ 5151882 w 9143998"/>
              <a:gd name="connsiteY22" fmla="*/ 4039948 h 4074660"/>
              <a:gd name="connsiteX23" fmla="*/ 4280154 w 9143998"/>
              <a:gd name="connsiteY23" fmla="*/ 4039948 h 4074660"/>
              <a:gd name="connsiteX24" fmla="*/ 4286885 w 9143998"/>
              <a:gd name="connsiteY24" fmla="*/ 4047169 h 4074660"/>
              <a:gd name="connsiteX25" fmla="*/ 4286377 w 9143998"/>
              <a:gd name="connsiteY25" fmla="*/ 4046789 h 4074660"/>
              <a:gd name="connsiteX26" fmla="*/ 4280154 w 9143998"/>
              <a:gd name="connsiteY26" fmla="*/ 4039948 h 4074660"/>
              <a:gd name="connsiteX27" fmla="*/ 2536827 w 9143998"/>
              <a:gd name="connsiteY27" fmla="*/ 4039948 h 4074660"/>
              <a:gd name="connsiteX28" fmla="*/ 2544446 w 9143998"/>
              <a:gd name="connsiteY28" fmla="*/ 4047929 h 4074660"/>
              <a:gd name="connsiteX29" fmla="*/ 2543049 w 9143998"/>
              <a:gd name="connsiteY29" fmla="*/ 4046789 h 4074660"/>
              <a:gd name="connsiteX30" fmla="*/ 2536827 w 9143998"/>
              <a:gd name="connsiteY30" fmla="*/ 4039948 h 4074660"/>
              <a:gd name="connsiteX31" fmla="*/ 1665098 w 9143998"/>
              <a:gd name="connsiteY31" fmla="*/ 4039948 h 4074660"/>
              <a:gd name="connsiteX32" fmla="*/ 1671576 w 9143998"/>
              <a:gd name="connsiteY32" fmla="*/ 4047042 h 4074660"/>
              <a:gd name="connsiteX33" fmla="*/ 1671322 w 9143998"/>
              <a:gd name="connsiteY33" fmla="*/ 4046789 h 4074660"/>
              <a:gd name="connsiteX34" fmla="*/ 1665098 w 9143998"/>
              <a:gd name="connsiteY34" fmla="*/ 4039948 h 4074660"/>
              <a:gd name="connsiteX35" fmla="*/ 8372602 w 9143998"/>
              <a:gd name="connsiteY35" fmla="*/ 3979265 h 4074660"/>
              <a:gd name="connsiteX36" fmla="*/ 8314149 w 9143998"/>
              <a:gd name="connsiteY36" fmla="*/ 4067291 h 4074660"/>
              <a:gd name="connsiteX37" fmla="*/ 8280989 w 9143998"/>
              <a:gd name="connsiteY37" fmla="*/ 4073954 h 4074660"/>
              <a:gd name="connsiteX38" fmla="*/ 8280989 w 9143998"/>
              <a:gd name="connsiteY38" fmla="*/ 4073953 h 4074660"/>
              <a:gd name="connsiteX39" fmla="*/ 8314095 w 9143998"/>
              <a:gd name="connsiteY39" fmla="*/ 4067291 h 4074660"/>
              <a:gd name="connsiteX40" fmla="*/ 8372602 w 9143998"/>
              <a:gd name="connsiteY40" fmla="*/ 3979265 h 4074660"/>
              <a:gd name="connsiteX41" fmla="*/ 7501001 w 9143998"/>
              <a:gd name="connsiteY41" fmla="*/ 3979139 h 4074660"/>
              <a:gd name="connsiteX42" fmla="*/ 7442548 w 9143998"/>
              <a:gd name="connsiteY42" fmla="*/ 4067164 h 4074660"/>
              <a:gd name="connsiteX43" fmla="*/ 7408599 w 9143998"/>
              <a:gd name="connsiteY43" fmla="*/ 4073986 h 4074660"/>
              <a:gd name="connsiteX44" fmla="*/ 7408599 w 9143998"/>
              <a:gd name="connsiteY44" fmla="*/ 4073985 h 4074660"/>
              <a:gd name="connsiteX45" fmla="*/ 7442494 w 9143998"/>
              <a:gd name="connsiteY45" fmla="*/ 4067164 h 4074660"/>
              <a:gd name="connsiteX46" fmla="*/ 7501001 w 9143998"/>
              <a:gd name="connsiteY46" fmla="*/ 3979139 h 4074660"/>
              <a:gd name="connsiteX47" fmla="*/ 5757545 w 9143998"/>
              <a:gd name="connsiteY47" fmla="*/ 3979012 h 4074660"/>
              <a:gd name="connsiteX48" fmla="*/ 5661787 w 9143998"/>
              <a:gd name="connsiteY48" fmla="*/ 4074533 h 4074660"/>
              <a:gd name="connsiteX49" fmla="*/ 5757545 w 9143998"/>
              <a:gd name="connsiteY49" fmla="*/ 3979012 h 4074660"/>
              <a:gd name="connsiteX50" fmla="*/ 4885690 w 9143998"/>
              <a:gd name="connsiteY50" fmla="*/ 3979012 h 4074660"/>
              <a:gd name="connsiteX51" fmla="*/ 4789932 w 9143998"/>
              <a:gd name="connsiteY51" fmla="*/ 4074533 h 4074660"/>
              <a:gd name="connsiteX52" fmla="*/ 4885690 w 9143998"/>
              <a:gd name="connsiteY52" fmla="*/ 3979012 h 4074660"/>
              <a:gd name="connsiteX53" fmla="*/ 3142236 w 9143998"/>
              <a:gd name="connsiteY53" fmla="*/ 3979012 h 4074660"/>
              <a:gd name="connsiteX54" fmla="*/ 3046478 w 9143998"/>
              <a:gd name="connsiteY54" fmla="*/ 4074533 h 4074660"/>
              <a:gd name="connsiteX55" fmla="*/ 3142236 w 9143998"/>
              <a:gd name="connsiteY55" fmla="*/ 3979012 h 4074660"/>
              <a:gd name="connsiteX56" fmla="*/ 963042 w 9143998"/>
              <a:gd name="connsiteY56" fmla="*/ 3544351 h 4074660"/>
              <a:gd name="connsiteX57" fmla="*/ 1207391 w 9143998"/>
              <a:gd name="connsiteY57" fmla="*/ 3544351 h 4074660"/>
              <a:gd name="connsiteX58" fmla="*/ 1207771 w 9143998"/>
              <a:gd name="connsiteY58" fmla="*/ 3551192 h 4074660"/>
              <a:gd name="connsiteX59" fmla="*/ 1218947 w 9143998"/>
              <a:gd name="connsiteY59" fmla="*/ 3589831 h 4074660"/>
              <a:gd name="connsiteX60" fmla="*/ 1296417 w 9143998"/>
              <a:gd name="connsiteY60" fmla="*/ 3639492 h 4074660"/>
              <a:gd name="connsiteX61" fmla="*/ 1303149 w 9143998"/>
              <a:gd name="connsiteY61" fmla="*/ 3639872 h 4074660"/>
              <a:gd name="connsiteX62" fmla="*/ 1303149 w 9143998"/>
              <a:gd name="connsiteY62" fmla="*/ 3883617 h 4074660"/>
              <a:gd name="connsiteX63" fmla="*/ 1207391 w 9143998"/>
              <a:gd name="connsiteY63" fmla="*/ 3979139 h 4074660"/>
              <a:gd name="connsiteX64" fmla="*/ 963042 w 9143998"/>
              <a:gd name="connsiteY64" fmla="*/ 3979139 h 4074660"/>
              <a:gd name="connsiteX65" fmla="*/ 867284 w 9143998"/>
              <a:gd name="connsiteY65" fmla="*/ 3883617 h 4074660"/>
              <a:gd name="connsiteX66" fmla="*/ 867284 w 9143998"/>
              <a:gd name="connsiteY66" fmla="*/ 3639872 h 4074660"/>
              <a:gd name="connsiteX67" fmla="*/ 886588 w 9143998"/>
              <a:gd name="connsiteY67" fmla="*/ 3637972 h 4074660"/>
              <a:gd name="connsiteX68" fmla="*/ 963042 w 9143998"/>
              <a:gd name="connsiteY68" fmla="*/ 3544351 h 4074660"/>
              <a:gd name="connsiteX69" fmla="*/ 91314 w 9143998"/>
              <a:gd name="connsiteY69" fmla="*/ 3544097 h 4074660"/>
              <a:gd name="connsiteX70" fmla="*/ 335662 w 9143998"/>
              <a:gd name="connsiteY70" fmla="*/ 3544097 h 4074660"/>
              <a:gd name="connsiteX71" fmla="*/ 352045 w 9143998"/>
              <a:gd name="connsiteY71" fmla="*/ 3597559 h 4074660"/>
              <a:gd name="connsiteX72" fmla="*/ 424562 w 9143998"/>
              <a:gd name="connsiteY72" fmla="*/ 3639239 h 4074660"/>
              <a:gd name="connsiteX73" fmla="*/ 431420 w 9143998"/>
              <a:gd name="connsiteY73" fmla="*/ 3639619 h 4074660"/>
              <a:gd name="connsiteX74" fmla="*/ 431420 w 9143998"/>
              <a:gd name="connsiteY74" fmla="*/ 3883364 h 4074660"/>
              <a:gd name="connsiteX75" fmla="*/ 335662 w 9143998"/>
              <a:gd name="connsiteY75" fmla="*/ 3978885 h 4074660"/>
              <a:gd name="connsiteX76" fmla="*/ 91314 w 9143998"/>
              <a:gd name="connsiteY76" fmla="*/ 3978885 h 4074660"/>
              <a:gd name="connsiteX77" fmla="*/ 32860 w 9143998"/>
              <a:gd name="connsiteY77" fmla="*/ 3890878 h 4074660"/>
              <a:gd name="connsiteX78" fmla="*/ 0 w 9143998"/>
              <a:gd name="connsiteY78" fmla="*/ 3884259 h 4074660"/>
              <a:gd name="connsiteX79" fmla="*/ 0 w 9143998"/>
              <a:gd name="connsiteY79" fmla="*/ 3638725 h 4074660"/>
              <a:gd name="connsiteX80" fmla="*/ 32807 w 9143998"/>
              <a:gd name="connsiteY80" fmla="*/ 3632123 h 4074660"/>
              <a:gd name="connsiteX81" fmla="*/ 91314 w 9143998"/>
              <a:gd name="connsiteY81" fmla="*/ 3544097 h 4074660"/>
              <a:gd name="connsiteX82" fmla="*/ 8365870 w 9143998"/>
              <a:gd name="connsiteY82" fmla="*/ 3112857 h 4074660"/>
              <a:gd name="connsiteX83" fmla="*/ 8270112 w 9143998"/>
              <a:gd name="connsiteY83" fmla="*/ 3208379 h 4074660"/>
              <a:gd name="connsiteX84" fmla="*/ 8270112 w 9143998"/>
              <a:gd name="connsiteY84" fmla="*/ 3452123 h 4074660"/>
              <a:gd name="connsiteX85" fmla="*/ 8365870 w 9143998"/>
              <a:gd name="connsiteY85" fmla="*/ 3547645 h 4074660"/>
              <a:gd name="connsiteX86" fmla="*/ 8610218 w 9143998"/>
              <a:gd name="connsiteY86" fmla="*/ 3547645 h 4074660"/>
              <a:gd name="connsiteX87" fmla="*/ 8705976 w 9143998"/>
              <a:gd name="connsiteY87" fmla="*/ 3452123 h 4074660"/>
              <a:gd name="connsiteX88" fmla="*/ 8705976 w 9143998"/>
              <a:gd name="connsiteY88" fmla="*/ 3208379 h 4074660"/>
              <a:gd name="connsiteX89" fmla="*/ 8638285 w 9143998"/>
              <a:gd name="connsiteY89" fmla="*/ 3180381 h 4074660"/>
              <a:gd name="connsiteX90" fmla="*/ 8610218 w 9143998"/>
              <a:gd name="connsiteY90" fmla="*/ 3112857 h 4074660"/>
              <a:gd name="connsiteX91" fmla="*/ 527178 w 9143998"/>
              <a:gd name="connsiteY91" fmla="*/ 3109563 h 4074660"/>
              <a:gd name="connsiteX92" fmla="*/ 771526 w 9143998"/>
              <a:gd name="connsiteY92" fmla="*/ 3109563 h 4074660"/>
              <a:gd name="connsiteX93" fmla="*/ 865252 w 9143998"/>
              <a:gd name="connsiteY93" fmla="*/ 3204958 h 4074660"/>
              <a:gd name="connsiteX94" fmla="*/ 867284 w 9143998"/>
              <a:gd name="connsiteY94" fmla="*/ 3205084 h 4074660"/>
              <a:gd name="connsiteX95" fmla="*/ 867284 w 9143998"/>
              <a:gd name="connsiteY95" fmla="*/ 3448829 h 4074660"/>
              <a:gd name="connsiteX96" fmla="*/ 771526 w 9143998"/>
              <a:gd name="connsiteY96" fmla="*/ 3544351 h 4074660"/>
              <a:gd name="connsiteX97" fmla="*/ 527178 w 9143998"/>
              <a:gd name="connsiteY97" fmla="*/ 3544351 h 4074660"/>
              <a:gd name="connsiteX98" fmla="*/ 431420 w 9143998"/>
              <a:gd name="connsiteY98" fmla="*/ 3448829 h 4074660"/>
              <a:gd name="connsiteX99" fmla="*/ 431420 w 9143998"/>
              <a:gd name="connsiteY99" fmla="*/ 3205084 h 4074660"/>
              <a:gd name="connsiteX100" fmla="*/ 487046 w 9143998"/>
              <a:gd name="connsiteY100" fmla="*/ 3187222 h 4074660"/>
              <a:gd name="connsiteX101" fmla="*/ 526924 w 9143998"/>
              <a:gd name="connsiteY101" fmla="*/ 3114504 h 4074660"/>
              <a:gd name="connsiteX102" fmla="*/ 527178 w 9143998"/>
              <a:gd name="connsiteY102" fmla="*/ 3109563 h 4074660"/>
              <a:gd name="connsiteX103" fmla="*/ 0 w 9143998"/>
              <a:gd name="connsiteY103" fmla="*/ 0 h 4074660"/>
              <a:gd name="connsiteX104" fmla="*/ 9143998 w 9143998"/>
              <a:gd name="connsiteY104" fmla="*/ 0 h 4074660"/>
              <a:gd name="connsiteX105" fmla="*/ 9143998 w 9143998"/>
              <a:gd name="connsiteY105" fmla="*/ 2766986 h 4074660"/>
              <a:gd name="connsiteX106" fmla="*/ 9113789 w 9143998"/>
              <a:gd name="connsiteY106" fmla="*/ 2760890 h 4074660"/>
              <a:gd name="connsiteX107" fmla="*/ 9082912 w 9143998"/>
              <a:gd name="connsiteY107" fmla="*/ 2740145 h 4074660"/>
              <a:gd name="connsiteX108" fmla="*/ 9054464 w 9143998"/>
              <a:gd name="connsiteY108" fmla="*/ 2671608 h 4074660"/>
              <a:gd name="connsiteX109" fmla="*/ 8806433 w 9143998"/>
              <a:gd name="connsiteY109" fmla="*/ 2671608 h 4074660"/>
              <a:gd name="connsiteX110" fmla="*/ 8709278 w 9143998"/>
              <a:gd name="connsiteY110" fmla="*/ 2768523 h 4074660"/>
              <a:gd name="connsiteX111" fmla="*/ 8709278 w 9143998"/>
              <a:gd name="connsiteY111" fmla="*/ 3015942 h 4074660"/>
              <a:gd name="connsiteX112" fmla="*/ 8806433 w 9143998"/>
              <a:gd name="connsiteY112" fmla="*/ 3112857 h 4074660"/>
              <a:gd name="connsiteX113" fmla="*/ 9054464 w 9143998"/>
              <a:gd name="connsiteY113" fmla="*/ 3112857 h 4074660"/>
              <a:gd name="connsiteX114" fmla="*/ 9113828 w 9143998"/>
              <a:gd name="connsiteY114" fmla="*/ 3023567 h 4074660"/>
              <a:gd name="connsiteX115" fmla="*/ 9143998 w 9143998"/>
              <a:gd name="connsiteY115" fmla="*/ 3017479 h 4074660"/>
              <a:gd name="connsiteX116" fmla="*/ 9143998 w 9143998"/>
              <a:gd name="connsiteY116" fmla="*/ 3633908 h 4074660"/>
              <a:gd name="connsiteX117" fmla="*/ 9110615 w 9143998"/>
              <a:gd name="connsiteY117" fmla="*/ 3627172 h 4074660"/>
              <a:gd name="connsiteX118" fmla="*/ 9079738 w 9143998"/>
              <a:gd name="connsiteY118" fmla="*/ 3606427 h 4074660"/>
              <a:gd name="connsiteX119" fmla="*/ 9051290 w 9143998"/>
              <a:gd name="connsiteY119" fmla="*/ 3537890 h 4074660"/>
              <a:gd name="connsiteX120" fmla="*/ 8803259 w 9143998"/>
              <a:gd name="connsiteY120" fmla="*/ 3537890 h 4074660"/>
              <a:gd name="connsiteX121" fmla="*/ 8706104 w 9143998"/>
              <a:gd name="connsiteY121" fmla="*/ 3634805 h 4074660"/>
              <a:gd name="connsiteX122" fmla="*/ 8706104 w 9143998"/>
              <a:gd name="connsiteY122" fmla="*/ 3882224 h 4074660"/>
              <a:gd name="connsiteX123" fmla="*/ 8707329 w 9143998"/>
              <a:gd name="connsiteY123" fmla="*/ 3882386 h 4074660"/>
              <a:gd name="connsiteX124" fmla="*/ 8707329 w 9143998"/>
              <a:gd name="connsiteY124" fmla="*/ 3884829 h 4074660"/>
              <a:gd name="connsiteX125" fmla="*/ 8675457 w 9143998"/>
              <a:gd name="connsiteY125" fmla="*/ 3891258 h 4074660"/>
              <a:gd name="connsiteX126" fmla="*/ 8616950 w 9143998"/>
              <a:gd name="connsiteY126" fmla="*/ 3979265 h 4074660"/>
              <a:gd name="connsiteX127" fmla="*/ 8372602 w 9143998"/>
              <a:gd name="connsiteY127" fmla="*/ 3979265 h 4074660"/>
              <a:gd name="connsiteX128" fmla="*/ 8314149 w 9143998"/>
              <a:gd name="connsiteY128" fmla="*/ 3891258 h 4074660"/>
              <a:gd name="connsiteX129" fmla="*/ 8280989 w 9143998"/>
              <a:gd name="connsiteY129" fmla="*/ 3884579 h 4074660"/>
              <a:gd name="connsiteX130" fmla="*/ 8280989 w 9143998"/>
              <a:gd name="connsiteY130" fmla="*/ 3882549 h 4074660"/>
              <a:gd name="connsiteX131" fmla="*/ 8283448 w 9143998"/>
              <a:gd name="connsiteY131" fmla="*/ 3882224 h 4074660"/>
              <a:gd name="connsiteX132" fmla="*/ 8283448 w 9143998"/>
              <a:gd name="connsiteY132" fmla="*/ 3634805 h 4074660"/>
              <a:gd name="connsiteX133" fmla="*/ 8214741 w 9143998"/>
              <a:gd name="connsiteY133" fmla="*/ 3606427 h 4074660"/>
              <a:gd name="connsiteX134" fmla="*/ 8186294 w 9143998"/>
              <a:gd name="connsiteY134" fmla="*/ 3537890 h 4074660"/>
              <a:gd name="connsiteX135" fmla="*/ 7938262 w 9143998"/>
              <a:gd name="connsiteY135" fmla="*/ 3537890 h 4074660"/>
              <a:gd name="connsiteX136" fmla="*/ 7841107 w 9143998"/>
              <a:gd name="connsiteY136" fmla="*/ 3634805 h 4074660"/>
              <a:gd name="connsiteX137" fmla="*/ 7841107 w 9143998"/>
              <a:gd name="connsiteY137" fmla="*/ 3882224 h 4074660"/>
              <a:gd name="connsiteX138" fmla="*/ 7844071 w 9143998"/>
              <a:gd name="connsiteY138" fmla="*/ 3882821 h 4074660"/>
              <a:gd name="connsiteX139" fmla="*/ 7844071 w 9143998"/>
              <a:gd name="connsiteY139" fmla="*/ 3884214 h 4074660"/>
              <a:gd name="connsiteX140" fmla="*/ 7841107 w 9143998"/>
              <a:gd name="connsiteY140" fmla="*/ 3883617 h 4074660"/>
              <a:gd name="connsiteX141" fmla="*/ 7745349 w 9143998"/>
              <a:gd name="connsiteY141" fmla="*/ 3979139 h 4074660"/>
              <a:gd name="connsiteX142" fmla="*/ 7501001 w 9143998"/>
              <a:gd name="connsiteY142" fmla="*/ 3979139 h 4074660"/>
              <a:gd name="connsiteX143" fmla="*/ 7442548 w 9143998"/>
              <a:gd name="connsiteY143" fmla="*/ 3891131 h 4074660"/>
              <a:gd name="connsiteX144" fmla="*/ 7408599 w 9143998"/>
              <a:gd name="connsiteY144" fmla="*/ 3884293 h 4074660"/>
              <a:gd name="connsiteX145" fmla="*/ 7408599 w 9143998"/>
              <a:gd name="connsiteY145" fmla="*/ 3882509 h 4074660"/>
              <a:gd name="connsiteX146" fmla="*/ 7411720 w 9143998"/>
              <a:gd name="connsiteY146" fmla="*/ 3882097 h 4074660"/>
              <a:gd name="connsiteX147" fmla="*/ 7411720 w 9143998"/>
              <a:gd name="connsiteY147" fmla="*/ 3634678 h 4074660"/>
              <a:gd name="connsiteX148" fmla="*/ 7343013 w 9143998"/>
              <a:gd name="connsiteY148" fmla="*/ 3606300 h 4074660"/>
              <a:gd name="connsiteX149" fmla="*/ 7314565 w 9143998"/>
              <a:gd name="connsiteY149" fmla="*/ 3537763 h 4074660"/>
              <a:gd name="connsiteX150" fmla="*/ 7066534 w 9143998"/>
              <a:gd name="connsiteY150" fmla="*/ 3537763 h 4074660"/>
              <a:gd name="connsiteX151" fmla="*/ 6969379 w 9143998"/>
              <a:gd name="connsiteY151" fmla="*/ 3634678 h 4074660"/>
              <a:gd name="connsiteX152" fmla="*/ 6969379 w 9143998"/>
              <a:gd name="connsiteY152" fmla="*/ 3882097 h 4074660"/>
              <a:gd name="connsiteX153" fmla="*/ 6972840 w 9143998"/>
              <a:gd name="connsiteY153" fmla="*/ 3882794 h 4074660"/>
              <a:gd name="connsiteX154" fmla="*/ 6972840 w 9143998"/>
              <a:gd name="connsiteY154" fmla="*/ 3884187 h 4074660"/>
              <a:gd name="connsiteX155" fmla="*/ 6969379 w 9143998"/>
              <a:gd name="connsiteY155" fmla="*/ 3883490 h 4074660"/>
              <a:gd name="connsiteX156" fmla="*/ 6873621 w 9143998"/>
              <a:gd name="connsiteY156" fmla="*/ 3979012 h 4074660"/>
              <a:gd name="connsiteX157" fmla="*/ 6629273 w 9143998"/>
              <a:gd name="connsiteY157" fmla="*/ 3979012 h 4074660"/>
              <a:gd name="connsiteX158" fmla="*/ 6533515 w 9143998"/>
              <a:gd name="connsiteY158" fmla="*/ 3883490 h 4074660"/>
              <a:gd name="connsiteX159" fmla="*/ 6437757 w 9143998"/>
              <a:gd name="connsiteY159" fmla="*/ 3979012 h 4074660"/>
              <a:gd name="connsiteX160" fmla="*/ 6193409 w 9143998"/>
              <a:gd name="connsiteY160" fmla="*/ 3979012 h 4074660"/>
              <a:gd name="connsiteX161" fmla="*/ 6097651 w 9143998"/>
              <a:gd name="connsiteY161" fmla="*/ 3883490 h 4074660"/>
              <a:gd name="connsiteX162" fmla="*/ 6001893 w 9143998"/>
              <a:gd name="connsiteY162" fmla="*/ 3979012 h 4074660"/>
              <a:gd name="connsiteX163" fmla="*/ 5757545 w 9143998"/>
              <a:gd name="connsiteY163" fmla="*/ 3979012 h 4074660"/>
              <a:gd name="connsiteX164" fmla="*/ 5661787 w 9143998"/>
              <a:gd name="connsiteY164" fmla="*/ 3883490 h 4074660"/>
              <a:gd name="connsiteX165" fmla="*/ 5566029 w 9143998"/>
              <a:gd name="connsiteY165" fmla="*/ 3979012 h 4074660"/>
              <a:gd name="connsiteX166" fmla="*/ 5321681 w 9143998"/>
              <a:gd name="connsiteY166" fmla="*/ 3979012 h 4074660"/>
              <a:gd name="connsiteX167" fmla="*/ 5225923 w 9143998"/>
              <a:gd name="connsiteY167" fmla="*/ 3883490 h 4074660"/>
              <a:gd name="connsiteX168" fmla="*/ 5130165 w 9143998"/>
              <a:gd name="connsiteY168" fmla="*/ 3979012 h 4074660"/>
              <a:gd name="connsiteX169" fmla="*/ 4885690 w 9143998"/>
              <a:gd name="connsiteY169" fmla="*/ 3979012 h 4074660"/>
              <a:gd name="connsiteX170" fmla="*/ 4789932 w 9143998"/>
              <a:gd name="connsiteY170" fmla="*/ 3883490 h 4074660"/>
              <a:gd name="connsiteX171" fmla="*/ 4694174 w 9143998"/>
              <a:gd name="connsiteY171" fmla="*/ 3979012 h 4074660"/>
              <a:gd name="connsiteX172" fmla="*/ 4449826 w 9143998"/>
              <a:gd name="connsiteY172" fmla="*/ 3979012 h 4074660"/>
              <a:gd name="connsiteX173" fmla="*/ 4354068 w 9143998"/>
              <a:gd name="connsiteY173" fmla="*/ 3883490 h 4074660"/>
              <a:gd name="connsiteX174" fmla="*/ 4258310 w 9143998"/>
              <a:gd name="connsiteY174" fmla="*/ 3979012 h 4074660"/>
              <a:gd name="connsiteX175" fmla="*/ 4013964 w 9143998"/>
              <a:gd name="connsiteY175" fmla="*/ 3979012 h 4074660"/>
              <a:gd name="connsiteX176" fmla="*/ 3918206 w 9143998"/>
              <a:gd name="connsiteY176" fmla="*/ 3883490 h 4074660"/>
              <a:gd name="connsiteX177" fmla="*/ 3822448 w 9143998"/>
              <a:gd name="connsiteY177" fmla="*/ 3979012 h 4074660"/>
              <a:gd name="connsiteX178" fmla="*/ 3578099 w 9143998"/>
              <a:gd name="connsiteY178" fmla="*/ 3979012 h 4074660"/>
              <a:gd name="connsiteX179" fmla="*/ 3482342 w 9143998"/>
              <a:gd name="connsiteY179" fmla="*/ 3883490 h 4074660"/>
              <a:gd name="connsiteX180" fmla="*/ 3386584 w 9143998"/>
              <a:gd name="connsiteY180" fmla="*/ 3979012 h 4074660"/>
              <a:gd name="connsiteX181" fmla="*/ 3142236 w 9143998"/>
              <a:gd name="connsiteY181" fmla="*/ 3979012 h 4074660"/>
              <a:gd name="connsiteX182" fmla="*/ 3046478 w 9143998"/>
              <a:gd name="connsiteY182" fmla="*/ 3883490 h 4074660"/>
              <a:gd name="connsiteX183" fmla="*/ 2950720 w 9143998"/>
              <a:gd name="connsiteY183" fmla="*/ 3979012 h 4074660"/>
              <a:gd name="connsiteX184" fmla="*/ 2706371 w 9143998"/>
              <a:gd name="connsiteY184" fmla="*/ 3979012 h 4074660"/>
              <a:gd name="connsiteX185" fmla="*/ 2610613 w 9143998"/>
              <a:gd name="connsiteY185" fmla="*/ 3883490 h 4074660"/>
              <a:gd name="connsiteX186" fmla="*/ 2610613 w 9143998"/>
              <a:gd name="connsiteY186" fmla="*/ 3639746 h 4074660"/>
              <a:gd name="connsiteX187" fmla="*/ 2706371 w 9143998"/>
              <a:gd name="connsiteY187" fmla="*/ 3544224 h 4074660"/>
              <a:gd name="connsiteX188" fmla="*/ 2610613 w 9143998"/>
              <a:gd name="connsiteY188" fmla="*/ 3448703 h 4074660"/>
              <a:gd name="connsiteX189" fmla="*/ 2514855 w 9143998"/>
              <a:gd name="connsiteY189" fmla="*/ 3544224 h 4074660"/>
              <a:gd name="connsiteX190" fmla="*/ 2270508 w 9143998"/>
              <a:gd name="connsiteY190" fmla="*/ 3544224 h 4074660"/>
              <a:gd name="connsiteX191" fmla="*/ 2174750 w 9143998"/>
              <a:gd name="connsiteY191" fmla="*/ 3448703 h 4074660"/>
              <a:gd name="connsiteX192" fmla="*/ 2078991 w 9143998"/>
              <a:gd name="connsiteY192" fmla="*/ 3544224 h 4074660"/>
              <a:gd name="connsiteX193" fmla="*/ 2174750 w 9143998"/>
              <a:gd name="connsiteY193" fmla="*/ 3639746 h 4074660"/>
              <a:gd name="connsiteX194" fmla="*/ 2174750 w 9143998"/>
              <a:gd name="connsiteY194" fmla="*/ 3883490 h 4074660"/>
              <a:gd name="connsiteX195" fmla="*/ 2100836 w 9143998"/>
              <a:gd name="connsiteY195" fmla="*/ 3918202 h 4074660"/>
              <a:gd name="connsiteX196" fmla="*/ 2100582 w 9143998"/>
              <a:gd name="connsiteY196" fmla="*/ 3918583 h 4074660"/>
              <a:gd name="connsiteX197" fmla="*/ 2095375 w 9143998"/>
              <a:gd name="connsiteY197" fmla="*/ 3925550 h 4074660"/>
              <a:gd name="connsiteX198" fmla="*/ 2078991 w 9143998"/>
              <a:gd name="connsiteY198" fmla="*/ 3978885 h 4074660"/>
              <a:gd name="connsiteX199" fmla="*/ 1834643 w 9143998"/>
              <a:gd name="connsiteY199" fmla="*/ 3978885 h 4074660"/>
              <a:gd name="connsiteX200" fmla="*/ 1738886 w 9143998"/>
              <a:gd name="connsiteY200" fmla="*/ 3883364 h 4074660"/>
              <a:gd name="connsiteX201" fmla="*/ 1738886 w 9143998"/>
              <a:gd name="connsiteY201" fmla="*/ 3639619 h 4074660"/>
              <a:gd name="connsiteX202" fmla="*/ 1834643 w 9143998"/>
              <a:gd name="connsiteY202" fmla="*/ 3544097 h 4074660"/>
              <a:gd name="connsiteX203" fmla="*/ 1738886 w 9143998"/>
              <a:gd name="connsiteY203" fmla="*/ 3448576 h 4074660"/>
              <a:gd name="connsiteX204" fmla="*/ 1643128 w 9143998"/>
              <a:gd name="connsiteY204" fmla="*/ 3544097 h 4074660"/>
              <a:gd name="connsiteX205" fmla="*/ 1398780 w 9143998"/>
              <a:gd name="connsiteY205" fmla="*/ 3544097 h 4074660"/>
              <a:gd name="connsiteX206" fmla="*/ 1388619 w 9143998"/>
              <a:gd name="connsiteY206" fmla="*/ 3501531 h 4074660"/>
              <a:gd name="connsiteX207" fmla="*/ 1303022 w 9143998"/>
              <a:gd name="connsiteY207" fmla="*/ 3448576 h 4074660"/>
              <a:gd name="connsiteX208" fmla="*/ 1303022 w 9143998"/>
              <a:gd name="connsiteY208" fmla="*/ 3204831 h 4074660"/>
              <a:gd name="connsiteX209" fmla="*/ 1398780 w 9143998"/>
              <a:gd name="connsiteY209" fmla="*/ 3109310 h 4074660"/>
              <a:gd name="connsiteX210" fmla="*/ 1303022 w 9143998"/>
              <a:gd name="connsiteY210" fmla="*/ 3013788 h 4074660"/>
              <a:gd name="connsiteX211" fmla="*/ 1207264 w 9143998"/>
              <a:gd name="connsiteY211" fmla="*/ 3109310 h 4074660"/>
              <a:gd name="connsiteX212" fmla="*/ 963042 w 9143998"/>
              <a:gd name="connsiteY212" fmla="*/ 3109310 h 4074660"/>
              <a:gd name="connsiteX213" fmla="*/ 867284 w 9143998"/>
              <a:gd name="connsiteY213" fmla="*/ 3013788 h 4074660"/>
              <a:gd name="connsiteX214" fmla="*/ 867284 w 9143998"/>
              <a:gd name="connsiteY214" fmla="*/ 2770043 h 4074660"/>
              <a:gd name="connsiteX215" fmla="*/ 963042 w 9143998"/>
              <a:gd name="connsiteY215" fmla="*/ 2674522 h 4074660"/>
              <a:gd name="connsiteX216" fmla="*/ 867284 w 9143998"/>
              <a:gd name="connsiteY216" fmla="*/ 2579000 h 4074660"/>
              <a:gd name="connsiteX217" fmla="*/ 771526 w 9143998"/>
              <a:gd name="connsiteY217" fmla="*/ 2674522 h 4074660"/>
              <a:gd name="connsiteX218" fmla="*/ 527178 w 9143998"/>
              <a:gd name="connsiteY218" fmla="*/ 2674522 h 4074660"/>
              <a:gd name="connsiteX219" fmla="*/ 431420 w 9143998"/>
              <a:gd name="connsiteY219" fmla="*/ 2579000 h 4074660"/>
              <a:gd name="connsiteX220" fmla="*/ 335662 w 9143998"/>
              <a:gd name="connsiteY220" fmla="*/ 2674522 h 4074660"/>
              <a:gd name="connsiteX221" fmla="*/ 431420 w 9143998"/>
              <a:gd name="connsiteY221" fmla="*/ 2770043 h 4074660"/>
              <a:gd name="connsiteX222" fmla="*/ 431420 w 9143998"/>
              <a:gd name="connsiteY222" fmla="*/ 3013788 h 4074660"/>
              <a:gd name="connsiteX223" fmla="*/ 335662 w 9143998"/>
              <a:gd name="connsiteY223" fmla="*/ 3109310 h 4074660"/>
              <a:gd name="connsiteX224" fmla="*/ 91314 w 9143998"/>
              <a:gd name="connsiteY224" fmla="*/ 3109310 h 4074660"/>
              <a:gd name="connsiteX225" fmla="*/ 32860 w 9143998"/>
              <a:gd name="connsiteY225" fmla="*/ 3021302 h 4074660"/>
              <a:gd name="connsiteX226" fmla="*/ 0 w 9143998"/>
              <a:gd name="connsiteY226" fmla="*/ 3014683 h 407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9143998" h="4074660">
                <a:moveTo>
                  <a:pt x="7769860" y="4043242"/>
                </a:moveTo>
                <a:cubicBezTo>
                  <a:pt x="7772400" y="4046029"/>
                  <a:pt x="7775194" y="4048816"/>
                  <a:pt x="7777988" y="4051223"/>
                </a:cubicBezTo>
                <a:cubicBezTo>
                  <a:pt x="7776337" y="4049703"/>
                  <a:pt x="7774686" y="4048309"/>
                  <a:pt x="7773162" y="4046789"/>
                </a:cubicBezTo>
                <a:cubicBezTo>
                  <a:pt x="7772019" y="4045649"/>
                  <a:pt x="7771003" y="4044382"/>
                  <a:pt x="7769860" y="4043242"/>
                </a:cubicBezTo>
                <a:close/>
                <a:moveTo>
                  <a:pt x="6898132" y="4043242"/>
                </a:moveTo>
                <a:cubicBezTo>
                  <a:pt x="6900672" y="4046029"/>
                  <a:pt x="6903466" y="4048816"/>
                  <a:pt x="6906260" y="4051223"/>
                </a:cubicBezTo>
                <a:cubicBezTo>
                  <a:pt x="6904736" y="4049703"/>
                  <a:pt x="6903085" y="4048309"/>
                  <a:pt x="6901434" y="4046789"/>
                </a:cubicBezTo>
                <a:cubicBezTo>
                  <a:pt x="6900291" y="4045649"/>
                  <a:pt x="6899275" y="4044382"/>
                  <a:pt x="6898132" y="4043242"/>
                </a:cubicBezTo>
                <a:close/>
                <a:moveTo>
                  <a:pt x="796291" y="4043242"/>
                </a:moveTo>
                <a:cubicBezTo>
                  <a:pt x="798831" y="4046029"/>
                  <a:pt x="801625" y="4048816"/>
                  <a:pt x="804419" y="4051223"/>
                </a:cubicBezTo>
                <a:cubicBezTo>
                  <a:pt x="802895" y="4049703"/>
                  <a:pt x="801117" y="4048309"/>
                  <a:pt x="799593" y="4046789"/>
                </a:cubicBezTo>
                <a:cubicBezTo>
                  <a:pt x="798450" y="4045649"/>
                  <a:pt x="797434" y="4044382"/>
                  <a:pt x="796291" y="4043242"/>
                </a:cubicBezTo>
                <a:close/>
                <a:moveTo>
                  <a:pt x="6604508" y="4042988"/>
                </a:moveTo>
                <a:cubicBezTo>
                  <a:pt x="6586982" y="4062371"/>
                  <a:pt x="6561582" y="4074660"/>
                  <a:pt x="6533388" y="4074660"/>
                </a:cubicBezTo>
                <a:cubicBezTo>
                  <a:pt x="6561582" y="4074660"/>
                  <a:pt x="6586856" y="4062371"/>
                  <a:pt x="6604508" y="4042988"/>
                </a:cubicBezTo>
                <a:close/>
                <a:moveTo>
                  <a:pt x="8638667" y="4039948"/>
                </a:moveTo>
                <a:cubicBezTo>
                  <a:pt x="8642477" y="4044509"/>
                  <a:pt x="8646668" y="4048689"/>
                  <a:pt x="8651240" y="4052490"/>
                </a:cubicBezTo>
                <a:cubicBezTo>
                  <a:pt x="8649081" y="4050716"/>
                  <a:pt x="8646922" y="4048816"/>
                  <a:pt x="8644890" y="4046789"/>
                </a:cubicBezTo>
                <a:cubicBezTo>
                  <a:pt x="8642731" y="4044635"/>
                  <a:pt x="8640699" y="4042355"/>
                  <a:pt x="8638667" y="4039948"/>
                </a:cubicBezTo>
                <a:close/>
                <a:moveTo>
                  <a:pt x="5151882" y="4039948"/>
                </a:moveTo>
                <a:cubicBezTo>
                  <a:pt x="5155692" y="4044509"/>
                  <a:pt x="5159883" y="4048689"/>
                  <a:pt x="5164455" y="4052490"/>
                </a:cubicBezTo>
                <a:cubicBezTo>
                  <a:pt x="5162296" y="4050716"/>
                  <a:pt x="5160137" y="4048816"/>
                  <a:pt x="5158105" y="4046789"/>
                </a:cubicBezTo>
                <a:cubicBezTo>
                  <a:pt x="5155946" y="4044635"/>
                  <a:pt x="5153914" y="4042355"/>
                  <a:pt x="5151882" y="4039948"/>
                </a:cubicBezTo>
                <a:close/>
                <a:moveTo>
                  <a:pt x="4280154" y="4039948"/>
                </a:moveTo>
                <a:cubicBezTo>
                  <a:pt x="4282313" y="4042482"/>
                  <a:pt x="4284599" y="4044889"/>
                  <a:pt x="4286885" y="4047169"/>
                </a:cubicBezTo>
                <a:cubicBezTo>
                  <a:pt x="4286758" y="4047042"/>
                  <a:pt x="4286504" y="4046916"/>
                  <a:pt x="4286377" y="4046789"/>
                </a:cubicBezTo>
                <a:cubicBezTo>
                  <a:pt x="4284218" y="4044635"/>
                  <a:pt x="4282186" y="4042355"/>
                  <a:pt x="4280154" y="4039948"/>
                </a:cubicBezTo>
                <a:close/>
                <a:moveTo>
                  <a:pt x="2536827" y="4039948"/>
                </a:moveTo>
                <a:cubicBezTo>
                  <a:pt x="2539112" y="4042735"/>
                  <a:pt x="2541780" y="4045395"/>
                  <a:pt x="2544446" y="4047929"/>
                </a:cubicBezTo>
                <a:cubicBezTo>
                  <a:pt x="2543939" y="4047422"/>
                  <a:pt x="2543431" y="4047169"/>
                  <a:pt x="2543049" y="4046789"/>
                </a:cubicBezTo>
                <a:cubicBezTo>
                  <a:pt x="2540890" y="4044635"/>
                  <a:pt x="2538859" y="4042355"/>
                  <a:pt x="2536827" y="4039948"/>
                </a:cubicBezTo>
                <a:close/>
                <a:moveTo>
                  <a:pt x="1665098" y="4039948"/>
                </a:moveTo>
                <a:cubicBezTo>
                  <a:pt x="1667131" y="4042482"/>
                  <a:pt x="1669290" y="4044762"/>
                  <a:pt x="1671576" y="4047042"/>
                </a:cubicBezTo>
                <a:cubicBezTo>
                  <a:pt x="1671576" y="4046916"/>
                  <a:pt x="1671449" y="4046789"/>
                  <a:pt x="1671322" y="4046789"/>
                </a:cubicBezTo>
                <a:cubicBezTo>
                  <a:pt x="1669163" y="4044635"/>
                  <a:pt x="1667131" y="4042355"/>
                  <a:pt x="1665098" y="4039948"/>
                </a:cubicBezTo>
                <a:close/>
                <a:moveTo>
                  <a:pt x="8372602" y="3979265"/>
                </a:moveTo>
                <a:cubicBezTo>
                  <a:pt x="8372602" y="4018886"/>
                  <a:pt x="8348528" y="4052807"/>
                  <a:pt x="8314149" y="4067291"/>
                </a:cubicBezTo>
                <a:lnTo>
                  <a:pt x="8280989" y="4073954"/>
                </a:lnTo>
                <a:lnTo>
                  <a:pt x="8280989" y="4073953"/>
                </a:lnTo>
                <a:lnTo>
                  <a:pt x="8314095" y="4067291"/>
                </a:lnTo>
                <a:cubicBezTo>
                  <a:pt x="8348456" y="4052807"/>
                  <a:pt x="8372602" y="4018886"/>
                  <a:pt x="8372602" y="3979265"/>
                </a:cubicBezTo>
                <a:close/>
                <a:moveTo>
                  <a:pt x="7501001" y="3979139"/>
                </a:moveTo>
                <a:cubicBezTo>
                  <a:pt x="7501001" y="4018760"/>
                  <a:pt x="7476927" y="4052680"/>
                  <a:pt x="7442548" y="4067164"/>
                </a:cubicBezTo>
                <a:lnTo>
                  <a:pt x="7408599" y="4073986"/>
                </a:lnTo>
                <a:lnTo>
                  <a:pt x="7408599" y="4073985"/>
                </a:lnTo>
                <a:lnTo>
                  <a:pt x="7442494" y="4067164"/>
                </a:lnTo>
                <a:cubicBezTo>
                  <a:pt x="7476855" y="4052680"/>
                  <a:pt x="7501001" y="4018760"/>
                  <a:pt x="7501001" y="3979139"/>
                </a:cubicBezTo>
                <a:close/>
                <a:moveTo>
                  <a:pt x="5757545" y="3979012"/>
                </a:moveTo>
                <a:cubicBezTo>
                  <a:pt x="5757545" y="4031840"/>
                  <a:pt x="5714746" y="4074533"/>
                  <a:pt x="5661787" y="4074533"/>
                </a:cubicBezTo>
                <a:cubicBezTo>
                  <a:pt x="5714619" y="4074533"/>
                  <a:pt x="5757545" y="4031840"/>
                  <a:pt x="5757545" y="3979012"/>
                </a:cubicBezTo>
                <a:close/>
                <a:moveTo>
                  <a:pt x="4885690" y="3979012"/>
                </a:moveTo>
                <a:cubicBezTo>
                  <a:pt x="4885690" y="4031840"/>
                  <a:pt x="4842891" y="4074533"/>
                  <a:pt x="4789932" y="4074533"/>
                </a:cubicBezTo>
                <a:cubicBezTo>
                  <a:pt x="4842764" y="4074533"/>
                  <a:pt x="4885690" y="4031840"/>
                  <a:pt x="4885690" y="3979012"/>
                </a:cubicBezTo>
                <a:close/>
                <a:moveTo>
                  <a:pt x="3142236" y="3979012"/>
                </a:moveTo>
                <a:cubicBezTo>
                  <a:pt x="3142236" y="4031840"/>
                  <a:pt x="3099437" y="4074533"/>
                  <a:pt x="3046478" y="4074533"/>
                </a:cubicBezTo>
                <a:cubicBezTo>
                  <a:pt x="3099310" y="4074533"/>
                  <a:pt x="3142236" y="4031840"/>
                  <a:pt x="3142236" y="3979012"/>
                </a:cubicBezTo>
                <a:close/>
                <a:moveTo>
                  <a:pt x="963042" y="3544351"/>
                </a:moveTo>
                <a:lnTo>
                  <a:pt x="1207391" y="3544351"/>
                </a:lnTo>
                <a:cubicBezTo>
                  <a:pt x="1207391" y="3546631"/>
                  <a:pt x="1207517" y="3548911"/>
                  <a:pt x="1207771" y="3551192"/>
                </a:cubicBezTo>
                <a:cubicBezTo>
                  <a:pt x="1208787" y="3565127"/>
                  <a:pt x="1212598" y="3578176"/>
                  <a:pt x="1218947" y="3589831"/>
                </a:cubicBezTo>
                <a:cubicBezTo>
                  <a:pt x="1234187" y="3617702"/>
                  <a:pt x="1262889" y="3637085"/>
                  <a:pt x="1296417" y="3639492"/>
                </a:cubicBezTo>
                <a:cubicBezTo>
                  <a:pt x="1298703" y="3639619"/>
                  <a:pt x="1300863" y="3639872"/>
                  <a:pt x="1303149" y="3639872"/>
                </a:cubicBezTo>
                <a:lnTo>
                  <a:pt x="1303149" y="3883617"/>
                </a:lnTo>
                <a:cubicBezTo>
                  <a:pt x="1250317" y="3883617"/>
                  <a:pt x="1207391" y="3926437"/>
                  <a:pt x="1207391" y="3979139"/>
                </a:cubicBezTo>
                <a:lnTo>
                  <a:pt x="963042" y="3979139"/>
                </a:lnTo>
                <a:cubicBezTo>
                  <a:pt x="963042" y="3926437"/>
                  <a:pt x="920243" y="3883617"/>
                  <a:pt x="867284" y="3883617"/>
                </a:cubicBezTo>
                <a:lnTo>
                  <a:pt x="867284" y="3639872"/>
                </a:lnTo>
                <a:cubicBezTo>
                  <a:pt x="873888" y="3639872"/>
                  <a:pt x="880365" y="3639239"/>
                  <a:pt x="886588" y="3637972"/>
                </a:cubicBezTo>
                <a:cubicBezTo>
                  <a:pt x="930276" y="3629104"/>
                  <a:pt x="963042" y="3590591"/>
                  <a:pt x="963042" y="3544351"/>
                </a:cubicBezTo>
                <a:close/>
                <a:moveTo>
                  <a:pt x="91314" y="3544097"/>
                </a:moveTo>
                <a:lnTo>
                  <a:pt x="335662" y="3544097"/>
                </a:lnTo>
                <a:cubicBezTo>
                  <a:pt x="335662" y="3563861"/>
                  <a:pt x="341631" y="3582230"/>
                  <a:pt x="352045" y="3597559"/>
                </a:cubicBezTo>
                <a:cubicBezTo>
                  <a:pt x="368047" y="3621123"/>
                  <a:pt x="394336" y="3637212"/>
                  <a:pt x="424562" y="3639239"/>
                </a:cubicBezTo>
                <a:cubicBezTo>
                  <a:pt x="426848" y="3639366"/>
                  <a:pt x="429134" y="3639619"/>
                  <a:pt x="431420" y="3639619"/>
                </a:cubicBezTo>
                <a:lnTo>
                  <a:pt x="431420" y="3883364"/>
                </a:lnTo>
                <a:cubicBezTo>
                  <a:pt x="378588" y="3883364"/>
                  <a:pt x="335662" y="3926183"/>
                  <a:pt x="335662" y="3978885"/>
                </a:cubicBezTo>
                <a:lnTo>
                  <a:pt x="91314" y="3978885"/>
                </a:lnTo>
                <a:cubicBezTo>
                  <a:pt x="91314" y="3939359"/>
                  <a:pt x="67240" y="3905391"/>
                  <a:pt x="32860" y="3890878"/>
                </a:cubicBezTo>
                <a:lnTo>
                  <a:pt x="0" y="3884259"/>
                </a:lnTo>
                <a:lnTo>
                  <a:pt x="0" y="3638725"/>
                </a:lnTo>
                <a:lnTo>
                  <a:pt x="32807" y="3632123"/>
                </a:lnTo>
                <a:cubicBezTo>
                  <a:pt x="67168" y="3617639"/>
                  <a:pt x="91314" y="3583718"/>
                  <a:pt x="91314" y="3544097"/>
                </a:cubicBezTo>
                <a:close/>
                <a:moveTo>
                  <a:pt x="8365870" y="3112857"/>
                </a:moveTo>
                <a:cubicBezTo>
                  <a:pt x="8365870" y="3165685"/>
                  <a:pt x="8323071" y="3208379"/>
                  <a:pt x="8270112" y="3208379"/>
                </a:cubicBezTo>
                <a:lnTo>
                  <a:pt x="8270112" y="3452123"/>
                </a:lnTo>
                <a:cubicBezTo>
                  <a:pt x="8323071" y="3452123"/>
                  <a:pt x="8365870" y="3494943"/>
                  <a:pt x="8365870" y="3547645"/>
                </a:cubicBezTo>
                <a:lnTo>
                  <a:pt x="8610218" y="3547645"/>
                </a:lnTo>
                <a:cubicBezTo>
                  <a:pt x="8610218" y="3494943"/>
                  <a:pt x="8653144" y="3452123"/>
                  <a:pt x="8705976" y="3452123"/>
                </a:cubicBezTo>
                <a:lnTo>
                  <a:pt x="8705976" y="3208379"/>
                </a:lnTo>
                <a:cubicBezTo>
                  <a:pt x="8679560" y="3208379"/>
                  <a:pt x="8655557" y="3197737"/>
                  <a:pt x="8638285" y="3180381"/>
                </a:cubicBezTo>
                <a:cubicBezTo>
                  <a:pt x="8621013" y="3163152"/>
                  <a:pt x="8610218" y="3139208"/>
                  <a:pt x="8610218" y="3112857"/>
                </a:cubicBezTo>
                <a:close/>
                <a:moveTo>
                  <a:pt x="527178" y="3109563"/>
                </a:moveTo>
                <a:lnTo>
                  <a:pt x="771526" y="3109563"/>
                </a:lnTo>
                <a:cubicBezTo>
                  <a:pt x="771526" y="3161631"/>
                  <a:pt x="813309" y="3203818"/>
                  <a:pt x="865252" y="3204958"/>
                </a:cubicBezTo>
                <a:cubicBezTo>
                  <a:pt x="865887" y="3204958"/>
                  <a:pt x="866649" y="3205084"/>
                  <a:pt x="867284" y="3205084"/>
                </a:cubicBezTo>
                <a:lnTo>
                  <a:pt x="867284" y="3448829"/>
                </a:lnTo>
                <a:cubicBezTo>
                  <a:pt x="814452" y="3448829"/>
                  <a:pt x="771526" y="3491649"/>
                  <a:pt x="771526" y="3544351"/>
                </a:cubicBezTo>
                <a:lnTo>
                  <a:pt x="527178" y="3544351"/>
                </a:lnTo>
                <a:cubicBezTo>
                  <a:pt x="527178" y="3491649"/>
                  <a:pt x="484379" y="3448829"/>
                  <a:pt x="431420" y="3448829"/>
                </a:cubicBezTo>
                <a:lnTo>
                  <a:pt x="431420" y="3205084"/>
                </a:lnTo>
                <a:cubicBezTo>
                  <a:pt x="452121" y="3205084"/>
                  <a:pt x="471298" y="3198370"/>
                  <a:pt x="487046" y="3187222"/>
                </a:cubicBezTo>
                <a:cubicBezTo>
                  <a:pt x="510033" y="3170753"/>
                  <a:pt x="525400" y="3144528"/>
                  <a:pt x="526924" y="3114504"/>
                </a:cubicBezTo>
                <a:cubicBezTo>
                  <a:pt x="527051" y="3112857"/>
                  <a:pt x="527178" y="3111210"/>
                  <a:pt x="527178" y="3109563"/>
                </a:cubicBez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2766986"/>
                </a:lnTo>
                <a:lnTo>
                  <a:pt x="9113789" y="2760890"/>
                </a:lnTo>
                <a:cubicBezTo>
                  <a:pt x="9102153" y="2755981"/>
                  <a:pt x="9091675" y="2748887"/>
                  <a:pt x="9082912" y="2740145"/>
                </a:cubicBezTo>
                <a:cubicBezTo>
                  <a:pt x="9065386" y="2722663"/>
                  <a:pt x="9054464" y="2698339"/>
                  <a:pt x="9054464" y="2671608"/>
                </a:cubicBezTo>
                <a:lnTo>
                  <a:pt x="8806433" y="2671608"/>
                </a:lnTo>
                <a:cubicBezTo>
                  <a:pt x="8806433" y="2725196"/>
                  <a:pt x="8762872" y="2768523"/>
                  <a:pt x="8709278" y="2768523"/>
                </a:cubicBezTo>
                <a:lnTo>
                  <a:pt x="8709278" y="3015942"/>
                </a:lnTo>
                <a:cubicBezTo>
                  <a:pt x="8762999" y="3015942"/>
                  <a:pt x="8806433" y="3059395"/>
                  <a:pt x="8806433" y="3112857"/>
                </a:cubicBezTo>
                <a:lnTo>
                  <a:pt x="9054464" y="3112857"/>
                </a:lnTo>
                <a:cubicBezTo>
                  <a:pt x="9054464" y="3072761"/>
                  <a:pt x="9078967" y="3038294"/>
                  <a:pt x="9113828" y="3023567"/>
                </a:cubicBezTo>
                <a:lnTo>
                  <a:pt x="9143998" y="3017479"/>
                </a:lnTo>
                <a:lnTo>
                  <a:pt x="9143998" y="3633908"/>
                </a:lnTo>
                <a:lnTo>
                  <a:pt x="9110615" y="3627172"/>
                </a:lnTo>
                <a:cubicBezTo>
                  <a:pt x="9098979" y="3622263"/>
                  <a:pt x="9088501" y="3615169"/>
                  <a:pt x="9079738" y="3606427"/>
                </a:cubicBezTo>
                <a:cubicBezTo>
                  <a:pt x="9062212" y="3588944"/>
                  <a:pt x="9051290" y="3564621"/>
                  <a:pt x="9051290" y="3537890"/>
                </a:cubicBezTo>
                <a:lnTo>
                  <a:pt x="8803259" y="3537890"/>
                </a:lnTo>
                <a:cubicBezTo>
                  <a:pt x="8803259" y="3591478"/>
                  <a:pt x="8759698" y="3634805"/>
                  <a:pt x="8706104" y="3634805"/>
                </a:cubicBezTo>
                <a:lnTo>
                  <a:pt x="8706104" y="3882224"/>
                </a:lnTo>
                <a:lnTo>
                  <a:pt x="8707329" y="3882386"/>
                </a:lnTo>
                <a:lnTo>
                  <a:pt x="8707329" y="3884829"/>
                </a:lnTo>
                <a:lnTo>
                  <a:pt x="8675457" y="3891258"/>
                </a:lnTo>
                <a:cubicBezTo>
                  <a:pt x="8641096" y="3905772"/>
                  <a:pt x="8616950" y="3939739"/>
                  <a:pt x="8616950" y="3979265"/>
                </a:cubicBezTo>
                <a:lnTo>
                  <a:pt x="8372602" y="3979265"/>
                </a:lnTo>
                <a:cubicBezTo>
                  <a:pt x="8372602" y="3939739"/>
                  <a:pt x="8348528" y="3905772"/>
                  <a:pt x="8314149" y="3891258"/>
                </a:cubicBezTo>
                <a:lnTo>
                  <a:pt x="8280989" y="3884579"/>
                </a:lnTo>
                <a:lnTo>
                  <a:pt x="8280989" y="3882549"/>
                </a:lnTo>
                <a:lnTo>
                  <a:pt x="8283448" y="3882224"/>
                </a:lnTo>
                <a:lnTo>
                  <a:pt x="8283448" y="3634805"/>
                </a:lnTo>
                <a:cubicBezTo>
                  <a:pt x="8256651" y="3634805"/>
                  <a:pt x="8232268" y="3623910"/>
                  <a:pt x="8214741" y="3606427"/>
                </a:cubicBezTo>
                <a:cubicBezTo>
                  <a:pt x="8197215" y="3588944"/>
                  <a:pt x="8186294" y="3564621"/>
                  <a:pt x="8186294" y="3537890"/>
                </a:cubicBezTo>
                <a:lnTo>
                  <a:pt x="7938262" y="3537890"/>
                </a:lnTo>
                <a:cubicBezTo>
                  <a:pt x="7938262" y="3591478"/>
                  <a:pt x="7894701" y="3634805"/>
                  <a:pt x="7841107" y="3634805"/>
                </a:cubicBezTo>
                <a:lnTo>
                  <a:pt x="7841107" y="3882224"/>
                </a:lnTo>
                <a:lnTo>
                  <a:pt x="7844071" y="3882821"/>
                </a:lnTo>
                <a:lnTo>
                  <a:pt x="7844071" y="3884214"/>
                </a:lnTo>
                <a:lnTo>
                  <a:pt x="7841107" y="3883617"/>
                </a:lnTo>
                <a:cubicBezTo>
                  <a:pt x="7788275" y="3883617"/>
                  <a:pt x="7745349" y="3926437"/>
                  <a:pt x="7745349" y="3979139"/>
                </a:cubicBezTo>
                <a:lnTo>
                  <a:pt x="7501001" y="3979139"/>
                </a:lnTo>
                <a:cubicBezTo>
                  <a:pt x="7501001" y="3939613"/>
                  <a:pt x="7476927" y="3905645"/>
                  <a:pt x="7442548" y="3891131"/>
                </a:cubicBezTo>
                <a:lnTo>
                  <a:pt x="7408599" y="3884293"/>
                </a:lnTo>
                <a:lnTo>
                  <a:pt x="7408599" y="3882509"/>
                </a:lnTo>
                <a:lnTo>
                  <a:pt x="7411720" y="3882097"/>
                </a:lnTo>
                <a:lnTo>
                  <a:pt x="7411720" y="3634678"/>
                </a:lnTo>
                <a:cubicBezTo>
                  <a:pt x="7384923" y="3634678"/>
                  <a:pt x="7360539" y="3623783"/>
                  <a:pt x="7343013" y="3606300"/>
                </a:cubicBezTo>
                <a:cubicBezTo>
                  <a:pt x="7325487" y="3588818"/>
                  <a:pt x="7314565" y="3564494"/>
                  <a:pt x="7314565" y="3537763"/>
                </a:cubicBezTo>
                <a:lnTo>
                  <a:pt x="7066534" y="3537763"/>
                </a:lnTo>
                <a:cubicBezTo>
                  <a:pt x="7066534" y="3591351"/>
                  <a:pt x="7022973" y="3634678"/>
                  <a:pt x="6969379" y="3634678"/>
                </a:cubicBezTo>
                <a:lnTo>
                  <a:pt x="6969379" y="3882097"/>
                </a:lnTo>
                <a:lnTo>
                  <a:pt x="6972840" y="3882794"/>
                </a:lnTo>
                <a:lnTo>
                  <a:pt x="6972840" y="3884187"/>
                </a:lnTo>
                <a:lnTo>
                  <a:pt x="6969379" y="3883490"/>
                </a:lnTo>
                <a:cubicBezTo>
                  <a:pt x="6916547" y="3883490"/>
                  <a:pt x="6873621" y="3926310"/>
                  <a:pt x="6873621" y="3979012"/>
                </a:cubicBezTo>
                <a:lnTo>
                  <a:pt x="6629273" y="3979012"/>
                </a:lnTo>
                <a:cubicBezTo>
                  <a:pt x="6629273" y="3926310"/>
                  <a:pt x="6586474" y="3883490"/>
                  <a:pt x="6533515" y="3883490"/>
                </a:cubicBezTo>
                <a:cubicBezTo>
                  <a:pt x="6480683" y="3883490"/>
                  <a:pt x="6437757" y="3926310"/>
                  <a:pt x="6437757" y="3979012"/>
                </a:cubicBezTo>
                <a:lnTo>
                  <a:pt x="6193409" y="3979012"/>
                </a:lnTo>
                <a:cubicBezTo>
                  <a:pt x="6193409" y="3926310"/>
                  <a:pt x="6150610" y="3883490"/>
                  <a:pt x="6097651" y="3883490"/>
                </a:cubicBezTo>
                <a:cubicBezTo>
                  <a:pt x="6044819" y="3883490"/>
                  <a:pt x="6001893" y="3926310"/>
                  <a:pt x="6001893" y="3979012"/>
                </a:cubicBezTo>
                <a:lnTo>
                  <a:pt x="5757545" y="3979012"/>
                </a:lnTo>
                <a:cubicBezTo>
                  <a:pt x="5757545" y="3926310"/>
                  <a:pt x="5714746" y="3883490"/>
                  <a:pt x="5661787" y="3883490"/>
                </a:cubicBezTo>
                <a:cubicBezTo>
                  <a:pt x="5608828" y="3883490"/>
                  <a:pt x="5566029" y="3926310"/>
                  <a:pt x="5566029" y="3979012"/>
                </a:cubicBezTo>
                <a:lnTo>
                  <a:pt x="5321681" y="3979012"/>
                </a:lnTo>
                <a:cubicBezTo>
                  <a:pt x="5321681" y="3926310"/>
                  <a:pt x="5278882" y="3883490"/>
                  <a:pt x="5225923" y="3883490"/>
                </a:cubicBezTo>
                <a:cubicBezTo>
                  <a:pt x="5173091" y="3883490"/>
                  <a:pt x="5130165" y="3926310"/>
                  <a:pt x="5130165" y="3979012"/>
                </a:cubicBezTo>
                <a:lnTo>
                  <a:pt x="4885690" y="3979012"/>
                </a:lnTo>
                <a:cubicBezTo>
                  <a:pt x="4885690" y="3926310"/>
                  <a:pt x="4842891" y="3883490"/>
                  <a:pt x="4789932" y="3883490"/>
                </a:cubicBezTo>
                <a:cubicBezTo>
                  <a:pt x="4737100" y="3883490"/>
                  <a:pt x="4694174" y="3926310"/>
                  <a:pt x="4694174" y="3979012"/>
                </a:cubicBezTo>
                <a:lnTo>
                  <a:pt x="4449826" y="3979012"/>
                </a:lnTo>
                <a:cubicBezTo>
                  <a:pt x="4449826" y="3926310"/>
                  <a:pt x="4407027" y="3883490"/>
                  <a:pt x="4354068" y="3883490"/>
                </a:cubicBezTo>
                <a:cubicBezTo>
                  <a:pt x="4301236" y="3883490"/>
                  <a:pt x="4258310" y="3926310"/>
                  <a:pt x="4258310" y="3979012"/>
                </a:cubicBezTo>
                <a:lnTo>
                  <a:pt x="4013964" y="3979012"/>
                </a:lnTo>
                <a:cubicBezTo>
                  <a:pt x="4013964" y="3926310"/>
                  <a:pt x="3971164" y="3883490"/>
                  <a:pt x="3918206" y="3883490"/>
                </a:cubicBezTo>
                <a:cubicBezTo>
                  <a:pt x="3865374" y="3883490"/>
                  <a:pt x="3822448" y="3926310"/>
                  <a:pt x="3822448" y="3979012"/>
                </a:cubicBezTo>
                <a:lnTo>
                  <a:pt x="3578099" y="3979012"/>
                </a:lnTo>
                <a:cubicBezTo>
                  <a:pt x="3578099" y="3926310"/>
                  <a:pt x="3535300" y="3883490"/>
                  <a:pt x="3482342" y="3883490"/>
                </a:cubicBezTo>
                <a:cubicBezTo>
                  <a:pt x="3429509" y="3883490"/>
                  <a:pt x="3386584" y="3926310"/>
                  <a:pt x="3386584" y="3979012"/>
                </a:cubicBezTo>
                <a:lnTo>
                  <a:pt x="3142236" y="3979012"/>
                </a:lnTo>
                <a:cubicBezTo>
                  <a:pt x="3142236" y="3926310"/>
                  <a:pt x="3099437" y="3883490"/>
                  <a:pt x="3046478" y="3883490"/>
                </a:cubicBezTo>
                <a:cubicBezTo>
                  <a:pt x="2993645" y="3883490"/>
                  <a:pt x="2950720" y="3926310"/>
                  <a:pt x="2950720" y="3979012"/>
                </a:cubicBezTo>
                <a:lnTo>
                  <a:pt x="2706371" y="3979012"/>
                </a:lnTo>
                <a:cubicBezTo>
                  <a:pt x="2706371" y="3926310"/>
                  <a:pt x="2663573" y="3883490"/>
                  <a:pt x="2610613" y="3883490"/>
                </a:cubicBezTo>
                <a:lnTo>
                  <a:pt x="2610613" y="3639746"/>
                </a:lnTo>
                <a:cubicBezTo>
                  <a:pt x="2663446" y="3639746"/>
                  <a:pt x="2706371" y="3597052"/>
                  <a:pt x="2706371" y="3544224"/>
                </a:cubicBezTo>
                <a:cubicBezTo>
                  <a:pt x="2706371" y="3491522"/>
                  <a:pt x="2663573" y="3448703"/>
                  <a:pt x="2610613" y="3448703"/>
                </a:cubicBezTo>
                <a:cubicBezTo>
                  <a:pt x="2557655" y="3448703"/>
                  <a:pt x="2514855" y="3491522"/>
                  <a:pt x="2514855" y="3544224"/>
                </a:cubicBezTo>
                <a:lnTo>
                  <a:pt x="2270508" y="3544224"/>
                </a:lnTo>
                <a:cubicBezTo>
                  <a:pt x="2270508" y="3491522"/>
                  <a:pt x="2227709" y="3448703"/>
                  <a:pt x="2174750" y="3448703"/>
                </a:cubicBezTo>
                <a:cubicBezTo>
                  <a:pt x="2121791" y="3448703"/>
                  <a:pt x="2078991" y="3491522"/>
                  <a:pt x="2078991" y="3544224"/>
                </a:cubicBezTo>
                <a:cubicBezTo>
                  <a:pt x="2078991" y="3597052"/>
                  <a:pt x="2121791" y="3639746"/>
                  <a:pt x="2174750" y="3639746"/>
                </a:cubicBezTo>
                <a:lnTo>
                  <a:pt x="2174750" y="3883490"/>
                </a:lnTo>
                <a:cubicBezTo>
                  <a:pt x="2145032" y="3883490"/>
                  <a:pt x="2118488" y="3897046"/>
                  <a:pt x="2100836" y="3918202"/>
                </a:cubicBezTo>
                <a:cubicBezTo>
                  <a:pt x="2100709" y="3918329"/>
                  <a:pt x="2100709" y="3918456"/>
                  <a:pt x="2100582" y="3918583"/>
                </a:cubicBezTo>
                <a:cubicBezTo>
                  <a:pt x="2098677" y="3920863"/>
                  <a:pt x="2097025" y="3923143"/>
                  <a:pt x="2095375" y="3925550"/>
                </a:cubicBezTo>
                <a:cubicBezTo>
                  <a:pt x="2085087" y="3940753"/>
                  <a:pt x="2078991" y="3959122"/>
                  <a:pt x="2078991" y="3978885"/>
                </a:cubicBezTo>
                <a:lnTo>
                  <a:pt x="1834643" y="3978885"/>
                </a:lnTo>
                <a:cubicBezTo>
                  <a:pt x="1834643" y="3926183"/>
                  <a:pt x="1791844" y="3883364"/>
                  <a:pt x="1738886" y="3883364"/>
                </a:cubicBezTo>
                <a:lnTo>
                  <a:pt x="1738886" y="3639619"/>
                </a:lnTo>
                <a:cubicBezTo>
                  <a:pt x="1791718" y="3639619"/>
                  <a:pt x="1834643" y="3596925"/>
                  <a:pt x="1834643" y="3544097"/>
                </a:cubicBezTo>
                <a:cubicBezTo>
                  <a:pt x="1834643" y="3491396"/>
                  <a:pt x="1791844" y="3448576"/>
                  <a:pt x="1738886" y="3448576"/>
                </a:cubicBezTo>
                <a:cubicBezTo>
                  <a:pt x="1686054" y="3448576"/>
                  <a:pt x="1643128" y="3491396"/>
                  <a:pt x="1643128" y="3544097"/>
                </a:cubicBezTo>
                <a:lnTo>
                  <a:pt x="1398780" y="3544097"/>
                </a:lnTo>
                <a:cubicBezTo>
                  <a:pt x="1398780" y="3528768"/>
                  <a:pt x="1395097" y="3514453"/>
                  <a:pt x="1388619" y="3501531"/>
                </a:cubicBezTo>
                <a:cubicBezTo>
                  <a:pt x="1372871" y="3470112"/>
                  <a:pt x="1340487" y="3448576"/>
                  <a:pt x="1303022" y="3448576"/>
                </a:cubicBezTo>
                <a:lnTo>
                  <a:pt x="1303022" y="3204831"/>
                </a:lnTo>
                <a:cubicBezTo>
                  <a:pt x="1355854" y="3204831"/>
                  <a:pt x="1398780" y="3162138"/>
                  <a:pt x="1398780" y="3109310"/>
                </a:cubicBezTo>
                <a:cubicBezTo>
                  <a:pt x="1398780" y="3056608"/>
                  <a:pt x="1355980" y="3013788"/>
                  <a:pt x="1303022" y="3013788"/>
                </a:cubicBezTo>
                <a:cubicBezTo>
                  <a:pt x="1250190" y="3013788"/>
                  <a:pt x="1207264" y="3056608"/>
                  <a:pt x="1207264" y="3109310"/>
                </a:cubicBezTo>
                <a:lnTo>
                  <a:pt x="963042" y="3109310"/>
                </a:lnTo>
                <a:cubicBezTo>
                  <a:pt x="963042" y="3056608"/>
                  <a:pt x="920243" y="3013788"/>
                  <a:pt x="867284" y="3013788"/>
                </a:cubicBezTo>
                <a:lnTo>
                  <a:pt x="867284" y="2770043"/>
                </a:lnTo>
                <a:cubicBezTo>
                  <a:pt x="920116" y="2770043"/>
                  <a:pt x="963042" y="2727350"/>
                  <a:pt x="963042" y="2674522"/>
                </a:cubicBezTo>
                <a:cubicBezTo>
                  <a:pt x="963042" y="2621820"/>
                  <a:pt x="920243" y="2579000"/>
                  <a:pt x="867284" y="2579000"/>
                </a:cubicBezTo>
                <a:cubicBezTo>
                  <a:pt x="814452" y="2579000"/>
                  <a:pt x="771526" y="2621820"/>
                  <a:pt x="771526" y="2674522"/>
                </a:cubicBezTo>
                <a:lnTo>
                  <a:pt x="527178" y="2674522"/>
                </a:lnTo>
                <a:cubicBezTo>
                  <a:pt x="527178" y="2621820"/>
                  <a:pt x="484379" y="2579000"/>
                  <a:pt x="431420" y="2579000"/>
                </a:cubicBezTo>
                <a:cubicBezTo>
                  <a:pt x="378588" y="2579000"/>
                  <a:pt x="335662" y="2621820"/>
                  <a:pt x="335662" y="2674522"/>
                </a:cubicBezTo>
                <a:cubicBezTo>
                  <a:pt x="335662" y="2727350"/>
                  <a:pt x="378588" y="2770043"/>
                  <a:pt x="431420" y="2770043"/>
                </a:cubicBezTo>
                <a:lnTo>
                  <a:pt x="431420" y="3013788"/>
                </a:lnTo>
                <a:cubicBezTo>
                  <a:pt x="378588" y="3013788"/>
                  <a:pt x="335662" y="3056608"/>
                  <a:pt x="335662" y="3109310"/>
                </a:cubicBezTo>
                <a:lnTo>
                  <a:pt x="91314" y="3109310"/>
                </a:lnTo>
                <a:cubicBezTo>
                  <a:pt x="91314" y="3069784"/>
                  <a:pt x="67240" y="3035816"/>
                  <a:pt x="32860" y="3021302"/>
                </a:cubicBezTo>
                <a:lnTo>
                  <a:pt x="0" y="3014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5947431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Stadhui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4194000"/>
            <a:ext cx="7151763" cy="945067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2FF2266C-C24B-9949-B2C7-CBAB5F3A822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4432"/>
            <a:ext cx="9143998" cy="4189568"/>
          </a:xfrm>
          <a:custGeom>
            <a:avLst/>
            <a:gdLst>
              <a:gd name="connsiteX0" fmla="*/ 8756092 w 9143998"/>
              <a:gd name="connsiteY0" fmla="*/ 3585146 h 4189568"/>
              <a:gd name="connsiteX1" fmla="*/ 9143998 w 9143998"/>
              <a:gd name="connsiteY1" fmla="*/ 3585146 h 4189568"/>
              <a:gd name="connsiteX2" fmla="*/ 9143998 w 9143998"/>
              <a:gd name="connsiteY2" fmla="*/ 3889573 h 4189568"/>
              <a:gd name="connsiteX3" fmla="*/ 9130361 w 9143998"/>
              <a:gd name="connsiteY3" fmla="*/ 3889573 h 4189568"/>
              <a:gd name="connsiteX4" fmla="*/ 9130361 w 9143998"/>
              <a:gd name="connsiteY4" fmla="*/ 3857775 h 4189568"/>
              <a:gd name="connsiteX5" fmla="*/ 9113089 w 9143998"/>
              <a:gd name="connsiteY5" fmla="*/ 3857775 h 4189568"/>
              <a:gd name="connsiteX6" fmla="*/ 9113089 w 9143998"/>
              <a:gd name="connsiteY6" fmla="*/ 3825977 h 4189568"/>
              <a:gd name="connsiteX7" fmla="*/ 9095943 w 9143998"/>
              <a:gd name="connsiteY7" fmla="*/ 3825977 h 4189568"/>
              <a:gd name="connsiteX8" fmla="*/ 9095943 w 9143998"/>
              <a:gd name="connsiteY8" fmla="*/ 3794179 h 4189568"/>
              <a:gd name="connsiteX9" fmla="*/ 9078672 w 9143998"/>
              <a:gd name="connsiteY9" fmla="*/ 3794179 h 4189568"/>
              <a:gd name="connsiteX10" fmla="*/ 9078672 w 9143998"/>
              <a:gd name="connsiteY10" fmla="*/ 3762380 h 4189568"/>
              <a:gd name="connsiteX11" fmla="*/ 9061400 w 9143998"/>
              <a:gd name="connsiteY11" fmla="*/ 3762380 h 4189568"/>
              <a:gd name="connsiteX12" fmla="*/ 9061400 w 9143998"/>
              <a:gd name="connsiteY12" fmla="*/ 3794179 h 4189568"/>
              <a:gd name="connsiteX13" fmla="*/ 9044128 w 9143998"/>
              <a:gd name="connsiteY13" fmla="*/ 3794179 h 4189568"/>
              <a:gd name="connsiteX14" fmla="*/ 9044128 w 9143998"/>
              <a:gd name="connsiteY14" fmla="*/ 3825977 h 4189568"/>
              <a:gd name="connsiteX15" fmla="*/ 9026982 w 9143998"/>
              <a:gd name="connsiteY15" fmla="*/ 3825977 h 4189568"/>
              <a:gd name="connsiteX16" fmla="*/ 9026982 w 9143998"/>
              <a:gd name="connsiteY16" fmla="*/ 3857775 h 4189568"/>
              <a:gd name="connsiteX17" fmla="*/ 9009711 w 9143998"/>
              <a:gd name="connsiteY17" fmla="*/ 3857775 h 4189568"/>
              <a:gd name="connsiteX18" fmla="*/ 9009711 w 9143998"/>
              <a:gd name="connsiteY18" fmla="*/ 3889573 h 4189568"/>
              <a:gd name="connsiteX19" fmla="*/ 8996884 w 9143998"/>
              <a:gd name="connsiteY19" fmla="*/ 3889573 h 4189568"/>
              <a:gd name="connsiteX20" fmla="*/ 8996884 w 9143998"/>
              <a:gd name="connsiteY20" fmla="*/ 3858282 h 4189568"/>
              <a:gd name="connsiteX21" fmla="*/ 8979612 w 9143998"/>
              <a:gd name="connsiteY21" fmla="*/ 3858282 h 4189568"/>
              <a:gd name="connsiteX22" fmla="*/ 8979612 w 9143998"/>
              <a:gd name="connsiteY22" fmla="*/ 3826483 h 4189568"/>
              <a:gd name="connsiteX23" fmla="*/ 8962467 w 9143998"/>
              <a:gd name="connsiteY23" fmla="*/ 3826483 h 4189568"/>
              <a:gd name="connsiteX24" fmla="*/ 8962467 w 9143998"/>
              <a:gd name="connsiteY24" fmla="*/ 3794685 h 4189568"/>
              <a:gd name="connsiteX25" fmla="*/ 8945194 w 9143998"/>
              <a:gd name="connsiteY25" fmla="*/ 3794685 h 4189568"/>
              <a:gd name="connsiteX26" fmla="*/ 8945194 w 9143998"/>
              <a:gd name="connsiteY26" fmla="*/ 3762887 h 4189568"/>
              <a:gd name="connsiteX27" fmla="*/ 8937956 w 9143998"/>
              <a:gd name="connsiteY27" fmla="*/ 3762887 h 4189568"/>
              <a:gd name="connsiteX28" fmla="*/ 8928050 w 9143998"/>
              <a:gd name="connsiteY28" fmla="*/ 3762887 h 4189568"/>
              <a:gd name="connsiteX29" fmla="*/ 8928050 w 9143998"/>
              <a:gd name="connsiteY29" fmla="*/ 3731089 h 4189568"/>
              <a:gd name="connsiteX30" fmla="*/ 8910905 w 9143998"/>
              <a:gd name="connsiteY30" fmla="*/ 3731089 h 4189568"/>
              <a:gd name="connsiteX31" fmla="*/ 8910905 w 9143998"/>
              <a:gd name="connsiteY31" fmla="*/ 3699290 h 4189568"/>
              <a:gd name="connsiteX32" fmla="*/ 8893632 w 9143998"/>
              <a:gd name="connsiteY32" fmla="*/ 3699290 h 4189568"/>
              <a:gd name="connsiteX33" fmla="*/ 8893632 w 9143998"/>
              <a:gd name="connsiteY33" fmla="*/ 3667492 h 4189568"/>
              <a:gd name="connsiteX34" fmla="*/ 8876488 w 9143998"/>
              <a:gd name="connsiteY34" fmla="*/ 3667492 h 4189568"/>
              <a:gd name="connsiteX35" fmla="*/ 8876488 w 9143998"/>
              <a:gd name="connsiteY35" fmla="*/ 3699290 h 4189568"/>
              <a:gd name="connsiteX36" fmla="*/ 8870645 w 9143998"/>
              <a:gd name="connsiteY36" fmla="*/ 3699290 h 4189568"/>
              <a:gd name="connsiteX37" fmla="*/ 8859343 w 9143998"/>
              <a:gd name="connsiteY37" fmla="*/ 3699290 h 4189568"/>
              <a:gd name="connsiteX38" fmla="*/ 8859343 w 9143998"/>
              <a:gd name="connsiteY38" fmla="*/ 3731089 h 4189568"/>
              <a:gd name="connsiteX39" fmla="*/ 8842070 w 9143998"/>
              <a:gd name="connsiteY39" fmla="*/ 3731089 h 4189568"/>
              <a:gd name="connsiteX40" fmla="*/ 8842070 w 9143998"/>
              <a:gd name="connsiteY40" fmla="*/ 3762887 h 4189568"/>
              <a:gd name="connsiteX41" fmla="*/ 8838642 w 9143998"/>
              <a:gd name="connsiteY41" fmla="*/ 3762887 h 4189568"/>
              <a:gd name="connsiteX42" fmla="*/ 8824926 w 9143998"/>
              <a:gd name="connsiteY42" fmla="*/ 3762887 h 4189568"/>
              <a:gd name="connsiteX43" fmla="*/ 8824926 w 9143998"/>
              <a:gd name="connsiteY43" fmla="*/ 3794685 h 4189568"/>
              <a:gd name="connsiteX44" fmla="*/ 8807654 w 9143998"/>
              <a:gd name="connsiteY44" fmla="*/ 3794685 h 4189568"/>
              <a:gd name="connsiteX45" fmla="*/ 8807654 w 9143998"/>
              <a:gd name="connsiteY45" fmla="*/ 3826483 h 4189568"/>
              <a:gd name="connsiteX46" fmla="*/ 8790509 w 9143998"/>
              <a:gd name="connsiteY46" fmla="*/ 3826483 h 4189568"/>
              <a:gd name="connsiteX47" fmla="*/ 8790509 w 9143998"/>
              <a:gd name="connsiteY47" fmla="*/ 3858282 h 4189568"/>
              <a:gd name="connsiteX48" fmla="*/ 8773237 w 9143998"/>
              <a:gd name="connsiteY48" fmla="*/ 3858282 h 4189568"/>
              <a:gd name="connsiteX49" fmla="*/ 8773237 w 9143998"/>
              <a:gd name="connsiteY49" fmla="*/ 3890080 h 4189568"/>
              <a:gd name="connsiteX50" fmla="*/ 8771713 w 9143998"/>
              <a:gd name="connsiteY50" fmla="*/ 3890080 h 4189568"/>
              <a:gd name="connsiteX51" fmla="*/ 8756092 w 9143998"/>
              <a:gd name="connsiteY51" fmla="*/ 3890080 h 4189568"/>
              <a:gd name="connsiteX52" fmla="*/ 8756092 w 9143998"/>
              <a:gd name="connsiteY52" fmla="*/ 3889067 h 4189568"/>
              <a:gd name="connsiteX53" fmla="*/ 8756092 w 9143998"/>
              <a:gd name="connsiteY53" fmla="*/ 3879692 h 4189568"/>
              <a:gd name="connsiteX54" fmla="*/ 8756092 w 9143998"/>
              <a:gd name="connsiteY54" fmla="*/ 3855495 h 4189568"/>
              <a:gd name="connsiteX55" fmla="*/ 8092898 w 9143998"/>
              <a:gd name="connsiteY55" fmla="*/ 2449655 h 4189568"/>
              <a:gd name="connsiteX56" fmla="*/ 8092898 w 9143998"/>
              <a:gd name="connsiteY56" fmla="*/ 2481453 h 4189568"/>
              <a:gd name="connsiteX57" fmla="*/ 8087056 w 9143998"/>
              <a:gd name="connsiteY57" fmla="*/ 2481453 h 4189568"/>
              <a:gd name="connsiteX58" fmla="*/ 8075626 w 9143998"/>
              <a:gd name="connsiteY58" fmla="*/ 2481453 h 4189568"/>
              <a:gd name="connsiteX59" fmla="*/ 8075626 w 9143998"/>
              <a:gd name="connsiteY59" fmla="*/ 2513251 h 4189568"/>
              <a:gd name="connsiteX60" fmla="*/ 8058354 w 9143998"/>
              <a:gd name="connsiteY60" fmla="*/ 2513251 h 4189568"/>
              <a:gd name="connsiteX61" fmla="*/ 8058354 w 9143998"/>
              <a:gd name="connsiteY61" fmla="*/ 2545050 h 4189568"/>
              <a:gd name="connsiteX62" fmla="*/ 8054925 w 9143998"/>
              <a:gd name="connsiteY62" fmla="*/ 2545050 h 4189568"/>
              <a:gd name="connsiteX63" fmla="*/ 8041209 w 9143998"/>
              <a:gd name="connsiteY63" fmla="*/ 2545050 h 4189568"/>
              <a:gd name="connsiteX64" fmla="*/ 8041209 w 9143998"/>
              <a:gd name="connsiteY64" fmla="*/ 2576848 h 4189568"/>
              <a:gd name="connsiteX65" fmla="*/ 8023937 w 9143998"/>
              <a:gd name="connsiteY65" fmla="*/ 2576848 h 4189568"/>
              <a:gd name="connsiteX66" fmla="*/ 8023937 w 9143998"/>
              <a:gd name="connsiteY66" fmla="*/ 2608646 h 4189568"/>
              <a:gd name="connsiteX67" fmla="*/ 8006792 w 9143998"/>
              <a:gd name="connsiteY67" fmla="*/ 2608646 h 4189568"/>
              <a:gd name="connsiteX68" fmla="*/ 8006792 w 9143998"/>
              <a:gd name="connsiteY68" fmla="*/ 2640445 h 4189568"/>
              <a:gd name="connsiteX69" fmla="*/ 7989520 w 9143998"/>
              <a:gd name="connsiteY69" fmla="*/ 2640445 h 4189568"/>
              <a:gd name="connsiteX70" fmla="*/ 7989520 w 9143998"/>
              <a:gd name="connsiteY70" fmla="*/ 2672243 h 4189568"/>
              <a:gd name="connsiteX71" fmla="*/ 7987996 w 9143998"/>
              <a:gd name="connsiteY71" fmla="*/ 2672243 h 4189568"/>
              <a:gd name="connsiteX72" fmla="*/ 7972375 w 9143998"/>
              <a:gd name="connsiteY72" fmla="*/ 2672243 h 4189568"/>
              <a:gd name="connsiteX73" fmla="*/ 7972375 w 9143998"/>
              <a:gd name="connsiteY73" fmla="*/ 2681618 h 4189568"/>
              <a:gd name="connsiteX74" fmla="*/ 7972375 w 9143998"/>
              <a:gd name="connsiteY74" fmla="*/ 2705942 h 4189568"/>
              <a:gd name="connsiteX75" fmla="*/ 7972375 w 9143998"/>
              <a:gd name="connsiteY75" fmla="*/ 2976164 h 4189568"/>
              <a:gd name="connsiteX76" fmla="*/ 8364043 w 9143998"/>
              <a:gd name="connsiteY76" fmla="*/ 2976164 h 4189568"/>
              <a:gd name="connsiteX77" fmla="*/ 8364043 w 9143998"/>
              <a:gd name="connsiteY77" fmla="*/ 3248793 h 4189568"/>
              <a:gd name="connsiteX78" fmla="*/ 8364043 w 9143998"/>
              <a:gd name="connsiteY78" fmla="*/ 3270710 h 4189568"/>
              <a:gd name="connsiteX79" fmla="*/ 8364043 w 9143998"/>
              <a:gd name="connsiteY79" fmla="*/ 3280591 h 4189568"/>
              <a:gd name="connsiteX80" fmla="*/ 8346898 w 9143998"/>
              <a:gd name="connsiteY80" fmla="*/ 3280591 h 4189568"/>
              <a:gd name="connsiteX81" fmla="*/ 8346898 w 9143998"/>
              <a:gd name="connsiteY81" fmla="*/ 3248793 h 4189568"/>
              <a:gd name="connsiteX82" fmla="*/ 8329626 w 9143998"/>
              <a:gd name="connsiteY82" fmla="*/ 3248793 h 4189568"/>
              <a:gd name="connsiteX83" fmla="*/ 8329626 w 9143998"/>
              <a:gd name="connsiteY83" fmla="*/ 3216995 h 4189568"/>
              <a:gd name="connsiteX84" fmla="*/ 8312481 w 9143998"/>
              <a:gd name="connsiteY84" fmla="*/ 3216995 h 4189568"/>
              <a:gd name="connsiteX85" fmla="*/ 8312481 w 9143998"/>
              <a:gd name="connsiteY85" fmla="*/ 3185196 h 4189568"/>
              <a:gd name="connsiteX86" fmla="*/ 8295209 w 9143998"/>
              <a:gd name="connsiteY86" fmla="*/ 3185196 h 4189568"/>
              <a:gd name="connsiteX87" fmla="*/ 8295209 w 9143998"/>
              <a:gd name="connsiteY87" fmla="*/ 3153398 h 4189568"/>
              <a:gd name="connsiteX88" fmla="*/ 8277937 w 9143998"/>
              <a:gd name="connsiteY88" fmla="*/ 3153398 h 4189568"/>
              <a:gd name="connsiteX89" fmla="*/ 8277937 w 9143998"/>
              <a:gd name="connsiteY89" fmla="*/ 3185196 h 4189568"/>
              <a:gd name="connsiteX90" fmla="*/ 8260792 w 9143998"/>
              <a:gd name="connsiteY90" fmla="*/ 3185196 h 4189568"/>
              <a:gd name="connsiteX91" fmla="*/ 8260792 w 9143998"/>
              <a:gd name="connsiteY91" fmla="*/ 3216995 h 4189568"/>
              <a:gd name="connsiteX92" fmla="*/ 8243647 w 9143998"/>
              <a:gd name="connsiteY92" fmla="*/ 3216995 h 4189568"/>
              <a:gd name="connsiteX93" fmla="*/ 8243647 w 9143998"/>
              <a:gd name="connsiteY93" fmla="*/ 3248793 h 4189568"/>
              <a:gd name="connsiteX94" fmla="*/ 8226375 w 9143998"/>
              <a:gd name="connsiteY94" fmla="*/ 3248793 h 4189568"/>
              <a:gd name="connsiteX95" fmla="*/ 8226375 w 9143998"/>
              <a:gd name="connsiteY95" fmla="*/ 3280718 h 4189568"/>
              <a:gd name="connsiteX96" fmla="*/ 8213421 w 9143998"/>
              <a:gd name="connsiteY96" fmla="*/ 3280718 h 4189568"/>
              <a:gd name="connsiteX97" fmla="*/ 8213421 w 9143998"/>
              <a:gd name="connsiteY97" fmla="*/ 3249427 h 4189568"/>
              <a:gd name="connsiteX98" fmla="*/ 8196149 w 9143998"/>
              <a:gd name="connsiteY98" fmla="*/ 3249427 h 4189568"/>
              <a:gd name="connsiteX99" fmla="*/ 8196149 w 9143998"/>
              <a:gd name="connsiteY99" fmla="*/ 3217628 h 4189568"/>
              <a:gd name="connsiteX100" fmla="*/ 8179004 w 9143998"/>
              <a:gd name="connsiteY100" fmla="*/ 3217628 h 4189568"/>
              <a:gd name="connsiteX101" fmla="*/ 8179004 w 9143998"/>
              <a:gd name="connsiteY101" fmla="*/ 3185830 h 4189568"/>
              <a:gd name="connsiteX102" fmla="*/ 8161732 w 9143998"/>
              <a:gd name="connsiteY102" fmla="*/ 3185830 h 4189568"/>
              <a:gd name="connsiteX103" fmla="*/ 8161732 w 9143998"/>
              <a:gd name="connsiteY103" fmla="*/ 3153905 h 4189568"/>
              <a:gd name="connsiteX104" fmla="*/ 8154493 w 9143998"/>
              <a:gd name="connsiteY104" fmla="*/ 3153905 h 4189568"/>
              <a:gd name="connsiteX105" fmla="*/ 8144460 w 9143998"/>
              <a:gd name="connsiteY105" fmla="*/ 3153905 h 4189568"/>
              <a:gd name="connsiteX106" fmla="*/ 8144460 w 9143998"/>
              <a:gd name="connsiteY106" fmla="*/ 3122106 h 4189568"/>
              <a:gd name="connsiteX107" fmla="*/ 8127315 w 9143998"/>
              <a:gd name="connsiteY107" fmla="*/ 3122106 h 4189568"/>
              <a:gd name="connsiteX108" fmla="*/ 8127315 w 9143998"/>
              <a:gd name="connsiteY108" fmla="*/ 3090308 h 4189568"/>
              <a:gd name="connsiteX109" fmla="*/ 8110043 w 9143998"/>
              <a:gd name="connsiteY109" fmla="*/ 3090308 h 4189568"/>
              <a:gd name="connsiteX110" fmla="*/ 8110043 w 9143998"/>
              <a:gd name="connsiteY110" fmla="*/ 3058510 h 4189568"/>
              <a:gd name="connsiteX111" fmla="*/ 8092898 w 9143998"/>
              <a:gd name="connsiteY111" fmla="*/ 3058510 h 4189568"/>
              <a:gd name="connsiteX112" fmla="*/ 8092898 w 9143998"/>
              <a:gd name="connsiteY112" fmla="*/ 3090308 h 4189568"/>
              <a:gd name="connsiteX113" fmla="*/ 8086929 w 9143998"/>
              <a:gd name="connsiteY113" fmla="*/ 3090308 h 4189568"/>
              <a:gd name="connsiteX114" fmla="*/ 8075626 w 9143998"/>
              <a:gd name="connsiteY114" fmla="*/ 3090308 h 4189568"/>
              <a:gd name="connsiteX115" fmla="*/ 8075626 w 9143998"/>
              <a:gd name="connsiteY115" fmla="*/ 3122106 h 4189568"/>
              <a:gd name="connsiteX116" fmla="*/ 8058354 w 9143998"/>
              <a:gd name="connsiteY116" fmla="*/ 3122106 h 4189568"/>
              <a:gd name="connsiteX117" fmla="*/ 8058354 w 9143998"/>
              <a:gd name="connsiteY117" fmla="*/ 3153905 h 4189568"/>
              <a:gd name="connsiteX118" fmla="*/ 8054925 w 9143998"/>
              <a:gd name="connsiteY118" fmla="*/ 3153905 h 4189568"/>
              <a:gd name="connsiteX119" fmla="*/ 8041209 w 9143998"/>
              <a:gd name="connsiteY119" fmla="*/ 3153905 h 4189568"/>
              <a:gd name="connsiteX120" fmla="*/ 8041209 w 9143998"/>
              <a:gd name="connsiteY120" fmla="*/ 3185830 h 4189568"/>
              <a:gd name="connsiteX121" fmla="*/ 8023937 w 9143998"/>
              <a:gd name="connsiteY121" fmla="*/ 3185830 h 4189568"/>
              <a:gd name="connsiteX122" fmla="*/ 8023937 w 9143998"/>
              <a:gd name="connsiteY122" fmla="*/ 3217628 h 4189568"/>
              <a:gd name="connsiteX123" fmla="*/ 8006792 w 9143998"/>
              <a:gd name="connsiteY123" fmla="*/ 3217628 h 4189568"/>
              <a:gd name="connsiteX124" fmla="*/ 8006792 w 9143998"/>
              <a:gd name="connsiteY124" fmla="*/ 3249427 h 4189568"/>
              <a:gd name="connsiteX125" fmla="*/ 7989520 w 9143998"/>
              <a:gd name="connsiteY125" fmla="*/ 3249427 h 4189568"/>
              <a:gd name="connsiteX126" fmla="*/ 7989520 w 9143998"/>
              <a:gd name="connsiteY126" fmla="*/ 3281225 h 4189568"/>
              <a:gd name="connsiteX127" fmla="*/ 7987996 w 9143998"/>
              <a:gd name="connsiteY127" fmla="*/ 3281225 h 4189568"/>
              <a:gd name="connsiteX128" fmla="*/ 7972375 w 9143998"/>
              <a:gd name="connsiteY128" fmla="*/ 3281225 h 4189568"/>
              <a:gd name="connsiteX129" fmla="*/ 7972375 w 9143998"/>
              <a:gd name="connsiteY129" fmla="*/ 3290600 h 4189568"/>
              <a:gd name="connsiteX130" fmla="*/ 7972375 w 9143998"/>
              <a:gd name="connsiteY130" fmla="*/ 3314797 h 4189568"/>
              <a:gd name="connsiteX131" fmla="*/ 7972375 w 9143998"/>
              <a:gd name="connsiteY131" fmla="*/ 3585146 h 4189568"/>
              <a:gd name="connsiteX132" fmla="*/ 8364043 w 9143998"/>
              <a:gd name="connsiteY132" fmla="*/ 3585146 h 4189568"/>
              <a:gd name="connsiteX133" fmla="*/ 8364043 w 9143998"/>
              <a:gd name="connsiteY133" fmla="*/ 3312516 h 4189568"/>
              <a:gd name="connsiteX134" fmla="*/ 8364043 w 9143998"/>
              <a:gd name="connsiteY134" fmla="*/ 3290600 h 4189568"/>
              <a:gd name="connsiteX135" fmla="*/ 8364043 w 9143998"/>
              <a:gd name="connsiteY135" fmla="*/ 3280591 h 4189568"/>
              <a:gd name="connsiteX136" fmla="*/ 8381315 w 9143998"/>
              <a:gd name="connsiteY136" fmla="*/ 3280591 h 4189568"/>
              <a:gd name="connsiteX137" fmla="*/ 8381315 w 9143998"/>
              <a:gd name="connsiteY137" fmla="*/ 3312516 h 4189568"/>
              <a:gd name="connsiteX138" fmla="*/ 8398460 w 9143998"/>
              <a:gd name="connsiteY138" fmla="*/ 3312516 h 4189568"/>
              <a:gd name="connsiteX139" fmla="*/ 8398460 w 9143998"/>
              <a:gd name="connsiteY139" fmla="*/ 3344315 h 4189568"/>
              <a:gd name="connsiteX140" fmla="*/ 8415605 w 9143998"/>
              <a:gd name="connsiteY140" fmla="*/ 3344315 h 4189568"/>
              <a:gd name="connsiteX141" fmla="*/ 8415605 w 9143998"/>
              <a:gd name="connsiteY141" fmla="*/ 3376113 h 4189568"/>
              <a:gd name="connsiteX142" fmla="*/ 8432877 w 9143998"/>
              <a:gd name="connsiteY142" fmla="*/ 3376113 h 4189568"/>
              <a:gd name="connsiteX143" fmla="*/ 8432877 w 9143998"/>
              <a:gd name="connsiteY143" fmla="*/ 3407785 h 4189568"/>
              <a:gd name="connsiteX144" fmla="*/ 8450021 w 9143998"/>
              <a:gd name="connsiteY144" fmla="*/ 3407785 h 4189568"/>
              <a:gd name="connsiteX145" fmla="*/ 8450021 w 9143998"/>
              <a:gd name="connsiteY145" fmla="*/ 3376113 h 4189568"/>
              <a:gd name="connsiteX146" fmla="*/ 8467293 w 9143998"/>
              <a:gd name="connsiteY146" fmla="*/ 3376113 h 4189568"/>
              <a:gd name="connsiteX147" fmla="*/ 8467293 w 9143998"/>
              <a:gd name="connsiteY147" fmla="*/ 3344315 h 4189568"/>
              <a:gd name="connsiteX148" fmla="*/ 8484566 w 9143998"/>
              <a:gd name="connsiteY148" fmla="*/ 3344315 h 4189568"/>
              <a:gd name="connsiteX149" fmla="*/ 8484566 w 9143998"/>
              <a:gd name="connsiteY149" fmla="*/ 3312516 h 4189568"/>
              <a:gd name="connsiteX150" fmla="*/ 8501838 w 9143998"/>
              <a:gd name="connsiteY150" fmla="*/ 3312516 h 4189568"/>
              <a:gd name="connsiteX151" fmla="*/ 8501838 w 9143998"/>
              <a:gd name="connsiteY151" fmla="*/ 3280591 h 4189568"/>
              <a:gd name="connsiteX152" fmla="*/ 8514665 w 9143998"/>
              <a:gd name="connsiteY152" fmla="*/ 3280591 h 4189568"/>
              <a:gd name="connsiteX153" fmla="*/ 8514665 w 9143998"/>
              <a:gd name="connsiteY153" fmla="*/ 3311883 h 4189568"/>
              <a:gd name="connsiteX154" fmla="*/ 8531937 w 9143998"/>
              <a:gd name="connsiteY154" fmla="*/ 3311883 h 4189568"/>
              <a:gd name="connsiteX155" fmla="*/ 8531937 w 9143998"/>
              <a:gd name="connsiteY155" fmla="*/ 3343681 h 4189568"/>
              <a:gd name="connsiteX156" fmla="*/ 8549081 w 9143998"/>
              <a:gd name="connsiteY156" fmla="*/ 3343681 h 4189568"/>
              <a:gd name="connsiteX157" fmla="*/ 8549081 w 9143998"/>
              <a:gd name="connsiteY157" fmla="*/ 3375606 h 4189568"/>
              <a:gd name="connsiteX158" fmla="*/ 8566354 w 9143998"/>
              <a:gd name="connsiteY158" fmla="*/ 3375606 h 4189568"/>
              <a:gd name="connsiteX159" fmla="*/ 8566354 w 9143998"/>
              <a:gd name="connsiteY159" fmla="*/ 3407405 h 4189568"/>
              <a:gd name="connsiteX160" fmla="*/ 8573719 w 9143998"/>
              <a:gd name="connsiteY160" fmla="*/ 3407405 h 4189568"/>
              <a:gd name="connsiteX161" fmla="*/ 8583626 w 9143998"/>
              <a:gd name="connsiteY161" fmla="*/ 3407405 h 4189568"/>
              <a:gd name="connsiteX162" fmla="*/ 8583626 w 9143998"/>
              <a:gd name="connsiteY162" fmla="*/ 3439203 h 4189568"/>
              <a:gd name="connsiteX163" fmla="*/ 8600770 w 9143998"/>
              <a:gd name="connsiteY163" fmla="*/ 3439203 h 4189568"/>
              <a:gd name="connsiteX164" fmla="*/ 8600770 w 9143998"/>
              <a:gd name="connsiteY164" fmla="*/ 3471001 h 4189568"/>
              <a:gd name="connsiteX165" fmla="*/ 8618043 w 9143998"/>
              <a:gd name="connsiteY165" fmla="*/ 3471001 h 4189568"/>
              <a:gd name="connsiteX166" fmla="*/ 8618043 w 9143998"/>
              <a:gd name="connsiteY166" fmla="*/ 3502800 h 4189568"/>
              <a:gd name="connsiteX167" fmla="*/ 8635188 w 9143998"/>
              <a:gd name="connsiteY167" fmla="*/ 3502800 h 4189568"/>
              <a:gd name="connsiteX168" fmla="*/ 8635188 w 9143998"/>
              <a:gd name="connsiteY168" fmla="*/ 3471001 h 4189568"/>
              <a:gd name="connsiteX169" fmla="*/ 8641156 w 9143998"/>
              <a:gd name="connsiteY169" fmla="*/ 3471001 h 4189568"/>
              <a:gd name="connsiteX170" fmla="*/ 8652460 w 9143998"/>
              <a:gd name="connsiteY170" fmla="*/ 3471001 h 4189568"/>
              <a:gd name="connsiteX171" fmla="*/ 8652460 w 9143998"/>
              <a:gd name="connsiteY171" fmla="*/ 3439203 h 4189568"/>
              <a:gd name="connsiteX172" fmla="*/ 8669731 w 9143998"/>
              <a:gd name="connsiteY172" fmla="*/ 3439203 h 4189568"/>
              <a:gd name="connsiteX173" fmla="*/ 8669731 w 9143998"/>
              <a:gd name="connsiteY173" fmla="*/ 3407405 h 4189568"/>
              <a:gd name="connsiteX174" fmla="*/ 8673161 w 9143998"/>
              <a:gd name="connsiteY174" fmla="*/ 3407405 h 4189568"/>
              <a:gd name="connsiteX175" fmla="*/ 8686877 w 9143998"/>
              <a:gd name="connsiteY175" fmla="*/ 3407405 h 4189568"/>
              <a:gd name="connsiteX176" fmla="*/ 8686877 w 9143998"/>
              <a:gd name="connsiteY176" fmla="*/ 3375606 h 4189568"/>
              <a:gd name="connsiteX177" fmla="*/ 8704149 w 9143998"/>
              <a:gd name="connsiteY177" fmla="*/ 3375606 h 4189568"/>
              <a:gd name="connsiteX178" fmla="*/ 8704149 w 9143998"/>
              <a:gd name="connsiteY178" fmla="*/ 3343681 h 4189568"/>
              <a:gd name="connsiteX179" fmla="*/ 8721293 w 9143998"/>
              <a:gd name="connsiteY179" fmla="*/ 3343681 h 4189568"/>
              <a:gd name="connsiteX180" fmla="*/ 8721293 w 9143998"/>
              <a:gd name="connsiteY180" fmla="*/ 3311883 h 4189568"/>
              <a:gd name="connsiteX181" fmla="*/ 8738566 w 9143998"/>
              <a:gd name="connsiteY181" fmla="*/ 3311883 h 4189568"/>
              <a:gd name="connsiteX182" fmla="*/ 8738566 w 9143998"/>
              <a:gd name="connsiteY182" fmla="*/ 3280085 h 4189568"/>
              <a:gd name="connsiteX183" fmla="*/ 8740090 w 9143998"/>
              <a:gd name="connsiteY183" fmla="*/ 3280085 h 4189568"/>
              <a:gd name="connsiteX184" fmla="*/ 8755838 w 9143998"/>
              <a:gd name="connsiteY184" fmla="*/ 3280085 h 4189568"/>
              <a:gd name="connsiteX185" fmla="*/ 8755838 w 9143998"/>
              <a:gd name="connsiteY185" fmla="*/ 3270710 h 4189568"/>
              <a:gd name="connsiteX186" fmla="*/ 8755838 w 9143998"/>
              <a:gd name="connsiteY186" fmla="*/ 3246513 h 4189568"/>
              <a:gd name="connsiteX187" fmla="*/ 8755838 w 9143998"/>
              <a:gd name="connsiteY187" fmla="*/ 2976164 h 4189568"/>
              <a:gd name="connsiteX188" fmla="*/ 8364043 w 9143998"/>
              <a:gd name="connsiteY188" fmla="*/ 2976164 h 4189568"/>
              <a:gd name="connsiteX189" fmla="*/ 8364043 w 9143998"/>
              <a:gd name="connsiteY189" fmla="*/ 2703535 h 4189568"/>
              <a:gd name="connsiteX190" fmla="*/ 8364043 w 9143998"/>
              <a:gd name="connsiteY190" fmla="*/ 2681618 h 4189568"/>
              <a:gd name="connsiteX191" fmla="*/ 8364043 w 9143998"/>
              <a:gd name="connsiteY191" fmla="*/ 2671736 h 4189568"/>
              <a:gd name="connsiteX192" fmla="*/ 8346898 w 9143998"/>
              <a:gd name="connsiteY192" fmla="*/ 2671736 h 4189568"/>
              <a:gd name="connsiteX193" fmla="*/ 8346898 w 9143998"/>
              <a:gd name="connsiteY193" fmla="*/ 2639938 h 4189568"/>
              <a:gd name="connsiteX194" fmla="*/ 8329626 w 9143998"/>
              <a:gd name="connsiteY194" fmla="*/ 2639938 h 4189568"/>
              <a:gd name="connsiteX195" fmla="*/ 8329626 w 9143998"/>
              <a:gd name="connsiteY195" fmla="*/ 2608140 h 4189568"/>
              <a:gd name="connsiteX196" fmla="*/ 8312354 w 9143998"/>
              <a:gd name="connsiteY196" fmla="*/ 2608140 h 4189568"/>
              <a:gd name="connsiteX197" fmla="*/ 8312354 w 9143998"/>
              <a:gd name="connsiteY197" fmla="*/ 2576341 h 4189568"/>
              <a:gd name="connsiteX198" fmla="*/ 8295209 w 9143998"/>
              <a:gd name="connsiteY198" fmla="*/ 2576341 h 4189568"/>
              <a:gd name="connsiteX199" fmla="*/ 8295209 w 9143998"/>
              <a:gd name="connsiteY199" fmla="*/ 2544543 h 4189568"/>
              <a:gd name="connsiteX200" fmla="*/ 8278064 w 9143998"/>
              <a:gd name="connsiteY200" fmla="*/ 2544543 h 4189568"/>
              <a:gd name="connsiteX201" fmla="*/ 8278064 w 9143998"/>
              <a:gd name="connsiteY201" fmla="*/ 2576341 h 4189568"/>
              <a:gd name="connsiteX202" fmla="*/ 8260792 w 9143998"/>
              <a:gd name="connsiteY202" fmla="*/ 2576341 h 4189568"/>
              <a:gd name="connsiteX203" fmla="*/ 8260792 w 9143998"/>
              <a:gd name="connsiteY203" fmla="*/ 2608140 h 4189568"/>
              <a:gd name="connsiteX204" fmla="*/ 8243647 w 9143998"/>
              <a:gd name="connsiteY204" fmla="*/ 2608140 h 4189568"/>
              <a:gd name="connsiteX205" fmla="*/ 8243647 w 9143998"/>
              <a:gd name="connsiteY205" fmla="*/ 2639938 h 4189568"/>
              <a:gd name="connsiteX206" fmla="*/ 8226375 w 9143998"/>
              <a:gd name="connsiteY206" fmla="*/ 2639938 h 4189568"/>
              <a:gd name="connsiteX207" fmla="*/ 8226375 w 9143998"/>
              <a:gd name="connsiteY207" fmla="*/ 2671736 h 4189568"/>
              <a:gd name="connsiteX208" fmla="*/ 8213421 w 9143998"/>
              <a:gd name="connsiteY208" fmla="*/ 2671736 h 4189568"/>
              <a:gd name="connsiteX209" fmla="*/ 8213421 w 9143998"/>
              <a:gd name="connsiteY209" fmla="*/ 2640445 h 4189568"/>
              <a:gd name="connsiteX210" fmla="*/ 8196149 w 9143998"/>
              <a:gd name="connsiteY210" fmla="*/ 2640445 h 4189568"/>
              <a:gd name="connsiteX211" fmla="*/ 8196149 w 9143998"/>
              <a:gd name="connsiteY211" fmla="*/ 2608646 h 4189568"/>
              <a:gd name="connsiteX212" fmla="*/ 8179004 w 9143998"/>
              <a:gd name="connsiteY212" fmla="*/ 2608646 h 4189568"/>
              <a:gd name="connsiteX213" fmla="*/ 8179004 w 9143998"/>
              <a:gd name="connsiteY213" fmla="*/ 2576848 h 4189568"/>
              <a:gd name="connsiteX214" fmla="*/ 8161732 w 9143998"/>
              <a:gd name="connsiteY214" fmla="*/ 2576848 h 4189568"/>
              <a:gd name="connsiteX215" fmla="*/ 8161732 w 9143998"/>
              <a:gd name="connsiteY215" fmla="*/ 2545050 h 4189568"/>
              <a:gd name="connsiteX216" fmla="*/ 8154493 w 9143998"/>
              <a:gd name="connsiteY216" fmla="*/ 2545050 h 4189568"/>
              <a:gd name="connsiteX217" fmla="*/ 8144460 w 9143998"/>
              <a:gd name="connsiteY217" fmla="*/ 2545050 h 4189568"/>
              <a:gd name="connsiteX218" fmla="*/ 8144460 w 9143998"/>
              <a:gd name="connsiteY218" fmla="*/ 2513251 h 4189568"/>
              <a:gd name="connsiteX219" fmla="*/ 8127315 w 9143998"/>
              <a:gd name="connsiteY219" fmla="*/ 2513251 h 4189568"/>
              <a:gd name="connsiteX220" fmla="*/ 8127315 w 9143998"/>
              <a:gd name="connsiteY220" fmla="*/ 2481453 h 4189568"/>
              <a:gd name="connsiteX221" fmla="*/ 8110043 w 9143998"/>
              <a:gd name="connsiteY221" fmla="*/ 2481453 h 4189568"/>
              <a:gd name="connsiteX222" fmla="*/ 8110043 w 9143998"/>
              <a:gd name="connsiteY222" fmla="*/ 2449655 h 4189568"/>
              <a:gd name="connsiteX223" fmla="*/ 7309434 w 9143998"/>
              <a:gd name="connsiteY223" fmla="*/ 2449655 h 4189568"/>
              <a:gd name="connsiteX224" fmla="*/ 7309434 w 9143998"/>
              <a:gd name="connsiteY224" fmla="*/ 2481453 h 4189568"/>
              <a:gd name="connsiteX225" fmla="*/ 7303465 w 9143998"/>
              <a:gd name="connsiteY225" fmla="*/ 2481453 h 4189568"/>
              <a:gd name="connsiteX226" fmla="*/ 7292162 w 9143998"/>
              <a:gd name="connsiteY226" fmla="*/ 2481453 h 4189568"/>
              <a:gd name="connsiteX227" fmla="*/ 7292162 w 9143998"/>
              <a:gd name="connsiteY227" fmla="*/ 2513251 h 4189568"/>
              <a:gd name="connsiteX228" fmla="*/ 7274890 w 9143998"/>
              <a:gd name="connsiteY228" fmla="*/ 2513251 h 4189568"/>
              <a:gd name="connsiteX229" fmla="*/ 7274890 w 9143998"/>
              <a:gd name="connsiteY229" fmla="*/ 2545050 h 4189568"/>
              <a:gd name="connsiteX230" fmla="*/ 7271461 w 9143998"/>
              <a:gd name="connsiteY230" fmla="*/ 2545050 h 4189568"/>
              <a:gd name="connsiteX231" fmla="*/ 7257745 w 9143998"/>
              <a:gd name="connsiteY231" fmla="*/ 2545050 h 4189568"/>
              <a:gd name="connsiteX232" fmla="*/ 7257745 w 9143998"/>
              <a:gd name="connsiteY232" fmla="*/ 2576848 h 4189568"/>
              <a:gd name="connsiteX233" fmla="*/ 7240473 w 9143998"/>
              <a:gd name="connsiteY233" fmla="*/ 2576848 h 4189568"/>
              <a:gd name="connsiteX234" fmla="*/ 7240473 w 9143998"/>
              <a:gd name="connsiteY234" fmla="*/ 2608646 h 4189568"/>
              <a:gd name="connsiteX235" fmla="*/ 7223328 w 9143998"/>
              <a:gd name="connsiteY235" fmla="*/ 2608646 h 4189568"/>
              <a:gd name="connsiteX236" fmla="*/ 7223328 w 9143998"/>
              <a:gd name="connsiteY236" fmla="*/ 2640445 h 4189568"/>
              <a:gd name="connsiteX237" fmla="*/ 7206056 w 9143998"/>
              <a:gd name="connsiteY237" fmla="*/ 2640445 h 4189568"/>
              <a:gd name="connsiteX238" fmla="*/ 7206056 w 9143998"/>
              <a:gd name="connsiteY238" fmla="*/ 2672243 h 4189568"/>
              <a:gd name="connsiteX239" fmla="*/ 7204532 w 9143998"/>
              <a:gd name="connsiteY239" fmla="*/ 2672243 h 4189568"/>
              <a:gd name="connsiteX240" fmla="*/ 7188911 w 9143998"/>
              <a:gd name="connsiteY240" fmla="*/ 2672243 h 4189568"/>
              <a:gd name="connsiteX241" fmla="*/ 7188911 w 9143998"/>
              <a:gd name="connsiteY241" fmla="*/ 2681618 h 4189568"/>
              <a:gd name="connsiteX242" fmla="*/ 7188911 w 9143998"/>
              <a:gd name="connsiteY242" fmla="*/ 2705942 h 4189568"/>
              <a:gd name="connsiteX243" fmla="*/ 7188911 w 9143998"/>
              <a:gd name="connsiteY243" fmla="*/ 2976164 h 4189568"/>
              <a:gd name="connsiteX244" fmla="*/ 7580579 w 9143998"/>
              <a:gd name="connsiteY244" fmla="*/ 2976164 h 4189568"/>
              <a:gd name="connsiteX245" fmla="*/ 7580579 w 9143998"/>
              <a:gd name="connsiteY245" fmla="*/ 2703535 h 4189568"/>
              <a:gd name="connsiteX246" fmla="*/ 7580579 w 9143998"/>
              <a:gd name="connsiteY246" fmla="*/ 2681618 h 4189568"/>
              <a:gd name="connsiteX247" fmla="*/ 7580579 w 9143998"/>
              <a:gd name="connsiteY247" fmla="*/ 2671736 h 4189568"/>
              <a:gd name="connsiteX248" fmla="*/ 7563434 w 9143998"/>
              <a:gd name="connsiteY248" fmla="*/ 2671736 h 4189568"/>
              <a:gd name="connsiteX249" fmla="*/ 7563434 w 9143998"/>
              <a:gd name="connsiteY249" fmla="*/ 2639938 h 4189568"/>
              <a:gd name="connsiteX250" fmla="*/ 7546162 w 9143998"/>
              <a:gd name="connsiteY250" fmla="*/ 2639938 h 4189568"/>
              <a:gd name="connsiteX251" fmla="*/ 7546162 w 9143998"/>
              <a:gd name="connsiteY251" fmla="*/ 2608140 h 4189568"/>
              <a:gd name="connsiteX252" fmla="*/ 7528890 w 9143998"/>
              <a:gd name="connsiteY252" fmla="*/ 2608140 h 4189568"/>
              <a:gd name="connsiteX253" fmla="*/ 7528890 w 9143998"/>
              <a:gd name="connsiteY253" fmla="*/ 2576341 h 4189568"/>
              <a:gd name="connsiteX254" fmla="*/ 7511745 w 9143998"/>
              <a:gd name="connsiteY254" fmla="*/ 2576341 h 4189568"/>
              <a:gd name="connsiteX255" fmla="*/ 7511745 w 9143998"/>
              <a:gd name="connsiteY255" fmla="*/ 2544543 h 4189568"/>
              <a:gd name="connsiteX256" fmla="*/ 7494473 w 9143998"/>
              <a:gd name="connsiteY256" fmla="*/ 2544543 h 4189568"/>
              <a:gd name="connsiteX257" fmla="*/ 7494473 w 9143998"/>
              <a:gd name="connsiteY257" fmla="*/ 2576341 h 4189568"/>
              <a:gd name="connsiteX258" fmla="*/ 7477328 w 9143998"/>
              <a:gd name="connsiteY258" fmla="*/ 2576341 h 4189568"/>
              <a:gd name="connsiteX259" fmla="*/ 7477328 w 9143998"/>
              <a:gd name="connsiteY259" fmla="*/ 2608140 h 4189568"/>
              <a:gd name="connsiteX260" fmla="*/ 7460183 w 9143998"/>
              <a:gd name="connsiteY260" fmla="*/ 2608140 h 4189568"/>
              <a:gd name="connsiteX261" fmla="*/ 7460183 w 9143998"/>
              <a:gd name="connsiteY261" fmla="*/ 2639938 h 4189568"/>
              <a:gd name="connsiteX262" fmla="*/ 7442911 w 9143998"/>
              <a:gd name="connsiteY262" fmla="*/ 2639938 h 4189568"/>
              <a:gd name="connsiteX263" fmla="*/ 7442911 w 9143998"/>
              <a:gd name="connsiteY263" fmla="*/ 2671736 h 4189568"/>
              <a:gd name="connsiteX264" fmla="*/ 7429957 w 9143998"/>
              <a:gd name="connsiteY264" fmla="*/ 2671736 h 4189568"/>
              <a:gd name="connsiteX265" fmla="*/ 7429957 w 9143998"/>
              <a:gd name="connsiteY265" fmla="*/ 2640445 h 4189568"/>
              <a:gd name="connsiteX266" fmla="*/ 7412685 w 9143998"/>
              <a:gd name="connsiteY266" fmla="*/ 2640445 h 4189568"/>
              <a:gd name="connsiteX267" fmla="*/ 7412685 w 9143998"/>
              <a:gd name="connsiteY267" fmla="*/ 2608646 h 4189568"/>
              <a:gd name="connsiteX268" fmla="*/ 7395540 w 9143998"/>
              <a:gd name="connsiteY268" fmla="*/ 2608646 h 4189568"/>
              <a:gd name="connsiteX269" fmla="*/ 7395540 w 9143998"/>
              <a:gd name="connsiteY269" fmla="*/ 2576848 h 4189568"/>
              <a:gd name="connsiteX270" fmla="*/ 7378268 w 9143998"/>
              <a:gd name="connsiteY270" fmla="*/ 2576848 h 4189568"/>
              <a:gd name="connsiteX271" fmla="*/ 7378268 w 9143998"/>
              <a:gd name="connsiteY271" fmla="*/ 2545050 h 4189568"/>
              <a:gd name="connsiteX272" fmla="*/ 7371029 w 9143998"/>
              <a:gd name="connsiteY272" fmla="*/ 2545050 h 4189568"/>
              <a:gd name="connsiteX273" fmla="*/ 7360996 w 9143998"/>
              <a:gd name="connsiteY273" fmla="*/ 2545050 h 4189568"/>
              <a:gd name="connsiteX274" fmla="*/ 7360996 w 9143998"/>
              <a:gd name="connsiteY274" fmla="*/ 2513251 h 4189568"/>
              <a:gd name="connsiteX275" fmla="*/ 7343851 w 9143998"/>
              <a:gd name="connsiteY275" fmla="*/ 2513251 h 4189568"/>
              <a:gd name="connsiteX276" fmla="*/ 7343851 w 9143998"/>
              <a:gd name="connsiteY276" fmla="*/ 2481453 h 4189568"/>
              <a:gd name="connsiteX277" fmla="*/ 7326579 w 9143998"/>
              <a:gd name="connsiteY277" fmla="*/ 2481453 h 4189568"/>
              <a:gd name="connsiteX278" fmla="*/ 7326579 w 9143998"/>
              <a:gd name="connsiteY278" fmla="*/ 2449655 h 4189568"/>
              <a:gd name="connsiteX279" fmla="*/ 0 w 9143998"/>
              <a:gd name="connsiteY279" fmla="*/ 0 h 4189568"/>
              <a:gd name="connsiteX280" fmla="*/ 9143998 w 9143998"/>
              <a:gd name="connsiteY280" fmla="*/ 0 h 4189568"/>
              <a:gd name="connsiteX281" fmla="*/ 9143998 w 9143998"/>
              <a:gd name="connsiteY281" fmla="*/ 3280591 h 4189568"/>
              <a:gd name="connsiteX282" fmla="*/ 9130361 w 9143998"/>
              <a:gd name="connsiteY282" fmla="*/ 3280591 h 4189568"/>
              <a:gd name="connsiteX283" fmla="*/ 9130361 w 9143998"/>
              <a:gd name="connsiteY283" fmla="*/ 3248920 h 4189568"/>
              <a:gd name="connsiteX284" fmla="*/ 9113089 w 9143998"/>
              <a:gd name="connsiteY284" fmla="*/ 3248920 h 4189568"/>
              <a:gd name="connsiteX285" fmla="*/ 9113089 w 9143998"/>
              <a:gd name="connsiteY285" fmla="*/ 3217121 h 4189568"/>
              <a:gd name="connsiteX286" fmla="*/ 9095944 w 9143998"/>
              <a:gd name="connsiteY286" fmla="*/ 3217121 h 4189568"/>
              <a:gd name="connsiteX287" fmla="*/ 9095944 w 9143998"/>
              <a:gd name="connsiteY287" fmla="*/ 3185196 h 4189568"/>
              <a:gd name="connsiteX288" fmla="*/ 9078672 w 9143998"/>
              <a:gd name="connsiteY288" fmla="*/ 3185196 h 4189568"/>
              <a:gd name="connsiteX289" fmla="*/ 9078672 w 9143998"/>
              <a:gd name="connsiteY289" fmla="*/ 3153398 h 4189568"/>
              <a:gd name="connsiteX290" fmla="*/ 9061527 w 9143998"/>
              <a:gd name="connsiteY290" fmla="*/ 3153398 h 4189568"/>
              <a:gd name="connsiteX291" fmla="*/ 9061527 w 9143998"/>
              <a:gd name="connsiteY291" fmla="*/ 3185196 h 4189568"/>
              <a:gd name="connsiteX292" fmla="*/ 9044255 w 9143998"/>
              <a:gd name="connsiteY292" fmla="*/ 3185196 h 4189568"/>
              <a:gd name="connsiteX293" fmla="*/ 9044255 w 9143998"/>
              <a:gd name="connsiteY293" fmla="*/ 3217121 h 4189568"/>
              <a:gd name="connsiteX294" fmla="*/ 9027110 w 9143998"/>
              <a:gd name="connsiteY294" fmla="*/ 3217121 h 4189568"/>
              <a:gd name="connsiteX295" fmla="*/ 9027110 w 9143998"/>
              <a:gd name="connsiteY295" fmla="*/ 3248920 h 4189568"/>
              <a:gd name="connsiteX296" fmla="*/ 9009838 w 9143998"/>
              <a:gd name="connsiteY296" fmla="*/ 3248920 h 4189568"/>
              <a:gd name="connsiteX297" fmla="*/ 9009838 w 9143998"/>
              <a:gd name="connsiteY297" fmla="*/ 3280718 h 4189568"/>
              <a:gd name="connsiteX298" fmla="*/ 8996884 w 9143998"/>
              <a:gd name="connsiteY298" fmla="*/ 3280718 h 4189568"/>
              <a:gd name="connsiteX299" fmla="*/ 8996884 w 9143998"/>
              <a:gd name="connsiteY299" fmla="*/ 3249427 h 4189568"/>
              <a:gd name="connsiteX300" fmla="*/ 8979612 w 9143998"/>
              <a:gd name="connsiteY300" fmla="*/ 3249427 h 4189568"/>
              <a:gd name="connsiteX301" fmla="*/ 8979612 w 9143998"/>
              <a:gd name="connsiteY301" fmla="*/ 3217628 h 4189568"/>
              <a:gd name="connsiteX302" fmla="*/ 8962467 w 9143998"/>
              <a:gd name="connsiteY302" fmla="*/ 3217628 h 4189568"/>
              <a:gd name="connsiteX303" fmla="*/ 8962467 w 9143998"/>
              <a:gd name="connsiteY303" fmla="*/ 3185830 h 4189568"/>
              <a:gd name="connsiteX304" fmla="*/ 8945195 w 9143998"/>
              <a:gd name="connsiteY304" fmla="*/ 3185830 h 4189568"/>
              <a:gd name="connsiteX305" fmla="*/ 8945195 w 9143998"/>
              <a:gd name="connsiteY305" fmla="*/ 3153905 h 4189568"/>
              <a:gd name="connsiteX306" fmla="*/ 8937956 w 9143998"/>
              <a:gd name="connsiteY306" fmla="*/ 3153905 h 4189568"/>
              <a:gd name="connsiteX307" fmla="*/ 8927923 w 9143998"/>
              <a:gd name="connsiteY307" fmla="*/ 3153905 h 4189568"/>
              <a:gd name="connsiteX308" fmla="*/ 8927923 w 9143998"/>
              <a:gd name="connsiteY308" fmla="*/ 3122106 h 4189568"/>
              <a:gd name="connsiteX309" fmla="*/ 8910778 w 9143998"/>
              <a:gd name="connsiteY309" fmla="*/ 3122106 h 4189568"/>
              <a:gd name="connsiteX310" fmla="*/ 8910778 w 9143998"/>
              <a:gd name="connsiteY310" fmla="*/ 3090308 h 4189568"/>
              <a:gd name="connsiteX311" fmla="*/ 8893506 w 9143998"/>
              <a:gd name="connsiteY311" fmla="*/ 3090308 h 4189568"/>
              <a:gd name="connsiteX312" fmla="*/ 8893506 w 9143998"/>
              <a:gd name="connsiteY312" fmla="*/ 3058510 h 4189568"/>
              <a:gd name="connsiteX313" fmla="*/ 8876361 w 9143998"/>
              <a:gd name="connsiteY313" fmla="*/ 3058510 h 4189568"/>
              <a:gd name="connsiteX314" fmla="*/ 8876361 w 9143998"/>
              <a:gd name="connsiteY314" fmla="*/ 3090308 h 4189568"/>
              <a:gd name="connsiteX315" fmla="*/ 8870519 w 9143998"/>
              <a:gd name="connsiteY315" fmla="*/ 3090308 h 4189568"/>
              <a:gd name="connsiteX316" fmla="*/ 8859089 w 9143998"/>
              <a:gd name="connsiteY316" fmla="*/ 3090308 h 4189568"/>
              <a:gd name="connsiteX317" fmla="*/ 8859089 w 9143998"/>
              <a:gd name="connsiteY317" fmla="*/ 3122106 h 4189568"/>
              <a:gd name="connsiteX318" fmla="*/ 8841944 w 9143998"/>
              <a:gd name="connsiteY318" fmla="*/ 3122106 h 4189568"/>
              <a:gd name="connsiteX319" fmla="*/ 8841944 w 9143998"/>
              <a:gd name="connsiteY319" fmla="*/ 3153905 h 4189568"/>
              <a:gd name="connsiteX320" fmla="*/ 8838388 w 9143998"/>
              <a:gd name="connsiteY320" fmla="*/ 3153905 h 4189568"/>
              <a:gd name="connsiteX321" fmla="*/ 8824672 w 9143998"/>
              <a:gd name="connsiteY321" fmla="*/ 3153905 h 4189568"/>
              <a:gd name="connsiteX322" fmla="*/ 8824672 w 9143998"/>
              <a:gd name="connsiteY322" fmla="*/ 3185830 h 4189568"/>
              <a:gd name="connsiteX323" fmla="*/ 8807400 w 9143998"/>
              <a:gd name="connsiteY323" fmla="*/ 3185830 h 4189568"/>
              <a:gd name="connsiteX324" fmla="*/ 8807400 w 9143998"/>
              <a:gd name="connsiteY324" fmla="*/ 3217628 h 4189568"/>
              <a:gd name="connsiteX325" fmla="*/ 8790255 w 9143998"/>
              <a:gd name="connsiteY325" fmla="*/ 3217628 h 4189568"/>
              <a:gd name="connsiteX326" fmla="*/ 8790255 w 9143998"/>
              <a:gd name="connsiteY326" fmla="*/ 3249427 h 4189568"/>
              <a:gd name="connsiteX327" fmla="*/ 8772983 w 9143998"/>
              <a:gd name="connsiteY327" fmla="*/ 3249427 h 4189568"/>
              <a:gd name="connsiteX328" fmla="*/ 8772983 w 9143998"/>
              <a:gd name="connsiteY328" fmla="*/ 3281225 h 4189568"/>
              <a:gd name="connsiteX329" fmla="*/ 8771459 w 9143998"/>
              <a:gd name="connsiteY329" fmla="*/ 3281225 h 4189568"/>
              <a:gd name="connsiteX330" fmla="*/ 8755838 w 9143998"/>
              <a:gd name="connsiteY330" fmla="*/ 3281225 h 4189568"/>
              <a:gd name="connsiteX331" fmla="*/ 8755838 w 9143998"/>
              <a:gd name="connsiteY331" fmla="*/ 3290600 h 4189568"/>
              <a:gd name="connsiteX332" fmla="*/ 8755838 w 9143998"/>
              <a:gd name="connsiteY332" fmla="*/ 3314797 h 4189568"/>
              <a:gd name="connsiteX333" fmla="*/ 8755838 w 9143998"/>
              <a:gd name="connsiteY333" fmla="*/ 3585146 h 4189568"/>
              <a:gd name="connsiteX334" fmla="*/ 8364297 w 9143998"/>
              <a:gd name="connsiteY334" fmla="*/ 3585146 h 4189568"/>
              <a:gd name="connsiteX335" fmla="*/ 8364297 w 9143998"/>
              <a:gd name="connsiteY335" fmla="*/ 3857775 h 4189568"/>
              <a:gd name="connsiteX336" fmla="*/ 8364297 w 9143998"/>
              <a:gd name="connsiteY336" fmla="*/ 3879692 h 4189568"/>
              <a:gd name="connsiteX337" fmla="*/ 8364297 w 9143998"/>
              <a:gd name="connsiteY337" fmla="*/ 3889573 h 4189568"/>
              <a:gd name="connsiteX338" fmla="*/ 8347152 w 9143998"/>
              <a:gd name="connsiteY338" fmla="*/ 3889573 h 4189568"/>
              <a:gd name="connsiteX339" fmla="*/ 8347152 w 9143998"/>
              <a:gd name="connsiteY339" fmla="*/ 3857775 h 4189568"/>
              <a:gd name="connsiteX340" fmla="*/ 8329880 w 9143998"/>
              <a:gd name="connsiteY340" fmla="*/ 3857775 h 4189568"/>
              <a:gd name="connsiteX341" fmla="*/ 8329880 w 9143998"/>
              <a:gd name="connsiteY341" fmla="*/ 3825977 h 4189568"/>
              <a:gd name="connsiteX342" fmla="*/ 8312735 w 9143998"/>
              <a:gd name="connsiteY342" fmla="*/ 3825977 h 4189568"/>
              <a:gd name="connsiteX343" fmla="*/ 8312735 w 9143998"/>
              <a:gd name="connsiteY343" fmla="*/ 3794179 h 4189568"/>
              <a:gd name="connsiteX344" fmla="*/ 8295463 w 9143998"/>
              <a:gd name="connsiteY344" fmla="*/ 3794179 h 4189568"/>
              <a:gd name="connsiteX345" fmla="*/ 8295463 w 9143998"/>
              <a:gd name="connsiteY345" fmla="*/ 3762380 h 4189568"/>
              <a:gd name="connsiteX346" fmla="*/ 8278318 w 9143998"/>
              <a:gd name="connsiteY346" fmla="*/ 3762380 h 4189568"/>
              <a:gd name="connsiteX347" fmla="*/ 8278318 w 9143998"/>
              <a:gd name="connsiteY347" fmla="*/ 3794179 h 4189568"/>
              <a:gd name="connsiteX348" fmla="*/ 8261045 w 9143998"/>
              <a:gd name="connsiteY348" fmla="*/ 3794179 h 4189568"/>
              <a:gd name="connsiteX349" fmla="*/ 8261045 w 9143998"/>
              <a:gd name="connsiteY349" fmla="*/ 3825977 h 4189568"/>
              <a:gd name="connsiteX350" fmla="*/ 8243901 w 9143998"/>
              <a:gd name="connsiteY350" fmla="*/ 3825977 h 4189568"/>
              <a:gd name="connsiteX351" fmla="*/ 8243901 w 9143998"/>
              <a:gd name="connsiteY351" fmla="*/ 3857775 h 4189568"/>
              <a:gd name="connsiteX352" fmla="*/ 8226375 w 9143998"/>
              <a:gd name="connsiteY352" fmla="*/ 3857775 h 4189568"/>
              <a:gd name="connsiteX353" fmla="*/ 8226375 w 9143998"/>
              <a:gd name="connsiteY353" fmla="*/ 3889573 h 4189568"/>
              <a:gd name="connsiteX354" fmla="*/ 8213420 w 9143998"/>
              <a:gd name="connsiteY354" fmla="*/ 3889573 h 4189568"/>
              <a:gd name="connsiteX355" fmla="*/ 8213420 w 9143998"/>
              <a:gd name="connsiteY355" fmla="*/ 3858282 h 4189568"/>
              <a:gd name="connsiteX356" fmla="*/ 8196149 w 9143998"/>
              <a:gd name="connsiteY356" fmla="*/ 3858282 h 4189568"/>
              <a:gd name="connsiteX357" fmla="*/ 8196149 w 9143998"/>
              <a:gd name="connsiteY357" fmla="*/ 3826483 h 4189568"/>
              <a:gd name="connsiteX358" fmla="*/ 8179004 w 9143998"/>
              <a:gd name="connsiteY358" fmla="*/ 3826483 h 4189568"/>
              <a:gd name="connsiteX359" fmla="*/ 8179004 w 9143998"/>
              <a:gd name="connsiteY359" fmla="*/ 3794685 h 4189568"/>
              <a:gd name="connsiteX360" fmla="*/ 8161731 w 9143998"/>
              <a:gd name="connsiteY360" fmla="*/ 3794685 h 4189568"/>
              <a:gd name="connsiteX361" fmla="*/ 8161731 w 9143998"/>
              <a:gd name="connsiteY361" fmla="*/ 3762887 h 4189568"/>
              <a:gd name="connsiteX362" fmla="*/ 8154366 w 9143998"/>
              <a:gd name="connsiteY362" fmla="*/ 3762887 h 4189568"/>
              <a:gd name="connsiteX363" fmla="*/ 8144460 w 9143998"/>
              <a:gd name="connsiteY363" fmla="*/ 3762887 h 4189568"/>
              <a:gd name="connsiteX364" fmla="*/ 8144460 w 9143998"/>
              <a:gd name="connsiteY364" fmla="*/ 3731089 h 4189568"/>
              <a:gd name="connsiteX365" fmla="*/ 8127315 w 9143998"/>
              <a:gd name="connsiteY365" fmla="*/ 3731089 h 4189568"/>
              <a:gd name="connsiteX366" fmla="*/ 8127315 w 9143998"/>
              <a:gd name="connsiteY366" fmla="*/ 3699290 h 4189568"/>
              <a:gd name="connsiteX367" fmla="*/ 8110043 w 9143998"/>
              <a:gd name="connsiteY367" fmla="*/ 3699290 h 4189568"/>
              <a:gd name="connsiteX368" fmla="*/ 8110043 w 9143998"/>
              <a:gd name="connsiteY368" fmla="*/ 3667492 h 4189568"/>
              <a:gd name="connsiteX369" fmla="*/ 8092898 w 9143998"/>
              <a:gd name="connsiteY369" fmla="*/ 3667492 h 4189568"/>
              <a:gd name="connsiteX370" fmla="*/ 8092898 w 9143998"/>
              <a:gd name="connsiteY370" fmla="*/ 3699290 h 4189568"/>
              <a:gd name="connsiteX371" fmla="*/ 8087056 w 9143998"/>
              <a:gd name="connsiteY371" fmla="*/ 3699290 h 4189568"/>
              <a:gd name="connsiteX372" fmla="*/ 8075753 w 9143998"/>
              <a:gd name="connsiteY372" fmla="*/ 3699290 h 4189568"/>
              <a:gd name="connsiteX373" fmla="*/ 8075753 w 9143998"/>
              <a:gd name="connsiteY373" fmla="*/ 3731089 h 4189568"/>
              <a:gd name="connsiteX374" fmla="*/ 8058481 w 9143998"/>
              <a:gd name="connsiteY374" fmla="*/ 3731089 h 4189568"/>
              <a:gd name="connsiteX375" fmla="*/ 8058481 w 9143998"/>
              <a:gd name="connsiteY375" fmla="*/ 3762887 h 4189568"/>
              <a:gd name="connsiteX376" fmla="*/ 8055052 w 9143998"/>
              <a:gd name="connsiteY376" fmla="*/ 3762887 h 4189568"/>
              <a:gd name="connsiteX377" fmla="*/ 8041336 w 9143998"/>
              <a:gd name="connsiteY377" fmla="*/ 3762887 h 4189568"/>
              <a:gd name="connsiteX378" fmla="*/ 8041336 w 9143998"/>
              <a:gd name="connsiteY378" fmla="*/ 3794685 h 4189568"/>
              <a:gd name="connsiteX379" fmla="*/ 8024191 w 9143998"/>
              <a:gd name="connsiteY379" fmla="*/ 3794685 h 4189568"/>
              <a:gd name="connsiteX380" fmla="*/ 8024191 w 9143998"/>
              <a:gd name="connsiteY380" fmla="*/ 3826483 h 4189568"/>
              <a:gd name="connsiteX381" fmla="*/ 8006918 w 9143998"/>
              <a:gd name="connsiteY381" fmla="*/ 3826483 h 4189568"/>
              <a:gd name="connsiteX382" fmla="*/ 8006918 w 9143998"/>
              <a:gd name="connsiteY382" fmla="*/ 3858282 h 4189568"/>
              <a:gd name="connsiteX383" fmla="*/ 7989647 w 9143998"/>
              <a:gd name="connsiteY383" fmla="*/ 3858282 h 4189568"/>
              <a:gd name="connsiteX384" fmla="*/ 7989647 w 9143998"/>
              <a:gd name="connsiteY384" fmla="*/ 3890080 h 4189568"/>
              <a:gd name="connsiteX385" fmla="*/ 7988123 w 9143998"/>
              <a:gd name="connsiteY385" fmla="*/ 3890080 h 4189568"/>
              <a:gd name="connsiteX386" fmla="*/ 7972375 w 9143998"/>
              <a:gd name="connsiteY386" fmla="*/ 3890080 h 4189568"/>
              <a:gd name="connsiteX387" fmla="*/ 7972375 w 9143998"/>
              <a:gd name="connsiteY387" fmla="*/ 3889067 h 4189568"/>
              <a:gd name="connsiteX388" fmla="*/ 7956754 w 9143998"/>
              <a:gd name="connsiteY388" fmla="*/ 3889067 h 4189568"/>
              <a:gd name="connsiteX389" fmla="*/ 7955230 w 9143998"/>
              <a:gd name="connsiteY389" fmla="*/ 3889067 h 4189568"/>
              <a:gd name="connsiteX390" fmla="*/ 7955230 w 9143998"/>
              <a:gd name="connsiteY390" fmla="*/ 3920865 h 4189568"/>
              <a:gd name="connsiteX391" fmla="*/ 7937957 w 9143998"/>
              <a:gd name="connsiteY391" fmla="*/ 3920865 h 4189568"/>
              <a:gd name="connsiteX392" fmla="*/ 7937957 w 9143998"/>
              <a:gd name="connsiteY392" fmla="*/ 3952663 h 4189568"/>
              <a:gd name="connsiteX393" fmla="*/ 7920813 w 9143998"/>
              <a:gd name="connsiteY393" fmla="*/ 3952663 h 4189568"/>
              <a:gd name="connsiteX394" fmla="*/ 7920813 w 9143998"/>
              <a:gd name="connsiteY394" fmla="*/ 3984461 h 4189568"/>
              <a:gd name="connsiteX395" fmla="*/ 7903541 w 9143998"/>
              <a:gd name="connsiteY395" fmla="*/ 3984461 h 4189568"/>
              <a:gd name="connsiteX396" fmla="*/ 7903541 w 9143998"/>
              <a:gd name="connsiteY396" fmla="*/ 4016260 h 4189568"/>
              <a:gd name="connsiteX397" fmla="*/ 7889825 w 9143998"/>
              <a:gd name="connsiteY397" fmla="*/ 4016260 h 4189568"/>
              <a:gd name="connsiteX398" fmla="*/ 7886395 w 9143998"/>
              <a:gd name="connsiteY398" fmla="*/ 4016260 h 4189568"/>
              <a:gd name="connsiteX399" fmla="*/ 7886395 w 9143998"/>
              <a:gd name="connsiteY399" fmla="*/ 4048058 h 4189568"/>
              <a:gd name="connsiteX400" fmla="*/ 7869124 w 9143998"/>
              <a:gd name="connsiteY400" fmla="*/ 4048058 h 4189568"/>
              <a:gd name="connsiteX401" fmla="*/ 7869124 w 9143998"/>
              <a:gd name="connsiteY401" fmla="*/ 4079856 h 4189568"/>
              <a:gd name="connsiteX402" fmla="*/ 7857693 w 9143998"/>
              <a:gd name="connsiteY402" fmla="*/ 4079856 h 4189568"/>
              <a:gd name="connsiteX403" fmla="*/ 7851852 w 9143998"/>
              <a:gd name="connsiteY403" fmla="*/ 4079856 h 4189568"/>
              <a:gd name="connsiteX404" fmla="*/ 7851852 w 9143998"/>
              <a:gd name="connsiteY404" fmla="*/ 4111655 h 4189568"/>
              <a:gd name="connsiteX405" fmla="*/ 7834706 w 9143998"/>
              <a:gd name="connsiteY405" fmla="*/ 4111655 h 4189568"/>
              <a:gd name="connsiteX406" fmla="*/ 7834706 w 9143998"/>
              <a:gd name="connsiteY406" fmla="*/ 4079856 h 4189568"/>
              <a:gd name="connsiteX407" fmla="*/ 7817435 w 9143998"/>
              <a:gd name="connsiteY407" fmla="*/ 4079856 h 4189568"/>
              <a:gd name="connsiteX408" fmla="*/ 7817435 w 9143998"/>
              <a:gd name="connsiteY408" fmla="*/ 4048058 h 4189568"/>
              <a:gd name="connsiteX409" fmla="*/ 7800290 w 9143998"/>
              <a:gd name="connsiteY409" fmla="*/ 4048058 h 4189568"/>
              <a:gd name="connsiteX410" fmla="*/ 7800290 w 9143998"/>
              <a:gd name="connsiteY410" fmla="*/ 4016260 h 4189568"/>
              <a:gd name="connsiteX411" fmla="*/ 7790383 w 9143998"/>
              <a:gd name="connsiteY411" fmla="*/ 4016260 h 4189568"/>
              <a:gd name="connsiteX412" fmla="*/ 7783018 w 9143998"/>
              <a:gd name="connsiteY412" fmla="*/ 4016260 h 4189568"/>
              <a:gd name="connsiteX413" fmla="*/ 7783018 w 9143998"/>
              <a:gd name="connsiteY413" fmla="*/ 3984461 h 4189568"/>
              <a:gd name="connsiteX414" fmla="*/ 7765745 w 9143998"/>
              <a:gd name="connsiteY414" fmla="*/ 3984461 h 4189568"/>
              <a:gd name="connsiteX415" fmla="*/ 7765745 w 9143998"/>
              <a:gd name="connsiteY415" fmla="*/ 3952663 h 4189568"/>
              <a:gd name="connsiteX416" fmla="*/ 7748601 w 9143998"/>
              <a:gd name="connsiteY416" fmla="*/ 3952663 h 4189568"/>
              <a:gd name="connsiteX417" fmla="*/ 7748601 w 9143998"/>
              <a:gd name="connsiteY417" fmla="*/ 3920865 h 4189568"/>
              <a:gd name="connsiteX418" fmla="*/ 7731329 w 9143998"/>
              <a:gd name="connsiteY418" fmla="*/ 3920865 h 4189568"/>
              <a:gd name="connsiteX419" fmla="*/ 7731329 w 9143998"/>
              <a:gd name="connsiteY419" fmla="*/ 3889573 h 4189568"/>
              <a:gd name="connsiteX420" fmla="*/ 7718502 w 9143998"/>
              <a:gd name="connsiteY420" fmla="*/ 3889573 h 4189568"/>
              <a:gd name="connsiteX421" fmla="*/ 7718502 w 9143998"/>
              <a:gd name="connsiteY421" fmla="*/ 3921371 h 4189568"/>
              <a:gd name="connsiteX422" fmla="*/ 7701230 w 9143998"/>
              <a:gd name="connsiteY422" fmla="*/ 3921371 h 4189568"/>
              <a:gd name="connsiteX423" fmla="*/ 7701230 w 9143998"/>
              <a:gd name="connsiteY423" fmla="*/ 3953170 h 4189568"/>
              <a:gd name="connsiteX424" fmla="*/ 7684085 w 9143998"/>
              <a:gd name="connsiteY424" fmla="*/ 3953170 h 4189568"/>
              <a:gd name="connsiteX425" fmla="*/ 7684085 w 9143998"/>
              <a:gd name="connsiteY425" fmla="*/ 3984968 h 4189568"/>
              <a:gd name="connsiteX426" fmla="*/ 7666813 w 9143998"/>
              <a:gd name="connsiteY426" fmla="*/ 3984968 h 4189568"/>
              <a:gd name="connsiteX427" fmla="*/ 7666813 w 9143998"/>
              <a:gd name="connsiteY427" fmla="*/ 4016766 h 4189568"/>
              <a:gd name="connsiteX428" fmla="*/ 7649668 w 9143998"/>
              <a:gd name="connsiteY428" fmla="*/ 4016766 h 4189568"/>
              <a:gd name="connsiteX429" fmla="*/ 7649668 w 9143998"/>
              <a:gd name="connsiteY429" fmla="*/ 3984968 h 4189568"/>
              <a:gd name="connsiteX430" fmla="*/ 7632395 w 9143998"/>
              <a:gd name="connsiteY430" fmla="*/ 3984968 h 4189568"/>
              <a:gd name="connsiteX431" fmla="*/ 7632395 w 9143998"/>
              <a:gd name="connsiteY431" fmla="*/ 3953170 h 4189568"/>
              <a:gd name="connsiteX432" fmla="*/ 7615251 w 9143998"/>
              <a:gd name="connsiteY432" fmla="*/ 3953170 h 4189568"/>
              <a:gd name="connsiteX433" fmla="*/ 7615251 w 9143998"/>
              <a:gd name="connsiteY433" fmla="*/ 3921371 h 4189568"/>
              <a:gd name="connsiteX434" fmla="*/ 7597979 w 9143998"/>
              <a:gd name="connsiteY434" fmla="*/ 3921371 h 4189568"/>
              <a:gd name="connsiteX435" fmla="*/ 7597979 w 9143998"/>
              <a:gd name="connsiteY435" fmla="*/ 3889573 h 4189568"/>
              <a:gd name="connsiteX436" fmla="*/ 7580706 w 9143998"/>
              <a:gd name="connsiteY436" fmla="*/ 3889573 h 4189568"/>
              <a:gd name="connsiteX437" fmla="*/ 7563562 w 9143998"/>
              <a:gd name="connsiteY437" fmla="*/ 3889573 h 4189568"/>
              <a:gd name="connsiteX438" fmla="*/ 7563562 w 9143998"/>
              <a:gd name="connsiteY438" fmla="*/ 3857775 h 4189568"/>
              <a:gd name="connsiteX439" fmla="*/ 7546290 w 9143998"/>
              <a:gd name="connsiteY439" fmla="*/ 3857775 h 4189568"/>
              <a:gd name="connsiteX440" fmla="*/ 7546290 w 9143998"/>
              <a:gd name="connsiteY440" fmla="*/ 3825977 h 4189568"/>
              <a:gd name="connsiteX441" fmla="*/ 7529144 w 9143998"/>
              <a:gd name="connsiteY441" fmla="*/ 3825977 h 4189568"/>
              <a:gd name="connsiteX442" fmla="*/ 7529144 w 9143998"/>
              <a:gd name="connsiteY442" fmla="*/ 3794179 h 4189568"/>
              <a:gd name="connsiteX443" fmla="*/ 7511873 w 9143998"/>
              <a:gd name="connsiteY443" fmla="*/ 3794179 h 4189568"/>
              <a:gd name="connsiteX444" fmla="*/ 7511873 w 9143998"/>
              <a:gd name="connsiteY444" fmla="*/ 3762380 h 4189568"/>
              <a:gd name="connsiteX445" fmla="*/ 7494728 w 9143998"/>
              <a:gd name="connsiteY445" fmla="*/ 3762380 h 4189568"/>
              <a:gd name="connsiteX446" fmla="*/ 7494728 w 9143998"/>
              <a:gd name="connsiteY446" fmla="*/ 3794179 h 4189568"/>
              <a:gd name="connsiteX447" fmla="*/ 7477456 w 9143998"/>
              <a:gd name="connsiteY447" fmla="*/ 3794179 h 4189568"/>
              <a:gd name="connsiteX448" fmla="*/ 7477456 w 9143998"/>
              <a:gd name="connsiteY448" fmla="*/ 3825977 h 4189568"/>
              <a:gd name="connsiteX449" fmla="*/ 7460311 w 9143998"/>
              <a:gd name="connsiteY449" fmla="*/ 3825977 h 4189568"/>
              <a:gd name="connsiteX450" fmla="*/ 7460311 w 9143998"/>
              <a:gd name="connsiteY450" fmla="*/ 3857775 h 4189568"/>
              <a:gd name="connsiteX451" fmla="*/ 7443039 w 9143998"/>
              <a:gd name="connsiteY451" fmla="*/ 3857775 h 4189568"/>
              <a:gd name="connsiteX452" fmla="*/ 7443039 w 9143998"/>
              <a:gd name="connsiteY452" fmla="*/ 3889573 h 4189568"/>
              <a:gd name="connsiteX453" fmla="*/ 7430085 w 9143998"/>
              <a:gd name="connsiteY453" fmla="*/ 3889573 h 4189568"/>
              <a:gd name="connsiteX454" fmla="*/ 7430085 w 9143998"/>
              <a:gd name="connsiteY454" fmla="*/ 3858282 h 4189568"/>
              <a:gd name="connsiteX455" fmla="*/ 7412813 w 9143998"/>
              <a:gd name="connsiteY455" fmla="*/ 3858282 h 4189568"/>
              <a:gd name="connsiteX456" fmla="*/ 7412813 w 9143998"/>
              <a:gd name="connsiteY456" fmla="*/ 3826483 h 4189568"/>
              <a:gd name="connsiteX457" fmla="*/ 7395668 w 9143998"/>
              <a:gd name="connsiteY457" fmla="*/ 3826483 h 4189568"/>
              <a:gd name="connsiteX458" fmla="*/ 7395668 w 9143998"/>
              <a:gd name="connsiteY458" fmla="*/ 3794685 h 4189568"/>
              <a:gd name="connsiteX459" fmla="*/ 7378395 w 9143998"/>
              <a:gd name="connsiteY459" fmla="*/ 3794685 h 4189568"/>
              <a:gd name="connsiteX460" fmla="*/ 7378395 w 9143998"/>
              <a:gd name="connsiteY460" fmla="*/ 3762887 h 4189568"/>
              <a:gd name="connsiteX461" fmla="*/ 7371156 w 9143998"/>
              <a:gd name="connsiteY461" fmla="*/ 3762887 h 4189568"/>
              <a:gd name="connsiteX462" fmla="*/ 7361124 w 9143998"/>
              <a:gd name="connsiteY462" fmla="*/ 3762887 h 4189568"/>
              <a:gd name="connsiteX463" fmla="*/ 7361124 w 9143998"/>
              <a:gd name="connsiteY463" fmla="*/ 3731089 h 4189568"/>
              <a:gd name="connsiteX464" fmla="*/ 7343979 w 9143998"/>
              <a:gd name="connsiteY464" fmla="*/ 3731089 h 4189568"/>
              <a:gd name="connsiteX465" fmla="*/ 7343979 w 9143998"/>
              <a:gd name="connsiteY465" fmla="*/ 3699290 h 4189568"/>
              <a:gd name="connsiteX466" fmla="*/ 7326706 w 9143998"/>
              <a:gd name="connsiteY466" fmla="*/ 3699290 h 4189568"/>
              <a:gd name="connsiteX467" fmla="*/ 7326706 w 9143998"/>
              <a:gd name="connsiteY467" fmla="*/ 3667492 h 4189568"/>
              <a:gd name="connsiteX468" fmla="*/ 7309562 w 9143998"/>
              <a:gd name="connsiteY468" fmla="*/ 3667492 h 4189568"/>
              <a:gd name="connsiteX469" fmla="*/ 7309562 w 9143998"/>
              <a:gd name="connsiteY469" fmla="*/ 3699290 h 4189568"/>
              <a:gd name="connsiteX470" fmla="*/ 7303719 w 9143998"/>
              <a:gd name="connsiteY470" fmla="*/ 3699290 h 4189568"/>
              <a:gd name="connsiteX471" fmla="*/ 7292417 w 9143998"/>
              <a:gd name="connsiteY471" fmla="*/ 3699290 h 4189568"/>
              <a:gd name="connsiteX472" fmla="*/ 7292417 w 9143998"/>
              <a:gd name="connsiteY472" fmla="*/ 3731089 h 4189568"/>
              <a:gd name="connsiteX473" fmla="*/ 7275144 w 9143998"/>
              <a:gd name="connsiteY473" fmla="*/ 3731089 h 4189568"/>
              <a:gd name="connsiteX474" fmla="*/ 7275144 w 9143998"/>
              <a:gd name="connsiteY474" fmla="*/ 3762887 h 4189568"/>
              <a:gd name="connsiteX475" fmla="*/ 7271716 w 9143998"/>
              <a:gd name="connsiteY475" fmla="*/ 3762887 h 4189568"/>
              <a:gd name="connsiteX476" fmla="*/ 7258000 w 9143998"/>
              <a:gd name="connsiteY476" fmla="*/ 3762887 h 4189568"/>
              <a:gd name="connsiteX477" fmla="*/ 7258000 w 9143998"/>
              <a:gd name="connsiteY477" fmla="*/ 3794685 h 4189568"/>
              <a:gd name="connsiteX478" fmla="*/ 7240855 w 9143998"/>
              <a:gd name="connsiteY478" fmla="*/ 3794685 h 4189568"/>
              <a:gd name="connsiteX479" fmla="*/ 7240855 w 9143998"/>
              <a:gd name="connsiteY479" fmla="*/ 3826483 h 4189568"/>
              <a:gd name="connsiteX480" fmla="*/ 7223710 w 9143998"/>
              <a:gd name="connsiteY480" fmla="*/ 3826483 h 4189568"/>
              <a:gd name="connsiteX481" fmla="*/ 7223710 w 9143998"/>
              <a:gd name="connsiteY481" fmla="*/ 3858282 h 4189568"/>
              <a:gd name="connsiteX482" fmla="*/ 7206438 w 9143998"/>
              <a:gd name="connsiteY482" fmla="*/ 3858282 h 4189568"/>
              <a:gd name="connsiteX483" fmla="*/ 7206438 w 9143998"/>
              <a:gd name="connsiteY483" fmla="*/ 3890080 h 4189568"/>
              <a:gd name="connsiteX484" fmla="*/ 7204914 w 9143998"/>
              <a:gd name="connsiteY484" fmla="*/ 3890080 h 4189568"/>
              <a:gd name="connsiteX485" fmla="*/ 7189293 w 9143998"/>
              <a:gd name="connsiteY485" fmla="*/ 3890080 h 4189568"/>
              <a:gd name="connsiteX486" fmla="*/ 7189293 w 9143998"/>
              <a:gd name="connsiteY486" fmla="*/ 3899455 h 4189568"/>
              <a:gd name="connsiteX487" fmla="*/ 7189293 w 9143998"/>
              <a:gd name="connsiteY487" fmla="*/ 3923652 h 4189568"/>
              <a:gd name="connsiteX488" fmla="*/ 7189293 w 9143998"/>
              <a:gd name="connsiteY488" fmla="*/ 4189568 h 4189568"/>
              <a:gd name="connsiteX489" fmla="*/ 7188911 w 9143998"/>
              <a:gd name="connsiteY489" fmla="*/ 4189568 h 4189568"/>
              <a:gd name="connsiteX490" fmla="*/ 7188911 w 9143998"/>
              <a:gd name="connsiteY490" fmla="*/ 3889066 h 4189568"/>
              <a:gd name="connsiteX491" fmla="*/ 7173163 w 9143998"/>
              <a:gd name="connsiteY491" fmla="*/ 3889066 h 4189568"/>
              <a:gd name="connsiteX492" fmla="*/ 7171639 w 9143998"/>
              <a:gd name="connsiteY492" fmla="*/ 3889066 h 4189568"/>
              <a:gd name="connsiteX493" fmla="*/ 7171639 w 9143998"/>
              <a:gd name="connsiteY493" fmla="*/ 3920865 h 4189568"/>
              <a:gd name="connsiteX494" fmla="*/ 7154368 w 9143998"/>
              <a:gd name="connsiteY494" fmla="*/ 3920865 h 4189568"/>
              <a:gd name="connsiteX495" fmla="*/ 7154368 w 9143998"/>
              <a:gd name="connsiteY495" fmla="*/ 3952663 h 4189568"/>
              <a:gd name="connsiteX496" fmla="*/ 7137222 w 9143998"/>
              <a:gd name="connsiteY496" fmla="*/ 3952663 h 4189568"/>
              <a:gd name="connsiteX497" fmla="*/ 7137222 w 9143998"/>
              <a:gd name="connsiteY497" fmla="*/ 3984461 h 4189568"/>
              <a:gd name="connsiteX498" fmla="*/ 7119950 w 9143998"/>
              <a:gd name="connsiteY498" fmla="*/ 3984461 h 4189568"/>
              <a:gd name="connsiteX499" fmla="*/ 7119950 w 9143998"/>
              <a:gd name="connsiteY499" fmla="*/ 4016260 h 4189568"/>
              <a:gd name="connsiteX500" fmla="*/ 7106234 w 9143998"/>
              <a:gd name="connsiteY500" fmla="*/ 4016260 h 4189568"/>
              <a:gd name="connsiteX501" fmla="*/ 7102806 w 9143998"/>
              <a:gd name="connsiteY501" fmla="*/ 4016260 h 4189568"/>
              <a:gd name="connsiteX502" fmla="*/ 7102806 w 9143998"/>
              <a:gd name="connsiteY502" fmla="*/ 4048058 h 4189568"/>
              <a:gd name="connsiteX503" fmla="*/ 7085533 w 9143998"/>
              <a:gd name="connsiteY503" fmla="*/ 4048058 h 4189568"/>
              <a:gd name="connsiteX504" fmla="*/ 7085533 w 9143998"/>
              <a:gd name="connsiteY504" fmla="*/ 4079856 h 4189568"/>
              <a:gd name="connsiteX505" fmla="*/ 7074103 w 9143998"/>
              <a:gd name="connsiteY505" fmla="*/ 4079856 h 4189568"/>
              <a:gd name="connsiteX506" fmla="*/ 7068261 w 9143998"/>
              <a:gd name="connsiteY506" fmla="*/ 4079856 h 4189568"/>
              <a:gd name="connsiteX507" fmla="*/ 7068261 w 9143998"/>
              <a:gd name="connsiteY507" fmla="*/ 4111781 h 4189568"/>
              <a:gd name="connsiteX508" fmla="*/ 7051116 w 9143998"/>
              <a:gd name="connsiteY508" fmla="*/ 4111781 h 4189568"/>
              <a:gd name="connsiteX509" fmla="*/ 7051116 w 9143998"/>
              <a:gd name="connsiteY509" fmla="*/ 4079856 h 4189568"/>
              <a:gd name="connsiteX510" fmla="*/ 7033844 w 9143998"/>
              <a:gd name="connsiteY510" fmla="*/ 4079856 h 4189568"/>
              <a:gd name="connsiteX511" fmla="*/ 7033844 w 9143998"/>
              <a:gd name="connsiteY511" fmla="*/ 4048058 h 4189568"/>
              <a:gd name="connsiteX512" fmla="*/ 7016699 w 9143998"/>
              <a:gd name="connsiteY512" fmla="*/ 4048058 h 4189568"/>
              <a:gd name="connsiteX513" fmla="*/ 7016699 w 9143998"/>
              <a:gd name="connsiteY513" fmla="*/ 4016260 h 4189568"/>
              <a:gd name="connsiteX514" fmla="*/ 7006793 w 9143998"/>
              <a:gd name="connsiteY514" fmla="*/ 4016260 h 4189568"/>
              <a:gd name="connsiteX515" fmla="*/ 6999427 w 9143998"/>
              <a:gd name="connsiteY515" fmla="*/ 4016260 h 4189568"/>
              <a:gd name="connsiteX516" fmla="*/ 6999427 w 9143998"/>
              <a:gd name="connsiteY516" fmla="*/ 3984461 h 4189568"/>
              <a:gd name="connsiteX517" fmla="*/ 6982156 w 9143998"/>
              <a:gd name="connsiteY517" fmla="*/ 3984461 h 4189568"/>
              <a:gd name="connsiteX518" fmla="*/ 6982156 w 9143998"/>
              <a:gd name="connsiteY518" fmla="*/ 3952663 h 4189568"/>
              <a:gd name="connsiteX519" fmla="*/ 6965010 w 9143998"/>
              <a:gd name="connsiteY519" fmla="*/ 3952663 h 4189568"/>
              <a:gd name="connsiteX520" fmla="*/ 6965010 w 9143998"/>
              <a:gd name="connsiteY520" fmla="*/ 3920865 h 4189568"/>
              <a:gd name="connsiteX521" fmla="*/ 6947738 w 9143998"/>
              <a:gd name="connsiteY521" fmla="*/ 3920865 h 4189568"/>
              <a:gd name="connsiteX522" fmla="*/ 6947738 w 9143998"/>
              <a:gd name="connsiteY522" fmla="*/ 3889573 h 4189568"/>
              <a:gd name="connsiteX523" fmla="*/ 6934784 w 9143998"/>
              <a:gd name="connsiteY523" fmla="*/ 3889573 h 4189568"/>
              <a:gd name="connsiteX524" fmla="*/ 6934784 w 9143998"/>
              <a:gd name="connsiteY524" fmla="*/ 3921371 h 4189568"/>
              <a:gd name="connsiteX525" fmla="*/ 6917639 w 9143998"/>
              <a:gd name="connsiteY525" fmla="*/ 3921371 h 4189568"/>
              <a:gd name="connsiteX526" fmla="*/ 6917639 w 9143998"/>
              <a:gd name="connsiteY526" fmla="*/ 3953170 h 4189568"/>
              <a:gd name="connsiteX527" fmla="*/ 6900368 w 9143998"/>
              <a:gd name="connsiteY527" fmla="*/ 3953170 h 4189568"/>
              <a:gd name="connsiteX528" fmla="*/ 6900368 w 9143998"/>
              <a:gd name="connsiteY528" fmla="*/ 3984968 h 4189568"/>
              <a:gd name="connsiteX529" fmla="*/ 6883095 w 9143998"/>
              <a:gd name="connsiteY529" fmla="*/ 3984968 h 4189568"/>
              <a:gd name="connsiteX530" fmla="*/ 6883095 w 9143998"/>
              <a:gd name="connsiteY530" fmla="*/ 4016766 h 4189568"/>
              <a:gd name="connsiteX531" fmla="*/ 6865950 w 9143998"/>
              <a:gd name="connsiteY531" fmla="*/ 4016766 h 4189568"/>
              <a:gd name="connsiteX532" fmla="*/ 6865950 w 9143998"/>
              <a:gd name="connsiteY532" fmla="*/ 3984968 h 4189568"/>
              <a:gd name="connsiteX533" fmla="*/ 6848678 w 9143998"/>
              <a:gd name="connsiteY533" fmla="*/ 3984968 h 4189568"/>
              <a:gd name="connsiteX534" fmla="*/ 6848678 w 9143998"/>
              <a:gd name="connsiteY534" fmla="*/ 3953170 h 4189568"/>
              <a:gd name="connsiteX535" fmla="*/ 6831533 w 9143998"/>
              <a:gd name="connsiteY535" fmla="*/ 3953170 h 4189568"/>
              <a:gd name="connsiteX536" fmla="*/ 6831533 w 9143998"/>
              <a:gd name="connsiteY536" fmla="*/ 3921371 h 4189568"/>
              <a:gd name="connsiteX537" fmla="*/ 6814388 w 9143998"/>
              <a:gd name="connsiteY537" fmla="*/ 3921371 h 4189568"/>
              <a:gd name="connsiteX538" fmla="*/ 6814388 w 9143998"/>
              <a:gd name="connsiteY538" fmla="*/ 3889573 h 4189568"/>
              <a:gd name="connsiteX539" fmla="*/ 6797116 w 9143998"/>
              <a:gd name="connsiteY539" fmla="*/ 3889573 h 4189568"/>
              <a:gd name="connsiteX540" fmla="*/ 6779971 w 9143998"/>
              <a:gd name="connsiteY540" fmla="*/ 3889573 h 4189568"/>
              <a:gd name="connsiteX541" fmla="*/ 6779971 w 9143998"/>
              <a:gd name="connsiteY541" fmla="*/ 3857775 h 4189568"/>
              <a:gd name="connsiteX542" fmla="*/ 6762699 w 9143998"/>
              <a:gd name="connsiteY542" fmla="*/ 3857775 h 4189568"/>
              <a:gd name="connsiteX543" fmla="*/ 6762699 w 9143998"/>
              <a:gd name="connsiteY543" fmla="*/ 3825976 h 4189568"/>
              <a:gd name="connsiteX544" fmla="*/ 6745427 w 9143998"/>
              <a:gd name="connsiteY544" fmla="*/ 3825976 h 4189568"/>
              <a:gd name="connsiteX545" fmla="*/ 6745427 w 9143998"/>
              <a:gd name="connsiteY545" fmla="*/ 3794178 h 4189568"/>
              <a:gd name="connsiteX546" fmla="*/ 6728282 w 9143998"/>
              <a:gd name="connsiteY546" fmla="*/ 3794178 h 4189568"/>
              <a:gd name="connsiteX547" fmla="*/ 6728282 w 9143998"/>
              <a:gd name="connsiteY547" fmla="*/ 3762380 h 4189568"/>
              <a:gd name="connsiteX548" fmla="*/ 6711010 w 9143998"/>
              <a:gd name="connsiteY548" fmla="*/ 3762380 h 4189568"/>
              <a:gd name="connsiteX549" fmla="*/ 6711010 w 9143998"/>
              <a:gd name="connsiteY549" fmla="*/ 3794178 h 4189568"/>
              <a:gd name="connsiteX550" fmla="*/ 6693865 w 9143998"/>
              <a:gd name="connsiteY550" fmla="*/ 3794178 h 4189568"/>
              <a:gd name="connsiteX551" fmla="*/ 6693865 w 9143998"/>
              <a:gd name="connsiteY551" fmla="*/ 3825976 h 4189568"/>
              <a:gd name="connsiteX552" fmla="*/ 6676593 w 9143998"/>
              <a:gd name="connsiteY552" fmla="*/ 3825976 h 4189568"/>
              <a:gd name="connsiteX553" fmla="*/ 6676593 w 9143998"/>
              <a:gd name="connsiteY553" fmla="*/ 3857775 h 4189568"/>
              <a:gd name="connsiteX554" fmla="*/ 6659321 w 9143998"/>
              <a:gd name="connsiteY554" fmla="*/ 3857775 h 4189568"/>
              <a:gd name="connsiteX555" fmla="*/ 6659321 w 9143998"/>
              <a:gd name="connsiteY555" fmla="*/ 3889573 h 4189568"/>
              <a:gd name="connsiteX556" fmla="*/ 6646494 w 9143998"/>
              <a:gd name="connsiteY556" fmla="*/ 3889573 h 4189568"/>
              <a:gd name="connsiteX557" fmla="*/ 6646494 w 9143998"/>
              <a:gd name="connsiteY557" fmla="*/ 3858282 h 4189568"/>
              <a:gd name="connsiteX558" fmla="*/ 6629222 w 9143998"/>
              <a:gd name="connsiteY558" fmla="*/ 3858282 h 4189568"/>
              <a:gd name="connsiteX559" fmla="*/ 6629222 w 9143998"/>
              <a:gd name="connsiteY559" fmla="*/ 3826483 h 4189568"/>
              <a:gd name="connsiteX560" fmla="*/ 6612077 w 9143998"/>
              <a:gd name="connsiteY560" fmla="*/ 3826483 h 4189568"/>
              <a:gd name="connsiteX561" fmla="*/ 6612077 w 9143998"/>
              <a:gd name="connsiteY561" fmla="*/ 3794685 h 4189568"/>
              <a:gd name="connsiteX562" fmla="*/ 6594806 w 9143998"/>
              <a:gd name="connsiteY562" fmla="*/ 3794685 h 4189568"/>
              <a:gd name="connsiteX563" fmla="*/ 6594806 w 9143998"/>
              <a:gd name="connsiteY563" fmla="*/ 3762887 h 4189568"/>
              <a:gd name="connsiteX564" fmla="*/ 6587566 w 9143998"/>
              <a:gd name="connsiteY564" fmla="*/ 3762887 h 4189568"/>
              <a:gd name="connsiteX565" fmla="*/ 6577533 w 9143998"/>
              <a:gd name="connsiteY565" fmla="*/ 3762887 h 4189568"/>
              <a:gd name="connsiteX566" fmla="*/ 6577533 w 9143998"/>
              <a:gd name="connsiteY566" fmla="*/ 3731088 h 4189568"/>
              <a:gd name="connsiteX567" fmla="*/ 6560388 w 9143998"/>
              <a:gd name="connsiteY567" fmla="*/ 3731088 h 4189568"/>
              <a:gd name="connsiteX568" fmla="*/ 6560388 w 9143998"/>
              <a:gd name="connsiteY568" fmla="*/ 3699290 h 4189568"/>
              <a:gd name="connsiteX569" fmla="*/ 6543116 w 9143998"/>
              <a:gd name="connsiteY569" fmla="*/ 3699290 h 4189568"/>
              <a:gd name="connsiteX570" fmla="*/ 6543116 w 9143998"/>
              <a:gd name="connsiteY570" fmla="*/ 3667492 h 4189568"/>
              <a:gd name="connsiteX571" fmla="*/ 6525971 w 9143998"/>
              <a:gd name="connsiteY571" fmla="*/ 3667492 h 4189568"/>
              <a:gd name="connsiteX572" fmla="*/ 6525971 w 9143998"/>
              <a:gd name="connsiteY572" fmla="*/ 3699290 h 4189568"/>
              <a:gd name="connsiteX573" fmla="*/ 6520002 w 9143998"/>
              <a:gd name="connsiteY573" fmla="*/ 3699290 h 4189568"/>
              <a:gd name="connsiteX574" fmla="*/ 6508699 w 9143998"/>
              <a:gd name="connsiteY574" fmla="*/ 3699290 h 4189568"/>
              <a:gd name="connsiteX575" fmla="*/ 6508699 w 9143998"/>
              <a:gd name="connsiteY575" fmla="*/ 3731088 h 4189568"/>
              <a:gd name="connsiteX576" fmla="*/ 6491427 w 9143998"/>
              <a:gd name="connsiteY576" fmla="*/ 3731088 h 4189568"/>
              <a:gd name="connsiteX577" fmla="*/ 6491427 w 9143998"/>
              <a:gd name="connsiteY577" fmla="*/ 3762887 h 4189568"/>
              <a:gd name="connsiteX578" fmla="*/ 6487998 w 9143998"/>
              <a:gd name="connsiteY578" fmla="*/ 3762887 h 4189568"/>
              <a:gd name="connsiteX579" fmla="*/ 6474282 w 9143998"/>
              <a:gd name="connsiteY579" fmla="*/ 3762887 h 4189568"/>
              <a:gd name="connsiteX580" fmla="*/ 6474282 w 9143998"/>
              <a:gd name="connsiteY580" fmla="*/ 3794685 h 4189568"/>
              <a:gd name="connsiteX581" fmla="*/ 6457010 w 9143998"/>
              <a:gd name="connsiteY581" fmla="*/ 3794685 h 4189568"/>
              <a:gd name="connsiteX582" fmla="*/ 6457010 w 9143998"/>
              <a:gd name="connsiteY582" fmla="*/ 3826483 h 4189568"/>
              <a:gd name="connsiteX583" fmla="*/ 6439865 w 9143998"/>
              <a:gd name="connsiteY583" fmla="*/ 3826483 h 4189568"/>
              <a:gd name="connsiteX584" fmla="*/ 6439865 w 9143998"/>
              <a:gd name="connsiteY584" fmla="*/ 3858282 h 4189568"/>
              <a:gd name="connsiteX585" fmla="*/ 6422593 w 9143998"/>
              <a:gd name="connsiteY585" fmla="*/ 3858282 h 4189568"/>
              <a:gd name="connsiteX586" fmla="*/ 6422593 w 9143998"/>
              <a:gd name="connsiteY586" fmla="*/ 3890080 h 4189568"/>
              <a:gd name="connsiteX587" fmla="*/ 6421069 w 9143998"/>
              <a:gd name="connsiteY587" fmla="*/ 3890080 h 4189568"/>
              <a:gd name="connsiteX588" fmla="*/ 6405321 w 9143998"/>
              <a:gd name="connsiteY588" fmla="*/ 3890080 h 4189568"/>
              <a:gd name="connsiteX589" fmla="*/ 6405321 w 9143998"/>
              <a:gd name="connsiteY589" fmla="*/ 3899581 h 4189568"/>
              <a:gd name="connsiteX590" fmla="*/ 6405321 w 9143998"/>
              <a:gd name="connsiteY590" fmla="*/ 3923778 h 4189568"/>
              <a:gd name="connsiteX591" fmla="*/ 6405321 w 9143998"/>
              <a:gd name="connsiteY591" fmla="*/ 4189568 h 4189568"/>
              <a:gd name="connsiteX592" fmla="*/ 0 w 9143998"/>
              <a:gd name="connsiteY592" fmla="*/ 4189568 h 418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</a:cxnLst>
            <a:rect l="l" t="t" r="r" b="b"/>
            <a:pathLst>
              <a:path w="9143998" h="4189568">
                <a:moveTo>
                  <a:pt x="8756092" y="3585146"/>
                </a:moveTo>
                <a:lnTo>
                  <a:pt x="9143998" y="3585146"/>
                </a:lnTo>
                <a:lnTo>
                  <a:pt x="9143998" y="3889573"/>
                </a:lnTo>
                <a:lnTo>
                  <a:pt x="9130361" y="3889573"/>
                </a:lnTo>
                <a:lnTo>
                  <a:pt x="9130361" y="3857775"/>
                </a:lnTo>
                <a:lnTo>
                  <a:pt x="9113089" y="3857775"/>
                </a:lnTo>
                <a:lnTo>
                  <a:pt x="9113089" y="3825977"/>
                </a:lnTo>
                <a:lnTo>
                  <a:pt x="9095943" y="3825977"/>
                </a:lnTo>
                <a:lnTo>
                  <a:pt x="9095943" y="3794179"/>
                </a:lnTo>
                <a:lnTo>
                  <a:pt x="9078672" y="3794179"/>
                </a:lnTo>
                <a:lnTo>
                  <a:pt x="9078672" y="3762380"/>
                </a:lnTo>
                <a:lnTo>
                  <a:pt x="9061400" y="3762380"/>
                </a:lnTo>
                <a:lnTo>
                  <a:pt x="9061400" y="3794179"/>
                </a:lnTo>
                <a:lnTo>
                  <a:pt x="9044128" y="3794179"/>
                </a:lnTo>
                <a:lnTo>
                  <a:pt x="9044128" y="3825977"/>
                </a:lnTo>
                <a:lnTo>
                  <a:pt x="9026982" y="3825977"/>
                </a:lnTo>
                <a:lnTo>
                  <a:pt x="9026982" y="3857775"/>
                </a:lnTo>
                <a:lnTo>
                  <a:pt x="9009711" y="3857775"/>
                </a:lnTo>
                <a:lnTo>
                  <a:pt x="9009711" y="3889573"/>
                </a:lnTo>
                <a:lnTo>
                  <a:pt x="8996884" y="3889573"/>
                </a:lnTo>
                <a:lnTo>
                  <a:pt x="8996884" y="3858282"/>
                </a:lnTo>
                <a:lnTo>
                  <a:pt x="8979612" y="3858282"/>
                </a:lnTo>
                <a:lnTo>
                  <a:pt x="8979612" y="3826483"/>
                </a:lnTo>
                <a:lnTo>
                  <a:pt x="8962467" y="3826483"/>
                </a:lnTo>
                <a:lnTo>
                  <a:pt x="8962467" y="3794685"/>
                </a:lnTo>
                <a:lnTo>
                  <a:pt x="8945194" y="3794685"/>
                </a:lnTo>
                <a:lnTo>
                  <a:pt x="8945194" y="3762887"/>
                </a:lnTo>
                <a:lnTo>
                  <a:pt x="8937956" y="3762887"/>
                </a:lnTo>
                <a:lnTo>
                  <a:pt x="8928050" y="3762887"/>
                </a:lnTo>
                <a:lnTo>
                  <a:pt x="8928050" y="3731089"/>
                </a:lnTo>
                <a:lnTo>
                  <a:pt x="8910905" y="3731089"/>
                </a:lnTo>
                <a:lnTo>
                  <a:pt x="8910905" y="3699290"/>
                </a:lnTo>
                <a:lnTo>
                  <a:pt x="8893632" y="3699290"/>
                </a:lnTo>
                <a:lnTo>
                  <a:pt x="8893632" y="3667492"/>
                </a:lnTo>
                <a:lnTo>
                  <a:pt x="8876488" y="3667492"/>
                </a:lnTo>
                <a:lnTo>
                  <a:pt x="8876488" y="3699290"/>
                </a:lnTo>
                <a:lnTo>
                  <a:pt x="8870645" y="3699290"/>
                </a:lnTo>
                <a:lnTo>
                  <a:pt x="8859343" y="3699290"/>
                </a:lnTo>
                <a:lnTo>
                  <a:pt x="8859343" y="3731089"/>
                </a:lnTo>
                <a:lnTo>
                  <a:pt x="8842070" y="3731089"/>
                </a:lnTo>
                <a:lnTo>
                  <a:pt x="8842070" y="3762887"/>
                </a:lnTo>
                <a:lnTo>
                  <a:pt x="8838642" y="3762887"/>
                </a:lnTo>
                <a:lnTo>
                  <a:pt x="8824926" y="3762887"/>
                </a:lnTo>
                <a:lnTo>
                  <a:pt x="8824926" y="3794685"/>
                </a:lnTo>
                <a:lnTo>
                  <a:pt x="8807654" y="3794685"/>
                </a:lnTo>
                <a:lnTo>
                  <a:pt x="8807654" y="3826483"/>
                </a:lnTo>
                <a:lnTo>
                  <a:pt x="8790509" y="3826483"/>
                </a:lnTo>
                <a:lnTo>
                  <a:pt x="8790509" y="3858282"/>
                </a:lnTo>
                <a:lnTo>
                  <a:pt x="8773237" y="3858282"/>
                </a:lnTo>
                <a:lnTo>
                  <a:pt x="8773237" y="3890080"/>
                </a:lnTo>
                <a:lnTo>
                  <a:pt x="8771713" y="3890080"/>
                </a:lnTo>
                <a:lnTo>
                  <a:pt x="8756092" y="3890080"/>
                </a:lnTo>
                <a:lnTo>
                  <a:pt x="8756092" y="3889067"/>
                </a:lnTo>
                <a:lnTo>
                  <a:pt x="8756092" y="3879692"/>
                </a:lnTo>
                <a:lnTo>
                  <a:pt x="8756092" y="3855495"/>
                </a:lnTo>
                <a:close/>
                <a:moveTo>
                  <a:pt x="8092898" y="2449655"/>
                </a:moveTo>
                <a:lnTo>
                  <a:pt x="8092898" y="2481453"/>
                </a:lnTo>
                <a:lnTo>
                  <a:pt x="8087056" y="2481453"/>
                </a:lnTo>
                <a:lnTo>
                  <a:pt x="8075626" y="2481453"/>
                </a:lnTo>
                <a:lnTo>
                  <a:pt x="8075626" y="2513251"/>
                </a:lnTo>
                <a:lnTo>
                  <a:pt x="8058354" y="2513251"/>
                </a:lnTo>
                <a:lnTo>
                  <a:pt x="8058354" y="2545050"/>
                </a:lnTo>
                <a:lnTo>
                  <a:pt x="8054925" y="2545050"/>
                </a:lnTo>
                <a:lnTo>
                  <a:pt x="8041209" y="2545050"/>
                </a:lnTo>
                <a:lnTo>
                  <a:pt x="8041209" y="2576848"/>
                </a:lnTo>
                <a:lnTo>
                  <a:pt x="8023937" y="2576848"/>
                </a:lnTo>
                <a:lnTo>
                  <a:pt x="8023937" y="2608646"/>
                </a:lnTo>
                <a:lnTo>
                  <a:pt x="8006792" y="2608646"/>
                </a:lnTo>
                <a:lnTo>
                  <a:pt x="8006792" y="2640445"/>
                </a:lnTo>
                <a:lnTo>
                  <a:pt x="7989520" y="2640445"/>
                </a:lnTo>
                <a:lnTo>
                  <a:pt x="7989520" y="2672243"/>
                </a:lnTo>
                <a:lnTo>
                  <a:pt x="7987996" y="2672243"/>
                </a:lnTo>
                <a:lnTo>
                  <a:pt x="7972375" y="2672243"/>
                </a:lnTo>
                <a:lnTo>
                  <a:pt x="7972375" y="2681618"/>
                </a:lnTo>
                <a:lnTo>
                  <a:pt x="7972375" y="2705942"/>
                </a:lnTo>
                <a:lnTo>
                  <a:pt x="7972375" y="2976164"/>
                </a:lnTo>
                <a:lnTo>
                  <a:pt x="8364043" y="2976164"/>
                </a:lnTo>
                <a:lnTo>
                  <a:pt x="8364043" y="3248793"/>
                </a:lnTo>
                <a:lnTo>
                  <a:pt x="8364043" y="3270710"/>
                </a:lnTo>
                <a:lnTo>
                  <a:pt x="8364043" y="3280591"/>
                </a:lnTo>
                <a:lnTo>
                  <a:pt x="8346898" y="3280591"/>
                </a:lnTo>
                <a:lnTo>
                  <a:pt x="8346898" y="3248793"/>
                </a:lnTo>
                <a:lnTo>
                  <a:pt x="8329626" y="3248793"/>
                </a:lnTo>
                <a:lnTo>
                  <a:pt x="8329626" y="3216995"/>
                </a:lnTo>
                <a:lnTo>
                  <a:pt x="8312481" y="3216995"/>
                </a:lnTo>
                <a:lnTo>
                  <a:pt x="8312481" y="3185196"/>
                </a:lnTo>
                <a:lnTo>
                  <a:pt x="8295209" y="3185196"/>
                </a:lnTo>
                <a:lnTo>
                  <a:pt x="8295209" y="3153398"/>
                </a:lnTo>
                <a:lnTo>
                  <a:pt x="8277937" y="3153398"/>
                </a:lnTo>
                <a:lnTo>
                  <a:pt x="8277937" y="3185196"/>
                </a:lnTo>
                <a:lnTo>
                  <a:pt x="8260792" y="3185196"/>
                </a:lnTo>
                <a:lnTo>
                  <a:pt x="8260792" y="3216995"/>
                </a:lnTo>
                <a:lnTo>
                  <a:pt x="8243647" y="3216995"/>
                </a:lnTo>
                <a:lnTo>
                  <a:pt x="8243647" y="3248793"/>
                </a:lnTo>
                <a:lnTo>
                  <a:pt x="8226375" y="3248793"/>
                </a:lnTo>
                <a:lnTo>
                  <a:pt x="8226375" y="3280718"/>
                </a:lnTo>
                <a:lnTo>
                  <a:pt x="8213421" y="3280718"/>
                </a:lnTo>
                <a:lnTo>
                  <a:pt x="8213421" y="3249427"/>
                </a:lnTo>
                <a:lnTo>
                  <a:pt x="8196149" y="3249427"/>
                </a:lnTo>
                <a:lnTo>
                  <a:pt x="8196149" y="3217628"/>
                </a:lnTo>
                <a:lnTo>
                  <a:pt x="8179004" y="3217628"/>
                </a:lnTo>
                <a:lnTo>
                  <a:pt x="8179004" y="3185830"/>
                </a:lnTo>
                <a:lnTo>
                  <a:pt x="8161732" y="3185830"/>
                </a:lnTo>
                <a:lnTo>
                  <a:pt x="8161732" y="3153905"/>
                </a:lnTo>
                <a:lnTo>
                  <a:pt x="8154493" y="3153905"/>
                </a:lnTo>
                <a:lnTo>
                  <a:pt x="8144460" y="3153905"/>
                </a:lnTo>
                <a:lnTo>
                  <a:pt x="8144460" y="3122106"/>
                </a:lnTo>
                <a:lnTo>
                  <a:pt x="8127315" y="3122106"/>
                </a:lnTo>
                <a:lnTo>
                  <a:pt x="8127315" y="3090308"/>
                </a:lnTo>
                <a:lnTo>
                  <a:pt x="8110043" y="3090308"/>
                </a:lnTo>
                <a:lnTo>
                  <a:pt x="8110043" y="3058510"/>
                </a:lnTo>
                <a:lnTo>
                  <a:pt x="8092898" y="3058510"/>
                </a:lnTo>
                <a:lnTo>
                  <a:pt x="8092898" y="3090308"/>
                </a:lnTo>
                <a:lnTo>
                  <a:pt x="8086929" y="3090308"/>
                </a:lnTo>
                <a:lnTo>
                  <a:pt x="8075626" y="3090308"/>
                </a:lnTo>
                <a:lnTo>
                  <a:pt x="8075626" y="3122106"/>
                </a:lnTo>
                <a:lnTo>
                  <a:pt x="8058354" y="3122106"/>
                </a:lnTo>
                <a:lnTo>
                  <a:pt x="8058354" y="3153905"/>
                </a:lnTo>
                <a:lnTo>
                  <a:pt x="8054925" y="3153905"/>
                </a:lnTo>
                <a:lnTo>
                  <a:pt x="8041209" y="3153905"/>
                </a:lnTo>
                <a:lnTo>
                  <a:pt x="8041209" y="3185830"/>
                </a:lnTo>
                <a:lnTo>
                  <a:pt x="8023937" y="3185830"/>
                </a:lnTo>
                <a:lnTo>
                  <a:pt x="8023937" y="3217628"/>
                </a:lnTo>
                <a:lnTo>
                  <a:pt x="8006792" y="3217628"/>
                </a:lnTo>
                <a:lnTo>
                  <a:pt x="8006792" y="3249427"/>
                </a:lnTo>
                <a:lnTo>
                  <a:pt x="7989520" y="3249427"/>
                </a:lnTo>
                <a:lnTo>
                  <a:pt x="7989520" y="3281225"/>
                </a:lnTo>
                <a:lnTo>
                  <a:pt x="7987996" y="3281225"/>
                </a:lnTo>
                <a:lnTo>
                  <a:pt x="7972375" y="3281225"/>
                </a:lnTo>
                <a:lnTo>
                  <a:pt x="7972375" y="3290600"/>
                </a:lnTo>
                <a:lnTo>
                  <a:pt x="7972375" y="3314797"/>
                </a:lnTo>
                <a:lnTo>
                  <a:pt x="7972375" y="3585146"/>
                </a:lnTo>
                <a:lnTo>
                  <a:pt x="8364043" y="3585146"/>
                </a:lnTo>
                <a:lnTo>
                  <a:pt x="8364043" y="3312516"/>
                </a:lnTo>
                <a:lnTo>
                  <a:pt x="8364043" y="3290600"/>
                </a:lnTo>
                <a:lnTo>
                  <a:pt x="8364043" y="3280591"/>
                </a:lnTo>
                <a:lnTo>
                  <a:pt x="8381315" y="3280591"/>
                </a:lnTo>
                <a:lnTo>
                  <a:pt x="8381315" y="3312516"/>
                </a:lnTo>
                <a:lnTo>
                  <a:pt x="8398460" y="3312516"/>
                </a:lnTo>
                <a:lnTo>
                  <a:pt x="8398460" y="3344315"/>
                </a:lnTo>
                <a:lnTo>
                  <a:pt x="8415605" y="3344315"/>
                </a:lnTo>
                <a:lnTo>
                  <a:pt x="8415605" y="3376113"/>
                </a:lnTo>
                <a:lnTo>
                  <a:pt x="8432877" y="3376113"/>
                </a:lnTo>
                <a:lnTo>
                  <a:pt x="8432877" y="3407785"/>
                </a:lnTo>
                <a:lnTo>
                  <a:pt x="8450021" y="3407785"/>
                </a:lnTo>
                <a:lnTo>
                  <a:pt x="8450021" y="3376113"/>
                </a:lnTo>
                <a:lnTo>
                  <a:pt x="8467293" y="3376113"/>
                </a:lnTo>
                <a:lnTo>
                  <a:pt x="8467293" y="3344315"/>
                </a:lnTo>
                <a:lnTo>
                  <a:pt x="8484566" y="3344315"/>
                </a:lnTo>
                <a:lnTo>
                  <a:pt x="8484566" y="3312516"/>
                </a:lnTo>
                <a:lnTo>
                  <a:pt x="8501838" y="3312516"/>
                </a:lnTo>
                <a:lnTo>
                  <a:pt x="8501838" y="3280591"/>
                </a:lnTo>
                <a:lnTo>
                  <a:pt x="8514665" y="3280591"/>
                </a:lnTo>
                <a:lnTo>
                  <a:pt x="8514665" y="3311883"/>
                </a:lnTo>
                <a:lnTo>
                  <a:pt x="8531937" y="3311883"/>
                </a:lnTo>
                <a:lnTo>
                  <a:pt x="8531937" y="3343681"/>
                </a:lnTo>
                <a:lnTo>
                  <a:pt x="8549081" y="3343681"/>
                </a:lnTo>
                <a:lnTo>
                  <a:pt x="8549081" y="3375606"/>
                </a:lnTo>
                <a:lnTo>
                  <a:pt x="8566354" y="3375606"/>
                </a:lnTo>
                <a:lnTo>
                  <a:pt x="8566354" y="3407405"/>
                </a:lnTo>
                <a:lnTo>
                  <a:pt x="8573719" y="3407405"/>
                </a:lnTo>
                <a:lnTo>
                  <a:pt x="8583626" y="3407405"/>
                </a:lnTo>
                <a:lnTo>
                  <a:pt x="8583626" y="3439203"/>
                </a:lnTo>
                <a:lnTo>
                  <a:pt x="8600770" y="3439203"/>
                </a:lnTo>
                <a:lnTo>
                  <a:pt x="8600770" y="3471001"/>
                </a:lnTo>
                <a:lnTo>
                  <a:pt x="8618043" y="3471001"/>
                </a:lnTo>
                <a:lnTo>
                  <a:pt x="8618043" y="3502800"/>
                </a:lnTo>
                <a:lnTo>
                  <a:pt x="8635188" y="3502800"/>
                </a:lnTo>
                <a:lnTo>
                  <a:pt x="8635188" y="3471001"/>
                </a:lnTo>
                <a:lnTo>
                  <a:pt x="8641156" y="3471001"/>
                </a:lnTo>
                <a:lnTo>
                  <a:pt x="8652460" y="3471001"/>
                </a:lnTo>
                <a:lnTo>
                  <a:pt x="8652460" y="3439203"/>
                </a:lnTo>
                <a:lnTo>
                  <a:pt x="8669731" y="3439203"/>
                </a:lnTo>
                <a:lnTo>
                  <a:pt x="8669731" y="3407405"/>
                </a:lnTo>
                <a:lnTo>
                  <a:pt x="8673161" y="3407405"/>
                </a:lnTo>
                <a:lnTo>
                  <a:pt x="8686877" y="3407405"/>
                </a:lnTo>
                <a:lnTo>
                  <a:pt x="8686877" y="3375606"/>
                </a:lnTo>
                <a:lnTo>
                  <a:pt x="8704149" y="3375606"/>
                </a:lnTo>
                <a:lnTo>
                  <a:pt x="8704149" y="3343681"/>
                </a:lnTo>
                <a:lnTo>
                  <a:pt x="8721293" y="3343681"/>
                </a:lnTo>
                <a:lnTo>
                  <a:pt x="8721293" y="3311883"/>
                </a:lnTo>
                <a:lnTo>
                  <a:pt x="8738566" y="3311883"/>
                </a:lnTo>
                <a:lnTo>
                  <a:pt x="8738566" y="3280085"/>
                </a:lnTo>
                <a:lnTo>
                  <a:pt x="8740090" y="3280085"/>
                </a:lnTo>
                <a:lnTo>
                  <a:pt x="8755838" y="3280085"/>
                </a:lnTo>
                <a:lnTo>
                  <a:pt x="8755838" y="3270710"/>
                </a:lnTo>
                <a:lnTo>
                  <a:pt x="8755838" y="3246513"/>
                </a:lnTo>
                <a:lnTo>
                  <a:pt x="8755838" y="2976164"/>
                </a:lnTo>
                <a:lnTo>
                  <a:pt x="8364043" y="2976164"/>
                </a:lnTo>
                <a:lnTo>
                  <a:pt x="8364043" y="2703535"/>
                </a:lnTo>
                <a:lnTo>
                  <a:pt x="8364043" y="2681618"/>
                </a:lnTo>
                <a:lnTo>
                  <a:pt x="8364043" y="2671736"/>
                </a:lnTo>
                <a:lnTo>
                  <a:pt x="8346898" y="2671736"/>
                </a:lnTo>
                <a:lnTo>
                  <a:pt x="8346898" y="2639938"/>
                </a:lnTo>
                <a:lnTo>
                  <a:pt x="8329626" y="2639938"/>
                </a:lnTo>
                <a:lnTo>
                  <a:pt x="8329626" y="2608140"/>
                </a:lnTo>
                <a:lnTo>
                  <a:pt x="8312354" y="2608140"/>
                </a:lnTo>
                <a:lnTo>
                  <a:pt x="8312354" y="2576341"/>
                </a:lnTo>
                <a:lnTo>
                  <a:pt x="8295209" y="2576341"/>
                </a:lnTo>
                <a:lnTo>
                  <a:pt x="8295209" y="2544543"/>
                </a:lnTo>
                <a:lnTo>
                  <a:pt x="8278064" y="2544543"/>
                </a:lnTo>
                <a:lnTo>
                  <a:pt x="8278064" y="2576341"/>
                </a:lnTo>
                <a:lnTo>
                  <a:pt x="8260792" y="2576341"/>
                </a:lnTo>
                <a:lnTo>
                  <a:pt x="8260792" y="2608140"/>
                </a:lnTo>
                <a:lnTo>
                  <a:pt x="8243647" y="2608140"/>
                </a:lnTo>
                <a:lnTo>
                  <a:pt x="8243647" y="2639938"/>
                </a:lnTo>
                <a:lnTo>
                  <a:pt x="8226375" y="2639938"/>
                </a:lnTo>
                <a:lnTo>
                  <a:pt x="8226375" y="2671736"/>
                </a:lnTo>
                <a:lnTo>
                  <a:pt x="8213421" y="2671736"/>
                </a:lnTo>
                <a:lnTo>
                  <a:pt x="8213421" y="2640445"/>
                </a:lnTo>
                <a:lnTo>
                  <a:pt x="8196149" y="2640445"/>
                </a:lnTo>
                <a:lnTo>
                  <a:pt x="8196149" y="2608646"/>
                </a:lnTo>
                <a:lnTo>
                  <a:pt x="8179004" y="2608646"/>
                </a:lnTo>
                <a:lnTo>
                  <a:pt x="8179004" y="2576848"/>
                </a:lnTo>
                <a:lnTo>
                  <a:pt x="8161732" y="2576848"/>
                </a:lnTo>
                <a:lnTo>
                  <a:pt x="8161732" y="2545050"/>
                </a:lnTo>
                <a:lnTo>
                  <a:pt x="8154493" y="2545050"/>
                </a:lnTo>
                <a:lnTo>
                  <a:pt x="8144460" y="2545050"/>
                </a:lnTo>
                <a:lnTo>
                  <a:pt x="8144460" y="2513251"/>
                </a:lnTo>
                <a:lnTo>
                  <a:pt x="8127315" y="2513251"/>
                </a:lnTo>
                <a:lnTo>
                  <a:pt x="8127315" y="2481453"/>
                </a:lnTo>
                <a:lnTo>
                  <a:pt x="8110043" y="2481453"/>
                </a:lnTo>
                <a:lnTo>
                  <a:pt x="8110043" y="2449655"/>
                </a:lnTo>
                <a:close/>
                <a:moveTo>
                  <a:pt x="7309434" y="2449655"/>
                </a:moveTo>
                <a:lnTo>
                  <a:pt x="7309434" y="2481453"/>
                </a:lnTo>
                <a:lnTo>
                  <a:pt x="7303465" y="2481453"/>
                </a:lnTo>
                <a:lnTo>
                  <a:pt x="7292162" y="2481453"/>
                </a:lnTo>
                <a:lnTo>
                  <a:pt x="7292162" y="2513251"/>
                </a:lnTo>
                <a:lnTo>
                  <a:pt x="7274890" y="2513251"/>
                </a:lnTo>
                <a:lnTo>
                  <a:pt x="7274890" y="2545050"/>
                </a:lnTo>
                <a:lnTo>
                  <a:pt x="7271461" y="2545050"/>
                </a:lnTo>
                <a:lnTo>
                  <a:pt x="7257745" y="2545050"/>
                </a:lnTo>
                <a:lnTo>
                  <a:pt x="7257745" y="2576848"/>
                </a:lnTo>
                <a:lnTo>
                  <a:pt x="7240473" y="2576848"/>
                </a:lnTo>
                <a:lnTo>
                  <a:pt x="7240473" y="2608646"/>
                </a:lnTo>
                <a:lnTo>
                  <a:pt x="7223328" y="2608646"/>
                </a:lnTo>
                <a:lnTo>
                  <a:pt x="7223328" y="2640445"/>
                </a:lnTo>
                <a:lnTo>
                  <a:pt x="7206056" y="2640445"/>
                </a:lnTo>
                <a:lnTo>
                  <a:pt x="7206056" y="2672243"/>
                </a:lnTo>
                <a:lnTo>
                  <a:pt x="7204532" y="2672243"/>
                </a:lnTo>
                <a:lnTo>
                  <a:pt x="7188911" y="2672243"/>
                </a:lnTo>
                <a:lnTo>
                  <a:pt x="7188911" y="2681618"/>
                </a:lnTo>
                <a:lnTo>
                  <a:pt x="7188911" y="2705942"/>
                </a:lnTo>
                <a:lnTo>
                  <a:pt x="7188911" y="2976164"/>
                </a:lnTo>
                <a:lnTo>
                  <a:pt x="7580579" y="2976164"/>
                </a:lnTo>
                <a:lnTo>
                  <a:pt x="7580579" y="2703535"/>
                </a:lnTo>
                <a:lnTo>
                  <a:pt x="7580579" y="2681618"/>
                </a:lnTo>
                <a:lnTo>
                  <a:pt x="7580579" y="2671736"/>
                </a:lnTo>
                <a:lnTo>
                  <a:pt x="7563434" y="2671736"/>
                </a:lnTo>
                <a:lnTo>
                  <a:pt x="7563434" y="2639938"/>
                </a:lnTo>
                <a:lnTo>
                  <a:pt x="7546162" y="2639938"/>
                </a:lnTo>
                <a:lnTo>
                  <a:pt x="7546162" y="2608140"/>
                </a:lnTo>
                <a:lnTo>
                  <a:pt x="7528890" y="2608140"/>
                </a:lnTo>
                <a:lnTo>
                  <a:pt x="7528890" y="2576341"/>
                </a:lnTo>
                <a:lnTo>
                  <a:pt x="7511745" y="2576341"/>
                </a:lnTo>
                <a:lnTo>
                  <a:pt x="7511745" y="2544543"/>
                </a:lnTo>
                <a:lnTo>
                  <a:pt x="7494473" y="2544543"/>
                </a:lnTo>
                <a:lnTo>
                  <a:pt x="7494473" y="2576341"/>
                </a:lnTo>
                <a:lnTo>
                  <a:pt x="7477328" y="2576341"/>
                </a:lnTo>
                <a:lnTo>
                  <a:pt x="7477328" y="2608140"/>
                </a:lnTo>
                <a:lnTo>
                  <a:pt x="7460183" y="2608140"/>
                </a:lnTo>
                <a:lnTo>
                  <a:pt x="7460183" y="2639938"/>
                </a:lnTo>
                <a:lnTo>
                  <a:pt x="7442911" y="2639938"/>
                </a:lnTo>
                <a:lnTo>
                  <a:pt x="7442911" y="2671736"/>
                </a:lnTo>
                <a:lnTo>
                  <a:pt x="7429957" y="2671736"/>
                </a:lnTo>
                <a:lnTo>
                  <a:pt x="7429957" y="2640445"/>
                </a:lnTo>
                <a:lnTo>
                  <a:pt x="7412685" y="2640445"/>
                </a:lnTo>
                <a:lnTo>
                  <a:pt x="7412685" y="2608646"/>
                </a:lnTo>
                <a:lnTo>
                  <a:pt x="7395540" y="2608646"/>
                </a:lnTo>
                <a:lnTo>
                  <a:pt x="7395540" y="2576848"/>
                </a:lnTo>
                <a:lnTo>
                  <a:pt x="7378268" y="2576848"/>
                </a:lnTo>
                <a:lnTo>
                  <a:pt x="7378268" y="2545050"/>
                </a:lnTo>
                <a:lnTo>
                  <a:pt x="7371029" y="2545050"/>
                </a:lnTo>
                <a:lnTo>
                  <a:pt x="7360996" y="2545050"/>
                </a:lnTo>
                <a:lnTo>
                  <a:pt x="7360996" y="2513251"/>
                </a:lnTo>
                <a:lnTo>
                  <a:pt x="7343851" y="2513251"/>
                </a:lnTo>
                <a:lnTo>
                  <a:pt x="7343851" y="2481453"/>
                </a:lnTo>
                <a:lnTo>
                  <a:pt x="7326579" y="2481453"/>
                </a:lnTo>
                <a:lnTo>
                  <a:pt x="7326579" y="2449655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3280591"/>
                </a:lnTo>
                <a:lnTo>
                  <a:pt x="9130361" y="3280591"/>
                </a:lnTo>
                <a:lnTo>
                  <a:pt x="9130361" y="3248920"/>
                </a:lnTo>
                <a:lnTo>
                  <a:pt x="9113089" y="3248920"/>
                </a:lnTo>
                <a:lnTo>
                  <a:pt x="9113089" y="3217121"/>
                </a:lnTo>
                <a:lnTo>
                  <a:pt x="9095944" y="3217121"/>
                </a:lnTo>
                <a:lnTo>
                  <a:pt x="9095944" y="3185196"/>
                </a:lnTo>
                <a:lnTo>
                  <a:pt x="9078672" y="3185196"/>
                </a:lnTo>
                <a:lnTo>
                  <a:pt x="9078672" y="3153398"/>
                </a:lnTo>
                <a:lnTo>
                  <a:pt x="9061527" y="3153398"/>
                </a:lnTo>
                <a:lnTo>
                  <a:pt x="9061527" y="3185196"/>
                </a:lnTo>
                <a:lnTo>
                  <a:pt x="9044255" y="3185196"/>
                </a:lnTo>
                <a:lnTo>
                  <a:pt x="9044255" y="3217121"/>
                </a:lnTo>
                <a:lnTo>
                  <a:pt x="9027110" y="3217121"/>
                </a:lnTo>
                <a:lnTo>
                  <a:pt x="9027110" y="3248920"/>
                </a:lnTo>
                <a:lnTo>
                  <a:pt x="9009838" y="3248920"/>
                </a:lnTo>
                <a:lnTo>
                  <a:pt x="9009838" y="3280718"/>
                </a:lnTo>
                <a:lnTo>
                  <a:pt x="8996884" y="3280718"/>
                </a:lnTo>
                <a:lnTo>
                  <a:pt x="8996884" y="3249427"/>
                </a:lnTo>
                <a:lnTo>
                  <a:pt x="8979612" y="3249427"/>
                </a:lnTo>
                <a:lnTo>
                  <a:pt x="8979612" y="3217628"/>
                </a:lnTo>
                <a:lnTo>
                  <a:pt x="8962467" y="3217628"/>
                </a:lnTo>
                <a:lnTo>
                  <a:pt x="8962467" y="3185830"/>
                </a:lnTo>
                <a:lnTo>
                  <a:pt x="8945195" y="3185830"/>
                </a:lnTo>
                <a:lnTo>
                  <a:pt x="8945195" y="3153905"/>
                </a:lnTo>
                <a:lnTo>
                  <a:pt x="8937956" y="3153905"/>
                </a:lnTo>
                <a:lnTo>
                  <a:pt x="8927923" y="3153905"/>
                </a:lnTo>
                <a:lnTo>
                  <a:pt x="8927923" y="3122106"/>
                </a:lnTo>
                <a:lnTo>
                  <a:pt x="8910778" y="3122106"/>
                </a:lnTo>
                <a:lnTo>
                  <a:pt x="8910778" y="3090308"/>
                </a:lnTo>
                <a:lnTo>
                  <a:pt x="8893506" y="3090308"/>
                </a:lnTo>
                <a:lnTo>
                  <a:pt x="8893506" y="3058510"/>
                </a:lnTo>
                <a:lnTo>
                  <a:pt x="8876361" y="3058510"/>
                </a:lnTo>
                <a:lnTo>
                  <a:pt x="8876361" y="3090308"/>
                </a:lnTo>
                <a:lnTo>
                  <a:pt x="8870519" y="3090308"/>
                </a:lnTo>
                <a:lnTo>
                  <a:pt x="8859089" y="3090308"/>
                </a:lnTo>
                <a:lnTo>
                  <a:pt x="8859089" y="3122106"/>
                </a:lnTo>
                <a:lnTo>
                  <a:pt x="8841944" y="3122106"/>
                </a:lnTo>
                <a:lnTo>
                  <a:pt x="8841944" y="3153905"/>
                </a:lnTo>
                <a:lnTo>
                  <a:pt x="8838388" y="3153905"/>
                </a:lnTo>
                <a:lnTo>
                  <a:pt x="8824672" y="3153905"/>
                </a:lnTo>
                <a:lnTo>
                  <a:pt x="8824672" y="3185830"/>
                </a:lnTo>
                <a:lnTo>
                  <a:pt x="8807400" y="3185830"/>
                </a:lnTo>
                <a:lnTo>
                  <a:pt x="8807400" y="3217628"/>
                </a:lnTo>
                <a:lnTo>
                  <a:pt x="8790255" y="3217628"/>
                </a:lnTo>
                <a:lnTo>
                  <a:pt x="8790255" y="3249427"/>
                </a:lnTo>
                <a:lnTo>
                  <a:pt x="8772983" y="3249427"/>
                </a:lnTo>
                <a:lnTo>
                  <a:pt x="8772983" y="3281225"/>
                </a:lnTo>
                <a:lnTo>
                  <a:pt x="8771459" y="3281225"/>
                </a:lnTo>
                <a:lnTo>
                  <a:pt x="8755838" y="3281225"/>
                </a:lnTo>
                <a:lnTo>
                  <a:pt x="8755838" y="3290600"/>
                </a:lnTo>
                <a:lnTo>
                  <a:pt x="8755838" y="3314797"/>
                </a:lnTo>
                <a:lnTo>
                  <a:pt x="8755838" y="3585146"/>
                </a:lnTo>
                <a:lnTo>
                  <a:pt x="8364297" y="3585146"/>
                </a:lnTo>
                <a:lnTo>
                  <a:pt x="8364297" y="3857775"/>
                </a:lnTo>
                <a:lnTo>
                  <a:pt x="8364297" y="3879692"/>
                </a:lnTo>
                <a:lnTo>
                  <a:pt x="8364297" y="3889573"/>
                </a:lnTo>
                <a:lnTo>
                  <a:pt x="8347152" y="3889573"/>
                </a:lnTo>
                <a:lnTo>
                  <a:pt x="8347152" y="3857775"/>
                </a:lnTo>
                <a:lnTo>
                  <a:pt x="8329880" y="3857775"/>
                </a:lnTo>
                <a:lnTo>
                  <a:pt x="8329880" y="3825977"/>
                </a:lnTo>
                <a:lnTo>
                  <a:pt x="8312735" y="3825977"/>
                </a:lnTo>
                <a:lnTo>
                  <a:pt x="8312735" y="3794179"/>
                </a:lnTo>
                <a:lnTo>
                  <a:pt x="8295463" y="3794179"/>
                </a:lnTo>
                <a:lnTo>
                  <a:pt x="8295463" y="3762380"/>
                </a:lnTo>
                <a:lnTo>
                  <a:pt x="8278318" y="3762380"/>
                </a:lnTo>
                <a:lnTo>
                  <a:pt x="8278318" y="3794179"/>
                </a:lnTo>
                <a:lnTo>
                  <a:pt x="8261045" y="3794179"/>
                </a:lnTo>
                <a:lnTo>
                  <a:pt x="8261045" y="3825977"/>
                </a:lnTo>
                <a:lnTo>
                  <a:pt x="8243901" y="3825977"/>
                </a:lnTo>
                <a:lnTo>
                  <a:pt x="8243901" y="3857775"/>
                </a:lnTo>
                <a:lnTo>
                  <a:pt x="8226375" y="3857775"/>
                </a:lnTo>
                <a:lnTo>
                  <a:pt x="8226375" y="3889573"/>
                </a:lnTo>
                <a:lnTo>
                  <a:pt x="8213420" y="3889573"/>
                </a:lnTo>
                <a:lnTo>
                  <a:pt x="8213420" y="3858282"/>
                </a:lnTo>
                <a:lnTo>
                  <a:pt x="8196149" y="3858282"/>
                </a:lnTo>
                <a:lnTo>
                  <a:pt x="8196149" y="3826483"/>
                </a:lnTo>
                <a:lnTo>
                  <a:pt x="8179004" y="3826483"/>
                </a:lnTo>
                <a:lnTo>
                  <a:pt x="8179004" y="3794685"/>
                </a:lnTo>
                <a:lnTo>
                  <a:pt x="8161731" y="3794685"/>
                </a:lnTo>
                <a:lnTo>
                  <a:pt x="8161731" y="3762887"/>
                </a:lnTo>
                <a:lnTo>
                  <a:pt x="8154366" y="3762887"/>
                </a:lnTo>
                <a:lnTo>
                  <a:pt x="8144460" y="3762887"/>
                </a:lnTo>
                <a:lnTo>
                  <a:pt x="8144460" y="3731089"/>
                </a:lnTo>
                <a:lnTo>
                  <a:pt x="8127315" y="3731089"/>
                </a:lnTo>
                <a:lnTo>
                  <a:pt x="8127315" y="3699290"/>
                </a:lnTo>
                <a:lnTo>
                  <a:pt x="8110043" y="3699290"/>
                </a:lnTo>
                <a:lnTo>
                  <a:pt x="8110043" y="3667492"/>
                </a:lnTo>
                <a:lnTo>
                  <a:pt x="8092898" y="3667492"/>
                </a:lnTo>
                <a:lnTo>
                  <a:pt x="8092898" y="3699290"/>
                </a:lnTo>
                <a:lnTo>
                  <a:pt x="8087056" y="3699290"/>
                </a:lnTo>
                <a:lnTo>
                  <a:pt x="8075753" y="3699290"/>
                </a:lnTo>
                <a:lnTo>
                  <a:pt x="8075753" y="3731089"/>
                </a:lnTo>
                <a:lnTo>
                  <a:pt x="8058481" y="3731089"/>
                </a:lnTo>
                <a:lnTo>
                  <a:pt x="8058481" y="3762887"/>
                </a:lnTo>
                <a:lnTo>
                  <a:pt x="8055052" y="3762887"/>
                </a:lnTo>
                <a:lnTo>
                  <a:pt x="8041336" y="3762887"/>
                </a:lnTo>
                <a:lnTo>
                  <a:pt x="8041336" y="3794685"/>
                </a:lnTo>
                <a:lnTo>
                  <a:pt x="8024191" y="3794685"/>
                </a:lnTo>
                <a:lnTo>
                  <a:pt x="8024191" y="3826483"/>
                </a:lnTo>
                <a:lnTo>
                  <a:pt x="8006918" y="3826483"/>
                </a:lnTo>
                <a:lnTo>
                  <a:pt x="8006918" y="3858282"/>
                </a:lnTo>
                <a:lnTo>
                  <a:pt x="7989647" y="3858282"/>
                </a:lnTo>
                <a:lnTo>
                  <a:pt x="7989647" y="3890080"/>
                </a:lnTo>
                <a:lnTo>
                  <a:pt x="7988123" y="3890080"/>
                </a:lnTo>
                <a:lnTo>
                  <a:pt x="7972375" y="3890080"/>
                </a:lnTo>
                <a:lnTo>
                  <a:pt x="7972375" y="3889067"/>
                </a:lnTo>
                <a:lnTo>
                  <a:pt x="7956754" y="3889067"/>
                </a:lnTo>
                <a:lnTo>
                  <a:pt x="7955230" y="3889067"/>
                </a:lnTo>
                <a:lnTo>
                  <a:pt x="7955230" y="3920865"/>
                </a:lnTo>
                <a:lnTo>
                  <a:pt x="7937957" y="3920865"/>
                </a:lnTo>
                <a:lnTo>
                  <a:pt x="7937957" y="3952663"/>
                </a:lnTo>
                <a:lnTo>
                  <a:pt x="7920813" y="3952663"/>
                </a:lnTo>
                <a:lnTo>
                  <a:pt x="7920813" y="3984461"/>
                </a:lnTo>
                <a:lnTo>
                  <a:pt x="7903541" y="3984461"/>
                </a:lnTo>
                <a:lnTo>
                  <a:pt x="7903541" y="4016260"/>
                </a:lnTo>
                <a:lnTo>
                  <a:pt x="7889825" y="4016260"/>
                </a:lnTo>
                <a:lnTo>
                  <a:pt x="7886395" y="4016260"/>
                </a:lnTo>
                <a:lnTo>
                  <a:pt x="7886395" y="4048058"/>
                </a:lnTo>
                <a:lnTo>
                  <a:pt x="7869124" y="4048058"/>
                </a:lnTo>
                <a:lnTo>
                  <a:pt x="7869124" y="4079856"/>
                </a:lnTo>
                <a:lnTo>
                  <a:pt x="7857693" y="4079856"/>
                </a:lnTo>
                <a:lnTo>
                  <a:pt x="7851852" y="4079856"/>
                </a:lnTo>
                <a:lnTo>
                  <a:pt x="7851852" y="4111655"/>
                </a:lnTo>
                <a:lnTo>
                  <a:pt x="7834706" y="4111655"/>
                </a:lnTo>
                <a:lnTo>
                  <a:pt x="7834706" y="4079856"/>
                </a:lnTo>
                <a:lnTo>
                  <a:pt x="7817435" y="4079856"/>
                </a:lnTo>
                <a:lnTo>
                  <a:pt x="7817435" y="4048058"/>
                </a:lnTo>
                <a:lnTo>
                  <a:pt x="7800290" y="4048058"/>
                </a:lnTo>
                <a:lnTo>
                  <a:pt x="7800290" y="4016260"/>
                </a:lnTo>
                <a:lnTo>
                  <a:pt x="7790383" y="4016260"/>
                </a:lnTo>
                <a:lnTo>
                  <a:pt x="7783018" y="4016260"/>
                </a:lnTo>
                <a:lnTo>
                  <a:pt x="7783018" y="3984461"/>
                </a:lnTo>
                <a:lnTo>
                  <a:pt x="7765745" y="3984461"/>
                </a:lnTo>
                <a:lnTo>
                  <a:pt x="7765745" y="3952663"/>
                </a:lnTo>
                <a:lnTo>
                  <a:pt x="7748601" y="3952663"/>
                </a:lnTo>
                <a:lnTo>
                  <a:pt x="7748601" y="3920865"/>
                </a:lnTo>
                <a:lnTo>
                  <a:pt x="7731329" y="3920865"/>
                </a:lnTo>
                <a:lnTo>
                  <a:pt x="7731329" y="3889573"/>
                </a:lnTo>
                <a:lnTo>
                  <a:pt x="7718502" y="3889573"/>
                </a:lnTo>
                <a:lnTo>
                  <a:pt x="7718502" y="3921371"/>
                </a:lnTo>
                <a:lnTo>
                  <a:pt x="7701230" y="3921371"/>
                </a:lnTo>
                <a:lnTo>
                  <a:pt x="7701230" y="3953170"/>
                </a:lnTo>
                <a:lnTo>
                  <a:pt x="7684085" y="3953170"/>
                </a:lnTo>
                <a:lnTo>
                  <a:pt x="7684085" y="3984968"/>
                </a:lnTo>
                <a:lnTo>
                  <a:pt x="7666813" y="3984968"/>
                </a:lnTo>
                <a:lnTo>
                  <a:pt x="7666813" y="4016766"/>
                </a:lnTo>
                <a:lnTo>
                  <a:pt x="7649668" y="4016766"/>
                </a:lnTo>
                <a:lnTo>
                  <a:pt x="7649668" y="3984968"/>
                </a:lnTo>
                <a:lnTo>
                  <a:pt x="7632395" y="3984968"/>
                </a:lnTo>
                <a:lnTo>
                  <a:pt x="7632395" y="3953170"/>
                </a:lnTo>
                <a:lnTo>
                  <a:pt x="7615251" y="3953170"/>
                </a:lnTo>
                <a:lnTo>
                  <a:pt x="7615251" y="3921371"/>
                </a:lnTo>
                <a:lnTo>
                  <a:pt x="7597979" y="3921371"/>
                </a:lnTo>
                <a:lnTo>
                  <a:pt x="7597979" y="3889573"/>
                </a:lnTo>
                <a:lnTo>
                  <a:pt x="7580706" y="3889573"/>
                </a:lnTo>
                <a:lnTo>
                  <a:pt x="7563562" y="3889573"/>
                </a:lnTo>
                <a:lnTo>
                  <a:pt x="7563562" y="3857775"/>
                </a:lnTo>
                <a:lnTo>
                  <a:pt x="7546290" y="3857775"/>
                </a:lnTo>
                <a:lnTo>
                  <a:pt x="7546290" y="3825977"/>
                </a:lnTo>
                <a:lnTo>
                  <a:pt x="7529144" y="3825977"/>
                </a:lnTo>
                <a:lnTo>
                  <a:pt x="7529144" y="3794179"/>
                </a:lnTo>
                <a:lnTo>
                  <a:pt x="7511873" y="3794179"/>
                </a:lnTo>
                <a:lnTo>
                  <a:pt x="7511873" y="3762380"/>
                </a:lnTo>
                <a:lnTo>
                  <a:pt x="7494728" y="3762380"/>
                </a:lnTo>
                <a:lnTo>
                  <a:pt x="7494728" y="3794179"/>
                </a:lnTo>
                <a:lnTo>
                  <a:pt x="7477456" y="3794179"/>
                </a:lnTo>
                <a:lnTo>
                  <a:pt x="7477456" y="3825977"/>
                </a:lnTo>
                <a:lnTo>
                  <a:pt x="7460311" y="3825977"/>
                </a:lnTo>
                <a:lnTo>
                  <a:pt x="7460311" y="3857775"/>
                </a:lnTo>
                <a:lnTo>
                  <a:pt x="7443039" y="3857775"/>
                </a:lnTo>
                <a:lnTo>
                  <a:pt x="7443039" y="3889573"/>
                </a:lnTo>
                <a:lnTo>
                  <a:pt x="7430085" y="3889573"/>
                </a:lnTo>
                <a:lnTo>
                  <a:pt x="7430085" y="3858282"/>
                </a:lnTo>
                <a:lnTo>
                  <a:pt x="7412813" y="3858282"/>
                </a:lnTo>
                <a:lnTo>
                  <a:pt x="7412813" y="3826483"/>
                </a:lnTo>
                <a:lnTo>
                  <a:pt x="7395668" y="3826483"/>
                </a:lnTo>
                <a:lnTo>
                  <a:pt x="7395668" y="3794685"/>
                </a:lnTo>
                <a:lnTo>
                  <a:pt x="7378395" y="3794685"/>
                </a:lnTo>
                <a:lnTo>
                  <a:pt x="7378395" y="3762887"/>
                </a:lnTo>
                <a:lnTo>
                  <a:pt x="7371156" y="3762887"/>
                </a:lnTo>
                <a:lnTo>
                  <a:pt x="7361124" y="3762887"/>
                </a:lnTo>
                <a:lnTo>
                  <a:pt x="7361124" y="3731089"/>
                </a:lnTo>
                <a:lnTo>
                  <a:pt x="7343979" y="3731089"/>
                </a:lnTo>
                <a:lnTo>
                  <a:pt x="7343979" y="3699290"/>
                </a:lnTo>
                <a:lnTo>
                  <a:pt x="7326706" y="3699290"/>
                </a:lnTo>
                <a:lnTo>
                  <a:pt x="7326706" y="3667492"/>
                </a:lnTo>
                <a:lnTo>
                  <a:pt x="7309562" y="3667492"/>
                </a:lnTo>
                <a:lnTo>
                  <a:pt x="7309562" y="3699290"/>
                </a:lnTo>
                <a:lnTo>
                  <a:pt x="7303719" y="3699290"/>
                </a:lnTo>
                <a:lnTo>
                  <a:pt x="7292417" y="3699290"/>
                </a:lnTo>
                <a:lnTo>
                  <a:pt x="7292417" y="3731089"/>
                </a:lnTo>
                <a:lnTo>
                  <a:pt x="7275144" y="3731089"/>
                </a:lnTo>
                <a:lnTo>
                  <a:pt x="7275144" y="3762887"/>
                </a:lnTo>
                <a:lnTo>
                  <a:pt x="7271716" y="3762887"/>
                </a:lnTo>
                <a:lnTo>
                  <a:pt x="7258000" y="3762887"/>
                </a:lnTo>
                <a:lnTo>
                  <a:pt x="7258000" y="3794685"/>
                </a:lnTo>
                <a:lnTo>
                  <a:pt x="7240855" y="3794685"/>
                </a:lnTo>
                <a:lnTo>
                  <a:pt x="7240855" y="3826483"/>
                </a:lnTo>
                <a:lnTo>
                  <a:pt x="7223710" y="3826483"/>
                </a:lnTo>
                <a:lnTo>
                  <a:pt x="7223710" y="3858282"/>
                </a:lnTo>
                <a:lnTo>
                  <a:pt x="7206438" y="3858282"/>
                </a:lnTo>
                <a:lnTo>
                  <a:pt x="7206438" y="3890080"/>
                </a:lnTo>
                <a:lnTo>
                  <a:pt x="7204914" y="3890080"/>
                </a:lnTo>
                <a:lnTo>
                  <a:pt x="7189293" y="3890080"/>
                </a:lnTo>
                <a:lnTo>
                  <a:pt x="7189293" y="3899455"/>
                </a:lnTo>
                <a:lnTo>
                  <a:pt x="7189293" y="3923652"/>
                </a:lnTo>
                <a:lnTo>
                  <a:pt x="7189293" y="4189568"/>
                </a:lnTo>
                <a:lnTo>
                  <a:pt x="7188911" y="4189568"/>
                </a:lnTo>
                <a:lnTo>
                  <a:pt x="7188911" y="3889066"/>
                </a:lnTo>
                <a:lnTo>
                  <a:pt x="7173163" y="3889066"/>
                </a:lnTo>
                <a:lnTo>
                  <a:pt x="7171639" y="3889066"/>
                </a:lnTo>
                <a:lnTo>
                  <a:pt x="7171639" y="3920865"/>
                </a:lnTo>
                <a:lnTo>
                  <a:pt x="7154368" y="3920865"/>
                </a:lnTo>
                <a:lnTo>
                  <a:pt x="7154368" y="3952663"/>
                </a:lnTo>
                <a:lnTo>
                  <a:pt x="7137222" y="3952663"/>
                </a:lnTo>
                <a:lnTo>
                  <a:pt x="7137222" y="3984461"/>
                </a:lnTo>
                <a:lnTo>
                  <a:pt x="7119950" y="3984461"/>
                </a:lnTo>
                <a:lnTo>
                  <a:pt x="7119950" y="4016260"/>
                </a:lnTo>
                <a:lnTo>
                  <a:pt x="7106234" y="4016260"/>
                </a:lnTo>
                <a:lnTo>
                  <a:pt x="7102806" y="4016260"/>
                </a:lnTo>
                <a:lnTo>
                  <a:pt x="7102806" y="4048058"/>
                </a:lnTo>
                <a:lnTo>
                  <a:pt x="7085533" y="4048058"/>
                </a:lnTo>
                <a:lnTo>
                  <a:pt x="7085533" y="4079856"/>
                </a:lnTo>
                <a:lnTo>
                  <a:pt x="7074103" y="4079856"/>
                </a:lnTo>
                <a:lnTo>
                  <a:pt x="7068261" y="4079856"/>
                </a:lnTo>
                <a:lnTo>
                  <a:pt x="7068261" y="4111781"/>
                </a:lnTo>
                <a:lnTo>
                  <a:pt x="7051116" y="4111781"/>
                </a:lnTo>
                <a:lnTo>
                  <a:pt x="7051116" y="4079856"/>
                </a:lnTo>
                <a:lnTo>
                  <a:pt x="7033844" y="4079856"/>
                </a:lnTo>
                <a:lnTo>
                  <a:pt x="7033844" y="4048058"/>
                </a:lnTo>
                <a:lnTo>
                  <a:pt x="7016699" y="4048058"/>
                </a:lnTo>
                <a:lnTo>
                  <a:pt x="7016699" y="4016260"/>
                </a:lnTo>
                <a:lnTo>
                  <a:pt x="7006793" y="4016260"/>
                </a:lnTo>
                <a:lnTo>
                  <a:pt x="6999427" y="4016260"/>
                </a:lnTo>
                <a:lnTo>
                  <a:pt x="6999427" y="3984461"/>
                </a:lnTo>
                <a:lnTo>
                  <a:pt x="6982156" y="3984461"/>
                </a:lnTo>
                <a:lnTo>
                  <a:pt x="6982156" y="3952663"/>
                </a:lnTo>
                <a:lnTo>
                  <a:pt x="6965010" y="3952663"/>
                </a:lnTo>
                <a:lnTo>
                  <a:pt x="6965010" y="3920865"/>
                </a:lnTo>
                <a:lnTo>
                  <a:pt x="6947738" y="3920865"/>
                </a:lnTo>
                <a:lnTo>
                  <a:pt x="6947738" y="3889573"/>
                </a:lnTo>
                <a:lnTo>
                  <a:pt x="6934784" y="3889573"/>
                </a:lnTo>
                <a:lnTo>
                  <a:pt x="6934784" y="3921371"/>
                </a:lnTo>
                <a:lnTo>
                  <a:pt x="6917639" y="3921371"/>
                </a:lnTo>
                <a:lnTo>
                  <a:pt x="6917639" y="3953170"/>
                </a:lnTo>
                <a:lnTo>
                  <a:pt x="6900368" y="3953170"/>
                </a:lnTo>
                <a:lnTo>
                  <a:pt x="6900368" y="3984968"/>
                </a:lnTo>
                <a:lnTo>
                  <a:pt x="6883095" y="3984968"/>
                </a:lnTo>
                <a:lnTo>
                  <a:pt x="6883095" y="4016766"/>
                </a:lnTo>
                <a:lnTo>
                  <a:pt x="6865950" y="4016766"/>
                </a:lnTo>
                <a:lnTo>
                  <a:pt x="6865950" y="3984968"/>
                </a:lnTo>
                <a:lnTo>
                  <a:pt x="6848678" y="3984968"/>
                </a:lnTo>
                <a:lnTo>
                  <a:pt x="6848678" y="3953170"/>
                </a:lnTo>
                <a:lnTo>
                  <a:pt x="6831533" y="3953170"/>
                </a:lnTo>
                <a:lnTo>
                  <a:pt x="6831533" y="3921371"/>
                </a:lnTo>
                <a:lnTo>
                  <a:pt x="6814388" y="3921371"/>
                </a:lnTo>
                <a:lnTo>
                  <a:pt x="6814388" y="3889573"/>
                </a:lnTo>
                <a:lnTo>
                  <a:pt x="6797116" y="3889573"/>
                </a:lnTo>
                <a:lnTo>
                  <a:pt x="6779971" y="3889573"/>
                </a:lnTo>
                <a:lnTo>
                  <a:pt x="6779971" y="3857775"/>
                </a:lnTo>
                <a:lnTo>
                  <a:pt x="6762699" y="3857775"/>
                </a:lnTo>
                <a:lnTo>
                  <a:pt x="6762699" y="3825976"/>
                </a:lnTo>
                <a:lnTo>
                  <a:pt x="6745427" y="3825976"/>
                </a:lnTo>
                <a:lnTo>
                  <a:pt x="6745427" y="3794178"/>
                </a:lnTo>
                <a:lnTo>
                  <a:pt x="6728282" y="3794178"/>
                </a:lnTo>
                <a:lnTo>
                  <a:pt x="6728282" y="3762380"/>
                </a:lnTo>
                <a:lnTo>
                  <a:pt x="6711010" y="3762380"/>
                </a:lnTo>
                <a:lnTo>
                  <a:pt x="6711010" y="3794178"/>
                </a:lnTo>
                <a:lnTo>
                  <a:pt x="6693865" y="3794178"/>
                </a:lnTo>
                <a:lnTo>
                  <a:pt x="6693865" y="3825976"/>
                </a:lnTo>
                <a:lnTo>
                  <a:pt x="6676593" y="3825976"/>
                </a:lnTo>
                <a:lnTo>
                  <a:pt x="6676593" y="3857775"/>
                </a:lnTo>
                <a:lnTo>
                  <a:pt x="6659321" y="3857775"/>
                </a:lnTo>
                <a:lnTo>
                  <a:pt x="6659321" y="3889573"/>
                </a:lnTo>
                <a:lnTo>
                  <a:pt x="6646494" y="3889573"/>
                </a:lnTo>
                <a:lnTo>
                  <a:pt x="6646494" y="3858282"/>
                </a:lnTo>
                <a:lnTo>
                  <a:pt x="6629222" y="3858282"/>
                </a:lnTo>
                <a:lnTo>
                  <a:pt x="6629222" y="3826483"/>
                </a:lnTo>
                <a:lnTo>
                  <a:pt x="6612077" y="3826483"/>
                </a:lnTo>
                <a:lnTo>
                  <a:pt x="6612077" y="3794685"/>
                </a:lnTo>
                <a:lnTo>
                  <a:pt x="6594806" y="3794685"/>
                </a:lnTo>
                <a:lnTo>
                  <a:pt x="6594806" y="3762887"/>
                </a:lnTo>
                <a:lnTo>
                  <a:pt x="6587566" y="3762887"/>
                </a:lnTo>
                <a:lnTo>
                  <a:pt x="6577533" y="3762887"/>
                </a:lnTo>
                <a:lnTo>
                  <a:pt x="6577533" y="3731088"/>
                </a:lnTo>
                <a:lnTo>
                  <a:pt x="6560388" y="3731088"/>
                </a:lnTo>
                <a:lnTo>
                  <a:pt x="6560388" y="3699290"/>
                </a:lnTo>
                <a:lnTo>
                  <a:pt x="6543116" y="3699290"/>
                </a:lnTo>
                <a:lnTo>
                  <a:pt x="6543116" y="3667492"/>
                </a:lnTo>
                <a:lnTo>
                  <a:pt x="6525971" y="3667492"/>
                </a:lnTo>
                <a:lnTo>
                  <a:pt x="6525971" y="3699290"/>
                </a:lnTo>
                <a:lnTo>
                  <a:pt x="6520002" y="3699290"/>
                </a:lnTo>
                <a:lnTo>
                  <a:pt x="6508699" y="3699290"/>
                </a:lnTo>
                <a:lnTo>
                  <a:pt x="6508699" y="3731088"/>
                </a:lnTo>
                <a:lnTo>
                  <a:pt x="6491427" y="3731088"/>
                </a:lnTo>
                <a:lnTo>
                  <a:pt x="6491427" y="3762887"/>
                </a:lnTo>
                <a:lnTo>
                  <a:pt x="6487998" y="3762887"/>
                </a:lnTo>
                <a:lnTo>
                  <a:pt x="6474282" y="3762887"/>
                </a:lnTo>
                <a:lnTo>
                  <a:pt x="6474282" y="3794685"/>
                </a:lnTo>
                <a:lnTo>
                  <a:pt x="6457010" y="3794685"/>
                </a:lnTo>
                <a:lnTo>
                  <a:pt x="6457010" y="3826483"/>
                </a:lnTo>
                <a:lnTo>
                  <a:pt x="6439865" y="3826483"/>
                </a:lnTo>
                <a:lnTo>
                  <a:pt x="6439865" y="3858282"/>
                </a:lnTo>
                <a:lnTo>
                  <a:pt x="6422593" y="3858282"/>
                </a:lnTo>
                <a:lnTo>
                  <a:pt x="6422593" y="3890080"/>
                </a:lnTo>
                <a:lnTo>
                  <a:pt x="6421069" y="3890080"/>
                </a:lnTo>
                <a:lnTo>
                  <a:pt x="6405321" y="3890080"/>
                </a:lnTo>
                <a:lnTo>
                  <a:pt x="6405321" y="3899581"/>
                </a:lnTo>
                <a:lnTo>
                  <a:pt x="6405321" y="3923778"/>
                </a:lnTo>
                <a:lnTo>
                  <a:pt x="6405321" y="4189568"/>
                </a:lnTo>
                <a:lnTo>
                  <a:pt x="0" y="41895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9889757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Stadhuis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4194000"/>
            <a:ext cx="7151763" cy="945067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8618FA-CBB1-9846-A09D-BD21B0F36527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2FF2266C-C24B-9949-B2C7-CBAB5F3A822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4432"/>
            <a:ext cx="9143998" cy="4189568"/>
          </a:xfrm>
          <a:custGeom>
            <a:avLst/>
            <a:gdLst>
              <a:gd name="connsiteX0" fmla="*/ 8756092 w 9143998"/>
              <a:gd name="connsiteY0" fmla="*/ 3585146 h 4189568"/>
              <a:gd name="connsiteX1" fmla="*/ 9143998 w 9143998"/>
              <a:gd name="connsiteY1" fmla="*/ 3585146 h 4189568"/>
              <a:gd name="connsiteX2" fmla="*/ 9143998 w 9143998"/>
              <a:gd name="connsiteY2" fmla="*/ 3889573 h 4189568"/>
              <a:gd name="connsiteX3" fmla="*/ 9130361 w 9143998"/>
              <a:gd name="connsiteY3" fmla="*/ 3889573 h 4189568"/>
              <a:gd name="connsiteX4" fmla="*/ 9130361 w 9143998"/>
              <a:gd name="connsiteY4" fmla="*/ 3857775 h 4189568"/>
              <a:gd name="connsiteX5" fmla="*/ 9113089 w 9143998"/>
              <a:gd name="connsiteY5" fmla="*/ 3857775 h 4189568"/>
              <a:gd name="connsiteX6" fmla="*/ 9113089 w 9143998"/>
              <a:gd name="connsiteY6" fmla="*/ 3825977 h 4189568"/>
              <a:gd name="connsiteX7" fmla="*/ 9095943 w 9143998"/>
              <a:gd name="connsiteY7" fmla="*/ 3825977 h 4189568"/>
              <a:gd name="connsiteX8" fmla="*/ 9095943 w 9143998"/>
              <a:gd name="connsiteY8" fmla="*/ 3794179 h 4189568"/>
              <a:gd name="connsiteX9" fmla="*/ 9078672 w 9143998"/>
              <a:gd name="connsiteY9" fmla="*/ 3794179 h 4189568"/>
              <a:gd name="connsiteX10" fmla="*/ 9078672 w 9143998"/>
              <a:gd name="connsiteY10" fmla="*/ 3762380 h 4189568"/>
              <a:gd name="connsiteX11" fmla="*/ 9061400 w 9143998"/>
              <a:gd name="connsiteY11" fmla="*/ 3762380 h 4189568"/>
              <a:gd name="connsiteX12" fmla="*/ 9061400 w 9143998"/>
              <a:gd name="connsiteY12" fmla="*/ 3794179 h 4189568"/>
              <a:gd name="connsiteX13" fmla="*/ 9044128 w 9143998"/>
              <a:gd name="connsiteY13" fmla="*/ 3794179 h 4189568"/>
              <a:gd name="connsiteX14" fmla="*/ 9044128 w 9143998"/>
              <a:gd name="connsiteY14" fmla="*/ 3825977 h 4189568"/>
              <a:gd name="connsiteX15" fmla="*/ 9026982 w 9143998"/>
              <a:gd name="connsiteY15" fmla="*/ 3825977 h 4189568"/>
              <a:gd name="connsiteX16" fmla="*/ 9026982 w 9143998"/>
              <a:gd name="connsiteY16" fmla="*/ 3857775 h 4189568"/>
              <a:gd name="connsiteX17" fmla="*/ 9009711 w 9143998"/>
              <a:gd name="connsiteY17" fmla="*/ 3857775 h 4189568"/>
              <a:gd name="connsiteX18" fmla="*/ 9009711 w 9143998"/>
              <a:gd name="connsiteY18" fmla="*/ 3889573 h 4189568"/>
              <a:gd name="connsiteX19" fmla="*/ 8996884 w 9143998"/>
              <a:gd name="connsiteY19" fmla="*/ 3889573 h 4189568"/>
              <a:gd name="connsiteX20" fmla="*/ 8996884 w 9143998"/>
              <a:gd name="connsiteY20" fmla="*/ 3858282 h 4189568"/>
              <a:gd name="connsiteX21" fmla="*/ 8979612 w 9143998"/>
              <a:gd name="connsiteY21" fmla="*/ 3858282 h 4189568"/>
              <a:gd name="connsiteX22" fmla="*/ 8979612 w 9143998"/>
              <a:gd name="connsiteY22" fmla="*/ 3826483 h 4189568"/>
              <a:gd name="connsiteX23" fmla="*/ 8962467 w 9143998"/>
              <a:gd name="connsiteY23" fmla="*/ 3826483 h 4189568"/>
              <a:gd name="connsiteX24" fmla="*/ 8962467 w 9143998"/>
              <a:gd name="connsiteY24" fmla="*/ 3794685 h 4189568"/>
              <a:gd name="connsiteX25" fmla="*/ 8945194 w 9143998"/>
              <a:gd name="connsiteY25" fmla="*/ 3794685 h 4189568"/>
              <a:gd name="connsiteX26" fmla="*/ 8945194 w 9143998"/>
              <a:gd name="connsiteY26" fmla="*/ 3762887 h 4189568"/>
              <a:gd name="connsiteX27" fmla="*/ 8937956 w 9143998"/>
              <a:gd name="connsiteY27" fmla="*/ 3762887 h 4189568"/>
              <a:gd name="connsiteX28" fmla="*/ 8928050 w 9143998"/>
              <a:gd name="connsiteY28" fmla="*/ 3762887 h 4189568"/>
              <a:gd name="connsiteX29" fmla="*/ 8928050 w 9143998"/>
              <a:gd name="connsiteY29" fmla="*/ 3731089 h 4189568"/>
              <a:gd name="connsiteX30" fmla="*/ 8910905 w 9143998"/>
              <a:gd name="connsiteY30" fmla="*/ 3731089 h 4189568"/>
              <a:gd name="connsiteX31" fmla="*/ 8910905 w 9143998"/>
              <a:gd name="connsiteY31" fmla="*/ 3699290 h 4189568"/>
              <a:gd name="connsiteX32" fmla="*/ 8893632 w 9143998"/>
              <a:gd name="connsiteY32" fmla="*/ 3699290 h 4189568"/>
              <a:gd name="connsiteX33" fmla="*/ 8893632 w 9143998"/>
              <a:gd name="connsiteY33" fmla="*/ 3667492 h 4189568"/>
              <a:gd name="connsiteX34" fmla="*/ 8876488 w 9143998"/>
              <a:gd name="connsiteY34" fmla="*/ 3667492 h 4189568"/>
              <a:gd name="connsiteX35" fmla="*/ 8876488 w 9143998"/>
              <a:gd name="connsiteY35" fmla="*/ 3699290 h 4189568"/>
              <a:gd name="connsiteX36" fmla="*/ 8870645 w 9143998"/>
              <a:gd name="connsiteY36" fmla="*/ 3699290 h 4189568"/>
              <a:gd name="connsiteX37" fmla="*/ 8859343 w 9143998"/>
              <a:gd name="connsiteY37" fmla="*/ 3699290 h 4189568"/>
              <a:gd name="connsiteX38" fmla="*/ 8859343 w 9143998"/>
              <a:gd name="connsiteY38" fmla="*/ 3731089 h 4189568"/>
              <a:gd name="connsiteX39" fmla="*/ 8842070 w 9143998"/>
              <a:gd name="connsiteY39" fmla="*/ 3731089 h 4189568"/>
              <a:gd name="connsiteX40" fmla="*/ 8842070 w 9143998"/>
              <a:gd name="connsiteY40" fmla="*/ 3762887 h 4189568"/>
              <a:gd name="connsiteX41" fmla="*/ 8838642 w 9143998"/>
              <a:gd name="connsiteY41" fmla="*/ 3762887 h 4189568"/>
              <a:gd name="connsiteX42" fmla="*/ 8824926 w 9143998"/>
              <a:gd name="connsiteY42" fmla="*/ 3762887 h 4189568"/>
              <a:gd name="connsiteX43" fmla="*/ 8824926 w 9143998"/>
              <a:gd name="connsiteY43" fmla="*/ 3794685 h 4189568"/>
              <a:gd name="connsiteX44" fmla="*/ 8807654 w 9143998"/>
              <a:gd name="connsiteY44" fmla="*/ 3794685 h 4189568"/>
              <a:gd name="connsiteX45" fmla="*/ 8807654 w 9143998"/>
              <a:gd name="connsiteY45" fmla="*/ 3826483 h 4189568"/>
              <a:gd name="connsiteX46" fmla="*/ 8790509 w 9143998"/>
              <a:gd name="connsiteY46" fmla="*/ 3826483 h 4189568"/>
              <a:gd name="connsiteX47" fmla="*/ 8790509 w 9143998"/>
              <a:gd name="connsiteY47" fmla="*/ 3858282 h 4189568"/>
              <a:gd name="connsiteX48" fmla="*/ 8773237 w 9143998"/>
              <a:gd name="connsiteY48" fmla="*/ 3858282 h 4189568"/>
              <a:gd name="connsiteX49" fmla="*/ 8773237 w 9143998"/>
              <a:gd name="connsiteY49" fmla="*/ 3890080 h 4189568"/>
              <a:gd name="connsiteX50" fmla="*/ 8771713 w 9143998"/>
              <a:gd name="connsiteY50" fmla="*/ 3890080 h 4189568"/>
              <a:gd name="connsiteX51" fmla="*/ 8756092 w 9143998"/>
              <a:gd name="connsiteY51" fmla="*/ 3890080 h 4189568"/>
              <a:gd name="connsiteX52" fmla="*/ 8756092 w 9143998"/>
              <a:gd name="connsiteY52" fmla="*/ 3889067 h 4189568"/>
              <a:gd name="connsiteX53" fmla="*/ 8756092 w 9143998"/>
              <a:gd name="connsiteY53" fmla="*/ 3879692 h 4189568"/>
              <a:gd name="connsiteX54" fmla="*/ 8756092 w 9143998"/>
              <a:gd name="connsiteY54" fmla="*/ 3855495 h 4189568"/>
              <a:gd name="connsiteX55" fmla="*/ 8092898 w 9143998"/>
              <a:gd name="connsiteY55" fmla="*/ 2449655 h 4189568"/>
              <a:gd name="connsiteX56" fmla="*/ 8092898 w 9143998"/>
              <a:gd name="connsiteY56" fmla="*/ 2481453 h 4189568"/>
              <a:gd name="connsiteX57" fmla="*/ 8087056 w 9143998"/>
              <a:gd name="connsiteY57" fmla="*/ 2481453 h 4189568"/>
              <a:gd name="connsiteX58" fmla="*/ 8075626 w 9143998"/>
              <a:gd name="connsiteY58" fmla="*/ 2481453 h 4189568"/>
              <a:gd name="connsiteX59" fmla="*/ 8075626 w 9143998"/>
              <a:gd name="connsiteY59" fmla="*/ 2513251 h 4189568"/>
              <a:gd name="connsiteX60" fmla="*/ 8058354 w 9143998"/>
              <a:gd name="connsiteY60" fmla="*/ 2513251 h 4189568"/>
              <a:gd name="connsiteX61" fmla="*/ 8058354 w 9143998"/>
              <a:gd name="connsiteY61" fmla="*/ 2545050 h 4189568"/>
              <a:gd name="connsiteX62" fmla="*/ 8054925 w 9143998"/>
              <a:gd name="connsiteY62" fmla="*/ 2545050 h 4189568"/>
              <a:gd name="connsiteX63" fmla="*/ 8041209 w 9143998"/>
              <a:gd name="connsiteY63" fmla="*/ 2545050 h 4189568"/>
              <a:gd name="connsiteX64" fmla="*/ 8041209 w 9143998"/>
              <a:gd name="connsiteY64" fmla="*/ 2576848 h 4189568"/>
              <a:gd name="connsiteX65" fmla="*/ 8023937 w 9143998"/>
              <a:gd name="connsiteY65" fmla="*/ 2576848 h 4189568"/>
              <a:gd name="connsiteX66" fmla="*/ 8023937 w 9143998"/>
              <a:gd name="connsiteY66" fmla="*/ 2608646 h 4189568"/>
              <a:gd name="connsiteX67" fmla="*/ 8006792 w 9143998"/>
              <a:gd name="connsiteY67" fmla="*/ 2608646 h 4189568"/>
              <a:gd name="connsiteX68" fmla="*/ 8006792 w 9143998"/>
              <a:gd name="connsiteY68" fmla="*/ 2640445 h 4189568"/>
              <a:gd name="connsiteX69" fmla="*/ 7989520 w 9143998"/>
              <a:gd name="connsiteY69" fmla="*/ 2640445 h 4189568"/>
              <a:gd name="connsiteX70" fmla="*/ 7989520 w 9143998"/>
              <a:gd name="connsiteY70" fmla="*/ 2672243 h 4189568"/>
              <a:gd name="connsiteX71" fmla="*/ 7987996 w 9143998"/>
              <a:gd name="connsiteY71" fmla="*/ 2672243 h 4189568"/>
              <a:gd name="connsiteX72" fmla="*/ 7972375 w 9143998"/>
              <a:gd name="connsiteY72" fmla="*/ 2672243 h 4189568"/>
              <a:gd name="connsiteX73" fmla="*/ 7972375 w 9143998"/>
              <a:gd name="connsiteY73" fmla="*/ 2681618 h 4189568"/>
              <a:gd name="connsiteX74" fmla="*/ 7972375 w 9143998"/>
              <a:gd name="connsiteY74" fmla="*/ 2705942 h 4189568"/>
              <a:gd name="connsiteX75" fmla="*/ 7972375 w 9143998"/>
              <a:gd name="connsiteY75" fmla="*/ 2976164 h 4189568"/>
              <a:gd name="connsiteX76" fmla="*/ 8364043 w 9143998"/>
              <a:gd name="connsiteY76" fmla="*/ 2976164 h 4189568"/>
              <a:gd name="connsiteX77" fmla="*/ 8364043 w 9143998"/>
              <a:gd name="connsiteY77" fmla="*/ 3248793 h 4189568"/>
              <a:gd name="connsiteX78" fmla="*/ 8364043 w 9143998"/>
              <a:gd name="connsiteY78" fmla="*/ 3270710 h 4189568"/>
              <a:gd name="connsiteX79" fmla="*/ 8364043 w 9143998"/>
              <a:gd name="connsiteY79" fmla="*/ 3280591 h 4189568"/>
              <a:gd name="connsiteX80" fmla="*/ 8346898 w 9143998"/>
              <a:gd name="connsiteY80" fmla="*/ 3280591 h 4189568"/>
              <a:gd name="connsiteX81" fmla="*/ 8346898 w 9143998"/>
              <a:gd name="connsiteY81" fmla="*/ 3248793 h 4189568"/>
              <a:gd name="connsiteX82" fmla="*/ 8329626 w 9143998"/>
              <a:gd name="connsiteY82" fmla="*/ 3248793 h 4189568"/>
              <a:gd name="connsiteX83" fmla="*/ 8329626 w 9143998"/>
              <a:gd name="connsiteY83" fmla="*/ 3216995 h 4189568"/>
              <a:gd name="connsiteX84" fmla="*/ 8312481 w 9143998"/>
              <a:gd name="connsiteY84" fmla="*/ 3216995 h 4189568"/>
              <a:gd name="connsiteX85" fmla="*/ 8312481 w 9143998"/>
              <a:gd name="connsiteY85" fmla="*/ 3185196 h 4189568"/>
              <a:gd name="connsiteX86" fmla="*/ 8295209 w 9143998"/>
              <a:gd name="connsiteY86" fmla="*/ 3185196 h 4189568"/>
              <a:gd name="connsiteX87" fmla="*/ 8295209 w 9143998"/>
              <a:gd name="connsiteY87" fmla="*/ 3153398 h 4189568"/>
              <a:gd name="connsiteX88" fmla="*/ 8277937 w 9143998"/>
              <a:gd name="connsiteY88" fmla="*/ 3153398 h 4189568"/>
              <a:gd name="connsiteX89" fmla="*/ 8277937 w 9143998"/>
              <a:gd name="connsiteY89" fmla="*/ 3185196 h 4189568"/>
              <a:gd name="connsiteX90" fmla="*/ 8260792 w 9143998"/>
              <a:gd name="connsiteY90" fmla="*/ 3185196 h 4189568"/>
              <a:gd name="connsiteX91" fmla="*/ 8260792 w 9143998"/>
              <a:gd name="connsiteY91" fmla="*/ 3216995 h 4189568"/>
              <a:gd name="connsiteX92" fmla="*/ 8243647 w 9143998"/>
              <a:gd name="connsiteY92" fmla="*/ 3216995 h 4189568"/>
              <a:gd name="connsiteX93" fmla="*/ 8243647 w 9143998"/>
              <a:gd name="connsiteY93" fmla="*/ 3248793 h 4189568"/>
              <a:gd name="connsiteX94" fmla="*/ 8226375 w 9143998"/>
              <a:gd name="connsiteY94" fmla="*/ 3248793 h 4189568"/>
              <a:gd name="connsiteX95" fmla="*/ 8226375 w 9143998"/>
              <a:gd name="connsiteY95" fmla="*/ 3280718 h 4189568"/>
              <a:gd name="connsiteX96" fmla="*/ 8213421 w 9143998"/>
              <a:gd name="connsiteY96" fmla="*/ 3280718 h 4189568"/>
              <a:gd name="connsiteX97" fmla="*/ 8213421 w 9143998"/>
              <a:gd name="connsiteY97" fmla="*/ 3249427 h 4189568"/>
              <a:gd name="connsiteX98" fmla="*/ 8196149 w 9143998"/>
              <a:gd name="connsiteY98" fmla="*/ 3249427 h 4189568"/>
              <a:gd name="connsiteX99" fmla="*/ 8196149 w 9143998"/>
              <a:gd name="connsiteY99" fmla="*/ 3217628 h 4189568"/>
              <a:gd name="connsiteX100" fmla="*/ 8179004 w 9143998"/>
              <a:gd name="connsiteY100" fmla="*/ 3217628 h 4189568"/>
              <a:gd name="connsiteX101" fmla="*/ 8179004 w 9143998"/>
              <a:gd name="connsiteY101" fmla="*/ 3185830 h 4189568"/>
              <a:gd name="connsiteX102" fmla="*/ 8161732 w 9143998"/>
              <a:gd name="connsiteY102" fmla="*/ 3185830 h 4189568"/>
              <a:gd name="connsiteX103" fmla="*/ 8161732 w 9143998"/>
              <a:gd name="connsiteY103" fmla="*/ 3153905 h 4189568"/>
              <a:gd name="connsiteX104" fmla="*/ 8154493 w 9143998"/>
              <a:gd name="connsiteY104" fmla="*/ 3153905 h 4189568"/>
              <a:gd name="connsiteX105" fmla="*/ 8144460 w 9143998"/>
              <a:gd name="connsiteY105" fmla="*/ 3153905 h 4189568"/>
              <a:gd name="connsiteX106" fmla="*/ 8144460 w 9143998"/>
              <a:gd name="connsiteY106" fmla="*/ 3122106 h 4189568"/>
              <a:gd name="connsiteX107" fmla="*/ 8127315 w 9143998"/>
              <a:gd name="connsiteY107" fmla="*/ 3122106 h 4189568"/>
              <a:gd name="connsiteX108" fmla="*/ 8127315 w 9143998"/>
              <a:gd name="connsiteY108" fmla="*/ 3090308 h 4189568"/>
              <a:gd name="connsiteX109" fmla="*/ 8110043 w 9143998"/>
              <a:gd name="connsiteY109" fmla="*/ 3090308 h 4189568"/>
              <a:gd name="connsiteX110" fmla="*/ 8110043 w 9143998"/>
              <a:gd name="connsiteY110" fmla="*/ 3058510 h 4189568"/>
              <a:gd name="connsiteX111" fmla="*/ 8092898 w 9143998"/>
              <a:gd name="connsiteY111" fmla="*/ 3058510 h 4189568"/>
              <a:gd name="connsiteX112" fmla="*/ 8092898 w 9143998"/>
              <a:gd name="connsiteY112" fmla="*/ 3090308 h 4189568"/>
              <a:gd name="connsiteX113" fmla="*/ 8086929 w 9143998"/>
              <a:gd name="connsiteY113" fmla="*/ 3090308 h 4189568"/>
              <a:gd name="connsiteX114" fmla="*/ 8075626 w 9143998"/>
              <a:gd name="connsiteY114" fmla="*/ 3090308 h 4189568"/>
              <a:gd name="connsiteX115" fmla="*/ 8075626 w 9143998"/>
              <a:gd name="connsiteY115" fmla="*/ 3122106 h 4189568"/>
              <a:gd name="connsiteX116" fmla="*/ 8058354 w 9143998"/>
              <a:gd name="connsiteY116" fmla="*/ 3122106 h 4189568"/>
              <a:gd name="connsiteX117" fmla="*/ 8058354 w 9143998"/>
              <a:gd name="connsiteY117" fmla="*/ 3153905 h 4189568"/>
              <a:gd name="connsiteX118" fmla="*/ 8054925 w 9143998"/>
              <a:gd name="connsiteY118" fmla="*/ 3153905 h 4189568"/>
              <a:gd name="connsiteX119" fmla="*/ 8041209 w 9143998"/>
              <a:gd name="connsiteY119" fmla="*/ 3153905 h 4189568"/>
              <a:gd name="connsiteX120" fmla="*/ 8041209 w 9143998"/>
              <a:gd name="connsiteY120" fmla="*/ 3185830 h 4189568"/>
              <a:gd name="connsiteX121" fmla="*/ 8023937 w 9143998"/>
              <a:gd name="connsiteY121" fmla="*/ 3185830 h 4189568"/>
              <a:gd name="connsiteX122" fmla="*/ 8023937 w 9143998"/>
              <a:gd name="connsiteY122" fmla="*/ 3217628 h 4189568"/>
              <a:gd name="connsiteX123" fmla="*/ 8006792 w 9143998"/>
              <a:gd name="connsiteY123" fmla="*/ 3217628 h 4189568"/>
              <a:gd name="connsiteX124" fmla="*/ 8006792 w 9143998"/>
              <a:gd name="connsiteY124" fmla="*/ 3249427 h 4189568"/>
              <a:gd name="connsiteX125" fmla="*/ 7989520 w 9143998"/>
              <a:gd name="connsiteY125" fmla="*/ 3249427 h 4189568"/>
              <a:gd name="connsiteX126" fmla="*/ 7989520 w 9143998"/>
              <a:gd name="connsiteY126" fmla="*/ 3281225 h 4189568"/>
              <a:gd name="connsiteX127" fmla="*/ 7987996 w 9143998"/>
              <a:gd name="connsiteY127" fmla="*/ 3281225 h 4189568"/>
              <a:gd name="connsiteX128" fmla="*/ 7972375 w 9143998"/>
              <a:gd name="connsiteY128" fmla="*/ 3281225 h 4189568"/>
              <a:gd name="connsiteX129" fmla="*/ 7972375 w 9143998"/>
              <a:gd name="connsiteY129" fmla="*/ 3290600 h 4189568"/>
              <a:gd name="connsiteX130" fmla="*/ 7972375 w 9143998"/>
              <a:gd name="connsiteY130" fmla="*/ 3314797 h 4189568"/>
              <a:gd name="connsiteX131" fmla="*/ 7972375 w 9143998"/>
              <a:gd name="connsiteY131" fmla="*/ 3585146 h 4189568"/>
              <a:gd name="connsiteX132" fmla="*/ 8364043 w 9143998"/>
              <a:gd name="connsiteY132" fmla="*/ 3585146 h 4189568"/>
              <a:gd name="connsiteX133" fmla="*/ 8364043 w 9143998"/>
              <a:gd name="connsiteY133" fmla="*/ 3312516 h 4189568"/>
              <a:gd name="connsiteX134" fmla="*/ 8364043 w 9143998"/>
              <a:gd name="connsiteY134" fmla="*/ 3290600 h 4189568"/>
              <a:gd name="connsiteX135" fmla="*/ 8364043 w 9143998"/>
              <a:gd name="connsiteY135" fmla="*/ 3280591 h 4189568"/>
              <a:gd name="connsiteX136" fmla="*/ 8381315 w 9143998"/>
              <a:gd name="connsiteY136" fmla="*/ 3280591 h 4189568"/>
              <a:gd name="connsiteX137" fmla="*/ 8381315 w 9143998"/>
              <a:gd name="connsiteY137" fmla="*/ 3312516 h 4189568"/>
              <a:gd name="connsiteX138" fmla="*/ 8398460 w 9143998"/>
              <a:gd name="connsiteY138" fmla="*/ 3312516 h 4189568"/>
              <a:gd name="connsiteX139" fmla="*/ 8398460 w 9143998"/>
              <a:gd name="connsiteY139" fmla="*/ 3344315 h 4189568"/>
              <a:gd name="connsiteX140" fmla="*/ 8415605 w 9143998"/>
              <a:gd name="connsiteY140" fmla="*/ 3344315 h 4189568"/>
              <a:gd name="connsiteX141" fmla="*/ 8415605 w 9143998"/>
              <a:gd name="connsiteY141" fmla="*/ 3376113 h 4189568"/>
              <a:gd name="connsiteX142" fmla="*/ 8432877 w 9143998"/>
              <a:gd name="connsiteY142" fmla="*/ 3376113 h 4189568"/>
              <a:gd name="connsiteX143" fmla="*/ 8432877 w 9143998"/>
              <a:gd name="connsiteY143" fmla="*/ 3407785 h 4189568"/>
              <a:gd name="connsiteX144" fmla="*/ 8450021 w 9143998"/>
              <a:gd name="connsiteY144" fmla="*/ 3407785 h 4189568"/>
              <a:gd name="connsiteX145" fmla="*/ 8450021 w 9143998"/>
              <a:gd name="connsiteY145" fmla="*/ 3376113 h 4189568"/>
              <a:gd name="connsiteX146" fmla="*/ 8467293 w 9143998"/>
              <a:gd name="connsiteY146" fmla="*/ 3376113 h 4189568"/>
              <a:gd name="connsiteX147" fmla="*/ 8467293 w 9143998"/>
              <a:gd name="connsiteY147" fmla="*/ 3344315 h 4189568"/>
              <a:gd name="connsiteX148" fmla="*/ 8484566 w 9143998"/>
              <a:gd name="connsiteY148" fmla="*/ 3344315 h 4189568"/>
              <a:gd name="connsiteX149" fmla="*/ 8484566 w 9143998"/>
              <a:gd name="connsiteY149" fmla="*/ 3312516 h 4189568"/>
              <a:gd name="connsiteX150" fmla="*/ 8501838 w 9143998"/>
              <a:gd name="connsiteY150" fmla="*/ 3312516 h 4189568"/>
              <a:gd name="connsiteX151" fmla="*/ 8501838 w 9143998"/>
              <a:gd name="connsiteY151" fmla="*/ 3280591 h 4189568"/>
              <a:gd name="connsiteX152" fmla="*/ 8514665 w 9143998"/>
              <a:gd name="connsiteY152" fmla="*/ 3280591 h 4189568"/>
              <a:gd name="connsiteX153" fmla="*/ 8514665 w 9143998"/>
              <a:gd name="connsiteY153" fmla="*/ 3311883 h 4189568"/>
              <a:gd name="connsiteX154" fmla="*/ 8531937 w 9143998"/>
              <a:gd name="connsiteY154" fmla="*/ 3311883 h 4189568"/>
              <a:gd name="connsiteX155" fmla="*/ 8531937 w 9143998"/>
              <a:gd name="connsiteY155" fmla="*/ 3343681 h 4189568"/>
              <a:gd name="connsiteX156" fmla="*/ 8549081 w 9143998"/>
              <a:gd name="connsiteY156" fmla="*/ 3343681 h 4189568"/>
              <a:gd name="connsiteX157" fmla="*/ 8549081 w 9143998"/>
              <a:gd name="connsiteY157" fmla="*/ 3375606 h 4189568"/>
              <a:gd name="connsiteX158" fmla="*/ 8566354 w 9143998"/>
              <a:gd name="connsiteY158" fmla="*/ 3375606 h 4189568"/>
              <a:gd name="connsiteX159" fmla="*/ 8566354 w 9143998"/>
              <a:gd name="connsiteY159" fmla="*/ 3407405 h 4189568"/>
              <a:gd name="connsiteX160" fmla="*/ 8573719 w 9143998"/>
              <a:gd name="connsiteY160" fmla="*/ 3407405 h 4189568"/>
              <a:gd name="connsiteX161" fmla="*/ 8583626 w 9143998"/>
              <a:gd name="connsiteY161" fmla="*/ 3407405 h 4189568"/>
              <a:gd name="connsiteX162" fmla="*/ 8583626 w 9143998"/>
              <a:gd name="connsiteY162" fmla="*/ 3439203 h 4189568"/>
              <a:gd name="connsiteX163" fmla="*/ 8600770 w 9143998"/>
              <a:gd name="connsiteY163" fmla="*/ 3439203 h 4189568"/>
              <a:gd name="connsiteX164" fmla="*/ 8600770 w 9143998"/>
              <a:gd name="connsiteY164" fmla="*/ 3471001 h 4189568"/>
              <a:gd name="connsiteX165" fmla="*/ 8618043 w 9143998"/>
              <a:gd name="connsiteY165" fmla="*/ 3471001 h 4189568"/>
              <a:gd name="connsiteX166" fmla="*/ 8618043 w 9143998"/>
              <a:gd name="connsiteY166" fmla="*/ 3502800 h 4189568"/>
              <a:gd name="connsiteX167" fmla="*/ 8635188 w 9143998"/>
              <a:gd name="connsiteY167" fmla="*/ 3502800 h 4189568"/>
              <a:gd name="connsiteX168" fmla="*/ 8635188 w 9143998"/>
              <a:gd name="connsiteY168" fmla="*/ 3471001 h 4189568"/>
              <a:gd name="connsiteX169" fmla="*/ 8641156 w 9143998"/>
              <a:gd name="connsiteY169" fmla="*/ 3471001 h 4189568"/>
              <a:gd name="connsiteX170" fmla="*/ 8652460 w 9143998"/>
              <a:gd name="connsiteY170" fmla="*/ 3471001 h 4189568"/>
              <a:gd name="connsiteX171" fmla="*/ 8652460 w 9143998"/>
              <a:gd name="connsiteY171" fmla="*/ 3439203 h 4189568"/>
              <a:gd name="connsiteX172" fmla="*/ 8669731 w 9143998"/>
              <a:gd name="connsiteY172" fmla="*/ 3439203 h 4189568"/>
              <a:gd name="connsiteX173" fmla="*/ 8669731 w 9143998"/>
              <a:gd name="connsiteY173" fmla="*/ 3407405 h 4189568"/>
              <a:gd name="connsiteX174" fmla="*/ 8673161 w 9143998"/>
              <a:gd name="connsiteY174" fmla="*/ 3407405 h 4189568"/>
              <a:gd name="connsiteX175" fmla="*/ 8686877 w 9143998"/>
              <a:gd name="connsiteY175" fmla="*/ 3407405 h 4189568"/>
              <a:gd name="connsiteX176" fmla="*/ 8686877 w 9143998"/>
              <a:gd name="connsiteY176" fmla="*/ 3375606 h 4189568"/>
              <a:gd name="connsiteX177" fmla="*/ 8704149 w 9143998"/>
              <a:gd name="connsiteY177" fmla="*/ 3375606 h 4189568"/>
              <a:gd name="connsiteX178" fmla="*/ 8704149 w 9143998"/>
              <a:gd name="connsiteY178" fmla="*/ 3343681 h 4189568"/>
              <a:gd name="connsiteX179" fmla="*/ 8721293 w 9143998"/>
              <a:gd name="connsiteY179" fmla="*/ 3343681 h 4189568"/>
              <a:gd name="connsiteX180" fmla="*/ 8721293 w 9143998"/>
              <a:gd name="connsiteY180" fmla="*/ 3311883 h 4189568"/>
              <a:gd name="connsiteX181" fmla="*/ 8738566 w 9143998"/>
              <a:gd name="connsiteY181" fmla="*/ 3311883 h 4189568"/>
              <a:gd name="connsiteX182" fmla="*/ 8738566 w 9143998"/>
              <a:gd name="connsiteY182" fmla="*/ 3280085 h 4189568"/>
              <a:gd name="connsiteX183" fmla="*/ 8740090 w 9143998"/>
              <a:gd name="connsiteY183" fmla="*/ 3280085 h 4189568"/>
              <a:gd name="connsiteX184" fmla="*/ 8755838 w 9143998"/>
              <a:gd name="connsiteY184" fmla="*/ 3280085 h 4189568"/>
              <a:gd name="connsiteX185" fmla="*/ 8755838 w 9143998"/>
              <a:gd name="connsiteY185" fmla="*/ 3270710 h 4189568"/>
              <a:gd name="connsiteX186" fmla="*/ 8755838 w 9143998"/>
              <a:gd name="connsiteY186" fmla="*/ 3246513 h 4189568"/>
              <a:gd name="connsiteX187" fmla="*/ 8755838 w 9143998"/>
              <a:gd name="connsiteY187" fmla="*/ 2976164 h 4189568"/>
              <a:gd name="connsiteX188" fmla="*/ 8364043 w 9143998"/>
              <a:gd name="connsiteY188" fmla="*/ 2976164 h 4189568"/>
              <a:gd name="connsiteX189" fmla="*/ 8364043 w 9143998"/>
              <a:gd name="connsiteY189" fmla="*/ 2703535 h 4189568"/>
              <a:gd name="connsiteX190" fmla="*/ 8364043 w 9143998"/>
              <a:gd name="connsiteY190" fmla="*/ 2681618 h 4189568"/>
              <a:gd name="connsiteX191" fmla="*/ 8364043 w 9143998"/>
              <a:gd name="connsiteY191" fmla="*/ 2671736 h 4189568"/>
              <a:gd name="connsiteX192" fmla="*/ 8346898 w 9143998"/>
              <a:gd name="connsiteY192" fmla="*/ 2671736 h 4189568"/>
              <a:gd name="connsiteX193" fmla="*/ 8346898 w 9143998"/>
              <a:gd name="connsiteY193" fmla="*/ 2639938 h 4189568"/>
              <a:gd name="connsiteX194" fmla="*/ 8329626 w 9143998"/>
              <a:gd name="connsiteY194" fmla="*/ 2639938 h 4189568"/>
              <a:gd name="connsiteX195" fmla="*/ 8329626 w 9143998"/>
              <a:gd name="connsiteY195" fmla="*/ 2608140 h 4189568"/>
              <a:gd name="connsiteX196" fmla="*/ 8312354 w 9143998"/>
              <a:gd name="connsiteY196" fmla="*/ 2608140 h 4189568"/>
              <a:gd name="connsiteX197" fmla="*/ 8312354 w 9143998"/>
              <a:gd name="connsiteY197" fmla="*/ 2576341 h 4189568"/>
              <a:gd name="connsiteX198" fmla="*/ 8295209 w 9143998"/>
              <a:gd name="connsiteY198" fmla="*/ 2576341 h 4189568"/>
              <a:gd name="connsiteX199" fmla="*/ 8295209 w 9143998"/>
              <a:gd name="connsiteY199" fmla="*/ 2544543 h 4189568"/>
              <a:gd name="connsiteX200" fmla="*/ 8278064 w 9143998"/>
              <a:gd name="connsiteY200" fmla="*/ 2544543 h 4189568"/>
              <a:gd name="connsiteX201" fmla="*/ 8278064 w 9143998"/>
              <a:gd name="connsiteY201" fmla="*/ 2576341 h 4189568"/>
              <a:gd name="connsiteX202" fmla="*/ 8260792 w 9143998"/>
              <a:gd name="connsiteY202" fmla="*/ 2576341 h 4189568"/>
              <a:gd name="connsiteX203" fmla="*/ 8260792 w 9143998"/>
              <a:gd name="connsiteY203" fmla="*/ 2608140 h 4189568"/>
              <a:gd name="connsiteX204" fmla="*/ 8243647 w 9143998"/>
              <a:gd name="connsiteY204" fmla="*/ 2608140 h 4189568"/>
              <a:gd name="connsiteX205" fmla="*/ 8243647 w 9143998"/>
              <a:gd name="connsiteY205" fmla="*/ 2639938 h 4189568"/>
              <a:gd name="connsiteX206" fmla="*/ 8226375 w 9143998"/>
              <a:gd name="connsiteY206" fmla="*/ 2639938 h 4189568"/>
              <a:gd name="connsiteX207" fmla="*/ 8226375 w 9143998"/>
              <a:gd name="connsiteY207" fmla="*/ 2671736 h 4189568"/>
              <a:gd name="connsiteX208" fmla="*/ 8213421 w 9143998"/>
              <a:gd name="connsiteY208" fmla="*/ 2671736 h 4189568"/>
              <a:gd name="connsiteX209" fmla="*/ 8213421 w 9143998"/>
              <a:gd name="connsiteY209" fmla="*/ 2640445 h 4189568"/>
              <a:gd name="connsiteX210" fmla="*/ 8196149 w 9143998"/>
              <a:gd name="connsiteY210" fmla="*/ 2640445 h 4189568"/>
              <a:gd name="connsiteX211" fmla="*/ 8196149 w 9143998"/>
              <a:gd name="connsiteY211" fmla="*/ 2608646 h 4189568"/>
              <a:gd name="connsiteX212" fmla="*/ 8179004 w 9143998"/>
              <a:gd name="connsiteY212" fmla="*/ 2608646 h 4189568"/>
              <a:gd name="connsiteX213" fmla="*/ 8179004 w 9143998"/>
              <a:gd name="connsiteY213" fmla="*/ 2576848 h 4189568"/>
              <a:gd name="connsiteX214" fmla="*/ 8161732 w 9143998"/>
              <a:gd name="connsiteY214" fmla="*/ 2576848 h 4189568"/>
              <a:gd name="connsiteX215" fmla="*/ 8161732 w 9143998"/>
              <a:gd name="connsiteY215" fmla="*/ 2545050 h 4189568"/>
              <a:gd name="connsiteX216" fmla="*/ 8154493 w 9143998"/>
              <a:gd name="connsiteY216" fmla="*/ 2545050 h 4189568"/>
              <a:gd name="connsiteX217" fmla="*/ 8144460 w 9143998"/>
              <a:gd name="connsiteY217" fmla="*/ 2545050 h 4189568"/>
              <a:gd name="connsiteX218" fmla="*/ 8144460 w 9143998"/>
              <a:gd name="connsiteY218" fmla="*/ 2513251 h 4189568"/>
              <a:gd name="connsiteX219" fmla="*/ 8127315 w 9143998"/>
              <a:gd name="connsiteY219" fmla="*/ 2513251 h 4189568"/>
              <a:gd name="connsiteX220" fmla="*/ 8127315 w 9143998"/>
              <a:gd name="connsiteY220" fmla="*/ 2481453 h 4189568"/>
              <a:gd name="connsiteX221" fmla="*/ 8110043 w 9143998"/>
              <a:gd name="connsiteY221" fmla="*/ 2481453 h 4189568"/>
              <a:gd name="connsiteX222" fmla="*/ 8110043 w 9143998"/>
              <a:gd name="connsiteY222" fmla="*/ 2449655 h 4189568"/>
              <a:gd name="connsiteX223" fmla="*/ 7309434 w 9143998"/>
              <a:gd name="connsiteY223" fmla="*/ 2449655 h 4189568"/>
              <a:gd name="connsiteX224" fmla="*/ 7309434 w 9143998"/>
              <a:gd name="connsiteY224" fmla="*/ 2481453 h 4189568"/>
              <a:gd name="connsiteX225" fmla="*/ 7303465 w 9143998"/>
              <a:gd name="connsiteY225" fmla="*/ 2481453 h 4189568"/>
              <a:gd name="connsiteX226" fmla="*/ 7292162 w 9143998"/>
              <a:gd name="connsiteY226" fmla="*/ 2481453 h 4189568"/>
              <a:gd name="connsiteX227" fmla="*/ 7292162 w 9143998"/>
              <a:gd name="connsiteY227" fmla="*/ 2513251 h 4189568"/>
              <a:gd name="connsiteX228" fmla="*/ 7274890 w 9143998"/>
              <a:gd name="connsiteY228" fmla="*/ 2513251 h 4189568"/>
              <a:gd name="connsiteX229" fmla="*/ 7274890 w 9143998"/>
              <a:gd name="connsiteY229" fmla="*/ 2545050 h 4189568"/>
              <a:gd name="connsiteX230" fmla="*/ 7271461 w 9143998"/>
              <a:gd name="connsiteY230" fmla="*/ 2545050 h 4189568"/>
              <a:gd name="connsiteX231" fmla="*/ 7257745 w 9143998"/>
              <a:gd name="connsiteY231" fmla="*/ 2545050 h 4189568"/>
              <a:gd name="connsiteX232" fmla="*/ 7257745 w 9143998"/>
              <a:gd name="connsiteY232" fmla="*/ 2576848 h 4189568"/>
              <a:gd name="connsiteX233" fmla="*/ 7240473 w 9143998"/>
              <a:gd name="connsiteY233" fmla="*/ 2576848 h 4189568"/>
              <a:gd name="connsiteX234" fmla="*/ 7240473 w 9143998"/>
              <a:gd name="connsiteY234" fmla="*/ 2608646 h 4189568"/>
              <a:gd name="connsiteX235" fmla="*/ 7223328 w 9143998"/>
              <a:gd name="connsiteY235" fmla="*/ 2608646 h 4189568"/>
              <a:gd name="connsiteX236" fmla="*/ 7223328 w 9143998"/>
              <a:gd name="connsiteY236" fmla="*/ 2640445 h 4189568"/>
              <a:gd name="connsiteX237" fmla="*/ 7206056 w 9143998"/>
              <a:gd name="connsiteY237" fmla="*/ 2640445 h 4189568"/>
              <a:gd name="connsiteX238" fmla="*/ 7206056 w 9143998"/>
              <a:gd name="connsiteY238" fmla="*/ 2672243 h 4189568"/>
              <a:gd name="connsiteX239" fmla="*/ 7204532 w 9143998"/>
              <a:gd name="connsiteY239" fmla="*/ 2672243 h 4189568"/>
              <a:gd name="connsiteX240" fmla="*/ 7188911 w 9143998"/>
              <a:gd name="connsiteY240" fmla="*/ 2672243 h 4189568"/>
              <a:gd name="connsiteX241" fmla="*/ 7188911 w 9143998"/>
              <a:gd name="connsiteY241" fmla="*/ 2681618 h 4189568"/>
              <a:gd name="connsiteX242" fmla="*/ 7188911 w 9143998"/>
              <a:gd name="connsiteY242" fmla="*/ 2705942 h 4189568"/>
              <a:gd name="connsiteX243" fmla="*/ 7188911 w 9143998"/>
              <a:gd name="connsiteY243" fmla="*/ 2976164 h 4189568"/>
              <a:gd name="connsiteX244" fmla="*/ 7580579 w 9143998"/>
              <a:gd name="connsiteY244" fmla="*/ 2976164 h 4189568"/>
              <a:gd name="connsiteX245" fmla="*/ 7580579 w 9143998"/>
              <a:gd name="connsiteY245" fmla="*/ 2703535 h 4189568"/>
              <a:gd name="connsiteX246" fmla="*/ 7580579 w 9143998"/>
              <a:gd name="connsiteY246" fmla="*/ 2681618 h 4189568"/>
              <a:gd name="connsiteX247" fmla="*/ 7580579 w 9143998"/>
              <a:gd name="connsiteY247" fmla="*/ 2671736 h 4189568"/>
              <a:gd name="connsiteX248" fmla="*/ 7563434 w 9143998"/>
              <a:gd name="connsiteY248" fmla="*/ 2671736 h 4189568"/>
              <a:gd name="connsiteX249" fmla="*/ 7563434 w 9143998"/>
              <a:gd name="connsiteY249" fmla="*/ 2639938 h 4189568"/>
              <a:gd name="connsiteX250" fmla="*/ 7546162 w 9143998"/>
              <a:gd name="connsiteY250" fmla="*/ 2639938 h 4189568"/>
              <a:gd name="connsiteX251" fmla="*/ 7546162 w 9143998"/>
              <a:gd name="connsiteY251" fmla="*/ 2608140 h 4189568"/>
              <a:gd name="connsiteX252" fmla="*/ 7528890 w 9143998"/>
              <a:gd name="connsiteY252" fmla="*/ 2608140 h 4189568"/>
              <a:gd name="connsiteX253" fmla="*/ 7528890 w 9143998"/>
              <a:gd name="connsiteY253" fmla="*/ 2576341 h 4189568"/>
              <a:gd name="connsiteX254" fmla="*/ 7511745 w 9143998"/>
              <a:gd name="connsiteY254" fmla="*/ 2576341 h 4189568"/>
              <a:gd name="connsiteX255" fmla="*/ 7511745 w 9143998"/>
              <a:gd name="connsiteY255" fmla="*/ 2544543 h 4189568"/>
              <a:gd name="connsiteX256" fmla="*/ 7494473 w 9143998"/>
              <a:gd name="connsiteY256" fmla="*/ 2544543 h 4189568"/>
              <a:gd name="connsiteX257" fmla="*/ 7494473 w 9143998"/>
              <a:gd name="connsiteY257" fmla="*/ 2576341 h 4189568"/>
              <a:gd name="connsiteX258" fmla="*/ 7477328 w 9143998"/>
              <a:gd name="connsiteY258" fmla="*/ 2576341 h 4189568"/>
              <a:gd name="connsiteX259" fmla="*/ 7477328 w 9143998"/>
              <a:gd name="connsiteY259" fmla="*/ 2608140 h 4189568"/>
              <a:gd name="connsiteX260" fmla="*/ 7460183 w 9143998"/>
              <a:gd name="connsiteY260" fmla="*/ 2608140 h 4189568"/>
              <a:gd name="connsiteX261" fmla="*/ 7460183 w 9143998"/>
              <a:gd name="connsiteY261" fmla="*/ 2639938 h 4189568"/>
              <a:gd name="connsiteX262" fmla="*/ 7442911 w 9143998"/>
              <a:gd name="connsiteY262" fmla="*/ 2639938 h 4189568"/>
              <a:gd name="connsiteX263" fmla="*/ 7442911 w 9143998"/>
              <a:gd name="connsiteY263" fmla="*/ 2671736 h 4189568"/>
              <a:gd name="connsiteX264" fmla="*/ 7429957 w 9143998"/>
              <a:gd name="connsiteY264" fmla="*/ 2671736 h 4189568"/>
              <a:gd name="connsiteX265" fmla="*/ 7429957 w 9143998"/>
              <a:gd name="connsiteY265" fmla="*/ 2640445 h 4189568"/>
              <a:gd name="connsiteX266" fmla="*/ 7412685 w 9143998"/>
              <a:gd name="connsiteY266" fmla="*/ 2640445 h 4189568"/>
              <a:gd name="connsiteX267" fmla="*/ 7412685 w 9143998"/>
              <a:gd name="connsiteY267" fmla="*/ 2608646 h 4189568"/>
              <a:gd name="connsiteX268" fmla="*/ 7395540 w 9143998"/>
              <a:gd name="connsiteY268" fmla="*/ 2608646 h 4189568"/>
              <a:gd name="connsiteX269" fmla="*/ 7395540 w 9143998"/>
              <a:gd name="connsiteY269" fmla="*/ 2576848 h 4189568"/>
              <a:gd name="connsiteX270" fmla="*/ 7378268 w 9143998"/>
              <a:gd name="connsiteY270" fmla="*/ 2576848 h 4189568"/>
              <a:gd name="connsiteX271" fmla="*/ 7378268 w 9143998"/>
              <a:gd name="connsiteY271" fmla="*/ 2545050 h 4189568"/>
              <a:gd name="connsiteX272" fmla="*/ 7371029 w 9143998"/>
              <a:gd name="connsiteY272" fmla="*/ 2545050 h 4189568"/>
              <a:gd name="connsiteX273" fmla="*/ 7360996 w 9143998"/>
              <a:gd name="connsiteY273" fmla="*/ 2545050 h 4189568"/>
              <a:gd name="connsiteX274" fmla="*/ 7360996 w 9143998"/>
              <a:gd name="connsiteY274" fmla="*/ 2513251 h 4189568"/>
              <a:gd name="connsiteX275" fmla="*/ 7343851 w 9143998"/>
              <a:gd name="connsiteY275" fmla="*/ 2513251 h 4189568"/>
              <a:gd name="connsiteX276" fmla="*/ 7343851 w 9143998"/>
              <a:gd name="connsiteY276" fmla="*/ 2481453 h 4189568"/>
              <a:gd name="connsiteX277" fmla="*/ 7326579 w 9143998"/>
              <a:gd name="connsiteY277" fmla="*/ 2481453 h 4189568"/>
              <a:gd name="connsiteX278" fmla="*/ 7326579 w 9143998"/>
              <a:gd name="connsiteY278" fmla="*/ 2449655 h 4189568"/>
              <a:gd name="connsiteX279" fmla="*/ 0 w 9143998"/>
              <a:gd name="connsiteY279" fmla="*/ 0 h 4189568"/>
              <a:gd name="connsiteX280" fmla="*/ 9143998 w 9143998"/>
              <a:gd name="connsiteY280" fmla="*/ 0 h 4189568"/>
              <a:gd name="connsiteX281" fmla="*/ 9143998 w 9143998"/>
              <a:gd name="connsiteY281" fmla="*/ 3280591 h 4189568"/>
              <a:gd name="connsiteX282" fmla="*/ 9130361 w 9143998"/>
              <a:gd name="connsiteY282" fmla="*/ 3280591 h 4189568"/>
              <a:gd name="connsiteX283" fmla="*/ 9130361 w 9143998"/>
              <a:gd name="connsiteY283" fmla="*/ 3248920 h 4189568"/>
              <a:gd name="connsiteX284" fmla="*/ 9113089 w 9143998"/>
              <a:gd name="connsiteY284" fmla="*/ 3248920 h 4189568"/>
              <a:gd name="connsiteX285" fmla="*/ 9113089 w 9143998"/>
              <a:gd name="connsiteY285" fmla="*/ 3217121 h 4189568"/>
              <a:gd name="connsiteX286" fmla="*/ 9095944 w 9143998"/>
              <a:gd name="connsiteY286" fmla="*/ 3217121 h 4189568"/>
              <a:gd name="connsiteX287" fmla="*/ 9095944 w 9143998"/>
              <a:gd name="connsiteY287" fmla="*/ 3185196 h 4189568"/>
              <a:gd name="connsiteX288" fmla="*/ 9078672 w 9143998"/>
              <a:gd name="connsiteY288" fmla="*/ 3185196 h 4189568"/>
              <a:gd name="connsiteX289" fmla="*/ 9078672 w 9143998"/>
              <a:gd name="connsiteY289" fmla="*/ 3153398 h 4189568"/>
              <a:gd name="connsiteX290" fmla="*/ 9061527 w 9143998"/>
              <a:gd name="connsiteY290" fmla="*/ 3153398 h 4189568"/>
              <a:gd name="connsiteX291" fmla="*/ 9061527 w 9143998"/>
              <a:gd name="connsiteY291" fmla="*/ 3185196 h 4189568"/>
              <a:gd name="connsiteX292" fmla="*/ 9044255 w 9143998"/>
              <a:gd name="connsiteY292" fmla="*/ 3185196 h 4189568"/>
              <a:gd name="connsiteX293" fmla="*/ 9044255 w 9143998"/>
              <a:gd name="connsiteY293" fmla="*/ 3217121 h 4189568"/>
              <a:gd name="connsiteX294" fmla="*/ 9027110 w 9143998"/>
              <a:gd name="connsiteY294" fmla="*/ 3217121 h 4189568"/>
              <a:gd name="connsiteX295" fmla="*/ 9027110 w 9143998"/>
              <a:gd name="connsiteY295" fmla="*/ 3248920 h 4189568"/>
              <a:gd name="connsiteX296" fmla="*/ 9009838 w 9143998"/>
              <a:gd name="connsiteY296" fmla="*/ 3248920 h 4189568"/>
              <a:gd name="connsiteX297" fmla="*/ 9009838 w 9143998"/>
              <a:gd name="connsiteY297" fmla="*/ 3280718 h 4189568"/>
              <a:gd name="connsiteX298" fmla="*/ 8996884 w 9143998"/>
              <a:gd name="connsiteY298" fmla="*/ 3280718 h 4189568"/>
              <a:gd name="connsiteX299" fmla="*/ 8996884 w 9143998"/>
              <a:gd name="connsiteY299" fmla="*/ 3249427 h 4189568"/>
              <a:gd name="connsiteX300" fmla="*/ 8979612 w 9143998"/>
              <a:gd name="connsiteY300" fmla="*/ 3249427 h 4189568"/>
              <a:gd name="connsiteX301" fmla="*/ 8979612 w 9143998"/>
              <a:gd name="connsiteY301" fmla="*/ 3217628 h 4189568"/>
              <a:gd name="connsiteX302" fmla="*/ 8962467 w 9143998"/>
              <a:gd name="connsiteY302" fmla="*/ 3217628 h 4189568"/>
              <a:gd name="connsiteX303" fmla="*/ 8962467 w 9143998"/>
              <a:gd name="connsiteY303" fmla="*/ 3185830 h 4189568"/>
              <a:gd name="connsiteX304" fmla="*/ 8945195 w 9143998"/>
              <a:gd name="connsiteY304" fmla="*/ 3185830 h 4189568"/>
              <a:gd name="connsiteX305" fmla="*/ 8945195 w 9143998"/>
              <a:gd name="connsiteY305" fmla="*/ 3153905 h 4189568"/>
              <a:gd name="connsiteX306" fmla="*/ 8937956 w 9143998"/>
              <a:gd name="connsiteY306" fmla="*/ 3153905 h 4189568"/>
              <a:gd name="connsiteX307" fmla="*/ 8927923 w 9143998"/>
              <a:gd name="connsiteY307" fmla="*/ 3153905 h 4189568"/>
              <a:gd name="connsiteX308" fmla="*/ 8927923 w 9143998"/>
              <a:gd name="connsiteY308" fmla="*/ 3122106 h 4189568"/>
              <a:gd name="connsiteX309" fmla="*/ 8910778 w 9143998"/>
              <a:gd name="connsiteY309" fmla="*/ 3122106 h 4189568"/>
              <a:gd name="connsiteX310" fmla="*/ 8910778 w 9143998"/>
              <a:gd name="connsiteY310" fmla="*/ 3090308 h 4189568"/>
              <a:gd name="connsiteX311" fmla="*/ 8893506 w 9143998"/>
              <a:gd name="connsiteY311" fmla="*/ 3090308 h 4189568"/>
              <a:gd name="connsiteX312" fmla="*/ 8893506 w 9143998"/>
              <a:gd name="connsiteY312" fmla="*/ 3058510 h 4189568"/>
              <a:gd name="connsiteX313" fmla="*/ 8876361 w 9143998"/>
              <a:gd name="connsiteY313" fmla="*/ 3058510 h 4189568"/>
              <a:gd name="connsiteX314" fmla="*/ 8876361 w 9143998"/>
              <a:gd name="connsiteY314" fmla="*/ 3090308 h 4189568"/>
              <a:gd name="connsiteX315" fmla="*/ 8870519 w 9143998"/>
              <a:gd name="connsiteY315" fmla="*/ 3090308 h 4189568"/>
              <a:gd name="connsiteX316" fmla="*/ 8859089 w 9143998"/>
              <a:gd name="connsiteY316" fmla="*/ 3090308 h 4189568"/>
              <a:gd name="connsiteX317" fmla="*/ 8859089 w 9143998"/>
              <a:gd name="connsiteY317" fmla="*/ 3122106 h 4189568"/>
              <a:gd name="connsiteX318" fmla="*/ 8841944 w 9143998"/>
              <a:gd name="connsiteY318" fmla="*/ 3122106 h 4189568"/>
              <a:gd name="connsiteX319" fmla="*/ 8841944 w 9143998"/>
              <a:gd name="connsiteY319" fmla="*/ 3153905 h 4189568"/>
              <a:gd name="connsiteX320" fmla="*/ 8838388 w 9143998"/>
              <a:gd name="connsiteY320" fmla="*/ 3153905 h 4189568"/>
              <a:gd name="connsiteX321" fmla="*/ 8824672 w 9143998"/>
              <a:gd name="connsiteY321" fmla="*/ 3153905 h 4189568"/>
              <a:gd name="connsiteX322" fmla="*/ 8824672 w 9143998"/>
              <a:gd name="connsiteY322" fmla="*/ 3185830 h 4189568"/>
              <a:gd name="connsiteX323" fmla="*/ 8807400 w 9143998"/>
              <a:gd name="connsiteY323" fmla="*/ 3185830 h 4189568"/>
              <a:gd name="connsiteX324" fmla="*/ 8807400 w 9143998"/>
              <a:gd name="connsiteY324" fmla="*/ 3217628 h 4189568"/>
              <a:gd name="connsiteX325" fmla="*/ 8790255 w 9143998"/>
              <a:gd name="connsiteY325" fmla="*/ 3217628 h 4189568"/>
              <a:gd name="connsiteX326" fmla="*/ 8790255 w 9143998"/>
              <a:gd name="connsiteY326" fmla="*/ 3249427 h 4189568"/>
              <a:gd name="connsiteX327" fmla="*/ 8772983 w 9143998"/>
              <a:gd name="connsiteY327" fmla="*/ 3249427 h 4189568"/>
              <a:gd name="connsiteX328" fmla="*/ 8772983 w 9143998"/>
              <a:gd name="connsiteY328" fmla="*/ 3281225 h 4189568"/>
              <a:gd name="connsiteX329" fmla="*/ 8771459 w 9143998"/>
              <a:gd name="connsiteY329" fmla="*/ 3281225 h 4189568"/>
              <a:gd name="connsiteX330" fmla="*/ 8755838 w 9143998"/>
              <a:gd name="connsiteY330" fmla="*/ 3281225 h 4189568"/>
              <a:gd name="connsiteX331" fmla="*/ 8755838 w 9143998"/>
              <a:gd name="connsiteY331" fmla="*/ 3290600 h 4189568"/>
              <a:gd name="connsiteX332" fmla="*/ 8755838 w 9143998"/>
              <a:gd name="connsiteY332" fmla="*/ 3314797 h 4189568"/>
              <a:gd name="connsiteX333" fmla="*/ 8755838 w 9143998"/>
              <a:gd name="connsiteY333" fmla="*/ 3585146 h 4189568"/>
              <a:gd name="connsiteX334" fmla="*/ 8364297 w 9143998"/>
              <a:gd name="connsiteY334" fmla="*/ 3585146 h 4189568"/>
              <a:gd name="connsiteX335" fmla="*/ 8364297 w 9143998"/>
              <a:gd name="connsiteY335" fmla="*/ 3857775 h 4189568"/>
              <a:gd name="connsiteX336" fmla="*/ 8364297 w 9143998"/>
              <a:gd name="connsiteY336" fmla="*/ 3879692 h 4189568"/>
              <a:gd name="connsiteX337" fmla="*/ 8364297 w 9143998"/>
              <a:gd name="connsiteY337" fmla="*/ 3889573 h 4189568"/>
              <a:gd name="connsiteX338" fmla="*/ 8347152 w 9143998"/>
              <a:gd name="connsiteY338" fmla="*/ 3889573 h 4189568"/>
              <a:gd name="connsiteX339" fmla="*/ 8347152 w 9143998"/>
              <a:gd name="connsiteY339" fmla="*/ 3857775 h 4189568"/>
              <a:gd name="connsiteX340" fmla="*/ 8329880 w 9143998"/>
              <a:gd name="connsiteY340" fmla="*/ 3857775 h 4189568"/>
              <a:gd name="connsiteX341" fmla="*/ 8329880 w 9143998"/>
              <a:gd name="connsiteY341" fmla="*/ 3825977 h 4189568"/>
              <a:gd name="connsiteX342" fmla="*/ 8312735 w 9143998"/>
              <a:gd name="connsiteY342" fmla="*/ 3825977 h 4189568"/>
              <a:gd name="connsiteX343" fmla="*/ 8312735 w 9143998"/>
              <a:gd name="connsiteY343" fmla="*/ 3794179 h 4189568"/>
              <a:gd name="connsiteX344" fmla="*/ 8295463 w 9143998"/>
              <a:gd name="connsiteY344" fmla="*/ 3794179 h 4189568"/>
              <a:gd name="connsiteX345" fmla="*/ 8295463 w 9143998"/>
              <a:gd name="connsiteY345" fmla="*/ 3762380 h 4189568"/>
              <a:gd name="connsiteX346" fmla="*/ 8278318 w 9143998"/>
              <a:gd name="connsiteY346" fmla="*/ 3762380 h 4189568"/>
              <a:gd name="connsiteX347" fmla="*/ 8278318 w 9143998"/>
              <a:gd name="connsiteY347" fmla="*/ 3794179 h 4189568"/>
              <a:gd name="connsiteX348" fmla="*/ 8261045 w 9143998"/>
              <a:gd name="connsiteY348" fmla="*/ 3794179 h 4189568"/>
              <a:gd name="connsiteX349" fmla="*/ 8261045 w 9143998"/>
              <a:gd name="connsiteY349" fmla="*/ 3825977 h 4189568"/>
              <a:gd name="connsiteX350" fmla="*/ 8243901 w 9143998"/>
              <a:gd name="connsiteY350" fmla="*/ 3825977 h 4189568"/>
              <a:gd name="connsiteX351" fmla="*/ 8243901 w 9143998"/>
              <a:gd name="connsiteY351" fmla="*/ 3857775 h 4189568"/>
              <a:gd name="connsiteX352" fmla="*/ 8226375 w 9143998"/>
              <a:gd name="connsiteY352" fmla="*/ 3857775 h 4189568"/>
              <a:gd name="connsiteX353" fmla="*/ 8226375 w 9143998"/>
              <a:gd name="connsiteY353" fmla="*/ 3889573 h 4189568"/>
              <a:gd name="connsiteX354" fmla="*/ 8213420 w 9143998"/>
              <a:gd name="connsiteY354" fmla="*/ 3889573 h 4189568"/>
              <a:gd name="connsiteX355" fmla="*/ 8213420 w 9143998"/>
              <a:gd name="connsiteY355" fmla="*/ 3858282 h 4189568"/>
              <a:gd name="connsiteX356" fmla="*/ 8196149 w 9143998"/>
              <a:gd name="connsiteY356" fmla="*/ 3858282 h 4189568"/>
              <a:gd name="connsiteX357" fmla="*/ 8196149 w 9143998"/>
              <a:gd name="connsiteY357" fmla="*/ 3826483 h 4189568"/>
              <a:gd name="connsiteX358" fmla="*/ 8179004 w 9143998"/>
              <a:gd name="connsiteY358" fmla="*/ 3826483 h 4189568"/>
              <a:gd name="connsiteX359" fmla="*/ 8179004 w 9143998"/>
              <a:gd name="connsiteY359" fmla="*/ 3794685 h 4189568"/>
              <a:gd name="connsiteX360" fmla="*/ 8161731 w 9143998"/>
              <a:gd name="connsiteY360" fmla="*/ 3794685 h 4189568"/>
              <a:gd name="connsiteX361" fmla="*/ 8161731 w 9143998"/>
              <a:gd name="connsiteY361" fmla="*/ 3762887 h 4189568"/>
              <a:gd name="connsiteX362" fmla="*/ 8154366 w 9143998"/>
              <a:gd name="connsiteY362" fmla="*/ 3762887 h 4189568"/>
              <a:gd name="connsiteX363" fmla="*/ 8144460 w 9143998"/>
              <a:gd name="connsiteY363" fmla="*/ 3762887 h 4189568"/>
              <a:gd name="connsiteX364" fmla="*/ 8144460 w 9143998"/>
              <a:gd name="connsiteY364" fmla="*/ 3731089 h 4189568"/>
              <a:gd name="connsiteX365" fmla="*/ 8127315 w 9143998"/>
              <a:gd name="connsiteY365" fmla="*/ 3731089 h 4189568"/>
              <a:gd name="connsiteX366" fmla="*/ 8127315 w 9143998"/>
              <a:gd name="connsiteY366" fmla="*/ 3699290 h 4189568"/>
              <a:gd name="connsiteX367" fmla="*/ 8110043 w 9143998"/>
              <a:gd name="connsiteY367" fmla="*/ 3699290 h 4189568"/>
              <a:gd name="connsiteX368" fmla="*/ 8110043 w 9143998"/>
              <a:gd name="connsiteY368" fmla="*/ 3667492 h 4189568"/>
              <a:gd name="connsiteX369" fmla="*/ 8092898 w 9143998"/>
              <a:gd name="connsiteY369" fmla="*/ 3667492 h 4189568"/>
              <a:gd name="connsiteX370" fmla="*/ 8092898 w 9143998"/>
              <a:gd name="connsiteY370" fmla="*/ 3699290 h 4189568"/>
              <a:gd name="connsiteX371" fmla="*/ 8087056 w 9143998"/>
              <a:gd name="connsiteY371" fmla="*/ 3699290 h 4189568"/>
              <a:gd name="connsiteX372" fmla="*/ 8075753 w 9143998"/>
              <a:gd name="connsiteY372" fmla="*/ 3699290 h 4189568"/>
              <a:gd name="connsiteX373" fmla="*/ 8075753 w 9143998"/>
              <a:gd name="connsiteY373" fmla="*/ 3731089 h 4189568"/>
              <a:gd name="connsiteX374" fmla="*/ 8058481 w 9143998"/>
              <a:gd name="connsiteY374" fmla="*/ 3731089 h 4189568"/>
              <a:gd name="connsiteX375" fmla="*/ 8058481 w 9143998"/>
              <a:gd name="connsiteY375" fmla="*/ 3762887 h 4189568"/>
              <a:gd name="connsiteX376" fmla="*/ 8055052 w 9143998"/>
              <a:gd name="connsiteY376" fmla="*/ 3762887 h 4189568"/>
              <a:gd name="connsiteX377" fmla="*/ 8041336 w 9143998"/>
              <a:gd name="connsiteY377" fmla="*/ 3762887 h 4189568"/>
              <a:gd name="connsiteX378" fmla="*/ 8041336 w 9143998"/>
              <a:gd name="connsiteY378" fmla="*/ 3794685 h 4189568"/>
              <a:gd name="connsiteX379" fmla="*/ 8024191 w 9143998"/>
              <a:gd name="connsiteY379" fmla="*/ 3794685 h 4189568"/>
              <a:gd name="connsiteX380" fmla="*/ 8024191 w 9143998"/>
              <a:gd name="connsiteY380" fmla="*/ 3826483 h 4189568"/>
              <a:gd name="connsiteX381" fmla="*/ 8006918 w 9143998"/>
              <a:gd name="connsiteY381" fmla="*/ 3826483 h 4189568"/>
              <a:gd name="connsiteX382" fmla="*/ 8006918 w 9143998"/>
              <a:gd name="connsiteY382" fmla="*/ 3858282 h 4189568"/>
              <a:gd name="connsiteX383" fmla="*/ 7989647 w 9143998"/>
              <a:gd name="connsiteY383" fmla="*/ 3858282 h 4189568"/>
              <a:gd name="connsiteX384" fmla="*/ 7989647 w 9143998"/>
              <a:gd name="connsiteY384" fmla="*/ 3890080 h 4189568"/>
              <a:gd name="connsiteX385" fmla="*/ 7988123 w 9143998"/>
              <a:gd name="connsiteY385" fmla="*/ 3890080 h 4189568"/>
              <a:gd name="connsiteX386" fmla="*/ 7972375 w 9143998"/>
              <a:gd name="connsiteY386" fmla="*/ 3890080 h 4189568"/>
              <a:gd name="connsiteX387" fmla="*/ 7972375 w 9143998"/>
              <a:gd name="connsiteY387" fmla="*/ 3889067 h 4189568"/>
              <a:gd name="connsiteX388" fmla="*/ 7956754 w 9143998"/>
              <a:gd name="connsiteY388" fmla="*/ 3889067 h 4189568"/>
              <a:gd name="connsiteX389" fmla="*/ 7955230 w 9143998"/>
              <a:gd name="connsiteY389" fmla="*/ 3889067 h 4189568"/>
              <a:gd name="connsiteX390" fmla="*/ 7955230 w 9143998"/>
              <a:gd name="connsiteY390" fmla="*/ 3920865 h 4189568"/>
              <a:gd name="connsiteX391" fmla="*/ 7937957 w 9143998"/>
              <a:gd name="connsiteY391" fmla="*/ 3920865 h 4189568"/>
              <a:gd name="connsiteX392" fmla="*/ 7937957 w 9143998"/>
              <a:gd name="connsiteY392" fmla="*/ 3952663 h 4189568"/>
              <a:gd name="connsiteX393" fmla="*/ 7920813 w 9143998"/>
              <a:gd name="connsiteY393" fmla="*/ 3952663 h 4189568"/>
              <a:gd name="connsiteX394" fmla="*/ 7920813 w 9143998"/>
              <a:gd name="connsiteY394" fmla="*/ 3984461 h 4189568"/>
              <a:gd name="connsiteX395" fmla="*/ 7903541 w 9143998"/>
              <a:gd name="connsiteY395" fmla="*/ 3984461 h 4189568"/>
              <a:gd name="connsiteX396" fmla="*/ 7903541 w 9143998"/>
              <a:gd name="connsiteY396" fmla="*/ 4016260 h 4189568"/>
              <a:gd name="connsiteX397" fmla="*/ 7889825 w 9143998"/>
              <a:gd name="connsiteY397" fmla="*/ 4016260 h 4189568"/>
              <a:gd name="connsiteX398" fmla="*/ 7886395 w 9143998"/>
              <a:gd name="connsiteY398" fmla="*/ 4016260 h 4189568"/>
              <a:gd name="connsiteX399" fmla="*/ 7886395 w 9143998"/>
              <a:gd name="connsiteY399" fmla="*/ 4048058 h 4189568"/>
              <a:gd name="connsiteX400" fmla="*/ 7869124 w 9143998"/>
              <a:gd name="connsiteY400" fmla="*/ 4048058 h 4189568"/>
              <a:gd name="connsiteX401" fmla="*/ 7869124 w 9143998"/>
              <a:gd name="connsiteY401" fmla="*/ 4079856 h 4189568"/>
              <a:gd name="connsiteX402" fmla="*/ 7857693 w 9143998"/>
              <a:gd name="connsiteY402" fmla="*/ 4079856 h 4189568"/>
              <a:gd name="connsiteX403" fmla="*/ 7851852 w 9143998"/>
              <a:gd name="connsiteY403" fmla="*/ 4079856 h 4189568"/>
              <a:gd name="connsiteX404" fmla="*/ 7851852 w 9143998"/>
              <a:gd name="connsiteY404" fmla="*/ 4111655 h 4189568"/>
              <a:gd name="connsiteX405" fmla="*/ 7834706 w 9143998"/>
              <a:gd name="connsiteY405" fmla="*/ 4111655 h 4189568"/>
              <a:gd name="connsiteX406" fmla="*/ 7834706 w 9143998"/>
              <a:gd name="connsiteY406" fmla="*/ 4079856 h 4189568"/>
              <a:gd name="connsiteX407" fmla="*/ 7817435 w 9143998"/>
              <a:gd name="connsiteY407" fmla="*/ 4079856 h 4189568"/>
              <a:gd name="connsiteX408" fmla="*/ 7817435 w 9143998"/>
              <a:gd name="connsiteY408" fmla="*/ 4048058 h 4189568"/>
              <a:gd name="connsiteX409" fmla="*/ 7800290 w 9143998"/>
              <a:gd name="connsiteY409" fmla="*/ 4048058 h 4189568"/>
              <a:gd name="connsiteX410" fmla="*/ 7800290 w 9143998"/>
              <a:gd name="connsiteY410" fmla="*/ 4016260 h 4189568"/>
              <a:gd name="connsiteX411" fmla="*/ 7790383 w 9143998"/>
              <a:gd name="connsiteY411" fmla="*/ 4016260 h 4189568"/>
              <a:gd name="connsiteX412" fmla="*/ 7783018 w 9143998"/>
              <a:gd name="connsiteY412" fmla="*/ 4016260 h 4189568"/>
              <a:gd name="connsiteX413" fmla="*/ 7783018 w 9143998"/>
              <a:gd name="connsiteY413" fmla="*/ 3984461 h 4189568"/>
              <a:gd name="connsiteX414" fmla="*/ 7765745 w 9143998"/>
              <a:gd name="connsiteY414" fmla="*/ 3984461 h 4189568"/>
              <a:gd name="connsiteX415" fmla="*/ 7765745 w 9143998"/>
              <a:gd name="connsiteY415" fmla="*/ 3952663 h 4189568"/>
              <a:gd name="connsiteX416" fmla="*/ 7748601 w 9143998"/>
              <a:gd name="connsiteY416" fmla="*/ 3952663 h 4189568"/>
              <a:gd name="connsiteX417" fmla="*/ 7748601 w 9143998"/>
              <a:gd name="connsiteY417" fmla="*/ 3920865 h 4189568"/>
              <a:gd name="connsiteX418" fmla="*/ 7731329 w 9143998"/>
              <a:gd name="connsiteY418" fmla="*/ 3920865 h 4189568"/>
              <a:gd name="connsiteX419" fmla="*/ 7731329 w 9143998"/>
              <a:gd name="connsiteY419" fmla="*/ 3889573 h 4189568"/>
              <a:gd name="connsiteX420" fmla="*/ 7718502 w 9143998"/>
              <a:gd name="connsiteY420" fmla="*/ 3889573 h 4189568"/>
              <a:gd name="connsiteX421" fmla="*/ 7718502 w 9143998"/>
              <a:gd name="connsiteY421" fmla="*/ 3921371 h 4189568"/>
              <a:gd name="connsiteX422" fmla="*/ 7701230 w 9143998"/>
              <a:gd name="connsiteY422" fmla="*/ 3921371 h 4189568"/>
              <a:gd name="connsiteX423" fmla="*/ 7701230 w 9143998"/>
              <a:gd name="connsiteY423" fmla="*/ 3953170 h 4189568"/>
              <a:gd name="connsiteX424" fmla="*/ 7684085 w 9143998"/>
              <a:gd name="connsiteY424" fmla="*/ 3953170 h 4189568"/>
              <a:gd name="connsiteX425" fmla="*/ 7684085 w 9143998"/>
              <a:gd name="connsiteY425" fmla="*/ 3984968 h 4189568"/>
              <a:gd name="connsiteX426" fmla="*/ 7666813 w 9143998"/>
              <a:gd name="connsiteY426" fmla="*/ 3984968 h 4189568"/>
              <a:gd name="connsiteX427" fmla="*/ 7666813 w 9143998"/>
              <a:gd name="connsiteY427" fmla="*/ 4016766 h 4189568"/>
              <a:gd name="connsiteX428" fmla="*/ 7649668 w 9143998"/>
              <a:gd name="connsiteY428" fmla="*/ 4016766 h 4189568"/>
              <a:gd name="connsiteX429" fmla="*/ 7649668 w 9143998"/>
              <a:gd name="connsiteY429" fmla="*/ 3984968 h 4189568"/>
              <a:gd name="connsiteX430" fmla="*/ 7632395 w 9143998"/>
              <a:gd name="connsiteY430" fmla="*/ 3984968 h 4189568"/>
              <a:gd name="connsiteX431" fmla="*/ 7632395 w 9143998"/>
              <a:gd name="connsiteY431" fmla="*/ 3953170 h 4189568"/>
              <a:gd name="connsiteX432" fmla="*/ 7615251 w 9143998"/>
              <a:gd name="connsiteY432" fmla="*/ 3953170 h 4189568"/>
              <a:gd name="connsiteX433" fmla="*/ 7615251 w 9143998"/>
              <a:gd name="connsiteY433" fmla="*/ 3921371 h 4189568"/>
              <a:gd name="connsiteX434" fmla="*/ 7597979 w 9143998"/>
              <a:gd name="connsiteY434" fmla="*/ 3921371 h 4189568"/>
              <a:gd name="connsiteX435" fmla="*/ 7597979 w 9143998"/>
              <a:gd name="connsiteY435" fmla="*/ 3889573 h 4189568"/>
              <a:gd name="connsiteX436" fmla="*/ 7580706 w 9143998"/>
              <a:gd name="connsiteY436" fmla="*/ 3889573 h 4189568"/>
              <a:gd name="connsiteX437" fmla="*/ 7563562 w 9143998"/>
              <a:gd name="connsiteY437" fmla="*/ 3889573 h 4189568"/>
              <a:gd name="connsiteX438" fmla="*/ 7563562 w 9143998"/>
              <a:gd name="connsiteY438" fmla="*/ 3857775 h 4189568"/>
              <a:gd name="connsiteX439" fmla="*/ 7546290 w 9143998"/>
              <a:gd name="connsiteY439" fmla="*/ 3857775 h 4189568"/>
              <a:gd name="connsiteX440" fmla="*/ 7546290 w 9143998"/>
              <a:gd name="connsiteY440" fmla="*/ 3825977 h 4189568"/>
              <a:gd name="connsiteX441" fmla="*/ 7529144 w 9143998"/>
              <a:gd name="connsiteY441" fmla="*/ 3825977 h 4189568"/>
              <a:gd name="connsiteX442" fmla="*/ 7529144 w 9143998"/>
              <a:gd name="connsiteY442" fmla="*/ 3794179 h 4189568"/>
              <a:gd name="connsiteX443" fmla="*/ 7511873 w 9143998"/>
              <a:gd name="connsiteY443" fmla="*/ 3794179 h 4189568"/>
              <a:gd name="connsiteX444" fmla="*/ 7511873 w 9143998"/>
              <a:gd name="connsiteY444" fmla="*/ 3762380 h 4189568"/>
              <a:gd name="connsiteX445" fmla="*/ 7494728 w 9143998"/>
              <a:gd name="connsiteY445" fmla="*/ 3762380 h 4189568"/>
              <a:gd name="connsiteX446" fmla="*/ 7494728 w 9143998"/>
              <a:gd name="connsiteY446" fmla="*/ 3794179 h 4189568"/>
              <a:gd name="connsiteX447" fmla="*/ 7477456 w 9143998"/>
              <a:gd name="connsiteY447" fmla="*/ 3794179 h 4189568"/>
              <a:gd name="connsiteX448" fmla="*/ 7477456 w 9143998"/>
              <a:gd name="connsiteY448" fmla="*/ 3825977 h 4189568"/>
              <a:gd name="connsiteX449" fmla="*/ 7460311 w 9143998"/>
              <a:gd name="connsiteY449" fmla="*/ 3825977 h 4189568"/>
              <a:gd name="connsiteX450" fmla="*/ 7460311 w 9143998"/>
              <a:gd name="connsiteY450" fmla="*/ 3857775 h 4189568"/>
              <a:gd name="connsiteX451" fmla="*/ 7443039 w 9143998"/>
              <a:gd name="connsiteY451" fmla="*/ 3857775 h 4189568"/>
              <a:gd name="connsiteX452" fmla="*/ 7443039 w 9143998"/>
              <a:gd name="connsiteY452" fmla="*/ 3889573 h 4189568"/>
              <a:gd name="connsiteX453" fmla="*/ 7430085 w 9143998"/>
              <a:gd name="connsiteY453" fmla="*/ 3889573 h 4189568"/>
              <a:gd name="connsiteX454" fmla="*/ 7430085 w 9143998"/>
              <a:gd name="connsiteY454" fmla="*/ 3858282 h 4189568"/>
              <a:gd name="connsiteX455" fmla="*/ 7412813 w 9143998"/>
              <a:gd name="connsiteY455" fmla="*/ 3858282 h 4189568"/>
              <a:gd name="connsiteX456" fmla="*/ 7412813 w 9143998"/>
              <a:gd name="connsiteY456" fmla="*/ 3826483 h 4189568"/>
              <a:gd name="connsiteX457" fmla="*/ 7395668 w 9143998"/>
              <a:gd name="connsiteY457" fmla="*/ 3826483 h 4189568"/>
              <a:gd name="connsiteX458" fmla="*/ 7395668 w 9143998"/>
              <a:gd name="connsiteY458" fmla="*/ 3794685 h 4189568"/>
              <a:gd name="connsiteX459" fmla="*/ 7378395 w 9143998"/>
              <a:gd name="connsiteY459" fmla="*/ 3794685 h 4189568"/>
              <a:gd name="connsiteX460" fmla="*/ 7378395 w 9143998"/>
              <a:gd name="connsiteY460" fmla="*/ 3762887 h 4189568"/>
              <a:gd name="connsiteX461" fmla="*/ 7371156 w 9143998"/>
              <a:gd name="connsiteY461" fmla="*/ 3762887 h 4189568"/>
              <a:gd name="connsiteX462" fmla="*/ 7361124 w 9143998"/>
              <a:gd name="connsiteY462" fmla="*/ 3762887 h 4189568"/>
              <a:gd name="connsiteX463" fmla="*/ 7361124 w 9143998"/>
              <a:gd name="connsiteY463" fmla="*/ 3731089 h 4189568"/>
              <a:gd name="connsiteX464" fmla="*/ 7343979 w 9143998"/>
              <a:gd name="connsiteY464" fmla="*/ 3731089 h 4189568"/>
              <a:gd name="connsiteX465" fmla="*/ 7343979 w 9143998"/>
              <a:gd name="connsiteY465" fmla="*/ 3699290 h 4189568"/>
              <a:gd name="connsiteX466" fmla="*/ 7326706 w 9143998"/>
              <a:gd name="connsiteY466" fmla="*/ 3699290 h 4189568"/>
              <a:gd name="connsiteX467" fmla="*/ 7326706 w 9143998"/>
              <a:gd name="connsiteY467" fmla="*/ 3667492 h 4189568"/>
              <a:gd name="connsiteX468" fmla="*/ 7309562 w 9143998"/>
              <a:gd name="connsiteY468" fmla="*/ 3667492 h 4189568"/>
              <a:gd name="connsiteX469" fmla="*/ 7309562 w 9143998"/>
              <a:gd name="connsiteY469" fmla="*/ 3699290 h 4189568"/>
              <a:gd name="connsiteX470" fmla="*/ 7303719 w 9143998"/>
              <a:gd name="connsiteY470" fmla="*/ 3699290 h 4189568"/>
              <a:gd name="connsiteX471" fmla="*/ 7292417 w 9143998"/>
              <a:gd name="connsiteY471" fmla="*/ 3699290 h 4189568"/>
              <a:gd name="connsiteX472" fmla="*/ 7292417 w 9143998"/>
              <a:gd name="connsiteY472" fmla="*/ 3731089 h 4189568"/>
              <a:gd name="connsiteX473" fmla="*/ 7275144 w 9143998"/>
              <a:gd name="connsiteY473" fmla="*/ 3731089 h 4189568"/>
              <a:gd name="connsiteX474" fmla="*/ 7275144 w 9143998"/>
              <a:gd name="connsiteY474" fmla="*/ 3762887 h 4189568"/>
              <a:gd name="connsiteX475" fmla="*/ 7271716 w 9143998"/>
              <a:gd name="connsiteY475" fmla="*/ 3762887 h 4189568"/>
              <a:gd name="connsiteX476" fmla="*/ 7258000 w 9143998"/>
              <a:gd name="connsiteY476" fmla="*/ 3762887 h 4189568"/>
              <a:gd name="connsiteX477" fmla="*/ 7258000 w 9143998"/>
              <a:gd name="connsiteY477" fmla="*/ 3794685 h 4189568"/>
              <a:gd name="connsiteX478" fmla="*/ 7240855 w 9143998"/>
              <a:gd name="connsiteY478" fmla="*/ 3794685 h 4189568"/>
              <a:gd name="connsiteX479" fmla="*/ 7240855 w 9143998"/>
              <a:gd name="connsiteY479" fmla="*/ 3826483 h 4189568"/>
              <a:gd name="connsiteX480" fmla="*/ 7223710 w 9143998"/>
              <a:gd name="connsiteY480" fmla="*/ 3826483 h 4189568"/>
              <a:gd name="connsiteX481" fmla="*/ 7223710 w 9143998"/>
              <a:gd name="connsiteY481" fmla="*/ 3858282 h 4189568"/>
              <a:gd name="connsiteX482" fmla="*/ 7206438 w 9143998"/>
              <a:gd name="connsiteY482" fmla="*/ 3858282 h 4189568"/>
              <a:gd name="connsiteX483" fmla="*/ 7206438 w 9143998"/>
              <a:gd name="connsiteY483" fmla="*/ 3890080 h 4189568"/>
              <a:gd name="connsiteX484" fmla="*/ 7204914 w 9143998"/>
              <a:gd name="connsiteY484" fmla="*/ 3890080 h 4189568"/>
              <a:gd name="connsiteX485" fmla="*/ 7189293 w 9143998"/>
              <a:gd name="connsiteY485" fmla="*/ 3890080 h 4189568"/>
              <a:gd name="connsiteX486" fmla="*/ 7189293 w 9143998"/>
              <a:gd name="connsiteY486" fmla="*/ 3899455 h 4189568"/>
              <a:gd name="connsiteX487" fmla="*/ 7189293 w 9143998"/>
              <a:gd name="connsiteY487" fmla="*/ 3923652 h 4189568"/>
              <a:gd name="connsiteX488" fmla="*/ 7189293 w 9143998"/>
              <a:gd name="connsiteY488" fmla="*/ 4189568 h 4189568"/>
              <a:gd name="connsiteX489" fmla="*/ 7188911 w 9143998"/>
              <a:gd name="connsiteY489" fmla="*/ 4189568 h 4189568"/>
              <a:gd name="connsiteX490" fmla="*/ 7188911 w 9143998"/>
              <a:gd name="connsiteY490" fmla="*/ 3889066 h 4189568"/>
              <a:gd name="connsiteX491" fmla="*/ 7173163 w 9143998"/>
              <a:gd name="connsiteY491" fmla="*/ 3889066 h 4189568"/>
              <a:gd name="connsiteX492" fmla="*/ 7171639 w 9143998"/>
              <a:gd name="connsiteY492" fmla="*/ 3889066 h 4189568"/>
              <a:gd name="connsiteX493" fmla="*/ 7171639 w 9143998"/>
              <a:gd name="connsiteY493" fmla="*/ 3920865 h 4189568"/>
              <a:gd name="connsiteX494" fmla="*/ 7154368 w 9143998"/>
              <a:gd name="connsiteY494" fmla="*/ 3920865 h 4189568"/>
              <a:gd name="connsiteX495" fmla="*/ 7154368 w 9143998"/>
              <a:gd name="connsiteY495" fmla="*/ 3952663 h 4189568"/>
              <a:gd name="connsiteX496" fmla="*/ 7137222 w 9143998"/>
              <a:gd name="connsiteY496" fmla="*/ 3952663 h 4189568"/>
              <a:gd name="connsiteX497" fmla="*/ 7137222 w 9143998"/>
              <a:gd name="connsiteY497" fmla="*/ 3984461 h 4189568"/>
              <a:gd name="connsiteX498" fmla="*/ 7119950 w 9143998"/>
              <a:gd name="connsiteY498" fmla="*/ 3984461 h 4189568"/>
              <a:gd name="connsiteX499" fmla="*/ 7119950 w 9143998"/>
              <a:gd name="connsiteY499" fmla="*/ 4016260 h 4189568"/>
              <a:gd name="connsiteX500" fmla="*/ 7106234 w 9143998"/>
              <a:gd name="connsiteY500" fmla="*/ 4016260 h 4189568"/>
              <a:gd name="connsiteX501" fmla="*/ 7102806 w 9143998"/>
              <a:gd name="connsiteY501" fmla="*/ 4016260 h 4189568"/>
              <a:gd name="connsiteX502" fmla="*/ 7102806 w 9143998"/>
              <a:gd name="connsiteY502" fmla="*/ 4048058 h 4189568"/>
              <a:gd name="connsiteX503" fmla="*/ 7085533 w 9143998"/>
              <a:gd name="connsiteY503" fmla="*/ 4048058 h 4189568"/>
              <a:gd name="connsiteX504" fmla="*/ 7085533 w 9143998"/>
              <a:gd name="connsiteY504" fmla="*/ 4079856 h 4189568"/>
              <a:gd name="connsiteX505" fmla="*/ 7074103 w 9143998"/>
              <a:gd name="connsiteY505" fmla="*/ 4079856 h 4189568"/>
              <a:gd name="connsiteX506" fmla="*/ 7068261 w 9143998"/>
              <a:gd name="connsiteY506" fmla="*/ 4079856 h 4189568"/>
              <a:gd name="connsiteX507" fmla="*/ 7068261 w 9143998"/>
              <a:gd name="connsiteY507" fmla="*/ 4111781 h 4189568"/>
              <a:gd name="connsiteX508" fmla="*/ 7051116 w 9143998"/>
              <a:gd name="connsiteY508" fmla="*/ 4111781 h 4189568"/>
              <a:gd name="connsiteX509" fmla="*/ 7051116 w 9143998"/>
              <a:gd name="connsiteY509" fmla="*/ 4079856 h 4189568"/>
              <a:gd name="connsiteX510" fmla="*/ 7033844 w 9143998"/>
              <a:gd name="connsiteY510" fmla="*/ 4079856 h 4189568"/>
              <a:gd name="connsiteX511" fmla="*/ 7033844 w 9143998"/>
              <a:gd name="connsiteY511" fmla="*/ 4048058 h 4189568"/>
              <a:gd name="connsiteX512" fmla="*/ 7016699 w 9143998"/>
              <a:gd name="connsiteY512" fmla="*/ 4048058 h 4189568"/>
              <a:gd name="connsiteX513" fmla="*/ 7016699 w 9143998"/>
              <a:gd name="connsiteY513" fmla="*/ 4016260 h 4189568"/>
              <a:gd name="connsiteX514" fmla="*/ 7006793 w 9143998"/>
              <a:gd name="connsiteY514" fmla="*/ 4016260 h 4189568"/>
              <a:gd name="connsiteX515" fmla="*/ 6999427 w 9143998"/>
              <a:gd name="connsiteY515" fmla="*/ 4016260 h 4189568"/>
              <a:gd name="connsiteX516" fmla="*/ 6999427 w 9143998"/>
              <a:gd name="connsiteY516" fmla="*/ 3984461 h 4189568"/>
              <a:gd name="connsiteX517" fmla="*/ 6982156 w 9143998"/>
              <a:gd name="connsiteY517" fmla="*/ 3984461 h 4189568"/>
              <a:gd name="connsiteX518" fmla="*/ 6982156 w 9143998"/>
              <a:gd name="connsiteY518" fmla="*/ 3952663 h 4189568"/>
              <a:gd name="connsiteX519" fmla="*/ 6965010 w 9143998"/>
              <a:gd name="connsiteY519" fmla="*/ 3952663 h 4189568"/>
              <a:gd name="connsiteX520" fmla="*/ 6965010 w 9143998"/>
              <a:gd name="connsiteY520" fmla="*/ 3920865 h 4189568"/>
              <a:gd name="connsiteX521" fmla="*/ 6947738 w 9143998"/>
              <a:gd name="connsiteY521" fmla="*/ 3920865 h 4189568"/>
              <a:gd name="connsiteX522" fmla="*/ 6947738 w 9143998"/>
              <a:gd name="connsiteY522" fmla="*/ 3889573 h 4189568"/>
              <a:gd name="connsiteX523" fmla="*/ 6934784 w 9143998"/>
              <a:gd name="connsiteY523" fmla="*/ 3889573 h 4189568"/>
              <a:gd name="connsiteX524" fmla="*/ 6934784 w 9143998"/>
              <a:gd name="connsiteY524" fmla="*/ 3921371 h 4189568"/>
              <a:gd name="connsiteX525" fmla="*/ 6917639 w 9143998"/>
              <a:gd name="connsiteY525" fmla="*/ 3921371 h 4189568"/>
              <a:gd name="connsiteX526" fmla="*/ 6917639 w 9143998"/>
              <a:gd name="connsiteY526" fmla="*/ 3953170 h 4189568"/>
              <a:gd name="connsiteX527" fmla="*/ 6900368 w 9143998"/>
              <a:gd name="connsiteY527" fmla="*/ 3953170 h 4189568"/>
              <a:gd name="connsiteX528" fmla="*/ 6900368 w 9143998"/>
              <a:gd name="connsiteY528" fmla="*/ 3984968 h 4189568"/>
              <a:gd name="connsiteX529" fmla="*/ 6883095 w 9143998"/>
              <a:gd name="connsiteY529" fmla="*/ 3984968 h 4189568"/>
              <a:gd name="connsiteX530" fmla="*/ 6883095 w 9143998"/>
              <a:gd name="connsiteY530" fmla="*/ 4016766 h 4189568"/>
              <a:gd name="connsiteX531" fmla="*/ 6865950 w 9143998"/>
              <a:gd name="connsiteY531" fmla="*/ 4016766 h 4189568"/>
              <a:gd name="connsiteX532" fmla="*/ 6865950 w 9143998"/>
              <a:gd name="connsiteY532" fmla="*/ 3984968 h 4189568"/>
              <a:gd name="connsiteX533" fmla="*/ 6848678 w 9143998"/>
              <a:gd name="connsiteY533" fmla="*/ 3984968 h 4189568"/>
              <a:gd name="connsiteX534" fmla="*/ 6848678 w 9143998"/>
              <a:gd name="connsiteY534" fmla="*/ 3953170 h 4189568"/>
              <a:gd name="connsiteX535" fmla="*/ 6831533 w 9143998"/>
              <a:gd name="connsiteY535" fmla="*/ 3953170 h 4189568"/>
              <a:gd name="connsiteX536" fmla="*/ 6831533 w 9143998"/>
              <a:gd name="connsiteY536" fmla="*/ 3921371 h 4189568"/>
              <a:gd name="connsiteX537" fmla="*/ 6814388 w 9143998"/>
              <a:gd name="connsiteY537" fmla="*/ 3921371 h 4189568"/>
              <a:gd name="connsiteX538" fmla="*/ 6814388 w 9143998"/>
              <a:gd name="connsiteY538" fmla="*/ 3889573 h 4189568"/>
              <a:gd name="connsiteX539" fmla="*/ 6797116 w 9143998"/>
              <a:gd name="connsiteY539" fmla="*/ 3889573 h 4189568"/>
              <a:gd name="connsiteX540" fmla="*/ 6779971 w 9143998"/>
              <a:gd name="connsiteY540" fmla="*/ 3889573 h 4189568"/>
              <a:gd name="connsiteX541" fmla="*/ 6779971 w 9143998"/>
              <a:gd name="connsiteY541" fmla="*/ 3857775 h 4189568"/>
              <a:gd name="connsiteX542" fmla="*/ 6762699 w 9143998"/>
              <a:gd name="connsiteY542" fmla="*/ 3857775 h 4189568"/>
              <a:gd name="connsiteX543" fmla="*/ 6762699 w 9143998"/>
              <a:gd name="connsiteY543" fmla="*/ 3825976 h 4189568"/>
              <a:gd name="connsiteX544" fmla="*/ 6745427 w 9143998"/>
              <a:gd name="connsiteY544" fmla="*/ 3825976 h 4189568"/>
              <a:gd name="connsiteX545" fmla="*/ 6745427 w 9143998"/>
              <a:gd name="connsiteY545" fmla="*/ 3794178 h 4189568"/>
              <a:gd name="connsiteX546" fmla="*/ 6728282 w 9143998"/>
              <a:gd name="connsiteY546" fmla="*/ 3794178 h 4189568"/>
              <a:gd name="connsiteX547" fmla="*/ 6728282 w 9143998"/>
              <a:gd name="connsiteY547" fmla="*/ 3762380 h 4189568"/>
              <a:gd name="connsiteX548" fmla="*/ 6711010 w 9143998"/>
              <a:gd name="connsiteY548" fmla="*/ 3762380 h 4189568"/>
              <a:gd name="connsiteX549" fmla="*/ 6711010 w 9143998"/>
              <a:gd name="connsiteY549" fmla="*/ 3794178 h 4189568"/>
              <a:gd name="connsiteX550" fmla="*/ 6693865 w 9143998"/>
              <a:gd name="connsiteY550" fmla="*/ 3794178 h 4189568"/>
              <a:gd name="connsiteX551" fmla="*/ 6693865 w 9143998"/>
              <a:gd name="connsiteY551" fmla="*/ 3825976 h 4189568"/>
              <a:gd name="connsiteX552" fmla="*/ 6676593 w 9143998"/>
              <a:gd name="connsiteY552" fmla="*/ 3825976 h 4189568"/>
              <a:gd name="connsiteX553" fmla="*/ 6676593 w 9143998"/>
              <a:gd name="connsiteY553" fmla="*/ 3857775 h 4189568"/>
              <a:gd name="connsiteX554" fmla="*/ 6659321 w 9143998"/>
              <a:gd name="connsiteY554" fmla="*/ 3857775 h 4189568"/>
              <a:gd name="connsiteX555" fmla="*/ 6659321 w 9143998"/>
              <a:gd name="connsiteY555" fmla="*/ 3889573 h 4189568"/>
              <a:gd name="connsiteX556" fmla="*/ 6646494 w 9143998"/>
              <a:gd name="connsiteY556" fmla="*/ 3889573 h 4189568"/>
              <a:gd name="connsiteX557" fmla="*/ 6646494 w 9143998"/>
              <a:gd name="connsiteY557" fmla="*/ 3858282 h 4189568"/>
              <a:gd name="connsiteX558" fmla="*/ 6629222 w 9143998"/>
              <a:gd name="connsiteY558" fmla="*/ 3858282 h 4189568"/>
              <a:gd name="connsiteX559" fmla="*/ 6629222 w 9143998"/>
              <a:gd name="connsiteY559" fmla="*/ 3826483 h 4189568"/>
              <a:gd name="connsiteX560" fmla="*/ 6612077 w 9143998"/>
              <a:gd name="connsiteY560" fmla="*/ 3826483 h 4189568"/>
              <a:gd name="connsiteX561" fmla="*/ 6612077 w 9143998"/>
              <a:gd name="connsiteY561" fmla="*/ 3794685 h 4189568"/>
              <a:gd name="connsiteX562" fmla="*/ 6594806 w 9143998"/>
              <a:gd name="connsiteY562" fmla="*/ 3794685 h 4189568"/>
              <a:gd name="connsiteX563" fmla="*/ 6594806 w 9143998"/>
              <a:gd name="connsiteY563" fmla="*/ 3762887 h 4189568"/>
              <a:gd name="connsiteX564" fmla="*/ 6587566 w 9143998"/>
              <a:gd name="connsiteY564" fmla="*/ 3762887 h 4189568"/>
              <a:gd name="connsiteX565" fmla="*/ 6577533 w 9143998"/>
              <a:gd name="connsiteY565" fmla="*/ 3762887 h 4189568"/>
              <a:gd name="connsiteX566" fmla="*/ 6577533 w 9143998"/>
              <a:gd name="connsiteY566" fmla="*/ 3731088 h 4189568"/>
              <a:gd name="connsiteX567" fmla="*/ 6560388 w 9143998"/>
              <a:gd name="connsiteY567" fmla="*/ 3731088 h 4189568"/>
              <a:gd name="connsiteX568" fmla="*/ 6560388 w 9143998"/>
              <a:gd name="connsiteY568" fmla="*/ 3699290 h 4189568"/>
              <a:gd name="connsiteX569" fmla="*/ 6543116 w 9143998"/>
              <a:gd name="connsiteY569" fmla="*/ 3699290 h 4189568"/>
              <a:gd name="connsiteX570" fmla="*/ 6543116 w 9143998"/>
              <a:gd name="connsiteY570" fmla="*/ 3667492 h 4189568"/>
              <a:gd name="connsiteX571" fmla="*/ 6525971 w 9143998"/>
              <a:gd name="connsiteY571" fmla="*/ 3667492 h 4189568"/>
              <a:gd name="connsiteX572" fmla="*/ 6525971 w 9143998"/>
              <a:gd name="connsiteY572" fmla="*/ 3699290 h 4189568"/>
              <a:gd name="connsiteX573" fmla="*/ 6520002 w 9143998"/>
              <a:gd name="connsiteY573" fmla="*/ 3699290 h 4189568"/>
              <a:gd name="connsiteX574" fmla="*/ 6508699 w 9143998"/>
              <a:gd name="connsiteY574" fmla="*/ 3699290 h 4189568"/>
              <a:gd name="connsiteX575" fmla="*/ 6508699 w 9143998"/>
              <a:gd name="connsiteY575" fmla="*/ 3731088 h 4189568"/>
              <a:gd name="connsiteX576" fmla="*/ 6491427 w 9143998"/>
              <a:gd name="connsiteY576" fmla="*/ 3731088 h 4189568"/>
              <a:gd name="connsiteX577" fmla="*/ 6491427 w 9143998"/>
              <a:gd name="connsiteY577" fmla="*/ 3762887 h 4189568"/>
              <a:gd name="connsiteX578" fmla="*/ 6487998 w 9143998"/>
              <a:gd name="connsiteY578" fmla="*/ 3762887 h 4189568"/>
              <a:gd name="connsiteX579" fmla="*/ 6474282 w 9143998"/>
              <a:gd name="connsiteY579" fmla="*/ 3762887 h 4189568"/>
              <a:gd name="connsiteX580" fmla="*/ 6474282 w 9143998"/>
              <a:gd name="connsiteY580" fmla="*/ 3794685 h 4189568"/>
              <a:gd name="connsiteX581" fmla="*/ 6457010 w 9143998"/>
              <a:gd name="connsiteY581" fmla="*/ 3794685 h 4189568"/>
              <a:gd name="connsiteX582" fmla="*/ 6457010 w 9143998"/>
              <a:gd name="connsiteY582" fmla="*/ 3826483 h 4189568"/>
              <a:gd name="connsiteX583" fmla="*/ 6439865 w 9143998"/>
              <a:gd name="connsiteY583" fmla="*/ 3826483 h 4189568"/>
              <a:gd name="connsiteX584" fmla="*/ 6439865 w 9143998"/>
              <a:gd name="connsiteY584" fmla="*/ 3858282 h 4189568"/>
              <a:gd name="connsiteX585" fmla="*/ 6422593 w 9143998"/>
              <a:gd name="connsiteY585" fmla="*/ 3858282 h 4189568"/>
              <a:gd name="connsiteX586" fmla="*/ 6422593 w 9143998"/>
              <a:gd name="connsiteY586" fmla="*/ 3890080 h 4189568"/>
              <a:gd name="connsiteX587" fmla="*/ 6421069 w 9143998"/>
              <a:gd name="connsiteY587" fmla="*/ 3890080 h 4189568"/>
              <a:gd name="connsiteX588" fmla="*/ 6405321 w 9143998"/>
              <a:gd name="connsiteY588" fmla="*/ 3890080 h 4189568"/>
              <a:gd name="connsiteX589" fmla="*/ 6405321 w 9143998"/>
              <a:gd name="connsiteY589" fmla="*/ 3899581 h 4189568"/>
              <a:gd name="connsiteX590" fmla="*/ 6405321 w 9143998"/>
              <a:gd name="connsiteY590" fmla="*/ 3923778 h 4189568"/>
              <a:gd name="connsiteX591" fmla="*/ 6405321 w 9143998"/>
              <a:gd name="connsiteY591" fmla="*/ 4189568 h 4189568"/>
              <a:gd name="connsiteX592" fmla="*/ 0 w 9143998"/>
              <a:gd name="connsiteY592" fmla="*/ 4189568 h 418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</a:cxnLst>
            <a:rect l="l" t="t" r="r" b="b"/>
            <a:pathLst>
              <a:path w="9143998" h="4189568">
                <a:moveTo>
                  <a:pt x="8756092" y="3585146"/>
                </a:moveTo>
                <a:lnTo>
                  <a:pt x="9143998" y="3585146"/>
                </a:lnTo>
                <a:lnTo>
                  <a:pt x="9143998" y="3889573"/>
                </a:lnTo>
                <a:lnTo>
                  <a:pt x="9130361" y="3889573"/>
                </a:lnTo>
                <a:lnTo>
                  <a:pt x="9130361" y="3857775"/>
                </a:lnTo>
                <a:lnTo>
                  <a:pt x="9113089" y="3857775"/>
                </a:lnTo>
                <a:lnTo>
                  <a:pt x="9113089" y="3825977"/>
                </a:lnTo>
                <a:lnTo>
                  <a:pt x="9095943" y="3825977"/>
                </a:lnTo>
                <a:lnTo>
                  <a:pt x="9095943" y="3794179"/>
                </a:lnTo>
                <a:lnTo>
                  <a:pt x="9078672" y="3794179"/>
                </a:lnTo>
                <a:lnTo>
                  <a:pt x="9078672" y="3762380"/>
                </a:lnTo>
                <a:lnTo>
                  <a:pt x="9061400" y="3762380"/>
                </a:lnTo>
                <a:lnTo>
                  <a:pt x="9061400" y="3794179"/>
                </a:lnTo>
                <a:lnTo>
                  <a:pt x="9044128" y="3794179"/>
                </a:lnTo>
                <a:lnTo>
                  <a:pt x="9044128" y="3825977"/>
                </a:lnTo>
                <a:lnTo>
                  <a:pt x="9026982" y="3825977"/>
                </a:lnTo>
                <a:lnTo>
                  <a:pt x="9026982" y="3857775"/>
                </a:lnTo>
                <a:lnTo>
                  <a:pt x="9009711" y="3857775"/>
                </a:lnTo>
                <a:lnTo>
                  <a:pt x="9009711" y="3889573"/>
                </a:lnTo>
                <a:lnTo>
                  <a:pt x="8996884" y="3889573"/>
                </a:lnTo>
                <a:lnTo>
                  <a:pt x="8996884" y="3858282"/>
                </a:lnTo>
                <a:lnTo>
                  <a:pt x="8979612" y="3858282"/>
                </a:lnTo>
                <a:lnTo>
                  <a:pt x="8979612" y="3826483"/>
                </a:lnTo>
                <a:lnTo>
                  <a:pt x="8962467" y="3826483"/>
                </a:lnTo>
                <a:lnTo>
                  <a:pt x="8962467" y="3794685"/>
                </a:lnTo>
                <a:lnTo>
                  <a:pt x="8945194" y="3794685"/>
                </a:lnTo>
                <a:lnTo>
                  <a:pt x="8945194" y="3762887"/>
                </a:lnTo>
                <a:lnTo>
                  <a:pt x="8937956" y="3762887"/>
                </a:lnTo>
                <a:lnTo>
                  <a:pt x="8928050" y="3762887"/>
                </a:lnTo>
                <a:lnTo>
                  <a:pt x="8928050" y="3731089"/>
                </a:lnTo>
                <a:lnTo>
                  <a:pt x="8910905" y="3731089"/>
                </a:lnTo>
                <a:lnTo>
                  <a:pt x="8910905" y="3699290"/>
                </a:lnTo>
                <a:lnTo>
                  <a:pt x="8893632" y="3699290"/>
                </a:lnTo>
                <a:lnTo>
                  <a:pt x="8893632" y="3667492"/>
                </a:lnTo>
                <a:lnTo>
                  <a:pt x="8876488" y="3667492"/>
                </a:lnTo>
                <a:lnTo>
                  <a:pt x="8876488" y="3699290"/>
                </a:lnTo>
                <a:lnTo>
                  <a:pt x="8870645" y="3699290"/>
                </a:lnTo>
                <a:lnTo>
                  <a:pt x="8859343" y="3699290"/>
                </a:lnTo>
                <a:lnTo>
                  <a:pt x="8859343" y="3731089"/>
                </a:lnTo>
                <a:lnTo>
                  <a:pt x="8842070" y="3731089"/>
                </a:lnTo>
                <a:lnTo>
                  <a:pt x="8842070" y="3762887"/>
                </a:lnTo>
                <a:lnTo>
                  <a:pt x="8838642" y="3762887"/>
                </a:lnTo>
                <a:lnTo>
                  <a:pt x="8824926" y="3762887"/>
                </a:lnTo>
                <a:lnTo>
                  <a:pt x="8824926" y="3794685"/>
                </a:lnTo>
                <a:lnTo>
                  <a:pt x="8807654" y="3794685"/>
                </a:lnTo>
                <a:lnTo>
                  <a:pt x="8807654" y="3826483"/>
                </a:lnTo>
                <a:lnTo>
                  <a:pt x="8790509" y="3826483"/>
                </a:lnTo>
                <a:lnTo>
                  <a:pt x="8790509" y="3858282"/>
                </a:lnTo>
                <a:lnTo>
                  <a:pt x="8773237" y="3858282"/>
                </a:lnTo>
                <a:lnTo>
                  <a:pt x="8773237" y="3890080"/>
                </a:lnTo>
                <a:lnTo>
                  <a:pt x="8771713" y="3890080"/>
                </a:lnTo>
                <a:lnTo>
                  <a:pt x="8756092" y="3890080"/>
                </a:lnTo>
                <a:lnTo>
                  <a:pt x="8756092" y="3889067"/>
                </a:lnTo>
                <a:lnTo>
                  <a:pt x="8756092" y="3879692"/>
                </a:lnTo>
                <a:lnTo>
                  <a:pt x="8756092" y="3855495"/>
                </a:lnTo>
                <a:close/>
                <a:moveTo>
                  <a:pt x="8092898" y="2449655"/>
                </a:moveTo>
                <a:lnTo>
                  <a:pt x="8092898" y="2481453"/>
                </a:lnTo>
                <a:lnTo>
                  <a:pt x="8087056" y="2481453"/>
                </a:lnTo>
                <a:lnTo>
                  <a:pt x="8075626" y="2481453"/>
                </a:lnTo>
                <a:lnTo>
                  <a:pt x="8075626" y="2513251"/>
                </a:lnTo>
                <a:lnTo>
                  <a:pt x="8058354" y="2513251"/>
                </a:lnTo>
                <a:lnTo>
                  <a:pt x="8058354" y="2545050"/>
                </a:lnTo>
                <a:lnTo>
                  <a:pt x="8054925" y="2545050"/>
                </a:lnTo>
                <a:lnTo>
                  <a:pt x="8041209" y="2545050"/>
                </a:lnTo>
                <a:lnTo>
                  <a:pt x="8041209" y="2576848"/>
                </a:lnTo>
                <a:lnTo>
                  <a:pt x="8023937" y="2576848"/>
                </a:lnTo>
                <a:lnTo>
                  <a:pt x="8023937" y="2608646"/>
                </a:lnTo>
                <a:lnTo>
                  <a:pt x="8006792" y="2608646"/>
                </a:lnTo>
                <a:lnTo>
                  <a:pt x="8006792" y="2640445"/>
                </a:lnTo>
                <a:lnTo>
                  <a:pt x="7989520" y="2640445"/>
                </a:lnTo>
                <a:lnTo>
                  <a:pt x="7989520" y="2672243"/>
                </a:lnTo>
                <a:lnTo>
                  <a:pt x="7987996" y="2672243"/>
                </a:lnTo>
                <a:lnTo>
                  <a:pt x="7972375" y="2672243"/>
                </a:lnTo>
                <a:lnTo>
                  <a:pt x="7972375" y="2681618"/>
                </a:lnTo>
                <a:lnTo>
                  <a:pt x="7972375" y="2705942"/>
                </a:lnTo>
                <a:lnTo>
                  <a:pt x="7972375" y="2976164"/>
                </a:lnTo>
                <a:lnTo>
                  <a:pt x="8364043" y="2976164"/>
                </a:lnTo>
                <a:lnTo>
                  <a:pt x="8364043" y="3248793"/>
                </a:lnTo>
                <a:lnTo>
                  <a:pt x="8364043" y="3270710"/>
                </a:lnTo>
                <a:lnTo>
                  <a:pt x="8364043" y="3280591"/>
                </a:lnTo>
                <a:lnTo>
                  <a:pt x="8346898" y="3280591"/>
                </a:lnTo>
                <a:lnTo>
                  <a:pt x="8346898" y="3248793"/>
                </a:lnTo>
                <a:lnTo>
                  <a:pt x="8329626" y="3248793"/>
                </a:lnTo>
                <a:lnTo>
                  <a:pt x="8329626" y="3216995"/>
                </a:lnTo>
                <a:lnTo>
                  <a:pt x="8312481" y="3216995"/>
                </a:lnTo>
                <a:lnTo>
                  <a:pt x="8312481" y="3185196"/>
                </a:lnTo>
                <a:lnTo>
                  <a:pt x="8295209" y="3185196"/>
                </a:lnTo>
                <a:lnTo>
                  <a:pt x="8295209" y="3153398"/>
                </a:lnTo>
                <a:lnTo>
                  <a:pt x="8277937" y="3153398"/>
                </a:lnTo>
                <a:lnTo>
                  <a:pt x="8277937" y="3185196"/>
                </a:lnTo>
                <a:lnTo>
                  <a:pt x="8260792" y="3185196"/>
                </a:lnTo>
                <a:lnTo>
                  <a:pt x="8260792" y="3216995"/>
                </a:lnTo>
                <a:lnTo>
                  <a:pt x="8243647" y="3216995"/>
                </a:lnTo>
                <a:lnTo>
                  <a:pt x="8243647" y="3248793"/>
                </a:lnTo>
                <a:lnTo>
                  <a:pt x="8226375" y="3248793"/>
                </a:lnTo>
                <a:lnTo>
                  <a:pt x="8226375" y="3280718"/>
                </a:lnTo>
                <a:lnTo>
                  <a:pt x="8213421" y="3280718"/>
                </a:lnTo>
                <a:lnTo>
                  <a:pt x="8213421" y="3249427"/>
                </a:lnTo>
                <a:lnTo>
                  <a:pt x="8196149" y="3249427"/>
                </a:lnTo>
                <a:lnTo>
                  <a:pt x="8196149" y="3217628"/>
                </a:lnTo>
                <a:lnTo>
                  <a:pt x="8179004" y="3217628"/>
                </a:lnTo>
                <a:lnTo>
                  <a:pt x="8179004" y="3185830"/>
                </a:lnTo>
                <a:lnTo>
                  <a:pt x="8161732" y="3185830"/>
                </a:lnTo>
                <a:lnTo>
                  <a:pt x="8161732" y="3153905"/>
                </a:lnTo>
                <a:lnTo>
                  <a:pt x="8154493" y="3153905"/>
                </a:lnTo>
                <a:lnTo>
                  <a:pt x="8144460" y="3153905"/>
                </a:lnTo>
                <a:lnTo>
                  <a:pt x="8144460" y="3122106"/>
                </a:lnTo>
                <a:lnTo>
                  <a:pt x="8127315" y="3122106"/>
                </a:lnTo>
                <a:lnTo>
                  <a:pt x="8127315" y="3090308"/>
                </a:lnTo>
                <a:lnTo>
                  <a:pt x="8110043" y="3090308"/>
                </a:lnTo>
                <a:lnTo>
                  <a:pt x="8110043" y="3058510"/>
                </a:lnTo>
                <a:lnTo>
                  <a:pt x="8092898" y="3058510"/>
                </a:lnTo>
                <a:lnTo>
                  <a:pt x="8092898" y="3090308"/>
                </a:lnTo>
                <a:lnTo>
                  <a:pt x="8086929" y="3090308"/>
                </a:lnTo>
                <a:lnTo>
                  <a:pt x="8075626" y="3090308"/>
                </a:lnTo>
                <a:lnTo>
                  <a:pt x="8075626" y="3122106"/>
                </a:lnTo>
                <a:lnTo>
                  <a:pt x="8058354" y="3122106"/>
                </a:lnTo>
                <a:lnTo>
                  <a:pt x="8058354" y="3153905"/>
                </a:lnTo>
                <a:lnTo>
                  <a:pt x="8054925" y="3153905"/>
                </a:lnTo>
                <a:lnTo>
                  <a:pt x="8041209" y="3153905"/>
                </a:lnTo>
                <a:lnTo>
                  <a:pt x="8041209" y="3185830"/>
                </a:lnTo>
                <a:lnTo>
                  <a:pt x="8023937" y="3185830"/>
                </a:lnTo>
                <a:lnTo>
                  <a:pt x="8023937" y="3217628"/>
                </a:lnTo>
                <a:lnTo>
                  <a:pt x="8006792" y="3217628"/>
                </a:lnTo>
                <a:lnTo>
                  <a:pt x="8006792" y="3249427"/>
                </a:lnTo>
                <a:lnTo>
                  <a:pt x="7989520" y="3249427"/>
                </a:lnTo>
                <a:lnTo>
                  <a:pt x="7989520" y="3281225"/>
                </a:lnTo>
                <a:lnTo>
                  <a:pt x="7987996" y="3281225"/>
                </a:lnTo>
                <a:lnTo>
                  <a:pt x="7972375" y="3281225"/>
                </a:lnTo>
                <a:lnTo>
                  <a:pt x="7972375" y="3290600"/>
                </a:lnTo>
                <a:lnTo>
                  <a:pt x="7972375" y="3314797"/>
                </a:lnTo>
                <a:lnTo>
                  <a:pt x="7972375" y="3585146"/>
                </a:lnTo>
                <a:lnTo>
                  <a:pt x="8364043" y="3585146"/>
                </a:lnTo>
                <a:lnTo>
                  <a:pt x="8364043" y="3312516"/>
                </a:lnTo>
                <a:lnTo>
                  <a:pt x="8364043" y="3290600"/>
                </a:lnTo>
                <a:lnTo>
                  <a:pt x="8364043" y="3280591"/>
                </a:lnTo>
                <a:lnTo>
                  <a:pt x="8381315" y="3280591"/>
                </a:lnTo>
                <a:lnTo>
                  <a:pt x="8381315" y="3312516"/>
                </a:lnTo>
                <a:lnTo>
                  <a:pt x="8398460" y="3312516"/>
                </a:lnTo>
                <a:lnTo>
                  <a:pt x="8398460" y="3344315"/>
                </a:lnTo>
                <a:lnTo>
                  <a:pt x="8415605" y="3344315"/>
                </a:lnTo>
                <a:lnTo>
                  <a:pt x="8415605" y="3376113"/>
                </a:lnTo>
                <a:lnTo>
                  <a:pt x="8432877" y="3376113"/>
                </a:lnTo>
                <a:lnTo>
                  <a:pt x="8432877" y="3407785"/>
                </a:lnTo>
                <a:lnTo>
                  <a:pt x="8450021" y="3407785"/>
                </a:lnTo>
                <a:lnTo>
                  <a:pt x="8450021" y="3376113"/>
                </a:lnTo>
                <a:lnTo>
                  <a:pt x="8467293" y="3376113"/>
                </a:lnTo>
                <a:lnTo>
                  <a:pt x="8467293" y="3344315"/>
                </a:lnTo>
                <a:lnTo>
                  <a:pt x="8484566" y="3344315"/>
                </a:lnTo>
                <a:lnTo>
                  <a:pt x="8484566" y="3312516"/>
                </a:lnTo>
                <a:lnTo>
                  <a:pt x="8501838" y="3312516"/>
                </a:lnTo>
                <a:lnTo>
                  <a:pt x="8501838" y="3280591"/>
                </a:lnTo>
                <a:lnTo>
                  <a:pt x="8514665" y="3280591"/>
                </a:lnTo>
                <a:lnTo>
                  <a:pt x="8514665" y="3311883"/>
                </a:lnTo>
                <a:lnTo>
                  <a:pt x="8531937" y="3311883"/>
                </a:lnTo>
                <a:lnTo>
                  <a:pt x="8531937" y="3343681"/>
                </a:lnTo>
                <a:lnTo>
                  <a:pt x="8549081" y="3343681"/>
                </a:lnTo>
                <a:lnTo>
                  <a:pt x="8549081" y="3375606"/>
                </a:lnTo>
                <a:lnTo>
                  <a:pt x="8566354" y="3375606"/>
                </a:lnTo>
                <a:lnTo>
                  <a:pt x="8566354" y="3407405"/>
                </a:lnTo>
                <a:lnTo>
                  <a:pt x="8573719" y="3407405"/>
                </a:lnTo>
                <a:lnTo>
                  <a:pt x="8583626" y="3407405"/>
                </a:lnTo>
                <a:lnTo>
                  <a:pt x="8583626" y="3439203"/>
                </a:lnTo>
                <a:lnTo>
                  <a:pt x="8600770" y="3439203"/>
                </a:lnTo>
                <a:lnTo>
                  <a:pt x="8600770" y="3471001"/>
                </a:lnTo>
                <a:lnTo>
                  <a:pt x="8618043" y="3471001"/>
                </a:lnTo>
                <a:lnTo>
                  <a:pt x="8618043" y="3502800"/>
                </a:lnTo>
                <a:lnTo>
                  <a:pt x="8635188" y="3502800"/>
                </a:lnTo>
                <a:lnTo>
                  <a:pt x="8635188" y="3471001"/>
                </a:lnTo>
                <a:lnTo>
                  <a:pt x="8641156" y="3471001"/>
                </a:lnTo>
                <a:lnTo>
                  <a:pt x="8652460" y="3471001"/>
                </a:lnTo>
                <a:lnTo>
                  <a:pt x="8652460" y="3439203"/>
                </a:lnTo>
                <a:lnTo>
                  <a:pt x="8669731" y="3439203"/>
                </a:lnTo>
                <a:lnTo>
                  <a:pt x="8669731" y="3407405"/>
                </a:lnTo>
                <a:lnTo>
                  <a:pt x="8673161" y="3407405"/>
                </a:lnTo>
                <a:lnTo>
                  <a:pt x="8686877" y="3407405"/>
                </a:lnTo>
                <a:lnTo>
                  <a:pt x="8686877" y="3375606"/>
                </a:lnTo>
                <a:lnTo>
                  <a:pt x="8704149" y="3375606"/>
                </a:lnTo>
                <a:lnTo>
                  <a:pt x="8704149" y="3343681"/>
                </a:lnTo>
                <a:lnTo>
                  <a:pt x="8721293" y="3343681"/>
                </a:lnTo>
                <a:lnTo>
                  <a:pt x="8721293" y="3311883"/>
                </a:lnTo>
                <a:lnTo>
                  <a:pt x="8738566" y="3311883"/>
                </a:lnTo>
                <a:lnTo>
                  <a:pt x="8738566" y="3280085"/>
                </a:lnTo>
                <a:lnTo>
                  <a:pt x="8740090" y="3280085"/>
                </a:lnTo>
                <a:lnTo>
                  <a:pt x="8755838" y="3280085"/>
                </a:lnTo>
                <a:lnTo>
                  <a:pt x="8755838" y="3270710"/>
                </a:lnTo>
                <a:lnTo>
                  <a:pt x="8755838" y="3246513"/>
                </a:lnTo>
                <a:lnTo>
                  <a:pt x="8755838" y="2976164"/>
                </a:lnTo>
                <a:lnTo>
                  <a:pt x="8364043" y="2976164"/>
                </a:lnTo>
                <a:lnTo>
                  <a:pt x="8364043" y="2703535"/>
                </a:lnTo>
                <a:lnTo>
                  <a:pt x="8364043" y="2681618"/>
                </a:lnTo>
                <a:lnTo>
                  <a:pt x="8364043" y="2671736"/>
                </a:lnTo>
                <a:lnTo>
                  <a:pt x="8346898" y="2671736"/>
                </a:lnTo>
                <a:lnTo>
                  <a:pt x="8346898" y="2639938"/>
                </a:lnTo>
                <a:lnTo>
                  <a:pt x="8329626" y="2639938"/>
                </a:lnTo>
                <a:lnTo>
                  <a:pt x="8329626" y="2608140"/>
                </a:lnTo>
                <a:lnTo>
                  <a:pt x="8312354" y="2608140"/>
                </a:lnTo>
                <a:lnTo>
                  <a:pt x="8312354" y="2576341"/>
                </a:lnTo>
                <a:lnTo>
                  <a:pt x="8295209" y="2576341"/>
                </a:lnTo>
                <a:lnTo>
                  <a:pt x="8295209" y="2544543"/>
                </a:lnTo>
                <a:lnTo>
                  <a:pt x="8278064" y="2544543"/>
                </a:lnTo>
                <a:lnTo>
                  <a:pt x="8278064" y="2576341"/>
                </a:lnTo>
                <a:lnTo>
                  <a:pt x="8260792" y="2576341"/>
                </a:lnTo>
                <a:lnTo>
                  <a:pt x="8260792" y="2608140"/>
                </a:lnTo>
                <a:lnTo>
                  <a:pt x="8243647" y="2608140"/>
                </a:lnTo>
                <a:lnTo>
                  <a:pt x="8243647" y="2639938"/>
                </a:lnTo>
                <a:lnTo>
                  <a:pt x="8226375" y="2639938"/>
                </a:lnTo>
                <a:lnTo>
                  <a:pt x="8226375" y="2671736"/>
                </a:lnTo>
                <a:lnTo>
                  <a:pt x="8213421" y="2671736"/>
                </a:lnTo>
                <a:lnTo>
                  <a:pt x="8213421" y="2640445"/>
                </a:lnTo>
                <a:lnTo>
                  <a:pt x="8196149" y="2640445"/>
                </a:lnTo>
                <a:lnTo>
                  <a:pt x="8196149" y="2608646"/>
                </a:lnTo>
                <a:lnTo>
                  <a:pt x="8179004" y="2608646"/>
                </a:lnTo>
                <a:lnTo>
                  <a:pt x="8179004" y="2576848"/>
                </a:lnTo>
                <a:lnTo>
                  <a:pt x="8161732" y="2576848"/>
                </a:lnTo>
                <a:lnTo>
                  <a:pt x="8161732" y="2545050"/>
                </a:lnTo>
                <a:lnTo>
                  <a:pt x="8154493" y="2545050"/>
                </a:lnTo>
                <a:lnTo>
                  <a:pt x="8144460" y="2545050"/>
                </a:lnTo>
                <a:lnTo>
                  <a:pt x="8144460" y="2513251"/>
                </a:lnTo>
                <a:lnTo>
                  <a:pt x="8127315" y="2513251"/>
                </a:lnTo>
                <a:lnTo>
                  <a:pt x="8127315" y="2481453"/>
                </a:lnTo>
                <a:lnTo>
                  <a:pt x="8110043" y="2481453"/>
                </a:lnTo>
                <a:lnTo>
                  <a:pt x="8110043" y="2449655"/>
                </a:lnTo>
                <a:close/>
                <a:moveTo>
                  <a:pt x="7309434" y="2449655"/>
                </a:moveTo>
                <a:lnTo>
                  <a:pt x="7309434" y="2481453"/>
                </a:lnTo>
                <a:lnTo>
                  <a:pt x="7303465" y="2481453"/>
                </a:lnTo>
                <a:lnTo>
                  <a:pt x="7292162" y="2481453"/>
                </a:lnTo>
                <a:lnTo>
                  <a:pt x="7292162" y="2513251"/>
                </a:lnTo>
                <a:lnTo>
                  <a:pt x="7274890" y="2513251"/>
                </a:lnTo>
                <a:lnTo>
                  <a:pt x="7274890" y="2545050"/>
                </a:lnTo>
                <a:lnTo>
                  <a:pt x="7271461" y="2545050"/>
                </a:lnTo>
                <a:lnTo>
                  <a:pt x="7257745" y="2545050"/>
                </a:lnTo>
                <a:lnTo>
                  <a:pt x="7257745" y="2576848"/>
                </a:lnTo>
                <a:lnTo>
                  <a:pt x="7240473" y="2576848"/>
                </a:lnTo>
                <a:lnTo>
                  <a:pt x="7240473" y="2608646"/>
                </a:lnTo>
                <a:lnTo>
                  <a:pt x="7223328" y="2608646"/>
                </a:lnTo>
                <a:lnTo>
                  <a:pt x="7223328" y="2640445"/>
                </a:lnTo>
                <a:lnTo>
                  <a:pt x="7206056" y="2640445"/>
                </a:lnTo>
                <a:lnTo>
                  <a:pt x="7206056" y="2672243"/>
                </a:lnTo>
                <a:lnTo>
                  <a:pt x="7204532" y="2672243"/>
                </a:lnTo>
                <a:lnTo>
                  <a:pt x="7188911" y="2672243"/>
                </a:lnTo>
                <a:lnTo>
                  <a:pt x="7188911" y="2681618"/>
                </a:lnTo>
                <a:lnTo>
                  <a:pt x="7188911" y="2705942"/>
                </a:lnTo>
                <a:lnTo>
                  <a:pt x="7188911" y="2976164"/>
                </a:lnTo>
                <a:lnTo>
                  <a:pt x="7580579" y="2976164"/>
                </a:lnTo>
                <a:lnTo>
                  <a:pt x="7580579" y="2703535"/>
                </a:lnTo>
                <a:lnTo>
                  <a:pt x="7580579" y="2681618"/>
                </a:lnTo>
                <a:lnTo>
                  <a:pt x="7580579" y="2671736"/>
                </a:lnTo>
                <a:lnTo>
                  <a:pt x="7563434" y="2671736"/>
                </a:lnTo>
                <a:lnTo>
                  <a:pt x="7563434" y="2639938"/>
                </a:lnTo>
                <a:lnTo>
                  <a:pt x="7546162" y="2639938"/>
                </a:lnTo>
                <a:lnTo>
                  <a:pt x="7546162" y="2608140"/>
                </a:lnTo>
                <a:lnTo>
                  <a:pt x="7528890" y="2608140"/>
                </a:lnTo>
                <a:lnTo>
                  <a:pt x="7528890" y="2576341"/>
                </a:lnTo>
                <a:lnTo>
                  <a:pt x="7511745" y="2576341"/>
                </a:lnTo>
                <a:lnTo>
                  <a:pt x="7511745" y="2544543"/>
                </a:lnTo>
                <a:lnTo>
                  <a:pt x="7494473" y="2544543"/>
                </a:lnTo>
                <a:lnTo>
                  <a:pt x="7494473" y="2576341"/>
                </a:lnTo>
                <a:lnTo>
                  <a:pt x="7477328" y="2576341"/>
                </a:lnTo>
                <a:lnTo>
                  <a:pt x="7477328" y="2608140"/>
                </a:lnTo>
                <a:lnTo>
                  <a:pt x="7460183" y="2608140"/>
                </a:lnTo>
                <a:lnTo>
                  <a:pt x="7460183" y="2639938"/>
                </a:lnTo>
                <a:lnTo>
                  <a:pt x="7442911" y="2639938"/>
                </a:lnTo>
                <a:lnTo>
                  <a:pt x="7442911" y="2671736"/>
                </a:lnTo>
                <a:lnTo>
                  <a:pt x="7429957" y="2671736"/>
                </a:lnTo>
                <a:lnTo>
                  <a:pt x="7429957" y="2640445"/>
                </a:lnTo>
                <a:lnTo>
                  <a:pt x="7412685" y="2640445"/>
                </a:lnTo>
                <a:lnTo>
                  <a:pt x="7412685" y="2608646"/>
                </a:lnTo>
                <a:lnTo>
                  <a:pt x="7395540" y="2608646"/>
                </a:lnTo>
                <a:lnTo>
                  <a:pt x="7395540" y="2576848"/>
                </a:lnTo>
                <a:lnTo>
                  <a:pt x="7378268" y="2576848"/>
                </a:lnTo>
                <a:lnTo>
                  <a:pt x="7378268" y="2545050"/>
                </a:lnTo>
                <a:lnTo>
                  <a:pt x="7371029" y="2545050"/>
                </a:lnTo>
                <a:lnTo>
                  <a:pt x="7360996" y="2545050"/>
                </a:lnTo>
                <a:lnTo>
                  <a:pt x="7360996" y="2513251"/>
                </a:lnTo>
                <a:lnTo>
                  <a:pt x="7343851" y="2513251"/>
                </a:lnTo>
                <a:lnTo>
                  <a:pt x="7343851" y="2481453"/>
                </a:lnTo>
                <a:lnTo>
                  <a:pt x="7326579" y="2481453"/>
                </a:lnTo>
                <a:lnTo>
                  <a:pt x="7326579" y="2449655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3280591"/>
                </a:lnTo>
                <a:lnTo>
                  <a:pt x="9130361" y="3280591"/>
                </a:lnTo>
                <a:lnTo>
                  <a:pt x="9130361" y="3248920"/>
                </a:lnTo>
                <a:lnTo>
                  <a:pt x="9113089" y="3248920"/>
                </a:lnTo>
                <a:lnTo>
                  <a:pt x="9113089" y="3217121"/>
                </a:lnTo>
                <a:lnTo>
                  <a:pt x="9095944" y="3217121"/>
                </a:lnTo>
                <a:lnTo>
                  <a:pt x="9095944" y="3185196"/>
                </a:lnTo>
                <a:lnTo>
                  <a:pt x="9078672" y="3185196"/>
                </a:lnTo>
                <a:lnTo>
                  <a:pt x="9078672" y="3153398"/>
                </a:lnTo>
                <a:lnTo>
                  <a:pt x="9061527" y="3153398"/>
                </a:lnTo>
                <a:lnTo>
                  <a:pt x="9061527" y="3185196"/>
                </a:lnTo>
                <a:lnTo>
                  <a:pt x="9044255" y="3185196"/>
                </a:lnTo>
                <a:lnTo>
                  <a:pt x="9044255" y="3217121"/>
                </a:lnTo>
                <a:lnTo>
                  <a:pt x="9027110" y="3217121"/>
                </a:lnTo>
                <a:lnTo>
                  <a:pt x="9027110" y="3248920"/>
                </a:lnTo>
                <a:lnTo>
                  <a:pt x="9009838" y="3248920"/>
                </a:lnTo>
                <a:lnTo>
                  <a:pt x="9009838" y="3280718"/>
                </a:lnTo>
                <a:lnTo>
                  <a:pt x="8996884" y="3280718"/>
                </a:lnTo>
                <a:lnTo>
                  <a:pt x="8996884" y="3249427"/>
                </a:lnTo>
                <a:lnTo>
                  <a:pt x="8979612" y="3249427"/>
                </a:lnTo>
                <a:lnTo>
                  <a:pt x="8979612" y="3217628"/>
                </a:lnTo>
                <a:lnTo>
                  <a:pt x="8962467" y="3217628"/>
                </a:lnTo>
                <a:lnTo>
                  <a:pt x="8962467" y="3185830"/>
                </a:lnTo>
                <a:lnTo>
                  <a:pt x="8945195" y="3185830"/>
                </a:lnTo>
                <a:lnTo>
                  <a:pt x="8945195" y="3153905"/>
                </a:lnTo>
                <a:lnTo>
                  <a:pt x="8937956" y="3153905"/>
                </a:lnTo>
                <a:lnTo>
                  <a:pt x="8927923" y="3153905"/>
                </a:lnTo>
                <a:lnTo>
                  <a:pt x="8927923" y="3122106"/>
                </a:lnTo>
                <a:lnTo>
                  <a:pt x="8910778" y="3122106"/>
                </a:lnTo>
                <a:lnTo>
                  <a:pt x="8910778" y="3090308"/>
                </a:lnTo>
                <a:lnTo>
                  <a:pt x="8893506" y="3090308"/>
                </a:lnTo>
                <a:lnTo>
                  <a:pt x="8893506" y="3058510"/>
                </a:lnTo>
                <a:lnTo>
                  <a:pt x="8876361" y="3058510"/>
                </a:lnTo>
                <a:lnTo>
                  <a:pt x="8876361" y="3090308"/>
                </a:lnTo>
                <a:lnTo>
                  <a:pt x="8870519" y="3090308"/>
                </a:lnTo>
                <a:lnTo>
                  <a:pt x="8859089" y="3090308"/>
                </a:lnTo>
                <a:lnTo>
                  <a:pt x="8859089" y="3122106"/>
                </a:lnTo>
                <a:lnTo>
                  <a:pt x="8841944" y="3122106"/>
                </a:lnTo>
                <a:lnTo>
                  <a:pt x="8841944" y="3153905"/>
                </a:lnTo>
                <a:lnTo>
                  <a:pt x="8838388" y="3153905"/>
                </a:lnTo>
                <a:lnTo>
                  <a:pt x="8824672" y="3153905"/>
                </a:lnTo>
                <a:lnTo>
                  <a:pt x="8824672" y="3185830"/>
                </a:lnTo>
                <a:lnTo>
                  <a:pt x="8807400" y="3185830"/>
                </a:lnTo>
                <a:lnTo>
                  <a:pt x="8807400" y="3217628"/>
                </a:lnTo>
                <a:lnTo>
                  <a:pt x="8790255" y="3217628"/>
                </a:lnTo>
                <a:lnTo>
                  <a:pt x="8790255" y="3249427"/>
                </a:lnTo>
                <a:lnTo>
                  <a:pt x="8772983" y="3249427"/>
                </a:lnTo>
                <a:lnTo>
                  <a:pt x="8772983" y="3281225"/>
                </a:lnTo>
                <a:lnTo>
                  <a:pt x="8771459" y="3281225"/>
                </a:lnTo>
                <a:lnTo>
                  <a:pt x="8755838" y="3281225"/>
                </a:lnTo>
                <a:lnTo>
                  <a:pt x="8755838" y="3290600"/>
                </a:lnTo>
                <a:lnTo>
                  <a:pt x="8755838" y="3314797"/>
                </a:lnTo>
                <a:lnTo>
                  <a:pt x="8755838" y="3585146"/>
                </a:lnTo>
                <a:lnTo>
                  <a:pt x="8364297" y="3585146"/>
                </a:lnTo>
                <a:lnTo>
                  <a:pt x="8364297" y="3857775"/>
                </a:lnTo>
                <a:lnTo>
                  <a:pt x="8364297" y="3879692"/>
                </a:lnTo>
                <a:lnTo>
                  <a:pt x="8364297" y="3889573"/>
                </a:lnTo>
                <a:lnTo>
                  <a:pt x="8347152" y="3889573"/>
                </a:lnTo>
                <a:lnTo>
                  <a:pt x="8347152" y="3857775"/>
                </a:lnTo>
                <a:lnTo>
                  <a:pt x="8329880" y="3857775"/>
                </a:lnTo>
                <a:lnTo>
                  <a:pt x="8329880" y="3825977"/>
                </a:lnTo>
                <a:lnTo>
                  <a:pt x="8312735" y="3825977"/>
                </a:lnTo>
                <a:lnTo>
                  <a:pt x="8312735" y="3794179"/>
                </a:lnTo>
                <a:lnTo>
                  <a:pt x="8295463" y="3794179"/>
                </a:lnTo>
                <a:lnTo>
                  <a:pt x="8295463" y="3762380"/>
                </a:lnTo>
                <a:lnTo>
                  <a:pt x="8278318" y="3762380"/>
                </a:lnTo>
                <a:lnTo>
                  <a:pt x="8278318" y="3794179"/>
                </a:lnTo>
                <a:lnTo>
                  <a:pt x="8261045" y="3794179"/>
                </a:lnTo>
                <a:lnTo>
                  <a:pt x="8261045" y="3825977"/>
                </a:lnTo>
                <a:lnTo>
                  <a:pt x="8243901" y="3825977"/>
                </a:lnTo>
                <a:lnTo>
                  <a:pt x="8243901" y="3857775"/>
                </a:lnTo>
                <a:lnTo>
                  <a:pt x="8226375" y="3857775"/>
                </a:lnTo>
                <a:lnTo>
                  <a:pt x="8226375" y="3889573"/>
                </a:lnTo>
                <a:lnTo>
                  <a:pt x="8213420" y="3889573"/>
                </a:lnTo>
                <a:lnTo>
                  <a:pt x="8213420" y="3858282"/>
                </a:lnTo>
                <a:lnTo>
                  <a:pt x="8196149" y="3858282"/>
                </a:lnTo>
                <a:lnTo>
                  <a:pt x="8196149" y="3826483"/>
                </a:lnTo>
                <a:lnTo>
                  <a:pt x="8179004" y="3826483"/>
                </a:lnTo>
                <a:lnTo>
                  <a:pt x="8179004" y="3794685"/>
                </a:lnTo>
                <a:lnTo>
                  <a:pt x="8161731" y="3794685"/>
                </a:lnTo>
                <a:lnTo>
                  <a:pt x="8161731" y="3762887"/>
                </a:lnTo>
                <a:lnTo>
                  <a:pt x="8154366" y="3762887"/>
                </a:lnTo>
                <a:lnTo>
                  <a:pt x="8144460" y="3762887"/>
                </a:lnTo>
                <a:lnTo>
                  <a:pt x="8144460" y="3731089"/>
                </a:lnTo>
                <a:lnTo>
                  <a:pt x="8127315" y="3731089"/>
                </a:lnTo>
                <a:lnTo>
                  <a:pt x="8127315" y="3699290"/>
                </a:lnTo>
                <a:lnTo>
                  <a:pt x="8110043" y="3699290"/>
                </a:lnTo>
                <a:lnTo>
                  <a:pt x="8110043" y="3667492"/>
                </a:lnTo>
                <a:lnTo>
                  <a:pt x="8092898" y="3667492"/>
                </a:lnTo>
                <a:lnTo>
                  <a:pt x="8092898" y="3699290"/>
                </a:lnTo>
                <a:lnTo>
                  <a:pt x="8087056" y="3699290"/>
                </a:lnTo>
                <a:lnTo>
                  <a:pt x="8075753" y="3699290"/>
                </a:lnTo>
                <a:lnTo>
                  <a:pt x="8075753" y="3731089"/>
                </a:lnTo>
                <a:lnTo>
                  <a:pt x="8058481" y="3731089"/>
                </a:lnTo>
                <a:lnTo>
                  <a:pt x="8058481" y="3762887"/>
                </a:lnTo>
                <a:lnTo>
                  <a:pt x="8055052" y="3762887"/>
                </a:lnTo>
                <a:lnTo>
                  <a:pt x="8041336" y="3762887"/>
                </a:lnTo>
                <a:lnTo>
                  <a:pt x="8041336" y="3794685"/>
                </a:lnTo>
                <a:lnTo>
                  <a:pt x="8024191" y="3794685"/>
                </a:lnTo>
                <a:lnTo>
                  <a:pt x="8024191" y="3826483"/>
                </a:lnTo>
                <a:lnTo>
                  <a:pt x="8006918" y="3826483"/>
                </a:lnTo>
                <a:lnTo>
                  <a:pt x="8006918" y="3858282"/>
                </a:lnTo>
                <a:lnTo>
                  <a:pt x="7989647" y="3858282"/>
                </a:lnTo>
                <a:lnTo>
                  <a:pt x="7989647" y="3890080"/>
                </a:lnTo>
                <a:lnTo>
                  <a:pt x="7988123" y="3890080"/>
                </a:lnTo>
                <a:lnTo>
                  <a:pt x="7972375" y="3890080"/>
                </a:lnTo>
                <a:lnTo>
                  <a:pt x="7972375" y="3889067"/>
                </a:lnTo>
                <a:lnTo>
                  <a:pt x="7956754" y="3889067"/>
                </a:lnTo>
                <a:lnTo>
                  <a:pt x="7955230" y="3889067"/>
                </a:lnTo>
                <a:lnTo>
                  <a:pt x="7955230" y="3920865"/>
                </a:lnTo>
                <a:lnTo>
                  <a:pt x="7937957" y="3920865"/>
                </a:lnTo>
                <a:lnTo>
                  <a:pt x="7937957" y="3952663"/>
                </a:lnTo>
                <a:lnTo>
                  <a:pt x="7920813" y="3952663"/>
                </a:lnTo>
                <a:lnTo>
                  <a:pt x="7920813" y="3984461"/>
                </a:lnTo>
                <a:lnTo>
                  <a:pt x="7903541" y="3984461"/>
                </a:lnTo>
                <a:lnTo>
                  <a:pt x="7903541" y="4016260"/>
                </a:lnTo>
                <a:lnTo>
                  <a:pt x="7889825" y="4016260"/>
                </a:lnTo>
                <a:lnTo>
                  <a:pt x="7886395" y="4016260"/>
                </a:lnTo>
                <a:lnTo>
                  <a:pt x="7886395" y="4048058"/>
                </a:lnTo>
                <a:lnTo>
                  <a:pt x="7869124" y="4048058"/>
                </a:lnTo>
                <a:lnTo>
                  <a:pt x="7869124" y="4079856"/>
                </a:lnTo>
                <a:lnTo>
                  <a:pt x="7857693" y="4079856"/>
                </a:lnTo>
                <a:lnTo>
                  <a:pt x="7851852" y="4079856"/>
                </a:lnTo>
                <a:lnTo>
                  <a:pt x="7851852" y="4111655"/>
                </a:lnTo>
                <a:lnTo>
                  <a:pt x="7834706" y="4111655"/>
                </a:lnTo>
                <a:lnTo>
                  <a:pt x="7834706" y="4079856"/>
                </a:lnTo>
                <a:lnTo>
                  <a:pt x="7817435" y="4079856"/>
                </a:lnTo>
                <a:lnTo>
                  <a:pt x="7817435" y="4048058"/>
                </a:lnTo>
                <a:lnTo>
                  <a:pt x="7800290" y="4048058"/>
                </a:lnTo>
                <a:lnTo>
                  <a:pt x="7800290" y="4016260"/>
                </a:lnTo>
                <a:lnTo>
                  <a:pt x="7790383" y="4016260"/>
                </a:lnTo>
                <a:lnTo>
                  <a:pt x="7783018" y="4016260"/>
                </a:lnTo>
                <a:lnTo>
                  <a:pt x="7783018" y="3984461"/>
                </a:lnTo>
                <a:lnTo>
                  <a:pt x="7765745" y="3984461"/>
                </a:lnTo>
                <a:lnTo>
                  <a:pt x="7765745" y="3952663"/>
                </a:lnTo>
                <a:lnTo>
                  <a:pt x="7748601" y="3952663"/>
                </a:lnTo>
                <a:lnTo>
                  <a:pt x="7748601" y="3920865"/>
                </a:lnTo>
                <a:lnTo>
                  <a:pt x="7731329" y="3920865"/>
                </a:lnTo>
                <a:lnTo>
                  <a:pt x="7731329" y="3889573"/>
                </a:lnTo>
                <a:lnTo>
                  <a:pt x="7718502" y="3889573"/>
                </a:lnTo>
                <a:lnTo>
                  <a:pt x="7718502" y="3921371"/>
                </a:lnTo>
                <a:lnTo>
                  <a:pt x="7701230" y="3921371"/>
                </a:lnTo>
                <a:lnTo>
                  <a:pt x="7701230" y="3953170"/>
                </a:lnTo>
                <a:lnTo>
                  <a:pt x="7684085" y="3953170"/>
                </a:lnTo>
                <a:lnTo>
                  <a:pt x="7684085" y="3984968"/>
                </a:lnTo>
                <a:lnTo>
                  <a:pt x="7666813" y="3984968"/>
                </a:lnTo>
                <a:lnTo>
                  <a:pt x="7666813" y="4016766"/>
                </a:lnTo>
                <a:lnTo>
                  <a:pt x="7649668" y="4016766"/>
                </a:lnTo>
                <a:lnTo>
                  <a:pt x="7649668" y="3984968"/>
                </a:lnTo>
                <a:lnTo>
                  <a:pt x="7632395" y="3984968"/>
                </a:lnTo>
                <a:lnTo>
                  <a:pt x="7632395" y="3953170"/>
                </a:lnTo>
                <a:lnTo>
                  <a:pt x="7615251" y="3953170"/>
                </a:lnTo>
                <a:lnTo>
                  <a:pt x="7615251" y="3921371"/>
                </a:lnTo>
                <a:lnTo>
                  <a:pt x="7597979" y="3921371"/>
                </a:lnTo>
                <a:lnTo>
                  <a:pt x="7597979" y="3889573"/>
                </a:lnTo>
                <a:lnTo>
                  <a:pt x="7580706" y="3889573"/>
                </a:lnTo>
                <a:lnTo>
                  <a:pt x="7563562" y="3889573"/>
                </a:lnTo>
                <a:lnTo>
                  <a:pt x="7563562" y="3857775"/>
                </a:lnTo>
                <a:lnTo>
                  <a:pt x="7546290" y="3857775"/>
                </a:lnTo>
                <a:lnTo>
                  <a:pt x="7546290" y="3825977"/>
                </a:lnTo>
                <a:lnTo>
                  <a:pt x="7529144" y="3825977"/>
                </a:lnTo>
                <a:lnTo>
                  <a:pt x="7529144" y="3794179"/>
                </a:lnTo>
                <a:lnTo>
                  <a:pt x="7511873" y="3794179"/>
                </a:lnTo>
                <a:lnTo>
                  <a:pt x="7511873" y="3762380"/>
                </a:lnTo>
                <a:lnTo>
                  <a:pt x="7494728" y="3762380"/>
                </a:lnTo>
                <a:lnTo>
                  <a:pt x="7494728" y="3794179"/>
                </a:lnTo>
                <a:lnTo>
                  <a:pt x="7477456" y="3794179"/>
                </a:lnTo>
                <a:lnTo>
                  <a:pt x="7477456" y="3825977"/>
                </a:lnTo>
                <a:lnTo>
                  <a:pt x="7460311" y="3825977"/>
                </a:lnTo>
                <a:lnTo>
                  <a:pt x="7460311" y="3857775"/>
                </a:lnTo>
                <a:lnTo>
                  <a:pt x="7443039" y="3857775"/>
                </a:lnTo>
                <a:lnTo>
                  <a:pt x="7443039" y="3889573"/>
                </a:lnTo>
                <a:lnTo>
                  <a:pt x="7430085" y="3889573"/>
                </a:lnTo>
                <a:lnTo>
                  <a:pt x="7430085" y="3858282"/>
                </a:lnTo>
                <a:lnTo>
                  <a:pt x="7412813" y="3858282"/>
                </a:lnTo>
                <a:lnTo>
                  <a:pt x="7412813" y="3826483"/>
                </a:lnTo>
                <a:lnTo>
                  <a:pt x="7395668" y="3826483"/>
                </a:lnTo>
                <a:lnTo>
                  <a:pt x="7395668" y="3794685"/>
                </a:lnTo>
                <a:lnTo>
                  <a:pt x="7378395" y="3794685"/>
                </a:lnTo>
                <a:lnTo>
                  <a:pt x="7378395" y="3762887"/>
                </a:lnTo>
                <a:lnTo>
                  <a:pt x="7371156" y="3762887"/>
                </a:lnTo>
                <a:lnTo>
                  <a:pt x="7361124" y="3762887"/>
                </a:lnTo>
                <a:lnTo>
                  <a:pt x="7361124" y="3731089"/>
                </a:lnTo>
                <a:lnTo>
                  <a:pt x="7343979" y="3731089"/>
                </a:lnTo>
                <a:lnTo>
                  <a:pt x="7343979" y="3699290"/>
                </a:lnTo>
                <a:lnTo>
                  <a:pt x="7326706" y="3699290"/>
                </a:lnTo>
                <a:lnTo>
                  <a:pt x="7326706" y="3667492"/>
                </a:lnTo>
                <a:lnTo>
                  <a:pt x="7309562" y="3667492"/>
                </a:lnTo>
                <a:lnTo>
                  <a:pt x="7309562" y="3699290"/>
                </a:lnTo>
                <a:lnTo>
                  <a:pt x="7303719" y="3699290"/>
                </a:lnTo>
                <a:lnTo>
                  <a:pt x="7292417" y="3699290"/>
                </a:lnTo>
                <a:lnTo>
                  <a:pt x="7292417" y="3731089"/>
                </a:lnTo>
                <a:lnTo>
                  <a:pt x="7275144" y="3731089"/>
                </a:lnTo>
                <a:lnTo>
                  <a:pt x="7275144" y="3762887"/>
                </a:lnTo>
                <a:lnTo>
                  <a:pt x="7271716" y="3762887"/>
                </a:lnTo>
                <a:lnTo>
                  <a:pt x="7258000" y="3762887"/>
                </a:lnTo>
                <a:lnTo>
                  <a:pt x="7258000" y="3794685"/>
                </a:lnTo>
                <a:lnTo>
                  <a:pt x="7240855" y="3794685"/>
                </a:lnTo>
                <a:lnTo>
                  <a:pt x="7240855" y="3826483"/>
                </a:lnTo>
                <a:lnTo>
                  <a:pt x="7223710" y="3826483"/>
                </a:lnTo>
                <a:lnTo>
                  <a:pt x="7223710" y="3858282"/>
                </a:lnTo>
                <a:lnTo>
                  <a:pt x="7206438" y="3858282"/>
                </a:lnTo>
                <a:lnTo>
                  <a:pt x="7206438" y="3890080"/>
                </a:lnTo>
                <a:lnTo>
                  <a:pt x="7204914" y="3890080"/>
                </a:lnTo>
                <a:lnTo>
                  <a:pt x="7189293" y="3890080"/>
                </a:lnTo>
                <a:lnTo>
                  <a:pt x="7189293" y="3899455"/>
                </a:lnTo>
                <a:lnTo>
                  <a:pt x="7189293" y="3923652"/>
                </a:lnTo>
                <a:lnTo>
                  <a:pt x="7189293" y="4189568"/>
                </a:lnTo>
                <a:lnTo>
                  <a:pt x="7188911" y="4189568"/>
                </a:lnTo>
                <a:lnTo>
                  <a:pt x="7188911" y="3889066"/>
                </a:lnTo>
                <a:lnTo>
                  <a:pt x="7173163" y="3889066"/>
                </a:lnTo>
                <a:lnTo>
                  <a:pt x="7171639" y="3889066"/>
                </a:lnTo>
                <a:lnTo>
                  <a:pt x="7171639" y="3920865"/>
                </a:lnTo>
                <a:lnTo>
                  <a:pt x="7154368" y="3920865"/>
                </a:lnTo>
                <a:lnTo>
                  <a:pt x="7154368" y="3952663"/>
                </a:lnTo>
                <a:lnTo>
                  <a:pt x="7137222" y="3952663"/>
                </a:lnTo>
                <a:lnTo>
                  <a:pt x="7137222" y="3984461"/>
                </a:lnTo>
                <a:lnTo>
                  <a:pt x="7119950" y="3984461"/>
                </a:lnTo>
                <a:lnTo>
                  <a:pt x="7119950" y="4016260"/>
                </a:lnTo>
                <a:lnTo>
                  <a:pt x="7106234" y="4016260"/>
                </a:lnTo>
                <a:lnTo>
                  <a:pt x="7102806" y="4016260"/>
                </a:lnTo>
                <a:lnTo>
                  <a:pt x="7102806" y="4048058"/>
                </a:lnTo>
                <a:lnTo>
                  <a:pt x="7085533" y="4048058"/>
                </a:lnTo>
                <a:lnTo>
                  <a:pt x="7085533" y="4079856"/>
                </a:lnTo>
                <a:lnTo>
                  <a:pt x="7074103" y="4079856"/>
                </a:lnTo>
                <a:lnTo>
                  <a:pt x="7068261" y="4079856"/>
                </a:lnTo>
                <a:lnTo>
                  <a:pt x="7068261" y="4111781"/>
                </a:lnTo>
                <a:lnTo>
                  <a:pt x="7051116" y="4111781"/>
                </a:lnTo>
                <a:lnTo>
                  <a:pt x="7051116" y="4079856"/>
                </a:lnTo>
                <a:lnTo>
                  <a:pt x="7033844" y="4079856"/>
                </a:lnTo>
                <a:lnTo>
                  <a:pt x="7033844" y="4048058"/>
                </a:lnTo>
                <a:lnTo>
                  <a:pt x="7016699" y="4048058"/>
                </a:lnTo>
                <a:lnTo>
                  <a:pt x="7016699" y="4016260"/>
                </a:lnTo>
                <a:lnTo>
                  <a:pt x="7006793" y="4016260"/>
                </a:lnTo>
                <a:lnTo>
                  <a:pt x="6999427" y="4016260"/>
                </a:lnTo>
                <a:lnTo>
                  <a:pt x="6999427" y="3984461"/>
                </a:lnTo>
                <a:lnTo>
                  <a:pt x="6982156" y="3984461"/>
                </a:lnTo>
                <a:lnTo>
                  <a:pt x="6982156" y="3952663"/>
                </a:lnTo>
                <a:lnTo>
                  <a:pt x="6965010" y="3952663"/>
                </a:lnTo>
                <a:lnTo>
                  <a:pt x="6965010" y="3920865"/>
                </a:lnTo>
                <a:lnTo>
                  <a:pt x="6947738" y="3920865"/>
                </a:lnTo>
                <a:lnTo>
                  <a:pt x="6947738" y="3889573"/>
                </a:lnTo>
                <a:lnTo>
                  <a:pt x="6934784" y="3889573"/>
                </a:lnTo>
                <a:lnTo>
                  <a:pt x="6934784" y="3921371"/>
                </a:lnTo>
                <a:lnTo>
                  <a:pt x="6917639" y="3921371"/>
                </a:lnTo>
                <a:lnTo>
                  <a:pt x="6917639" y="3953170"/>
                </a:lnTo>
                <a:lnTo>
                  <a:pt x="6900368" y="3953170"/>
                </a:lnTo>
                <a:lnTo>
                  <a:pt x="6900368" y="3984968"/>
                </a:lnTo>
                <a:lnTo>
                  <a:pt x="6883095" y="3984968"/>
                </a:lnTo>
                <a:lnTo>
                  <a:pt x="6883095" y="4016766"/>
                </a:lnTo>
                <a:lnTo>
                  <a:pt x="6865950" y="4016766"/>
                </a:lnTo>
                <a:lnTo>
                  <a:pt x="6865950" y="3984968"/>
                </a:lnTo>
                <a:lnTo>
                  <a:pt x="6848678" y="3984968"/>
                </a:lnTo>
                <a:lnTo>
                  <a:pt x="6848678" y="3953170"/>
                </a:lnTo>
                <a:lnTo>
                  <a:pt x="6831533" y="3953170"/>
                </a:lnTo>
                <a:lnTo>
                  <a:pt x="6831533" y="3921371"/>
                </a:lnTo>
                <a:lnTo>
                  <a:pt x="6814388" y="3921371"/>
                </a:lnTo>
                <a:lnTo>
                  <a:pt x="6814388" y="3889573"/>
                </a:lnTo>
                <a:lnTo>
                  <a:pt x="6797116" y="3889573"/>
                </a:lnTo>
                <a:lnTo>
                  <a:pt x="6779971" y="3889573"/>
                </a:lnTo>
                <a:lnTo>
                  <a:pt x="6779971" y="3857775"/>
                </a:lnTo>
                <a:lnTo>
                  <a:pt x="6762699" y="3857775"/>
                </a:lnTo>
                <a:lnTo>
                  <a:pt x="6762699" y="3825976"/>
                </a:lnTo>
                <a:lnTo>
                  <a:pt x="6745427" y="3825976"/>
                </a:lnTo>
                <a:lnTo>
                  <a:pt x="6745427" y="3794178"/>
                </a:lnTo>
                <a:lnTo>
                  <a:pt x="6728282" y="3794178"/>
                </a:lnTo>
                <a:lnTo>
                  <a:pt x="6728282" y="3762380"/>
                </a:lnTo>
                <a:lnTo>
                  <a:pt x="6711010" y="3762380"/>
                </a:lnTo>
                <a:lnTo>
                  <a:pt x="6711010" y="3794178"/>
                </a:lnTo>
                <a:lnTo>
                  <a:pt x="6693865" y="3794178"/>
                </a:lnTo>
                <a:lnTo>
                  <a:pt x="6693865" y="3825976"/>
                </a:lnTo>
                <a:lnTo>
                  <a:pt x="6676593" y="3825976"/>
                </a:lnTo>
                <a:lnTo>
                  <a:pt x="6676593" y="3857775"/>
                </a:lnTo>
                <a:lnTo>
                  <a:pt x="6659321" y="3857775"/>
                </a:lnTo>
                <a:lnTo>
                  <a:pt x="6659321" y="3889573"/>
                </a:lnTo>
                <a:lnTo>
                  <a:pt x="6646494" y="3889573"/>
                </a:lnTo>
                <a:lnTo>
                  <a:pt x="6646494" y="3858282"/>
                </a:lnTo>
                <a:lnTo>
                  <a:pt x="6629222" y="3858282"/>
                </a:lnTo>
                <a:lnTo>
                  <a:pt x="6629222" y="3826483"/>
                </a:lnTo>
                <a:lnTo>
                  <a:pt x="6612077" y="3826483"/>
                </a:lnTo>
                <a:lnTo>
                  <a:pt x="6612077" y="3794685"/>
                </a:lnTo>
                <a:lnTo>
                  <a:pt x="6594806" y="3794685"/>
                </a:lnTo>
                <a:lnTo>
                  <a:pt x="6594806" y="3762887"/>
                </a:lnTo>
                <a:lnTo>
                  <a:pt x="6587566" y="3762887"/>
                </a:lnTo>
                <a:lnTo>
                  <a:pt x="6577533" y="3762887"/>
                </a:lnTo>
                <a:lnTo>
                  <a:pt x="6577533" y="3731088"/>
                </a:lnTo>
                <a:lnTo>
                  <a:pt x="6560388" y="3731088"/>
                </a:lnTo>
                <a:lnTo>
                  <a:pt x="6560388" y="3699290"/>
                </a:lnTo>
                <a:lnTo>
                  <a:pt x="6543116" y="3699290"/>
                </a:lnTo>
                <a:lnTo>
                  <a:pt x="6543116" y="3667492"/>
                </a:lnTo>
                <a:lnTo>
                  <a:pt x="6525971" y="3667492"/>
                </a:lnTo>
                <a:lnTo>
                  <a:pt x="6525971" y="3699290"/>
                </a:lnTo>
                <a:lnTo>
                  <a:pt x="6520002" y="3699290"/>
                </a:lnTo>
                <a:lnTo>
                  <a:pt x="6508699" y="3699290"/>
                </a:lnTo>
                <a:lnTo>
                  <a:pt x="6508699" y="3731088"/>
                </a:lnTo>
                <a:lnTo>
                  <a:pt x="6491427" y="3731088"/>
                </a:lnTo>
                <a:lnTo>
                  <a:pt x="6491427" y="3762887"/>
                </a:lnTo>
                <a:lnTo>
                  <a:pt x="6487998" y="3762887"/>
                </a:lnTo>
                <a:lnTo>
                  <a:pt x="6474282" y="3762887"/>
                </a:lnTo>
                <a:lnTo>
                  <a:pt x="6474282" y="3794685"/>
                </a:lnTo>
                <a:lnTo>
                  <a:pt x="6457010" y="3794685"/>
                </a:lnTo>
                <a:lnTo>
                  <a:pt x="6457010" y="3826483"/>
                </a:lnTo>
                <a:lnTo>
                  <a:pt x="6439865" y="3826483"/>
                </a:lnTo>
                <a:lnTo>
                  <a:pt x="6439865" y="3858282"/>
                </a:lnTo>
                <a:lnTo>
                  <a:pt x="6422593" y="3858282"/>
                </a:lnTo>
                <a:lnTo>
                  <a:pt x="6422593" y="3890080"/>
                </a:lnTo>
                <a:lnTo>
                  <a:pt x="6421069" y="3890080"/>
                </a:lnTo>
                <a:lnTo>
                  <a:pt x="6405321" y="3890080"/>
                </a:lnTo>
                <a:lnTo>
                  <a:pt x="6405321" y="3899581"/>
                </a:lnTo>
                <a:lnTo>
                  <a:pt x="6405321" y="3923778"/>
                </a:lnTo>
                <a:lnTo>
                  <a:pt x="6405321" y="4189568"/>
                </a:lnTo>
                <a:lnTo>
                  <a:pt x="0" y="41895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327526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Golfj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3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CF28F66-490E-8947-AC2B-F8F70541D0F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075503"/>
            <a:ext cx="9143998" cy="4067999"/>
          </a:xfrm>
          <a:custGeom>
            <a:avLst/>
            <a:gdLst>
              <a:gd name="connsiteX0" fmla="*/ 9143998 w 9143998"/>
              <a:gd name="connsiteY0" fmla="*/ 664226 h 4067999"/>
              <a:gd name="connsiteX1" fmla="*/ 9143998 w 9143998"/>
              <a:gd name="connsiteY1" fmla="*/ 731927 h 4067999"/>
              <a:gd name="connsiteX2" fmla="*/ 9107454 w 9143998"/>
              <a:gd name="connsiteY2" fmla="*/ 764225 h 4067999"/>
              <a:gd name="connsiteX3" fmla="*/ 8894824 w 9143998"/>
              <a:gd name="connsiteY3" fmla="*/ 942314 h 4067999"/>
              <a:gd name="connsiteX4" fmla="*/ 8894824 w 9143998"/>
              <a:gd name="connsiteY4" fmla="*/ 706044 h 4067999"/>
              <a:gd name="connsiteX5" fmla="*/ 9106839 w 9143998"/>
              <a:gd name="connsiteY5" fmla="*/ 697081 h 4067999"/>
              <a:gd name="connsiteX6" fmla="*/ 239105 w 9143998"/>
              <a:gd name="connsiteY6" fmla="*/ 0 h 4067999"/>
              <a:gd name="connsiteX7" fmla="*/ 268893 w 9143998"/>
              <a:gd name="connsiteY7" fmla="*/ 0 h 4067999"/>
              <a:gd name="connsiteX8" fmla="*/ 298836 w 9143998"/>
              <a:gd name="connsiteY8" fmla="*/ 4391 h 4067999"/>
              <a:gd name="connsiteX9" fmla="*/ 249173 w 9143998"/>
              <a:gd name="connsiteY9" fmla="*/ 233378 h 4067999"/>
              <a:gd name="connsiteX10" fmla="*/ 700639 w 9143998"/>
              <a:gd name="connsiteY10" fmla="*/ 5395 h 4067999"/>
              <a:gd name="connsiteX11" fmla="*/ 719420 w 9143998"/>
              <a:gd name="connsiteY11" fmla="*/ 0 h 4067999"/>
              <a:gd name="connsiteX12" fmla="*/ 749207 w 9143998"/>
              <a:gd name="connsiteY12" fmla="*/ 0 h 4067999"/>
              <a:gd name="connsiteX13" fmla="*/ 779150 w 9143998"/>
              <a:gd name="connsiteY13" fmla="*/ 4391 h 4067999"/>
              <a:gd name="connsiteX14" fmla="*/ 729487 w 9143998"/>
              <a:gd name="connsiteY14" fmla="*/ 233378 h 4067999"/>
              <a:gd name="connsiteX15" fmla="*/ 1180953 w 9143998"/>
              <a:gd name="connsiteY15" fmla="*/ 5374 h 4067999"/>
              <a:gd name="connsiteX16" fmla="*/ 1199708 w 9143998"/>
              <a:gd name="connsiteY16" fmla="*/ 0 h 4067999"/>
              <a:gd name="connsiteX17" fmla="*/ 1229521 w 9143998"/>
              <a:gd name="connsiteY17" fmla="*/ 0 h 4067999"/>
              <a:gd name="connsiteX18" fmla="*/ 1259464 w 9143998"/>
              <a:gd name="connsiteY18" fmla="*/ 4391 h 4067999"/>
              <a:gd name="connsiteX19" fmla="*/ 1209801 w 9143998"/>
              <a:gd name="connsiteY19" fmla="*/ 233378 h 4067999"/>
              <a:gd name="connsiteX20" fmla="*/ 1661268 w 9143998"/>
              <a:gd name="connsiteY20" fmla="*/ 5374 h 4067999"/>
              <a:gd name="connsiteX21" fmla="*/ 1680023 w 9143998"/>
              <a:gd name="connsiteY21" fmla="*/ 0 h 4067999"/>
              <a:gd name="connsiteX22" fmla="*/ 1709835 w 9143998"/>
              <a:gd name="connsiteY22" fmla="*/ 0 h 4067999"/>
              <a:gd name="connsiteX23" fmla="*/ 1739778 w 9143998"/>
              <a:gd name="connsiteY23" fmla="*/ 4391 h 4067999"/>
              <a:gd name="connsiteX24" fmla="*/ 1690115 w 9143998"/>
              <a:gd name="connsiteY24" fmla="*/ 233378 h 4067999"/>
              <a:gd name="connsiteX25" fmla="*/ 2141581 w 9143998"/>
              <a:gd name="connsiteY25" fmla="*/ 5374 h 4067999"/>
              <a:gd name="connsiteX26" fmla="*/ 2160336 w 9143998"/>
              <a:gd name="connsiteY26" fmla="*/ 0 h 4067999"/>
              <a:gd name="connsiteX27" fmla="*/ 2190148 w 9143998"/>
              <a:gd name="connsiteY27" fmla="*/ 0 h 4067999"/>
              <a:gd name="connsiteX28" fmla="*/ 2220091 w 9143998"/>
              <a:gd name="connsiteY28" fmla="*/ 4391 h 4067999"/>
              <a:gd name="connsiteX29" fmla="*/ 2170428 w 9143998"/>
              <a:gd name="connsiteY29" fmla="*/ 233378 h 4067999"/>
              <a:gd name="connsiteX30" fmla="*/ 2621895 w 9143998"/>
              <a:gd name="connsiteY30" fmla="*/ 5374 h 4067999"/>
              <a:gd name="connsiteX31" fmla="*/ 2640649 w 9143998"/>
              <a:gd name="connsiteY31" fmla="*/ 0 h 4067999"/>
              <a:gd name="connsiteX32" fmla="*/ 2670462 w 9143998"/>
              <a:gd name="connsiteY32" fmla="*/ 0 h 4067999"/>
              <a:gd name="connsiteX33" fmla="*/ 2700405 w 9143998"/>
              <a:gd name="connsiteY33" fmla="*/ 4391 h 4067999"/>
              <a:gd name="connsiteX34" fmla="*/ 2650742 w 9143998"/>
              <a:gd name="connsiteY34" fmla="*/ 233378 h 4067999"/>
              <a:gd name="connsiteX35" fmla="*/ 3102208 w 9143998"/>
              <a:gd name="connsiteY35" fmla="*/ 5374 h 4067999"/>
              <a:gd name="connsiteX36" fmla="*/ 3120963 w 9143998"/>
              <a:gd name="connsiteY36" fmla="*/ 0 h 4067999"/>
              <a:gd name="connsiteX37" fmla="*/ 6993300 w 9143998"/>
              <a:gd name="connsiteY37" fmla="*/ 0 h 4067999"/>
              <a:gd name="connsiteX38" fmla="*/ 7023267 w 9143998"/>
              <a:gd name="connsiteY38" fmla="*/ 4392 h 4067999"/>
              <a:gd name="connsiteX39" fmla="*/ 6973568 w 9143998"/>
              <a:gd name="connsiteY39" fmla="*/ 233378 h 4067999"/>
              <a:gd name="connsiteX40" fmla="*/ 7425035 w 9143998"/>
              <a:gd name="connsiteY40" fmla="*/ 5374 h 4067999"/>
              <a:gd name="connsiteX41" fmla="*/ 7443790 w 9143998"/>
              <a:gd name="connsiteY41" fmla="*/ 0 h 4067999"/>
              <a:gd name="connsiteX42" fmla="*/ 7473600 w 9143998"/>
              <a:gd name="connsiteY42" fmla="*/ 0 h 4067999"/>
              <a:gd name="connsiteX43" fmla="*/ 7503545 w 9143998"/>
              <a:gd name="connsiteY43" fmla="*/ 4392 h 4067999"/>
              <a:gd name="connsiteX44" fmla="*/ 7453882 w 9143998"/>
              <a:gd name="connsiteY44" fmla="*/ 233378 h 4067999"/>
              <a:gd name="connsiteX45" fmla="*/ 7905348 w 9143998"/>
              <a:gd name="connsiteY45" fmla="*/ 5374 h 4067999"/>
              <a:gd name="connsiteX46" fmla="*/ 7924104 w 9143998"/>
              <a:gd name="connsiteY46" fmla="*/ 0 h 4067999"/>
              <a:gd name="connsiteX47" fmla="*/ 7953914 w 9143998"/>
              <a:gd name="connsiteY47" fmla="*/ 0 h 4067999"/>
              <a:gd name="connsiteX48" fmla="*/ 7983859 w 9143998"/>
              <a:gd name="connsiteY48" fmla="*/ 4392 h 4067999"/>
              <a:gd name="connsiteX49" fmla="*/ 7934196 w 9143998"/>
              <a:gd name="connsiteY49" fmla="*/ 233378 h 4067999"/>
              <a:gd name="connsiteX50" fmla="*/ 8385663 w 9143998"/>
              <a:gd name="connsiteY50" fmla="*/ 5374 h 4067999"/>
              <a:gd name="connsiteX51" fmla="*/ 8404418 w 9143998"/>
              <a:gd name="connsiteY51" fmla="*/ 0 h 4067999"/>
              <a:gd name="connsiteX52" fmla="*/ 8434228 w 9143998"/>
              <a:gd name="connsiteY52" fmla="*/ 0 h 4067999"/>
              <a:gd name="connsiteX53" fmla="*/ 8464173 w 9143998"/>
              <a:gd name="connsiteY53" fmla="*/ 4392 h 4067999"/>
              <a:gd name="connsiteX54" fmla="*/ 8414510 w 9143998"/>
              <a:gd name="connsiteY54" fmla="*/ 233378 h 4067999"/>
              <a:gd name="connsiteX55" fmla="*/ 8865976 w 9143998"/>
              <a:gd name="connsiteY55" fmla="*/ 5374 h 4067999"/>
              <a:gd name="connsiteX56" fmla="*/ 8884732 w 9143998"/>
              <a:gd name="connsiteY56" fmla="*/ 0 h 4067999"/>
              <a:gd name="connsiteX57" fmla="*/ 8914542 w 9143998"/>
              <a:gd name="connsiteY57" fmla="*/ 0 h 4067999"/>
              <a:gd name="connsiteX58" fmla="*/ 8944487 w 9143998"/>
              <a:gd name="connsiteY58" fmla="*/ 4392 h 4067999"/>
              <a:gd name="connsiteX59" fmla="*/ 8894824 w 9143998"/>
              <a:gd name="connsiteY59" fmla="*/ 233378 h 4067999"/>
              <a:gd name="connsiteX60" fmla="*/ 9106840 w 9143998"/>
              <a:gd name="connsiteY60" fmla="*/ 224414 h 4067999"/>
              <a:gd name="connsiteX61" fmla="*/ 9143998 w 9143998"/>
              <a:gd name="connsiteY61" fmla="*/ 191560 h 4067999"/>
              <a:gd name="connsiteX62" fmla="*/ 9143998 w 9143998"/>
              <a:gd name="connsiteY62" fmla="*/ 259387 h 4067999"/>
              <a:gd name="connsiteX63" fmla="*/ 9107454 w 9143998"/>
              <a:gd name="connsiteY63" fmla="*/ 291685 h 4067999"/>
              <a:gd name="connsiteX64" fmla="*/ 8894824 w 9143998"/>
              <a:gd name="connsiteY64" fmla="*/ 469775 h 4067999"/>
              <a:gd name="connsiteX65" fmla="*/ 8894824 w 9143998"/>
              <a:gd name="connsiteY65" fmla="*/ 233504 h 4067999"/>
              <a:gd name="connsiteX66" fmla="*/ 8414510 w 9143998"/>
              <a:gd name="connsiteY66" fmla="*/ 469775 h 4067999"/>
              <a:gd name="connsiteX67" fmla="*/ 8414510 w 9143998"/>
              <a:gd name="connsiteY67" fmla="*/ 706044 h 4067999"/>
              <a:gd name="connsiteX68" fmla="*/ 8894824 w 9143998"/>
              <a:gd name="connsiteY68" fmla="*/ 469775 h 4067999"/>
              <a:gd name="connsiteX69" fmla="*/ 8894824 w 9143998"/>
              <a:gd name="connsiteY69" fmla="*/ 706044 h 4067999"/>
              <a:gd name="connsiteX70" fmla="*/ 8414510 w 9143998"/>
              <a:gd name="connsiteY70" fmla="*/ 942314 h 4067999"/>
              <a:gd name="connsiteX71" fmla="*/ 8414510 w 9143998"/>
              <a:gd name="connsiteY71" fmla="*/ 1178585 h 4067999"/>
              <a:gd name="connsiteX72" fmla="*/ 8894824 w 9143998"/>
              <a:gd name="connsiteY72" fmla="*/ 942314 h 4067999"/>
              <a:gd name="connsiteX73" fmla="*/ 8894824 w 9143998"/>
              <a:gd name="connsiteY73" fmla="*/ 1178585 h 4067999"/>
              <a:gd name="connsiteX74" fmla="*/ 9106839 w 9143998"/>
              <a:gd name="connsiteY74" fmla="*/ 1169621 h 4067999"/>
              <a:gd name="connsiteX75" fmla="*/ 9143998 w 9143998"/>
              <a:gd name="connsiteY75" fmla="*/ 1136766 h 4067999"/>
              <a:gd name="connsiteX76" fmla="*/ 9143998 w 9143998"/>
              <a:gd name="connsiteY76" fmla="*/ 4067999 h 4067999"/>
              <a:gd name="connsiteX77" fmla="*/ 0 w 9143998"/>
              <a:gd name="connsiteY77" fmla="*/ 4067999 h 4067999"/>
              <a:gd name="connsiteX78" fmla="*/ 0 w 9143998"/>
              <a:gd name="connsiteY78" fmla="*/ 680162 h 4067999"/>
              <a:gd name="connsiteX79" fmla="*/ 36544 w 9143998"/>
              <a:gd name="connsiteY79" fmla="*/ 647864 h 4067999"/>
              <a:gd name="connsiteX80" fmla="*/ 249173 w 9143998"/>
              <a:gd name="connsiteY80" fmla="*/ 469774 h 4067999"/>
              <a:gd name="connsiteX81" fmla="*/ 249173 w 9143998"/>
              <a:gd name="connsiteY81" fmla="*/ 706044 h 4067999"/>
              <a:gd name="connsiteX82" fmla="*/ 729488 w 9143998"/>
              <a:gd name="connsiteY82" fmla="*/ 469774 h 4067999"/>
              <a:gd name="connsiteX83" fmla="*/ 729488 w 9143998"/>
              <a:gd name="connsiteY83" fmla="*/ 706044 h 4067999"/>
              <a:gd name="connsiteX84" fmla="*/ 1209802 w 9143998"/>
              <a:gd name="connsiteY84" fmla="*/ 469774 h 4067999"/>
              <a:gd name="connsiteX85" fmla="*/ 1209802 w 9143998"/>
              <a:gd name="connsiteY85" fmla="*/ 706044 h 4067999"/>
              <a:gd name="connsiteX86" fmla="*/ 1690115 w 9143998"/>
              <a:gd name="connsiteY86" fmla="*/ 469774 h 4067999"/>
              <a:gd name="connsiteX87" fmla="*/ 1690115 w 9143998"/>
              <a:gd name="connsiteY87" fmla="*/ 233504 h 4067999"/>
              <a:gd name="connsiteX88" fmla="*/ 1209802 w 9143998"/>
              <a:gd name="connsiteY88" fmla="*/ 469774 h 4067999"/>
              <a:gd name="connsiteX89" fmla="*/ 1209802 w 9143998"/>
              <a:gd name="connsiteY89" fmla="*/ 233504 h 4067999"/>
              <a:gd name="connsiteX90" fmla="*/ 729488 w 9143998"/>
              <a:gd name="connsiteY90" fmla="*/ 469774 h 4067999"/>
              <a:gd name="connsiteX91" fmla="*/ 729488 w 9143998"/>
              <a:gd name="connsiteY91" fmla="*/ 233504 h 4067999"/>
              <a:gd name="connsiteX92" fmla="*/ 249173 w 9143998"/>
              <a:gd name="connsiteY92" fmla="*/ 469774 h 4067999"/>
              <a:gd name="connsiteX93" fmla="*/ 249173 w 9143998"/>
              <a:gd name="connsiteY93" fmla="*/ 233504 h 4067999"/>
              <a:gd name="connsiteX94" fmla="*/ 37214 w 9143998"/>
              <a:gd name="connsiteY94" fmla="*/ 242434 h 4067999"/>
              <a:gd name="connsiteX95" fmla="*/ 0 w 9143998"/>
              <a:gd name="connsiteY95" fmla="*/ 275325 h 4067999"/>
              <a:gd name="connsiteX96" fmla="*/ 0 w 9143998"/>
              <a:gd name="connsiteY96" fmla="*/ 207495 h 4067999"/>
              <a:gd name="connsiteX97" fmla="*/ 36543 w 9143998"/>
              <a:gd name="connsiteY97" fmla="*/ 175197 h 4067999"/>
              <a:gd name="connsiteX98" fmla="*/ 220325 w 9143998"/>
              <a:gd name="connsiteY98" fmla="*/ 5395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9143998" h="4067999">
                <a:moveTo>
                  <a:pt x="9143998" y="664226"/>
                </a:moveTo>
                <a:lnTo>
                  <a:pt x="9143998" y="731927"/>
                </a:lnTo>
                <a:lnTo>
                  <a:pt x="9107454" y="764225"/>
                </a:lnTo>
                <a:cubicBezTo>
                  <a:pt x="9035985" y="836975"/>
                  <a:pt x="8973691" y="929710"/>
                  <a:pt x="8894824" y="942314"/>
                </a:cubicBezTo>
                <a:cubicBezTo>
                  <a:pt x="8749536" y="942314"/>
                  <a:pt x="8701022" y="775975"/>
                  <a:pt x="8894824" y="706044"/>
                </a:cubicBezTo>
                <a:cubicBezTo>
                  <a:pt x="8981549" y="756545"/>
                  <a:pt x="9048593" y="739472"/>
                  <a:pt x="9106839" y="697081"/>
                </a:cubicBezTo>
                <a:close/>
                <a:moveTo>
                  <a:pt x="239105" y="0"/>
                </a:moveTo>
                <a:lnTo>
                  <a:pt x="268893" y="0"/>
                </a:lnTo>
                <a:lnTo>
                  <a:pt x="298836" y="4391"/>
                </a:lnTo>
                <a:cubicBezTo>
                  <a:pt x="402804" y="37186"/>
                  <a:pt x="418750" y="172188"/>
                  <a:pt x="249173" y="233378"/>
                </a:cubicBezTo>
                <a:cubicBezTo>
                  <a:pt x="465867" y="359629"/>
                  <a:pt x="559778" y="63657"/>
                  <a:pt x="700639" y="5395"/>
                </a:cubicBezTo>
                <a:lnTo>
                  <a:pt x="719420" y="0"/>
                </a:lnTo>
                <a:lnTo>
                  <a:pt x="749207" y="0"/>
                </a:lnTo>
                <a:lnTo>
                  <a:pt x="779150" y="4391"/>
                </a:lnTo>
                <a:cubicBezTo>
                  <a:pt x="883118" y="37186"/>
                  <a:pt x="899064" y="172188"/>
                  <a:pt x="729487" y="233378"/>
                </a:cubicBezTo>
                <a:cubicBezTo>
                  <a:pt x="946181" y="359629"/>
                  <a:pt x="1040092" y="63546"/>
                  <a:pt x="1180953" y="5374"/>
                </a:cubicBezTo>
                <a:lnTo>
                  <a:pt x="1199708" y="0"/>
                </a:lnTo>
                <a:lnTo>
                  <a:pt x="1229521" y="0"/>
                </a:lnTo>
                <a:lnTo>
                  <a:pt x="1259464" y="4391"/>
                </a:lnTo>
                <a:cubicBezTo>
                  <a:pt x="1363432" y="37186"/>
                  <a:pt x="1379378" y="172188"/>
                  <a:pt x="1209801" y="233378"/>
                </a:cubicBezTo>
                <a:cubicBezTo>
                  <a:pt x="1426614" y="359629"/>
                  <a:pt x="1520421" y="63546"/>
                  <a:pt x="1661268" y="5374"/>
                </a:cubicBezTo>
                <a:lnTo>
                  <a:pt x="1680023" y="0"/>
                </a:lnTo>
                <a:lnTo>
                  <a:pt x="1709835" y="0"/>
                </a:lnTo>
                <a:lnTo>
                  <a:pt x="1739778" y="4391"/>
                </a:lnTo>
                <a:cubicBezTo>
                  <a:pt x="1843746" y="37186"/>
                  <a:pt x="1859692" y="172188"/>
                  <a:pt x="1690115" y="233378"/>
                </a:cubicBezTo>
                <a:cubicBezTo>
                  <a:pt x="1906809" y="359629"/>
                  <a:pt x="2000720" y="63546"/>
                  <a:pt x="2141581" y="5374"/>
                </a:cubicBezTo>
                <a:lnTo>
                  <a:pt x="2160336" y="0"/>
                </a:lnTo>
                <a:lnTo>
                  <a:pt x="2190148" y="0"/>
                </a:lnTo>
                <a:lnTo>
                  <a:pt x="2220091" y="4391"/>
                </a:lnTo>
                <a:cubicBezTo>
                  <a:pt x="2324059" y="37186"/>
                  <a:pt x="2340005" y="172188"/>
                  <a:pt x="2170428" y="233378"/>
                </a:cubicBezTo>
                <a:cubicBezTo>
                  <a:pt x="2387241" y="359628"/>
                  <a:pt x="2481047" y="63546"/>
                  <a:pt x="2621895" y="5374"/>
                </a:cubicBezTo>
                <a:lnTo>
                  <a:pt x="2640649" y="0"/>
                </a:lnTo>
                <a:lnTo>
                  <a:pt x="2670462" y="0"/>
                </a:lnTo>
                <a:lnTo>
                  <a:pt x="2700405" y="4391"/>
                </a:lnTo>
                <a:cubicBezTo>
                  <a:pt x="2804373" y="37186"/>
                  <a:pt x="2820319" y="172188"/>
                  <a:pt x="2650742" y="233378"/>
                </a:cubicBezTo>
                <a:cubicBezTo>
                  <a:pt x="2867436" y="359628"/>
                  <a:pt x="2961347" y="63546"/>
                  <a:pt x="3102208" y="5374"/>
                </a:cubicBezTo>
                <a:lnTo>
                  <a:pt x="3120963" y="0"/>
                </a:lnTo>
                <a:lnTo>
                  <a:pt x="6993300" y="0"/>
                </a:lnTo>
                <a:lnTo>
                  <a:pt x="7023267" y="4392"/>
                </a:lnTo>
                <a:cubicBezTo>
                  <a:pt x="7127296" y="37186"/>
                  <a:pt x="7143145" y="172188"/>
                  <a:pt x="6973568" y="233378"/>
                </a:cubicBezTo>
                <a:cubicBezTo>
                  <a:pt x="7190381" y="359629"/>
                  <a:pt x="7284187" y="63546"/>
                  <a:pt x="7425035" y="5374"/>
                </a:cubicBezTo>
                <a:lnTo>
                  <a:pt x="7443790" y="0"/>
                </a:lnTo>
                <a:lnTo>
                  <a:pt x="7473600" y="0"/>
                </a:lnTo>
                <a:lnTo>
                  <a:pt x="7503545" y="4392"/>
                </a:lnTo>
                <a:cubicBezTo>
                  <a:pt x="7607513" y="37186"/>
                  <a:pt x="7623459" y="172188"/>
                  <a:pt x="7453882" y="233378"/>
                </a:cubicBezTo>
                <a:cubicBezTo>
                  <a:pt x="7670576" y="359629"/>
                  <a:pt x="7764487" y="63546"/>
                  <a:pt x="7905348" y="5374"/>
                </a:cubicBezTo>
                <a:lnTo>
                  <a:pt x="7924104" y="0"/>
                </a:lnTo>
                <a:lnTo>
                  <a:pt x="7953914" y="0"/>
                </a:lnTo>
                <a:lnTo>
                  <a:pt x="7983859" y="4392"/>
                </a:lnTo>
                <a:cubicBezTo>
                  <a:pt x="8087827" y="37186"/>
                  <a:pt x="8103773" y="172188"/>
                  <a:pt x="7934196" y="233378"/>
                </a:cubicBezTo>
                <a:cubicBezTo>
                  <a:pt x="8151010" y="359629"/>
                  <a:pt x="8244816" y="63546"/>
                  <a:pt x="8385663" y="5374"/>
                </a:cubicBezTo>
                <a:lnTo>
                  <a:pt x="8404418" y="0"/>
                </a:lnTo>
                <a:lnTo>
                  <a:pt x="8434228" y="0"/>
                </a:lnTo>
                <a:lnTo>
                  <a:pt x="8464173" y="4392"/>
                </a:lnTo>
                <a:cubicBezTo>
                  <a:pt x="8568140" y="37186"/>
                  <a:pt x="8584087" y="172188"/>
                  <a:pt x="8414510" y="233378"/>
                </a:cubicBezTo>
                <a:cubicBezTo>
                  <a:pt x="8631204" y="359629"/>
                  <a:pt x="8725115" y="63546"/>
                  <a:pt x="8865976" y="5374"/>
                </a:cubicBezTo>
                <a:lnTo>
                  <a:pt x="8884732" y="0"/>
                </a:lnTo>
                <a:lnTo>
                  <a:pt x="8914542" y="0"/>
                </a:lnTo>
                <a:lnTo>
                  <a:pt x="8944487" y="4392"/>
                </a:lnTo>
                <a:cubicBezTo>
                  <a:pt x="9048455" y="37186"/>
                  <a:pt x="9064402" y="172188"/>
                  <a:pt x="8894824" y="233378"/>
                </a:cubicBezTo>
                <a:cubicBezTo>
                  <a:pt x="8981550" y="283879"/>
                  <a:pt x="9048594" y="266805"/>
                  <a:pt x="9106840" y="224414"/>
                </a:cubicBezTo>
                <a:lnTo>
                  <a:pt x="9143998" y="191560"/>
                </a:lnTo>
                <a:lnTo>
                  <a:pt x="9143998" y="259387"/>
                </a:lnTo>
                <a:lnTo>
                  <a:pt x="9107454" y="291685"/>
                </a:lnTo>
                <a:cubicBezTo>
                  <a:pt x="9035985" y="364435"/>
                  <a:pt x="8973691" y="457169"/>
                  <a:pt x="8894824" y="469775"/>
                </a:cubicBezTo>
                <a:cubicBezTo>
                  <a:pt x="8749536" y="469775"/>
                  <a:pt x="8701022" y="303435"/>
                  <a:pt x="8894824" y="233504"/>
                </a:cubicBezTo>
                <a:cubicBezTo>
                  <a:pt x="8663684" y="98836"/>
                  <a:pt x="8572244" y="444564"/>
                  <a:pt x="8414510" y="469775"/>
                </a:cubicBezTo>
                <a:cubicBezTo>
                  <a:pt x="8559925" y="469775"/>
                  <a:pt x="8608312" y="636114"/>
                  <a:pt x="8414510" y="706044"/>
                </a:cubicBezTo>
                <a:cubicBezTo>
                  <a:pt x="8645777" y="840712"/>
                  <a:pt x="8737090" y="494859"/>
                  <a:pt x="8894824" y="469775"/>
                </a:cubicBezTo>
                <a:cubicBezTo>
                  <a:pt x="9040112" y="469775"/>
                  <a:pt x="9088626" y="636114"/>
                  <a:pt x="8894824" y="706044"/>
                </a:cubicBezTo>
                <a:cubicBezTo>
                  <a:pt x="8663684" y="571377"/>
                  <a:pt x="8572244" y="917104"/>
                  <a:pt x="8414510" y="942314"/>
                </a:cubicBezTo>
                <a:cubicBezTo>
                  <a:pt x="8559925" y="942314"/>
                  <a:pt x="8608312" y="1108654"/>
                  <a:pt x="8414510" y="1178585"/>
                </a:cubicBezTo>
                <a:cubicBezTo>
                  <a:pt x="8645777" y="1313252"/>
                  <a:pt x="8737090" y="967399"/>
                  <a:pt x="8894824" y="942314"/>
                </a:cubicBezTo>
                <a:cubicBezTo>
                  <a:pt x="9040112" y="942314"/>
                  <a:pt x="9088626" y="1108654"/>
                  <a:pt x="8894824" y="1178585"/>
                </a:cubicBezTo>
                <a:cubicBezTo>
                  <a:pt x="8981549" y="1229085"/>
                  <a:pt x="9048593" y="1212012"/>
                  <a:pt x="9106839" y="1169621"/>
                </a:cubicBezTo>
                <a:lnTo>
                  <a:pt x="9143998" y="1136766"/>
                </a:lnTo>
                <a:lnTo>
                  <a:pt x="9143998" y="4067999"/>
                </a:lnTo>
                <a:lnTo>
                  <a:pt x="0" y="4067999"/>
                </a:lnTo>
                <a:lnTo>
                  <a:pt x="0" y="680162"/>
                </a:lnTo>
                <a:lnTo>
                  <a:pt x="36544" y="647864"/>
                </a:lnTo>
                <a:cubicBezTo>
                  <a:pt x="108013" y="575114"/>
                  <a:pt x="170306" y="482380"/>
                  <a:pt x="249173" y="469774"/>
                </a:cubicBezTo>
                <a:cubicBezTo>
                  <a:pt x="394461" y="469774"/>
                  <a:pt x="442975" y="636114"/>
                  <a:pt x="249173" y="706044"/>
                </a:cubicBezTo>
                <a:cubicBezTo>
                  <a:pt x="480440" y="840712"/>
                  <a:pt x="571753" y="494858"/>
                  <a:pt x="729488" y="469774"/>
                </a:cubicBezTo>
                <a:cubicBezTo>
                  <a:pt x="874775" y="469774"/>
                  <a:pt x="923289" y="636114"/>
                  <a:pt x="729488" y="706044"/>
                </a:cubicBezTo>
                <a:cubicBezTo>
                  <a:pt x="960627" y="840712"/>
                  <a:pt x="1052068" y="494858"/>
                  <a:pt x="1209802" y="469774"/>
                </a:cubicBezTo>
                <a:cubicBezTo>
                  <a:pt x="1355089" y="469774"/>
                  <a:pt x="1403604" y="636114"/>
                  <a:pt x="1209802" y="706044"/>
                </a:cubicBezTo>
                <a:cubicBezTo>
                  <a:pt x="1441069" y="840712"/>
                  <a:pt x="1532381" y="494858"/>
                  <a:pt x="1690115" y="469774"/>
                </a:cubicBezTo>
                <a:cubicBezTo>
                  <a:pt x="1544827" y="469774"/>
                  <a:pt x="1496314" y="303435"/>
                  <a:pt x="1690115" y="233504"/>
                </a:cubicBezTo>
                <a:cubicBezTo>
                  <a:pt x="1458975" y="98836"/>
                  <a:pt x="1367535" y="444564"/>
                  <a:pt x="1209802" y="469774"/>
                </a:cubicBezTo>
                <a:cubicBezTo>
                  <a:pt x="1064513" y="469774"/>
                  <a:pt x="1015999" y="303435"/>
                  <a:pt x="1209802" y="233504"/>
                </a:cubicBezTo>
                <a:cubicBezTo>
                  <a:pt x="978661" y="98836"/>
                  <a:pt x="887222" y="444564"/>
                  <a:pt x="729488" y="469774"/>
                </a:cubicBezTo>
                <a:cubicBezTo>
                  <a:pt x="584199" y="469774"/>
                  <a:pt x="535685" y="303435"/>
                  <a:pt x="729488" y="233504"/>
                </a:cubicBezTo>
                <a:cubicBezTo>
                  <a:pt x="498348" y="98836"/>
                  <a:pt x="406907" y="444564"/>
                  <a:pt x="249173" y="469774"/>
                </a:cubicBezTo>
                <a:cubicBezTo>
                  <a:pt x="103885" y="469774"/>
                  <a:pt x="55371" y="303435"/>
                  <a:pt x="249173" y="233504"/>
                </a:cubicBezTo>
                <a:cubicBezTo>
                  <a:pt x="162496" y="183004"/>
                  <a:pt x="95464" y="200059"/>
                  <a:pt x="37214" y="242434"/>
                </a:cubicBezTo>
                <a:lnTo>
                  <a:pt x="0" y="275325"/>
                </a:lnTo>
                <a:lnTo>
                  <a:pt x="0" y="207495"/>
                </a:lnTo>
                <a:lnTo>
                  <a:pt x="36543" y="175197"/>
                </a:lnTo>
                <a:cubicBezTo>
                  <a:pt x="99079" y="111541"/>
                  <a:pt x="154589" y="32584"/>
                  <a:pt x="220325" y="53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2527831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Golfjes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3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CF28F66-490E-8947-AC2B-F8F70541D0F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1075503"/>
            <a:ext cx="9143998" cy="4067999"/>
          </a:xfrm>
          <a:custGeom>
            <a:avLst/>
            <a:gdLst>
              <a:gd name="connsiteX0" fmla="*/ 9143998 w 9143998"/>
              <a:gd name="connsiteY0" fmla="*/ 664226 h 4067999"/>
              <a:gd name="connsiteX1" fmla="*/ 9143998 w 9143998"/>
              <a:gd name="connsiteY1" fmla="*/ 731927 h 4067999"/>
              <a:gd name="connsiteX2" fmla="*/ 9107454 w 9143998"/>
              <a:gd name="connsiteY2" fmla="*/ 764225 h 4067999"/>
              <a:gd name="connsiteX3" fmla="*/ 8894824 w 9143998"/>
              <a:gd name="connsiteY3" fmla="*/ 942314 h 4067999"/>
              <a:gd name="connsiteX4" fmla="*/ 8894824 w 9143998"/>
              <a:gd name="connsiteY4" fmla="*/ 706044 h 4067999"/>
              <a:gd name="connsiteX5" fmla="*/ 9106839 w 9143998"/>
              <a:gd name="connsiteY5" fmla="*/ 697081 h 4067999"/>
              <a:gd name="connsiteX6" fmla="*/ 239105 w 9143998"/>
              <a:gd name="connsiteY6" fmla="*/ 0 h 4067999"/>
              <a:gd name="connsiteX7" fmla="*/ 268893 w 9143998"/>
              <a:gd name="connsiteY7" fmla="*/ 0 h 4067999"/>
              <a:gd name="connsiteX8" fmla="*/ 298836 w 9143998"/>
              <a:gd name="connsiteY8" fmla="*/ 4391 h 4067999"/>
              <a:gd name="connsiteX9" fmla="*/ 249173 w 9143998"/>
              <a:gd name="connsiteY9" fmla="*/ 233378 h 4067999"/>
              <a:gd name="connsiteX10" fmla="*/ 700639 w 9143998"/>
              <a:gd name="connsiteY10" fmla="*/ 5395 h 4067999"/>
              <a:gd name="connsiteX11" fmla="*/ 719420 w 9143998"/>
              <a:gd name="connsiteY11" fmla="*/ 0 h 4067999"/>
              <a:gd name="connsiteX12" fmla="*/ 749207 w 9143998"/>
              <a:gd name="connsiteY12" fmla="*/ 0 h 4067999"/>
              <a:gd name="connsiteX13" fmla="*/ 779150 w 9143998"/>
              <a:gd name="connsiteY13" fmla="*/ 4391 h 4067999"/>
              <a:gd name="connsiteX14" fmla="*/ 729487 w 9143998"/>
              <a:gd name="connsiteY14" fmla="*/ 233378 h 4067999"/>
              <a:gd name="connsiteX15" fmla="*/ 1180953 w 9143998"/>
              <a:gd name="connsiteY15" fmla="*/ 5374 h 4067999"/>
              <a:gd name="connsiteX16" fmla="*/ 1199708 w 9143998"/>
              <a:gd name="connsiteY16" fmla="*/ 0 h 4067999"/>
              <a:gd name="connsiteX17" fmla="*/ 1229521 w 9143998"/>
              <a:gd name="connsiteY17" fmla="*/ 0 h 4067999"/>
              <a:gd name="connsiteX18" fmla="*/ 1259464 w 9143998"/>
              <a:gd name="connsiteY18" fmla="*/ 4391 h 4067999"/>
              <a:gd name="connsiteX19" fmla="*/ 1209801 w 9143998"/>
              <a:gd name="connsiteY19" fmla="*/ 233378 h 4067999"/>
              <a:gd name="connsiteX20" fmla="*/ 1661268 w 9143998"/>
              <a:gd name="connsiteY20" fmla="*/ 5374 h 4067999"/>
              <a:gd name="connsiteX21" fmla="*/ 1680023 w 9143998"/>
              <a:gd name="connsiteY21" fmla="*/ 0 h 4067999"/>
              <a:gd name="connsiteX22" fmla="*/ 1709835 w 9143998"/>
              <a:gd name="connsiteY22" fmla="*/ 0 h 4067999"/>
              <a:gd name="connsiteX23" fmla="*/ 1739778 w 9143998"/>
              <a:gd name="connsiteY23" fmla="*/ 4391 h 4067999"/>
              <a:gd name="connsiteX24" fmla="*/ 1690115 w 9143998"/>
              <a:gd name="connsiteY24" fmla="*/ 233378 h 4067999"/>
              <a:gd name="connsiteX25" fmla="*/ 2141581 w 9143998"/>
              <a:gd name="connsiteY25" fmla="*/ 5374 h 4067999"/>
              <a:gd name="connsiteX26" fmla="*/ 2160336 w 9143998"/>
              <a:gd name="connsiteY26" fmla="*/ 0 h 4067999"/>
              <a:gd name="connsiteX27" fmla="*/ 2190148 w 9143998"/>
              <a:gd name="connsiteY27" fmla="*/ 0 h 4067999"/>
              <a:gd name="connsiteX28" fmla="*/ 2220091 w 9143998"/>
              <a:gd name="connsiteY28" fmla="*/ 4391 h 4067999"/>
              <a:gd name="connsiteX29" fmla="*/ 2170428 w 9143998"/>
              <a:gd name="connsiteY29" fmla="*/ 233378 h 4067999"/>
              <a:gd name="connsiteX30" fmla="*/ 2621895 w 9143998"/>
              <a:gd name="connsiteY30" fmla="*/ 5374 h 4067999"/>
              <a:gd name="connsiteX31" fmla="*/ 2640649 w 9143998"/>
              <a:gd name="connsiteY31" fmla="*/ 0 h 4067999"/>
              <a:gd name="connsiteX32" fmla="*/ 2670462 w 9143998"/>
              <a:gd name="connsiteY32" fmla="*/ 0 h 4067999"/>
              <a:gd name="connsiteX33" fmla="*/ 2700405 w 9143998"/>
              <a:gd name="connsiteY33" fmla="*/ 4391 h 4067999"/>
              <a:gd name="connsiteX34" fmla="*/ 2650742 w 9143998"/>
              <a:gd name="connsiteY34" fmla="*/ 233378 h 4067999"/>
              <a:gd name="connsiteX35" fmla="*/ 3102208 w 9143998"/>
              <a:gd name="connsiteY35" fmla="*/ 5374 h 4067999"/>
              <a:gd name="connsiteX36" fmla="*/ 3120963 w 9143998"/>
              <a:gd name="connsiteY36" fmla="*/ 0 h 4067999"/>
              <a:gd name="connsiteX37" fmla="*/ 6993300 w 9143998"/>
              <a:gd name="connsiteY37" fmla="*/ 0 h 4067999"/>
              <a:gd name="connsiteX38" fmla="*/ 7023267 w 9143998"/>
              <a:gd name="connsiteY38" fmla="*/ 4392 h 4067999"/>
              <a:gd name="connsiteX39" fmla="*/ 6973568 w 9143998"/>
              <a:gd name="connsiteY39" fmla="*/ 233378 h 4067999"/>
              <a:gd name="connsiteX40" fmla="*/ 7425035 w 9143998"/>
              <a:gd name="connsiteY40" fmla="*/ 5374 h 4067999"/>
              <a:gd name="connsiteX41" fmla="*/ 7443790 w 9143998"/>
              <a:gd name="connsiteY41" fmla="*/ 0 h 4067999"/>
              <a:gd name="connsiteX42" fmla="*/ 7473600 w 9143998"/>
              <a:gd name="connsiteY42" fmla="*/ 0 h 4067999"/>
              <a:gd name="connsiteX43" fmla="*/ 7503545 w 9143998"/>
              <a:gd name="connsiteY43" fmla="*/ 4392 h 4067999"/>
              <a:gd name="connsiteX44" fmla="*/ 7453882 w 9143998"/>
              <a:gd name="connsiteY44" fmla="*/ 233378 h 4067999"/>
              <a:gd name="connsiteX45" fmla="*/ 7905348 w 9143998"/>
              <a:gd name="connsiteY45" fmla="*/ 5374 h 4067999"/>
              <a:gd name="connsiteX46" fmla="*/ 7924104 w 9143998"/>
              <a:gd name="connsiteY46" fmla="*/ 0 h 4067999"/>
              <a:gd name="connsiteX47" fmla="*/ 7953914 w 9143998"/>
              <a:gd name="connsiteY47" fmla="*/ 0 h 4067999"/>
              <a:gd name="connsiteX48" fmla="*/ 7983859 w 9143998"/>
              <a:gd name="connsiteY48" fmla="*/ 4392 h 4067999"/>
              <a:gd name="connsiteX49" fmla="*/ 7934196 w 9143998"/>
              <a:gd name="connsiteY49" fmla="*/ 233378 h 4067999"/>
              <a:gd name="connsiteX50" fmla="*/ 8385663 w 9143998"/>
              <a:gd name="connsiteY50" fmla="*/ 5374 h 4067999"/>
              <a:gd name="connsiteX51" fmla="*/ 8404418 w 9143998"/>
              <a:gd name="connsiteY51" fmla="*/ 0 h 4067999"/>
              <a:gd name="connsiteX52" fmla="*/ 8434228 w 9143998"/>
              <a:gd name="connsiteY52" fmla="*/ 0 h 4067999"/>
              <a:gd name="connsiteX53" fmla="*/ 8464173 w 9143998"/>
              <a:gd name="connsiteY53" fmla="*/ 4392 h 4067999"/>
              <a:gd name="connsiteX54" fmla="*/ 8414510 w 9143998"/>
              <a:gd name="connsiteY54" fmla="*/ 233378 h 4067999"/>
              <a:gd name="connsiteX55" fmla="*/ 8865976 w 9143998"/>
              <a:gd name="connsiteY55" fmla="*/ 5374 h 4067999"/>
              <a:gd name="connsiteX56" fmla="*/ 8884732 w 9143998"/>
              <a:gd name="connsiteY56" fmla="*/ 0 h 4067999"/>
              <a:gd name="connsiteX57" fmla="*/ 8914542 w 9143998"/>
              <a:gd name="connsiteY57" fmla="*/ 0 h 4067999"/>
              <a:gd name="connsiteX58" fmla="*/ 8944487 w 9143998"/>
              <a:gd name="connsiteY58" fmla="*/ 4392 h 4067999"/>
              <a:gd name="connsiteX59" fmla="*/ 8894824 w 9143998"/>
              <a:gd name="connsiteY59" fmla="*/ 233378 h 4067999"/>
              <a:gd name="connsiteX60" fmla="*/ 9106840 w 9143998"/>
              <a:gd name="connsiteY60" fmla="*/ 224414 h 4067999"/>
              <a:gd name="connsiteX61" fmla="*/ 9143998 w 9143998"/>
              <a:gd name="connsiteY61" fmla="*/ 191560 h 4067999"/>
              <a:gd name="connsiteX62" fmla="*/ 9143998 w 9143998"/>
              <a:gd name="connsiteY62" fmla="*/ 259387 h 4067999"/>
              <a:gd name="connsiteX63" fmla="*/ 9107454 w 9143998"/>
              <a:gd name="connsiteY63" fmla="*/ 291685 h 4067999"/>
              <a:gd name="connsiteX64" fmla="*/ 8894824 w 9143998"/>
              <a:gd name="connsiteY64" fmla="*/ 469775 h 4067999"/>
              <a:gd name="connsiteX65" fmla="*/ 8894824 w 9143998"/>
              <a:gd name="connsiteY65" fmla="*/ 233504 h 4067999"/>
              <a:gd name="connsiteX66" fmla="*/ 8414510 w 9143998"/>
              <a:gd name="connsiteY66" fmla="*/ 469775 h 4067999"/>
              <a:gd name="connsiteX67" fmla="*/ 8414510 w 9143998"/>
              <a:gd name="connsiteY67" fmla="*/ 706044 h 4067999"/>
              <a:gd name="connsiteX68" fmla="*/ 8894824 w 9143998"/>
              <a:gd name="connsiteY68" fmla="*/ 469775 h 4067999"/>
              <a:gd name="connsiteX69" fmla="*/ 8894824 w 9143998"/>
              <a:gd name="connsiteY69" fmla="*/ 706044 h 4067999"/>
              <a:gd name="connsiteX70" fmla="*/ 8414510 w 9143998"/>
              <a:gd name="connsiteY70" fmla="*/ 942314 h 4067999"/>
              <a:gd name="connsiteX71" fmla="*/ 8414510 w 9143998"/>
              <a:gd name="connsiteY71" fmla="*/ 1178585 h 4067999"/>
              <a:gd name="connsiteX72" fmla="*/ 8894824 w 9143998"/>
              <a:gd name="connsiteY72" fmla="*/ 942314 h 4067999"/>
              <a:gd name="connsiteX73" fmla="*/ 8894824 w 9143998"/>
              <a:gd name="connsiteY73" fmla="*/ 1178585 h 4067999"/>
              <a:gd name="connsiteX74" fmla="*/ 9106839 w 9143998"/>
              <a:gd name="connsiteY74" fmla="*/ 1169621 h 4067999"/>
              <a:gd name="connsiteX75" fmla="*/ 9143998 w 9143998"/>
              <a:gd name="connsiteY75" fmla="*/ 1136766 h 4067999"/>
              <a:gd name="connsiteX76" fmla="*/ 9143998 w 9143998"/>
              <a:gd name="connsiteY76" fmla="*/ 4067999 h 4067999"/>
              <a:gd name="connsiteX77" fmla="*/ 0 w 9143998"/>
              <a:gd name="connsiteY77" fmla="*/ 4067999 h 4067999"/>
              <a:gd name="connsiteX78" fmla="*/ 0 w 9143998"/>
              <a:gd name="connsiteY78" fmla="*/ 680162 h 4067999"/>
              <a:gd name="connsiteX79" fmla="*/ 36544 w 9143998"/>
              <a:gd name="connsiteY79" fmla="*/ 647864 h 4067999"/>
              <a:gd name="connsiteX80" fmla="*/ 249173 w 9143998"/>
              <a:gd name="connsiteY80" fmla="*/ 469774 h 4067999"/>
              <a:gd name="connsiteX81" fmla="*/ 249173 w 9143998"/>
              <a:gd name="connsiteY81" fmla="*/ 706044 h 4067999"/>
              <a:gd name="connsiteX82" fmla="*/ 729488 w 9143998"/>
              <a:gd name="connsiteY82" fmla="*/ 469774 h 4067999"/>
              <a:gd name="connsiteX83" fmla="*/ 729488 w 9143998"/>
              <a:gd name="connsiteY83" fmla="*/ 706044 h 4067999"/>
              <a:gd name="connsiteX84" fmla="*/ 1209802 w 9143998"/>
              <a:gd name="connsiteY84" fmla="*/ 469774 h 4067999"/>
              <a:gd name="connsiteX85" fmla="*/ 1209802 w 9143998"/>
              <a:gd name="connsiteY85" fmla="*/ 706044 h 4067999"/>
              <a:gd name="connsiteX86" fmla="*/ 1690115 w 9143998"/>
              <a:gd name="connsiteY86" fmla="*/ 469774 h 4067999"/>
              <a:gd name="connsiteX87" fmla="*/ 1690115 w 9143998"/>
              <a:gd name="connsiteY87" fmla="*/ 233504 h 4067999"/>
              <a:gd name="connsiteX88" fmla="*/ 1209802 w 9143998"/>
              <a:gd name="connsiteY88" fmla="*/ 469774 h 4067999"/>
              <a:gd name="connsiteX89" fmla="*/ 1209802 w 9143998"/>
              <a:gd name="connsiteY89" fmla="*/ 233504 h 4067999"/>
              <a:gd name="connsiteX90" fmla="*/ 729488 w 9143998"/>
              <a:gd name="connsiteY90" fmla="*/ 469774 h 4067999"/>
              <a:gd name="connsiteX91" fmla="*/ 729488 w 9143998"/>
              <a:gd name="connsiteY91" fmla="*/ 233504 h 4067999"/>
              <a:gd name="connsiteX92" fmla="*/ 249173 w 9143998"/>
              <a:gd name="connsiteY92" fmla="*/ 469774 h 4067999"/>
              <a:gd name="connsiteX93" fmla="*/ 249173 w 9143998"/>
              <a:gd name="connsiteY93" fmla="*/ 233504 h 4067999"/>
              <a:gd name="connsiteX94" fmla="*/ 37214 w 9143998"/>
              <a:gd name="connsiteY94" fmla="*/ 242434 h 4067999"/>
              <a:gd name="connsiteX95" fmla="*/ 0 w 9143998"/>
              <a:gd name="connsiteY95" fmla="*/ 275325 h 4067999"/>
              <a:gd name="connsiteX96" fmla="*/ 0 w 9143998"/>
              <a:gd name="connsiteY96" fmla="*/ 207495 h 4067999"/>
              <a:gd name="connsiteX97" fmla="*/ 36543 w 9143998"/>
              <a:gd name="connsiteY97" fmla="*/ 175197 h 4067999"/>
              <a:gd name="connsiteX98" fmla="*/ 220325 w 9143998"/>
              <a:gd name="connsiteY98" fmla="*/ 5395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9143998" h="4067999">
                <a:moveTo>
                  <a:pt x="9143998" y="664226"/>
                </a:moveTo>
                <a:lnTo>
                  <a:pt x="9143998" y="731927"/>
                </a:lnTo>
                <a:lnTo>
                  <a:pt x="9107454" y="764225"/>
                </a:lnTo>
                <a:cubicBezTo>
                  <a:pt x="9035985" y="836975"/>
                  <a:pt x="8973691" y="929710"/>
                  <a:pt x="8894824" y="942314"/>
                </a:cubicBezTo>
                <a:cubicBezTo>
                  <a:pt x="8749536" y="942314"/>
                  <a:pt x="8701022" y="775975"/>
                  <a:pt x="8894824" y="706044"/>
                </a:cubicBezTo>
                <a:cubicBezTo>
                  <a:pt x="8981549" y="756545"/>
                  <a:pt x="9048593" y="739472"/>
                  <a:pt x="9106839" y="697081"/>
                </a:cubicBezTo>
                <a:close/>
                <a:moveTo>
                  <a:pt x="239105" y="0"/>
                </a:moveTo>
                <a:lnTo>
                  <a:pt x="268893" y="0"/>
                </a:lnTo>
                <a:lnTo>
                  <a:pt x="298836" y="4391"/>
                </a:lnTo>
                <a:cubicBezTo>
                  <a:pt x="402804" y="37186"/>
                  <a:pt x="418750" y="172188"/>
                  <a:pt x="249173" y="233378"/>
                </a:cubicBezTo>
                <a:cubicBezTo>
                  <a:pt x="465867" y="359629"/>
                  <a:pt x="559778" y="63657"/>
                  <a:pt x="700639" y="5395"/>
                </a:cubicBezTo>
                <a:lnTo>
                  <a:pt x="719420" y="0"/>
                </a:lnTo>
                <a:lnTo>
                  <a:pt x="749207" y="0"/>
                </a:lnTo>
                <a:lnTo>
                  <a:pt x="779150" y="4391"/>
                </a:lnTo>
                <a:cubicBezTo>
                  <a:pt x="883118" y="37186"/>
                  <a:pt x="899064" y="172188"/>
                  <a:pt x="729487" y="233378"/>
                </a:cubicBezTo>
                <a:cubicBezTo>
                  <a:pt x="946181" y="359629"/>
                  <a:pt x="1040092" y="63546"/>
                  <a:pt x="1180953" y="5374"/>
                </a:cubicBezTo>
                <a:lnTo>
                  <a:pt x="1199708" y="0"/>
                </a:lnTo>
                <a:lnTo>
                  <a:pt x="1229521" y="0"/>
                </a:lnTo>
                <a:lnTo>
                  <a:pt x="1259464" y="4391"/>
                </a:lnTo>
                <a:cubicBezTo>
                  <a:pt x="1363432" y="37186"/>
                  <a:pt x="1379378" y="172188"/>
                  <a:pt x="1209801" y="233378"/>
                </a:cubicBezTo>
                <a:cubicBezTo>
                  <a:pt x="1426614" y="359629"/>
                  <a:pt x="1520421" y="63546"/>
                  <a:pt x="1661268" y="5374"/>
                </a:cubicBezTo>
                <a:lnTo>
                  <a:pt x="1680023" y="0"/>
                </a:lnTo>
                <a:lnTo>
                  <a:pt x="1709835" y="0"/>
                </a:lnTo>
                <a:lnTo>
                  <a:pt x="1739778" y="4391"/>
                </a:lnTo>
                <a:cubicBezTo>
                  <a:pt x="1843746" y="37186"/>
                  <a:pt x="1859692" y="172188"/>
                  <a:pt x="1690115" y="233378"/>
                </a:cubicBezTo>
                <a:cubicBezTo>
                  <a:pt x="1906809" y="359629"/>
                  <a:pt x="2000720" y="63546"/>
                  <a:pt x="2141581" y="5374"/>
                </a:cubicBezTo>
                <a:lnTo>
                  <a:pt x="2160336" y="0"/>
                </a:lnTo>
                <a:lnTo>
                  <a:pt x="2190148" y="0"/>
                </a:lnTo>
                <a:lnTo>
                  <a:pt x="2220091" y="4391"/>
                </a:lnTo>
                <a:cubicBezTo>
                  <a:pt x="2324059" y="37186"/>
                  <a:pt x="2340005" y="172188"/>
                  <a:pt x="2170428" y="233378"/>
                </a:cubicBezTo>
                <a:cubicBezTo>
                  <a:pt x="2387241" y="359628"/>
                  <a:pt x="2481047" y="63546"/>
                  <a:pt x="2621895" y="5374"/>
                </a:cubicBezTo>
                <a:lnTo>
                  <a:pt x="2640649" y="0"/>
                </a:lnTo>
                <a:lnTo>
                  <a:pt x="2670462" y="0"/>
                </a:lnTo>
                <a:lnTo>
                  <a:pt x="2700405" y="4391"/>
                </a:lnTo>
                <a:cubicBezTo>
                  <a:pt x="2804373" y="37186"/>
                  <a:pt x="2820319" y="172188"/>
                  <a:pt x="2650742" y="233378"/>
                </a:cubicBezTo>
                <a:cubicBezTo>
                  <a:pt x="2867436" y="359628"/>
                  <a:pt x="2961347" y="63546"/>
                  <a:pt x="3102208" y="5374"/>
                </a:cubicBezTo>
                <a:lnTo>
                  <a:pt x="3120963" y="0"/>
                </a:lnTo>
                <a:lnTo>
                  <a:pt x="6993300" y="0"/>
                </a:lnTo>
                <a:lnTo>
                  <a:pt x="7023267" y="4392"/>
                </a:lnTo>
                <a:cubicBezTo>
                  <a:pt x="7127296" y="37186"/>
                  <a:pt x="7143145" y="172188"/>
                  <a:pt x="6973568" y="233378"/>
                </a:cubicBezTo>
                <a:cubicBezTo>
                  <a:pt x="7190381" y="359629"/>
                  <a:pt x="7284187" y="63546"/>
                  <a:pt x="7425035" y="5374"/>
                </a:cubicBezTo>
                <a:lnTo>
                  <a:pt x="7443790" y="0"/>
                </a:lnTo>
                <a:lnTo>
                  <a:pt x="7473600" y="0"/>
                </a:lnTo>
                <a:lnTo>
                  <a:pt x="7503545" y="4392"/>
                </a:lnTo>
                <a:cubicBezTo>
                  <a:pt x="7607513" y="37186"/>
                  <a:pt x="7623459" y="172188"/>
                  <a:pt x="7453882" y="233378"/>
                </a:cubicBezTo>
                <a:cubicBezTo>
                  <a:pt x="7670576" y="359629"/>
                  <a:pt x="7764487" y="63546"/>
                  <a:pt x="7905348" y="5374"/>
                </a:cubicBezTo>
                <a:lnTo>
                  <a:pt x="7924104" y="0"/>
                </a:lnTo>
                <a:lnTo>
                  <a:pt x="7953914" y="0"/>
                </a:lnTo>
                <a:lnTo>
                  <a:pt x="7983859" y="4392"/>
                </a:lnTo>
                <a:cubicBezTo>
                  <a:pt x="8087827" y="37186"/>
                  <a:pt x="8103773" y="172188"/>
                  <a:pt x="7934196" y="233378"/>
                </a:cubicBezTo>
                <a:cubicBezTo>
                  <a:pt x="8151010" y="359629"/>
                  <a:pt x="8244816" y="63546"/>
                  <a:pt x="8385663" y="5374"/>
                </a:cubicBezTo>
                <a:lnTo>
                  <a:pt x="8404418" y="0"/>
                </a:lnTo>
                <a:lnTo>
                  <a:pt x="8434228" y="0"/>
                </a:lnTo>
                <a:lnTo>
                  <a:pt x="8464173" y="4392"/>
                </a:lnTo>
                <a:cubicBezTo>
                  <a:pt x="8568140" y="37186"/>
                  <a:pt x="8584087" y="172188"/>
                  <a:pt x="8414510" y="233378"/>
                </a:cubicBezTo>
                <a:cubicBezTo>
                  <a:pt x="8631204" y="359629"/>
                  <a:pt x="8725115" y="63546"/>
                  <a:pt x="8865976" y="5374"/>
                </a:cubicBezTo>
                <a:lnTo>
                  <a:pt x="8884732" y="0"/>
                </a:lnTo>
                <a:lnTo>
                  <a:pt x="8914542" y="0"/>
                </a:lnTo>
                <a:lnTo>
                  <a:pt x="8944487" y="4392"/>
                </a:lnTo>
                <a:cubicBezTo>
                  <a:pt x="9048455" y="37186"/>
                  <a:pt x="9064402" y="172188"/>
                  <a:pt x="8894824" y="233378"/>
                </a:cubicBezTo>
                <a:cubicBezTo>
                  <a:pt x="8981550" y="283879"/>
                  <a:pt x="9048594" y="266805"/>
                  <a:pt x="9106840" y="224414"/>
                </a:cubicBezTo>
                <a:lnTo>
                  <a:pt x="9143998" y="191560"/>
                </a:lnTo>
                <a:lnTo>
                  <a:pt x="9143998" y="259387"/>
                </a:lnTo>
                <a:lnTo>
                  <a:pt x="9107454" y="291685"/>
                </a:lnTo>
                <a:cubicBezTo>
                  <a:pt x="9035985" y="364435"/>
                  <a:pt x="8973691" y="457169"/>
                  <a:pt x="8894824" y="469775"/>
                </a:cubicBezTo>
                <a:cubicBezTo>
                  <a:pt x="8749536" y="469775"/>
                  <a:pt x="8701022" y="303435"/>
                  <a:pt x="8894824" y="233504"/>
                </a:cubicBezTo>
                <a:cubicBezTo>
                  <a:pt x="8663684" y="98836"/>
                  <a:pt x="8572244" y="444564"/>
                  <a:pt x="8414510" y="469775"/>
                </a:cubicBezTo>
                <a:cubicBezTo>
                  <a:pt x="8559925" y="469775"/>
                  <a:pt x="8608312" y="636114"/>
                  <a:pt x="8414510" y="706044"/>
                </a:cubicBezTo>
                <a:cubicBezTo>
                  <a:pt x="8645777" y="840712"/>
                  <a:pt x="8737090" y="494859"/>
                  <a:pt x="8894824" y="469775"/>
                </a:cubicBezTo>
                <a:cubicBezTo>
                  <a:pt x="9040112" y="469775"/>
                  <a:pt x="9088626" y="636114"/>
                  <a:pt x="8894824" y="706044"/>
                </a:cubicBezTo>
                <a:cubicBezTo>
                  <a:pt x="8663684" y="571377"/>
                  <a:pt x="8572244" y="917104"/>
                  <a:pt x="8414510" y="942314"/>
                </a:cubicBezTo>
                <a:cubicBezTo>
                  <a:pt x="8559925" y="942314"/>
                  <a:pt x="8608312" y="1108654"/>
                  <a:pt x="8414510" y="1178585"/>
                </a:cubicBezTo>
                <a:cubicBezTo>
                  <a:pt x="8645777" y="1313252"/>
                  <a:pt x="8737090" y="967399"/>
                  <a:pt x="8894824" y="942314"/>
                </a:cubicBezTo>
                <a:cubicBezTo>
                  <a:pt x="9040112" y="942314"/>
                  <a:pt x="9088626" y="1108654"/>
                  <a:pt x="8894824" y="1178585"/>
                </a:cubicBezTo>
                <a:cubicBezTo>
                  <a:pt x="8981549" y="1229085"/>
                  <a:pt x="9048593" y="1212012"/>
                  <a:pt x="9106839" y="1169621"/>
                </a:cubicBezTo>
                <a:lnTo>
                  <a:pt x="9143998" y="1136766"/>
                </a:lnTo>
                <a:lnTo>
                  <a:pt x="9143998" y="4067999"/>
                </a:lnTo>
                <a:lnTo>
                  <a:pt x="0" y="4067999"/>
                </a:lnTo>
                <a:lnTo>
                  <a:pt x="0" y="680162"/>
                </a:lnTo>
                <a:lnTo>
                  <a:pt x="36544" y="647864"/>
                </a:lnTo>
                <a:cubicBezTo>
                  <a:pt x="108013" y="575114"/>
                  <a:pt x="170306" y="482380"/>
                  <a:pt x="249173" y="469774"/>
                </a:cubicBezTo>
                <a:cubicBezTo>
                  <a:pt x="394461" y="469774"/>
                  <a:pt x="442975" y="636114"/>
                  <a:pt x="249173" y="706044"/>
                </a:cubicBezTo>
                <a:cubicBezTo>
                  <a:pt x="480440" y="840712"/>
                  <a:pt x="571753" y="494858"/>
                  <a:pt x="729488" y="469774"/>
                </a:cubicBezTo>
                <a:cubicBezTo>
                  <a:pt x="874775" y="469774"/>
                  <a:pt x="923289" y="636114"/>
                  <a:pt x="729488" y="706044"/>
                </a:cubicBezTo>
                <a:cubicBezTo>
                  <a:pt x="960627" y="840712"/>
                  <a:pt x="1052068" y="494858"/>
                  <a:pt x="1209802" y="469774"/>
                </a:cubicBezTo>
                <a:cubicBezTo>
                  <a:pt x="1355089" y="469774"/>
                  <a:pt x="1403604" y="636114"/>
                  <a:pt x="1209802" y="706044"/>
                </a:cubicBezTo>
                <a:cubicBezTo>
                  <a:pt x="1441069" y="840712"/>
                  <a:pt x="1532381" y="494858"/>
                  <a:pt x="1690115" y="469774"/>
                </a:cubicBezTo>
                <a:cubicBezTo>
                  <a:pt x="1544827" y="469774"/>
                  <a:pt x="1496314" y="303435"/>
                  <a:pt x="1690115" y="233504"/>
                </a:cubicBezTo>
                <a:cubicBezTo>
                  <a:pt x="1458975" y="98836"/>
                  <a:pt x="1367535" y="444564"/>
                  <a:pt x="1209802" y="469774"/>
                </a:cubicBezTo>
                <a:cubicBezTo>
                  <a:pt x="1064513" y="469774"/>
                  <a:pt x="1015999" y="303435"/>
                  <a:pt x="1209802" y="233504"/>
                </a:cubicBezTo>
                <a:cubicBezTo>
                  <a:pt x="978661" y="98836"/>
                  <a:pt x="887222" y="444564"/>
                  <a:pt x="729488" y="469774"/>
                </a:cubicBezTo>
                <a:cubicBezTo>
                  <a:pt x="584199" y="469774"/>
                  <a:pt x="535685" y="303435"/>
                  <a:pt x="729488" y="233504"/>
                </a:cubicBezTo>
                <a:cubicBezTo>
                  <a:pt x="498348" y="98836"/>
                  <a:pt x="406907" y="444564"/>
                  <a:pt x="249173" y="469774"/>
                </a:cubicBezTo>
                <a:cubicBezTo>
                  <a:pt x="103885" y="469774"/>
                  <a:pt x="55371" y="303435"/>
                  <a:pt x="249173" y="233504"/>
                </a:cubicBezTo>
                <a:cubicBezTo>
                  <a:pt x="162496" y="183004"/>
                  <a:pt x="95464" y="200059"/>
                  <a:pt x="37214" y="242434"/>
                </a:cubicBezTo>
                <a:lnTo>
                  <a:pt x="0" y="275325"/>
                </a:lnTo>
                <a:lnTo>
                  <a:pt x="0" y="207495"/>
                </a:lnTo>
                <a:lnTo>
                  <a:pt x="36543" y="175197"/>
                </a:lnTo>
                <a:cubicBezTo>
                  <a:pt x="99079" y="111541"/>
                  <a:pt x="154589" y="32584"/>
                  <a:pt x="220325" y="53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1575553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Verstingster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96FE5B56-A7A1-704B-9C5E-2E5082621FC3}"/>
              </a:ext>
            </a:extLst>
          </p:cNvPr>
          <p:cNvSpPr/>
          <p:nvPr userDrawn="1"/>
        </p:nvSpPr>
        <p:spPr>
          <a:xfrm>
            <a:off x="0" y="1670558"/>
            <a:ext cx="9144000" cy="3472942"/>
          </a:xfrm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rgbClr val="88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9568C45-B9BA-9F49-B51C-B41FE92B4E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65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Muiderslot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14" name="Vrije vorm 13">
            <a:extLst>
              <a:ext uri="{FF2B5EF4-FFF2-40B4-BE49-F238E27FC236}">
                <a16:creationId xmlns:a16="http://schemas.microsoft.com/office/drawing/2014/main" id="{990FF20E-2634-6249-8E75-D37D2B311AB5}"/>
              </a:ext>
            </a:extLst>
          </p:cNvPr>
          <p:cNvSpPr/>
          <p:nvPr userDrawn="1"/>
        </p:nvSpPr>
        <p:spPr>
          <a:xfrm>
            <a:off x="0" y="1669500"/>
            <a:ext cx="9144000" cy="3474000"/>
          </a:xfrm>
          <a:custGeom>
            <a:avLst/>
            <a:gdLst>
              <a:gd name="connsiteX0" fmla="*/ 8056372 w 9144000"/>
              <a:gd name="connsiteY0" fmla="*/ 383100 h 3474000"/>
              <a:gd name="connsiteX1" fmla="*/ 8275701 w 9144000"/>
              <a:gd name="connsiteY1" fmla="*/ 383100 h 3474000"/>
              <a:gd name="connsiteX2" fmla="*/ 8300974 w 9144000"/>
              <a:gd name="connsiteY2" fmla="*/ 443782 h 3474000"/>
              <a:gd name="connsiteX3" fmla="*/ 8361807 w 9144000"/>
              <a:gd name="connsiteY3" fmla="*/ 468866 h 3474000"/>
              <a:gd name="connsiteX4" fmla="*/ 8361807 w 9144000"/>
              <a:gd name="connsiteY4" fmla="*/ 687654 h 3474000"/>
              <a:gd name="connsiteX5" fmla="*/ 8300974 w 9144000"/>
              <a:gd name="connsiteY5" fmla="*/ 712864 h 3474000"/>
              <a:gd name="connsiteX6" fmla="*/ 8275701 w 9144000"/>
              <a:gd name="connsiteY6" fmla="*/ 773547 h 3474000"/>
              <a:gd name="connsiteX7" fmla="*/ 8056372 w 9144000"/>
              <a:gd name="connsiteY7" fmla="*/ 773547 h 3474000"/>
              <a:gd name="connsiteX8" fmla="*/ 8036687 w 9144000"/>
              <a:gd name="connsiteY8" fmla="*/ 718945 h 3474000"/>
              <a:gd name="connsiteX9" fmla="*/ 7970393 w 9144000"/>
              <a:gd name="connsiteY9" fmla="*/ 687654 h 3474000"/>
              <a:gd name="connsiteX10" fmla="*/ 7970393 w 9144000"/>
              <a:gd name="connsiteY10" fmla="*/ 468866 h 3474000"/>
              <a:gd name="connsiteX11" fmla="*/ 8036687 w 9144000"/>
              <a:gd name="connsiteY11" fmla="*/ 437701 h 3474000"/>
              <a:gd name="connsiteX12" fmla="*/ 8056372 w 9144000"/>
              <a:gd name="connsiteY12" fmla="*/ 383100 h 3474000"/>
              <a:gd name="connsiteX13" fmla="*/ 8446198 w 9144000"/>
              <a:gd name="connsiteY13" fmla="*/ 0 h 3474000"/>
              <a:gd name="connsiteX14" fmla="*/ 8668576 w 9144000"/>
              <a:gd name="connsiteY14" fmla="*/ 0 h 3474000"/>
              <a:gd name="connsiteX15" fmla="*/ 8673870 w 9144000"/>
              <a:gd name="connsiteY15" fmla="*/ 26169 h 3474000"/>
              <a:gd name="connsiteX16" fmla="*/ 8753094 w 9144000"/>
              <a:gd name="connsiteY16" fmla="*/ 78545 h 3474000"/>
              <a:gd name="connsiteX17" fmla="*/ 8753094 w 9144000"/>
              <a:gd name="connsiteY17" fmla="*/ 297460 h 3474000"/>
              <a:gd name="connsiteX18" fmla="*/ 8686673 w 9144000"/>
              <a:gd name="connsiteY18" fmla="*/ 328751 h 3474000"/>
              <a:gd name="connsiteX19" fmla="*/ 8666988 w 9144000"/>
              <a:gd name="connsiteY19" fmla="*/ 383353 h 3474000"/>
              <a:gd name="connsiteX20" fmla="*/ 8447659 w 9144000"/>
              <a:gd name="connsiteY20" fmla="*/ 383353 h 3474000"/>
              <a:gd name="connsiteX21" fmla="*/ 8422513 w 9144000"/>
              <a:gd name="connsiteY21" fmla="*/ 322670 h 3474000"/>
              <a:gd name="connsiteX22" fmla="*/ 8361680 w 9144000"/>
              <a:gd name="connsiteY22" fmla="*/ 297460 h 3474000"/>
              <a:gd name="connsiteX23" fmla="*/ 8361680 w 9144000"/>
              <a:gd name="connsiteY23" fmla="*/ 78545 h 3474000"/>
              <a:gd name="connsiteX24" fmla="*/ 8440904 w 9144000"/>
              <a:gd name="connsiteY24" fmla="*/ 26169 h 3474000"/>
              <a:gd name="connsiteX25" fmla="*/ 7663497 w 9144000"/>
              <a:gd name="connsiteY25" fmla="*/ 0 h 3474000"/>
              <a:gd name="connsiteX26" fmla="*/ 7885875 w 9144000"/>
              <a:gd name="connsiteY26" fmla="*/ 0 h 3474000"/>
              <a:gd name="connsiteX27" fmla="*/ 7891169 w 9144000"/>
              <a:gd name="connsiteY27" fmla="*/ 26169 h 3474000"/>
              <a:gd name="connsiteX28" fmla="*/ 7970393 w 9144000"/>
              <a:gd name="connsiteY28" fmla="*/ 78545 h 3474000"/>
              <a:gd name="connsiteX29" fmla="*/ 7970393 w 9144000"/>
              <a:gd name="connsiteY29" fmla="*/ 297460 h 3474000"/>
              <a:gd name="connsiteX30" fmla="*/ 7903972 w 9144000"/>
              <a:gd name="connsiteY30" fmla="*/ 328751 h 3474000"/>
              <a:gd name="connsiteX31" fmla="*/ 7884287 w 9144000"/>
              <a:gd name="connsiteY31" fmla="*/ 383226 h 3474000"/>
              <a:gd name="connsiteX32" fmla="*/ 7664958 w 9144000"/>
              <a:gd name="connsiteY32" fmla="*/ 383226 h 3474000"/>
              <a:gd name="connsiteX33" fmla="*/ 7639812 w 9144000"/>
              <a:gd name="connsiteY33" fmla="*/ 322543 h 3474000"/>
              <a:gd name="connsiteX34" fmla="*/ 7578979 w 9144000"/>
              <a:gd name="connsiteY34" fmla="*/ 297333 h 3474000"/>
              <a:gd name="connsiteX35" fmla="*/ 7578979 w 9144000"/>
              <a:gd name="connsiteY35" fmla="*/ 78545 h 3474000"/>
              <a:gd name="connsiteX36" fmla="*/ 7658203 w 9144000"/>
              <a:gd name="connsiteY36" fmla="*/ 26169 h 3474000"/>
              <a:gd name="connsiteX37" fmla="*/ 0 w 9144000"/>
              <a:gd name="connsiteY37" fmla="*/ 0 h 3474000"/>
              <a:gd name="connsiteX38" fmla="*/ 7103174 w 9144000"/>
              <a:gd name="connsiteY38" fmla="*/ 0 h 3474000"/>
              <a:gd name="connsiteX39" fmla="*/ 7108468 w 9144000"/>
              <a:gd name="connsiteY39" fmla="*/ 26169 h 3474000"/>
              <a:gd name="connsiteX40" fmla="*/ 7187692 w 9144000"/>
              <a:gd name="connsiteY40" fmla="*/ 78545 h 3474000"/>
              <a:gd name="connsiteX41" fmla="*/ 7187692 w 9144000"/>
              <a:gd name="connsiteY41" fmla="*/ 297460 h 3474000"/>
              <a:gd name="connsiteX42" fmla="*/ 7121398 w 9144000"/>
              <a:gd name="connsiteY42" fmla="*/ 328751 h 3474000"/>
              <a:gd name="connsiteX43" fmla="*/ 7101713 w 9144000"/>
              <a:gd name="connsiteY43" fmla="*/ 383353 h 3474000"/>
              <a:gd name="connsiteX44" fmla="*/ 6882384 w 9144000"/>
              <a:gd name="connsiteY44" fmla="*/ 383353 h 3474000"/>
              <a:gd name="connsiteX45" fmla="*/ 6796405 w 9144000"/>
              <a:gd name="connsiteY45" fmla="*/ 297586 h 3474000"/>
              <a:gd name="connsiteX46" fmla="*/ 6710426 w 9144000"/>
              <a:gd name="connsiteY46" fmla="*/ 383353 h 3474000"/>
              <a:gd name="connsiteX47" fmla="*/ 6796405 w 9144000"/>
              <a:gd name="connsiteY47" fmla="*/ 469120 h 3474000"/>
              <a:gd name="connsiteX48" fmla="*/ 6796405 w 9144000"/>
              <a:gd name="connsiteY48" fmla="*/ 687907 h 3474000"/>
              <a:gd name="connsiteX49" fmla="*/ 6710426 w 9144000"/>
              <a:gd name="connsiteY49" fmla="*/ 773674 h 3474000"/>
              <a:gd name="connsiteX50" fmla="*/ 6796405 w 9144000"/>
              <a:gd name="connsiteY50" fmla="*/ 859440 h 3474000"/>
              <a:gd name="connsiteX51" fmla="*/ 6882384 w 9144000"/>
              <a:gd name="connsiteY51" fmla="*/ 773674 h 3474000"/>
              <a:gd name="connsiteX52" fmla="*/ 7101713 w 9144000"/>
              <a:gd name="connsiteY52" fmla="*/ 773674 h 3474000"/>
              <a:gd name="connsiteX53" fmla="*/ 7187692 w 9144000"/>
              <a:gd name="connsiteY53" fmla="*/ 859440 h 3474000"/>
              <a:gd name="connsiteX54" fmla="*/ 7273671 w 9144000"/>
              <a:gd name="connsiteY54" fmla="*/ 773674 h 3474000"/>
              <a:gd name="connsiteX55" fmla="*/ 7187692 w 9144000"/>
              <a:gd name="connsiteY55" fmla="*/ 687907 h 3474000"/>
              <a:gd name="connsiteX56" fmla="*/ 7187692 w 9144000"/>
              <a:gd name="connsiteY56" fmla="*/ 468866 h 3474000"/>
              <a:gd name="connsiteX57" fmla="*/ 7248525 w 9144000"/>
              <a:gd name="connsiteY57" fmla="*/ 443656 h 3474000"/>
              <a:gd name="connsiteX58" fmla="*/ 7251446 w 9144000"/>
              <a:gd name="connsiteY58" fmla="*/ 440489 h 3474000"/>
              <a:gd name="connsiteX59" fmla="*/ 7253986 w 9144000"/>
              <a:gd name="connsiteY59" fmla="*/ 437701 h 3474000"/>
              <a:gd name="connsiteX60" fmla="*/ 7273671 w 9144000"/>
              <a:gd name="connsiteY60" fmla="*/ 383100 h 3474000"/>
              <a:gd name="connsiteX61" fmla="*/ 7493000 w 9144000"/>
              <a:gd name="connsiteY61" fmla="*/ 383100 h 3474000"/>
              <a:gd name="connsiteX62" fmla="*/ 7518273 w 9144000"/>
              <a:gd name="connsiteY62" fmla="*/ 443782 h 3474000"/>
              <a:gd name="connsiteX63" fmla="*/ 7579106 w 9144000"/>
              <a:gd name="connsiteY63" fmla="*/ 468866 h 3474000"/>
              <a:gd name="connsiteX64" fmla="*/ 7579106 w 9144000"/>
              <a:gd name="connsiteY64" fmla="*/ 687654 h 3474000"/>
              <a:gd name="connsiteX65" fmla="*/ 7493127 w 9144000"/>
              <a:gd name="connsiteY65" fmla="*/ 773420 h 3474000"/>
              <a:gd name="connsiteX66" fmla="*/ 7579106 w 9144000"/>
              <a:gd name="connsiteY66" fmla="*/ 859187 h 3474000"/>
              <a:gd name="connsiteX67" fmla="*/ 7665085 w 9144000"/>
              <a:gd name="connsiteY67" fmla="*/ 773420 h 3474000"/>
              <a:gd name="connsiteX68" fmla="*/ 7884414 w 9144000"/>
              <a:gd name="connsiteY68" fmla="*/ 773420 h 3474000"/>
              <a:gd name="connsiteX69" fmla="*/ 7904099 w 9144000"/>
              <a:gd name="connsiteY69" fmla="*/ 828022 h 3474000"/>
              <a:gd name="connsiteX70" fmla="*/ 7970393 w 9144000"/>
              <a:gd name="connsiteY70" fmla="*/ 859187 h 3474000"/>
              <a:gd name="connsiteX71" fmla="*/ 7970393 w 9144000"/>
              <a:gd name="connsiteY71" fmla="*/ 1077975 h 3474000"/>
              <a:gd name="connsiteX72" fmla="*/ 7884414 w 9144000"/>
              <a:gd name="connsiteY72" fmla="*/ 1163741 h 3474000"/>
              <a:gd name="connsiteX73" fmla="*/ 7970393 w 9144000"/>
              <a:gd name="connsiteY73" fmla="*/ 1249508 h 3474000"/>
              <a:gd name="connsiteX74" fmla="*/ 8056372 w 9144000"/>
              <a:gd name="connsiteY74" fmla="*/ 1163741 h 3474000"/>
              <a:gd name="connsiteX75" fmla="*/ 8275701 w 9144000"/>
              <a:gd name="connsiteY75" fmla="*/ 1163741 h 3474000"/>
              <a:gd name="connsiteX76" fmla="*/ 8361680 w 9144000"/>
              <a:gd name="connsiteY76" fmla="*/ 1249508 h 3474000"/>
              <a:gd name="connsiteX77" fmla="*/ 8447659 w 9144000"/>
              <a:gd name="connsiteY77" fmla="*/ 1163741 h 3474000"/>
              <a:gd name="connsiteX78" fmla="*/ 8361680 w 9144000"/>
              <a:gd name="connsiteY78" fmla="*/ 1077975 h 3474000"/>
              <a:gd name="connsiteX79" fmla="*/ 8361680 w 9144000"/>
              <a:gd name="connsiteY79" fmla="*/ 859314 h 3474000"/>
              <a:gd name="connsiteX80" fmla="*/ 8422513 w 9144000"/>
              <a:gd name="connsiteY80" fmla="*/ 834230 h 3474000"/>
              <a:gd name="connsiteX81" fmla="*/ 8447786 w 9144000"/>
              <a:gd name="connsiteY81" fmla="*/ 773547 h 3474000"/>
              <a:gd name="connsiteX82" fmla="*/ 8667115 w 9144000"/>
              <a:gd name="connsiteY82" fmla="*/ 773547 h 3474000"/>
              <a:gd name="connsiteX83" fmla="*/ 8753094 w 9144000"/>
              <a:gd name="connsiteY83" fmla="*/ 859314 h 3474000"/>
              <a:gd name="connsiteX84" fmla="*/ 8839073 w 9144000"/>
              <a:gd name="connsiteY84" fmla="*/ 773547 h 3474000"/>
              <a:gd name="connsiteX85" fmla="*/ 8753094 w 9144000"/>
              <a:gd name="connsiteY85" fmla="*/ 687780 h 3474000"/>
              <a:gd name="connsiteX86" fmla="*/ 8753094 w 9144000"/>
              <a:gd name="connsiteY86" fmla="*/ 468866 h 3474000"/>
              <a:gd name="connsiteX87" fmla="*/ 8819388 w 9144000"/>
              <a:gd name="connsiteY87" fmla="*/ 437701 h 3474000"/>
              <a:gd name="connsiteX88" fmla="*/ 8839073 w 9144000"/>
              <a:gd name="connsiteY88" fmla="*/ 383100 h 3474000"/>
              <a:gd name="connsiteX89" fmla="*/ 9058402 w 9144000"/>
              <a:gd name="connsiteY89" fmla="*/ 383100 h 3474000"/>
              <a:gd name="connsiteX90" fmla="*/ 9110909 w 9144000"/>
              <a:gd name="connsiteY90" fmla="*/ 462128 h 3474000"/>
              <a:gd name="connsiteX91" fmla="*/ 9144000 w 9144000"/>
              <a:gd name="connsiteY91" fmla="*/ 468789 h 3474000"/>
              <a:gd name="connsiteX92" fmla="*/ 9144000 w 9144000"/>
              <a:gd name="connsiteY92" fmla="*/ 3474000 h 3474000"/>
              <a:gd name="connsiteX93" fmla="*/ 0 w 9144000"/>
              <a:gd name="connsiteY93" fmla="*/ 347400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144000" h="3474000">
                <a:moveTo>
                  <a:pt x="8056372" y="383100"/>
                </a:moveTo>
                <a:lnTo>
                  <a:pt x="8275701" y="383100"/>
                </a:lnTo>
                <a:cubicBezTo>
                  <a:pt x="8275701" y="406790"/>
                  <a:pt x="8285353" y="428327"/>
                  <a:pt x="8300974" y="443782"/>
                </a:cubicBezTo>
                <a:cubicBezTo>
                  <a:pt x="8316468" y="459365"/>
                  <a:pt x="8338058" y="468866"/>
                  <a:pt x="8361807" y="468866"/>
                </a:cubicBezTo>
                <a:lnTo>
                  <a:pt x="8361807" y="687654"/>
                </a:lnTo>
                <a:cubicBezTo>
                  <a:pt x="8338058" y="687654"/>
                  <a:pt x="8316595" y="697282"/>
                  <a:pt x="8300974" y="712864"/>
                </a:cubicBezTo>
                <a:cubicBezTo>
                  <a:pt x="8285353" y="728447"/>
                  <a:pt x="8275701" y="749857"/>
                  <a:pt x="8275701" y="773547"/>
                </a:cubicBezTo>
                <a:lnTo>
                  <a:pt x="8056372" y="773547"/>
                </a:lnTo>
                <a:cubicBezTo>
                  <a:pt x="8056372" y="752771"/>
                  <a:pt x="8049006" y="733768"/>
                  <a:pt x="8036687" y="718945"/>
                </a:cubicBezTo>
                <a:cubicBezTo>
                  <a:pt x="8020939" y="699816"/>
                  <a:pt x="7997063" y="687654"/>
                  <a:pt x="7970393" y="687654"/>
                </a:cubicBezTo>
                <a:lnTo>
                  <a:pt x="7970393" y="468866"/>
                </a:lnTo>
                <a:cubicBezTo>
                  <a:pt x="7997063" y="468866"/>
                  <a:pt x="8020939" y="456704"/>
                  <a:pt x="8036687" y="437701"/>
                </a:cubicBezTo>
                <a:cubicBezTo>
                  <a:pt x="8049006" y="422879"/>
                  <a:pt x="8056372" y="403876"/>
                  <a:pt x="8056372" y="383100"/>
                </a:cubicBezTo>
                <a:close/>
                <a:moveTo>
                  <a:pt x="8446198" y="0"/>
                </a:moveTo>
                <a:lnTo>
                  <a:pt x="8668576" y="0"/>
                </a:lnTo>
                <a:lnTo>
                  <a:pt x="8673870" y="26169"/>
                </a:lnTo>
                <a:cubicBezTo>
                  <a:pt x="8686919" y="56953"/>
                  <a:pt x="8717471" y="78545"/>
                  <a:pt x="8753094" y="78545"/>
                </a:cubicBezTo>
                <a:lnTo>
                  <a:pt x="8753094" y="297460"/>
                </a:lnTo>
                <a:cubicBezTo>
                  <a:pt x="8726424" y="297460"/>
                  <a:pt x="8702548" y="309621"/>
                  <a:pt x="8686673" y="328751"/>
                </a:cubicBezTo>
                <a:cubicBezTo>
                  <a:pt x="8674354" y="343573"/>
                  <a:pt x="8666988" y="362576"/>
                  <a:pt x="8666988" y="383353"/>
                </a:cubicBezTo>
                <a:lnTo>
                  <a:pt x="8447659" y="383353"/>
                </a:lnTo>
                <a:cubicBezTo>
                  <a:pt x="8447659" y="359663"/>
                  <a:pt x="8438007" y="338253"/>
                  <a:pt x="8422513" y="322670"/>
                </a:cubicBezTo>
                <a:cubicBezTo>
                  <a:pt x="8406892" y="307088"/>
                  <a:pt x="8385429" y="297460"/>
                  <a:pt x="8361680" y="297460"/>
                </a:cubicBezTo>
                <a:lnTo>
                  <a:pt x="8361680" y="78545"/>
                </a:lnTo>
                <a:cubicBezTo>
                  <a:pt x="8397304" y="78545"/>
                  <a:pt x="8427855" y="56953"/>
                  <a:pt x="8440904" y="26169"/>
                </a:cubicBezTo>
                <a:close/>
                <a:moveTo>
                  <a:pt x="7663497" y="0"/>
                </a:moveTo>
                <a:lnTo>
                  <a:pt x="7885875" y="0"/>
                </a:lnTo>
                <a:lnTo>
                  <a:pt x="7891169" y="26169"/>
                </a:lnTo>
                <a:cubicBezTo>
                  <a:pt x="7904218" y="56953"/>
                  <a:pt x="7934770" y="78545"/>
                  <a:pt x="7970393" y="78545"/>
                </a:cubicBezTo>
                <a:lnTo>
                  <a:pt x="7970393" y="297460"/>
                </a:lnTo>
                <a:cubicBezTo>
                  <a:pt x="7943723" y="297460"/>
                  <a:pt x="7919847" y="309621"/>
                  <a:pt x="7903972" y="328751"/>
                </a:cubicBezTo>
                <a:cubicBezTo>
                  <a:pt x="7891653" y="343573"/>
                  <a:pt x="7884287" y="362576"/>
                  <a:pt x="7884287" y="383226"/>
                </a:cubicBezTo>
                <a:lnTo>
                  <a:pt x="7664958" y="383226"/>
                </a:lnTo>
                <a:cubicBezTo>
                  <a:pt x="7664958" y="359536"/>
                  <a:pt x="7655306" y="338126"/>
                  <a:pt x="7639812" y="322543"/>
                </a:cubicBezTo>
                <a:cubicBezTo>
                  <a:pt x="7624191" y="306961"/>
                  <a:pt x="7602728" y="297333"/>
                  <a:pt x="7578979" y="297333"/>
                </a:cubicBezTo>
                <a:lnTo>
                  <a:pt x="7578979" y="78545"/>
                </a:lnTo>
                <a:cubicBezTo>
                  <a:pt x="7614603" y="78545"/>
                  <a:pt x="7645154" y="56953"/>
                  <a:pt x="7658203" y="26169"/>
                </a:cubicBezTo>
                <a:close/>
                <a:moveTo>
                  <a:pt x="0" y="0"/>
                </a:moveTo>
                <a:lnTo>
                  <a:pt x="7103174" y="0"/>
                </a:lnTo>
                <a:lnTo>
                  <a:pt x="7108468" y="26169"/>
                </a:lnTo>
                <a:cubicBezTo>
                  <a:pt x="7121517" y="56953"/>
                  <a:pt x="7152069" y="78545"/>
                  <a:pt x="7187692" y="78545"/>
                </a:cubicBezTo>
                <a:lnTo>
                  <a:pt x="7187692" y="297460"/>
                </a:lnTo>
                <a:cubicBezTo>
                  <a:pt x="7161022" y="297460"/>
                  <a:pt x="7137146" y="309621"/>
                  <a:pt x="7121398" y="328751"/>
                </a:cubicBezTo>
                <a:cubicBezTo>
                  <a:pt x="7109079" y="343573"/>
                  <a:pt x="7101713" y="362576"/>
                  <a:pt x="7101713" y="383353"/>
                </a:cubicBezTo>
                <a:lnTo>
                  <a:pt x="6882384" y="383353"/>
                </a:lnTo>
                <a:cubicBezTo>
                  <a:pt x="6882384" y="336099"/>
                  <a:pt x="6843903" y="297586"/>
                  <a:pt x="6796405" y="297586"/>
                </a:cubicBezTo>
                <a:cubicBezTo>
                  <a:pt x="6748907" y="297586"/>
                  <a:pt x="6710426" y="335972"/>
                  <a:pt x="6710426" y="383353"/>
                </a:cubicBezTo>
                <a:cubicBezTo>
                  <a:pt x="6710426" y="430734"/>
                  <a:pt x="6748907" y="469120"/>
                  <a:pt x="6796405" y="469120"/>
                </a:cubicBezTo>
                <a:lnTo>
                  <a:pt x="6796405" y="687907"/>
                </a:lnTo>
                <a:cubicBezTo>
                  <a:pt x="6748907" y="687907"/>
                  <a:pt x="6710426" y="726293"/>
                  <a:pt x="6710426" y="773674"/>
                </a:cubicBezTo>
                <a:cubicBezTo>
                  <a:pt x="6710426" y="821055"/>
                  <a:pt x="6748907" y="859440"/>
                  <a:pt x="6796405" y="859440"/>
                </a:cubicBezTo>
                <a:cubicBezTo>
                  <a:pt x="6843903" y="859440"/>
                  <a:pt x="6882384" y="821055"/>
                  <a:pt x="6882384" y="773674"/>
                </a:cubicBezTo>
                <a:lnTo>
                  <a:pt x="7101713" y="773674"/>
                </a:lnTo>
                <a:cubicBezTo>
                  <a:pt x="7101713" y="821055"/>
                  <a:pt x="7140194" y="859440"/>
                  <a:pt x="7187692" y="859440"/>
                </a:cubicBezTo>
                <a:cubicBezTo>
                  <a:pt x="7235190" y="859440"/>
                  <a:pt x="7273671" y="821055"/>
                  <a:pt x="7273671" y="773674"/>
                </a:cubicBezTo>
                <a:cubicBezTo>
                  <a:pt x="7273671" y="726420"/>
                  <a:pt x="7235190" y="687907"/>
                  <a:pt x="7187692" y="687907"/>
                </a:cubicBezTo>
                <a:lnTo>
                  <a:pt x="7187692" y="468866"/>
                </a:lnTo>
                <a:cubicBezTo>
                  <a:pt x="7211441" y="468866"/>
                  <a:pt x="7233031" y="459238"/>
                  <a:pt x="7248525" y="443656"/>
                </a:cubicBezTo>
                <a:cubicBezTo>
                  <a:pt x="7249541" y="442642"/>
                  <a:pt x="7250430" y="441502"/>
                  <a:pt x="7251446" y="440489"/>
                </a:cubicBezTo>
                <a:cubicBezTo>
                  <a:pt x="7252335" y="439475"/>
                  <a:pt x="7253224" y="438588"/>
                  <a:pt x="7253986" y="437701"/>
                </a:cubicBezTo>
                <a:cubicBezTo>
                  <a:pt x="7266305" y="422879"/>
                  <a:pt x="7273671" y="403876"/>
                  <a:pt x="7273671" y="383100"/>
                </a:cubicBezTo>
                <a:lnTo>
                  <a:pt x="7493000" y="383100"/>
                </a:lnTo>
                <a:cubicBezTo>
                  <a:pt x="7493000" y="406790"/>
                  <a:pt x="7502652" y="428327"/>
                  <a:pt x="7518273" y="443782"/>
                </a:cubicBezTo>
                <a:cubicBezTo>
                  <a:pt x="7533767" y="459365"/>
                  <a:pt x="7555357" y="468866"/>
                  <a:pt x="7579106" y="468866"/>
                </a:cubicBezTo>
                <a:lnTo>
                  <a:pt x="7579106" y="687654"/>
                </a:lnTo>
                <a:cubicBezTo>
                  <a:pt x="7531608" y="687654"/>
                  <a:pt x="7493127" y="726040"/>
                  <a:pt x="7493127" y="773420"/>
                </a:cubicBezTo>
                <a:cubicBezTo>
                  <a:pt x="7493127" y="820801"/>
                  <a:pt x="7531608" y="859187"/>
                  <a:pt x="7579106" y="859187"/>
                </a:cubicBezTo>
                <a:cubicBezTo>
                  <a:pt x="7626604" y="859187"/>
                  <a:pt x="7665085" y="820801"/>
                  <a:pt x="7665085" y="773420"/>
                </a:cubicBezTo>
                <a:lnTo>
                  <a:pt x="7884414" y="773420"/>
                </a:lnTo>
                <a:cubicBezTo>
                  <a:pt x="7884414" y="794197"/>
                  <a:pt x="7891780" y="813200"/>
                  <a:pt x="7904099" y="828022"/>
                </a:cubicBezTo>
                <a:cubicBezTo>
                  <a:pt x="7919847" y="847152"/>
                  <a:pt x="7943723" y="859187"/>
                  <a:pt x="7970393" y="859187"/>
                </a:cubicBezTo>
                <a:lnTo>
                  <a:pt x="7970393" y="1077975"/>
                </a:lnTo>
                <a:cubicBezTo>
                  <a:pt x="7922895" y="1077975"/>
                  <a:pt x="7884414" y="1116361"/>
                  <a:pt x="7884414" y="1163741"/>
                </a:cubicBezTo>
                <a:cubicBezTo>
                  <a:pt x="7884414" y="1211122"/>
                  <a:pt x="7922895" y="1249508"/>
                  <a:pt x="7970393" y="1249508"/>
                </a:cubicBezTo>
                <a:cubicBezTo>
                  <a:pt x="8017891" y="1249508"/>
                  <a:pt x="8056372" y="1211122"/>
                  <a:pt x="8056372" y="1163741"/>
                </a:cubicBezTo>
                <a:lnTo>
                  <a:pt x="8275701" y="1163741"/>
                </a:lnTo>
                <a:cubicBezTo>
                  <a:pt x="8275701" y="1211122"/>
                  <a:pt x="8314182" y="1249508"/>
                  <a:pt x="8361680" y="1249508"/>
                </a:cubicBezTo>
                <a:cubicBezTo>
                  <a:pt x="8409178" y="1249508"/>
                  <a:pt x="8447659" y="1211122"/>
                  <a:pt x="8447659" y="1163741"/>
                </a:cubicBezTo>
                <a:cubicBezTo>
                  <a:pt x="8447659" y="1116487"/>
                  <a:pt x="8409178" y="1077975"/>
                  <a:pt x="8361680" y="1077975"/>
                </a:cubicBezTo>
                <a:lnTo>
                  <a:pt x="8361680" y="859314"/>
                </a:lnTo>
                <a:cubicBezTo>
                  <a:pt x="8385429" y="859314"/>
                  <a:pt x="8406892" y="849686"/>
                  <a:pt x="8422513" y="834230"/>
                </a:cubicBezTo>
                <a:cubicBezTo>
                  <a:pt x="8438134" y="818774"/>
                  <a:pt x="8447786" y="797238"/>
                  <a:pt x="8447786" y="773547"/>
                </a:cubicBezTo>
                <a:lnTo>
                  <a:pt x="8667115" y="773547"/>
                </a:lnTo>
                <a:cubicBezTo>
                  <a:pt x="8667115" y="820928"/>
                  <a:pt x="8705596" y="859314"/>
                  <a:pt x="8753094" y="859314"/>
                </a:cubicBezTo>
                <a:cubicBezTo>
                  <a:pt x="8800592" y="859314"/>
                  <a:pt x="8839073" y="820928"/>
                  <a:pt x="8839073" y="773547"/>
                </a:cubicBezTo>
                <a:cubicBezTo>
                  <a:pt x="8839073" y="726293"/>
                  <a:pt x="8800592" y="687780"/>
                  <a:pt x="8753094" y="687780"/>
                </a:cubicBezTo>
                <a:lnTo>
                  <a:pt x="8753094" y="468866"/>
                </a:lnTo>
                <a:cubicBezTo>
                  <a:pt x="8779764" y="468866"/>
                  <a:pt x="8803640" y="456704"/>
                  <a:pt x="8819388" y="437701"/>
                </a:cubicBezTo>
                <a:cubicBezTo>
                  <a:pt x="8831707" y="422879"/>
                  <a:pt x="8839073" y="403876"/>
                  <a:pt x="8839073" y="383100"/>
                </a:cubicBezTo>
                <a:lnTo>
                  <a:pt x="9058402" y="383100"/>
                </a:lnTo>
                <a:cubicBezTo>
                  <a:pt x="9058402" y="418635"/>
                  <a:pt x="9080048" y="449111"/>
                  <a:pt x="9110909" y="462128"/>
                </a:cubicBezTo>
                <a:lnTo>
                  <a:pt x="9144000" y="468789"/>
                </a:lnTo>
                <a:lnTo>
                  <a:pt x="9144000" y="3474000"/>
                </a:lnTo>
                <a:lnTo>
                  <a:pt x="0" y="3474000"/>
                </a:lnTo>
                <a:close/>
              </a:path>
            </a:pathLst>
          </a:custGeom>
          <a:solidFill>
            <a:srgbClr val="88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8392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twee kolommen met tit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200" y="0"/>
            <a:ext cx="8215200" cy="669600"/>
          </a:xfrm>
        </p:spPr>
        <p:txBody>
          <a:bodyPr/>
          <a:lstStyle>
            <a:lvl1pPr>
              <a:defRPr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7200" y="1198800"/>
            <a:ext cx="3960000" cy="3173175"/>
          </a:xfrm>
        </p:spPr>
        <p:txBody>
          <a:bodyPr/>
          <a:lstStyle>
            <a:lvl1pPr>
              <a:defRPr>
                <a:solidFill>
                  <a:srgbClr val="441D42"/>
                </a:solidFill>
              </a:defRPr>
            </a:lvl1pPr>
            <a:lvl2pPr>
              <a:defRPr>
                <a:solidFill>
                  <a:srgbClr val="441D42"/>
                </a:solidFill>
              </a:defRPr>
            </a:lvl2pPr>
            <a:lvl3pPr>
              <a:defRPr>
                <a:solidFill>
                  <a:srgbClr val="441D42"/>
                </a:solidFill>
              </a:defRPr>
            </a:lvl3pPr>
            <a:lvl4pPr>
              <a:defRPr>
                <a:solidFill>
                  <a:srgbClr val="441D42"/>
                </a:solidFill>
              </a:defRPr>
            </a:lvl4pPr>
            <a:lvl5pPr>
              <a:defRPr>
                <a:solidFill>
                  <a:srgbClr val="441D4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400" y="1198800"/>
            <a:ext cx="3960000" cy="3173175"/>
          </a:xfrm>
        </p:spPr>
        <p:txBody>
          <a:bodyPr/>
          <a:lstStyle>
            <a:lvl1pPr>
              <a:defRPr>
                <a:solidFill>
                  <a:srgbClr val="441D42"/>
                </a:solidFill>
              </a:defRPr>
            </a:lvl1pPr>
            <a:lvl2pPr>
              <a:defRPr>
                <a:solidFill>
                  <a:srgbClr val="441D42"/>
                </a:solidFill>
              </a:defRPr>
            </a:lvl2pPr>
            <a:lvl3pPr>
              <a:defRPr>
                <a:solidFill>
                  <a:srgbClr val="441D42"/>
                </a:solidFill>
              </a:defRPr>
            </a:lvl3pPr>
            <a:lvl4pPr>
              <a:defRPr>
                <a:solidFill>
                  <a:srgbClr val="441D42"/>
                </a:solidFill>
              </a:defRPr>
            </a:lvl4pPr>
            <a:lvl5pPr>
              <a:defRPr>
                <a:solidFill>
                  <a:srgbClr val="441D4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43A2211-9D3A-0C46-8AB0-57D65BFCCED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47200" y="704700"/>
            <a:ext cx="3960000" cy="494099"/>
          </a:xfrm>
        </p:spPr>
        <p:txBody>
          <a:bodyPr anchor="b"/>
          <a:lstStyle>
            <a:lvl1pPr marL="0" indent="0">
              <a:buNone/>
              <a:defRPr sz="1800" b="0">
                <a:solidFill>
                  <a:srgbClr val="887439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30DF9FC-F3A2-B548-B306-9F3ED9B09C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02400" y="704699"/>
            <a:ext cx="3960000" cy="494099"/>
          </a:xfrm>
        </p:spPr>
        <p:txBody>
          <a:bodyPr anchor="b"/>
          <a:lstStyle>
            <a:lvl1pPr marL="0" indent="0">
              <a:buNone/>
              <a:defRPr sz="1800" b="0">
                <a:solidFill>
                  <a:srgbClr val="887439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41239517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30" name="Vrije vorm 29">
            <a:extLst>
              <a:ext uri="{FF2B5EF4-FFF2-40B4-BE49-F238E27FC236}">
                <a16:creationId xmlns:a16="http://schemas.microsoft.com/office/drawing/2014/main" id="{B17900BA-8767-0E4B-A6D5-AAFDD88A2C80}"/>
              </a:ext>
            </a:extLst>
          </p:cNvPr>
          <p:cNvSpPr/>
          <p:nvPr userDrawn="1"/>
        </p:nvSpPr>
        <p:spPr>
          <a:xfrm>
            <a:off x="2" y="1669500"/>
            <a:ext cx="9143998" cy="3474000"/>
          </a:xfrm>
          <a:custGeom>
            <a:avLst/>
            <a:gdLst>
              <a:gd name="connsiteX0" fmla="*/ 2493416 w 9143998"/>
              <a:gd name="connsiteY0" fmla="*/ 677264 h 3474000"/>
              <a:gd name="connsiteX1" fmla="*/ 2132077 w 9143998"/>
              <a:gd name="connsiteY1" fmla="*/ 942167 h 3474000"/>
              <a:gd name="connsiteX2" fmla="*/ 2132077 w 9143998"/>
              <a:gd name="connsiteY2" fmla="*/ 1176916 h 3474000"/>
              <a:gd name="connsiteX3" fmla="*/ 2609343 w 9143998"/>
              <a:gd name="connsiteY3" fmla="*/ 942167 h 3474000"/>
              <a:gd name="connsiteX4" fmla="*/ 2609343 w 9143998"/>
              <a:gd name="connsiteY4" fmla="*/ 707417 h 3474000"/>
              <a:gd name="connsiteX5" fmla="*/ 2493416 w 9143998"/>
              <a:gd name="connsiteY5" fmla="*/ 677264 h 3474000"/>
              <a:gd name="connsiteX6" fmla="*/ 1061791 w 9143998"/>
              <a:gd name="connsiteY6" fmla="*/ 677254 h 3474000"/>
              <a:gd name="connsiteX7" fmla="*/ 700405 w 9143998"/>
              <a:gd name="connsiteY7" fmla="*/ 942167 h 3474000"/>
              <a:gd name="connsiteX8" fmla="*/ 700405 w 9143998"/>
              <a:gd name="connsiteY8" fmla="*/ 1176917 h 3474000"/>
              <a:gd name="connsiteX9" fmla="*/ 1177672 w 9143998"/>
              <a:gd name="connsiteY9" fmla="*/ 942167 h 3474000"/>
              <a:gd name="connsiteX10" fmla="*/ 1177672 w 9143998"/>
              <a:gd name="connsiteY10" fmla="*/ 707417 h 3474000"/>
              <a:gd name="connsiteX11" fmla="*/ 1061791 w 9143998"/>
              <a:gd name="connsiteY11" fmla="*/ 677254 h 3474000"/>
              <a:gd name="connsiteX12" fmla="*/ 2132168 w 9143998"/>
              <a:gd name="connsiteY12" fmla="*/ 3054 h 3474000"/>
              <a:gd name="connsiteX13" fmla="*/ 2181431 w 9143998"/>
              <a:gd name="connsiteY13" fmla="*/ 10280 h 3474000"/>
              <a:gd name="connsiteX14" fmla="*/ 2132075 w 9143998"/>
              <a:gd name="connsiteY14" fmla="*/ 237790 h 3474000"/>
              <a:gd name="connsiteX15" fmla="*/ 1710979 w 9143998"/>
              <a:gd name="connsiteY15" fmla="*/ 449800 h 3474000"/>
              <a:gd name="connsiteX16" fmla="*/ 1654936 w 9143998"/>
              <a:gd name="connsiteY16" fmla="*/ 472539 h 3474000"/>
              <a:gd name="connsiteX17" fmla="*/ 1605582 w 9143998"/>
              <a:gd name="connsiteY17" fmla="*/ 465300 h 3474000"/>
              <a:gd name="connsiteX18" fmla="*/ 1561625 w 9143998"/>
              <a:gd name="connsiteY18" fmla="*/ 294383 h 3474000"/>
              <a:gd name="connsiteX19" fmla="*/ 1654936 w 9143998"/>
              <a:gd name="connsiteY19" fmla="*/ 237791 h 3474000"/>
              <a:gd name="connsiteX20" fmla="*/ 1696434 w 9143998"/>
              <a:gd name="connsiteY20" fmla="*/ 257475 h 3474000"/>
              <a:gd name="connsiteX21" fmla="*/ 2076121 w 9143998"/>
              <a:gd name="connsiteY21" fmla="*/ 25780 h 3474000"/>
              <a:gd name="connsiteX22" fmla="*/ 3086607 w 9143998"/>
              <a:gd name="connsiteY22" fmla="*/ 3040 h 3474000"/>
              <a:gd name="connsiteX23" fmla="*/ 3130344 w 9143998"/>
              <a:gd name="connsiteY23" fmla="*/ 8632 h 3474000"/>
              <a:gd name="connsiteX24" fmla="*/ 3147807 w 9143998"/>
              <a:gd name="connsiteY24" fmla="*/ 207771 h 3474000"/>
              <a:gd name="connsiteX25" fmla="*/ 3086607 w 9143998"/>
              <a:gd name="connsiteY25" fmla="*/ 237790 h 3474000"/>
              <a:gd name="connsiteX26" fmla="*/ 3050128 w 9143998"/>
              <a:gd name="connsiteY26" fmla="*/ 219995 h 3474000"/>
              <a:gd name="connsiteX27" fmla="*/ 2665421 w 9143998"/>
              <a:gd name="connsiteY27" fmla="*/ 449800 h 3474000"/>
              <a:gd name="connsiteX28" fmla="*/ 2609341 w 9143998"/>
              <a:gd name="connsiteY28" fmla="*/ 472539 h 3474000"/>
              <a:gd name="connsiteX29" fmla="*/ 2559986 w 9143998"/>
              <a:gd name="connsiteY29" fmla="*/ 465300 h 3474000"/>
              <a:gd name="connsiteX30" fmla="*/ 2516030 w 9143998"/>
              <a:gd name="connsiteY30" fmla="*/ 294383 h 3474000"/>
              <a:gd name="connsiteX31" fmla="*/ 2609342 w 9143998"/>
              <a:gd name="connsiteY31" fmla="*/ 237791 h 3474000"/>
              <a:gd name="connsiteX32" fmla="*/ 2650840 w 9143998"/>
              <a:gd name="connsiteY32" fmla="*/ 257475 h 3474000"/>
              <a:gd name="connsiteX33" fmla="*/ 3030528 w 9143998"/>
              <a:gd name="connsiteY33" fmla="*/ 25780 h 3474000"/>
              <a:gd name="connsiteX34" fmla="*/ 1654935 w 9143998"/>
              <a:gd name="connsiteY34" fmla="*/ 3040 h 3474000"/>
              <a:gd name="connsiteX35" fmla="*/ 1698672 w 9143998"/>
              <a:gd name="connsiteY35" fmla="*/ 8632 h 3474000"/>
              <a:gd name="connsiteX36" fmla="*/ 1716135 w 9143998"/>
              <a:gd name="connsiteY36" fmla="*/ 207771 h 3474000"/>
              <a:gd name="connsiteX37" fmla="*/ 1654936 w 9143998"/>
              <a:gd name="connsiteY37" fmla="*/ 237790 h 3474000"/>
              <a:gd name="connsiteX38" fmla="*/ 1618458 w 9143998"/>
              <a:gd name="connsiteY38" fmla="*/ 219995 h 3474000"/>
              <a:gd name="connsiteX39" fmla="*/ 1233750 w 9143998"/>
              <a:gd name="connsiteY39" fmla="*/ 449800 h 3474000"/>
              <a:gd name="connsiteX40" fmla="*/ 1177671 w 9143998"/>
              <a:gd name="connsiteY40" fmla="*/ 472539 h 3474000"/>
              <a:gd name="connsiteX41" fmla="*/ 1128316 w 9143998"/>
              <a:gd name="connsiteY41" fmla="*/ 465300 h 3474000"/>
              <a:gd name="connsiteX42" fmla="*/ 1084359 w 9143998"/>
              <a:gd name="connsiteY42" fmla="*/ 294383 h 3474000"/>
              <a:gd name="connsiteX43" fmla="*/ 1177670 w 9143998"/>
              <a:gd name="connsiteY43" fmla="*/ 237791 h 3474000"/>
              <a:gd name="connsiteX44" fmla="*/ 1219168 w 9143998"/>
              <a:gd name="connsiteY44" fmla="*/ 257475 h 3474000"/>
              <a:gd name="connsiteX45" fmla="*/ 1598856 w 9143998"/>
              <a:gd name="connsiteY45" fmla="*/ 25780 h 3474000"/>
              <a:gd name="connsiteX46" fmla="*/ 3065882 w 9143998"/>
              <a:gd name="connsiteY46" fmla="*/ 0 h 3474000"/>
              <a:gd name="connsiteX47" fmla="*/ 3094104 w 9143998"/>
              <a:gd name="connsiteY47" fmla="*/ 0 h 3474000"/>
              <a:gd name="connsiteX48" fmla="*/ 3086606 w 9143998"/>
              <a:gd name="connsiteY48" fmla="*/ 3040 h 3474000"/>
              <a:gd name="connsiteX49" fmla="*/ 2588616 w 9143998"/>
              <a:gd name="connsiteY49" fmla="*/ 0 h 3474000"/>
              <a:gd name="connsiteX50" fmla="*/ 2616827 w 9143998"/>
              <a:gd name="connsiteY50" fmla="*/ 0 h 3474000"/>
              <a:gd name="connsiteX51" fmla="*/ 2609341 w 9143998"/>
              <a:gd name="connsiteY51" fmla="*/ 3040 h 3474000"/>
              <a:gd name="connsiteX52" fmla="*/ 2670542 w 9143998"/>
              <a:gd name="connsiteY52" fmla="*/ 207771 h 3474000"/>
              <a:gd name="connsiteX53" fmla="*/ 2609341 w 9143998"/>
              <a:gd name="connsiteY53" fmla="*/ 237790 h 3474000"/>
              <a:gd name="connsiteX54" fmla="*/ 2572863 w 9143998"/>
              <a:gd name="connsiteY54" fmla="*/ 219995 h 3474000"/>
              <a:gd name="connsiteX55" fmla="*/ 2188156 w 9143998"/>
              <a:gd name="connsiteY55" fmla="*/ 449800 h 3474000"/>
              <a:gd name="connsiteX56" fmla="*/ 2132110 w 9143998"/>
              <a:gd name="connsiteY56" fmla="*/ 472526 h 3474000"/>
              <a:gd name="connsiteX57" fmla="*/ 2082805 w 9143998"/>
              <a:gd name="connsiteY57" fmla="*/ 465300 h 3474000"/>
              <a:gd name="connsiteX58" fmla="*/ 2132075 w 9143998"/>
              <a:gd name="connsiteY58" fmla="*/ 237790 h 3474000"/>
              <a:gd name="connsiteX59" fmla="*/ 2609341 w 9143998"/>
              <a:gd name="connsiteY59" fmla="*/ 3040 h 3474000"/>
              <a:gd name="connsiteX60" fmla="*/ 2111458 w 9143998"/>
              <a:gd name="connsiteY60" fmla="*/ 0 h 3474000"/>
              <a:gd name="connsiteX61" fmla="*/ 2139573 w 9143998"/>
              <a:gd name="connsiteY61" fmla="*/ 0 h 3474000"/>
              <a:gd name="connsiteX62" fmla="*/ 2132109 w 9143998"/>
              <a:gd name="connsiteY62" fmla="*/ 3027 h 3474000"/>
              <a:gd name="connsiteX63" fmla="*/ 1634210 w 9143998"/>
              <a:gd name="connsiteY63" fmla="*/ 0 h 3474000"/>
              <a:gd name="connsiteX64" fmla="*/ 1662415 w 9143998"/>
              <a:gd name="connsiteY64" fmla="*/ 0 h 3474000"/>
              <a:gd name="connsiteX65" fmla="*/ 1654935 w 9143998"/>
              <a:gd name="connsiteY65" fmla="*/ 3040 h 3474000"/>
              <a:gd name="connsiteX66" fmla="*/ 679677 w 9143998"/>
              <a:gd name="connsiteY66" fmla="*/ 0 h 3474000"/>
              <a:gd name="connsiteX67" fmla="*/ 707889 w 9143998"/>
              <a:gd name="connsiteY67" fmla="*/ 0 h 3474000"/>
              <a:gd name="connsiteX68" fmla="*/ 700403 w 9143998"/>
              <a:gd name="connsiteY68" fmla="*/ 3040 h 3474000"/>
              <a:gd name="connsiteX69" fmla="*/ 761604 w 9143998"/>
              <a:gd name="connsiteY69" fmla="*/ 207771 h 3474000"/>
              <a:gd name="connsiteX70" fmla="*/ 700404 w 9143998"/>
              <a:gd name="connsiteY70" fmla="*/ 237790 h 3474000"/>
              <a:gd name="connsiteX71" fmla="*/ 639313 w 9143998"/>
              <a:gd name="connsiteY71" fmla="*/ 212095 h 3474000"/>
              <a:gd name="connsiteX72" fmla="*/ 584525 w 9143998"/>
              <a:gd name="connsiteY72" fmla="*/ 207637 h 3474000"/>
              <a:gd name="connsiteX73" fmla="*/ 223265 w 9143998"/>
              <a:gd name="connsiteY73" fmla="*/ 472539 h 3474000"/>
              <a:gd name="connsiteX74" fmla="*/ 223265 w 9143998"/>
              <a:gd name="connsiteY74" fmla="*/ 707289 h 3474000"/>
              <a:gd name="connsiteX75" fmla="*/ 700404 w 9143998"/>
              <a:gd name="connsiteY75" fmla="*/ 472539 h 3474000"/>
              <a:gd name="connsiteX76" fmla="*/ 639204 w 9143998"/>
              <a:gd name="connsiteY76" fmla="*/ 267809 h 3474000"/>
              <a:gd name="connsiteX77" fmla="*/ 700404 w 9143998"/>
              <a:gd name="connsiteY77" fmla="*/ 237790 h 3474000"/>
              <a:gd name="connsiteX78" fmla="*/ 741902 w 9143998"/>
              <a:gd name="connsiteY78" fmla="*/ 257475 h 3474000"/>
              <a:gd name="connsiteX79" fmla="*/ 1177669 w 9143998"/>
              <a:gd name="connsiteY79" fmla="*/ 3040 h 3474000"/>
              <a:gd name="connsiteX80" fmla="*/ 1156944 w 9143998"/>
              <a:gd name="connsiteY80" fmla="*/ 0 h 3474000"/>
              <a:gd name="connsiteX81" fmla="*/ 1185155 w 9143998"/>
              <a:gd name="connsiteY81" fmla="*/ 0 h 3474000"/>
              <a:gd name="connsiteX82" fmla="*/ 1177670 w 9143998"/>
              <a:gd name="connsiteY82" fmla="*/ 3040 h 3474000"/>
              <a:gd name="connsiteX83" fmla="*/ 1238870 w 9143998"/>
              <a:gd name="connsiteY83" fmla="*/ 207771 h 3474000"/>
              <a:gd name="connsiteX84" fmla="*/ 1177670 w 9143998"/>
              <a:gd name="connsiteY84" fmla="*/ 237790 h 3474000"/>
              <a:gd name="connsiteX85" fmla="*/ 1116580 w 9143998"/>
              <a:gd name="connsiteY85" fmla="*/ 212095 h 3474000"/>
              <a:gd name="connsiteX86" fmla="*/ 1061791 w 9143998"/>
              <a:gd name="connsiteY86" fmla="*/ 207637 h 3474000"/>
              <a:gd name="connsiteX87" fmla="*/ 700405 w 9143998"/>
              <a:gd name="connsiteY87" fmla="*/ 472539 h 3474000"/>
              <a:gd name="connsiteX88" fmla="*/ 700405 w 9143998"/>
              <a:gd name="connsiteY88" fmla="*/ 707289 h 3474000"/>
              <a:gd name="connsiteX89" fmla="*/ 1121591 w 9143998"/>
              <a:gd name="connsiteY89" fmla="*/ 495315 h 3474000"/>
              <a:gd name="connsiteX90" fmla="*/ 1177671 w 9143998"/>
              <a:gd name="connsiteY90" fmla="*/ 472539 h 3474000"/>
              <a:gd name="connsiteX91" fmla="*/ 1227026 w 9143998"/>
              <a:gd name="connsiteY91" fmla="*/ 479779 h 3474000"/>
              <a:gd name="connsiteX92" fmla="*/ 1177671 w 9143998"/>
              <a:gd name="connsiteY92" fmla="*/ 707289 h 3474000"/>
              <a:gd name="connsiteX93" fmla="*/ 1598858 w 9143998"/>
              <a:gd name="connsiteY93" fmla="*/ 495279 h 3474000"/>
              <a:gd name="connsiteX94" fmla="*/ 1654937 w 9143998"/>
              <a:gd name="connsiteY94" fmla="*/ 472539 h 3474000"/>
              <a:gd name="connsiteX95" fmla="*/ 1704291 w 9143998"/>
              <a:gd name="connsiteY95" fmla="*/ 479779 h 3474000"/>
              <a:gd name="connsiteX96" fmla="*/ 1654936 w 9143998"/>
              <a:gd name="connsiteY96" fmla="*/ 707289 h 3474000"/>
              <a:gd name="connsiteX97" fmla="*/ 2076122 w 9143998"/>
              <a:gd name="connsiteY97" fmla="*/ 495279 h 3474000"/>
              <a:gd name="connsiteX98" fmla="*/ 2132168 w 9143998"/>
              <a:gd name="connsiteY98" fmla="*/ 472553 h 3474000"/>
              <a:gd name="connsiteX99" fmla="*/ 2181431 w 9143998"/>
              <a:gd name="connsiteY99" fmla="*/ 479779 h 3474000"/>
              <a:gd name="connsiteX100" fmla="*/ 2132076 w 9143998"/>
              <a:gd name="connsiteY100" fmla="*/ 707289 h 3474000"/>
              <a:gd name="connsiteX101" fmla="*/ 2553262 w 9143998"/>
              <a:gd name="connsiteY101" fmla="*/ 495279 h 3474000"/>
              <a:gd name="connsiteX102" fmla="*/ 2609341 w 9143998"/>
              <a:gd name="connsiteY102" fmla="*/ 472539 h 3474000"/>
              <a:gd name="connsiteX103" fmla="*/ 2658697 w 9143998"/>
              <a:gd name="connsiteY103" fmla="*/ 479779 h 3474000"/>
              <a:gd name="connsiteX104" fmla="*/ 2609341 w 9143998"/>
              <a:gd name="connsiteY104" fmla="*/ 707289 h 3474000"/>
              <a:gd name="connsiteX105" fmla="*/ 3030528 w 9143998"/>
              <a:gd name="connsiteY105" fmla="*/ 495279 h 3474000"/>
              <a:gd name="connsiteX106" fmla="*/ 3086607 w 9143998"/>
              <a:gd name="connsiteY106" fmla="*/ 472539 h 3474000"/>
              <a:gd name="connsiteX107" fmla="*/ 3135961 w 9143998"/>
              <a:gd name="connsiteY107" fmla="*/ 479779 h 3474000"/>
              <a:gd name="connsiteX108" fmla="*/ 3086606 w 9143998"/>
              <a:gd name="connsiteY108" fmla="*/ 707289 h 3474000"/>
              <a:gd name="connsiteX109" fmla="*/ 3563873 w 9143998"/>
              <a:gd name="connsiteY109" fmla="*/ 472539 h 3474000"/>
              <a:gd name="connsiteX110" fmla="*/ 3563873 w 9143998"/>
              <a:gd name="connsiteY110" fmla="*/ 237790 h 3474000"/>
              <a:gd name="connsiteX111" fmla="*/ 3142686 w 9143998"/>
              <a:gd name="connsiteY111" fmla="*/ 449800 h 3474000"/>
              <a:gd name="connsiteX112" fmla="*/ 3086607 w 9143998"/>
              <a:gd name="connsiteY112" fmla="*/ 472539 h 3474000"/>
              <a:gd name="connsiteX113" fmla="*/ 3037253 w 9143998"/>
              <a:gd name="connsiteY113" fmla="*/ 465300 h 3474000"/>
              <a:gd name="connsiteX114" fmla="*/ 2993296 w 9143998"/>
              <a:gd name="connsiteY114" fmla="*/ 294382 h 3474000"/>
              <a:gd name="connsiteX115" fmla="*/ 3086607 w 9143998"/>
              <a:gd name="connsiteY115" fmla="*/ 237791 h 3474000"/>
              <a:gd name="connsiteX116" fmla="*/ 3128105 w 9143998"/>
              <a:gd name="connsiteY116" fmla="*/ 257475 h 3474000"/>
              <a:gd name="connsiteX117" fmla="*/ 3563872 w 9143998"/>
              <a:gd name="connsiteY117" fmla="*/ 3040 h 3474000"/>
              <a:gd name="connsiteX118" fmla="*/ 3543147 w 9143998"/>
              <a:gd name="connsiteY118" fmla="*/ 0 h 3474000"/>
              <a:gd name="connsiteX119" fmla="*/ 9143998 w 9143998"/>
              <a:gd name="connsiteY119" fmla="*/ 0 h 3474000"/>
              <a:gd name="connsiteX120" fmla="*/ 9143998 w 9143998"/>
              <a:gd name="connsiteY120" fmla="*/ 3474000 h 3474000"/>
              <a:gd name="connsiteX121" fmla="*/ 0 w 9143998"/>
              <a:gd name="connsiteY121" fmla="*/ 3474000 h 3474000"/>
              <a:gd name="connsiteX122" fmla="*/ 0 w 9143998"/>
              <a:gd name="connsiteY122" fmla="*/ 190563 h 3474000"/>
              <a:gd name="connsiteX123" fmla="*/ 12015 w 9143998"/>
              <a:gd name="connsiteY123" fmla="*/ 179942 h 3474000"/>
              <a:gd name="connsiteX124" fmla="*/ 167184 w 9143998"/>
              <a:gd name="connsiteY124" fmla="*/ 25780 h 3474000"/>
              <a:gd name="connsiteX125" fmla="*/ 223264 w 9143998"/>
              <a:gd name="connsiteY125" fmla="*/ 3040 h 3474000"/>
              <a:gd name="connsiteX126" fmla="*/ 272618 w 9143998"/>
              <a:gd name="connsiteY126" fmla="*/ 10280 h 3474000"/>
              <a:gd name="connsiteX127" fmla="*/ 223263 w 9143998"/>
              <a:gd name="connsiteY127" fmla="*/ 237790 h 3474000"/>
              <a:gd name="connsiteX128" fmla="*/ 700402 w 9143998"/>
              <a:gd name="connsiteY128" fmla="*/ 3040 h 3474000"/>
              <a:gd name="connsiteX129" fmla="*/ 202537 w 9143998"/>
              <a:gd name="connsiteY129" fmla="*/ 0 h 3474000"/>
              <a:gd name="connsiteX130" fmla="*/ 230744 w 9143998"/>
              <a:gd name="connsiteY130" fmla="*/ 0 h 3474000"/>
              <a:gd name="connsiteX131" fmla="*/ 223264 w 9143998"/>
              <a:gd name="connsiteY131" fmla="*/ 304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143998" h="3474000">
                <a:moveTo>
                  <a:pt x="2493416" y="677264"/>
                </a:moveTo>
                <a:cubicBezTo>
                  <a:pt x="2343231" y="691275"/>
                  <a:pt x="2259411" y="921889"/>
                  <a:pt x="2132077" y="942167"/>
                </a:cubicBezTo>
                <a:cubicBezTo>
                  <a:pt x="2276476" y="942167"/>
                  <a:pt x="2324609" y="1107492"/>
                  <a:pt x="2132077" y="1176916"/>
                </a:cubicBezTo>
                <a:cubicBezTo>
                  <a:pt x="2361820" y="1310697"/>
                  <a:pt x="2452625" y="967124"/>
                  <a:pt x="2609343" y="942167"/>
                </a:cubicBezTo>
                <a:cubicBezTo>
                  <a:pt x="2464944" y="942167"/>
                  <a:pt x="2416811" y="776841"/>
                  <a:pt x="2609343" y="707417"/>
                </a:cubicBezTo>
                <a:cubicBezTo>
                  <a:pt x="2566266" y="682333"/>
                  <a:pt x="2528074" y="674031"/>
                  <a:pt x="2493416" y="677264"/>
                </a:cubicBezTo>
                <a:close/>
                <a:moveTo>
                  <a:pt x="1061791" y="677254"/>
                </a:moveTo>
                <a:cubicBezTo>
                  <a:pt x="911643" y="691236"/>
                  <a:pt x="827738" y="921786"/>
                  <a:pt x="700405" y="942167"/>
                </a:cubicBezTo>
                <a:cubicBezTo>
                  <a:pt x="844804" y="942167"/>
                  <a:pt x="892937" y="1107493"/>
                  <a:pt x="700405" y="1176917"/>
                </a:cubicBezTo>
                <a:cubicBezTo>
                  <a:pt x="930148" y="1310698"/>
                  <a:pt x="1020953" y="967124"/>
                  <a:pt x="1177672" y="942167"/>
                </a:cubicBezTo>
                <a:cubicBezTo>
                  <a:pt x="1033272" y="942167"/>
                  <a:pt x="985139" y="776841"/>
                  <a:pt x="1177672" y="707417"/>
                </a:cubicBezTo>
                <a:cubicBezTo>
                  <a:pt x="1134618" y="682333"/>
                  <a:pt x="1096442" y="674027"/>
                  <a:pt x="1061791" y="677254"/>
                </a:cubicBezTo>
                <a:close/>
                <a:moveTo>
                  <a:pt x="2132168" y="3054"/>
                </a:moveTo>
                <a:lnTo>
                  <a:pt x="2181431" y="10280"/>
                </a:lnTo>
                <a:cubicBezTo>
                  <a:pt x="2284747" y="42873"/>
                  <a:pt x="2300541" y="177044"/>
                  <a:pt x="2132075" y="237790"/>
                </a:cubicBezTo>
                <a:cubicBezTo>
                  <a:pt x="1931161" y="120732"/>
                  <a:pt x="1836427" y="369148"/>
                  <a:pt x="1710979" y="449800"/>
                </a:cubicBezTo>
                <a:lnTo>
                  <a:pt x="1654936" y="472539"/>
                </a:lnTo>
                <a:lnTo>
                  <a:pt x="1605582" y="465300"/>
                </a:lnTo>
                <a:cubicBezTo>
                  <a:pt x="1528094" y="440855"/>
                  <a:pt x="1499839" y="359273"/>
                  <a:pt x="1561625" y="294383"/>
                </a:cubicBezTo>
                <a:lnTo>
                  <a:pt x="1654936" y="237791"/>
                </a:lnTo>
                <a:lnTo>
                  <a:pt x="1696434" y="257475"/>
                </a:lnTo>
                <a:cubicBezTo>
                  <a:pt x="1869639" y="320216"/>
                  <a:pt x="1959576" y="100671"/>
                  <a:pt x="2076121" y="25780"/>
                </a:cubicBezTo>
                <a:close/>
                <a:moveTo>
                  <a:pt x="3086607" y="3040"/>
                </a:moveTo>
                <a:lnTo>
                  <a:pt x="3130344" y="8632"/>
                </a:lnTo>
                <a:cubicBezTo>
                  <a:pt x="3223454" y="33928"/>
                  <a:pt x="3250877" y="139387"/>
                  <a:pt x="3147807" y="207771"/>
                </a:cubicBezTo>
                <a:lnTo>
                  <a:pt x="3086607" y="237790"/>
                </a:lnTo>
                <a:lnTo>
                  <a:pt x="3050128" y="219995"/>
                </a:lnTo>
                <a:cubicBezTo>
                  <a:pt x="2873631" y="151129"/>
                  <a:pt x="2783087" y="374189"/>
                  <a:pt x="2665421" y="449800"/>
                </a:cubicBezTo>
                <a:lnTo>
                  <a:pt x="2609341" y="472539"/>
                </a:lnTo>
                <a:lnTo>
                  <a:pt x="2559986" y="465300"/>
                </a:lnTo>
                <a:cubicBezTo>
                  <a:pt x="2482499" y="440855"/>
                  <a:pt x="2454243" y="359273"/>
                  <a:pt x="2516030" y="294383"/>
                </a:cubicBezTo>
                <a:lnTo>
                  <a:pt x="2609342" y="237791"/>
                </a:lnTo>
                <a:lnTo>
                  <a:pt x="2650840" y="257475"/>
                </a:lnTo>
                <a:cubicBezTo>
                  <a:pt x="2824045" y="320216"/>
                  <a:pt x="2913982" y="100671"/>
                  <a:pt x="3030528" y="25780"/>
                </a:cubicBezTo>
                <a:close/>
                <a:moveTo>
                  <a:pt x="1654935" y="3040"/>
                </a:moveTo>
                <a:lnTo>
                  <a:pt x="1698672" y="8632"/>
                </a:lnTo>
                <a:cubicBezTo>
                  <a:pt x="1791782" y="33928"/>
                  <a:pt x="1819205" y="139387"/>
                  <a:pt x="1716135" y="207771"/>
                </a:cubicBezTo>
                <a:lnTo>
                  <a:pt x="1654936" y="237790"/>
                </a:lnTo>
                <a:lnTo>
                  <a:pt x="1618458" y="219995"/>
                </a:lnTo>
                <a:cubicBezTo>
                  <a:pt x="1441961" y="151129"/>
                  <a:pt x="1351417" y="374189"/>
                  <a:pt x="1233750" y="449800"/>
                </a:cubicBezTo>
                <a:lnTo>
                  <a:pt x="1177671" y="472539"/>
                </a:lnTo>
                <a:lnTo>
                  <a:pt x="1128316" y="465300"/>
                </a:lnTo>
                <a:cubicBezTo>
                  <a:pt x="1050828" y="440855"/>
                  <a:pt x="1022572" y="359273"/>
                  <a:pt x="1084359" y="294383"/>
                </a:cubicBezTo>
                <a:lnTo>
                  <a:pt x="1177670" y="237791"/>
                </a:lnTo>
                <a:lnTo>
                  <a:pt x="1219168" y="257475"/>
                </a:lnTo>
                <a:cubicBezTo>
                  <a:pt x="1392374" y="320216"/>
                  <a:pt x="1482310" y="100671"/>
                  <a:pt x="1598856" y="25780"/>
                </a:cubicBezTo>
                <a:close/>
                <a:moveTo>
                  <a:pt x="3065882" y="0"/>
                </a:moveTo>
                <a:lnTo>
                  <a:pt x="3094104" y="0"/>
                </a:lnTo>
                <a:lnTo>
                  <a:pt x="3086606" y="3040"/>
                </a:lnTo>
                <a:close/>
                <a:moveTo>
                  <a:pt x="2588616" y="0"/>
                </a:moveTo>
                <a:lnTo>
                  <a:pt x="2616827" y="0"/>
                </a:lnTo>
                <a:lnTo>
                  <a:pt x="2609341" y="3040"/>
                </a:lnTo>
                <a:cubicBezTo>
                  <a:pt x="2735690" y="3040"/>
                  <a:pt x="2788336" y="129618"/>
                  <a:pt x="2670542" y="207771"/>
                </a:cubicBezTo>
                <a:lnTo>
                  <a:pt x="2609341" y="237790"/>
                </a:lnTo>
                <a:lnTo>
                  <a:pt x="2572863" y="219995"/>
                </a:lnTo>
                <a:cubicBezTo>
                  <a:pt x="2396365" y="151129"/>
                  <a:pt x="2305822" y="374189"/>
                  <a:pt x="2188156" y="449800"/>
                </a:cubicBezTo>
                <a:lnTo>
                  <a:pt x="2132110" y="472526"/>
                </a:lnTo>
                <a:lnTo>
                  <a:pt x="2082805" y="465300"/>
                </a:lnTo>
                <a:cubicBezTo>
                  <a:pt x="1979403" y="432706"/>
                  <a:pt x="1963609" y="298536"/>
                  <a:pt x="2132075" y="237790"/>
                </a:cubicBezTo>
                <a:cubicBezTo>
                  <a:pt x="2361818" y="371571"/>
                  <a:pt x="2452624" y="27998"/>
                  <a:pt x="2609341" y="3040"/>
                </a:cubicBezTo>
                <a:close/>
                <a:moveTo>
                  <a:pt x="2111458" y="0"/>
                </a:moveTo>
                <a:lnTo>
                  <a:pt x="2139573" y="0"/>
                </a:lnTo>
                <a:lnTo>
                  <a:pt x="2132109" y="3027"/>
                </a:lnTo>
                <a:close/>
                <a:moveTo>
                  <a:pt x="1634210" y="0"/>
                </a:moveTo>
                <a:lnTo>
                  <a:pt x="1662415" y="0"/>
                </a:lnTo>
                <a:lnTo>
                  <a:pt x="1654935" y="3040"/>
                </a:lnTo>
                <a:close/>
                <a:moveTo>
                  <a:pt x="679677" y="0"/>
                </a:moveTo>
                <a:lnTo>
                  <a:pt x="707889" y="0"/>
                </a:lnTo>
                <a:lnTo>
                  <a:pt x="700403" y="3040"/>
                </a:lnTo>
                <a:cubicBezTo>
                  <a:pt x="826753" y="3040"/>
                  <a:pt x="879398" y="129618"/>
                  <a:pt x="761604" y="207771"/>
                </a:cubicBezTo>
                <a:lnTo>
                  <a:pt x="700404" y="237790"/>
                </a:lnTo>
                <a:lnTo>
                  <a:pt x="639313" y="212095"/>
                </a:lnTo>
                <a:cubicBezTo>
                  <a:pt x="620056" y="207288"/>
                  <a:pt x="601849" y="206021"/>
                  <a:pt x="584525" y="207637"/>
                </a:cubicBezTo>
                <a:cubicBezTo>
                  <a:pt x="434380" y="221648"/>
                  <a:pt x="350495" y="452262"/>
                  <a:pt x="223265" y="472539"/>
                </a:cubicBezTo>
                <a:cubicBezTo>
                  <a:pt x="367664" y="472539"/>
                  <a:pt x="415797" y="637865"/>
                  <a:pt x="223265" y="707289"/>
                </a:cubicBezTo>
                <a:cubicBezTo>
                  <a:pt x="452881" y="841070"/>
                  <a:pt x="543813" y="497623"/>
                  <a:pt x="700404" y="472539"/>
                </a:cubicBezTo>
                <a:cubicBezTo>
                  <a:pt x="574055" y="472539"/>
                  <a:pt x="521409" y="345962"/>
                  <a:pt x="639204" y="267809"/>
                </a:cubicBezTo>
                <a:lnTo>
                  <a:pt x="700404" y="237790"/>
                </a:lnTo>
                <a:lnTo>
                  <a:pt x="741902" y="257475"/>
                </a:lnTo>
                <a:cubicBezTo>
                  <a:pt x="941754" y="329869"/>
                  <a:pt x="1030746" y="26437"/>
                  <a:pt x="1177669" y="3040"/>
                </a:cubicBezTo>
                <a:lnTo>
                  <a:pt x="1156944" y="0"/>
                </a:lnTo>
                <a:lnTo>
                  <a:pt x="1185155" y="0"/>
                </a:lnTo>
                <a:lnTo>
                  <a:pt x="1177670" y="3040"/>
                </a:lnTo>
                <a:cubicBezTo>
                  <a:pt x="1304019" y="3040"/>
                  <a:pt x="1356664" y="129618"/>
                  <a:pt x="1238870" y="207771"/>
                </a:cubicBezTo>
                <a:lnTo>
                  <a:pt x="1177670" y="237790"/>
                </a:lnTo>
                <a:lnTo>
                  <a:pt x="1116580" y="212095"/>
                </a:lnTo>
                <a:cubicBezTo>
                  <a:pt x="1097322" y="207288"/>
                  <a:pt x="1079116" y="206021"/>
                  <a:pt x="1061791" y="207637"/>
                </a:cubicBezTo>
                <a:cubicBezTo>
                  <a:pt x="911643" y="221648"/>
                  <a:pt x="827738" y="452262"/>
                  <a:pt x="700405" y="472539"/>
                </a:cubicBezTo>
                <a:cubicBezTo>
                  <a:pt x="844804" y="472539"/>
                  <a:pt x="892937" y="637865"/>
                  <a:pt x="700405" y="707289"/>
                </a:cubicBezTo>
                <a:cubicBezTo>
                  <a:pt x="901430" y="824348"/>
                  <a:pt x="996081" y="576028"/>
                  <a:pt x="1121591" y="495315"/>
                </a:cubicBezTo>
                <a:lnTo>
                  <a:pt x="1177671" y="472539"/>
                </a:lnTo>
                <a:lnTo>
                  <a:pt x="1227026" y="479779"/>
                </a:lnTo>
                <a:cubicBezTo>
                  <a:pt x="1330344" y="512372"/>
                  <a:pt x="1346136" y="646543"/>
                  <a:pt x="1177671" y="707289"/>
                </a:cubicBezTo>
                <a:cubicBezTo>
                  <a:pt x="1378697" y="824348"/>
                  <a:pt x="1473348" y="575932"/>
                  <a:pt x="1598858" y="495279"/>
                </a:cubicBezTo>
                <a:lnTo>
                  <a:pt x="1654937" y="472539"/>
                </a:lnTo>
                <a:lnTo>
                  <a:pt x="1704291" y="479779"/>
                </a:lnTo>
                <a:cubicBezTo>
                  <a:pt x="1807608" y="512372"/>
                  <a:pt x="1823401" y="646543"/>
                  <a:pt x="1654936" y="707289"/>
                </a:cubicBezTo>
                <a:cubicBezTo>
                  <a:pt x="1855961" y="824348"/>
                  <a:pt x="1950612" y="575932"/>
                  <a:pt x="2076122" y="495279"/>
                </a:cubicBezTo>
                <a:lnTo>
                  <a:pt x="2132168" y="472553"/>
                </a:lnTo>
                <a:lnTo>
                  <a:pt x="2181431" y="479779"/>
                </a:lnTo>
                <a:cubicBezTo>
                  <a:pt x="2284747" y="512372"/>
                  <a:pt x="2300542" y="646543"/>
                  <a:pt x="2132076" y="707289"/>
                </a:cubicBezTo>
                <a:cubicBezTo>
                  <a:pt x="2333101" y="824348"/>
                  <a:pt x="2427752" y="575932"/>
                  <a:pt x="2553262" y="495279"/>
                </a:cubicBezTo>
                <a:lnTo>
                  <a:pt x="2609341" y="472539"/>
                </a:lnTo>
                <a:lnTo>
                  <a:pt x="2658697" y="479779"/>
                </a:lnTo>
                <a:cubicBezTo>
                  <a:pt x="2762014" y="512372"/>
                  <a:pt x="2777807" y="646543"/>
                  <a:pt x="2609341" y="707289"/>
                </a:cubicBezTo>
                <a:cubicBezTo>
                  <a:pt x="2810366" y="824348"/>
                  <a:pt x="2905018" y="575932"/>
                  <a:pt x="3030528" y="495279"/>
                </a:cubicBezTo>
                <a:lnTo>
                  <a:pt x="3086607" y="472539"/>
                </a:lnTo>
                <a:lnTo>
                  <a:pt x="3135961" y="479779"/>
                </a:lnTo>
                <a:cubicBezTo>
                  <a:pt x="3239278" y="512372"/>
                  <a:pt x="3255072" y="646543"/>
                  <a:pt x="3086606" y="707289"/>
                </a:cubicBezTo>
                <a:cubicBezTo>
                  <a:pt x="3316350" y="841070"/>
                  <a:pt x="3407155" y="497497"/>
                  <a:pt x="3563873" y="472539"/>
                </a:cubicBezTo>
                <a:cubicBezTo>
                  <a:pt x="3419474" y="472539"/>
                  <a:pt x="3371340" y="307214"/>
                  <a:pt x="3563873" y="237790"/>
                </a:cubicBezTo>
                <a:cubicBezTo>
                  <a:pt x="3362848" y="120732"/>
                  <a:pt x="3268197" y="369148"/>
                  <a:pt x="3142686" y="449800"/>
                </a:cubicBezTo>
                <a:lnTo>
                  <a:pt x="3086607" y="472539"/>
                </a:lnTo>
                <a:lnTo>
                  <a:pt x="3037253" y="465300"/>
                </a:lnTo>
                <a:cubicBezTo>
                  <a:pt x="2959765" y="440855"/>
                  <a:pt x="2931510" y="359273"/>
                  <a:pt x="2993296" y="294382"/>
                </a:cubicBezTo>
                <a:lnTo>
                  <a:pt x="3086607" y="237791"/>
                </a:lnTo>
                <a:lnTo>
                  <a:pt x="3128105" y="257475"/>
                </a:lnTo>
                <a:cubicBezTo>
                  <a:pt x="3327958" y="329869"/>
                  <a:pt x="3416949" y="26438"/>
                  <a:pt x="3563872" y="3040"/>
                </a:cubicBezTo>
                <a:lnTo>
                  <a:pt x="3543147" y="0"/>
                </a:lnTo>
                <a:lnTo>
                  <a:pt x="9143998" y="0"/>
                </a:lnTo>
                <a:lnTo>
                  <a:pt x="9143998" y="3474000"/>
                </a:lnTo>
                <a:lnTo>
                  <a:pt x="0" y="3474000"/>
                </a:lnTo>
                <a:lnTo>
                  <a:pt x="0" y="190563"/>
                </a:lnTo>
                <a:lnTo>
                  <a:pt x="12015" y="179942"/>
                </a:lnTo>
                <a:cubicBezTo>
                  <a:pt x="65272" y="125724"/>
                  <a:pt x="113394" y="60345"/>
                  <a:pt x="167184" y="25780"/>
                </a:cubicBezTo>
                <a:lnTo>
                  <a:pt x="223264" y="3040"/>
                </a:lnTo>
                <a:lnTo>
                  <a:pt x="272618" y="10280"/>
                </a:lnTo>
                <a:cubicBezTo>
                  <a:pt x="375935" y="42873"/>
                  <a:pt x="391729" y="177044"/>
                  <a:pt x="223263" y="237790"/>
                </a:cubicBezTo>
                <a:cubicBezTo>
                  <a:pt x="452879" y="371571"/>
                  <a:pt x="543811" y="27997"/>
                  <a:pt x="700402" y="3040"/>
                </a:cubicBezTo>
                <a:close/>
                <a:moveTo>
                  <a:pt x="202537" y="0"/>
                </a:moveTo>
                <a:lnTo>
                  <a:pt x="230744" y="0"/>
                </a:lnTo>
                <a:lnTo>
                  <a:pt x="223264" y="3040"/>
                </a:lnTo>
                <a:close/>
              </a:path>
            </a:pathLst>
          </a:custGeom>
          <a:solidFill>
            <a:srgbClr val="88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6651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Stadhuis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543300"/>
            <a:ext cx="6149877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9" name="Vrije vorm 18">
            <a:extLst>
              <a:ext uri="{FF2B5EF4-FFF2-40B4-BE49-F238E27FC236}">
                <a16:creationId xmlns:a16="http://schemas.microsoft.com/office/drawing/2014/main" id="{1916B075-9859-0640-B518-27E9759FED74}"/>
              </a:ext>
            </a:extLst>
          </p:cNvPr>
          <p:cNvSpPr>
            <a:spLocks noChangeAspect="1"/>
          </p:cNvSpPr>
          <p:nvPr userDrawn="1"/>
        </p:nvSpPr>
        <p:spPr>
          <a:xfrm>
            <a:off x="2" y="-1"/>
            <a:ext cx="9143999" cy="3474000"/>
          </a:xfrm>
          <a:custGeom>
            <a:avLst/>
            <a:gdLst>
              <a:gd name="connsiteX0" fmla="*/ 9133458 w 9143999"/>
              <a:gd name="connsiteY0" fmla="*/ 3173500 h 3474000"/>
              <a:gd name="connsiteX1" fmla="*/ 9135109 w 9143999"/>
              <a:gd name="connsiteY1" fmla="*/ 3173500 h 3474000"/>
              <a:gd name="connsiteX2" fmla="*/ 9143999 w 9143999"/>
              <a:gd name="connsiteY2" fmla="*/ 3173500 h 3474000"/>
              <a:gd name="connsiteX3" fmla="*/ 9143999 w 9143999"/>
              <a:gd name="connsiteY3" fmla="*/ 3474000 h 3474000"/>
              <a:gd name="connsiteX4" fmla="*/ 8759062 w 9143999"/>
              <a:gd name="connsiteY4" fmla="*/ 3474000 h 3474000"/>
              <a:gd name="connsiteX5" fmla="*/ 8759062 w 9143999"/>
              <a:gd name="connsiteY5" fmla="*/ 3205804 h 3474000"/>
              <a:gd name="connsiteX6" fmla="*/ 8759062 w 9143999"/>
              <a:gd name="connsiteY6" fmla="*/ 3184014 h 3474000"/>
              <a:gd name="connsiteX7" fmla="*/ 8759062 w 9143999"/>
              <a:gd name="connsiteY7" fmla="*/ 3174006 h 3474000"/>
              <a:gd name="connsiteX8" fmla="*/ 8776207 w 9143999"/>
              <a:gd name="connsiteY8" fmla="*/ 3174006 h 3474000"/>
              <a:gd name="connsiteX9" fmla="*/ 8776207 w 9143999"/>
              <a:gd name="connsiteY9" fmla="*/ 3205804 h 3474000"/>
              <a:gd name="connsiteX10" fmla="*/ 8793479 w 9143999"/>
              <a:gd name="connsiteY10" fmla="*/ 3205804 h 3474000"/>
              <a:gd name="connsiteX11" fmla="*/ 8793479 w 9143999"/>
              <a:gd name="connsiteY11" fmla="*/ 3237603 h 3474000"/>
              <a:gd name="connsiteX12" fmla="*/ 8810624 w 9143999"/>
              <a:gd name="connsiteY12" fmla="*/ 3237603 h 3474000"/>
              <a:gd name="connsiteX13" fmla="*/ 8810624 w 9143999"/>
              <a:gd name="connsiteY13" fmla="*/ 3269401 h 3474000"/>
              <a:gd name="connsiteX14" fmla="*/ 8827896 w 9143999"/>
              <a:gd name="connsiteY14" fmla="*/ 3269401 h 3474000"/>
              <a:gd name="connsiteX15" fmla="*/ 8827896 w 9143999"/>
              <a:gd name="connsiteY15" fmla="*/ 3301199 h 3474000"/>
              <a:gd name="connsiteX16" fmla="*/ 8845041 w 9143999"/>
              <a:gd name="connsiteY16" fmla="*/ 3301199 h 3474000"/>
              <a:gd name="connsiteX17" fmla="*/ 8845041 w 9143999"/>
              <a:gd name="connsiteY17" fmla="*/ 3269401 h 3474000"/>
              <a:gd name="connsiteX18" fmla="*/ 8862313 w 9143999"/>
              <a:gd name="connsiteY18" fmla="*/ 3269401 h 3474000"/>
              <a:gd name="connsiteX19" fmla="*/ 8862313 w 9143999"/>
              <a:gd name="connsiteY19" fmla="*/ 3237603 h 3474000"/>
              <a:gd name="connsiteX20" fmla="*/ 8879458 w 9143999"/>
              <a:gd name="connsiteY20" fmla="*/ 3237603 h 3474000"/>
              <a:gd name="connsiteX21" fmla="*/ 8879458 w 9143999"/>
              <a:gd name="connsiteY21" fmla="*/ 3205804 h 3474000"/>
              <a:gd name="connsiteX22" fmla="*/ 8896730 w 9143999"/>
              <a:gd name="connsiteY22" fmla="*/ 3205804 h 3474000"/>
              <a:gd name="connsiteX23" fmla="*/ 8896730 w 9143999"/>
              <a:gd name="connsiteY23" fmla="*/ 3174006 h 3474000"/>
              <a:gd name="connsiteX24" fmla="*/ 8909684 w 9143999"/>
              <a:gd name="connsiteY24" fmla="*/ 3174006 h 3474000"/>
              <a:gd name="connsiteX25" fmla="*/ 8909684 w 9143999"/>
              <a:gd name="connsiteY25" fmla="*/ 3205298 h 3474000"/>
              <a:gd name="connsiteX26" fmla="*/ 8926829 w 9143999"/>
              <a:gd name="connsiteY26" fmla="*/ 3205298 h 3474000"/>
              <a:gd name="connsiteX27" fmla="*/ 8926829 w 9143999"/>
              <a:gd name="connsiteY27" fmla="*/ 3237096 h 3474000"/>
              <a:gd name="connsiteX28" fmla="*/ 8944101 w 9143999"/>
              <a:gd name="connsiteY28" fmla="*/ 3237096 h 3474000"/>
              <a:gd name="connsiteX29" fmla="*/ 8944101 w 9143999"/>
              <a:gd name="connsiteY29" fmla="*/ 3268894 h 3474000"/>
              <a:gd name="connsiteX30" fmla="*/ 8961373 w 9143999"/>
              <a:gd name="connsiteY30" fmla="*/ 3268894 h 3474000"/>
              <a:gd name="connsiteX31" fmla="*/ 8961373 w 9143999"/>
              <a:gd name="connsiteY31" fmla="*/ 3300693 h 3474000"/>
              <a:gd name="connsiteX32" fmla="*/ 8968612 w 9143999"/>
              <a:gd name="connsiteY32" fmla="*/ 3300693 h 3474000"/>
              <a:gd name="connsiteX33" fmla="*/ 8978645 w 9143999"/>
              <a:gd name="connsiteY33" fmla="*/ 3300693 h 3474000"/>
              <a:gd name="connsiteX34" fmla="*/ 8978645 w 9143999"/>
              <a:gd name="connsiteY34" fmla="*/ 3332491 h 3474000"/>
              <a:gd name="connsiteX35" fmla="*/ 8995790 w 9143999"/>
              <a:gd name="connsiteY35" fmla="*/ 3332491 h 3474000"/>
              <a:gd name="connsiteX36" fmla="*/ 8995790 w 9143999"/>
              <a:gd name="connsiteY36" fmla="*/ 3364289 h 3474000"/>
              <a:gd name="connsiteX37" fmla="*/ 9013062 w 9143999"/>
              <a:gd name="connsiteY37" fmla="*/ 3364289 h 3474000"/>
              <a:gd name="connsiteX38" fmla="*/ 9013062 w 9143999"/>
              <a:gd name="connsiteY38" fmla="*/ 3396214 h 3474000"/>
              <a:gd name="connsiteX39" fmla="*/ 9030207 w 9143999"/>
              <a:gd name="connsiteY39" fmla="*/ 3396214 h 3474000"/>
              <a:gd name="connsiteX40" fmla="*/ 9030207 w 9143999"/>
              <a:gd name="connsiteY40" fmla="*/ 3364289 h 3474000"/>
              <a:gd name="connsiteX41" fmla="*/ 9036049 w 9143999"/>
              <a:gd name="connsiteY41" fmla="*/ 3364289 h 3474000"/>
              <a:gd name="connsiteX42" fmla="*/ 9047479 w 9143999"/>
              <a:gd name="connsiteY42" fmla="*/ 3364289 h 3474000"/>
              <a:gd name="connsiteX43" fmla="*/ 9047479 w 9143999"/>
              <a:gd name="connsiteY43" fmla="*/ 3332491 h 3474000"/>
              <a:gd name="connsiteX44" fmla="*/ 9064624 w 9143999"/>
              <a:gd name="connsiteY44" fmla="*/ 3332491 h 3474000"/>
              <a:gd name="connsiteX45" fmla="*/ 9064624 w 9143999"/>
              <a:gd name="connsiteY45" fmla="*/ 3300693 h 3474000"/>
              <a:gd name="connsiteX46" fmla="*/ 9068053 w 9143999"/>
              <a:gd name="connsiteY46" fmla="*/ 3300693 h 3474000"/>
              <a:gd name="connsiteX47" fmla="*/ 9081896 w 9143999"/>
              <a:gd name="connsiteY47" fmla="*/ 3300693 h 3474000"/>
              <a:gd name="connsiteX48" fmla="*/ 9081896 w 9143999"/>
              <a:gd name="connsiteY48" fmla="*/ 3268894 h 3474000"/>
              <a:gd name="connsiteX49" fmla="*/ 9099041 w 9143999"/>
              <a:gd name="connsiteY49" fmla="*/ 3268894 h 3474000"/>
              <a:gd name="connsiteX50" fmla="*/ 9099041 w 9143999"/>
              <a:gd name="connsiteY50" fmla="*/ 3237096 h 3474000"/>
              <a:gd name="connsiteX51" fmla="*/ 9116313 w 9143999"/>
              <a:gd name="connsiteY51" fmla="*/ 3237096 h 3474000"/>
              <a:gd name="connsiteX52" fmla="*/ 9116313 w 9143999"/>
              <a:gd name="connsiteY52" fmla="*/ 3205298 h 3474000"/>
              <a:gd name="connsiteX53" fmla="*/ 9133458 w 9143999"/>
              <a:gd name="connsiteY53" fmla="*/ 3205298 h 3474000"/>
              <a:gd name="connsiteX54" fmla="*/ 8367267 w 9143999"/>
              <a:gd name="connsiteY54" fmla="*/ 2869579 h 3474000"/>
              <a:gd name="connsiteX55" fmla="*/ 8759062 w 9143999"/>
              <a:gd name="connsiteY55" fmla="*/ 2869579 h 3474000"/>
              <a:gd name="connsiteX56" fmla="*/ 8759062 w 9143999"/>
              <a:gd name="connsiteY56" fmla="*/ 3142208 h 3474000"/>
              <a:gd name="connsiteX57" fmla="*/ 8759062 w 9143999"/>
              <a:gd name="connsiteY57" fmla="*/ 3164125 h 3474000"/>
              <a:gd name="connsiteX58" fmla="*/ 8759062 w 9143999"/>
              <a:gd name="connsiteY58" fmla="*/ 3174006 h 3474000"/>
              <a:gd name="connsiteX59" fmla="*/ 8741790 w 9143999"/>
              <a:gd name="connsiteY59" fmla="*/ 3174006 h 3474000"/>
              <a:gd name="connsiteX60" fmla="*/ 8741790 w 9143999"/>
              <a:gd name="connsiteY60" fmla="*/ 3142208 h 3474000"/>
              <a:gd name="connsiteX61" fmla="*/ 8724644 w 9143999"/>
              <a:gd name="connsiteY61" fmla="*/ 3142208 h 3474000"/>
              <a:gd name="connsiteX62" fmla="*/ 8724644 w 9143999"/>
              <a:gd name="connsiteY62" fmla="*/ 3110409 h 3474000"/>
              <a:gd name="connsiteX63" fmla="*/ 8707373 w 9143999"/>
              <a:gd name="connsiteY63" fmla="*/ 3110409 h 3474000"/>
              <a:gd name="connsiteX64" fmla="*/ 8707373 w 9143999"/>
              <a:gd name="connsiteY64" fmla="*/ 3078611 h 3474000"/>
              <a:gd name="connsiteX65" fmla="*/ 8690228 w 9143999"/>
              <a:gd name="connsiteY65" fmla="*/ 3078611 h 3474000"/>
              <a:gd name="connsiteX66" fmla="*/ 8690228 w 9143999"/>
              <a:gd name="connsiteY66" fmla="*/ 3046813 h 3474000"/>
              <a:gd name="connsiteX67" fmla="*/ 8672955 w 9143999"/>
              <a:gd name="connsiteY67" fmla="*/ 3046813 h 3474000"/>
              <a:gd name="connsiteX68" fmla="*/ 8672955 w 9143999"/>
              <a:gd name="connsiteY68" fmla="*/ 3078611 h 3474000"/>
              <a:gd name="connsiteX69" fmla="*/ 8655684 w 9143999"/>
              <a:gd name="connsiteY69" fmla="*/ 3078611 h 3474000"/>
              <a:gd name="connsiteX70" fmla="*/ 8655684 w 9143999"/>
              <a:gd name="connsiteY70" fmla="*/ 3110409 h 3474000"/>
              <a:gd name="connsiteX71" fmla="*/ 8638539 w 9143999"/>
              <a:gd name="connsiteY71" fmla="*/ 3110409 h 3474000"/>
              <a:gd name="connsiteX72" fmla="*/ 8638539 w 9143999"/>
              <a:gd name="connsiteY72" fmla="*/ 3142208 h 3474000"/>
              <a:gd name="connsiteX73" fmla="*/ 8621267 w 9143999"/>
              <a:gd name="connsiteY73" fmla="*/ 3142208 h 3474000"/>
              <a:gd name="connsiteX74" fmla="*/ 8621267 w 9143999"/>
              <a:gd name="connsiteY74" fmla="*/ 3174006 h 3474000"/>
              <a:gd name="connsiteX75" fmla="*/ 8608440 w 9143999"/>
              <a:gd name="connsiteY75" fmla="*/ 3174006 h 3474000"/>
              <a:gd name="connsiteX76" fmla="*/ 8608440 w 9143999"/>
              <a:gd name="connsiteY76" fmla="*/ 3142715 h 3474000"/>
              <a:gd name="connsiteX77" fmla="*/ 8591167 w 9143999"/>
              <a:gd name="connsiteY77" fmla="*/ 3142715 h 3474000"/>
              <a:gd name="connsiteX78" fmla="*/ 8591167 w 9143999"/>
              <a:gd name="connsiteY78" fmla="*/ 3110916 h 3474000"/>
              <a:gd name="connsiteX79" fmla="*/ 8574023 w 9143999"/>
              <a:gd name="connsiteY79" fmla="*/ 3110916 h 3474000"/>
              <a:gd name="connsiteX80" fmla="*/ 8574023 w 9143999"/>
              <a:gd name="connsiteY80" fmla="*/ 3079118 h 3474000"/>
              <a:gd name="connsiteX81" fmla="*/ 8556751 w 9143999"/>
              <a:gd name="connsiteY81" fmla="*/ 3079118 h 3474000"/>
              <a:gd name="connsiteX82" fmla="*/ 8556751 w 9143999"/>
              <a:gd name="connsiteY82" fmla="*/ 3047320 h 3474000"/>
              <a:gd name="connsiteX83" fmla="*/ 8549385 w 9143999"/>
              <a:gd name="connsiteY83" fmla="*/ 3047320 h 3474000"/>
              <a:gd name="connsiteX84" fmla="*/ 8539479 w 9143999"/>
              <a:gd name="connsiteY84" fmla="*/ 3047320 h 3474000"/>
              <a:gd name="connsiteX85" fmla="*/ 8539479 w 9143999"/>
              <a:gd name="connsiteY85" fmla="*/ 3015521 h 3474000"/>
              <a:gd name="connsiteX86" fmla="*/ 8522334 w 9143999"/>
              <a:gd name="connsiteY86" fmla="*/ 3015521 h 3474000"/>
              <a:gd name="connsiteX87" fmla="*/ 8522334 w 9143999"/>
              <a:gd name="connsiteY87" fmla="*/ 2983723 h 3474000"/>
              <a:gd name="connsiteX88" fmla="*/ 8505062 w 9143999"/>
              <a:gd name="connsiteY88" fmla="*/ 2983723 h 3474000"/>
              <a:gd name="connsiteX89" fmla="*/ 8505062 w 9143999"/>
              <a:gd name="connsiteY89" fmla="*/ 2951925 h 3474000"/>
              <a:gd name="connsiteX90" fmla="*/ 8487790 w 9143999"/>
              <a:gd name="connsiteY90" fmla="*/ 2951925 h 3474000"/>
              <a:gd name="connsiteX91" fmla="*/ 8487790 w 9143999"/>
              <a:gd name="connsiteY91" fmla="*/ 2983723 h 3474000"/>
              <a:gd name="connsiteX92" fmla="*/ 8481948 w 9143999"/>
              <a:gd name="connsiteY92" fmla="*/ 2983723 h 3474000"/>
              <a:gd name="connsiteX93" fmla="*/ 8470644 w 9143999"/>
              <a:gd name="connsiteY93" fmla="*/ 2983723 h 3474000"/>
              <a:gd name="connsiteX94" fmla="*/ 8470644 w 9143999"/>
              <a:gd name="connsiteY94" fmla="*/ 3015521 h 3474000"/>
              <a:gd name="connsiteX95" fmla="*/ 8453373 w 9143999"/>
              <a:gd name="connsiteY95" fmla="*/ 3015521 h 3474000"/>
              <a:gd name="connsiteX96" fmla="*/ 8453373 w 9143999"/>
              <a:gd name="connsiteY96" fmla="*/ 3047320 h 3474000"/>
              <a:gd name="connsiteX97" fmla="*/ 8449943 w 9143999"/>
              <a:gd name="connsiteY97" fmla="*/ 3047320 h 3474000"/>
              <a:gd name="connsiteX98" fmla="*/ 8436228 w 9143999"/>
              <a:gd name="connsiteY98" fmla="*/ 3047320 h 3474000"/>
              <a:gd name="connsiteX99" fmla="*/ 8436228 w 9143999"/>
              <a:gd name="connsiteY99" fmla="*/ 3079118 h 3474000"/>
              <a:gd name="connsiteX100" fmla="*/ 8418955 w 9143999"/>
              <a:gd name="connsiteY100" fmla="*/ 3079118 h 3474000"/>
              <a:gd name="connsiteX101" fmla="*/ 8418955 w 9143999"/>
              <a:gd name="connsiteY101" fmla="*/ 3110916 h 3474000"/>
              <a:gd name="connsiteX102" fmla="*/ 8401811 w 9143999"/>
              <a:gd name="connsiteY102" fmla="*/ 3110916 h 3474000"/>
              <a:gd name="connsiteX103" fmla="*/ 8401811 w 9143999"/>
              <a:gd name="connsiteY103" fmla="*/ 3142715 h 3474000"/>
              <a:gd name="connsiteX104" fmla="*/ 8384539 w 9143999"/>
              <a:gd name="connsiteY104" fmla="*/ 3142715 h 3474000"/>
              <a:gd name="connsiteX105" fmla="*/ 8384539 w 9143999"/>
              <a:gd name="connsiteY105" fmla="*/ 3174513 h 3474000"/>
              <a:gd name="connsiteX106" fmla="*/ 8383015 w 9143999"/>
              <a:gd name="connsiteY106" fmla="*/ 3174513 h 3474000"/>
              <a:gd name="connsiteX107" fmla="*/ 8367267 w 9143999"/>
              <a:gd name="connsiteY107" fmla="*/ 3174513 h 3474000"/>
              <a:gd name="connsiteX108" fmla="*/ 8367267 w 9143999"/>
              <a:gd name="connsiteY108" fmla="*/ 3184014 h 3474000"/>
              <a:gd name="connsiteX109" fmla="*/ 8367267 w 9143999"/>
              <a:gd name="connsiteY109" fmla="*/ 3208211 h 3474000"/>
              <a:gd name="connsiteX110" fmla="*/ 8367267 w 9143999"/>
              <a:gd name="connsiteY110" fmla="*/ 3474000 h 3474000"/>
              <a:gd name="connsiteX111" fmla="*/ 7975599 w 9143999"/>
              <a:gd name="connsiteY111" fmla="*/ 3474000 h 3474000"/>
              <a:gd name="connsiteX112" fmla="*/ 7975599 w 9143999"/>
              <a:gd name="connsiteY112" fmla="*/ 3205804 h 3474000"/>
              <a:gd name="connsiteX113" fmla="*/ 7975599 w 9143999"/>
              <a:gd name="connsiteY113" fmla="*/ 3184014 h 3474000"/>
              <a:gd name="connsiteX114" fmla="*/ 7975599 w 9143999"/>
              <a:gd name="connsiteY114" fmla="*/ 3174006 h 3474000"/>
              <a:gd name="connsiteX115" fmla="*/ 7992743 w 9143999"/>
              <a:gd name="connsiteY115" fmla="*/ 3174006 h 3474000"/>
              <a:gd name="connsiteX116" fmla="*/ 7992743 w 9143999"/>
              <a:gd name="connsiteY116" fmla="*/ 3205804 h 3474000"/>
              <a:gd name="connsiteX117" fmla="*/ 8010016 w 9143999"/>
              <a:gd name="connsiteY117" fmla="*/ 3205804 h 3474000"/>
              <a:gd name="connsiteX118" fmla="*/ 8010016 w 9143999"/>
              <a:gd name="connsiteY118" fmla="*/ 3237603 h 3474000"/>
              <a:gd name="connsiteX119" fmla="*/ 8027161 w 9143999"/>
              <a:gd name="connsiteY119" fmla="*/ 3237603 h 3474000"/>
              <a:gd name="connsiteX120" fmla="*/ 8027161 w 9143999"/>
              <a:gd name="connsiteY120" fmla="*/ 3269401 h 3474000"/>
              <a:gd name="connsiteX121" fmla="*/ 8044432 w 9143999"/>
              <a:gd name="connsiteY121" fmla="*/ 3269401 h 3474000"/>
              <a:gd name="connsiteX122" fmla="*/ 8044432 w 9143999"/>
              <a:gd name="connsiteY122" fmla="*/ 3301199 h 3474000"/>
              <a:gd name="connsiteX123" fmla="*/ 8061578 w 9143999"/>
              <a:gd name="connsiteY123" fmla="*/ 3301199 h 3474000"/>
              <a:gd name="connsiteX124" fmla="*/ 8061578 w 9143999"/>
              <a:gd name="connsiteY124" fmla="*/ 3269401 h 3474000"/>
              <a:gd name="connsiteX125" fmla="*/ 8078850 w 9143999"/>
              <a:gd name="connsiteY125" fmla="*/ 3269401 h 3474000"/>
              <a:gd name="connsiteX126" fmla="*/ 8078850 w 9143999"/>
              <a:gd name="connsiteY126" fmla="*/ 3237603 h 3474000"/>
              <a:gd name="connsiteX127" fmla="*/ 8095994 w 9143999"/>
              <a:gd name="connsiteY127" fmla="*/ 3237603 h 3474000"/>
              <a:gd name="connsiteX128" fmla="*/ 8095994 w 9143999"/>
              <a:gd name="connsiteY128" fmla="*/ 3205804 h 3474000"/>
              <a:gd name="connsiteX129" fmla="*/ 8113267 w 9143999"/>
              <a:gd name="connsiteY129" fmla="*/ 3205804 h 3474000"/>
              <a:gd name="connsiteX130" fmla="*/ 8113267 w 9143999"/>
              <a:gd name="connsiteY130" fmla="*/ 3174006 h 3474000"/>
              <a:gd name="connsiteX131" fmla="*/ 8126221 w 9143999"/>
              <a:gd name="connsiteY131" fmla="*/ 3174006 h 3474000"/>
              <a:gd name="connsiteX132" fmla="*/ 8126221 w 9143999"/>
              <a:gd name="connsiteY132" fmla="*/ 3205298 h 3474000"/>
              <a:gd name="connsiteX133" fmla="*/ 8143366 w 9143999"/>
              <a:gd name="connsiteY133" fmla="*/ 3205298 h 3474000"/>
              <a:gd name="connsiteX134" fmla="*/ 8143366 w 9143999"/>
              <a:gd name="connsiteY134" fmla="*/ 3237096 h 3474000"/>
              <a:gd name="connsiteX135" fmla="*/ 8160638 w 9143999"/>
              <a:gd name="connsiteY135" fmla="*/ 3237096 h 3474000"/>
              <a:gd name="connsiteX136" fmla="*/ 8160638 w 9143999"/>
              <a:gd name="connsiteY136" fmla="*/ 3268894 h 3474000"/>
              <a:gd name="connsiteX137" fmla="*/ 8177910 w 9143999"/>
              <a:gd name="connsiteY137" fmla="*/ 3268894 h 3474000"/>
              <a:gd name="connsiteX138" fmla="*/ 8177910 w 9143999"/>
              <a:gd name="connsiteY138" fmla="*/ 3300693 h 3474000"/>
              <a:gd name="connsiteX139" fmla="*/ 8185149 w 9143999"/>
              <a:gd name="connsiteY139" fmla="*/ 3300693 h 3474000"/>
              <a:gd name="connsiteX140" fmla="*/ 8195181 w 9143999"/>
              <a:gd name="connsiteY140" fmla="*/ 3300693 h 3474000"/>
              <a:gd name="connsiteX141" fmla="*/ 8195181 w 9143999"/>
              <a:gd name="connsiteY141" fmla="*/ 3332491 h 3474000"/>
              <a:gd name="connsiteX142" fmla="*/ 8212327 w 9143999"/>
              <a:gd name="connsiteY142" fmla="*/ 3332491 h 3474000"/>
              <a:gd name="connsiteX143" fmla="*/ 8212327 w 9143999"/>
              <a:gd name="connsiteY143" fmla="*/ 3364289 h 3474000"/>
              <a:gd name="connsiteX144" fmla="*/ 8229599 w 9143999"/>
              <a:gd name="connsiteY144" fmla="*/ 3364289 h 3474000"/>
              <a:gd name="connsiteX145" fmla="*/ 8229599 w 9143999"/>
              <a:gd name="connsiteY145" fmla="*/ 3396214 h 3474000"/>
              <a:gd name="connsiteX146" fmla="*/ 8246743 w 9143999"/>
              <a:gd name="connsiteY146" fmla="*/ 3396214 h 3474000"/>
              <a:gd name="connsiteX147" fmla="*/ 8246743 w 9143999"/>
              <a:gd name="connsiteY147" fmla="*/ 3364289 h 3474000"/>
              <a:gd name="connsiteX148" fmla="*/ 8252586 w 9143999"/>
              <a:gd name="connsiteY148" fmla="*/ 3364289 h 3474000"/>
              <a:gd name="connsiteX149" fmla="*/ 8264016 w 9143999"/>
              <a:gd name="connsiteY149" fmla="*/ 3364289 h 3474000"/>
              <a:gd name="connsiteX150" fmla="*/ 8264016 w 9143999"/>
              <a:gd name="connsiteY150" fmla="*/ 3332491 h 3474000"/>
              <a:gd name="connsiteX151" fmla="*/ 8281161 w 9143999"/>
              <a:gd name="connsiteY151" fmla="*/ 3332491 h 3474000"/>
              <a:gd name="connsiteX152" fmla="*/ 8281161 w 9143999"/>
              <a:gd name="connsiteY152" fmla="*/ 3300693 h 3474000"/>
              <a:gd name="connsiteX153" fmla="*/ 8284590 w 9143999"/>
              <a:gd name="connsiteY153" fmla="*/ 3300693 h 3474000"/>
              <a:gd name="connsiteX154" fmla="*/ 8298433 w 9143999"/>
              <a:gd name="connsiteY154" fmla="*/ 3300693 h 3474000"/>
              <a:gd name="connsiteX155" fmla="*/ 8298433 w 9143999"/>
              <a:gd name="connsiteY155" fmla="*/ 3268894 h 3474000"/>
              <a:gd name="connsiteX156" fmla="*/ 8315578 w 9143999"/>
              <a:gd name="connsiteY156" fmla="*/ 3268894 h 3474000"/>
              <a:gd name="connsiteX157" fmla="*/ 8315578 w 9143999"/>
              <a:gd name="connsiteY157" fmla="*/ 3237096 h 3474000"/>
              <a:gd name="connsiteX158" fmla="*/ 8332850 w 9143999"/>
              <a:gd name="connsiteY158" fmla="*/ 3237096 h 3474000"/>
              <a:gd name="connsiteX159" fmla="*/ 8332850 w 9143999"/>
              <a:gd name="connsiteY159" fmla="*/ 3205298 h 3474000"/>
              <a:gd name="connsiteX160" fmla="*/ 8349994 w 9143999"/>
              <a:gd name="connsiteY160" fmla="*/ 3205298 h 3474000"/>
              <a:gd name="connsiteX161" fmla="*/ 8349994 w 9143999"/>
              <a:gd name="connsiteY161" fmla="*/ 3173500 h 3474000"/>
              <a:gd name="connsiteX162" fmla="*/ 8351646 w 9143999"/>
              <a:gd name="connsiteY162" fmla="*/ 3173500 h 3474000"/>
              <a:gd name="connsiteX163" fmla="*/ 8367267 w 9143999"/>
              <a:gd name="connsiteY163" fmla="*/ 3173500 h 3474000"/>
              <a:gd name="connsiteX164" fmla="*/ 8367267 w 9143999"/>
              <a:gd name="connsiteY164" fmla="*/ 3164125 h 3474000"/>
              <a:gd name="connsiteX165" fmla="*/ 8367267 w 9143999"/>
              <a:gd name="connsiteY165" fmla="*/ 3139801 h 3474000"/>
              <a:gd name="connsiteX166" fmla="*/ 7583804 w 9143999"/>
              <a:gd name="connsiteY166" fmla="*/ 2869579 h 3474000"/>
              <a:gd name="connsiteX167" fmla="*/ 7975599 w 9143999"/>
              <a:gd name="connsiteY167" fmla="*/ 2869579 h 3474000"/>
              <a:gd name="connsiteX168" fmla="*/ 7975599 w 9143999"/>
              <a:gd name="connsiteY168" fmla="*/ 3142208 h 3474000"/>
              <a:gd name="connsiteX169" fmla="*/ 7975599 w 9143999"/>
              <a:gd name="connsiteY169" fmla="*/ 3164125 h 3474000"/>
              <a:gd name="connsiteX170" fmla="*/ 7975599 w 9143999"/>
              <a:gd name="connsiteY170" fmla="*/ 3174006 h 3474000"/>
              <a:gd name="connsiteX171" fmla="*/ 7958454 w 9143999"/>
              <a:gd name="connsiteY171" fmla="*/ 3174006 h 3474000"/>
              <a:gd name="connsiteX172" fmla="*/ 7958454 w 9143999"/>
              <a:gd name="connsiteY172" fmla="*/ 3142208 h 3474000"/>
              <a:gd name="connsiteX173" fmla="*/ 7941181 w 9143999"/>
              <a:gd name="connsiteY173" fmla="*/ 3142208 h 3474000"/>
              <a:gd name="connsiteX174" fmla="*/ 7941181 w 9143999"/>
              <a:gd name="connsiteY174" fmla="*/ 3110410 h 3474000"/>
              <a:gd name="connsiteX175" fmla="*/ 7923910 w 9143999"/>
              <a:gd name="connsiteY175" fmla="*/ 3110410 h 3474000"/>
              <a:gd name="connsiteX176" fmla="*/ 7923910 w 9143999"/>
              <a:gd name="connsiteY176" fmla="*/ 3078612 h 3474000"/>
              <a:gd name="connsiteX177" fmla="*/ 7906765 w 9143999"/>
              <a:gd name="connsiteY177" fmla="*/ 3078612 h 3474000"/>
              <a:gd name="connsiteX178" fmla="*/ 7906765 w 9143999"/>
              <a:gd name="connsiteY178" fmla="*/ 3046813 h 3474000"/>
              <a:gd name="connsiteX179" fmla="*/ 7889492 w 9143999"/>
              <a:gd name="connsiteY179" fmla="*/ 3046813 h 3474000"/>
              <a:gd name="connsiteX180" fmla="*/ 7889492 w 9143999"/>
              <a:gd name="connsiteY180" fmla="*/ 3078612 h 3474000"/>
              <a:gd name="connsiteX181" fmla="*/ 7872221 w 9143999"/>
              <a:gd name="connsiteY181" fmla="*/ 3078612 h 3474000"/>
              <a:gd name="connsiteX182" fmla="*/ 7872221 w 9143999"/>
              <a:gd name="connsiteY182" fmla="*/ 3110410 h 3474000"/>
              <a:gd name="connsiteX183" fmla="*/ 7855076 w 9143999"/>
              <a:gd name="connsiteY183" fmla="*/ 3110410 h 3474000"/>
              <a:gd name="connsiteX184" fmla="*/ 7855076 w 9143999"/>
              <a:gd name="connsiteY184" fmla="*/ 3142208 h 3474000"/>
              <a:gd name="connsiteX185" fmla="*/ 7837804 w 9143999"/>
              <a:gd name="connsiteY185" fmla="*/ 3142208 h 3474000"/>
              <a:gd name="connsiteX186" fmla="*/ 7837804 w 9143999"/>
              <a:gd name="connsiteY186" fmla="*/ 3174006 h 3474000"/>
              <a:gd name="connsiteX187" fmla="*/ 7824977 w 9143999"/>
              <a:gd name="connsiteY187" fmla="*/ 3174006 h 3474000"/>
              <a:gd name="connsiteX188" fmla="*/ 7824977 w 9143999"/>
              <a:gd name="connsiteY188" fmla="*/ 3142715 h 3474000"/>
              <a:gd name="connsiteX189" fmla="*/ 7807705 w 9143999"/>
              <a:gd name="connsiteY189" fmla="*/ 3142715 h 3474000"/>
              <a:gd name="connsiteX190" fmla="*/ 7807705 w 9143999"/>
              <a:gd name="connsiteY190" fmla="*/ 3110916 h 3474000"/>
              <a:gd name="connsiteX191" fmla="*/ 7790560 w 9143999"/>
              <a:gd name="connsiteY191" fmla="*/ 3110916 h 3474000"/>
              <a:gd name="connsiteX192" fmla="*/ 7790560 w 9143999"/>
              <a:gd name="connsiteY192" fmla="*/ 3079118 h 3474000"/>
              <a:gd name="connsiteX193" fmla="*/ 7773288 w 9143999"/>
              <a:gd name="connsiteY193" fmla="*/ 3079118 h 3474000"/>
              <a:gd name="connsiteX194" fmla="*/ 7773288 w 9143999"/>
              <a:gd name="connsiteY194" fmla="*/ 3047320 h 3474000"/>
              <a:gd name="connsiteX195" fmla="*/ 7765922 w 9143999"/>
              <a:gd name="connsiteY195" fmla="*/ 3047320 h 3474000"/>
              <a:gd name="connsiteX196" fmla="*/ 7756016 w 9143999"/>
              <a:gd name="connsiteY196" fmla="*/ 3047320 h 3474000"/>
              <a:gd name="connsiteX197" fmla="*/ 7756016 w 9143999"/>
              <a:gd name="connsiteY197" fmla="*/ 3015522 h 3474000"/>
              <a:gd name="connsiteX198" fmla="*/ 7738871 w 9143999"/>
              <a:gd name="connsiteY198" fmla="*/ 3015522 h 3474000"/>
              <a:gd name="connsiteX199" fmla="*/ 7738871 w 9143999"/>
              <a:gd name="connsiteY199" fmla="*/ 2983723 h 3474000"/>
              <a:gd name="connsiteX200" fmla="*/ 7721599 w 9143999"/>
              <a:gd name="connsiteY200" fmla="*/ 2983723 h 3474000"/>
              <a:gd name="connsiteX201" fmla="*/ 7721599 w 9143999"/>
              <a:gd name="connsiteY201" fmla="*/ 2951925 h 3474000"/>
              <a:gd name="connsiteX202" fmla="*/ 7704327 w 9143999"/>
              <a:gd name="connsiteY202" fmla="*/ 2951925 h 3474000"/>
              <a:gd name="connsiteX203" fmla="*/ 7704327 w 9143999"/>
              <a:gd name="connsiteY203" fmla="*/ 2983723 h 3474000"/>
              <a:gd name="connsiteX204" fmla="*/ 7698485 w 9143999"/>
              <a:gd name="connsiteY204" fmla="*/ 2983723 h 3474000"/>
              <a:gd name="connsiteX205" fmla="*/ 7687181 w 9143999"/>
              <a:gd name="connsiteY205" fmla="*/ 2983723 h 3474000"/>
              <a:gd name="connsiteX206" fmla="*/ 7687181 w 9143999"/>
              <a:gd name="connsiteY206" fmla="*/ 3015522 h 3474000"/>
              <a:gd name="connsiteX207" fmla="*/ 7669910 w 9143999"/>
              <a:gd name="connsiteY207" fmla="*/ 3015522 h 3474000"/>
              <a:gd name="connsiteX208" fmla="*/ 7669910 w 9143999"/>
              <a:gd name="connsiteY208" fmla="*/ 3047320 h 3474000"/>
              <a:gd name="connsiteX209" fmla="*/ 7666480 w 9143999"/>
              <a:gd name="connsiteY209" fmla="*/ 3047320 h 3474000"/>
              <a:gd name="connsiteX210" fmla="*/ 7652765 w 9143999"/>
              <a:gd name="connsiteY210" fmla="*/ 3047320 h 3474000"/>
              <a:gd name="connsiteX211" fmla="*/ 7652765 w 9143999"/>
              <a:gd name="connsiteY211" fmla="*/ 3079118 h 3474000"/>
              <a:gd name="connsiteX212" fmla="*/ 7635492 w 9143999"/>
              <a:gd name="connsiteY212" fmla="*/ 3079118 h 3474000"/>
              <a:gd name="connsiteX213" fmla="*/ 7635492 w 9143999"/>
              <a:gd name="connsiteY213" fmla="*/ 3110916 h 3474000"/>
              <a:gd name="connsiteX214" fmla="*/ 7618348 w 9143999"/>
              <a:gd name="connsiteY214" fmla="*/ 3110916 h 3474000"/>
              <a:gd name="connsiteX215" fmla="*/ 7618348 w 9143999"/>
              <a:gd name="connsiteY215" fmla="*/ 3142715 h 3474000"/>
              <a:gd name="connsiteX216" fmla="*/ 7601076 w 9143999"/>
              <a:gd name="connsiteY216" fmla="*/ 3142715 h 3474000"/>
              <a:gd name="connsiteX217" fmla="*/ 7601076 w 9143999"/>
              <a:gd name="connsiteY217" fmla="*/ 3174513 h 3474000"/>
              <a:gd name="connsiteX218" fmla="*/ 7599552 w 9143999"/>
              <a:gd name="connsiteY218" fmla="*/ 3174513 h 3474000"/>
              <a:gd name="connsiteX219" fmla="*/ 7583804 w 9143999"/>
              <a:gd name="connsiteY219" fmla="*/ 3174513 h 3474000"/>
              <a:gd name="connsiteX220" fmla="*/ 7583804 w 9143999"/>
              <a:gd name="connsiteY220" fmla="*/ 3184014 h 3474000"/>
              <a:gd name="connsiteX221" fmla="*/ 7583804 w 9143999"/>
              <a:gd name="connsiteY221" fmla="*/ 3208212 h 3474000"/>
              <a:gd name="connsiteX222" fmla="*/ 7583804 w 9143999"/>
              <a:gd name="connsiteY222" fmla="*/ 3474000 h 3474000"/>
              <a:gd name="connsiteX223" fmla="*/ 7192136 w 9143999"/>
              <a:gd name="connsiteY223" fmla="*/ 3474000 h 3474000"/>
              <a:gd name="connsiteX224" fmla="*/ 7192136 w 9143999"/>
              <a:gd name="connsiteY224" fmla="*/ 3205804 h 3474000"/>
              <a:gd name="connsiteX225" fmla="*/ 7192136 w 9143999"/>
              <a:gd name="connsiteY225" fmla="*/ 3184014 h 3474000"/>
              <a:gd name="connsiteX226" fmla="*/ 7192136 w 9143999"/>
              <a:gd name="connsiteY226" fmla="*/ 3174006 h 3474000"/>
              <a:gd name="connsiteX227" fmla="*/ 7209280 w 9143999"/>
              <a:gd name="connsiteY227" fmla="*/ 3174006 h 3474000"/>
              <a:gd name="connsiteX228" fmla="*/ 7209280 w 9143999"/>
              <a:gd name="connsiteY228" fmla="*/ 3205804 h 3474000"/>
              <a:gd name="connsiteX229" fmla="*/ 7226553 w 9143999"/>
              <a:gd name="connsiteY229" fmla="*/ 3205804 h 3474000"/>
              <a:gd name="connsiteX230" fmla="*/ 7226553 w 9143999"/>
              <a:gd name="connsiteY230" fmla="*/ 3237603 h 3474000"/>
              <a:gd name="connsiteX231" fmla="*/ 7243698 w 9143999"/>
              <a:gd name="connsiteY231" fmla="*/ 3237603 h 3474000"/>
              <a:gd name="connsiteX232" fmla="*/ 7243698 w 9143999"/>
              <a:gd name="connsiteY232" fmla="*/ 3269401 h 3474000"/>
              <a:gd name="connsiteX233" fmla="*/ 7260969 w 9143999"/>
              <a:gd name="connsiteY233" fmla="*/ 3269401 h 3474000"/>
              <a:gd name="connsiteX234" fmla="*/ 7260969 w 9143999"/>
              <a:gd name="connsiteY234" fmla="*/ 3301199 h 3474000"/>
              <a:gd name="connsiteX235" fmla="*/ 7278115 w 9143999"/>
              <a:gd name="connsiteY235" fmla="*/ 3301199 h 3474000"/>
              <a:gd name="connsiteX236" fmla="*/ 7278115 w 9143999"/>
              <a:gd name="connsiteY236" fmla="*/ 3269401 h 3474000"/>
              <a:gd name="connsiteX237" fmla="*/ 7295387 w 9143999"/>
              <a:gd name="connsiteY237" fmla="*/ 3269401 h 3474000"/>
              <a:gd name="connsiteX238" fmla="*/ 7295387 w 9143999"/>
              <a:gd name="connsiteY238" fmla="*/ 3237603 h 3474000"/>
              <a:gd name="connsiteX239" fmla="*/ 7312531 w 9143999"/>
              <a:gd name="connsiteY239" fmla="*/ 3237603 h 3474000"/>
              <a:gd name="connsiteX240" fmla="*/ 7312531 w 9143999"/>
              <a:gd name="connsiteY240" fmla="*/ 3205804 h 3474000"/>
              <a:gd name="connsiteX241" fmla="*/ 7329804 w 9143999"/>
              <a:gd name="connsiteY241" fmla="*/ 3205804 h 3474000"/>
              <a:gd name="connsiteX242" fmla="*/ 7329804 w 9143999"/>
              <a:gd name="connsiteY242" fmla="*/ 3174006 h 3474000"/>
              <a:gd name="connsiteX243" fmla="*/ 7342758 w 9143999"/>
              <a:gd name="connsiteY243" fmla="*/ 3174006 h 3474000"/>
              <a:gd name="connsiteX244" fmla="*/ 7342758 w 9143999"/>
              <a:gd name="connsiteY244" fmla="*/ 3205298 h 3474000"/>
              <a:gd name="connsiteX245" fmla="*/ 7359903 w 9143999"/>
              <a:gd name="connsiteY245" fmla="*/ 3205298 h 3474000"/>
              <a:gd name="connsiteX246" fmla="*/ 7359903 w 9143999"/>
              <a:gd name="connsiteY246" fmla="*/ 3237096 h 3474000"/>
              <a:gd name="connsiteX247" fmla="*/ 7377175 w 9143999"/>
              <a:gd name="connsiteY247" fmla="*/ 3237096 h 3474000"/>
              <a:gd name="connsiteX248" fmla="*/ 7377175 w 9143999"/>
              <a:gd name="connsiteY248" fmla="*/ 3268894 h 3474000"/>
              <a:gd name="connsiteX249" fmla="*/ 7394447 w 9143999"/>
              <a:gd name="connsiteY249" fmla="*/ 3268894 h 3474000"/>
              <a:gd name="connsiteX250" fmla="*/ 7394447 w 9143999"/>
              <a:gd name="connsiteY250" fmla="*/ 3300693 h 3474000"/>
              <a:gd name="connsiteX251" fmla="*/ 7401686 w 9143999"/>
              <a:gd name="connsiteY251" fmla="*/ 3300693 h 3474000"/>
              <a:gd name="connsiteX252" fmla="*/ 7411592 w 9143999"/>
              <a:gd name="connsiteY252" fmla="*/ 3300693 h 3474000"/>
              <a:gd name="connsiteX253" fmla="*/ 7411592 w 9143999"/>
              <a:gd name="connsiteY253" fmla="*/ 3332491 h 3474000"/>
              <a:gd name="connsiteX254" fmla="*/ 7428737 w 9143999"/>
              <a:gd name="connsiteY254" fmla="*/ 3332491 h 3474000"/>
              <a:gd name="connsiteX255" fmla="*/ 7428737 w 9143999"/>
              <a:gd name="connsiteY255" fmla="*/ 3364289 h 3474000"/>
              <a:gd name="connsiteX256" fmla="*/ 7446009 w 9143999"/>
              <a:gd name="connsiteY256" fmla="*/ 3364289 h 3474000"/>
              <a:gd name="connsiteX257" fmla="*/ 7446009 w 9143999"/>
              <a:gd name="connsiteY257" fmla="*/ 3396214 h 3474000"/>
              <a:gd name="connsiteX258" fmla="*/ 7463280 w 9143999"/>
              <a:gd name="connsiteY258" fmla="*/ 3396214 h 3474000"/>
              <a:gd name="connsiteX259" fmla="*/ 7463280 w 9143999"/>
              <a:gd name="connsiteY259" fmla="*/ 3364289 h 3474000"/>
              <a:gd name="connsiteX260" fmla="*/ 7469123 w 9143999"/>
              <a:gd name="connsiteY260" fmla="*/ 3364289 h 3474000"/>
              <a:gd name="connsiteX261" fmla="*/ 7480426 w 9143999"/>
              <a:gd name="connsiteY261" fmla="*/ 3364289 h 3474000"/>
              <a:gd name="connsiteX262" fmla="*/ 7480426 w 9143999"/>
              <a:gd name="connsiteY262" fmla="*/ 3332491 h 3474000"/>
              <a:gd name="connsiteX263" fmla="*/ 7497698 w 9143999"/>
              <a:gd name="connsiteY263" fmla="*/ 3332491 h 3474000"/>
              <a:gd name="connsiteX264" fmla="*/ 7497698 w 9143999"/>
              <a:gd name="connsiteY264" fmla="*/ 3300693 h 3474000"/>
              <a:gd name="connsiteX265" fmla="*/ 7501127 w 9143999"/>
              <a:gd name="connsiteY265" fmla="*/ 3300693 h 3474000"/>
              <a:gd name="connsiteX266" fmla="*/ 7514842 w 9143999"/>
              <a:gd name="connsiteY266" fmla="*/ 3300693 h 3474000"/>
              <a:gd name="connsiteX267" fmla="*/ 7514842 w 9143999"/>
              <a:gd name="connsiteY267" fmla="*/ 3268894 h 3474000"/>
              <a:gd name="connsiteX268" fmla="*/ 7532115 w 9143999"/>
              <a:gd name="connsiteY268" fmla="*/ 3268894 h 3474000"/>
              <a:gd name="connsiteX269" fmla="*/ 7532115 w 9143999"/>
              <a:gd name="connsiteY269" fmla="*/ 3237096 h 3474000"/>
              <a:gd name="connsiteX270" fmla="*/ 7549387 w 9143999"/>
              <a:gd name="connsiteY270" fmla="*/ 3237096 h 3474000"/>
              <a:gd name="connsiteX271" fmla="*/ 7549387 w 9143999"/>
              <a:gd name="connsiteY271" fmla="*/ 3205298 h 3474000"/>
              <a:gd name="connsiteX272" fmla="*/ 7566531 w 9143999"/>
              <a:gd name="connsiteY272" fmla="*/ 3205298 h 3474000"/>
              <a:gd name="connsiteX273" fmla="*/ 7566531 w 9143999"/>
              <a:gd name="connsiteY273" fmla="*/ 3173500 h 3474000"/>
              <a:gd name="connsiteX274" fmla="*/ 7568183 w 9143999"/>
              <a:gd name="connsiteY274" fmla="*/ 3173500 h 3474000"/>
              <a:gd name="connsiteX275" fmla="*/ 7583804 w 9143999"/>
              <a:gd name="connsiteY275" fmla="*/ 3173500 h 3474000"/>
              <a:gd name="connsiteX276" fmla="*/ 7583804 w 9143999"/>
              <a:gd name="connsiteY276" fmla="*/ 3164125 h 3474000"/>
              <a:gd name="connsiteX277" fmla="*/ 7583804 w 9143999"/>
              <a:gd name="connsiteY277" fmla="*/ 3139801 h 3474000"/>
              <a:gd name="connsiteX278" fmla="*/ 0 w 9143999"/>
              <a:gd name="connsiteY278" fmla="*/ 0 h 3474000"/>
              <a:gd name="connsiteX279" fmla="*/ 9143999 w 9143999"/>
              <a:gd name="connsiteY279" fmla="*/ 0 h 3474000"/>
              <a:gd name="connsiteX280" fmla="*/ 9143999 w 9143999"/>
              <a:gd name="connsiteY280" fmla="*/ 2260597 h 3474000"/>
              <a:gd name="connsiteX281" fmla="*/ 8759062 w 9143999"/>
              <a:gd name="connsiteY281" fmla="*/ 2260597 h 3474000"/>
              <a:gd name="connsiteX282" fmla="*/ 8759062 w 9143999"/>
              <a:gd name="connsiteY282" fmla="*/ 2533353 h 3474000"/>
              <a:gd name="connsiteX283" fmla="*/ 8759062 w 9143999"/>
              <a:gd name="connsiteY283" fmla="*/ 2555143 h 3474000"/>
              <a:gd name="connsiteX284" fmla="*/ 8759062 w 9143999"/>
              <a:gd name="connsiteY284" fmla="*/ 2565024 h 3474000"/>
              <a:gd name="connsiteX285" fmla="*/ 8776207 w 9143999"/>
              <a:gd name="connsiteY285" fmla="*/ 2565024 h 3474000"/>
              <a:gd name="connsiteX286" fmla="*/ 8776207 w 9143999"/>
              <a:gd name="connsiteY286" fmla="*/ 2596949 h 3474000"/>
              <a:gd name="connsiteX287" fmla="*/ 8793479 w 9143999"/>
              <a:gd name="connsiteY287" fmla="*/ 2596949 h 3474000"/>
              <a:gd name="connsiteX288" fmla="*/ 8793479 w 9143999"/>
              <a:gd name="connsiteY288" fmla="*/ 2628748 h 3474000"/>
              <a:gd name="connsiteX289" fmla="*/ 8810624 w 9143999"/>
              <a:gd name="connsiteY289" fmla="*/ 2628748 h 3474000"/>
              <a:gd name="connsiteX290" fmla="*/ 8810624 w 9143999"/>
              <a:gd name="connsiteY290" fmla="*/ 2660546 h 3474000"/>
              <a:gd name="connsiteX291" fmla="*/ 8827896 w 9143999"/>
              <a:gd name="connsiteY291" fmla="*/ 2660546 h 3474000"/>
              <a:gd name="connsiteX292" fmla="*/ 8827896 w 9143999"/>
              <a:gd name="connsiteY292" fmla="*/ 2692218 h 3474000"/>
              <a:gd name="connsiteX293" fmla="*/ 8845041 w 9143999"/>
              <a:gd name="connsiteY293" fmla="*/ 2692218 h 3474000"/>
              <a:gd name="connsiteX294" fmla="*/ 8845041 w 9143999"/>
              <a:gd name="connsiteY294" fmla="*/ 2660546 h 3474000"/>
              <a:gd name="connsiteX295" fmla="*/ 8862313 w 9143999"/>
              <a:gd name="connsiteY295" fmla="*/ 2660546 h 3474000"/>
              <a:gd name="connsiteX296" fmla="*/ 8862313 w 9143999"/>
              <a:gd name="connsiteY296" fmla="*/ 2628748 h 3474000"/>
              <a:gd name="connsiteX297" fmla="*/ 8879458 w 9143999"/>
              <a:gd name="connsiteY297" fmla="*/ 2628748 h 3474000"/>
              <a:gd name="connsiteX298" fmla="*/ 8879458 w 9143999"/>
              <a:gd name="connsiteY298" fmla="*/ 2596949 h 3474000"/>
              <a:gd name="connsiteX299" fmla="*/ 8896730 w 9143999"/>
              <a:gd name="connsiteY299" fmla="*/ 2596949 h 3474000"/>
              <a:gd name="connsiteX300" fmla="*/ 8896730 w 9143999"/>
              <a:gd name="connsiteY300" fmla="*/ 2565024 h 3474000"/>
              <a:gd name="connsiteX301" fmla="*/ 8909684 w 9143999"/>
              <a:gd name="connsiteY301" fmla="*/ 2565024 h 3474000"/>
              <a:gd name="connsiteX302" fmla="*/ 8909684 w 9143999"/>
              <a:gd name="connsiteY302" fmla="*/ 2596316 h 3474000"/>
              <a:gd name="connsiteX303" fmla="*/ 8926829 w 9143999"/>
              <a:gd name="connsiteY303" fmla="*/ 2596316 h 3474000"/>
              <a:gd name="connsiteX304" fmla="*/ 8926829 w 9143999"/>
              <a:gd name="connsiteY304" fmla="*/ 2628114 h 3474000"/>
              <a:gd name="connsiteX305" fmla="*/ 8944101 w 9143999"/>
              <a:gd name="connsiteY305" fmla="*/ 2628114 h 3474000"/>
              <a:gd name="connsiteX306" fmla="*/ 8944101 w 9143999"/>
              <a:gd name="connsiteY306" fmla="*/ 2660039 h 3474000"/>
              <a:gd name="connsiteX307" fmla="*/ 8961373 w 9143999"/>
              <a:gd name="connsiteY307" fmla="*/ 2660039 h 3474000"/>
              <a:gd name="connsiteX308" fmla="*/ 8961373 w 9143999"/>
              <a:gd name="connsiteY308" fmla="*/ 2691838 h 3474000"/>
              <a:gd name="connsiteX309" fmla="*/ 8968612 w 9143999"/>
              <a:gd name="connsiteY309" fmla="*/ 2691838 h 3474000"/>
              <a:gd name="connsiteX310" fmla="*/ 8978645 w 9143999"/>
              <a:gd name="connsiteY310" fmla="*/ 2691838 h 3474000"/>
              <a:gd name="connsiteX311" fmla="*/ 8978645 w 9143999"/>
              <a:gd name="connsiteY311" fmla="*/ 2723636 h 3474000"/>
              <a:gd name="connsiteX312" fmla="*/ 8995790 w 9143999"/>
              <a:gd name="connsiteY312" fmla="*/ 2723636 h 3474000"/>
              <a:gd name="connsiteX313" fmla="*/ 8995790 w 9143999"/>
              <a:gd name="connsiteY313" fmla="*/ 2755434 h 3474000"/>
              <a:gd name="connsiteX314" fmla="*/ 9013062 w 9143999"/>
              <a:gd name="connsiteY314" fmla="*/ 2755434 h 3474000"/>
              <a:gd name="connsiteX315" fmla="*/ 9013062 w 9143999"/>
              <a:gd name="connsiteY315" fmla="*/ 2787233 h 3474000"/>
              <a:gd name="connsiteX316" fmla="*/ 9030207 w 9143999"/>
              <a:gd name="connsiteY316" fmla="*/ 2787233 h 3474000"/>
              <a:gd name="connsiteX317" fmla="*/ 9030207 w 9143999"/>
              <a:gd name="connsiteY317" fmla="*/ 2755434 h 3474000"/>
              <a:gd name="connsiteX318" fmla="*/ 9036049 w 9143999"/>
              <a:gd name="connsiteY318" fmla="*/ 2755434 h 3474000"/>
              <a:gd name="connsiteX319" fmla="*/ 9047479 w 9143999"/>
              <a:gd name="connsiteY319" fmla="*/ 2755434 h 3474000"/>
              <a:gd name="connsiteX320" fmla="*/ 9047479 w 9143999"/>
              <a:gd name="connsiteY320" fmla="*/ 2723636 h 3474000"/>
              <a:gd name="connsiteX321" fmla="*/ 9064624 w 9143999"/>
              <a:gd name="connsiteY321" fmla="*/ 2723636 h 3474000"/>
              <a:gd name="connsiteX322" fmla="*/ 9064624 w 9143999"/>
              <a:gd name="connsiteY322" fmla="*/ 2691838 h 3474000"/>
              <a:gd name="connsiteX323" fmla="*/ 9068053 w 9143999"/>
              <a:gd name="connsiteY323" fmla="*/ 2691838 h 3474000"/>
              <a:gd name="connsiteX324" fmla="*/ 9081896 w 9143999"/>
              <a:gd name="connsiteY324" fmla="*/ 2691838 h 3474000"/>
              <a:gd name="connsiteX325" fmla="*/ 9081896 w 9143999"/>
              <a:gd name="connsiteY325" fmla="*/ 2660039 h 3474000"/>
              <a:gd name="connsiteX326" fmla="*/ 9099041 w 9143999"/>
              <a:gd name="connsiteY326" fmla="*/ 2660039 h 3474000"/>
              <a:gd name="connsiteX327" fmla="*/ 9099041 w 9143999"/>
              <a:gd name="connsiteY327" fmla="*/ 2628114 h 3474000"/>
              <a:gd name="connsiteX328" fmla="*/ 9116313 w 9143999"/>
              <a:gd name="connsiteY328" fmla="*/ 2628114 h 3474000"/>
              <a:gd name="connsiteX329" fmla="*/ 9116313 w 9143999"/>
              <a:gd name="connsiteY329" fmla="*/ 2596316 h 3474000"/>
              <a:gd name="connsiteX330" fmla="*/ 9133458 w 9143999"/>
              <a:gd name="connsiteY330" fmla="*/ 2596316 h 3474000"/>
              <a:gd name="connsiteX331" fmla="*/ 9133458 w 9143999"/>
              <a:gd name="connsiteY331" fmla="*/ 2564518 h 3474000"/>
              <a:gd name="connsiteX332" fmla="*/ 9135109 w 9143999"/>
              <a:gd name="connsiteY332" fmla="*/ 2564518 h 3474000"/>
              <a:gd name="connsiteX333" fmla="*/ 9143999 w 9143999"/>
              <a:gd name="connsiteY333" fmla="*/ 2564518 h 3474000"/>
              <a:gd name="connsiteX334" fmla="*/ 9143999 w 9143999"/>
              <a:gd name="connsiteY334" fmla="*/ 2869579 h 3474000"/>
              <a:gd name="connsiteX335" fmla="*/ 8759062 w 9143999"/>
              <a:gd name="connsiteY335" fmla="*/ 2869579 h 3474000"/>
              <a:gd name="connsiteX336" fmla="*/ 8759062 w 9143999"/>
              <a:gd name="connsiteY336" fmla="*/ 2596949 h 3474000"/>
              <a:gd name="connsiteX337" fmla="*/ 8759062 w 9143999"/>
              <a:gd name="connsiteY337" fmla="*/ 2575033 h 3474000"/>
              <a:gd name="connsiteX338" fmla="*/ 8759062 w 9143999"/>
              <a:gd name="connsiteY338" fmla="*/ 2565151 h 3474000"/>
              <a:gd name="connsiteX339" fmla="*/ 8741790 w 9143999"/>
              <a:gd name="connsiteY339" fmla="*/ 2565151 h 3474000"/>
              <a:gd name="connsiteX340" fmla="*/ 8741790 w 9143999"/>
              <a:gd name="connsiteY340" fmla="*/ 2533353 h 3474000"/>
              <a:gd name="connsiteX341" fmla="*/ 8724644 w 9143999"/>
              <a:gd name="connsiteY341" fmla="*/ 2533353 h 3474000"/>
              <a:gd name="connsiteX342" fmla="*/ 8724644 w 9143999"/>
              <a:gd name="connsiteY342" fmla="*/ 2501554 h 3474000"/>
              <a:gd name="connsiteX343" fmla="*/ 8707373 w 9143999"/>
              <a:gd name="connsiteY343" fmla="*/ 2501554 h 3474000"/>
              <a:gd name="connsiteX344" fmla="*/ 8707373 w 9143999"/>
              <a:gd name="connsiteY344" fmla="*/ 2469756 h 3474000"/>
              <a:gd name="connsiteX345" fmla="*/ 8690228 w 9143999"/>
              <a:gd name="connsiteY345" fmla="*/ 2469756 h 3474000"/>
              <a:gd name="connsiteX346" fmla="*/ 8690228 w 9143999"/>
              <a:gd name="connsiteY346" fmla="*/ 2437958 h 3474000"/>
              <a:gd name="connsiteX347" fmla="*/ 8672955 w 9143999"/>
              <a:gd name="connsiteY347" fmla="*/ 2437958 h 3474000"/>
              <a:gd name="connsiteX348" fmla="*/ 8672955 w 9143999"/>
              <a:gd name="connsiteY348" fmla="*/ 2469756 h 3474000"/>
              <a:gd name="connsiteX349" fmla="*/ 8655684 w 9143999"/>
              <a:gd name="connsiteY349" fmla="*/ 2469756 h 3474000"/>
              <a:gd name="connsiteX350" fmla="*/ 8655684 w 9143999"/>
              <a:gd name="connsiteY350" fmla="*/ 2501554 h 3474000"/>
              <a:gd name="connsiteX351" fmla="*/ 8638539 w 9143999"/>
              <a:gd name="connsiteY351" fmla="*/ 2501554 h 3474000"/>
              <a:gd name="connsiteX352" fmla="*/ 8638539 w 9143999"/>
              <a:gd name="connsiteY352" fmla="*/ 2533353 h 3474000"/>
              <a:gd name="connsiteX353" fmla="*/ 8621267 w 9143999"/>
              <a:gd name="connsiteY353" fmla="*/ 2533353 h 3474000"/>
              <a:gd name="connsiteX354" fmla="*/ 8621267 w 9143999"/>
              <a:gd name="connsiteY354" fmla="*/ 2565151 h 3474000"/>
              <a:gd name="connsiteX355" fmla="*/ 8608440 w 9143999"/>
              <a:gd name="connsiteY355" fmla="*/ 2565151 h 3474000"/>
              <a:gd name="connsiteX356" fmla="*/ 8608440 w 9143999"/>
              <a:gd name="connsiteY356" fmla="*/ 2533860 h 3474000"/>
              <a:gd name="connsiteX357" fmla="*/ 8591167 w 9143999"/>
              <a:gd name="connsiteY357" fmla="*/ 2533860 h 3474000"/>
              <a:gd name="connsiteX358" fmla="*/ 8591167 w 9143999"/>
              <a:gd name="connsiteY358" fmla="*/ 2502061 h 3474000"/>
              <a:gd name="connsiteX359" fmla="*/ 8573895 w 9143999"/>
              <a:gd name="connsiteY359" fmla="*/ 2502061 h 3474000"/>
              <a:gd name="connsiteX360" fmla="*/ 8573895 w 9143999"/>
              <a:gd name="connsiteY360" fmla="*/ 2470263 h 3474000"/>
              <a:gd name="connsiteX361" fmla="*/ 8556751 w 9143999"/>
              <a:gd name="connsiteY361" fmla="*/ 2470263 h 3474000"/>
              <a:gd name="connsiteX362" fmla="*/ 8556751 w 9143999"/>
              <a:gd name="connsiteY362" fmla="*/ 2438465 h 3474000"/>
              <a:gd name="connsiteX363" fmla="*/ 8549385 w 9143999"/>
              <a:gd name="connsiteY363" fmla="*/ 2438465 h 3474000"/>
              <a:gd name="connsiteX364" fmla="*/ 8539479 w 9143999"/>
              <a:gd name="connsiteY364" fmla="*/ 2438465 h 3474000"/>
              <a:gd name="connsiteX365" fmla="*/ 8539479 w 9143999"/>
              <a:gd name="connsiteY365" fmla="*/ 2406539 h 3474000"/>
              <a:gd name="connsiteX366" fmla="*/ 8522334 w 9143999"/>
              <a:gd name="connsiteY366" fmla="*/ 2406539 h 3474000"/>
              <a:gd name="connsiteX367" fmla="*/ 8522334 w 9143999"/>
              <a:gd name="connsiteY367" fmla="*/ 2374741 h 3474000"/>
              <a:gd name="connsiteX368" fmla="*/ 8505062 w 9143999"/>
              <a:gd name="connsiteY368" fmla="*/ 2374741 h 3474000"/>
              <a:gd name="connsiteX369" fmla="*/ 8505062 w 9143999"/>
              <a:gd name="connsiteY369" fmla="*/ 2342943 h 3474000"/>
              <a:gd name="connsiteX370" fmla="*/ 8487917 w 9143999"/>
              <a:gd name="connsiteY370" fmla="*/ 2342943 h 3474000"/>
              <a:gd name="connsiteX371" fmla="*/ 8487917 w 9143999"/>
              <a:gd name="connsiteY371" fmla="*/ 2374741 h 3474000"/>
              <a:gd name="connsiteX372" fmla="*/ 8481948 w 9143999"/>
              <a:gd name="connsiteY372" fmla="*/ 2374741 h 3474000"/>
              <a:gd name="connsiteX373" fmla="*/ 8470644 w 9143999"/>
              <a:gd name="connsiteY373" fmla="*/ 2374741 h 3474000"/>
              <a:gd name="connsiteX374" fmla="*/ 8470644 w 9143999"/>
              <a:gd name="connsiteY374" fmla="*/ 2406539 h 3474000"/>
              <a:gd name="connsiteX375" fmla="*/ 8453373 w 9143999"/>
              <a:gd name="connsiteY375" fmla="*/ 2406539 h 3474000"/>
              <a:gd name="connsiteX376" fmla="*/ 8453373 w 9143999"/>
              <a:gd name="connsiteY376" fmla="*/ 2438465 h 3474000"/>
              <a:gd name="connsiteX377" fmla="*/ 8449943 w 9143999"/>
              <a:gd name="connsiteY377" fmla="*/ 2438465 h 3474000"/>
              <a:gd name="connsiteX378" fmla="*/ 8436228 w 9143999"/>
              <a:gd name="connsiteY378" fmla="*/ 2438465 h 3474000"/>
              <a:gd name="connsiteX379" fmla="*/ 8436228 w 9143999"/>
              <a:gd name="connsiteY379" fmla="*/ 2470263 h 3474000"/>
              <a:gd name="connsiteX380" fmla="*/ 8418955 w 9143999"/>
              <a:gd name="connsiteY380" fmla="*/ 2470263 h 3474000"/>
              <a:gd name="connsiteX381" fmla="*/ 8418955 w 9143999"/>
              <a:gd name="connsiteY381" fmla="*/ 2502061 h 3474000"/>
              <a:gd name="connsiteX382" fmla="*/ 8401811 w 9143999"/>
              <a:gd name="connsiteY382" fmla="*/ 2502061 h 3474000"/>
              <a:gd name="connsiteX383" fmla="*/ 8401811 w 9143999"/>
              <a:gd name="connsiteY383" fmla="*/ 2533860 h 3474000"/>
              <a:gd name="connsiteX384" fmla="*/ 8384539 w 9143999"/>
              <a:gd name="connsiteY384" fmla="*/ 2533860 h 3474000"/>
              <a:gd name="connsiteX385" fmla="*/ 8384539 w 9143999"/>
              <a:gd name="connsiteY385" fmla="*/ 2565658 h 3474000"/>
              <a:gd name="connsiteX386" fmla="*/ 8383015 w 9143999"/>
              <a:gd name="connsiteY386" fmla="*/ 2565658 h 3474000"/>
              <a:gd name="connsiteX387" fmla="*/ 8367267 w 9143999"/>
              <a:gd name="connsiteY387" fmla="*/ 2565658 h 3474000"/>
              <a:gd name="connsiteX388" fmla="*/ 8367267 w 9143999"/>
              <a:gd name="connsiteY388" fmla="*/ 2575033 h 3474000"/>
              <a:gd name="connsiteX389" fmla="*/ 8367267 w 9143999"/>
              <a:gd name="connsiteY389" fmla="*/ 2599230 h 3474000"/>
              <a:gd name="connsiteX390" fmla="*/ 8367267 w 9143999"/>
              <a:gd name="connsiteY390" fmla="*/ 2869579 h 3474000"/>
              <a:gd name="connsiteX391" fmla="*/ 7975599 w 9143999"/>
              <a:gd name="connsiteY391" fmla="*/ 2869579 h 3474000"/>
              <a:gd name="connsiteX392" fmla="*/ 7975599 w 9143999"/>
              <a:gd name="connsiteY392" fmla="*/ 2596949 h 3474000"/>
              <a:gd name="connsiteX393" fmla="*/ 7975599 w 9143999"/>
              <a:gd name="connsiteY393" fmla="*/ 2575033 h 3474000"/>
              <a:gd name="connsiteX394" fmla="*/ 7975599 w 9143999"/>
              <a:gd name="connsiteY394" fmla="*/ 2565151 h 3474000"/>
              <a:gd name="connsiteX395" fmla="*/ 7958327 w 9143999"/>
              <a:gd name="connsiteY395" fmla="*/ 2565151 h 3474000"/>
              <a:gd name="connsiteX396" fmla="*/ 7958327 w 9143999"/>
              <a:gd name="connsiteY396" fmla="*/ 2533353 h 3474000"/>
              <a:gd name="connsiteX397" fmla="*/ 7941055 w 9143999"/>
              <a:gd name="connsiteY397" fmla="*/ 2533353 h 3474000"/>
              <a:gd name="connsiteX398" fmla="*/ 7941055 w 9143999"/>
              <a:gd name="connsiteY398" fmla="*/ 2501554 h 3474000"/>
              <a:gd name="connsiteX399" fmla="*/ 7923910 w 9143999"/>
              <a:gd name="connsiteY399" fmla="*/ 2501554 h 3474000"/>
              <a:gd name="connsiteX400" fmla="*/ 7923910 w 9143999"/>
              <a:gd name="connsiteY400" fmla="*/ 2469756 h 3474000"/>
              <a:gd name="connsiteX401" fmla="*/ 7906765 w 9143999"/>
              <a:gd name="connsiteY401" fmla="*/ 2469756 h 3474000"/>
              <a:gd name="connsiteX402" fmla="*/ 7906765 w 9143999"/>
              <a:gd name="connsiteY402" fmla="*/ 2437958 h 3474000"/>
              <a:gd name="connsiteX403" fmla="*/ 7889492 w 9143999"/>
              <a:gd name="connsiteY403" fmla="*/ 2437958 h 3474000"/>
              <a:gd name="connsiteX404" fmla="*/ 7889492 w 9143999"/>
              <a:gd name="connsiteY404" fmla="*/ 2469756 h 3474000"/>
              <a:gd name="connsiteX405" fmla="*/ 7872221 w 9143999"/>
              <a:gd name="connsiteY405" fmla="*/ 2469756 h 3474000"/>
              <a:gd name="connsiteX406" fmla="*/ 7872221 w 9143999"/>
              <a:gd name="connsiteY406" fmla="*/ 2501554 h 3474000"/>
              <a:gd name="connsiteX407" fmla="*/ 7855076 w 9143999"/>
              <a:gd name="connsiteY407" fmla="*/ 2501554 h 3474000"/>
              <a:gd name="connsiteX408" fmla="*/ 7855076 w 9143999"/>
              <a:gd name="connsiteY408" fmla="*/ 2533353 h 3474000"/>
              <a:gd name="connsiteX409" fmla="*/ 7837804 w 9143999"/>
              <a:gd name="connsiteY409" fmla="*/ 2533353 h 3474000"/>
              <a:gd name="connsiteX410" fmla="*/ 7837804 w 9143999"/>
              <a:gd name="connsiteY410" fmla="*/ 2565151 h 3474000"/>
              <a:gd name="connsiteX411" fmla="*/ 7824850 w 9143999"/>
              <a:gd name="connsiteY411" fmla="*/ 2565151 h 3474000"/>
              <a:gd name="connsiteX412" fmla="*/ 7824850 w 9143999"/>
              <a:gd name="connsiteY412" fmla="*/ 2533860 h 3474000"/>
              <a:gd name="connsiteX413" fmla="*/ 7807705 w 9143999"/>
              <a:gd name="connsiteY413" fmla="*/ 2533860 h 3474000"/>
              <a:gd name="connsiteX414" fmla="*/ 7807705 w 9143999"/>
              <a:gd name="connsiteY414" fmla="*/ 2502061 h 3474000"/>
              <a:gd name="connsiteX415" fmla="*/ 7790432 w 9143999"/>
              <a:gd name="connsiteY415" fmla="*/ 2502061 h 3474000"/>
              <a:gd name="connsiteX416" fmla="*/ 7790432 w 9143999"/>
              <a:gd name="connsiteY416" fmla="*/ 2470263 h 3474000"/>
              <a:gd name="connsiteX417" fmla="*/ 7773288 w 9143999"/>
              <a:gd name="connsiteY417" fmla="*/ 2470263 h 3474000"/>
              <a:gd name="connsiteX418" fmla="*/ 7773288 w 9143999"/>
              <a:gd name="connsiteY418" fmla="*/ 2438465 h 3474000"/>
              <a:gd name="connsiteX419" fmla="*/ 7765922 w 9143999"/>
              <a:gd name="connsiteY419" fmla="*/ 2438465 h 3474000"/>
              <a:gd name="connsiteX420" fmla="*/ 7756016 w 9143999"/>
              <a:gd name="connsiteY420" fmla="*/ 2438465 h 3474000"/>
              <a:gd name="connsiteX421" fmla="*/ 7756016 w 9143999"/>
              <a:gd name="connsiteY421" fmla="*/ 2406539 h 3474000"/>
              <a:gd name="connsiteX422" fmla="*/ 7738871 w 9143999"/>
              <a:gd name="connsiteY422" fmla="*/ 2406539 h 3474000"/>
              <a:gd name="connsiteX423" fmla="*/ 7738871 w 9143999"/>
              <a:gd name="connsiteY423" fmla="*/ 2374741 h 3474000"/>
              <a:gd name="connsiteX424" fmla="*/ 7721599 w 9143999"/>
              <a:gd name="connsiteY424" fmla="*/ 2374741 h 3474000"/>
              <a:gd name="connsiteX425" fmla="*/ 7721599 w 9143999"/>
              <a:gd name="connsiteY425" fmla="*/ 2342943 h 3474000"/>
              <a:gd name="connsiteX426" fmla="*/ 7704327 w 9143999"/>
              <a:gd name="connsiteY426" fmla="*/ 2342943 h 3474000"/>
              <a:gd name="connsiteX427" fmla="*/ 7704327 w 9143999"/>
              <a:gd name="connsiteY427" fmla="*/ 2374741 h 3474000"/>
              <a:gd name="connsiteX428" fmla="*/ 7698485 w 9143999"/>
              <a:gd name="connsiteY428" fmla="*/ 2374741 h 3474000"/>
              <a:gd name="connsiteX429" fmla="*/ 7687181 w 9143999"/>
              <a:gd name="connsiteY429" fmla="*/ 2374741 h 3474000"/>
              <a:gd name="connsiteX430" fmla="*/ 7687181 w 9143999"/>
              <a:gd name="connsiteY430" fmla="*/ 2406539 h 3474000"/>
              <a:gd name="connsiteX431" fmla="*/ 7669910 w 9143999"/>
              <a:gd name="connsiteY431" fmla="*/ 2406539 h 3474000"/>
              <a:gd name="connsiteX432" fmla="*/ 7669910 w 9143999"/>
              <a:gd name="connsiteY432" fmla="*/ 2438465 h 3474000"/>
              <a:gd name="connsiteX433" fmla="*/ 7666480 w 9143999"/>
              <a:gd name="connsiteY433" fmla="*/ 2438465 h 3474000"/>
              <a:gd name="connsiteX434" fmla="*/ 7652765 w 9143999"/>
              <a:gd name="connsiteY434" fmla="*/ 2438465 h 3474000"/>
              <a:gd name="connsiteX435" fmla="*/ 7652765 w 9143999"/>
              <a:gd name="connsiteY435" fmla="*/ 2470263 h 3474000"/>
              <a:gd name="connsiteX436" fmla="*/ 7635492 w 9143999"/>
              <a:gd name="connsiteY436" fmla="*/ 2470263 h 3474000"/>
              <a:gd name="connsiteX437" fmla="*/ 7635492 w 9143999"/>
              <a:gd name="connsiteY437" fmla="*/ 2502061 h 3474000"/>
              <a:gd name="connsiteX438" fmla="*/ 7618348 w 9143999"/>
              <a:gd name="connsiteY438" fmla="*/ 2502061 h 3474000"/>
              <a:gd name="connsiteX439" fmla="*/ 7618348 w 9143999"/>
              <a:gd name="connsiteY439" fmla="*/ 2533860 h 3474000"/>
              <a:gd name="connsiteX440" fmla="*/ 7601076 w 9143999"/>
              <a:gd name="connsiteY440" fmla="*/ 2533860 h 3474000"/>
              <a:gd name="connsiteX441" fmla="*/ 7601076 w 9143999"/>
              <a:gd name="connsiteY441" fmla="*/ 2565658 h 3474000"/>
              <a:gd name="connsiteX442" fmla="*/ 7599552 w 9143999"/>
              <a:gd name="connsiteY442" fmla="*/ 2565658 h 3474000"/>
              <a:gd name="connsiteX443" fmla="*/ 7583804 w 9143999"/>
              <a:gd name="connsiteY443" fmla="*/ 2565658 h 3474000"/>
              <a:gd name="connsiteX444" fmla="*/ 7583804 w 9143999"/>
              <a:gd name="connsiteY444" fmla="*/ 2575033 h 3474000"/>
              <a:gd name="connsiteX445" fmla="*/ 7583804 w 9143999"/>
              <a:gd name="connsiteY445" fmla="*/ 2599230 h 3474000"/>
              <a:gd name="connsiteX446" fmla="*/ 7583804 w 9143999"/>
              <a:gd name="connsiteY446" fmla="*/ 2869579 h 3474000"/>
              <a:gd name="connsiteX447" fmla="*/ 7192136 w 9143999"/>
              <a:gd name="connsiteY447" fmla="*/ 2869579 h 3474000"/>
              <a:gd name="connsiteX448" fmla="*/ 7192136 w 9143999"/>
              <a:gd name="connsiteY448" fmla="*/ 2596949 h 3474000"/>
              <a:gd name="connsiteX449" fmla="*/ 7192136 w 9143999"/>
              <a:gd name="connsiteY449" fmla="*/ 2575033 h 3474000"/>
              <a:gd name="connsiteX450" fmla="*/ 7192136 w 9143999"/>
              <a:gd name="connsiteY450" fmla="*/ 2565151 h 3474000"/>
              <a:gd name="connsiteX451" fmla="*/ 7174864 w 9143999"/>
              <a:gd name="connsiteY451" fmla="*/ 2565151 h 3474000"/>
              <a:gd name="connsiteX452" fmla="*/ 7174864 w 9143999"/>
              <a:gd name="connsiteY452" fmla="*/ 2533353 h 3474000"/>
              <a:gd name="connsiteX453" fmla="*/ 7157592 w 9143999"/>
              <a:gd name="connsiteY453" fmla="*/ 2533353 h 3474000"/>
              <a:gd name="connsiteX454" fmla="*/ 7157592 w 9143999"/>
              <a:gd name="connsiteY454" fmla="*/ 2501554 h 3474000"/>
              <a:gd name="connsiteX455" fmla="*/ 7140447 w 9143999"/>
              <a:gd name="connsiteY455" fmla="*/ 2501554 h 3474000"/>
              <a:gd name="connsiteX456" fmla="*/ 7140447 w 9143999"/>
              <a:gd name="connsiteY456" fmla="*/ 2469756 h 3474000"/>
              <a:gd name="connsiteX457" fmla="*/ 7123302 w 9143999"/>
              <a:gd name="connsiteY457" fmla="*/ 2469756 h 3474000"/>
              <a:gd name="connsiteX458" fmla="*/ 7123302 w 9143999"/>
              <a:gd name="connsiteY458" fmla="*/ 2437958 h 3474000"/>
              <a:gd name="connsiteX459" fmla="*/ 7106030 w 9143999"/>
              <a:gd name="connsiteY459" fmla="*/ 2437958 h 3474000"/>
              <a:gd name="connsiteX460" fmla="*/ 7106030 w 9143999"/>
              <a:gd name="connsiteY460" fmla="*/ 2469756 h 3474000"/>
              <a:gd name="connsiteX461" fmla="*/ 7088758 w 9143999"/>
              <a:gd name="connsiteY461" fmla="*/ 2469756 h 3474000"/>
              <a:gd name="connsiteX462" fmla="*/ 7088758 w 9143999"/>
              <a:gd name="connsiteY462" fmla="*/ 2501554 h 3474000"/>
              <a:gd name="connsiteX463" fmla="*/ 7071613 w 9143999"/>
              <a:gd name="connsiteY463" fmla="*/ 2501554 h 3474000"/>
              <a:gd name="connsiteX464" fmla="*/ 7071613 w 9143999"/>
              <a:gd name="connsiteY464" fmla="*/ 2533353 h 3474000"/>
              <a:gd name="connsiteX465" fmla="*/ 7054341 w 9143999"/>
              <a:gd name="connsiteY465" fmla="*/ 2533353 h 3474000"/>
              <a:gd name="connsiteX466" fmla="*/ 7054341 w 9143999"/>
              <a:gd name="connsiteY466" fmla="*/ 2565151 h 3474000"/>
              <a:gd name="connsiteX467" fmla="*/ 7041514 w 9143999"/>
              <a:gd name="connsiteY467" fmla="*/ 2565151 h 3474000"/>
              <a:gd name="connsiteX468" fmla="*/ 7041514 w 9143999"/>
              <a:gd name="connsiteY468" fmla="*/ 2533860 h 3474000"/>
              <a:gd name="connsiteX469" fmla="*/ 7024242 w 9143999"/>
              <a:gd name="connsiteY469" fmla="*/ 2533860 h 3474000"/>
              <a:gd name="connsiteX470" fmla="*/ 7024242 w 9143999"/>
              <a:gd name="connsiteY470" fmla="*/ 2502061 h 3474000"/>
              <a:gd name="connsiteX471" fmla="*/ 7006969 w 9143999"/>
              <a:gd name="connsiteY471" fmla="*/ 2502061 h 3474000"/>
              <a:gd name="connsiteX472" fmla="*/ 7006969 w 9143999"/>
              <a:gd name="connsiteY472" fmla="*/ 2470263 h 3474000"/>
              <a:gd name="connsiteX473" fmla="*/ 6989825 w 9143999"/>
              <a:gd name="connsiteY473" fmla="*/ 2470263 h 3474000"/>
              <a:gd name="connsiteX474" fmla="*/ 6989825 w 9143999"/>
              <a:gd name="connsiteY474" fmla="*/ 2438465 h 3474000"/>
              <a:gd name="connsiteX475" fmla="*/ 6982459 w 9143999"/>
              <a:gd name="connsiteY475" fmla="*/ 2438465 h 3474000"/>
              <a:gd name="connsiteX476" fmla="*/ 6972553 w 9143999"/>
              <a:gd name="connsiteY476" fmla="*/ 2438465 h 3474000"/>
              <a:gd name="connsiteX477" fmla="*/ 6972553 w 9143999"/>
              <a:gd name="connsiteY477" fmla="*/ 2406539 h 3474000"/>
              <a:gd name="connsiteX478" fmla="*/ 6955408 w 9143999"/>
              <a:gd name="connsiteY478" fmla="*/ 2406539 h 3474000"/>
              <a:gd name="connsiteX479" fmla="*/ 6955408 w 9143999"/>
              <a:gd name="connsiteY479" fmla="*/ 2374741 h 3474000"/>
              <a:gd name="connsiteX480" fmla="*/ 6938136 w 9143999"/>
              <a:gd name="connsiteY480" fmla="*/ 2374741 h 3474000"/>
              <a:gd name="connsiteX481" fmla="*/ 6938136 w 9143999"/>
              <a:gd name="connsiteY481" fmla="*/ 2342943 h 3474000"/>
              <a:gd name="connsiteX482" fmla="*/ 6920864 w 9143999"/>
              <a:gd name="connsiteY482" fmla="*/ 2342943 h 3474000"/>
              <a:gd name="connsiteX483" fmla="*/ 6920864 w 9143999"/>
              <a:gd name="connsiteY483" fmla="*/ 2374741 h 3474000"/>
              <a:gd name="connsiteX484" fmla="*/ 6915022 w 9143999"/>
              <a:gd name="connsiteY484" fmla="*/ 2374741 h 3474000"/>
              <a:gd name="connsiteX485" fmla="*/ 6903718 w 9143999"/>
              <a:gd name="connsiteY485" fmla="*/ 2374741 h 3474000"/>
              <a:gd name="connsiteX486" fmla="*/ 6903718 w 9143999"/>
              <a:gd name="connsiteY486" fmla="*/ 2406539 h 3474000"/>
              <a:gd name="connsiteX487" fmla="*/ 6886447 w 9143999"/>
              <a:gd name="connsiteY487" fmla="*/ 2406539 h 3474000"/>
              <a:gd name="connsiteX488" fmla="*/ 6886447 w 9143999"/>
              <a:gd name="connsiteY488" fmla="*/ 2438465 h 3474000"/>
              <a:gd name="connsiteX489" fmla="*/ 6883017 w 9143999"/>
              <a:gd name="connsiteY489" fmla="*/ 2438465 h 3474000"/>
              <a:gd name="connsiteX490" fmla="*/ 6869302 w 9143999"/>
              <a:gd name="connsiteY490" fmla="*/ 2438465 h 3474000"/>
              <a:gd name="connsiteX491" fmla="*/ 6869302 w 9143999"/>
              <a:gd name="connsiteY491" fmla="*/ 2470263 h 3474000"/>
              <a:gd name="connsiteX492" fmla="*/ 6852030 w 9143999"/>
              <a:gd name="connsiteY492" fmla="*/ 2470263 h 3474000"/>
              <a:gd name="connsiteX493" fmla="*/ 6852030 w 9143999"/>
              <a:gd name="connsiteY493" fmla="*/ 2502061 h 3474000"/>
              <a:gd name="connsiteX494" fmla="*/ 6834885 w 9143999"/>
              <a:gd name="connsiteY494" fmla="*/ 2502061 h 3474000"/>
              <a:gd name="connsiteX495" fmla="*/ 6834885 w 9143999"/>
              <a:gd name="connsiteY495" fmla="*/ 2533860 h 3474000"/>
              <a:gd name="connsiteX496" fmla="*/ 6817613 w 9143999"/>
              <a:gd name="connsiteY496" fmla="*/ 2533860 h 3474000"/>
              <a:gd name="connsiteX497" fmla="*/ 6817613 w 9143999"/>
              <a:gd name="connsiteY497" fmla="*/ 2565658 h 3474000"/>
              <a:gd name="connsiteX498" fmla="*/ 6816089 w 9143999"/>
              <a:gd name="connsiteY498" fmla="*/ 2565658 h 3474000"/>
              <a:gd name="connsiteX499" fmla="*/ 6800341 w 9143999"/>
              <a:gd name="connsiteY499" fmla="*/ 2565658 h 3474000"/>
              <a:gd name="connsiteX500" fmla="*/ 6800341 w 9143999"/>
              <a:gd name="connsiteY500" fmla="*/ 2575033 h 3474000"/>
              <a:gd name="connsiteX501" fmla="*/ 6800341 w 9143999"/>
              <a:gd name="connsiteY501" fmla="*/ 2599230 h 3474000"/>
              <a:gd name="connsiteX502" fmla="*/ 6800341 w 9143999"/>
              <a:gd name="connsiteY502" fmla="*/ 2869579 h 3474000"/>
              <a:gd name="connsiteX503" fmla="*/ 7192136 w 9143999"/>
              <a:gd name="connsiteY503" fmla="*/ 2869579 h 3474000"/>
              <a:gd name="connsiteX504" fmla="*/ 7192136 w 9143999"/>
              <a:gd name="connsiteY504" fmla="*/ 3142208 h 3474000"/>
              <a:gd name="connsiteX505" fmla="*/ 7192136 w 9143999"/>
              <a:gd name="connsiteY505" fmla="*/ 3164125 h 3474000"/>
              <a:gd name="connsiteX506" fmla="*/ 7192136 w 9143999"/>
              <a:gd name="connsiteY506" fmla="*/ 3174006 h 3474000"/>
              <a:gd name="connsiteX507" fmla="*/ 7174864 w 9143999"/>
              <a:gd name="connsiteY507" fmla="*/ 3174006 h 3474000"/>
              <a:gd name="connsiteX508" fmla="*/ 7174864 w 9143999"/>
              <a:gd name="connsiteY508" fmla="*/ 3142208 h 3474000"/>
              <a:gd name="connsiteX509" fmla="*/ 7157592 w 9143999"/>
              <a:gd name="connsiteY509" fmla="*/ 3142208 h 3474000"/>
              <a:gd name="connsiteX510" fmla="*/ 7157592 w 9143999"/>
              <a:gd name="connsiteY510" fmla="*/ 3110410 h 3474000"/>
              <a:gd name="connsiteX511" fmla="*/ 7140447 w 9143999"/>
              <a:gd name="connsiteY511" fmla="*/ 3110410 h 3474000"/>
              <a:gd name="connsiteX512" fmla="*/ 7140447 w 9143999"/>
              <a:gd name="connsiteY512" fmla="*/ 3078612 h 3474000"/>
              <a:gd name="connsiteX513" fmla="*/ 7123175 w 9143999"/>
              <a:gd name="connsiteY513" fmla="*/ 3078612 h 3474000"/>
              <a:gd name="connsiteX514" fmla="*/ 7123175 w 9143999"/>
              <a:gd name="connsiteY514" fmla="*/ 3046813 h 3474000"/>
              <a:gd name="connsiteX515" fmla="*/ 7106030 w 9143999"/>
              <a:gd name="connsiteY515" fmla="*/ 3046813 h 3474000"/>
              <a:gd name="connsiteX516" fmla="*/ 7106030 w 9143999"/>
              <a:gd name="connsiteY516" fmla="*/ 3078612 h 3474000"/>
              <a:gd name="connsiteX517" fmla="*/ 7088758 w 9143999"/>
              <a:gd name="connsiteY517" fmla="*/ 3078612 h 3474000"/>
              <a:gd name="connsiteX518" fmla="*/ 7088758 w 9143999"/>
              <a:gd name="connsiteY518" fmla="*/ 3110410 h 3474000"/>
              <a:gd name="connsiteX519" fmla="*/ 7071613 w 9143999"/>
              <a:gd name="connsiteY519" fmla="*/ 3110410 h 3474000"/>
              <a:gd name="connsiteX520" fmla="*/ 7071613 w 9143999"/>
              <a:gd name="connsiteY520" fmla="*/ 3142208 h 3474000"/>
              <a:gd name="connsiteX521" fmla="*/ 7054341 w 9143999"/>
              <a:gd name="connsiteY521" fmla="*/ 3142208 h 3474000"/>
              <a:gd name="connsiteX522" fmla="*/ 7054341 w 9143999"/>
              <a:gd name="connsiteY522" fmla="*/ 3174006 h 3474000"/>
              <a:gd name="connsiteX523" fmla="*/ 7041387 w 9143999"/>
              <a:gd name="connsiteY523" fmla="*/ 3174006 h 3474000"/>
              <a:gd name="connsiteX524" fmla="*/ 7041387 w 9143999"/>
              <a:gd name="connsiteY524" fmla="*/ 3142715 h 3474000"/>
              <a:gd name="connsiteX525" fmla="*/ 7024242 w 9143999"/>
              <a:gd name="connsiteY525" fmla="*/ 3142715 h 3474000"/>
              <a:gd name="connsiteX526" fmla="*/ 7024242 w 9143999"/>
              <a:gd name="connsiteY526" fmla="*/ 3110916 h 3474000"/>
              <a:gd name="connsiteX527" fmla="*/ 7006969 w 9143999"/>
              <a:gd name="connsiteY527" fmla="*/ 3110916 h 3474000"/>
              <a:gd name="connsiteX528" fmla="*/ 7006969 w 9143999"/>
              <a:gd name="connsiteY528" fmla="*/ 3079118 h 3474000"/>
              <a:gd name="connsiteX529" fmla="*/ 6989825 w 9143999"/>
              <a:gd name="connsiteY529" fmla="*/ 3079118 h 3474000"/>
              <a:gd name="connsiteX530" fmla="*/ 6989825 w 9143999"/>
              <a:gd name="connsiteY530" fmla="*/ 3047320 h 3474000"/>
              <a:gd name="connsiteX531" fmla="*/ 6982459 w 9143999"/>
              <a:gd name="connsiteY531" fmla="*/ 3047320 h 3474000"/>
              <a:gd name="connsiteX532" fmla="*/ 6972553 w 9143999"/>
              <a:gd name="connsiteY532" fmla="*/ 3047320 h 3474000"/>
              <a:gd name="connsiteX533" fmla="*/ 6972553 w 9143999"/>
              <a:gd name="connsiteY533" fmla="*/ 3015522 h 3474000"/>
              <a:gd name="connsiteX534" fmla="*/ 6955408 w 9143999"/>
              <a:gd name="connsiteY534" fmla="*/ 3015522 h 3474000"/>
              <a:gd name="connsiteX535" fmla="*/ 6955408 w 9143999"/>
              <a:gd name="connsiteY535" fmla="*/ 2983723 h 3474000"/>
              <a:gd name="connsiteX536" fmla="*/ 6938136 w 9143999"/>
              <a:gd name="connsiteY536" fmla="*/ 2983723 h 3474000"/>
              <a:gd name="connsiteX537" fmla="*/ 6938136 w 9143999"/>
              <a:gd name="connsiteY537" fmla="*/ 2951925 h 3474000"/>
              <a:gd name="connsiteX538" fmla="*/ 6920864 w 9143999"/>
              <a:gd name="connsiteY538" fmla="*/ 2951925 h 3474000"/>
              <a:gd name="connsiteX539" fmla="*/ 6920864 w 9143999"/>
              <a:gd name="connsiteY539" fmla="*/ 2983723 h 3474000"/>
              <a:gd name="connsiteX540" fmla="*/ 6915022 w 9143999"/>
              <a:gd name="connsiteY540" fmla="*/ 2983723 h 3474000"/>
              <a:gd name="connsiteX541" fmla="*/ 6903718 w 9143999"/>
              <a:gd name="connsiteY541" fmla="*/ 2983723 h 3474000"/>
              <a:gd name="connsiteX542" fmla="*/ 6903718 w 9143999"/>
              <a:gd name="connsiteY542" fmla="*/ 3015522 h 3474000"/>
              <a:gd name="connsiteX543" fmla="*/ 6886447 w 9143999"/>
              <a:gd name="connsiteY543" fmla="*/ 3015522 h 3474000"/>
              <a:gd name="connsiteX544" fmla="*/ 6886447 w 9143999"/>
              <a:gd name="connsiteY544" fmla="*/ 3047320 h 3474000"/>
              <a:gd name="connsiteX545" fmla="*/ 6883017 w 9143999"/>
              <a:gd name="connsiteY545" fmla="*/ 3047320 h 3474000"/>
              <a:gd name="connsiteX546" fmla="*/ 6869175 w 9143999"/>
              <a:gd name="connsiteY546" fmla="*/ 3047320 h 3474000"/>
              <a:gd name="connsiteX547" fmla="*/ 6869175 w 9143999"/>
              <a:gd name="connsiteY547" fmla="*/ 3079118 h 3474000"/>
              <a:gd name="connsiteX548" fmla="*/ 6852030 w 9143999"/>
              <a:gd name="connsiteY548" fmla="*/ 3079118 h 3474000"/>
              <a:gd name="connsiteX549" fmla="*/ 6852030 w 9143999"/>
              <a:gd name="connsiteY549" fmla="*/ 3110916 h 3474000"/>
              <a:gd name="connsiteX550" fmla="*/ 6834758 w 9143999"/>
              <a:gd name="connsiteY550" fmla="*/ 3110916 h 3474000"/>
              <a:gd name="connsiteX551" fmla="*/ 6834758 w 9143999"/>
              <a:gd name="connsiteY551" fmla="*/ 3142715 h 3474000"/>
              <a:gd name="connsiteX552" fmla="*/ 6817613 w 9143999"/>
              <a:gd name="connsiteY552" fmla="*/ 3142715 h 3474000"/>
              <a:gd name="connsiteX553" fmla="*/ 6817613 w 9143999"/>
              <a:gd name="connsiteY553" fmla="*/ 3174513 h 3474000"/>
              <a:gd name="connsiteX554" fmla="*/ 6815962 w 9143999"/>
              <a:gd name="connsiteY554" fmla="*/ 3174513 h 3474000"/>
              <a:gd name="connsiteX555" fmla="*/ 6800341 w 9143999"/>
              <a:gd name="connsiteY555" fmla="*/ 3174513 h 3474000"/>
              <a:gd name="connsiteX556" fmla="*/ 6800341 w 9143999"/>
              <a:gd name="connsiteY556" fmla="*/ 3184014 h 3474000"/>
              <a:gd name="connsiteX557" fmla="*/ 6800341 w 9143999"/>
              <a:gd name="connsiteY557" fmla="*/ 3208212 h 3474000"/>
              <a:gd name="connsiteX558" fmla="*/ 6800341 w 9143999"/>
              <a:gd name="connsiteY558" fmla="*/ 3474000 h 3474000"/>
              <a:gd name="connsiteX559" fmla="*/ 6408672 w 9143999"/>
              <a:gd name="connsiteY559" fmla="*/ 3474000 h 3474000"/>
              <a:gd name="connsiteX560" fmla="*/ 6408672 w 9143999"/>
              <a:gd name="connsiteY560" fmla="*/ 3205804 h 3474000"/>
              <a:gd name="connsiteX561" fmla="*/ 6408672 w 9143999"/>
              <a:gd name="connsiteY561" fmla="*/ 3184014 h 3474000"/>
              <a:gd name="connsiteX562" fmla="*/ 6408672 w 9143999"/>
              <a:gd name="connsiteY562" fmla="*/ 3174006 h 3474000"/>
              <a:gd name="connsiteX563" fmla="*/ 6425817 w 9143999"/>
              <a:gd name="connsiteY563" fmla="*/ 3174006 h 3474000"/>
              <a:gd name="connsiteX564" fmla="*/ 6425817 w 9143999"/>
              <a:gd name="connsiteY564" fmla="*/ 3205804 h 3474000"/>
              <a:gd name="connsiteX565" fmla="*/ 6443089 w 9143999"/>
              <a:gd name="connsiteY565" fmla="*/ 3205804 h 3474000"/>
              <a:gd name="connsiteX566" fmla="*/ 6443089 w 9143999"/>
              <a:gd name="connsiteY566" fmla="*/ 3237603 h 3474000"/>
              <a:gd name="connsiteX567" fmla="*/ 6460234 w 9143999"/>
              <a:gd name="connsiteY567" fmla="*/ 3237603 h 3474000"/>
              <a:gd name="connsiteX568" fmla="*/ 6460234 w 9143999"/>
              <a:gd name="connsiteY568" fmla="*/ 3269401 h 3474000"/>
              <a:gd name="connsiteX569" fmla="*/ 6477506 w 9143999"/>
              <a:gd name="connsiteY569" fmla="*/ 3269401 h 3474000"/>
              <a:gd name="connsiteX570" fmla="*/ 6477506 w 9143999"/>
              <a:gd name="connsiteY570" fmla="*/ 3301199 h 3474000"/>
              <a:gd name="connsiteX571" fmla="*/ 6494651 w 9143999"/>
              <a:gd name="connsiteY571" fmla="*/ 3301199 h 3474000"/>
              <a:gd name="connsiteX572" fmla="*/ 6494651 w 9143999"/>
              <a:gd name="connsiteY572" fmla="*/ 3269401 h 3474000"/>
              <a:gd name="connsiteX573" fmla="*/ 6511923 w 9143999"/>
              <a:gd name="connsiteY573" fmla="*/ 3269401 h 3474000"/>
              <a:gd name="connsiteX574" fmla="*/ 6511923 w 9143999"/>
              <a:gd name="connsiteY574" fmla="*/ 3237603 h 3474000"/>
              <a:gd name="connsiteX575" fmla="*/ 6529068 w 9143999"/>
              <a:gd name="connsiteY575" fmla="*/ 3237603 h 3474000"/>
              <a:gd name="connsiteX576" fmla="*/ 6529068 w 9143999"/>
              <a:gd name="connsiteY576" fmla="*/ 3205804 h 3474000"/>
              <a:gd name="connsiteX577" fmla="*/ 6546340 w 9143999"/>
              <a:gd name="connsiteY577" fmla="*/ 3205804 h 3474000"/>
              <a:gd name="connsiteX578" fmla="*/ 6546340 w 9143999"/>
              <a:gd name="connsiteY578" fmla="*/ 3174006 h 3474000"/>
              <a:gd name="connsiteX579" fmla="*/ 6559167 w 9143999"/>
              <a:gd name="connsiteY579" fmla="*/ 3174006 h 3474000"/>
              <a:gd name="connsiteX580" fmla="*/ 6559167 w 9143999"/>
              <a:gd name="connsiteY580" fmla="*/ 3205298 h 3474000"/>
              <a:gd name="connsiteX581" fmla="*/ 6576439 w 9143999"/>
              <a:gd name="connsiteY581" fmla="*/ 3205298 h 3474000"/>
              <a:gd name="connsiteX582" fmla="*/ 6576439 w 9143999"/>
              <a:gd name="connsiteY582" fmla="*/ 3237096 h 3474000"/>
              <a:gd name="connsiteX583" fmla="*/ 6593711 w 9143999"/>
              <a:gd name="connsiteY583" fmla="*/ 3237096 h 3474000"/>
              <a:gd name="connsiteX584" fmla="*/ 6593711 w 9143999"/>
              <a:gd name="connsiteY584" fmla="*/ 3268894 h 3474000"/>
              <a:gd name="connsiteX585" fmla="*/ 6610856 w 9143999"/>
              <a:gd name="connsiteY585" fmla="*/ 3268894 h 3474000"/>
              <a:gd name="connsiteX586" fmla="*/ 6610856 w 9143999"/>
              <a:gd name="connsiteY586" fmla="*/ 3300693 h 3474000"/>
              <a:gd name="connsiteX587" fmla="*/ 6618222 w 9143999"/>
              <a:gd name="connsiteY587" fmla="*/ 3300693 h 3474000"/>
              <a:gd name="connsiteX588" fmla="*/ 6628128 w 9143999"/>
              <a:gd name="connsiteY588" fmla="*/ 3300693 h 3474000"/>
              <a:gd name="connsiteX589" fmla="*/ 6628128 w 9143999"/>
              <a:gd name="connsiteY589" fmla="*/ 3332491 h 3474000"/>
              <a:gd name="connsiteX590" fmla="*/ 6645273 w 9143999"/>
              <a:gd name="connsiteY590" fmla="*/ 3332491 h 3474000"/>
              <a:gd name="connsiteX591" fmla="*/ 6645273 w 9143999"/>
              <a:gd name="connsiteY591" fmla="*/ 3364289 h 3474000"/>
              <a:gd name="connsiteX592" fmla="*/ 6662545 w 9143999"/>
              <a:gd name="connsiteY592" fmla="*/ 3364289 h 3474000"/>
              <a:gd name="connsiteX593" fmla="*/ 6662545 w 9143999"/>
              <a:gd name="connsiteY593" fmla="*/ 3396214 h 3474000"/>
              <a:gd name="connsiteX594" fmla="*/ 6679817 w 9143999"/>
              <a:gd name="connsiteY594" fmla="*/ 3396214 h 3474000"/>
              <a:gd name="connsiteX595" fmla="*/ 6679817 w 9143999"/>
              <a:gd name="connsiteY595" fmla="*/ 3364289 h 3474000"/>
              <a:gd name="connsiteX596" fmla="*/ 6685659 w 9143999"/>
              <a:gd name="connsiteY596" fmla="*/ 3364289 h 3474000"/>
              <a:gd name="connsiteX597" fmla="*/ 6696962 w 9143999"/>
              <a:gd name="connsiteY597" fmla="*/ 3364289 h 3474000"/>
              <a:gd name="connsiteX598" fmla="*/ 6696962 w 9143999"/>
              <a:gd name="connsiteY598" fmla="*/ 3332491 h 3474000"/>
              <a:gd name="connsiteX599" fmla="*/ 6714234 w 9143999"/>
              <a:gd name="connsiteY599" fmla="*/ 3332491 h 3474000"/>
              <a:gd name="connsiteX600" fmla="*/ 6714234 w 9143999"/>
              <a:gd name="connsiteY600" fmla="*/ 3300693 h 3474000"/>
              <a:gd name="connsiteX601" fmla="*/ 6717663 w 9143999"/>
              <a:gd name="connsiteY601" fmla="*/ 3300693 h 3474000"/>
              <a:gd name="connsiteX602" fmla="*/ 6731380 w 9143999"/>
              <a:gd name="connsiteY602" fmla="*/ 3300693 h 3474000"/>
              <a:gd name="connsiteX603" fmla="*/ 6731380 w 9143999"/>
              <a:gd name="connsiteY603" fmla="*/ 3268894 h 3474000"/>
              <a:gd name="connsiteX604" fmla="*/ 6748651 w 9143999"/>
              <a:gd name="connsiteY604" fmla="*/ 3268894 h 3474000"/>
              <a:gd name="connsiteX605" fmla="*/ 6748651 w 9143999"/>
              <a:gd name="connsiteY605" fmla="*/ 3237096 h 3474000"/>
              <a:gd name="connsiteX606" fmla="*/ 6765923 w 9143999"/>
              <a:gd name="connsiteY606" fmla="*/ 3237096 h 3474000"/>
              <a:gd name="connsiteX607" fmla="*/ 6765923 w 9143999"/>
              <a:gd name="connsiteY607" fmla="*/ 3205298 h 3474000"/>
              <a:gd name="connsiteX608" fmla="*/ 6783068 w 9143999"/>
              <a:gd name="connsiteY608" fmla="*/ 3205298 h 3474000"/>
              <a:gd name="connsiteX609" fmla="*/ 6783068 w 9143999"/>
              <a:gd name="connsiteY609" fmla="*/ 3173500 h 3474000"/>
              <a:gd name="connsiteX610" fmla="*/ 6784719 w 9143999"/>
              <a:gd name="connsiteY610" fmla="*/ 3173500 h 3474000"/>
              <a:gd name="connsiteX611" fmla="*/ 6800340 w 9143999"/>
              <a:gd name="connsiteY611" fmla="*/ 3173500 h 3474000"/>
              <a:gd name="connsiteX612" fmla="*/ 6800340 w 9143999"/>
              <a:gd name="connsiteY612" fmla="*/ 3164125 h 3474000"/>
              <a:gd name="connsiteX613" fmla="*/ 6800340 w 9143999"/>
              <a:gd name="connsiteY613" fmla="*/ 3139801 h 3474000"/>
              <a:gd name="connsiteX614" fmla="*/ 6800340 w 9143999"/>
              <a:gd name="connsiteY614" fmla="*/ 2869579 h 3474000"/>
              <a:gd name="connsiteX615" fmla="*/ 6408672 w 9143999"/>
              <a:gd name="connsiteY615" fmla="*/ 2869579 h 3474000"/>
              <a:gd name="connsiteX616" fmla="*/ 6408672 w 9143999"/>
              <a:gd name="connsiteY616" fmla="*/ 3142208 h 3474000"/>
              <a:gd name="connsiteX617" fmla="*/ 6408672 w 9143999"/>
              <a:gd name="connsiteY617" fmla="*/ 3164125 h 3474000"/>
              <a:gd name="connsiteX618" fmla="*/ 6408672 w 9143999"/>
              <a:gd name="connsiteY618" fmla="*/ 3174006 h 3474000"/>
              <a:gd name="connsiteX619" fmla="*/ 6391400 w 9143999"/>
              <a:gd name="connsiteY619" fmla="*/ 3174006 h 3474000"/>
              <a:gd name="connsiteX620" fmla="*/ 6391400 w 9143999"/>
              <a:gd name="connsiteY620" fmla="*/ 3142208 h 3474000"/>
              <a:gd name="connsiteX621" fmla="*/ 6374128 w 9143999"/>
              <a:gd name="connsiteY621" fmla="*/ 3142208 h 3474000"/>
              <a:gd name="connsiteX622" fmla="*/ 6374128 w 9143999"/>
              <a:gd name="connsiteY622" fmla="*/ 3110410 h 3474000"/>
              <a:gd name="connsiteX623" fmla="*/ 6356983 w 9143999"/>
              <a:gd name="connsiteY623" fmla="*/ 3110410 h 3474000"/>
              <a:gd name="connsiteX624" fmla="*/ 6356983 w 9143999"/>
              <a:gd name="connsiteY624" fmla="*/ 3078612 h 3474000"/>
              <a:gd name="connsiteX625" fmla="*/ 6339711 w 9143999"/>
              <a:gd name="connsiteY625" fmla="*/ 3078612 h 3474000"/>
              <a:gd name="connsiteX626" fmla="*/ 6339711 w 9143999"/>
              <a:gd name="connsiteY626" fmla="*/ 3046813 h 3474000"/>
              <a:gd name="connsiteX627" fmla="*/ 6322566 w 9143999"/>
              <a:gd name="connsiteY627" fmla="*/ 3046813 h 3474000"/>
              <a:gd name="connsiteX628" fmla="*/ 6322566 w 9143999"/>
              <a:gd name="connsiteY628" fmla="*/ 3078612 h 3474000"/>
              <a:gd name="connsiteX629" fmla="*/ 6305294 w 9143999"/>
              <a:gd name="connsiteY629" fmla="*/ 3078612 h 3474000"/>
              <a:gd name="connsiteX630" fmla="*/ 6305294 w 9143999"/>
              <a:gd name="connsiteY630" fmla="*/ 3110410 h 3474000"/>
              <a:gd name="connsiteX631" fmla="*/ 6288149 w 9143999"/>
              <a:gd name="connsiteY631" fmla="*/ 3110410 h 3474000"/>
              <a:gd name="connsiteX632" fmla="*/ 6288149 w 9143999"/>
              <a:gd name="connsiteY632" fmla="*/ 3142208 h 3474000"/>
              <a:gd name="connsiteX633" fmla="*/ 6270877 w 9143999"/>
              <a:gd name="connsiteY633" fmla="*/ 3142208 h 3474000"/>
              <a:gd name="connsiteX634" fmla="*/ 6270877 w 9143999"/>
              <a:gd name="connsiteY634" fmla="*/ 3174006 h 3474000"/>
              <a:gd name="connsiteX635" fmla="*/ 6257923 w 9143999"/>
              <a:gd name="connsiteY635" fmla="*/ 3174006 h 3474000"/>
              <a:gd name="connsiteX636" fmla="*/ 6257923 w 9143999"/>
              <a:gd name="connsiteY636" fmla="*/ 3142715 h 3474000"/>
              <a:gd name="connsiteX637" fmla="*/ 6240778 w 9143999"/>
              <a:gd name="connsiteY637" fmla="*/ 3142715 h 3474000"/>
              <a:gd name="connsiteX638" fmla="*/ 6240778 w 9143999"/>
              <a:gd name="connsiteY638" fmla="*/ 3110916 h 3474000"/>
              <a:gd name="connsiteX639" fmla="*/ 6223506 w 9143999"/>
              <a:gd name="connsiteY639" fmla="*/ 3110916 h 3474000"/>
              <a:gd name="connsiteX640" fmla="*/ 6223506 w 9143999"/>
              <a:gd name="connsiteY640" fmla="*/ 3079118 h 3474000"/>
              <a:gd name="connsiteX641" fmla="*/ 6206361 w 9143999"/>
              <a:gd name="connsiteY641" fmla="*/ 3079118 h 3474000"/>
              <a:gd name="connsiteX642" fmla="*/ 6206361 w 9143999"/>
              <a:gd name="connsiteY642" fmla="*/ 3047320 h 3474000"/>
              <a:gd name="connsiteX643" fmla="*/ 6198995 w 9143999"/>
              <a:gd name="connsiteY643" fmla="*/ 3047320 h 3474000"/>
              <a:gd name="connsiteX644" fmla="*/ 6189089 w 9143999"/>
              <a:gd name="connsiteY644" fmla="*/ 3047320 h 3474000"/>
              <a:gd name="connsiteX645" fmla="*/ 6189089 w 9143999"/>
              <a:gd name="connsiteY645" fmla="*/ 3015522 h 3474000"/>
              <a:gd name="connsiteX646" fmla="*/ 6171944 w 9143999"/>
              <a:gd name="connsiteY646" fmla="*/ 3015522 h 3474000"/>
              <a:gd name="connsiteX647" fmla="*/ 6171944 w 9143999"/>
              <a:gd name="connsiteY647" fmla="*/ 2983723 h 3474000"/>
              <a:gd name="connsiteX648" fmla="*/ 6154672 w 9143999"/>
              <a:gd name="connsiteY648" fmla="*/ 2983723 h 3474000"/>
              <a:gd name="connsiteX649" fmla="*/ 6154672 w 9143999"/>
              <a:gd name="connsiteY649" fmla="*/ 2951925 h 3474000"/>
              <a:gd name="connsiteX650" fmla="*/ 6137400 w 9143999"/>
              <a:gd name="connsiteY650" fmla="*/ 2951925 h 3474000"/>
              <a:gd name="connsiteX651" fmla="*/ 6137400 w 9143999"/>
              <a:gd name="connsiteY651" fmla="*/ 2983723 h 3474000"/>
              <a:gd name="connsiteX652" fmla="*/ 6131558 w 9143999"/>
              <a:gd name="connsiteY652" fmla="*/ 2983723 h 3474000"/>
              <a:gd name="connsiteX653" fmla="*/ 6120255 w 9143999"/>
              <a:gd name="connsiteY653" fmla="*/ 2983723 h 3474000"/>
              <a:gd name="connsiteX654" fmla="*/ 6120255 w 9143999"/>
              <a:gd name="connsiteY654" fmla="*/ 3015522 h 3474000"/>
              <a:gd name="connsiteX655" fmla="*/ 6102983 w 9143999"/>
              <a:gd name="connsiteY655" fmla="*/ 3015522 h 3474000"/>
              <a:gd name="connsiteX656" fmla="*/ 6102983 w 9143999"/>
              <a:gd name="connsiteY656" fmla="*/ 3047320 h 3474000"/>
              <a:gd name="connsiteX657" fmla="*/ 6099554 w 9143999"/>
              <a:gd name="connsiteY657" fmla="*/ 3047320 h 3474000"/>
              <a:gd name="connsiteX658" fmla="*/ 6085711 w 9143999"/>
              <a:gd name="connsiteY658" fmla="*/ 3047320 h 3474000"/>
              <a:gd name="connsiteX659" fmla="*/ 6085711 w 9143999"/>
              <a:gd name="connsiteY659" fmla="*/ 3079118 h 3474000"/>
              <a:gd name="connsiteX660" fmla="*/ 6068566 w 9143999"/>
              <a:gd name="connsiteY660" fmla="*/ 3079118 h 3474000"/>
              <a:gd name="connsiteX661" fmla="*/ 6068566 w 9143999"/>
              <a:gd name="connsiteY661" fmla="*/ 3110916 h 3474000"/>
              <a:gd name="connsiteX662" fmla="*/ 6051294 w 9143999"/>
              <a:gd name="connsiteY662" fmla="*/ 3110916 h 3474000"/>
              <a:gd name="connsiteX663" fmla="*/ 6051294 w 9143999"/>
              <a:gd name="connsiteY663" fmla="*/ 3142715 h 3474000"/>
              <a:gd name="connsiteX664" fmla="*/ 6034149 w 9143999"/>
              <a:gd name="connsiteY664" fmla="*/ 3142715 h 3474000"/>
              <a:gd name="connsiteX665" fmla="*/ 6034149 w 9143999"/>
              <a:gd name="connsiteY665" fmla="*/ 3174513 h 3474000"/>
              <a:gd name="connsiteX666" fmla="*/ 6032498 w 9143999"/>
              <a:gd name="connsiteY666" fmla="*/ 3174513 h 3474000"/>
              <a:gd name="connsiteX667" fmla="*/ 6016877 w 9143999"/>
              <a:gd name="connsiteY667" fmla="*/ 3174513 h 3474000"/>
              <a:gd name="connsiteX668" fmla="*/ 6016877 w 9143999"/>
              <a:gd name="connsiteY668" fmla="*/ 3184014 h 3474000"/>
              <a:gd name="connsiteX669" fmla="*/ 6016877 w 9143999"/>
              <a:gd name="connsiteY669" fmla="*/ 3208212 h 3474000"/>
              <a:gd name="connsiteX670" fmla="*/ 6016877 w 9143999"/>
              <a:gd name="connsiteY670" fmla="*/ 3474000 h 3474000"/>
              <a:gd name="connsiteX671" fmla="*/ 0 w 9143999"/>
              <a:gd name="connsiteY671" fmla="*/ 347400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</a:cxnLst>
            <a:rect l="l" t="t" r="r" b="b"/>
            <a:pathLst>
              <a:path w="9143999" h="3474000">
                <a:moveTo>
                  <a:pt x="9133458" y="3173500"/>
                </a:moveTo>
                <a:lnTo>
                  <a:pt x="9135109" y="3173500"/>
                </a:lnTo>
                <a:lnTo>
                  <a:pt x="9143999" y="3173500"/>
                </a:lnTo>
                <a:lnTo>
                  <a:pt x="9143999" y="3474000"/>
                </a:lnTo>
                <a:lnTo>
                  <a:pt x="8759062" y="3474000"/>
                </a:lnTo>
                <a:lnTo>
                  <a:pt x="8759062" y="3205804"/>
                </a:lnTo>
                <a:lnTo>
                  <a:pt x="8759062" y="3184014"/>
                </a:lnTo>
                <a:lnTo>
                  <a:pt x="8759062" y="3174006"/>
                </a:lnTo>
                <a:lnTo>
                  <a:pt x="8776207" y="3174006"/>
                </a:lnTo>
                <a:lnTo>
                  <a:pt x="8776207" y="3205804"/>
                </a:lnTo>
                <a:lnTo>
                  <a:pt x="8793479" y="3205804"/>
                </a:lnTo>
                <a:lnTo>
                  <a:pt x="8793479" y="3237603"/>
                </a:lnTo>
                <a:lnTo>
                  <a:pt x="8810624" y="3237603"/>
                </a:lnTo>
                <a:lnTo>
                  <a:pt x="8810624" y="3269401"/>
                </a:lnTo>
                <a:lnTo>
                  <a:pt x="8827896" y="3269401"/>
                </a:lnTo>
                <a:lnTo>
                  <a:pt x="8827896" y="3301199"/>
                </a:lnTo>
                <a:lnTo>
                  <a:pt x="8845041" y="3301199"/>
                </a:lnTo>
                <a:lnTo>
                  <a:pt x="8845041" y="3269401"/>
                </a:lnTo>
                <a:lnTo>
                  <a:pt x="8862313" y="3269401"/>
                </a:lnTo>
                <a:lnTo>
                  <a:pt x="8862313" y="3237603"/>
                </a:lnTo>
                <a:lnTo>
                  <a:pt x="8879458" y="3237603"/>
                </a:lnTo>
                <a:lnTo>
                  <a:pt x="8879458" y="3205804"/>
                </a:lnTo>
                <a:lnTo>
                  <a:pt x="8896730" y="3205804"/>
                </a:lnTo>
                <a:lnTo>
                  <a:pt x="8896730" y="3174006"/>
                </a:lnTo>
                <a:lnTo>
                  <a:pt x="8909684" y="3174006"/>
                </a:lnTo>
                <a:lnTo>
                  <a:pt x="8909684" y="3205298"/>
                </a:lnTo>
                <a:lnTo>
                  <a:pt x="8926829" y="3205298"/>
                </a:lnTo>
                <a:lnTo>
                  <a:pt x="8926829" y="3237096"/>
                </a:lnTo>
                <a:lnTo>
                  <a:pt x="8944101" y="3237096"/>
                </a:lnTo>
                <a:lnTo>
                  <a:pt x="8944101" y="3268894"/>
                </a:lnTo>
                <a:lnTo>
                  <a:pt x="8961373" y="3268894"/>
                </a:lnTo>
                <a:lnTo>
                  <a:pt x="8961373" y="3300693"/>
                </a:lnTo>
                <a:lnTo>
                  <a:pt x="8968612" y="3300693"/>
                </a:lnTo>
                <a:lnTo>
                  <a:pt x="8978645" y="3300693"/>
                </a:lnTo>
                <a:lnTo>
                  <a:pt x="8978645" y="3332491"/>
                </a:lnTo>
                <a:lnTo>
                  <a:pt x="8995790" y="3332491"/>
                </a:lnTo>
                <a:lnTo>
                  <a:pt x="8995790" y="3364289"/>
                </a:lnTo>
                <a:lnTo>
                  <a:pt x="9013062" y="3364289"/>
                </a:lnTo>
                <a:lnTo>
                  <a:pt x="9013062" y="3396214"/>
                </a:lnTo>
                <a:lnTo>
                  <a:pt x="9030207" y="3396214"/>
                </a:lnTo>
                <a:lnTo>
                  <a:pt x="9030207" y="3364289"/>
                </a:lnTo>
                <a:lnTo>
                  <a:pt x="9036049" y="3364289"/>
                </a:lnTo>
                <a:lnTo>
                  <a:pt x="9047479" y="3364289"/>
                </a:lnTo>
                <a:lnTo>
                  <a:pt x="9047479" y="3332491"/>
                </a:lnTo>
                <a:lnTo>
                  <a:pt x="9064624" y="3332491"/>
                </a:lnTo>
                <a:lnTo>
                  <a:pt x="9064624" y="3300693"/>
                </a:lnTo>
                <a:lnTo>
                  <a:pt x="9068053" y="3300693"/>
                </a:lnTo>
                <a:lnTo>
                  <a:pt x="9081896" y="3300693"/>
                </a:lnTo>
                <a:lnTo>
                  <a:pt x="9081896" y="3268894"/>
                </a:lnTo>
                <a:lnTo>
                  <a:pt x="9099041" y="3268894"/>
                </a:lnTo>
                <a:lnTo>
                  <a:pt x="9099041" y="3237096"/>
                </a:lnTo>
                <a:lnTo>
                  <a:pt x="9116313" y="3237096"/>
                </a:lnTo>
                <a:lnTo>
                  <a:pt x="9116313" y="3205298"/>
                </a:lnTo>
                <a:lnTo>
                  <a:pt x="9133458" y="3205298"/>
                </a:lnTo>
                <a:close/>
                <a:moveTo>
                  <a:pt x="8367267" y="2869579"/>
                </a:moveTo>
                <a:lnTo>
                  <a:pt x="8759062" y="2869579"/>
                </a:lnTo>
                <a:lnTo>
                  <a:pt x="8759062" y="3142208"/>
                </a:lnTo>
                <a:lnTo>
                  <a:pt x="8759062" y="3164125"/>
                </a:lnTo>
                <a:lnTo>
                  <a:pt x="8759062" y="3174006"/>
                </a:lnTo>
                <a:lnTo>
                  <a:pt x="8741790" y="3174006"/>
                </a:lnTo>
                <a:lnTo>
                  <a:pt x="8741790" y="3142208"/>
                </a:lnTo>
                <a:lnTo>
                  <a:pt x="8724644" y="3142208"/>
                </a:lnTo>
                <a:lnTo>
                  <a:pt x="8724644" y="3110409"/>
                </a:lnTo>
                <a:lnTo>
                  <a:pt x="8707373" y="3110409"/>
                </a:lnTo>
                <a:lnTo>
                  <a:pt x="8707373" y="3078611"/>
                </a:lnTo>
                <a:lnTo>
                  <a:pt x="8690228" y="3078611"/>
                </a:lnTo>
                <a:lnTo>
                  <a:pt x="8690228" y="3046813"/>
                </a:lnTo>
                <a:lnTo>
                  <a:pt x="8672955" y="3046813"/>
                </a:lnTo>
                <a:lnTo>
                  <a:pt x="8672955" y="3078611"/>
                </a:lnTo>
                <a:lnTo>
                  <a:pt x="8655684" y="3078611"/>
                </a:lnTo>
                <a:lnTo>
                  <a:pt x="8655684" y="3110409"/>
                </a:lnTo>
                <a:lnTo>
                  <a:pt x="8638539" y="3110409"/>
                </a:lnTo>
                <a:lnTo>
                  <a:pt x="8638539" y="3142208"/>
                </a:lnTo>
                <a:lnTo>
                  <a:pt x="8621267" y="3142208"/>
                </a:lnTo>
                <a:lnTo>
                  <a:pt x="8621267" y="3174006"/>
                </a:lnTo>
                <a:lnTo>
                  <a:pt x="8608440" y="3174006"/>
                </a:lnTo>
                <a:lnTo>
                  <a:pt x="8608440" y="3142715"/>
                </a:lnTo>
                <a:lnTo>
                  <a:pt x="8591167" y="3142715"/>
                </a:lnTo>
                <a:lnTo>
                  <a:pt x="8591167" y="3110916"/>
                </a:lnTo>
                <a:lnTo>
                  <a:pt x="8574023" y="3110916"/>
                </a:lnTo>
                <a:lnTo>
                  <a:pt x="8574023" y="3079118"/>
                </a:lnTo>
                <a:lnTo>
                  <a:pt x="8556751" y="3079118"/>
                </a:lnTo>
                <a:lnTo>
                  <a:pt x="8556751" y="3047320"/>
                </a:lnTo>
                <a:lnTo>
                  <a:pt x="8549385" y="3047320"/>
                </a:lnTo>
                <a:lnTo>
                  <a:pt x="8539479" y="3047320"/>
                </a:lnTo>
                <a:lnTo>
                  <a:pt x="8539479" y="3015521"/>
                </a:lnTo>
                <a:lnTo>
                  <a:pt x="8522334" y="3015521"/>
                </a:lnTo>
                <a:lnTo>
                  <a:pt x="8522334" y="2983723"/>
                </a:lnTo>
                <a:lnTo>
                  <a:pt x="8505062" y="2983723"/>
                </a:lnTo>
                <a:lnTo>
                  <a:pt x="8505062" y="2951925"/>
                </a:lnTo>
                <a:lnTo>
                  <a:pt x="8487790" y="2951925"/>
                </a:lnTo>
                <a:lnTo>
                  <a:pt x="8487790" y="2983723"/>
                </a:lnTo>
                <a:lnTo>
                  <a:pt x="8481948" y="2983723"/>
                </a:lnTo>
                <a:lnTo>
                  <a:pt x="8470644" y="2983723"/>
                </a:lnTo>
                <a:lnTo>
                  <a:pt x="8470644" y="3015521"/>
                </a:lnTo>
                <a:lnTo>
                  <a:pt x="8453373" y="3015521"/>
                </a:lnTo>
                <a:lnTo>
                  <a:pt x="8453373" y="3047320"/>
                </a:lnTo>
                <a:lnTo>
                  <a:pt x="8449943" y="3047320"/>
                </a:lnTo>
                <a:lnTo>
                  <a:pt x="8436228" y="3047320"/>
                </a:lnTo>
                <a:lnTo>
                  <a:pt x="8436228" y="3079118"/>
                </a:lnTo>
                <a:lnTo>
                  <a:pt x="8418955" y="3079118"/>
                </a:lnTo>
                <a:lnTo>
                  <a:pt x="8418955" y="3110916"/>
                </a:lnTo>
                <a:lnTo>
                  <a:pt x="8401811" y="3110916"/>
                </a:lnTo>
                <a:lnTo>
                  <a:pt x="8401811" y="3142715"/>
                </a:lnTo>
                <a:lnTo>
                  <a:pt x="8384539" y="3142715"/>
                </a:lnTo>
                <a:lnTo>
                  <a:pt x="8384539" y="3174513"/>
                </a:lnTo>
                <a:lnTo>
                  <a:pt x="8383015" y="3174513"/>
                </a:lnTo>
                <a:lnTo>
                  <a:pt x="8367267" y="3174513"/>
                </a:lnTo>
                <a:lnTo>
                  <a:pt x="8367267" y="3184014"/>
                </a:lnTo>
                <a:lnTo>
                  <a:pt x="8367267" y="3208211"/>
                </a:lnTo>
                <a:lnTo>
                  <a:pt x="8367267" y="3474000"/>
                </a:lnTo>
                <a:lnTo>
                  <a:pt x="7975599" y="3474000"/>
                </a:lnTo>
                <a:lnTo>
                  <a:pt x="7975599" y="3205804"/>
                </a:lnTo>
                <a:lnTo>
                  <a:pt x="7975599" y="3184014"/>
                </a:lnTo>
                <a:lnTo>
                  <a:pt x="7975599" y="3174006"/>
                </a:lnTo>
                <a:lnTo>
                  <a:pt x="7992743" y="3174006"/>
                </a:lnTo>
                <a:lnTo>
                  <a:pt x="7992743" y="3205804"/>
                </a:lnTo>
                <a:lnTo>
                  <a:pt x="8010016" y="3205804"/>
                </a:lnTo>
                <a:lnTo>
                  <a:pt x="8010016" y="3237603"/>
                </a:lnTo>
                <a:lnTo>
                  <a:pt x="8027161" y="3237603"/>
                </a:lnTo>
                <a:lnTo>
                  <a:pt x="8027161" y="3269401"/>
                </a:lnTo>
                <a:lnTo>
                  <a:pt x="8044432" y="3269401"/>
                </a:lnTo>
                <a:lnTo>
                  <a:pt x="8044432" y="3301199"/>
                </a:lnTo>
                <a:lnTo>
                  <a:pt x="8061578" y="3301199"/>
                </a:lnTo>
                <a:lnTo>
                  <a:pt x="8061578" y="3269401"/>
                </a:lnTo>
                <a:lnTo>
                  <a:pt x="8078850" y="3269401"/>
                </a:lnTo>
                <a:lnTo>
                  <a:pt x="8078850" y="3237603"/>
                </a:lnTo>
                <a:lnTo>
                  <a:pt x="8095994" y="3237603"/>
                </a:lnTo>
                <a:lnTo>
                  <a:pt x="8095994" y="3205804"/>
                </a:lnTo>
                <a:lnTo>
                  <a:pt x="8113267" y="3205804"/>
                </a:lnTo>
                <a:lnTo>
                  <a:pt x="8113267" y="3174006"/>
                </a:lnTo>
                <a:lnTo>
                  <a:pt x="8126221" y="3174006"/>
                </a:lnTo>
                <a:lnTo>
                  <a:pt x="8126221" y="3205298"/>
                </a:lnTo>
                <a:lnTo>
                  <a:pt x="8143366" y="3205298"/>
                </a:lnTo>
                <a:lnTo>
                  <a:pt x="8143366" y="3237096"/>
                </a:lnTo>
                <a:lnTo>
                  <a:pt x="8160638" y="3237096"/>
                </a:lnTo>
                <a:lnTo>
                  <a:pt x="8160638" y="3268894"/>
                </a:lnTo>
                <a:lnTo>
                  <a:pt x="8177910" y="3268894"/>
                </a:lnTo>
                <a:lnTo>
                  <a:pt x="8177910" y="3300693"/>
                </a:lnTo>
                <a:lnTo>
                  <a:pt x="8185149" y="3300693"/>
                </a:lnTo>
                <a:lnTo>
                  <a:pt x="8195181" y="3300693"/>
                </a:lnTo>
                <a:lnTo>
                  <a:pt x="8195181" y="3332491"/>
                </a:lnTo>
                <a:lnTo>
                  <a:pt x="8212327" y="3332491"/>
                </a:lnTo>
                <a:lnTo>
                  <a:pt x="8212327" y="3364289"/>
                </a:lnTo>
                <a:lnTo>
                  <a:pt x="8229599" y="3364289"/>
                </a:lnTo>
                <a:lnTo>
                  <a:pt x="8229599" y="3396214"/>
                </a:lnTo>
                <a:lnTo>
                  <a:pt x="8246743" y="3396214"/>
                </a:lnTo>
                <a:lnTo>
                  <a:pt x="8246743" y="3364289"/>
                </a:lnTo>
                <a:lnTo>
                  <a:pt x="8252586" y="3364289"/>
                </a:lnTo>
                <a:lnTo>
                  <a:pt x="8264016" y="3364289"/>
                </a:lnTo>
                <a:lnTo>
                  <a:pt x="8264016" y="3332491"/>
                </a:lnTo>
                <a:lnTo>
                  <a:pt x="8281161" y="3332491"/>
                </a:lnTo>
                <a:lnTo>
                  <a:pt x="8281161" y="3300693"/>
                </a:lnTo>
                <a:lnTo>
                  <a:pt x="8284590" y="3300693"/>
                </a:lnTo>
                <a:lnTo>
                  <a:pt x="8298433" y="3300693"/>
                </a:lnTo>
                <a:lnTo>
                  <a:pt x="8298433" y="3268894"/>
                </a:lnTo>
                <a:lnTo>
                  <a:pt x="8315578" y="3268894"/>
                </a:lnTo>
                <a:lnTo>
                  <a:pt x="8315578" y="3237096"/>
                </a:lnTo>
                <a:lnTo>
                  <a:pt x="8332850" y="3237096"/>
                </a:lnTo>
                <a:lnTo>
                  <a:pt x="8332850" y="3205298"/>
                </a:lnTo>
                <a:lnTo>
                  <a:pt x="8349994" y="3205298"/>
                </a:lnTo>
                <a:lnTo>
                  <a:pt x="8349994" y="3173500"/>
                </a:lnTo>
                <a:lnTo>
                  <a:pt x="8351646" y="3173500"/>
                </a:lnTo>
                <a:lnTo>
                  <a:pt x="8367267" y="3173500"/>
                </a:lnTo>
                <a:lnTo>
                  <a:pt x="8367267" y="3164125"/>
                </a:lnTo>
                <a:lnTo>
                  <a:pt x="8367267" y="3139801"/>
                </a:lnTo>
                <a:close/>
                <a:moveTo>
                  <a:pt x="7583804" y="2869579"/>
                </a:moveTo>
                <a:lnTo>
                  <a:pt x="7975599" y="2869579"/>
                </a:lnTo>
                <a:lnTo>
                  <a:pt x="7975599" y="3142208"/>
                </a:lnTo>
                <a:lnTo>
                  <a:pt x="7975599" y="3164125"/>
                </a:lnTo>
                <a:lnTo>
                  <a:pt x="7975599" y="3174006"/>
                </a:lnTo>
                <a:lnTo>
                  <a:pt x="7958454" y="3174006"/>
                </a:lnTo>
                <a:lnTo>
                  <a:pt x="7958454" y="3142208"/>
                </a:lnTo>
                <a:lnTo>
                  <a:pt x="7941181" y="3142208"/>
                </a:lnTo>
                <a:lnTo>
                  <a:pt x="7941181" y="3110410"/>
                </a:lnTo>
                <a:lnTo>
                  <a:pt x="7923910" y="3110410"/>
                </a:lnTo>
                <a:lnTo>
                  <a:pt x="7923910" y="3078612"/>
                </a:lnTo>
                <a:lnTo>
                  <a:pt x="7906765" y="3078612"/>
                </a:lnTo>
                <a:lnTo>
                  <a:pt x="7906765" y="3046813"/>
                </a:lnTo>
                <a:lnTo>
                  <a:pt x="7889492" y="3046813"/>
                </a:lnTo>
                <a:lnTo>
                  <a:pt x="7889492" y="3078612"/>
                </a:lnTo>
                <a:lnTo>
                  <a:pt x="7872221" y="3078612"/>
                </a:lnTo>
                <a:lnTo>
                  <a:pt x="7872221" y="3110410"/>
                </a:lnTo>
                <a:lnTo>
                  <a:pt x="7855076" y="3110410"/>
                </a:lnTo>
                <a:lnTo>
                  <a:pt x="7855076" y="3142208"/>
                </a:lnTo>
                <a:lnTo>
                  <a:pt x="7837804" y="3142208"/>
                </a:lnTo>
                <a:lnTo>
                  <a:pt x="7837804" y="3174006"/>
                </a:lnTo>
                <a:lnTo>
                  <a:pt x="7824977" y="3174006"/>
                </a:lnTo>
                <a:lnTo>
                  <a:pt x="7824977" y="3142715"/>
                </a:lnTo>
                <a:lnTo>
                  <a:pt x="7807705" y="3142715"/>
                </a:lnTo>
                <a:lnTo>
                  <a:pt x="7807705" y="3110916"/>
                </a:lnTo>
                <a:lnTo>
                  <a:pt x="7790560" y="3110916"/>
                </a:lnTo>
                <a:lnTo>
                  <a:pt x="7790560" y="3079118"/>
                </a:lnTo>
                <a:lnTo>
                  <a:pt x="7773288" y="3079118"/>
                </a:lnTo>
                <a:lnTo>
                  <a:pt x="7773288" y="3047320"/>
                </a:lnTo>
                <a:lnTo>
                  <a:pt x="7765922" y="3047320"/>
                </a:lnTo>
                <a:lnTo>
                  <a:pt x="7756016" y="3047320"/>
                </a:lnTo>
                <a:lnTo>
                  <a:pt x="7756016" y="3015522"/>
                </a:lnTo>
                <a:lnTo>
                  <a:pt x="7738871" y="3015522"/>
                </a:lnTo>
                <a:lnTo>
                  <a:pt x="7738871" y="2983723"/>
                </a:lnTo>
                <a:lnTo>
                  <a:pt x="7721599" y="2983723"/>
                </a:lnTo>
                <a:lnTo>
                  <a:pt x="7721599" y="2951925"/>
                </a:lnTo>
                <a:lnTo>
                  <a:pt x="7704327" y="2951925"/>
                </a:lnTo>
                <a:lnTo>
                  <a:pt x="7704327" y="2983723"/>
                </a:lnTo>
                <a:lnTo>
                  <a:pt x="7698485" y="2983723"/>
                </a:lnTo>
                <a:lnTo>
                  <a:pt x="7687181" y="2983723"/>
                </a:lnTo>
                <a:lnTo>
                  <a:pt x="7687181" y="3015522"/>
                </a:lnTo>
                <a:lnTo>
                  <a:pt x="7669910" y="3015522"/>
                </a:lnTo>
                <a:lnTo>
                  <a:pt x="7669910" y="3047320"/>
                </a:lnTo>
                <a:lnTo>
                  <a:pt x="7666480" y="3047320"/>
                </a:lnTo>
                <a:lnTo>
                  <a:pt x="7652765" y="3047320"/>
                </a:lnTo>
                <a:lnTo>
                  <a:pt x="7652765" y="3079118"/>
                </a:lnTo>
                <a:lnTo>
                  <a:pt x="7635492" y="3079118"/>
                </a:lnTo>
                <a:lnTo>
                  <a:pt x="7635492" y="3110916"/>
                </a:lnTo>
                <a:lnTo>
                  <a:pt x="7618348" y="3110916"/>
                </a:lnTo>
                <a:lnTo>
                  <a:pt x="7618348" y="3142715"/>
                </a:lnTo>
                <a:lnTo>
                  <a:pt x="7601076" y="3142715"/>
                </a:lnTo>
                <a:lnTo>
                  <a:pt x="7601076" y="3174513"/>
                </a:lnTo>
                <a:lnTo>
                  <a:pt x="7599552" y="3174513"/>
                </a:lnTo>
                <a:lnTo>
                  <a:pt x="7583804" y="3174513"/>
                </a:lnTo>
                <a:lnTo>
                  <a:pt x="7583804" y="3184014"/>
                </a:lnTo>
                <a:lnTo>
                  <a:pt x="7583804" y="3208212"/>
                </a:lnTo>
                <a:lnTo>
                  <a:pt x="7583804" y="3474000"/>
                </a:lnTo>
                <a:lnTo>
                  <a:pt x="7192136" y="3474000"/>
                </a:lnTo>
                <a:lnTo>
                  <a:pt x="7192136" y="3205804"/>
                </a:lnTo>
                <a:lnTo>
                  <a:pt x="7192136" y="3184014"/>
                </a:lnTo>
                <a:lnTo>
                  <a:pt x="7192136" y="3174006"/>
                </a:lnTo>
                <a:lnTo>
                  <a:pt x="7209280" y="3174006"/>
                </a:lnTo>
                <a:lnTo>
                  <a:pt x="7209280" y="3205804"/>
                </a:lnTo>
                <a:lnTo>
                  <a:pt x="7226553" y="3205804"/>
                </a:lnTo>
                <a:lnTo>
                  <a:pt x="7226553" y="3237603"/>
                </a:lnTo>
                <a:lnTo>
                  <a:pt x="7243698" y="3237603"/>
                </a:lnTo>
                <a:lnTo>
                  <a:pt x="7243698" y="3269401"/>
                </a:lnTo>
                <a:lnTo>
                  <a:pt x="7260969" y="3269401"/>
                </a:lnTo>
                <a:lnTo>
                  <a:pt x="7260969" y="3301199"/>
                </a:lnTo>
                <a:lnTo>
                  <a:pt x="7278115" y="3301199"/>
                </a:lnTo>
                <a:lnTo>
                  <a:pt x="7278115" y="3269401"/>
                </a:lnTo>
                <a:lnTo>
                  <a:pt x="7295387" y="3269401"/>
                </a:lnTo>
                <a:lnTo>
                  <a:pt x="7295387" y="3237603"/>
                </a:lnTo>
                <a:lnTo>
                  <a:pt x="7312531" y="3237603"/>
                </a:lnTo>
                <a:lnTo>
                  <a:pt x="7312531" y="3205804"/>
                </a:lnTo>
                <a:lnTo>
                  <a:pt x="7329804" y="3205804"/>
                </a:lnTo>
                <a:lnTo>
                  <a:pt x="7329804" y="3174006"/>
                </a:lnTo>
                <a:lnTo>
                  <a:pt x="7342758" y="3174006"/>
                </a:lnTo>
                <a:lnTo>
                  <a:pt x="7342758" y="3205298"/>
                </a:lnTo>
                <a:lnTo>
                  <a:pt x="7359903" y="3205298"/>
                </a:lnTo>
                <a:lnTo>
                  <a:pt x="7359903" y="3237096"/>
                </a:lnTo>
                <a:lnTo>
                  <a:pt x="7377175" y="3237096"/>
                </a:lnTo>
                <a:lnTo>
                  <a:pt x="7377175" y="3268894"/>
                </a:lnTo>
                <a:lnTo>
                  <a:pt x="7394447" y="3268894"/>
                </a:lnTo>
                <a:lnTo>
                  <a:pt x="7394447" y="3300693"/>
                </a:lnTo>
                <a:lnTo>
                  <a:pt x="7401686" y="3300693"/>
                </a:lnTo>
                <a:lnTo>
                  <a:pt x="7411592" y="3300693"/>
                </a:lnTo>
                <a:lnTo>
                  <a:pt x="7411592" y="3332491"/>
                </a:lnTo>
                <a:lnTo>
                  <a:pt x="7428737" y="3332491"/>
                </a:lnTo>
                <a:lnTo>
                  <a:pt x="7428737" y="3364289"/>
                </a:lnTo>
                <a:lnTo>
                  <a:pt x="7446009" y="3364289"/>
                </a:lnTo>
                <a:lnTo>
                  <a:pt x="7446009" y="3396214"/>
                </a:lnTo>
                <a:lnTo>
                  <a:pt x="7463280" y="3396214"/>
                </a:lnTo>
                <a:lnTo>
                  <a:pt x="7463280" y="3364289"/>
                </a:lnTo>
                <a:lnTo>
                  <a:pt x="7469123" y="3364289"/>
                </a:lnTo>
                <a:lnTo>
                  <a:pt x="7480426" y="3364289"/>
                </a:lnTo>
                <a:lnTo>
                  <a:pt x="7480426" y="3332491"/>
                </a:lnTo>
                <a:lnTo>
                  <a:pt x="7497698" y="3332491"/>
                </a:lnTo>
                <a:lnTo>
                  <a:pt x="7497698" y="3300693"/>
                </a:lnTo>
                <a:lnTo>
                  <a:pt x="7501127" y="3300693"/>
                </a:lnTo>
                <a:lnTo>
                  <a:pt x="7514842" y="3300693"/>
                </a:lnTo>
                <a:lnTo>
                  <a:pt x="7514842" y="3268894"/>
                </a:lnTo>
                <a:lnTo>
                  <a:pt x="7532115" y="3268894"/>
                </a:lnTo>
                <a:lnTo>
                  <a:pt x="7532115" y="3237096"/>
                </a:lnTo>
                <a:lnTo>
                  <a:pt x="7549387" y="3237096"/>
                </a:lnTo>
                <a:lnTo>
                  <a:pt x="7549387" y="3205298"/>
                </a:lnTo>
                <a:lnTo>
                  <a:pt x="7566531" y="3205298"/>
                </a:lnTo>
                <a:lnTo>
                  <a:pt x="7566531" y="3173500"/>
                </a:lnTo>
                <a:lnTo>
                  <a:pt x="7568183" y="3173500"/>
                </a:lnTo>
                <a:lnTo>
                  <a:pt x="7583804" y="3173500"/>
                </a:lnTo>
                <a:lnTo>
                  <a:pt x="7583804" y="3164125"/>
                </a:lnTo>
                <a:lnTo>
                  <a:pt x="7583804" y="3139801"/>
                </a:ln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2260597"/>
                </a:lnTo>
                <a:lnTo>
                  <a:pt x="8759062" y="2260597"/>
                </a:lnTo>
                <a:lnTo>
                  <a:pt x="8759062" y="2533353"/>
                </a:lnTo>
                <a:lnTo>
                  <a:pt x="8759062" y="2555143"/>
                </a:lnTo>
                <a:lnTo>
                  <a:pt x="8759062" y="2565024"/>
                </a:lnTo>
                <a:lnTo>
                  <a:pt x="8776207" y="2565024"/>
                </a:lnTo>
                <a:lnTo>
                  <a:pt x="8776207" y="2596949"/>
                </a:lnTo>
                <a:lnTo>
                  <a:pt x="8793479" y="2596949"/>
                </a:lnTo>
                <a:lnTo>
                  <a:pt x="8793479" y="2628748"/>
                </a:lnTo>
                <a:lnTo>
                  <a:pt x="8810624" y="2628748"/>
                </a:lnTo>
                <a:lnTo>
                  <a:pt x="8810624" y="2660546"/>
                </a:lnTo>
                <a:lnTo>
                  <a:pt x="8827896" y="2660546"/>
                </a:lnTo>
                <a:lnTo>
                  <a:pt x="8827896" y="2692218"/>
                </a:lnTo>
                <a:lnTo>
                  <a:pt x="8845041" y="2692218"/>
                </a:lnTo>
                <a:lnTo>
                  <a:pt x="8845041" y="2660546"/>
                </a:lnTo>
                <a:lnTo>
                  <a:pt x="8862313" y="2660546"/>
                </a:lnTo>
                <a:lnTo>
                  <a:pt x="8862313" y="2628748"/>
                </a:lnTo>
                <a:lnTo>
                  <a:pt x="8879458" y="2628748"/>
                </a:lnTo>
                <a:lnTo>
                  <a:pt x="8879458" y="2596949"/>
                </a:lnTo>
                <a:lnTo>
                  <a:pt x="8896730" y="2596949"/>
                </a:lnTo>
                <a:lnTo>
                  <a:pt x="8896730" y="2565024"/>
                </a:lnTo>
                <a:lnTo>
                  <a:pt x="8909684" y="2565024"/>
                </a:lnTo>
                <a:lnTo>
                  <a:pt x="8909684" y="2596316"/>
                </a:lnTo>
                <a:lnTo>
                  <a:pt x="8926829" y="2596316"/>
                </a:lnTo>
                <a:lnTo>
                  <a:pt x="8926829" y="2628114"/>
                </a:lnTo>
                <a:lnTo>
                  <a:pt x="8944101" y="2628114"/>
                </a:lnTo>
                <a:lnTo>
                  <a:pt x="8944101" y="2660039"/>
                </a:lnTo>
                <a:lnTo>
                  <a:pt x="8961373" y="2660039"/>
                </a:lnTo>
                <a:lnTo>
                  <a:pt x="8961373" y="2691838"/>
                </a:lnTo>
                <a:lnTo>
                  <a:pt x="8968612" y="2691838"/>
                </a:lnTo>
                <a:lnTo>
                  <a:pt x="8978645" y="2691838"/>
                </a:lnTo>
                <a:lnTo>
                  <a:pt x="8978645" y="2723636"/>
                </a:lnTo>
                <a:lnTo>
                  <a:pt x="8995790" y="2723636"/>
                </a:lnTo>
                <a:lnTo>
                  <a:pt x="8995790" y="2755434"/>
                </a:lnTo>
                <a:lnTo>
                  <a:pt x="9013062" y="2755434"/>
                </a:lnTo>
                <a:lnTo>
                  <a:pt x="9013062" y="2787233"/>
                </a:lnTo>
                <a:lnTo>
                  <a:pt x="9030207" y="2787233"/>
                </a:lnTo>
                <a:lnTo>
                  <a:pt x="9030207" y="2755434"/>
                </a:lnTo>
                <a:lnTo>
                  <a:pt x="9036049" y="2755434"/>
                </a:lnTo>
                <a:lnTo>
                  <a:pt x="9047479" y="2755434"/>
                </a:lnTo>
                <a:lnTo>
                  <a:pt x="9047479" y="2723636"/>
                </a:lnTo>
                <a:lnTo>
                  <a:pt x="9064624" y="2723636"/>
                </a:lnTo>
                <a:lnTo>
                  <a:pt x="9064624" y="2691838"/>
                </a:lnTo>
                <a:lnTo>
                  <a:pt x="9068053" y="2691838"/>
                </a:lnTo>
                <a:lnTo>
                  <a:pt x="9081896" y="2691838"/>
                </a:lnTo>
                <a:lnTo>
                  <a:pt x="9081896" y="2660039"/>
                </a:lnTo>
                <a:lnTo>
                  <a:pt x="9099041" y="2660039"/>
                </a:lnTo>
                <a:lnTo>
                  <a:pt x="9099041" y="2628114"/>
                </a:lnTo>
                <a:lnTo>
                  <a:pt x="9116313" y="2628114"/>
                </a:lnTo>
                <a:lnTo>
                  <a:pt x="9116313" y="2596316"/>
                </a:lnTo>
                <a:lnTo>
                  <a:pt x="9133458" y="2596316"/>
                </a:lnTo>
                <a:lnTo>
                  <a:pt x="9133458" y="2564518"/>
                </a:lnTo>
                <a:lnTo>
                  <a:pt x="9135109" y="2564518"/>
                </a:lnTo>
                <a:lnTo>
                  <a:pt x="9143999" y="2564518"/>
                </a:lnTo>
                <a:lnTo>
                  <a:pt x="9143999" y="2869579"/>
                </a:lnTo>
                <a:lnTo>
                  <a:pt x="8759062" y="2869579"/>
                </a:lnTo>
                <a:lnTo>
                  <a:pt x="8759062" y="2596949"/>
                </a:lnTo>
                <a:lnTo>
                  <a:pt x="8759062" y="2575033"/>
                </a:lnTo>
                <a:lnTo>
                  <a:pt x="8759062" y="2565151"/>
                </a:lnTo>
                <a:lnTo>
                  <a:pt x="8741790" y="2565151"/>
                </a:lnTo>
                <a:lnTo>
                  <a:pt x="8741790" y="2533353"/>
                </a:lnTo>
                <a:lnTo>
                  <a:pt x="8724644" y="2533353"/>
                </a:lnTo>
                <a:lnTo>
                  <a:pt x="8724644" y="2501554"/>
                </a:lnTo>
                <a:lnTo>
                  <a:pt x="8707373" y="2501554"/>
                </a:lnTo>
                <a:lnTo>
                  <a:pt x="8707373" y="2469756"/>
                </a:lnTo>
                <a:lnTo>
                  <a:pt x="8690228" y="2469756"/>
                </a:lnTo>
                <a:lnTo>
                  <a:pt x="8690228" y="2437958"/>
                </a:lnTo>
                <a:lnTo>
                  <a:pt x="8672955" y="2437958"/>
                </a:lnTo>
                <a:lnTo>
                  <a:pt x="8672955" y="2469756"/>
                </a:lnTo>
                <a:lnTo>
                  <a:pt x="8655684" y="2469756"/>
                </a:lnTo>
                <a:lnTo>
                  <a:pt x="8655684" y="2501554"/>
                </a:lnTo>
                <a:lnTo>
                  <a:pt x="8638539" y="2501554"/>
                </a:lnTo>
                <a:lnTo>
                  <a:pt x="8638539" y="2533353"/>
                </a:lnTo>
                <a:lnTo>
                  <a:pt x="8621267" y="2533353"/>
                </a:lnTo>
                <a:lnTo>
                  <a:pt x="8621267" y="2565151"/>
                </a:lnTo>
                <a:lnTo>
                  <a:pt x="8608440" y="2565151"/>
                </a:lnTo>
                <a:lnTo>
                  <a:pt x="8608440" y="2533860"/>
                </a:lnTo>
                <a:lnTo>
                  <a:pt x="8591167" y="2533860"/>
                </a:lnTo>
                <a:lnTo>
                  <a:pt x="8591167" y="2502061"/>
                </a:lnTo>
                <a:lnTo>
                  <a:pt x="8573895" y="2502061"/>
                </a:lnTo>
                <a:lnTo>
                  <a:pt x="8573895" y="2470263"/>
                </a:lnTo>
                <a:lnTo>
                  <a:pt x="8556751" y="2470263"/>
                </a:lnTo>
                <a:lnTo>
                  <a:pt x="8556751" y="2438465"/>
                </a:lnTo>
                <a:lnTo>
                  <a:pt x="8549385" y="2438465"/>
                </a:lnTo>
                <a:lnTo>
                  <a:pt x="8539479" y="2438465"/>
                </a:lnTo>
                <a:lnTo>
                  <a:pt x="8539479" y="2406539"/>
                </a:lnTo>
                <a:lnTo>
                  <a:pt x="8522334" y="2406539"/>
                </a:lnTo>
                <a:lnTo>
                  <a:pt x="8522334" y="2374741"/>
                </a:lnTo>
                <a:lnTo>
                  <a:pt x="8505062" y="2374741"/>
                </a:lnTo>
                <a:lnTo>
                  <a:pt x="8505062" y="2342943"/>
                </a:lnTo>
                <a:lnTo>
                  <a:pt x="8487917" y="2342943"/>
                </a:lnTo>
                <a:lnTo>
                  <a:pt x="8487917" y="2374741"/>
                </a:lnTo>
                <a:lnTo>
                  <a:pt x="8481948" y="2374741"/>
                </a:lnTo>
                <a:lnTo>
                  <a:pt x="8470644" y="2374741"/>
                </a:lnTo>
                <a:lnTo>
                  <a:pt x="8470644" y="2406539"/>
                </a:lnTo>
                <a:lnTo>
                  <a:pt x="8453373" y="2406539"/>
                </a:lnTo>
                <a:lnTo>
                  <a:pt x="8453373" y="2438465"/>
                </a:lnTo>
                <a:lnTo>
                  <a:pt x="8449943" y="2438465"/>
                </a:lnTo>
                <a:lnTo>
                  <a:pt x="8436228" y="2438465"/>
                </a:lnTo>
                <a:lnTo>
                  <a:pt x="8436228" y="2470263"/>
                </a:lnTo>
                <a:lnTo>
                  <a:pt x="8418955" y="2470263"/>
                </a:lnTo>
                <a:lnTo>
                  <a:pt x="8418955" y="2502061"/>
                </a:lnTo>
                <a:lnTo>
                  <a:pt x="8401811" y="2502061"/>
                </a:lnTo>
                <a:lnTo>
                  <a:pt x="8401811" y="2533860"/>
                </a:lnTo>
                <a:lnTo>
                  <a:pt x="8384539" y="2533860"/>
                </a:lnTo>
                <a:lnTo>
                  <a:pt x="8384539" y="2565658"/>
                </a:lnTo>
                <a:lnTo>
                  <a:pt x="8383015" y="2565658"/>
                </a:lnTo>
                <a:lnTo>
                  <a:pt x="8367267" y="2565658"/>
                </a:lnTo>
                <a:lnTo>
                  <a:pt x="8367267" y="2575033"/>
                </a:lnTo>
                <a:lnTo>
                  <a:pt x="8367267" y="2599230"/>
                </a:lnTo>
                <a:lnTo>
                  <a:pt x="8367267" y="2869579"/>
                </a:lnTo>
                <a:lnTo>
                  <a:pt x="7975599" y="2869579"/>
                </a:lnTo>
                <a:lnTo>
                  <a:pt x="7975599" y="2596949"/>
                </a:lnTo>
                <a:lnTo>
                  <a:pt x="7975599" y="2575033"/>
                </a:lnTo>
                <a:lnTo>
                  <a:pt x="7975599" y="2565151"/>
                </a:lnTo>
                <a:lnTo>
                  <a:pt x="7958327" y="2565151"/>
                </a:lnTo>
                <a:lnTo>
                  <a:pt x="7958327" y="2533353"/>
                </a:lnTo>
                <a:lnTo>
                  <a:pt x="7941055" y="2533353"/>
                </a:lnTo>
                <a:lnTo>
                  <a:pt x="7941055" y="2501554"/>
                </a:lnTo>
                <a:lnTo>
                  <a:pt x="7923910" y="2501554"/>
                </a:lnTo>
                <a:lnTo>
                  <a:pt x="7923910" y="2469756"/>
                </a:lnTo>
                <a:lnTo>
                  <a:pt x="7906765" y="2469756"/>
                </a:lnTo>
                <a:lnTo>
                  <a:pt x="7906765" y="2437958"/>
                </a:lnTo>
                <a:lnTo>
                  <a:pt x="7889492" y="2437958"/>
                </a:lnTo>
                <a:lnTo>
                  <a:pt x="7889492" y="2469756"/>
                </a:lnTo>
                <a:lnTo>
                  <a:pt x="7872221" y="2469756"/>
                </a:lnTo>
                <a:lnTo>
                  <a:pt x="7872221" y="2501554"/>
                </a:lnTo>
                <a:lnTo>
                  <a:pt x="7855076" y="2501554"/>
                </a:lnTo>
                <a:lnTo>
                  <a:pt x="7855076" y="2533353"/>
                </a:lnTo>
                <a:lnTo>
                  <a:pt x="7837804" y="2533353"/>
                </a:lnTo>
                <a:lnTo>
                  <a:pt x="7837804" y="2565151"/>
                </a:lnTo>
                <a:lnTo>
                  <a:pt x="7824850" y="2565151"/>
                </a:lnTo>
                <a:lnTo>
                  <a:pt x="7824850" y="2533860"/>
                </a:lnTo>
                <a:lnTo>
                  <a:pt x="7807705" y="2533860"/>
                </a:lnTo>
                <a:lnTo>
                  <a:pt x="7807705" y="2502061"/>
                </a:lnTo>
                <a:lnTo>
                  <a:pt x="7790432" y="2502061"/>
                </a:lnTo>
                <a:lnTo>
                  <a:pt x="7790432" y="2470263"/>
                </a:lnTo>
                <a:lnTo>
                  <a:pt x="7773288" y="2470263"/>
                </a:lnTo>
                <a:lnTo>
                  <a:pt x="7773288" y="2438465"/>
                </a:lnTo>
                <a:lnTo>
                  <a:pt x="7765922" y="2438465"/>
                </a:lnTo>
                <a:lnTo>
                  <a:pt x="7756016" y="2438465"/>
                </a:lnTo>
                <a:lnTo>
                  <a:pt x="7756016" y="2406539"/>
                </a:lnTo>
                <a:lnTo>
                  <a:pt x="7738871" y="2406539"/>
                </a:lnTo>
                <a:lnTo>
                  <a:pt x="7738871" y="2374741"/>
                </a:lnTo>
                <a:lnTo>
                  <a:pt x="7721599" y="2374741"/>
                </a:lnTo>
                <a:lnTo>
                  <a:pt x="7721599" y="2342943"/>
                </a:lnTo>
                <a:lnTo>
                  <a:pt x="7704327" y="2342943"/>
                </a:lnTo>
                <a:lnTo>
                  <a:pt x="7704327" y="2374741"/>
                </a:lnTo>
                <a:lnTo>
                  <a:pt x="7698485" y="2374741"/>
                </a:lnTo>
                <a:lnTo>
                  <a:pt x="7687181" y="2374741"/>
                </a:lnTo>
                <a:lnTo>
                  <a:pt x="7687181" y="2406539"/>
                </a:lnTo>
                <a:lnTo>
                  <a:pt x="7669910" y="2406539"/>
                </a:lnTo>
                <a:lnTo>
                  <a:pt x="7669910" y="2438465"/>
                </a:lnTo>
                <a:lnTo>
                  <a:pt x="7666480" y="2438465"/>
                </a:lnTo>
                <a:lnTo>
                  <a:pt x="7652765" y="2438465"/>
                </a:lnTo>
                <a:lnTo>
                  <a:pt x="7652765" y="2470263"/>
                </a:lnTo>
                <a:lnTo>
                  <a:pt x="7635492" y="2470263"/>
                </a:lnTo>
                <a:lnTo>
                  <a:pt x="7635492" y="2502061"/>
                </a:lnTo>
                <a:lnTo>
                  <a:pt x="7618348" y="2502061"/>
                </a:lnTo>
                <a:lnTo>
                  <a:pt x="7618348" y="2533860"/>
                </a:lnTo>
                <a:lnTo>
                  <a:pt x="7601076" y="2533860"/>
                </a:lnTo>
                <a:lnTo>
                  <a:pt x="7601076" y="2565658"/>
                </a:lnTo>
                <a:lnTo>
                  <a:pt x="7599552" y="2565658"/>
                </a:lnTo>
                <a:lnTo>
                  <a:pt x="7583804" y="2565658"/>
                </a:lnTo>
                <a:lnTo>
                  <a:pt x="7583804" y="2575033"/>
                </a:lnTo>
                <a:lnTo>
                  <a:pt x="7583804" y="2599230"/>
                </a:lnTo>
                <a:lnTo>
                  <a:pt x="7583804" y="2869579"/>
                </a:lnTo>
                <a:lnTo>
                  <a:pt x="7192136" y="2869579"/>
                </a:lnTo>
                <a:lnTo>
                  <a:pt x="7192136" y="2596949"/>
                </a:lnTo>
                <a:lnTo>
                  <a:pt x="7192136" y="2575033"/>
                </a:lnTo>
                <a:lnTo>
                  <a:pt x="7192136" y="2565151"/>
                </a:lnTo>
                <a:lnTo>
                  <a:pt x="7174864" y="2565151"/>
                </a:lnTo>
                <a:lnTo>
                  <a:pt x="7174864" y="2533353"/>
                </a:lnTo>
                <a:lnTo>
                  <a:pt x="7157592" y="2533353"/>
                </a:lnTo>
                <a:lnTo>
                  <a:pt x="7157592" y="2501554"/>
                </a:lnTo>
                <a:lnTo>
                  <a:pt x="7140447" y="2501554"/>
                </a:lnTo>
                <a:lnTo>
                  <a:pt x="7140447" y="2469756"/>
                </a:lnTo>
                <a:lnTo>
                  <a:pt x="7123302" y="2469756"/>
                </a:lnTo>
                <a:lnTo>
                  <a:pt x="7123302" y="2437958"/>
                </a:lnTo>
                <a:lnTo>
                  <a:pt x="7106030" y="2437958"/>
                </a:lnTo>
                <a:lnTo>
                  <a:pt x="7106030" y="2469756"/>
                </a:lnTo>
                <a:lnTo>
                  <a:pt x="7088758" y="2469756"/>
                </a:lnTo>
                <a:lnTo>
                  <a:pt x="7088758" y="2501554"/>
                </a:lnTo>
                <a:lnTo>
                  <a:pt x="7071613" y="2501554"/>
                </a:lnTo>
                <a:lnTo>
                  <a:pt x="7071613" y="2533353"/>
                </a:lnTo>
                <a:lnTo>
                  <a:pt x="7054341" y="2533353"/>
                </a:lnTo>
                <a:lnTo>
                  <a:pt x="7054341" y="2565151"/>
                </a:lnTo>
                <a:lnTo>
                  <a:pt x="7041514" y="2565151"/>
                </a:lnTo>
                <a:lnTo>
                  <a:pt x="7041514" y="2533860"/>
                </a:lnTo>
                <a:lnTo>
                  <a:pt x="7024242" y="2533860"/>
                </a:lnTo>
                <a:lnTo>
                  <a:pt x="7024242" y="2502061"/>
                </a:lnTo>
                <a:lnTo>
                  <a:pt x="7006969" y="2502061"/>
                </a:lnTo>
                <a:lnTo>
                  <a:pt x="7006969" y="2470263"/>
                </a:lnTo>
                <a:lnTo>
                  <a:pt x="6989825" y="2470263"/>
                </a:lnTo>
                <a:lnTo>
                  <a:pt x="6989825" y="2438465"/>
                </a:lnTo>
                <a:lnTo>
                  <a:pt x="6982459" y="2438465"/>
                </a:lnTo>
                <a:lnTo>
                  <a:pt x="6972553" y="2438465"/>
                </a:lnTo>
                <a:lnTo>
                  <a:pt x="6972553" y="2406539"/>
                </a:lnTo>
                <a:lnTo>
                  <a:pt x="6955408" y="2406539"/>
                </a:lnTo>
                <a:lnTo>
                  <a:pt x="6955408" y="2374741"/>
                </a:lnTo>
                <a:lnTo>
                  <a:pt x="6938136" y="2374741"/>
                </a:lnTo>
                <a:lnTo>
                  <a:pt x="6938136" y="2342943"/>
                </a:lnTo>
                <a:lnTo>
                  <a:pt x="6920864" y="2342943"/>
                </a:lnTo>
                <a:lnTo>
                  <a:pt x="6920864" y="2374741"/>
                </a:lnTo>
                <a:lnTo>
                  <a:pt x="6915022" y="2374741"/>
                </a:lnTo>
                <a:lnTo>
                  <a:pt x="6903718" y="2374741"/>
                </a:lnTo>
                <a:lnTo>
                  <a:pt x="6903718" y="2406539"/>
                </a:lnTo>
                <a:lnTo>
                  <a:pt x="6886447" y="2406539"/>
                </a:lnTo>
                <a:lnTo>
                  <a:pt x="6886447" y="2438465"/>
                </a:lnTo>
                <a:lnTo>
                  <a:pt x="6883017" y="2438465"/>
                </a:lnTo>
                <a:lnTo>
                  <a:pt x="6869302" y="2438465"/>
                </a:lnTo>
                <a:lnTo>
                  <a:pt x="6869302" y="2470263"/>
                </a:lnTo>
                <a:lnTo>
                  <a:pt x="6852030" y="2470263"/>
                </a:lnTo>
                <a:lnTo>
                  <a:pt x="6852030" y="2502061"/>
                </a:lnTo>
                <a:lnTo>
                  <a:pt x="6834885" y="2502061"/>
                </a:lnTo>
                <a:lnTo>
                  <a:pt x="6834885" y="2533860"/>
                </a:lnTo>
                <a:lnTo>
                  <a:pt x="6817613" y="2533860"/>
                </a:lnTo>
                <a:lnTo>
                  <a:pt x="6817613" y="2565658"/>
                </a:lnTo>
                <a:lnTo>
                  <a:pt x="6816089" y="2565658"/>
                </a:lnTo>
                <a:lnTo>
                  <a:pt x="6800341" y="2565658"/>
                </a:lnTo>
                <a:lnTo>
                  <a:pt x="6800341" y="2575033"/>
                </a:lnTo>
                <a:lnTo>
                  <a:pt x="6800341" y="2599230"/>
                </a:lnTo>
                <a:lnTo>
                  <a:pt x="6800341" y="2869579"/>
                </a:lnTo>
                <a:lnTo>
                  <a:pt x="7192136" y="2869579"/>
                </a:lnTo>
                <a:lnTo>
                  <a:pt x="7192136" y="3142208"/>
                </a:lnTo>
                <a:lnTo>
                  <a:pt x="7192136" y="3164125"/>
                </a:lnTo>
                <a:lnTo>
                  <a:pt x="7192136" y="3174006"/>
                </a:lnTo>
                <a:lnTo>
                  <a:pt x="7174864" y="3174006"/>
                </a:lnTo>
                <a:lnTo>
                  <a:pt x="7174864" y="3142208"/>
                </a:lnTo>
                <a:lnTo>
                  <a:pt x="7157592" y="3142208"/>
                </a:lnTo>
                <a:lnTo>
                  <a:pt x="7157592" y="3110410"/>
                </a:lnTo>
                <a:lnTo>
                  <a:pt x="7140447" y="3110410"/>
                </a:lnTo>
                <a:lnTo>
                  <a:pt x="7140447" y="3078612"/>
                </a:lnTo>
                <a:lnTo>
                  <a:pt x="7123175" y="3078612"/>
                </a:lnTo>
                <a:lnTo>
                  <a:pt x="7123175" y="3046813"/>
                </a:lnTo>
                <a:lnTo>
                  <a:pt x="7106030" y="3046813"/>
                </a:lnTo>
                <a:lnTo>
                  <a:pt x="7106030" y="3078612"/>
                </a:lnTo>
                <a:lnTo>
                  <a:pt x="7088758" y="3078612"/>
                </a:lnTo>
                <a:lnTo>
                  <a:pt x="7088758" y="3110410"/>
                </a:lnTo>
                <a:lnTo>
                  <a:pt x="7071613" y="3110410"/>
                </a:lnTo>
                <a:lnTo>
                  <a:pt x="7071613" y="3142208"/>
                </a:lnTo>
                <a:lnTo>
                  <a:pt x="7054341" y="3142208"/>
                </a:lnTo>
                <a:lnTo>
                  <a:pt x="7054341" y="3174006"/>
                </a:lnTo>
                <a:lnTo>
                  <a:pt x="7041387" y="3174006"/>
                </a:lnTo>
                <a:lnTo>
                  <a:pt x="7041387" y="3142715"/>
                </a:lnTo>
                <a:lnTo>
                  <a:pt x="7024242" y="3142715"/>
                </a:lnTo>
                <a:lnTo>
                  <a:pt x="7024242" y="3110916"/>
                </a:lnTo>
                <a:lnTo>
                  <a:pt x="7006969" y="3110916"/>
                </a:lnTo>
                <a:lnTo>
                  <a:pt x="7006969" y="3079118"/>
                </a:lnTo>
                <a:lnTo>
                  <a:pt x="6989825" y="3079118"/>
                </a:lnTo>
                <a:lnTo>
                  <a:pt x="6989825" y="3047320"/>
                </a:lnTo>
                <a:lnTo>
                  <a:pt x="6982459" y="3047320"/>
                </a:lnTo>
                <a:lnTo>
                  <a:pt x="6972553" y="3047320"/>
                </a:lnTo>
                <a:lnTo>
                  <a:pt x="6972553" y="3015522"/>
                </a:lnTo>
                <a:lnTo>
                  <a:pt x="6955408" y="3015522"/>
                </a:lnTo>
                <a:lnTo>
                  <a:pt x="6955408" y="2983723"/>
                </a:lnTo>
                <a:lnTo>
                  <a:pt x="6938136" y="2983723"/>
                </a:lnTo>
                <a:lnTo>
                  <a:pt x="6938136" y="2951925"/>
                </a:lnTo>
                <a:lnTo>
                  <a:pt x="6920864" y="2951925"/>
                </a:lnTo>
                <a:lnTo>
                  <a:pt x="6920864" y="2983723"/>
                </a:lnTo>
                <a:lnTo>
                  <a:pt x="6915022" y="2983723"/>
                </a:lnTo>
                <a:lnTo>
                  <a:pt x="6903718" y="2983723"/>
                </a:lnTo>
                <a:lnTo>
                  <a:pt x="6903718" y="3015522"/>
                </a:lnTo>
                <a:lnTo>
                  <a:pt x="6886447" y="3015522"/>
                </a:lnTo>
                <a:lnTo>
                  <a:pt x="6886447" y="3047320"/>
                </a:lnTo>
                <a:lnTo>
                  <a:pt x="6883017" y="3047320"/>
                </a:lnTo>
                <a:lnTo>
                  <a:pt x="6869175" y="3047320"/>
                </a:lnTo>
                <a:lnTo>
                  <a:pt x="6869175" y="3079118"/>
                </a:lnTo>
                <a:lnTo>
                  <a:pt x="6852030" y="3079118"/>
                </a:lnTo>
                <a:lnTo>
                  <a:pt x="6852030" y="3110916"/>
                </a:lnTo>
                <a:lnTo>
                  <a:pt x="6834758" y="3110916"/>
                </a:lnTo>
                <a:lnTo>
                  <a:pt x="6834758" y="3142715"/>
                </a:lnTo>
                <a:lnTo>
                  <a:pt x="6817613" y="3142715"/>
                </a:lnTo>
                <a:lnTo>
                  <a:pt x="6817613" y="3174513"/>
                </a:lnTo>
                <a:lnTo>
                  <a:pt x="6815962" y="3174513"/>
                </a:lnTo>
                <a:lnTo>
                  <a:pt x="6800341" y="3174513"/>
                </a:lnTo>
                <a:lnTo>
                  <a:pt x="6800341" y="3184014"/>
                </a:lnTo>
                <a:lnTo>
                  <a:pt x="6800341" y="3208212"/>
                </a:lnTo>
                <a:lnTo>
                  <a:pt x="6800341" y="3474000"/>
                </a:lnTo>
                <a:lnTo>
                  <a:pt x="6408672" y="3474000"/>
                </a:lnTo>
                <a:lnTo>
                  <a:pt x="6408672" y="3205804"/>
                </a:lnTo>
                <a:lnTo>
                  <a:pt x="6408672" y="3184014"/>
                </a:lnTo>
                <a:lnTo>
                  <a:pt x="6408672" y="3174006"/>
                </a:lnTo>
                <a:lnTo>
                  <a:pt x="6425817" y="3174006"/>
                </a:lnTo>
                <a:lnTo>
                  <a:pt x="6425817" y="3205804"/>
                </a:lnTo>
                <a:lnTo>
                  <a:pt x="6443089" y="3205804"/>
                </a:lnTo>
                <a:lnTo>
                  <a:pt x="6443089" y="3237603"/>
                </a:lnTo>
                <a:lnTo>
                  <a:pt x="6460234" y="3237603"/>
                </a:lnTo>
                <a:lnTo>
                  <a:pt x="6460234" y="3269401"/>
                </a:lnTo>
                <a:lnTo>
                  <a:pt x="6477506" y="3269401"/>
                </a:lnTo>
                <a:lnTo>
                  <a:pt x="6477506" y="3301199"/>
                </a:lnTo>
                <a:lnTo>
                  <a:pt x="6494651" y="3301199"/>
                </a:lnTo>
                <a:lnTo>
                  <a:pt x="6494651" y="3269401"/>
                </a:lnTo>
                <a:lnTo>
                  <a:pt x="6511923" y="3269401"/>
                </a:lnTo>
                <a:lnTo>
                  <a:pt x="6511923" y="3237603"/>
                </a:lnTo>
                <a:lnTo>
                  <a:pt x="6529068" y="3237603"/>
                </a:lnTo>
                <a:lnTo>
                  <a:pt x="6529068" y="3205804"/>
                </a:lnTo>
                <a:lnTo>
                  <a:pt x="6546340" y="3205804"/>
                </a:lnTo>
                <a:lnTo>
                  <a:pt x="6546340" y="3174006"/>
                </a:lnTo>
                <a:lnTo>
                  <a:pt x="6559167" y="3174006"/>
                </a:lnTo>
                <a:lnTo>
                  <a:pt x="6559167" y="3205298"/>
                </a:lnTo>
                <a:lnTo>
                  <a:pt x="6576439" y="3205298"/>
                </a:lnTo>
                <a:lnTo>
                  <a:pt x="6576439" y="3237096"/>
                </a:lnTo>
                <a:lnTo>
                  <a:pt x="6593711" y="3237096"/>
                </a:lnTo>
                <a:lnTo>
                  <a:pt x="6593711" y="3268894"/>
                </a:lnTo>
                <a:lnTo>
                  <a:pt x="6610856" y="3268894"/>
                </a:lnTo>
                <a:lnTo>
                  <a:pt x="6610856" y="3300693"/>
                </a:lnTo>
                <a:lnTo>
                  <a:pt x="6618222" y="3300693"/>
                </a:lnTo>
                <a:lnTo>
                  <a:pt x="6628128" y="3300693"/>
                </a:lnTo>
                <a:lnTo>
                  <a:pt x="6628128" y="3332491"/>
                </a:lnTo>
                <a:lnTo>
                  <a:pt x="6645273" y="3332491"/>
                </a:lnTo>
                <a:lnTo>
                  <a:pt x="6645273" y="3364289"/>
                </a:lnTo>
                <a:lnTo>
                  <a:pt x="6662545" y="3364289"/>
                </a:lnTo>
                <a:lnTo>
                  <a:pt x="6662545" y="3396214"/>
                </a:lnTo>
                <a:lnTo>
                  <a:pt x="6679817" y="3396214"/>
                </a:lnTo>
                <a:lnTo>
                  <a:pt x="6679817" y="3364289"/>
                </a:lnTo>
                <a:lnTo>
                  <a:pt x="6685659" y="3364289"/>
                </a:lnTo>
                <a:lnTo>
                  <a:pt x="6696962" y="3364289"/>
                </a:lnTo>
                <a:lnTo>
                  <a:pt x="6696962" y="3332491"/>
                </a:lnTo>
                <a:lnTo>
                  <a:pt x="6714234" y="3332491"/>
                </a:lnTo>
                <a:lnTo>
                  <a:pt x="6714234" y="3300693"/>
                </a:lnTo>
                <a:lnTo>
                  <a:pt x="6717663" y="3300693"/>
                </a:lnTo>
                <a:lnTo>
                  <a:pt x="6731380" y="3300693"/>
                </a:lnTo>
                <a:lnTo>
                  <a:pt x="6731380" y="3268894"/>
                </a:lnTo>
                <a:lnTo>
                  <a:pt x="6748651" y="3268894"/>
                </a:lnTo>
                <a:lnTo>
                  <a:pt x="6748651" y="3237096"/>
                </a:lnTo>
                <a:lnTo>
                  <a:pt x="6765923" y="3237096"/>
                </a:lnTo>
                <a:lnTo>
                  <a:pt x="6765923" y="3205298"/>
                </a:lnTo>
                <a:lnTo>
                  <a:pt x="6783068" y="3205298"/>
                </a:lnTo>
                <a:lnTo>
                  <a:pt x="6783068" y="3173500"/>
                </a:lnTo>
                <a:lnTo>
                  <a:pt x="6784719" y="3173500"/>
                </a:lnTo>
                <a:lnTo>
                  <a:pt x="6800340" y="3173500"/>
                </a:lnTo>
                <a:lnTo>
                  <a:pt x="6800340" y="3164125"/>
                </a:lnTo>
                <a:lnTo>
                  <a:pt x="6800340" y="3139801"/>
                </a:lnTo>
                <a:lnTo>
                  <a:pt x="6800340" y="2869579"/>
                </a:lnTo>
                <a:lnTo>
                  <a:pt x="6408672" y="2869579"/>
                </a:lnTo>
                <a:lnTo>
                  <a:pt x="6408672" y="3142208"/>
                </a:lnTo>
                <a:lnTo>
                  <a:pt x="6408672" y="3164125"/>
                </a:lnTo>
                <a:lnTo>
                  <a:pt x="6408672" y="3174006"/>
                </a:lnTo>
                <a:lnTo>
                  <a:pt x="6391400" y="3174006"/>
                </a:lnTo>
                <a:lnTo>
                  <a:pt x="6391400" y="3142208"/>
                </a:lnTo>
                <a:lnTo>
                  <a:pt x="6374128" y="3142208"/>
                </a:lnTo>
                <a:lnTo>
                  <a:pt x="6374128" y="3110410"/>
                </a:lnTo>
                <a:lnTo>
                  <a:pt x="6356983" y="3110410"/>
                </a:lnTo>
                <a:lnTo>
                  <a:pt x="6356983" y="3078612"/>
                </a:lnTo>
                <a:lnTo>
                  <a:pt x="6339711" y="3078612"/>
                </a:lnTo>
                <a:lnTo>
                  <a:pt x="6339711" y="3046813"/>
                </a:lnTo>
                <a:lnTo>
                  <a:pt x="6322566" y="3046813"/>
                </a:lnTo>
                <a:lnTo>
                  <a:pt x="6322566" y="3078612"/>
                </a:lnTo>
                <a:lnTo>
                  <a:pt x="6305294" y="3078612"/>
                </a:lnTo>
                <a:lnTo>
                  <a:pt x="6305294" y="3110410"/>
                </a:lnTo>
                <a:lnTo>
                  <a:pt x="6288149" y="3110410"/>
                </a:lnTo>
                <a:lnTo>
                  <a:pt x="6288149" y="3142208"/>
                </a:lnTo>
                <a:lnTo>
                  <a:pt x="6270877" y="3142208"/>
                </a:lnTo>
                <a:lnTo>
                  <a:pt x="6270877" y="3174006"/>
                </a:lnTo>
                <a:lnTo>
                  <a:pt x="6257923" y="3174006"/>
                </a:lnTo>
                <a:lnTo>
                  <a:pt x="6257923" y="3142715"/>
                </a:lnTo>
                <a:lnTo>
                  <a:pt x="6240778" y="3142715"/>
                </a:lnTo>
                <a:lnTo>
                  <a:pt x="6240778" y="3110916"/>
                </a:lnTo>
                <a:lnTo>
                  <a:pt x="6223506" y="3110916"/>
                </a:lnTo>
                <a:lnTo>
                  <a:pt x="6223506" y="3079118"/>
                </a:lnTo>
                <a:lnTo>
                  <a:pt x="6206361" y="3079118"/>
                </a:lnTo>
                <a:lnTo>
                  <a:pt x="6206361" y="3047320"/>
                </a:lnTo>
                <a:lnTo>
                  <a:pt x="6198995" y="3047320"/>
                </a:lnTo>
                <a:lnTo>
                  <a:pt x="6189089" y="3047320"/>
                </a:lnTo>
                <a:lnTo>
                  <a:pt x="6189089" y="3015522"/>
                </a:lnTo>
                <a:lnTo>
                  <a:pt x="6171944" y="3015522"/>
                </a:lnTo>
                <a:lnTo>
                  <a:pt x="6171944" y="2983723"/>
                </a:lnTo>
                <a:lnTo>
                  <a:pt x="6154672" y="2983723"/>
                </a:lnTo>
                <a:lnTo>
                  <a:pt x="6154672" y="2951925"/>
                </a:lnTo>
                <a:lnTo>
                  <a:pt x="6137400" y="2951925"/>
                </a:lnTo>
                <a:lnTo>
                  <a:pt x="6137400" y="2983723"/>
                </a:lnTo>
                <a:lnTo>
                  <a:pt x="6131558" y="2983723"/>
                </a:lnTo>
                <a:lnTo>
                  <a:pt x="6120255" y="2983723"/>
                </a:lnTo>
                <a:lnTo>
                  <a:pt x="6120255" y="3015522"/>
                </a:lnTo>
                <a:lnTo>
                  <a:pt x="6102983" y="3015522"/>
                </a:lnTo>
                <a:lnTo>
                  <a:pt x="6102983" y="3047320"/>
                </a:lnTo>
                <a:lnTo>
                  <a:pt x="6099554" y="3047320"/>
                </a:lnTo>
                <a:lnTo>
                  <a:pt x="6085711" y="3047320"/>
                </a:lnTo>
                <a:lnTo>
                  <a:pt x="6085711" y="3079118"/>
                </a:lnTo>
                <a:lnTo>
                  <a:pt x="6068566" y="3079118"/>
                </a:lnTo>
                <a:lnTo>
                  <a:pt x="6068566" y="3110916"/>
                </a:lnTo>
                <a:lnTo>
                  <a:pt x="6051294" y="3110916"/>
                </a:lnTo>
                <a:lnTo>
                  <a:pt x="6051294" y="3142715"/>
                </a:lnTo>
                <a:lnTo>
                  <a:pt x="6034149" y="3142715"/>
                </a:lnTo>
                <a:lnTo>
                  <a:pt x="6034149" y="3174513"/>
                </a:lnTo>
                <a:lnTo>
                  <a:pt x="6032498" y="3174513"/>
                </a:lnTo>
                <a:lnTo>
                  <a:pt x="6016877" y="3174513"/>
                </a:lnTo>
                <a:lnTo>
                  <a:pt x="6016877" y="3184014"/>
                </a:lnTo>
                <a:lnTo>
                  <a:pt x="6016877" y="3208212"/>
                </a:lnTo>
                <a:lnTo>
                  <a:pt x="6016877" y="3474000"/>
                </a:lnTo>
                <a:lnTo>
                  <a:pt x="0" y="3474000"/>
                </a:lnTo>
                <a:close/>
              </a:path>
            </a:pathLst>
          </a:custGeom>
          <a:solidFill>
            <a:srgbClr val="88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0867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Watertoren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543300"/>
            <a:ext cx="6149877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22" name="Vrije vorm 21">
            <a:extLst>
              <a:ext uri="{FF2B5EF4-FFF2-40B4-BE49-F238E27FC236}">
                <a16:creationId xmlns:a16="http://schemas.microsoft.com/office/drawing/2014/main" id="{157D1F2C-86B8-0C45-8C2A-4FF7B0D54412}"/>
              </a:ext>
            </a:extLst>
          </p:cNvPr>
          <p:cNvSpPr>
            <a:spLocks noChangeAspect="1"/>
          </p:cNvSpPr>
          <p:nvPr userDrawn="1"/>
        </p:nvSpPr>
        <p:spPr>
          <a:xfrm>
            <a:off x="2" y="1"/>
            <a:ext cx="9143998" cy="3473999"/>
          </a:xfrm>
          <a:custGeom>
            <a:avLst/>
            <a:gdLst>
              <a:gd name="connsiteX0" fmla="*/ 128396 w 9143998"/>
              <a:gd name="connsiteY0" fmla="*/ 3459357 h 3473999"/>
              <a:gd name="connsiteX1" fmla="*/ 302513 w 9143998"/>
              <a:gd name="connsiteY1" fmla="*/ 3459357 h 3473999"/>
              <a:gd name="connsiteX2" fmla="*/ 302513 w 9143998"/>
              <a:gd name="connsiteY2" fmla="*/ 3473999 h 3473999"/>
              <a:gd name="connsiteX3" fmla="*/ 128396 w 9143998"/>
              <a:gd name="connsiteY3" fmla="*/ 3473999 h 3473999"/>
              <a:gd name="connsiteX4" fmla="*/ 331342 w 9143998"/>
              <a:gd name="connsiteY4" fmla="*/ 2060233 h 3473999"/>
              <a:gd name="connsiteX5" fmla="*/ 526540 w 9143998"/>
              <a:gd name="connsiteY5" fmla="*/ 2060233 h 3473999"/>
              <a:gd name="connsiteX6" fmla="*/ 526540 w 9143998"/>
              <a:gd name="connsiteY6" fmla="*/ 2089497 h 3473999"/>
              <a:gd name="connsiteX7" fmla="*/ 555369 w 9143998"/>
              <a:gd name="connsiteY7" fmla="*/ 2089497 h 3473999"/>
              <a:gd name="connsiteX8" fmla="*/ 555369 w 9143998"/>
              <a:gd name="connsiteY8" fmla="*/ 2117368 h 3473999"/>
              <a:gd name="connsiteX9" fmla="*/ 526540 w 9143998"/>
              <a:gd name="connsiteY9" fmla="*/ 2117368 h 3473999"/>
              <a:gd name="connsiteX10" fmla="*/ 526540 w 9143998"/>
              <a:gd name="connsiteY10" fmla="*/ 2338943 h 3473999"/>
              <a:gd name="connsiteX11" fmla="*/ 575054 w 9143998"/>
              <a:gd name="connsiteY11" fmla="*/ 2409000 h 3473999"/>
              <a:gd name="connsiteX12" fmla="*/ 544828 w 9143998"/>
              <a:gd name="connsiteY12" fmla="*/ 2737751 h 3473999"/>
              <a:gd name="connsiteX13" fmla="*/ 544828 w 9143998"/>
              <a:gd name="connsiteY13" fmla="*/ 2769170 h 3473999"/>
              <a:gd name="connsiteX14" fmla="*/ 740154 w 9143998"/>
              <a:gd name="connsiteY14" fmla="*/ 2769170 h 3473999"/>
              <a:gd name="connsiteX15" fmla="*/ 740154 w 9143998"/>
              <a:gd name="connsiteY15" fmla="*/ 2798434 h 3473999"/>
              <a:gd name="connsiteX16" fmla="*/ 768856 w 9143998"/>
              <a:gd name="connsiteY16" fmla="*/ 2798434 h 3473999"/>
              <a:gd name="connsiteX17" fmla="*/ 768856 w 9143998"/>
              <a:gd name="connsiteY17" fmla="*/ 2826305 h 3473999"/>
              <a:gd name="connsiteX18" fmla="*/ 740154 w 9143998"/>
              <a:gd name="connsiteY18" fmla="*/ 2826305 h 3473999"/>
              <a:gd name="connsiteX19" fmla="*/ 740154 w 9143998"/>
              <a:gd name="connsiteY19" fmla="*/ 3048006 h 3473999"/>
              <a:gd name="connsiteX20" fmla="*/ 788541 w 9143998"/>
              <a:gd name="connsiteY20" fmla="*/ 3117937 h 3473999"/>
              <a:gd name="connsiteX21" fmla="*/ 758315 w 9143998"/>
              <a:gd name="connsiteY21" fmla="*/ 3446688 h 3473999"/>
              <a:gd name="connsiteX22" fmla="*/ 758315 w 9143998"/>
              <a:gd name="connsiteY22" fmla="*/ 3473999 h 3473999"/>
              <a:gd name="connsiteX23" fmla="*/ 331342 w 9143998"/>
              <a:gd name="connsiteY23" fmla="*/ 3473999 h 3473999"/>
              <a:gd name="connsiteX24" fmla="*/ 331342 w 9143998"/>
              <a:gd name="connsiteY24" fmla="*/ 3446689 h 3473999"/>
              <a:gd name="connsiteX25" fmla="*/ 361568 w 9143998"/>
              <a:gd name="connsiteY25" fmla="*/ 3117938 h 3473999"/>
              <a:gd name="connsiteX26" fmla="*/ 313054 w 9143998"/>
              <a:gd name="connsiteY26" fmla="*/ 3048007 h 3473999"/>
              <a:gd name="connsiteX27" fmla="*/ 313054 w 9143998"/>
              <a:gd name="connsiteY27" fmla="*/ 2826305 h 3473999"/>
              <a:gd name="connsiteX28" fmla="*/ 341883 w 9143998"/>
              <a:gd name="connsiteY28" fmla="*/ 2826305 h 3473999"/>
              <a:gd name="connsiteX29" fmla="*/ 341883 w 9143998"/>
              <a:gd name="connsiteY29" fmla="*/ 2798435 h 3473999"/>
              <a:gd name="connsiteX30" fmla="*/ 313054 w 9143998"/>
              <a:gd name="connsiteY30" fmla="*/ 2798435 h 3473999"/>
              <a:gd name="connsiteX31" fmla="*/ 313054 w 9143998"/>
              <a:gd name="connsiteY31" fmla="*/ 2769170 h 3473999"/>
              <a:gd name="connsiteX32" fmla="*/ 313054 w 9143998"/>
              <a:gd name="connsiteY32" fmla="*/ 2769170 h 3473999"/>
              <a:gd name="connsiteX33" fmla="*/ 313054 w 9143998"/>
              <a:gd name="connsiteY33" fmla="*/ 2737751 h 3473999"/>
              <a:gd name="connsiteX34" fmla="*/ 282828 w 9143998"/>
              <a:gd name="connsiteY34" fmla="*/ 2409000 h 3473999"/>
              <a:gd name="connsiteX35" fmla="*/ 331342 w 9143998"/>
              <a:gd name="connsiteY35" fmla="*/ 2338943 h 3473999"/>
              <a:gd name="connsiteX36" fmla="*/ 331342 w 9143998"/>
              <a:gd name="connsiteY36" fmla="*/ 2117368 h 3473999"/>
              <a:gd name="connsiteX37" fmla="*/ 302513 w 9143998"/>
              <a:gd name="connsiteY37" fmla="*/ 2117368 h 3473999"/>
              <a:gd name="connsiteX38" fmla="*/ 302513 w 9143998"/>
              <a:gd name="connsiteY38" fmla="*/ 2089497 h 3473999"/>
              <a:gd name="connsiteX39" fmla="*/ 331342 w 9143998"/>
              <a:gd name="connsiteY39" fmla="*/ 2089497 h 3473999"/>
              <a:gd name="connsiteX40" fmla="*/ 0 w 9143998"/>
              <a:gd name="connsiteY40" fmla="*/ 2060233 h 3473999"/>
              <a:gd name="connsiteX41" fmla="*/ 99567 w 9143998"/>
              <a:gd name="connsiteY41" fmla="*/ 2060233 h 3473999"/>
              <a:gd name="connsiteX42" fmla="*/ 99567 w 9143998"/>
              <a:gd name="connsiteY42" fmla="*/ 2089497 h 3473999"/>
              <a:gd name="connsiteX43" fmla="*/ 128396 w 9143998"/>
              <a:gd name="connsiteY43" fmla="*/ 2089497 h 3473999"/>
              <a:gd name="connsiteX44" fmla="*/ 128396 w 9143998"/>
              <a:gd name="connsiteY44" fmla="*/ 2117368 h 3473999"/>
              <a:gd name="connsiteX45" fmla="*/ 99567 w 9143998"/>
              <a:gd name="connsiteY45" fmla="*/ 2117368 h 3473999"/>
              <a:gd name="connsiteX46" fmla="*/ 99567 w 9143998"/>
              <a:gd name="connsiteY46" fmla="*/ 2338943 h 3473999"/>
              <a:gd name="connsiteX47" fmla="*/ 148081 w 9143998"/>
              <a:gd name="connsiteY47" fmla="*/ 2409000 h 3473999"/>
              <a:gd name="connsiteX48" fmla="*/ 117728 w 9143998"/>
              <a:gd name="connsiteY48" fmla="*/ 2737751 h 3473999"/>
              <a:gd name="connsiteX49" fmla="*/ 117728 w 9143998"/>
              <a:gd name="connsiteY49" fmla="*/ 2769170 h 3473999"/>
              <a:gd name="connsiteX50" fmla="*/ 117728 w 9143998"/>
              <a:gd name="connsiteY50" fmla="*/ 2769170 h 3473999"/>
              <a:gd name="connsiteX51" fmla="*/ 117728 w 9143998"/>
              <a:gd name="connsiteY51" fmla="*/ 2798435 h 3473999"/>
              <a:gd name="connsiteX52" fmla="*/ 89026 w 9143998"/>
              <a:gd name="connsiteY52" fmla="*/ 2798435 h 3473999"/>
              <a:gd name="connsiteX53" fmla="*/ 89026 w 9143998"/>
              <a:gd name="connsiteY53" fmla="*/ 2826305 h 3473999"/>
              <a:gd name="connsiteX54" fmla="*/ 117728 w 9143998"/>
              <a:gd name="connsiteY54" fmla="*/ 2826305 h 3473999"/>
              <a:gd name="connsiteX55" fmla="*/ 117728 w 9143998"/>
              <a:gd name="connsiteY55" fmla="*/ 3048007 h 3473999"/>
              <a:gd name="connsiteX56" fmla="*/ 69341 w 9143998"/>
              <a:gd name="connsiteY56" fmla="*/ 3117938 h 3473999"/>
              <a:gd name="connsiteX57" fmla="*/ 99567 w 9143998"/>
              <a:gd name="connsiteY57" fmla="*/ 3446689 h 3473999"/>
              <a:gd name="connsiteX58" fmla="*/ 99567 w 9143998"/>
              <a:gd name="connsiteY58" fmla="*/ 3473999 h 3473999"/>
              <a:gd name="connsiteX59" fmla="*/ 0 w 9143998"/>
              <a:gd name="connsiteY59" fmla="*/ 3473999 h 3473999"/>
              <a:gd name="connsiteX60" fmla="*/ 8826370 w 9143998"/>
              <a:gd name="connsiteY60" fmla="*/ 2028815 h 3473999"/>
              <a:gd name="connsiteX61" fmla="*/ 8826370 w 9143998"/>
              <a:gd name="connsiteY61" fmla="*/ 2047565 h 3473999"/>
              <a:gd name="connsiteX62" fmla="*/ 8797541 w 9143998"/>
              <a:gd name="connsiteY62" fmla="*/ 2047565 h 3473999"/>
              <a:gd name="connsiteX63" fmla="*/ 8797541 w 9143998"/>
              <a:gd name="connsiteY63" fmla="*/ 2076829 h 3473999"/>
              <a:gd name="connsiteX64" fmla="*/ 8826370 w 9143998"/>
              <a:gd name="connsiteY64" fmla="*/ 2076829 h 3473999"/>
              <a:gd name="connsiteX65" fmla="*/ 8826370 w 9143998"/>
              <a:gd name="connsiteY65" fmla="*/ 2104700 h 3473999"/>
              <a:gd name="connsiteX66" fmla="*/ 8797541 w 9143998"/>
              <a:gd name="connsiteY66" fmla="*/ 2104700 h 3473999"/>
              <a:gd name="connsiteX67" fmla="*/ 8797541 w 9143998"/>
              <a:gd name="connsiteY67" fmla="*/ 2326275 h 3473999"/>
              <a:gd name="connsiteX68" fmla="*/ 8846055 w 9143998"/>
              <a:gd name="connsiteY68" fmla="*/ 2396332 h 3473999"/>
              <a:gd name="connsiteX69" fmla="*/ 8815703 w 9143998"/>
              <a:gd name="connsiteY69" fmla="*/ 2725083 h 3473999"/>
              <a:gd name="connsiteX70" fmla="*/ 8815703 w 9143998"/>
              <a:gd name="connsiteY70" fmla="*/ 2756502 h 3473999"/>
              <a:gd name="connsiteX71" fmla="*/ 9011029 w 9143998"/>
              <a:gd name="connsiteY71" fmla="*/ 2756502 h 3473999"/>
              <a:gd name="connsiteX72" fmla="*/ 9011029 w 9143998"/>
              <a:gd name="connsiteY72" fmla="*/ 2725083 h 3473999"/>
              <a:gd name="connsiteX73" fmla="*/ 8980803 w 9143998"/>
              <a:gd name="connsiteY73" fmla="*/ 2396332 h 3473999"/>
              <a:gd name="connsiteX74" fmla="*/ 9029190 w 9143998"/>
              <a:gd name="connsiteY74" fmla="*/ 2326275 h 3473999"/>
              <a:gd name="connsiteX75" fmla="*/ 9029190 w 9143998"/>
              <a:gd name="connsiteY75" fmla="*/ 2104700 h 3473999"/>
              <a:gd name="connsiteX76" fmla="*/ 9000488 w 9143998"/>
              <a:gd name="connsiteY76" fmla="*/ 2104700 h 3473999"/>
              <a:gd name="connsiteX77" fmla="*/ 9000488 w 9143998"/>
              <a:gd name="connsiteY77" fmla="*/ 2076829 h 3473999"/>
              <a:gd name="connsiteX78" fmla="*/ 9029190 w 9143998"/>
              <a:gd name="connsiteY78" fmla="*/ 2076829 h 3473999"/>
              <a:gd name="connsiteX79" fmla="*/ 9029190 w 9143998"/>
              <a:gd name="connsiteY79" fmla="*/ 2047565 h 3473999"/>
              <a:gd name="connsiteX80" fmla="*/ 9000488 w 9143998"/>
              <a:gd name="connsiteY80" fmla="*/ 2047565 h 3473999"/>
              <a:gd name="connsiteX81" fmla="*/ 9000488 w 9143998"/>
              <a:gd name="connsiteY81" fmla="*/ 2028815 h 3473999"/>
              <a:gd name="connsiteX82" fmla="*/ 8399269 w 9143998"/>
              <a:gd name="connsiteY82" fmla="*/ 2028815 h 3473999"/>
              <a:gd name="connsiteX83" fmla="*/ 8399269 w 9143998"/>
              <a:gd name="connsiteY83" fmla="*/ 2047565 h 3473999"/>
              <a:gd name="connsiteX84" fmla="*/ 8370567 w 9143998"/>
              <a:gd name="connsiteY84" fmla="*/ 2047565 h 3473999"/>
              <a:gd name="connsiteX85" fmla="*/ 8370567 w 9143998"/>
              <a:gd name="connsiteY85" fmla="*/ 2076829 h 3473999"/>
              <a:gd name="connsiteX86" fmla="*/ 8399269 w 9143998"/>
              <a:gd name="connsiteY86" fmla="*/ 2076829 h 3473999"/>
              <a:gd name="connsiteX87" fmla="*/ 8399269 w 9143998"/>
              <a:gd name="connsiteY87" fmla="*/ 2104700 h 3473999"/>
              <a:gd name="connsiteX88" fmla="*/ 8370567 w 9143998"/>
              <a:gd name="connsiteY88" fmla="*/ 2104700 h 3473999"/>
              <a:gd name="connsiteX89" fmla="*/ 8370567 w 9143998"/>
              <a:gd name="connsiteY89" fmla="*/ 2326275 h 3473999"/>
              <a:gd name="connsiteX90" fmla="*/ 8419081 w 9143998"/>
              <a:gd name="connsiteY90" fmla="*/ 2396332 h 3473999"/>
              <a:gd name="connsiteX91" fmla="*/ 8388729 w 9143998"/>
              <a:gd name="connsiteY91" fmla="*/ 2725083 h 3473999"/>
              <a:gd name="connsiteX92" fmla="*/ 8388729 w 9143998"/>
              <a:gd name="connsiteY92" fmla="*/ 2756502 h 3473999"/>
              <a:gd name="connsiteX93" fmla="*/ 8584054 w 9143998"/>
              <a:gd name="connsiteY93" fmla="*/ 2756502 h 3473999"/>
              <a:gd name="connsiteX94" fmla="*/ 8584054 w 9143998"/>
              <a:gd name="connsiteY94" fmla="*/ 2725083 h 3473999"/>
              <a:gd name="connsiteX95" fmla="*/ 8553829 w 9143998"/>
              <a:gd name="connsiteY95" fmla="*/ 2396332 h 3473999"/>
              <a:gd name="connsiteX96" fmla="*/ 8602216 w 9143998"/>
              <a:gd name="connsiteY96" fmla="*/ 2326275 h 3473999"/>
              <a:gd name="connsiteX97" fmla="*/ 8602216 w 9143998"/>
              <a:gd name="connsiteY97" fmla="*/ 2104700 h 3473999"/>
              <a:gd name="connsiteX98" fmla="*/ 8573514 w 9143998"/>
              <a:gd name="connsiteY98" fmla="*/ 2104700 h 3473999"/>
              <a:gd name="connsiteX99" fmla="*/ 8573514 w 9143998"/>
              <a:gd name="connsiteY99" fmla="*/ 2076829 h 3473999"/>
              <a:gd name="connsiteX100" fmla="*/ 8602216 w 9143998"/>
              <a:gd name="connsiteY100" fmla="*/ 2076829 h 3473999"/>
              <a:gd name="connsiteX101" fmla="*/ 8602216 w 9143998"/>
              <a:gd name="connsiteY101" fmla="*/ 2047565 h 3473999"/>
              <a:gd name="connsiteX102" fmla="*/ 8573514 w 9143998"/>
              <a:gd name="connsiteY102" fmla="*/ 2047565 h 3473999"/>
              <a:gd name="connsiteX103" fmla="*/ 8573514 w 9143998"/>
              <a:gd name="connsiteY103" fmla="*/ 2028815 h 3473999"/>
              <a:gd name="connsiteX104" fmla="*/ 0 w 9143998"/>
              <a:gd name="connsiteY104" fmla="*/ 0 h 3473999"/>
              <a:gd name="connsiteX105" fmla="*/ 9143998 w 9143998"/>
              <a:gd name="connsiteY105" fmla="*/ 0 h 3473999"/>
              <a:gd name="connsiteX106" fmla="*/ 9143998 w 9143998"/>
              <a:gd name="connsiteY106" fmla="*/ 1319877 h 3473999"/>
              <a:gd name="connsiteX107" fmla="*/ 9039857 w 9143998"/>
              <a:gd name="connsiteY107" fmla="*/ 1319877 h 3473999"/>
              <a:gd name="connsiteX108" fmla="*/ 9039857 w 9143998"/>
              <a:gd name="connsiteY108" fmla="*/ 1338627 h 3473999"/>
              <a:gd name="connsiteX109" fmla="*/ 9011029 w 9143998"/>
              <a:gd name="connsiteY109" fmla="*/ 1338627 h 3473999"/>
              <a:gd name="connsiteX110" fmla="*/ 9011029 w 9143998"/>
              <a:gd name="connsiteY110" fmla="*/ 1367891 h 3473999"/>
              <a:gd name="connsiteX111" fmla="*/ 9039857 w 9143998"/>
              <a:gd name="connsiteY111" fmla="*/ 1367891 h 3473999"/>
              <a:gd name="connsiteX112" fmla="*/ 9039857 w 9143998"/>
              <a:gd name="connsiteY112" fmla="*/ 1395635 h 3473999"/>
              <a:gd name="connsiteX113" fmla="*/ 9011029 w 9143998"/>
              <a:gd name="connsiteY113" fmla="*/ 1395635 h 3473999"/>
              <a:gd name="connsiteX114" fmla="*/ 9011029 w 9143998"/>
              <a:gd name="connsiteY114" fmla="*/ 1617337 h 3473999"/>
              <a:gd name="connsiteX115" fmla="*/ 9059542 w 9143998"/>
              <a:gd name="connsiteY115" fmla="*/ 1687394 h 3473999"/>
              <a:gd name="connsiteX116" fmla="*/ 9029190 w 9143998"/>
              <a:gd name="connsiteY116" fmla="*/ 2016146 h 3473999"/>
              <a:gd name="connsiteX117" fmla="*/ 9029190 w 9143998"/>
              <a:gd name="connsiteY117" fmla="*/ 2047564 h 3473999"/>
              <a:gd name="connsiteX118" fmla="*/ 9143998 w 9143998"/>
              <a:gd name="connsiteY118" fmla="*/ 2047564 h 3473999"/>
              <a:gd name="connsiteX119" fmla="*/ 9143998 w 9143998"/>
              <a:gd name="connsiteY119" fmla="*/ 2750040 h 3473999"/>
              <a:gd name="connsiteX120" fmla="*/ 9049002 w 9143998"/>
              <a:gd name="connsiteY120" fmla="*/ 2750040 h 3473999"/>
              <a:gd name="connsiteX121" fmla="*/ 9049002 w 9143998"/>
              <a:gd name="connsiteY121" fmla="*/ 2768663 h 3473999"/>
              <a:gd name="connsiteX122" fmla="*/ 9020300 w 9143998"/>
              <a:gd name="connsiteY122" fmla="*/ 2768663 h 3473999"/>
              <a:gd name="connsiteX123" fmla="*/ 9020300 w 9143998"/>
              <a:gd name="connsiteY123" fmla="*/ 2798054 h 3473999"/>
              <a:gd name="connsiteX124" fmla="*/ 9049002 w 9143998"/>
              <a:gd name="connsiteY124" fmla="*/ 2798054 h 3473999"/>
              <a:gd name="connsiteX125" fmla="*/ 9049002 w 9143998"/>
              <a:gd name="connsiteY125" fmla="*/ 2825925 h 3473999"/>
              <a:gd name="connsiteX126" fmla="*/ 9020300 w 9143998"/>
              <a:gd name="connsiteY126" fmla="*/ 2825925 h 3473999"/>
              <a:gd name="connsiteX127" fmla="*/ 9020300 w 9143998"/>
              <a:gd name="connsiteY127" fmla="*/ 3047500 h 3473999"/>
              <a:gd name="connsiteX128" fmla="*/ 9068687 w 9143998"/>
              <a:gd name="connsiteY128" fmla="*/ 3117431 h 3473999"/>
              <a:gd name="connsiteX129" fmla="*/ 9038461 w 9143998"/>
              <a:gd name="connsiteY129" fmla="*/ 3446308 h 3473999"/>
              <a:gd name="connsiteX130" fmla="*/ 9038461 w 9143998"/>
              <a:gd name="connsiteY130" fmla="*/ 3473999 h 3473999"/>
              <a:gd name="connsiteX131" fmla="*/ 8799066 w 9143998"/>
              <a:gd name="connsiteY131" fmla="*/ 3473999 h 3473999"/>
              <a:gd name="connsiteX132" fmla="*/ 8799066 w 9143998"/>
              <a:gd name="connsiteY132" fmla="*/ 3446308 h 3473999"/>
              <a:gd name="connsiteX133" fmla="*/ 8768713 w 9143998"/>
              <a:gd name="connsiteY133" fmla="*/ 3117431 h 3473999"/>
              <a:gd name="connsiteX134" fmla="*/ 8817227 w 9143998"/>
              <a:gd name="connsiteY134" fmla="*/ 3047500 h 3473999"/>
              <a:gd name="connsiteX135" fmla="*/ 8817227 w 9143998"/>
              <a:gd name="connsiteY135" fmla="*/ 2825799 h 3473999"/>
              <a:gd name="connsiteX136" fmla="*/ 8788525 w 9143998"/>
              <a:gd name="connsiteY136" fmla="*/ 2825799 h 3473999"/>
              <a:gd name="connsiteX137" fmla="*/ 8788525 w 9143998"/>
              <a:gd name="connsiteY137" fmla="*/ 2798054 h 3473999"/>
              <a:gd name="connsiteX138" fmla="*/ 8817227 w 9143998"/>
              <a:gd name="connsiteY138" fmla="*/ 2798054 h 3473999"/>
              <a:gd name="connsiteX139" fmla="*/ 8817227 w 9143998"/>
              <a:gd name="connsiteY139" fmla="*/ 2768663 h 3473999"/>
              <a:gd name="connsiteX140" fmla="*/ 8788525 w 9143998"/>
              <a:gd name="connsiteY140" fmla="*/ 2768663 h 3473999"/>
              <a:gd name="connsiteX141" fmla="*/ 8788525 w 9143998"/>
              <a:gd name="connsiteY141" fmla="*/ 2750040 h 3473999"/>
              <a:gd name="connsiteX142" fmla="*/ 8614280 w 9143998"/>
              <a:gd name="connsiteY142" fmla="*/ 2750040 h 3473999"/>
              <a:gd name="connsiteX143" fmla="*/ 8614280 w 9143998"/>
              <a:gd name="connsiteY143" fmla="*/ 2768663 h 3473999"/>
              <a:gd name="connsiteX144" fmla="*/ 8585579 w 9143998"/>
              <a:gd name="connsiteY144" fmla="*/ 2768663 h 3473999"/>
              <a:gd name="connsiteX145" fmla="*/ 8585579 w 9143998"/>
              <a:gd name="connsiteY145" fmla="*/ 2798054 h 3473999"/>
              <a:gd name="connsiteX146" fmla="*/ 8614280 w 9143998"/>
              <a:gd name="connsiteY146" fmla="*/ 2798054 h 3473999"/>
              <a:gd name="connsiteX147" fmla="*/ 8614280 w 9143998"/>
              <a:gd name="connsiteY147" fmla="*/ 2825799 h 3473999"/>
              <a:gd name="connsiteX148" fmla="*/ 8585579 w 9143998"/>
              <a:gd name="connsiteY148" fmla="*/ 2825799 h 3473999"/>
              <a:gd name="connsiteX149" fmla="*/ 8585579 w 9143998"/>
              <a:gd name="connsiteY149" fmla="*/ 3047500 h 3473999"/>
              <a:gd name="connsiteX150" fmla="*/ 8633966 w 9143998"/>
              <a:gd name="connsiteY150" fmla="*/ 3117431 h 3473999"/>
              <a:gd name="connsiteX151" fmla="*/ 8603740 w 9143998"/>
              <a:gd name="connsiteY151" fmla="*/ 3446308 h 3473999"/>
              <a:gd name="connsiteX152" fmla="*/ 8603740 w 9143998"/>
              <a:gd name="connsiteY152" fmla="*/ 3473999 h 3473999"/>
              <a:gd name="connsiteX153" fmla="*/ 953641 w 9143998"/>
              <a:gd name="connsiteY153" fmla="*/ 3473999 h 3473999"/>
              <a:gd name="connsiteX154" fmla="*/ 953641 w 9143998"/>
              <a:gd name="connsiteY154" fmla="*/ 3446688 h 3473999"/>
              <a:gd name="connsiteX155" fmla="*/ 923288 w 9143998"/>
              <a:gd name="connsiteY155" fmla="*/ 3117937 h 3473999"/>
              <a:gd name="connsiteX156" fmla="*/ 971802 w 9143998"/>
              <a:gd name="connsiteY156" fmla="*/ 3048006 h 3473999"/>
              <a:gd name="connsiteX157" fmla="*/ 971802 w 9143998"/>
              <a:gd name="connsiteY157" fmla="*/ 2826305 h 3473999"/>
              <a:gd name="connsiteX158" fmla="*/ 942973 w 9143998"/>
              <a:gd name="connsiteY158" fmla="*/ 2826305 h 3473999"/>
              <a:gd name="connsiteX159" fmla="*/ 942973 w 9143998"/>
              <a:gd name="connsiteY159" fmla="*/ 2798434 h 3473999"/>
              <a:gd name="connsiteX160" fmla="*/ 971802 w 9143998"/>
              <a:gd name="connsiteY160" fmla="*/ 2798434 h 3473999"/>
              <a:gd name="connsiteX161" fmla="*/ 971802 w 9143998"/>
              <a:gd name="connsiteY161" fmla="*/ 2769170 h 3473999"/>
              <a:gd name="connsiteX162" fmla="*/ 942973 w 9143998"/>
              <a:gd name="connsiteY162" fmla="*/ 2769170 h 3473999"/>
              <a:gd name="connsiteX163" fmla="*/ 942973 w 9143998"/>
              <a:gd name="connsiteY163" fmla="*/ 2750420 h 3473999"/>
              <a:gd name="connsiteX164" fmla="*/ 768856 w 9143998"/>
              <a:gd name="connsiteY164" fmla="*/ 2750420 h 3473999"/>
              <a:gd name="connsiteX165" fmla="*/ 768856 w 9143998"/>
              <a:gd name="connsiteY165" fmla="*/ 2769170 h 3473999"/>
              <a:gd name="connsiteX166" fmla="*/ 740154 w 9143998"/>
              <a:gd name="connsiteY166" fmla="*/ 2769170 h 3473999"/>
              <a:gd name="connsiteX167" fmla="*/ 740154 w 9143998"/>
              <a:gd name="connsiteY167" fmla="*/ 2737751 h 3473999"/>
              <a:gd name="connsiteX168" fmla="*/ 709801 w 9143998"/>
              <a:gd name="connsiteY168" fmla="*/ 2409000 h 3473999"/>
              <a:gd name="connsiteX169" fmla="*/ 758315 w 9143998"/>
              <a:gd name="connsiteY169" fmla="*/ 2338943 h 3473999"/>
              <a:gd name="connsiteX170" fmla="*/ 758315 w 9143998"/>
              <a:gd name="connsiteY170" fmla="*/ 2117368 h 3473999"/>
              <a:gd name="connsiteX171" fmla="*/ 729486 w 9143998"/>
              <a:gd name="connsiteY171" fmla="*/ 2117368 h 3473999"/>
              <a:gd name="connsiteX172" fmla="*/ 729486 w 9143998"/>
              <a:gd name="connsiteY172" fmla="*/ 2089497 h 3473999"/>
              <a:gd name="connsiteX173" fmla="*/ 758315 w 9143998"/>
              <a:gd name="connsiteY173" fmla="*/ 2089497 h 3473999"/>
              <a:gd name="connsiteX174" fmla="*/ 758315 w 9143998"/>
              <a:gd name="connsiteY174" fmla="*/ 2060233 h 3473999"/>
              <a:gd name="connsiteX175" fmla="*/ 729486 w 9143998"/>
              <a:gd name="connsiteY175" fmla="*/ 2060233 h 3473999"/>
              <a:gd name="connsiteX176" fmla="*/ 729486 w 9143998"/>
              <a:gd name="connsiteY176" fmla="*/ 2041483 h 3473999"/>
              <a:gd name="connsiteX177" fmla="*/ 555369 w 9143998"/>
              <a:gd name="connsiteY177" fmla="*/ 2041483 h 3473999"/>
              <a:gd name="connsiteX178" fmla="*/ 555369 w 9143998"/>
              <a:gd name="connsiteY178" fmla="*/ 2060233 h 3473999"/>
              <a:gd name="connsiteX179" fmla="*/ 526667 w 9143998"/>
              <a:gd name="connsiteY179" fmla="*/ 2060233 h 3473999"/>
              <a:gd name="connsiteX180" fmla="*/ 526667 w 9143998"/>
              <a:gd name="connsiteY180" fmla="*/ 2028815 h 3473999"/>
              <a:gd name="connsiteX181" fmla="*/ 496314 w 9143998"/>
              <a:gd name="connsiteY181" fmla="*/ 1700064 h 3473999"/>
              <a:gd name="connsiteX182" fmla="*/ 544828 w 9143998"/>
              <a:gd name="connsiteY182" fmla="*/ 1630007 h 3473999"/>
              <a:gd name="connsiteX183" fmla="*/ 544828 w 9143998"/>
              <a:gd name="connsiteY183" fmla="*/ 1408304 h 3473999"/>
              <a:gd name="connsiteX184" fmla="*/ 515999 w 9143998"/>
              <a:gd name="connsiteY184" fmla="*/ 1408304 h 3473999"/>
              <a:gd name="connsiteX185" fmla="*/ 515999 w 9143998"/>
              <a:gd name="connsiteY185" fmla="*/ 1380560 h 3473999"/>
              <a:gd name="connsiteX186" fmla="*/ 544828 w 9143998"/>
              <a:gd name="connsiteY186" fmla="*/ 1380560 h 3473999"/>
              <a:gd name="connsiteX187" fmla="*/ 544828 w 9143998"/>
              <a:gd name="connsiteY187" fmla="*/ 1351297 h 3473999"/>
              <a:gd name="connsiteX188" fmla="*/ 515999 w 9143998"/>
              <a:gd name="connsiteY188" fmla="*/ 1351297 h 3473999"/>
              <a:gd name="connsiteX189" fmla="*/ 515999 w 9143998"/>
              <a:gd name="connsiteY189" fmla="*/ 1332547 h 3473999"/>
              <a:gd name="connsiteX190" fmla="*/ 341882 w 9143998"/>
              <a:gd name="connsiteY190" fmla="*/ 1332547 h 3473999"/>
              <a:gd name="connsiteX191" fmla="*/ 341882 w 9143998"/>
              <a:gd name="connsiteY191" fmla="*/ 1351297 h 3473999"/>
              <a:gd name="connsiteX192" fmla="*/ 313053 w 9143998"/>
              <a:gd name="connsiteY192" fmla="*/ 1351297 h 3473999"/>
              <a:gd name="connsiteX193" fmla="*/ 313053 w 9143998"/>
              <a:gd name="connsiteY193" fmla="*/ 1380560 h 3473999"/>
              <a:gd name="connsiteX194" fmla="*/ 341882 w 9143998"/>
              <a:gd name="connsiteY194" fmla="*/ 1380560 h 3473999"/>
              <a:gd name="connsiteX195" fmla="*/ 341882 w 9143998"/>
              <a:gd name="connsiteY195" fmla="*/ 1408304 h 3473999"/>
              <a:gd name="connsiteX196" fmla="*/ 313053 w 9143998"/>
              <a:gd name="connsiteY196" fmla="*/ 1408304 h 3473999"/>
              <a:gd name="connsiteX197" fmla="*/ 313053 w 9143998"/>
              <a:gd name="connsiteY197" fmla="*/ 1630007 h 3473999"/>
              <a:gd name="connsiteX198" fmla="*/ 361567 w 9143998"/>
              <a:gd name="connsiteY198" fmla="*/ 1700064 h 3473999"/>
              <a:gd name="connsiteX199" fmla="*/ 331214 w 9143998"/>
              <a:gd name="connsiteY199" fmla="*/ 2028815 h 3473999"/>
              <a:gd name="connsiteX200" fmla="*/ 331214 w 9143998"/>
              <a:gd name="connsiteY200" fmla="*/ 2060233 h 3473999"/>
              <a:gd name="connsiteX201" fmla="*/ 302513 w 9143998"/>
              <a:gd name="connsiteY201" fmla="*/ 2060233 h 3473999"/>
              <a:gd name="connsiteX202" fmla="*/ 302513 w 9143998"/>
              <a:gd name="connsiteY202" fmla="*/ 2041483 h 3473999"/>
              <a:gd name="connsiteX203" fmla="*/ 128396 w 9143998"/>
              <a:gd name="connsiteY203" fmla="*/ 2041483 h 3473999"/>
              <a:gd name="connsiteX204" fmla="*/ 128396 w 9143998"/>
              <a:gd name="connsiteY204" fmla="*/ 2060233 h 3473999"/>
              <a:gd name="connsiteX205" fmla="*/ 99567 w 9143998"/>
              <a:gd name="connsiteY205" fmla="*/ 2060233 h 3473999"/>
              <a:gd name="connsiteX206" fmla="*/ 99567 w 9143998"/>
              <a:gd name="connsiteY206" fmla="*/ 2028815 h 3473999"/>
              <a:gd name="connsiteX207" fmla="*/ 69342 w 9143998"/>
              <a:gd name="connsiteY207" fmla="*/ 1700064 h 3473999"/>
              <a:gd name="connsiteX208" fmla="*/ 117728 w 9143998"/>
              <a:gd name="connsiteY208" fmla="*/ 1630007 h 3473999"/>
              <a:gd name="connsiteX209" fmla="*/ 117728 w 9143998"/>
              <a:gd name="connsiteY209" fmla="*/ 1408304 h 3473999"/>
              <a:gd name="connsiteX210" fmla="*/ 89027 w 9143998"/>
              <a:gd name="connsiteY210" fmla="*/ 1408304 h 3473999"/>
              <a:gd name="connsiteX211" fmla="*/ 89027 w 9143998"/>
              <a:gd name="connsiteY211" fmla="*/ 1380560 h 3473999"/>
              <a:gd name="connsiteX212" fmla="*/ 117728 w 9143998"/>
              <a:gd name="connsiteY212" fmla="*/ 1380560 h 3473999"/>
              <a:gd name="connsiteX213" fmla="*/ 117728 w 9143998"/>
              <a:gd name="connsiteY213" fmla="*/ 1351297 h 3473999"/>
              <a:gd name="connsiteX214" fmla="*/ 89027 w 9143998"/>
              <a:gd name="connsiteY214" fmla="*/ 1351297 h 3473999"/>
              <a:gd name="connsiteX215" fmla="*/ 89027 w 9143998"/>
              <a:gd name="connsiteY215" fmla="*/ 1332547 h 3473999"/>
              <a:gd name="connsiteX216" fmla="*/ 0 w 9143998"/>
              <a:gd name="connsiteY216" fmla="*/ 1332547 h 347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9143998" h="3473999">
                <a:moveTo>
                  <a:pt x="128396" y="3459357"/>
                </a:moveTo>
                <a:lnTo>
                  <a:pt x="302513" y="3459357"/>
                </a:lnTo>
                <a:lnTo>
                  <a:pt x="302513" y="3473999"/>
                </a:lnTo>
                <a:lnTo>
                  <a:pt x="128396" y="3473999"/>
                </a:lnTo>
                <a:close/>
                <a:moveTo>
                  <a:pt x="331342" y="2060233"/>
                </a:moveTo>
                <a:lnTo>
                  <a:pt x="526540" y="2060233"/>
                </a:lnTo>
                <a:lnTo>
                  <a:pt x="526540" y="2089497"/>
                </a:lnTo>
                <a:lnTo>
                  <a:pt x="555369" y="2089497"/>
                </a:lnTo>
                <a:lnTo>
                  <a:pt x="555369" y="2117368"/>
                </a:lnTo>
                <a:lnTo>
                  <a:pt x="526540" y="2117368"/>
                </a:lnTo>
                <a:lnTo>
                  <a:pt x="526540" y="2338943"/>
                </a:lnTo>
                <a:lnTo>
                  <a:pt x="575054" y="2409000"/>
                </a:lnTo>
                <a:lnTo>
                  <a:pt x="544828" y="2737751"/>
                </a:lnTo>
                <a:lnTo>
                  <a:pt x="544828" y="2769170"/>
                </a:lnTo>
                <a:lnTo>
                  <a:pt x="740154" y="2769170"/>
                </a:lnTo>
                <a:lnTo>
                  <a:pt x="740154" y="2798434"/>
                </a:lnTo>
                <a:lnTo>
                  <a:pt x="768856" y="2798434"/>
                </a:lnTo>
                <a:lnTo>
                  <a:pt x="768856" y="2826305"/>
                </a:lnTo>
                <a:lnTo>
                  <a:pt x="740154" y="2826305"/>
                </a:lnTo>
                <a:lnTo>
                  <a:pt x="740154" y="3048006"/>
                </a:lnTo>
                <a:lnTo>
                  <a:pt x="788541" y="3117937"/>
                </a:lnTo>
                <a:lnTo>
                  <a:pt x="758315" y="3446688"/>
                </a:lnTo>
                <a:lnTo>
                  <a:pt x="758315" y="3473999"/>
                </a:lnTo>
                <a:lnTo>
                  <a:pt x="331342" y="3473999"/>
                </a:lnTo>
                <a:lnTo>
                  <a:pt x="331342" y="3446689"/>
                </a:lnTo>
                <a:lnTo>
                  <a:pt x="361568" y="3117938"/>
                </a:lnTo>
                <a:lnTo>
                  <a:pt x="313054" y="3048007"/>
                </a:lnTo>
                <a:lnTo>
                  <a:pt x="313054" y="2826305"/>
                </a:lnTo>
                <a:lnTo>
                  <a:pt x="341883" y="2826305"/>
                </a:lnTo>
                <a:lnTo>
                  <a:pt x="341883" y="2798435"/>
                </a:lnTo>
                <a:lnTo>
                  <a:pt x="313054" y="2798435"/>
                </a:lnTo>
                <a:lnTo>
                  <a:pt x="313054" y="2769170"/>
                </a:lnTo>
                <a:lnTo>
                  <a:pt x="313054" y="2769170"/>
                </a:lnTo>
                <a:lnTo>
                  <a:pt x="313054" y="2737751"/>
                </a:lnTo>
                <a:lnTo>
                  <a:pt x="282828" y="2409000"/>
                </a:lnTo>
                <a:lnTo>
                  <a:pt x="331342" y="2338943"/>
                </a:lnTo>
                <a:lnTo>
                  <a:pt x="331342" y="2117368"/>
                </a:lnTo>
                <a:lnTo>
                  <a:pt x="302513" y="2117368"/>
                </a:lnTo>
                <a:lnTo>
                  <a:pt x="302513" y="2089497"/>
                </a:lnTo>
                <a:lnTo>
                  <a:pt x="331342" y="2089497"/>
                </a:lnTo>
                <a:close/>
                <a:moveTo>
                  <a:pt x="0" y="2060233"/>
                </a:moveTo>
                <a:lnTo>
                  <a:pt x="99567" y="2060233"/>
                </a:lnTo>
                <a:lnTo>
                  <a:pt x="99567" y="2089497"/>
                </a:lnTo>
                <a:lnTo>
                  <a:pt x="128396" y="2089497"/>
                </a:lnTo>
                <a:lnTo>
                  <a:pt x="128396" y="2117368"/>
                </a:lnTo>
                <a:lnTo>
                  <a:pt x="99567" y="2117368"/>
                </a:lnTo>
                <a:lnTo>
                  <a:pt x="99567" y="2338943"/>
                </a:lnTo>
                <a:lnTo>
                  <a:pt x="148081" y="2409000"/>
                </a:lnTo>
                <a:lnTo>
                  <a:pt x="117728" y="2737751"/>
                </a:lnTo>
                <a:lnTo>
                  <a:pt x="117728" y="2769170"/>
                </a:lnTo>
                <a:lnTo>
                  <a:pt x="117728" y="2769170"/>
                </a:lnTo>
                <a:lnTo>
                  <a:pt x="117728" y="2798435"/>
                </a:lnTo>
                <a:lnTo>
                  <a:pt x="89026" y="2798435"/>
                </a:lnTo>
                <a:lnTo>
                  <a:pt x="89026" y="2826305"/>
                </a:lnTo>
                <a:lnTo>
                  <a:pt x="117728" y="2826305"/>
                </a:lnTo>
                <a:lnTo>
                  <a:pt x="117728" y="3048007"/>
                </a:lnTo>
                <a:lnTo>
                  <a:pt x="69341" y="3117938"/>
                </a:lnTo>
                <a:lnTo>
                  <a:pt x="99567" y="3446689"/>
                </a:lnTo>
                <a:lnTo>
                  <a:pt x="99567" y="3473999"/>
                </a:lnTo>
                <a:lnTo>
                  <a:pt x="0" y="3473999"/>
                </a:lnTo>
                <a:close/>
                <a:moveTo>
                  <a:pt x="8826370" y="2028815"/>
                </a:moveTo>
                <a:lnTo>
                  <a:pt x="8826370" y="2047565"/>
                </a:lnTo>
                <a:lnTo>
                  <a:pt x="8797541" y="2047565"/>
                </a:lnTo>
                <a:lnTo>
                  <a:pt x="8797541" y="2076829"/>
                </a:lnTo>
                <a:lnTo>
                  <a:pt x="8826370" y="2076829"/>
                </a:lnTo>
                <a:lnTo>
                  <a:pt x="8826370" y="2104700"/>
                </a:lnTo>
                <a:lnTo>
                  <a:pt x="8797541" y="2104700"/>
                </a:lnTo>
                <a:lnTo>
                  <a:pt x="8797541" y="2326275"/>
                </a:lnTo>
                <a:lnTo>
                  <a:pt x="8846055" y="2396332"/>
                </a:lnTo>
                <a:lnTo>
                  <a:pt x="8815703" y="2725083"/>
                </a:lnTo>
                <a:lnTo>
                  <a:pt x="8815703" y="2756502"/>
                </a:lnTo>
                <a:lnTo>
                  <a:pt x="9011029" y="2756502"/>
                </a:lnTo>
                <a:lnTo>
                  <a:pt x="9011029" y="2725083"/>
                </a:lnTo>
                <a:lnTo>
                  <a:pt x="8980803" y="2396332"/>
                </a:lnTo>
                <a:lnTo>
                  <a:pt x="9029190" y="2326275"/>
                </a:lnTo>
                <a:lnTo>
                  <a:pt x="9029190" y="2104700"/>
                </a:lnTo>
                <a:lnTo>
                  <a:pt x="9000488" y="2104700"/>
                </a:lnTo>
                <a:lnTo>
                  <a:pt x="9000488" y="2076829"/>
                </a:lnTo>
                <a:lnTo>
                  <a:pt x="9029190" y="2076829"/>
                </a:lnTo>
                <a:lnTo>
                  <a:pt x="9029190" y="2047565"/>
                </a:lnTo>
                <a:lnTo>
                  <a:pt x="9000488" y="2047565"/>
                </a:lnTo>
                <a:lnTo>
                  <a:pt x="9000488" y="2028815"/>
                </a:lnTo>
                <a:close/>
                <a:moveTo>
                  <a:pt x="8399269" y="2028815"/>
                </a:moveTo>
                <a:lnTo>
                  <a:pt x="8399269" y="2047565"/>
                </a:lnTo>
                <a:lnTo>
                  <a:pt x="8370567" y="2047565"/>
                </a:lnTo>
                <a:lnTo>
                  <a:pt x="8370567" y="2076829"/>
                </a:lnTo>
                <a:lnTo>
                  <a:pt x="8399269" y="2076829"/>
                </a:lnTo>
                <a:lnTo>
                  <a:pt x="8399269" y="2104700"/>
                </a:lnTo>
                <a:lnTo>
                  <a:pt x="8370567" y="2104700"/>
                </a:lnTo>
                <a:lnTo>
                  <a:pt x="8370567" y="2326275"/>
                </a:lnTo>
                <a:lnTo>
                  <a:pt x="8419081" y="2396332"/>
                </a:lnTo>
                <a:lnTo>
                  <a:pt x="8388729" y="2725083"/>
                </a:lnTo>
                <a:lnTo>
                  <a:pt x="8388729" y="2756502"/>
                </a:lnTo>
                <a:lnTo>
                  <a:pt x="8584054" y="2756502"/>
                </a:lnTo>
                <a:lnTo>
                  <a:pt x="8584054" y="2725083"/>
                </a:lnTo>
                <a:lnTo>
                  <a:pt x="8553829" y="2396332"/>
                </a:lnTo>
                <a:lnTo>
                  <a:pt x="8602216" y="2326275"/>
                </a:lnTo>
                <a:lnTo>
                  <a:pt x="8602216" y="2104700"/>
                </a:lnTo>
                <a:lnTo>
                  <a:pt x="8573514" y="2104700"/>
                </a:lnTo>
                <a:lnTo>
                  <a:pt x="8573514" y="2076829"/>
                </a:lnTo>
                <a:lnTo>
                  <a:pt x="8602216" y="2076829"/>
                </a:lnTo>
                <a:lnTo>
                  <a:pt x="8602216" y="2047565"/>
                </a:lnTo>
                <a:lnTo>
                  <a:pt x="8573514" y="2047565"/>
                </a:lnTo>
                <a:lnTo>
                  <a:pt x="8573514" y="2028815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1319877"/>
                </a:lnTo>
                <a:lnTo>
                  <a:pt x="9039857" y="1319877"/>
                </a:lnTo>
                <a:lnTo>
                  <a:pt x="9039857" y="1338627"/>
                </a:lnTo>
                <a:lnTo>
                  <a:pt x="9011029" y="1338627"/>
                </a:lnTo>
                <a:lnTo>
                  <a:pt x="9011029" y="1367891"/>
                </a:lnTo>
                <a:lnTo>
                  <a:pt x="9039857" y="1367891"/>
                </a:lnTo>
                <a:lnTo>
                  <a:pt x="9039857" y="1395635"/>
                </a:lnTo>
                <a:lnTo>
                  <a:pt x="9011029" y="1395635"/>
                </a:lnTo>
                <a:lnTo>
                  <a:pt x="9011029" y="1617337"/>
                </a:lnTo>
                <a:lnTo>
                  <a:pt x="9059542" y="1687394"/>
                </a:lnTo>
                <a:lnTo>
                  <a:pt x="9029190" y="2016146"/>
                </a:lnTo>
                <a:lnTo>
                  <a:pt x="9029190" y="2047564"/>
                </a:lnTo>
                <a:lnTo>
                  <a:pt x="9143998" y="2047564"/>
                </a:lnTo>
                <a:lnTo>
                  <a:pt x="9143998" y="2750040"/>
                </a:lnTo>
                <a:lnTo>
                  <a:pt x="9049002" y="2750040"/>
                </a:lnTo>
                <a:lnTo>
                  <a:pt x="9049002" y="2768663"/>
                </a:lnTo>
                <a:lnTo>
                  <a:pt x="9020300" y="2768663"/>
                </a:lnTo>
                <a:lnTo>
                  <a:pt x="9020300" y="2798054"/>
                </a:lnTo>
                <a:lnTo>
                  <a:pt x="9049002" y="2798054"/>
                </a:lnTo>
                <a:lnTo>
                  <a:pt x="9049002" y="2825925"/>
                </a:lnTo>
                <a:lnTo>
                  <a:pt x="9020300" y="2825925"/>
                </a:lnTo>
                <a:lnTo>
                  <a:pt x="9020300" y="3047500"/>
                </a:lnTo>
                <a:lnTo>
                  <a:pt x="9068687" y="3117431"/>
                </a:lnTo>
                <a:lnTo>
                  <a:pt x="9038461" y="3446308"/>
                </a:lnTo>
                <a:lnTo>
                  <a:pt x="9038461" y="3473999"/>
                </a:lnTo>
                <a:lnTo>
                  <a:pt x="8799066" y="3473999"/>
                </a:lnTo>
                <a:lnTo>
                  <a:pt x="8799066" y="3446308"/>
                </a:lnTo>
                <a:lnTo>
                  <a:pt x="8768713" y="3117431"/>
                </a:lnTo>
                <a:lnTo>
                  <a:pt x="8817227" y="3047500"/>
                </a:lnTo>
                <a:lnTo>
                  <a:pt x="8817227" y="2825799"/>
                </a:lnTo>
                <a:lnTo>
                  <a:pt x="8788525" y="2825799"/>
                </a:lnTo>
                <a:lnTo>
                  <a:pt x="8788525" y="2798054"/>
                </a:lnTo>
                <a:lnTo>
                  <a:pt x="8817227" y="2798054"/>
                </a:lnTo>
                <a:lnTo>
                  <a:pt x="8817227" y="2768663"/>
                </a:lnTo>
                <a:lnTo>
                  <a:pt x="8788525" y="2768663"/>
                </a:lnTo>
                <a:lnTo>
                  <a:pt x="8788525" y="2750040"/>
                </a:lnTo>
                <a:lnTo>
                  <a:pt x="8614280" y="2750040"/>
                </a:lnTo>
                <a:lnTo>
                  <a:pt x="8614280" y="2768663"/>
                </a:lnTo>
                <a:lnTo>
                  <a:pt x="8585579" y="2768663"/>
                </a:lnTo>
                <a:lnTo>
                  <a:pt x="8585579" y="2798054"/>
                </a:lnTo>
                <a:lnTo>
                  <a:pt x="8614280" y="2798054"/>
                </a:lnTo>
                <a:lnTo>
                  <a:pt x="8614280" y="2825799"/>
                </a:lnTo>
                <a:lnTo>
                  <a:pt x="8585579" y="2825799"/>
                </a:lnTo>
                <a:lnTo>
                  <a:pt x="8585579" y="3047500"/>
                </a:lnTo>
                <a:lnTo>
                  <a:pt x="8633966" y="3117431"/>
                </a:lnTo>
                <a:lnTo>
                  <a:pt x="8603740" y="3446308"/>
                </a:lnTo>
                <a:lnTo>
                  <a:pt x="8603740" y="3473999"/>
                </a:lnTo>
                <a:lnTo>
                  <a:pt x="953641" y="3473999"/>
                </a:lnTo>
                <a:lnTo>
                  <a:pt x="953641" y="3446688"/>
                </a:lnTo>
                <a:lnTo>
                  <a:pt x="923288" y="3117937"/>
                </a:lnTo>
                <a:lnTo>
                  <a:pt x="971802" y="3048006"/>
                </a:lnTo>
                <a:lnTo>
                  <a:pt x="971802" y="2826305"/>
                </a:lnTo>
                <a:lnTo>
                  <a:pt x="942973" y="2826305"/>
                </a:lnTo>
                <a:lnTo>
                  <a:pt x="942973" y="2798434"/>
                </a:lnTo>
                <a:lnTo>
                  <a:pt x="971802" y="2798434"/>
                </a:lnTo>
                <a:lnTo>
                  <a:pt x="971802" y="2769170"/>
                </a:lnTo>
                <a:lnTo>
                  <a:pt x="942973" y="2769170"/>
                </a:lnTo>
                <a:lnTo>
                  <a:pt x="942973" y="2750420"/>
                </a:lnTo>
                <a:lnTo>
                  <a:pt x="768856" y="2750420"/>
                </a:lnTo>
                <a:lnTo>
                  <a:pt x="768856" y="2769170"/>
                </a:lnTo>
                <a:lnTo>
                  <a:pt x="740154" y="2769170"/>
                </a:lnTo>
                <a:lnTo>
                  <a:pt x="740154" y="2737751"/>
                </a:lnTo>
                <a:lnTo>
                  <a:pt x="709801" y="2409000"/>
                </a:lnTo>
                <a:lnTo>
                  <a:pt x="758315" y="2338943"/>
                </a:lnTo>
                <a:lnTo>
                  <a:pt x="758315" y="2117368"/>
                </a:lnTo>
                <a:lnTo>
                  <a:pt x="729486" y="2117368"/>
                </a:lnTo>
                <a:lnTo>
                  <a:pt x="729486" y="2089497"/>
                </a:lnTo>
                <a:lnTo>
                  <a:pt x="758315" y="2089497"/>
                </a:lnTo>
                <a:lnTo>
                  <a:pt x="758315" y="2060233"/>
                </a:lnTo>
                <a:lnTo>
                  <a:pt x="729486" y="2060233"/>
                </a:lnTo>
                <a:lnTo>
                  <a:pt x="729486" y="2041483"/>
                </a:lnTo>
                <a:lnTo>
                  <a:pt x="555369" y="2041483"/>
                </a:lnTo>
                <a:lnTo>
                  <a:pt x="555369" y="2060233"/>
                </a:lnTo>
                <a:lnTo>
                  <a:pt x="526667" y="2060233"/>
                </a:lnTo>
                <a:lnTo>
                  <a:pt x="526667" y="2028815"/>
                </a:lnTo>
                <a:lnTo>
                  <a:pt x="496314" y="1700064"/>
                </a:lnTo>
                <a:lnTo>
                  <a:pt x="544828" y="1630007"/>
                </a:lnTo>
                <a:lnTo>
                  <a:pt x="544828" y="1408304"/>
                </a:lnTo>
                <a:lnTo>
                  <a:pt x="515999" y="1408304"/>
                </a:lnTo>
                <a:lnTo>
                  <a:pt x="515999" y="1380560"/>
                </a:lnTo>
                <a:lnTo>
                  <a:pt x="544828" y="1380560"/>
                </a:lnTo>
                <a:lnTo>
                  <a:pt x="544828" y="1351297"/>
                </a:lnTo>
                <a:lnTo>
                  <a:pt x="515999" y="1351297"/>
                </a:lnTo>
                <a:lnTo>
                  <a:pt x="515999" y="1332547"/>
                </a:lnTo>
                <a:lnTo>
                  <a:pt x="341882" y="1332547"/>
                </a:lnTo>
                <a:lnTo>
                  <a:pt x="341882" y="1351297"/>
                </a:lnTo>
                <a:lnTo>
                  <a:pt x="313053" y="1351297"/>
                </a:lnTo>
                <a:lnTo>
                  <a:pt x="313053" y="1380560"/>
                </a:lnTo>
                <a:lnTo>
                  <a:pt x="341882" y="1380560"/>
                </a:lnTo>
                <a:lnTo>
                  <a:pt x="341882" y="1408304"/>
                </a:lnTo>
                <a:lnTo>
                  <a:pt x="313053" y="1408304"/>
                </a:lnTo>
                <a:lnTo>
                  <a:pt x="313053" y="1630007"/>
                </a:lnTo>
                <a:lnTo>
                  <a:pt x="361567" y="1700064"/>
                </a:lnTo>
                <a:lnTo>
                  <a:pt x="331214" y="2028815"/>
                </a:lnTo>
                <a:lnTo>
                  <a:pt x="331214" y="2060233"/>
                </a:lnTo>
                <a:lnTo>
                  <a:pt x="302513" y="2060233"/>
                </a:lnTo>
                <a:lnTo>
                  <a:pt x="302513" y="2041483"/>
                </a:lnTo>
                <a:lnTo>
                  <a:pt x="128396" y="2041483"/>
                </a:lnTo>
                <a:lnTo>
                  <a:pt x="128396" y="2060233"/>
                </a:lnTo>
                <a:lnTo>
                  <a:pt x="99567" y="2060233"/>
                </a:lnTo>
                <a:lnTo>
                  <a:pt x="99567" y="2028815"/>
                </a:lnTo>
                <a:lnTo>
                  <a:pt x="69342" y="1700064"/>
                </a:lnTo>
                <a:lnTo>
                  <a:pt x="117728" y="1630007"/>
                </a:lnTo>
                <a:lnTo>
                  <a:pt x="117728" y="1408304"/>
                </a:lnTo>
                <a:lnTo>
                  <a:pt x="89027" y="1408304"/>
                </a:lnTo>
                <a:lnTo>
                  <a:pt x="89027" y="1380560"/>
                </a:lnTo>
                <a:lnTo>
                  <a:pt x="117728" y="1380560"/>
                </a:lnTo>
                <a:lnTo>
                  <a:pt x="117728" y="1351297"/>
                </a:lnTo>
                <a:lnTo>
                  <a:pt x="89027" y="1351297"/>
                </a:lnTo>
                <a:lnTo>
                  <a:pt x="89027" y="1332547"/>
                </a:lnTo>
                <a:lnTo>
                  <a:pt x="0" y="1332547"/>
                </a:lnTo>
                <a:close/>
              </a:path>
            </a:pathLst>
          </a:custGeom>
          <a:solidFill>
            <a:srgbClr val="88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744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gee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200" y="3543300"/>
            <a:ext cx="6148875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9" y="4084972"/>
            <a:ext cx="6125738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7" y="4670231"/>
            <a:ext cx="6125738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40" name="Vrije vorm 39">
            <a:extLst>
              <a:ext uri="{FF2B5EF4-FFF2-40B4-BE49-F238E27FC236}">
                <a16:creationId xmlns:a16="http://schemas.microsoft.com/office/drawing/2014/main" id="{F6DBCFC6-BE01-7E49-B580-654C0637181F}"/>
              </a:ext>
            </a:extLst>
          </p:cNvPr>
          <p:cNvSpPr>
            <a:spLocks noChangeAspect="1"/>
          </p:cNvSpPr>
          <p:nvPr userDrawn="1"/>
        </p:nvSpPr>
        <p:spPr>
          <a:xfrm>
            <a:off x="4" y="1"/>
            <a:ext cx="9143996" cy="3473998"/>
          </a:xfrm>
          <a:custGeom>
            <a:avLst/>
            <a:gdLst>
              <a:gd name="connsiteX0" fmla="*/ 7496899 w 9143996"/>
              <a:gd name="connsiteY0" fmla="*/ 3473580 h 3473998"/>
              <a:gd name="connsiteX1" fmla="*/ 7499751 w 9143996"/>
              <a:gd name="connsiteY1" fmla="*/ 3473998 h 3473998"/>
              <a:gd name="connsiteX2" fmla="*/ 7495867 w 9143996"/>
              <a:gd name="connsiteY2" fmla="*/ 3473998 h 3473998"/>
              <a:gd name="connsiteX3" fmla="*/ 5587962 w 9143996"/>
              <a:gd name="connsiteY3" fmla="*/ 3473580 h 3473998"/>
              <a:gd name="connsiteX4" fmla="*/ 5590813 w 9143996"/>
              <a:gd name="connsiteY4" fmla="*/ 3473998 h 3473998"/>
              <a:gd name="connsiteX5" fmla="*/ 5586931 w 9143996"/>
              <a:gd name="connsiteY5" fmla="*/ 3473998 h 3473998"/>
              <a:gd name="connsiteX6" fmla="*/ 4156294 w 9143996"/>
              <a:gd name="connsiteY6" fmla="*/ 3473580 h 3473998"/>
              <a:gd name="connsiteX7" fmla="*/ 4159146 w 9143996"/>
              <a:gd name="connsiteY7" fmla="*/ 3473998 h 3473998"/>
              <a:gd name="connsiteX8" fmla="*/ 4155262 w 9143996"/>
              <a:gd name="connsiteY8" fmla="*/ 3473998 h 3473998"/>
              <a:gd name="connsiteX9" fmla="*/ 2724623 w 9143996"/>
              <a:gd name="connsiteY9" fmla="*/ 3473580 h 3473998"/>
              <a:gd name="connsiteX10" fmla="*/ 2727475 w 9143996"/>
              <a:gd name="connsiteY10" fmla="*/ 3473998 h 3473998"/>
              <a:gd name="connsiteX11" fmla="*/ 2723592 w 9143996"/>
              <a:gd name="connsiteY11" fmla="*/ 3473998 h 3473998"/>
              <a:gd name="connsiteX12" fmla="*/ 815686 w 9143996"/>
              <a:gd name="connsiteY12" fmla="*/ 3473580 h 3473998"/>
              <a:gd name="connsiteX13" fmla="*/ 818538 w 9143996"/>
              <a:gd name="connsiteY13" fmla="*/ 3473998 h 3473998"/>
              <a:gd name="connsiteX14" fmla="*/ 814654 w 9143996"/>
              <a:gd name="connsiteY14" fmla="*/ 3473998 h 3473998"/>
              <a:gd name="connsiteX15" fmla="*/ 8928603 w 9143996"/>
              <a:gd name="connsiteY15" fmla="*/ 3473566 h 3473998"/>
              <a:gd name="connsiteX16" fmla="*/ 8931548 w 9143996"/>
              <a:gd name="connsiteY16" fmla="*/ 3473998 h 3473998"/>
              <a:gd name="connsiteX17" fmla="*/ 8927538 w 9143996"/>
              <a:gd name="connsiteY17" fmla="*/ 3473998 h 3473998"/>
              <a:gd name="connsiteX18" fmla="*/ 8451338 w 9143996"/>
              <a:gd name="connsiteY18" fmla="*/ 3473566 h 3473998"/>
              <a:gd name="connsiteX19" fmla="*/ 8454283 w 9143996"/>
              <a:gd name="connsiteY19" fmla="*/ 3473998 h 3473998"/>
              <a:gd name="connsiteX20" fmla="*/ 8450273 w 9143996"/>
              <a:gd name="connsiteY20" fmla="*/ 3473998 h 3473998"/>
              <a:gd name="connsiteX21" fmla="*/ 7019666 w 9143996"/>
              <a:gd name="connsiteY21" fmla="*/ 3473566 h 3473998"/>
              <a:gd name="connsiteX22" fmla="*/ 7022611 w 9143996"/>
              <a:gd name="connsiteY22" fmla="*/ 3473998 h 3473998"/>
              <a:gd name="connsiteX23" fmla="*/ 7018601 w 9143996"/>
              <a:gd name="connsiteY23" fmla="*/ 3473998 h 3473998"/>
              <a:gd name="connsiteX24" fmla="*/ 6542401 w 9143996"/>
              <a:gd name="connsiteY24" fmla="*/ 3473566 h 3473998"/>
              <a:gd name="connsiteX25" fmla="*/ 6545346 w 9143996"/>
              <a:gd name="connsiteY25" fmla="*/ 3473998 h 3473998"/>
              <a:gd name="connsiteX26" fmla="*/ 6541336 w 9143996"/>
              <a:gd name="connsiteY26" fmla="*/ 3473998 h 3473998"/>
              <a:gd name="connsiteX27" fmla="*/ 4633464 w 9143996"/>
              <a:gd name="connsiteY27" fmla="*/ 3473566 h 3473998"/>
              <a:gd name="connsiteX28" fmla="*/ 4636408 w 9143996"/>
              <a:gd name="connsiteY28" fmla="*/ 3473998 h 3473998"/>
              <a:gd name="connsiteX29" fmla="*/ 4632399 w 9143996"/>
              <a:gd name="connsiteY29" fmla="*/ 3473998 h 3473998"/>
              <a:gd name="connsiteX30" fmla="*/ 3679062 w 9143996"/>
              <a:gd name="connsiteY30" fmla="*/ 3473566 h 3473998"/>
              <a:gd name="connsiteX31" fmla="*/ 3682007 w 9143996"/>
              <a:gd name="connsiteY31" fmla="*/ 3473998 h 3473998"/>
              <a:gd name="connsiteX32" fmla="*/ 3677997 w 9143996"/>
              <a:gd name="connsiteY32" fmla="*/ 3473998 h 3473998"/>
              <a:gd name="connsiteX33" fmla="*/ 3201796 w 9143996"/>
              <a:gd name="connsiteY33" fmla="*/ 3473566 h 3473998"/>
              <a:gd name="connsiteX34" fmla="*/ 3204742 w 9143996"/>
              <a:gd name="connsiteY34" fmla="*/ 3473998 h 3473998"/>
              <a:gd name="connsiteX35" fmla="*/ 3200730 w 9143996"/>
              <a:gd name="connsiteY35" fmla="*/ 3473998 h 3473998"/>
              <a:gd name="connsiteX36" fmla="*/ 2247392 w 9143996"/>
              <a:gd name="connsiteY36" fmla="*/ 3473566 h 3473998"/>
              <a:gd name="connsiteX37" fmla="*/ 2250338 w 9143996"/>
              <a:gd name="connsiteY37" fmla="*/ 3473998 h 3473998"/>
              <a:gd name="connsiteX38" fmla="*/ 2246327 w 9143996"/>
              <a:gd name="connsiteY38" fmla="*/ 3473998 h 3473998"/>
              <a:gd name="connsiteX39" fmla="*/ 1770126 w 9143996"/>
              <a:gd name="connsiteY39" fmla="*/ 3473566 h 3473998"/>
              <a:gd name="connsiteX40" fmla="*/ 1773071 w 9143996"/>
              <a:gd name="connsiteY40" fmla="*/ 3473998 h 3473998"/>
              <a:gd name="connsiteX41" fmla="*/ 1769060 w 9143996"/>
              <a:gd name="connsiteY41" fmla="*/ 3473998 h 3473998"/>
              <a:gd name="connsiteX42" fmla="*/ 1292861 w 9143996"/>
              <a:gd name="connsiteY42" fmla="*/ 3473566 h 3473998"/>
              <a:gd name="connsiteX43" fmla="*/ 1295806 w 9143996"/>
              <a:gd name="connsiteY43" fmla="*/ 3473998 h 3473998"/>
              <a:gd name="connsiteX44" fmla="*/ 1291796 w 9143996"/>
              <a:gd name="connsiteY44" fmla="*/ 3473998 h 3473998"/>
              <a:gd name="connsiteX45" fmla="*/ 338454 w 9143996"/>
              <a:gd name="connsiteY45" fmla="*/ 3473566 h 3473998"/>
              <a:gd name="connsiteX46" fmla="*/ 341399 w 9143996"/>
              <a:gd name="connsiteY46" fmla="*/ 3473998 h 3473998"/>
              <a:gd name="connsiteX47" fmla="*/ 337389 w 9143996"/>
              <a:gd name="connsiteY47" fmla="*/ 3473998 h 3473998"/>
              <a:gd name="connsiteX48" fmla="*/ 7858144 w 9143996"/>
              <a:gd name="connsiteY48" fmla="*/ 2739038 h 3473998"/>
              <a:gd name="connsiteX49" fmla="*/ 7496805 w 9143996"/>
              <a:gd name="connsiteY49" fmla="*/ 3003940 h 3473998"/>
              <a:gd name="connsiteX50" fmla="*/ 7496805 w 9143996"/>
              <a:gd name="connsiteY50" fmla="*/ 3238690 h 3473998"/>
              <a:gd name="connsiteX51" fmla="*/ 7974071 w 9143996"/>
              <a:gd name="connsiteY51" fmla="*/ 3003940 h 3473998"/>
              <a:gd name="connsiteX52" fmla="*/ 7974071 w 9143996"/>
              <a:gd name="connsiteY52" fmla="*/ 2769191 h 3473998"/>
              <a:gd name="connsiteX53" fmla="*/ 7858144 w 9143996"/>
              <a:gd name="connsiteY53" fmla="*/ 2739038 h 3473998"/>
              <a:gd name="connsiteX54" fmla="*/ 5472069 w 9143996"/>
              <a:gd name="connsiteY54" fmla="*/ 2739038 h 3473998"/>
              <a:gd name="connsiteX55" fmla="*/ 5110730 w 9143996"/>
              <a:gd name="connsiteY55" fmla="*/ 3003940 h 3473998"/>
              <a:gd name="connsiteX56" fmla="*/ 5110730 w 9143996"/>
              <a:gd name="connsiteY56" fmla="*/ 3238690 h 3473998"/>
              <a:gd name="connsiteX57" fmla="*/ 5587996 w 9143996"/>
              <a:gd name="connsiteY57" fmla="*/ 3003940 h 3473998"/>
              <a:gd name="connsiteX58" fmla="*/ 5587996 w 9143996"/>
              <a:gd name="connsiteY58" fmla="*/ 2769191 h 3473998"/>
              <a:gd name="connsiteX59" fmla="*/ 5472069 w 9143996"/>
              <a:gd name="connsiteY59" fmla="*/ 2739038 h 3473998"/>
              <a:gd name="connsiteX60" fmla="*/ 3563136 w 9143996"/>
              <a:gd name="connsiteY60" fmla="*/ 2739038 h 3473998"/>
              <a:gd name="connsiteX61" fmla="*/ 3201796 w 9143996"/>
              <a:gd name="connsiteY61" fmla="*/ 3003940 h 3473998"/>
              <a:gd name="connsiteX62" fmla="*/ 3201796 w 9143996"/>
              <a:gd name="connsiteY62" fmla="*/ 3238690 h 3473998"/>
              <a:gd name="connsiteX63" fmla="*/ 3679062 w 9143996"/>
              <a:gd name="connsiteY63" fmla="*/ 3003940 h 3473998"/>
              <a:gd name="connsiteX64" fmla="*/ 3679062 w 9143996"/>
              <a:gd name="connsiteY64" fmla="*/ 2769191 h 3473998"/>
              <a:gd name="connsiteX65" fmla="*/ 3563136 w 9143996"/>
              <a:gd name="connsiteY65" fmla="*/ 2739038 h 3473998"/>
              <a:gd name="connsiteX66" fmla="*/ 3085869 w 9143996"/>
              <a:gd name="connsiteY66" fmla="*/ 2739038 h 3473998"/>
              <a:gd name="connsiteX67" fmla="*/ 2724529 w 9143996"/>
              <a:gd name="connsiteY67" fmla="*/ 3003940 h 3473998"/>
              <a:gd name="connsiteX68" fmla="*/ 2724529 w 9143996"/>
              <a:gd name="connsiteY68" fmla="*/ 3238690 h 3473998"/>
              <a:gd name="connsiteX69" fmla="*/ 3201796 w 9143996"/>
              <a:gd name="connsiteY69" fmla="*/ 3003940 h 3473998"/>
              <a:gd name="connsiteX70" fmla="*/ 3201796 w 9143996"/>
              <a:gd name="connsiteY70" fmla="*/ 2769191 h 3473998"/>
              <a:gd name="connsiteX71" fmla="*/ 3085869 w 9143996"/>
              <a:gd name="connsiteY71" fmla="*/ 2739038 h 3473998"/>
              <a:gd name="connsiteX72" fmla="*/ 8335411 w 9143996"/>
              <a:gd name="connsiteY72" fmla="*/ 2269538 h 3473998"/>
              <a:gd name="connsiteX73" fmla="*/ 7974072 w 9143996"/>
              <a:gd name="connsiteY73" fmla="*/ 2534440 h 3473998"/>
              <a:gd name="connsiteX74" fmla="*/ 7974072 w 9143996"/>
              <a:gd name="connsiteY74" fmla="*/ 2769190 h 3473998"/>
              <a:gd name="connsiteX75" fmla="*/ 8451338 w 9143996"/>
              <a:gd name="connsiteY75" fmla="*/ 2534440 h 3473998"/>
              <a:gd name="connsiteX76" fmla="*/ 8451338 w 9143996"/>
              <a:gd name="connsiteY76" fmla="*/ 2299691 h 3473998"/>
              <a:gd name="connsiteX77" fmla="*/ 8335411 w 9143996"/>
              <a:gd name="connsiteY77" fmla="*/ 2269538 h 3473998"/>
              <a:gd name="connsiteX78" fmla="*/ 0 w 9143996"/>
              <a:gd name="connsiteY78" fmla="*/ 0 h 3473998"/>
              <a:gd name="connsiteX79" fmla="*/ 9143996 w 9143996"/>
              <a:gd name="connsiteY79" fmla="*/ 0 h 3473998"/>
              <a:gd name="connsiteX80" fmla="*/ 9143996 w 9143996"/>
              <a:gd name="connsiteY80" fmla="*/ 2823376 h 3473998"/>
              <a:gd name="connsiteX81" fmla="*/ 9139852 w 9143996"/>
              <a:gd name="connsiteY81" fmla="*/ 2827039 h 3473998"/>
              <a:gd name="connsiteX82" fmla="*/ 8928603 w 9143996"/>
              <a:gd name="connsiteY82" fmla="*/ 3003940 h 3473998"/>
              <a:gd name="connsiteX83" fmla="*/ 8928603 w 9143996"/>
              <a:gd name="connsiteY83" fmla="*/ 2769191 h 3473998"/>
              <a:gd name="connsiteX84" fmla="*/ 8451338 w 9143996"/>
              <a:gd name="connsiteY84" fmla="*/ 3003940 h 3473998"/>
              <a:gd name="connsiteX85" fmla="*/ 8451338 w 9143996"/>
              <a:gd name="connsiteY85" fmla="*/ 2769191 h 3473998"/>
              <a:gd name="connsiteX86" fmla="*/ 8335411 w 9143996"/>
              <a:gd name="connsiteY86" fmla="*/ 2739038 h 3473998"/>
              <a:gd name="connsiteX87" fmla="*/ 7974072 w 9143996"/>
              <a:gd name="connsiteY87" fmla="*/ 3003940 h 3473998"/>
              <a:gd name="connsiteX88" fmla="*/ 7974072 w 9143996"/>
              <a:gd name="connsiteY88" fmla="*/ 3238690 h 3473998"/>
              <a:gd name="connsiteX89" fmla="*/ 8451338 w 9143996"/>
              <a:gd name="connsiteY89" fmla="*/ 3003940 h 3473998"/>
              <a:gd name="connsiteX90" fmla="*/ 8451338 w 9143996"/>
              <a:gd name="connsiteY90" fmla="*/ 3238690 h 3473998"/>
              <a:gd name="connsiteX91" fmla="*/ 8928603 w 9143996"/>
              <a:gd name="connsiteY91" fmla="*/ 3003940 h 3473998"/>
              <a:gd name="connsiteX92" fmla="*/ 8928603 w 9143996"/>
              <a:gd name="connsiteY92" fmla="*/ 3238690 h 3473998"/>
              <a:gd name="connsiteX93" fmla="*/ 9139252 w 9143996"/>
              <a:gd name="connsiteY93" fmla="*/ 3229785 h 3473998"/>
              <a:gd name="connsiteX94" fmla="*/ 9143996 w 9143996"/>
              <a:gd name="connsiteY94" fmla="*/ 3225592 h 3473998"/>
              <a:gd name="connsiteX95" fmla="*/ 9143996 w 9143996"/>
              <a:gd name="connsiteY95" fmla="*/ 3293002 h 3473998"/>
              <a:gd name="connsiteX96" fmla="*/ 9139852 w 9143996"/>
              <a:gd name="connsiteY96" fmla="*/ 3296665 h 3473998"/>
              <a:gd name="connsiteX97" fmla="*/ 8928603 w 9143996"/>
              <a:gd name="connsiteY97" fmla="*/ 3473566 h 3473998"/>
              <a:gd name="connsiteX98" fmla="*/ 8928603 w 9143996"/>
              <a:gd name="connsiteY98" fmla="*/ 3238817 h 3473998"/>
              <a:gd name="connsiteX99" fmla="*/ 8451338 w 9143996"/>
              <a:gd name="connsiteY99" fmla="*/ 3473566 h 3473998"/>
              <a:gd name="connsiteX100" fmla="*/ 8451338 w 9143996"/>
              <a:gd name="connsiteY100" fmla="*/ 3238817 h 3473998"/>
              <a:gd name="connsiteX101" fmla="*/ 7974072 w 9143996"/>
              <a:gd name="connsiteY101" fmla="*/ 3473566 h 3473998"/>
              <a:gd name="connsiteX102" fmla="*/ 7977017 w 9143996"/>
              <a:gd name="connsiteY102" fmla="*/ 3473998 h 3473998"/>
              <a:gd name="connsiteX103" fmla="*/ 7973006 w 9143996"/>
              <a:gd name="connsiteY103" fmla="*/ 3473998 h 3473998"/>
              <a:gd name="connsiteX104" fmla="*/ 7974071 w 9143996"/>
              <a:gd name="connsiteY104" fmla="*/ 3473566 h 3473998"/>
              <a:gd name="connsiteX105" fmla="*/ 7974071 w 9143996"/>
              <a:gd name="connsiteY105" fmla="*/ 3238817 h 3473998"/>
              <a:gd name="connsiteX106" fmla="*/ 7552885 w 9143996"/>
              <a:gd name="connsiteY106" fmla="*/ 3450827 h 3473998"/>
              <a:gd name="connsiteX107" fmla="*/ 7496839 w 9143996"/>
              <a:gd name="connsiteY107" fmla="*/ 3473552 h 3473998"/>
              <a:gd name="connsiteX108" fmla="*/ 7447572 w 9143996"/>
              <a:gd name="connsiteY108" fmla="*/ 3466327 h 3473998"/>
              <a:gd name="connsiteX109" fmla="*/ 7496932 w 9143996"/>
              <a:gd name="connsiteY109" fmla="*/ 3238817 h 3473998"/>
              <a:gd name="connsiteX110" fmla="*/ 7019666 w 9143996"/>
              <a:gd name="connsiteY110" fmla="*/ 3473566 h 3473998"/>
              <a:gd name="connsiteX111" fmla="*/ 7019666 w 9143996"/>
              <a:gd name="connsiteY111" fmla="*/ 3238817 h 3473998"/>
              <a:gd name="connsiteX112" fmla="*/ 6542401 w 9143996"/>
              <a:gd name="connsiteY112" fmla="*/ 3473566 h 3473998"/>
              <a:gd name="connsiteX113" fmla="*/ 6542401 w 9143996"/>
              <a:gd name="connsiteY113" fmla="*/ 3238817 h 3473998"/>
              <a:gd name="connsiteX114" fmla="*/ 6065135 w 9143996"/>
              <a:gd name="connsiteY114" fmla="*/ 3473566 h 3473998"/>
              <a:gd name="connsiteX115" fmla="*/ 6068080 w 9143996"/>
              <a:gd name="connsiteY115" fmla="*/ 3473998 h 3473998"/>
              <a:gd name="connsiteX116" fmla="*/ 6064069 w 9143996"/>
              <a:gd name="connsiteY116" fmla="*/ 3473998 h 3473998"/>
              <a:gd name="connsiteX117" fmla="*/ 6065134 w 9143996"/>
              <a:gd name="connsiteY117" fmla="*/ 3473566 h 3473998"/>
              <a:gd name="connsiteX118" fmla="*/ 6065134 w 9143996"/>
              <a:gd name="connsiteY118" fmla="*/ 3238817 h 3473998"/>
              <a:gd name="connsiteX119" fmla="*/ 5643948 w 9143996"/>
              <a:gd name="connsiteY119" fmla="*/ 3450827 h 3473998"/>
              <a:gd name="connsiteX120" fmla="*/ 5587902 w 9143996"/>
              <a:gd name="connsiteY120" fmla="*/ 3473552 h 3473998"/>
              <a:gd name="connsiteX121" fmla="*/ 5538641 w 9143996"/>
              <a:gd name="connsiteY121" fmla="*/ 3466327 h 3473998"/>
              <a:gd name="connsiteX122" fmla="*/ 5587996 w 9143996"/>
              <a:gd name="connsiteY122" fmla="*/ 3238817 h 3473998"/>
              <a:gd name="connsiteX123" fmla="*/ 5110730 w 9143996"/>
              <a:gd name="connsiteY123" fmla="*/ 3473566 h 3473998"/>
              <a:gd name="connsiteX124" fmla="*/ 5113675 w 9143996"/>
              <a:gd name="connsiteY124" fmla="*/ 3473998 h 3473998"/>
              <a:gd name="connsiteX125" fmla="*/ 5109664 w 9143996"/>
              <a:gd name="connsiteY125" fmla="*/ 3473998 h 3473998"/>
              <a:gd name="connsiteX126" fmla="*/ 5110729 w 9143996"/>
              <a:gd name="connsiteY126" fmla="*/ 3473566 h 3473998"/>
              <a:gd name="connsiteX127" fmla="*/ 5110729 w 9143996"/>
              <a:gd name="connsiteY127" fmla="*/ 3238817 h 3473998"/>
              <a:gd name="connsiteX128" fmla="*/ 4689543 w 9143996"/>
              <a:gd name="connsiteY128" fmla="*/ 3450827 h 3473998"/>
              <a:gd name="connsiteX129" fmla="*/ 4633464 w 9143996"/>
              <a:gd name="connsiteY129" fmla="*/ 3473566 h 3473998"/>
              <a:gd name="connsiteX130" fmla="*/ 4584109 w 9143996"/>
              <a:gd name="connsiteY130" fmla="*/ 3466327 h 3473998"/>
              <a:gd name="connsiteX131" fmla="*/ 4633464 w 9143996"/>
              <a:gd name="connsiteY131" fmla="*/ 3238817 h 3473998"/>
              <a:gd name="connsiteX132" fmla="*/ 4212278 w 9143996"/>
              <a:gd name="connsiteY132" fmla="*/ 3450827 h 3473998"/>
              <a:gd name="connsiteX133" fmla="*/ 4156234 w 9143996"/>
              <a:gd name="connsiteY133" fmla="*/ 3473552 h 3473998"/>
              <a:gd name="connsiteX134" fmla="*/ 4106931 w 9143996"/>
              <a:gd name="connsiteY134" fmla="*/ 3466327 h 3473998"/>
              <a:gd name="connsiteX135" fmla="*/ 4156328 w 9143996"/>
              <a:gd name="connsiteY135" fmla="*/ 3238817 h 3473998"/>
              <a:gd name="connsiteX136" fmla="*/ 3735147 w 9143996"/>
              <a:gd name="connsiteY136" fmla="*/ 3450827 h 3473998"/>
              <a:gd name="connsiteX137" fmla="*/ 3679062 w 9143996"/>
              <a:gd name="connsiteY137" fmla="*/ 3473566 h 3473998"/>
              <a:gd name="connsiteX138" fmla="*/ 3629708 w 9143996"/>
              <a:gd name="connsiteY138" fmla="*/ 3466327 h 3473998"/>
              <a:gd name="connsiteX139" fmla="*/ 3679063 w 9143996"/>
              <a:gd name="connsiteY139" fmla="*/ 3238817 h 3473998"/>
              <a:gd name="connsiteX140" fmla="*/ 3201796 w 9143996"/>
              <a:gd name="connsiteY140" fmla="*/ 3473566 h 3473998"/>
              <a:gd name="connsiteX141" fmla="*/ 3201796 w 9143996"/>
              <a:gd name="connsiteY141" fmla="*/ 3238817 h 3473998"/>
              <a:gd name="connsiteX142" fmla="*/ 2780609 w 9143996"/>
              <a:gd name="connsiteY142" fmla="*/ 3450827 h 3473998"/>
              <a:gd name="connsiteX143" fmla="*/ 2724563 w 9143996"/>
              <a:gd name="connsiteY143" fmla="*/ 3473552 h 3473998"/>
              <a:gd name="connsiteX144" fmla="*/ 2675261 w 9143996"/>
              <a:gd name="connsiteY144" fmla="*/ 3466327 h 3473998"/>
              <a:gd name="connsiteX145" fmla="*/ 2724658 w 9143996"/>
              <a:gd name="connsiteY145" fmla="*/ 3238817 h 3473998"/>
              <a:gd name="connsiteX146" fmla="*/ 2303472 w 9143996"/>
              <a:gd name="connsiteY146" fmla="*/ 3450827 h 3473998"/>
              <a:gd name="connsiteX147" fmla="*/ 2247392 w 9143996"/>
              <a:gd name="connsiteY147" fmla="*/ 3473566 h 3473998"/>
              <a:gd name="connsiteX148" fmla="*/ 2198037 w 9143996"/>
              <a:gd name="connsiteY148" fmla="*/ 3466327 h 3473998"/>
              <a:gd name="connsiteX149" fmla="*/ 2247392 w 9143996"/>
              <a:gd name="connsiteY149" fmla="*/ 3238817 h 3473998"/>
              <a:gd name="connsiteX150" fmla="*/ 1826205 w 9143996"/>
              <a:gd name="connsiteY150" fmla="*/ 3450827 h 3473998"/>
              <a:gd name="connsiteX151" fmla="*/ 1770126 w 9143996"/>
              <a:gd name="connsiteY151" fmla="*/ 3473566 h 3473998"/>
              <a:gd name="connsiteX152" fmla="*/ 1720770 w 9143996"/>
              <a:gd name="connsiteY152" fmla="*/ 3466327 h 3473998"/>
              <a:gd name="connsiteX153" fmla="*/ 1770126 w 9143996"/>
              <a:gd name="connsiteY153" fmla="*/ 3238817 h 3473998"/>
              <a:gd name="connsiteX154" fmla="*/ 1348941 w 9143996"/>
              <a:gd name="connsiteY154" fmla="*/ 3450827 h 3473998"/>
              <a:gd name="connsiteX155" fmla="*/ 1292861 w 9143996"/>
              <a:gd name="connsiteY155" fmla="*/ 3473566 h 3473998"/>
              <a:gd name="connsiteX156" fmla="*/ 1243506 w 9143996"/>
              <a:gd name="connsiteY156" fmla="*/ 3466327 h 3473998"/>
              <a:gd name="connsiteX157" fmla="*/ 1292861 w 9143996"/>
              <a:gd name="connsiteY157" fmla="*/ 3238817 h 3473998"/>
              <a:gd name="connsiteX158" fmla="*/ 871673 w 9143996"/>
              <a:gd name="connsiteY158" fmla="*/ 3450827 h 3473998"/>
              <a:gd name="connsiteX159" fmla="*/ 815627 w 9143996"/>
              <a:gd name="connsiteY159" fmla="*/ 3473553 h 3473998"/>
              <a:gd name="connsiteX160" fmla="*/ 766359 w 9143996"/>
              <a:gd name="connsiteY160" fmla="*/ 3466327 h 3473998"/>
              <a:gd name="connsiteX161" fmla="*/ 815720 w 9143996"/>
              <a:gd name="connsiteY161" fmla="*/ 3238817 h 3473998"/>
              <a:gd name="connsiteX162" fmla="*/ 394534 w 9143996"/>
              <a:gd name="connsiteY162" fmla="*/ 3450827 h 3473998"/>
              <a:gd name="connsiteX163" fmla="*/ 338454 w 9143996"/>
              <a:gd name="connsiteY163" fmla="*/ 3473566 h 3473998"/>
              <a:gd name="connsiteX164" fmla="*/ 289099 w 9143996"/>
              <a:gd name="connsiteY164" fmla="*/ 3466327 h 3473998"/>
              <a:gd name="connsiteX165" fmla="*/ 338455 w 9143996"/>
              <a:gd name="connsiteY165" fmla="*/ 3238817 h 3473998"/>
              <a:gd name="connsiteX166" fmla="*/ 20526 w 9143996"/>
              <a:gd name="connsiteY166" fmla="*/ 3353048 h 3473998"/>
              <a:gd name="connsiteX167" fmla="*/ 0 w 9143996"/>
              <a:gd name="connsiteY167" fmla="*/ 3375008 h 3473998"/>
              <a:gd name="connsiteX168" fmla="*/ 0 w 9143996"/>
              <a:gd name="connsiteY168" fmla="*/ 3264145 h 3473998"/>
              <a:gd name="connsiteX169" fmla="*/ 10646 w 9143996"/>
              <a:gd name="connsiteY169" fmla="*/ 3261959 h 3473998"/>
              <a:gd name="connsiteX170" fmla="*/ 295947 w 9143996"/>
              <a:gd name="connsiteY170" fmla="*/ 3018705 h 3473998"/>
              <a:gd name="connsiteX171" fmla="*/ 338455 w 9143996"/>
              <a:gd name="connsiteY171" fmla="*/ 3003940 h 3473998"/>
              <a:gd name="connsiteX172" fmla="*/ 387809 w 9143996"/>
              <a:gd name="connsiteY172" fmla="*/ 3011180 h 3473998"/>
              <a:gd name="connsiteX173" fmla="*/ 338454 w 9143996"/>
              <a:gd name="connsiteY173" fmla="*/ 3238690 h 3473998"/>
              <a:gd name="connsiteX174" fmla="*/ 815720 w 9143996"/>
              <a:gd name="connsiteY174" fmla="*/ 3003940 h 3473998"/>
              <a:gd name="connsiteX175" fmla="*/ 815720 w 9143996"/>
              <a:gd name="connsiteY175" fmla="*/ 2769191 h 3473998"/>
              <a:gd name="connsiteX176" fmla="*/ 394534 w 9143996"/>
              <a:gd name="connsiteY176" fmla="*/ 2981201 h 3473998"/>
              <a:gd name="connsiteX177" fmla="*/ 338454 w 9143996"/>
              <a:gd name="connsiteY177" fmla="*/ 3003940 h 3473998"/>
              <a:gd name="connsiteX178" fmla="*/ 289100 w 9143996"/>
              <a:gd name="connsiteY178" fmla="*/ 2996701 h 3473998"/>
              <a:gd name="connsiteX179" fmla="*/ 338455 w 9143996"/>
              <a:gd name="connsiteY179" fmla="*/ 2769191 h 3473998"/>
              <a:gd name="connsiteX180" fmla="*/ 20492 w 9143996"/>
              <a:gd name="connsiteY180" fmla="*/ 2883422 h 3473998"/>
              <a:gd name="connsiteX181" fmla="*/ 0 w 9143996"/>
              <a:gd name="connsiteY181" fmla="*/ 2905353 h 347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9143996" h="3473998">
                <a:moveTo>
                  <a:pt x="7496899" y="3473580"/>
                </a:moveTo>
                <a:lnTo>
                  <a:pt x="7499751" y="3473998"/>
                </a:lnTo>
                <a:lnTo>
                  <a:pt x="7495867" y="3473998"/>
                </a:lnTo>
                <a:close/>
                <a:moveTo>
                  <a:pt x="5587962" y="3473580"/>
                </a:moveTo>
                <a:lnTo>
                  <a:pt x="5590813" y="3473998"/>
                </a:lnTo>
                <a:lnTo>
                  <a:pt x="5586931" y="3473998"/>
                </a:lnTo>
                <a:close/>
                <a:moveTo>
                  <a:pt x="4156294" y="3473580"/>
                </a:moveTo>
                <a:lnTo>
                  <a:pt x="4159146" y="3473998"/>
                </a:lnTo>
                <a:lnTo>
                  <a:pt x="4155262" y="3473998"/>
                </a:lnTo>
                <a:close/>
                <a:moveTo>
                  <a:pt x="2724623" y="3473580"/>
                </a:moveTo>
                <a:lnTo>
                  <a:pt x="2727475" y="3473998"/>
                </a:lnTo>
                <a:lnTo>
                  <a:pt x="2723592" y="3473998"/>
                </a:lnTo>
                <a:close/>
                <a:moveTo>
                  <a:pt x="815686" y="3473580"/>
                </a:moveTo>
                <a:lnTo>
                  <a:pt x="818538" y="3473998"/>
                </a:lnTo>
                <a:lnTo>
                  <a:pt x="814654" y="3473998"/>
                </a:lnTo>
                <a:close/>
                <a:moveTo>
                  <a:pt x="8928603" y="3473566"/>
                </a:moveTo>
                <a:lnTo>
                  <a:pt x="8931548" y="3473998"/>
                </a:lnTo>
                <a:lnTo>
                  <a:pt x="8927538" y="3473998"/>
                </a:lnTo>
                <a:close/>
                <a:moveTo>
                  <a:pt x="8451338" y="3473566"/>
                </a:moveTo>
                <a:lnTo>
                  <a:pt x="8454283" y="3473998"/>
                </a:lnTo>
                <a:lnTo>
                  <a:pt x="8450273" y="3473998"/>
                </a:lnTo>
                <a:close/>
                <a:moveTo>
                  <a:pt x="7019666" y="3473566"/>
                </a:moveTo>
                <a:lnTo>
                  <a:pt x="7022611" y="3473998"/>
                </a:lnTo>
                <a:lnTo>
                  <a:pt x="7018601" y="3473998"/>
                </a:lnTo>
                <a:close/>
                <a:moveTo>
                  <a:pt x="6542401" y="3473566"/>
                </a:moveTo>
                <a:lnTo>
                  <a:pt x="6545346" y="3473998"/>
                </a:lnTo>
                <a:lnTo>
                  <a:pt x="6541336" y="3473998"/>
                </a:lnTo>
                <a:close/>
                <a:moveTo>
                  <a:pt x="4633464" y="3473566"/>
                </a:moveTo>
                <a:lnTo>
                  <a:pt x="4636408" y="3473998"/>
                </a:lnTo>
                <a:lnTo>
                  <a:pt x="4632399" y="3473998"/>
                </a:lnTo>
                <a:close/>
                <a:moveTo>
                  <a:pt x="3679062" y="3473566"/>
                </a:moveTo>
                <a:lnTo>
                  <a:pt x="3682007" y="3473998"/>
                </a:lnTo>
                <a:lnTo>
                  <a:pt x="3677997" y="3473998"/>
                </a:lnTo>
                <a:close/>
                <a:moveTo>
                  <a:pt x="3201796" y="3473566"/>
                </a:moveTo>
                <a:lnTo>
                  <a:pt x="3204742" y="3473998"/>
                </a:lnTo>
                <a:lnTo>
                  <a:pt x="3200730" y="3473998"/>
                </a:lnTo>
                <a:close/>
                <a:moveTo>
                  <a:pt x="2247392" y="3473566"/>
                </a:moveTo>
                <a:lnTo>
                  <a:pt x="2250338" y="3473998"/>
                </a:lnTo>
                <a:lnTo>
                  <a:pt x="2246327" y="3473998"/>
                </a:lnTo>
                <a:close/>
                <a:moveTo>
                  <a:pt x="1770126" y="3473566"/>
                </a:moveTo>
                <a:lnTo>
                  <a:pt x="1773071" y="3473998"/>
                </a:lnTo>
                <a:lnTo>
                  <a:pt x="1769060" y="3473998"/>
                </a:lnTo>
                <a:close/>
                <a:moveTo>
                  <a:pt x="1292861" y="3473566"/>
                </a:moveTo>
                <a:lnTo>
                  <a:pt x="1295806" y="3473998"/>
                </a:lnTo>
                <a:lnTo>
                  <a:pt x="1291796" y="3473998"/>
                </a:lnTo>
                <a:close/>
                <a:moveTo>
                  <a:pt x="338454" y="3473566"/>
                </a:moveTo>
                <a:lnTo>
                  <a:pt x="341399" y="3473998"/>
                </a:lnTo>
                <a:lnTo>
                  <a:pt x="337389" y="3473998"/>
                </a:lnTo>
                <a:close/>
                <a:moveTo>
                  <a:pt x="7858144" y="2739038"/>
                </a:moveTo>
                <a:cubicBezTo>
                  <a:pt x="7707959" y="2753049"/>
                  <a:pt x="7624139" y="2983663"/>
                  <a:pt x="7496805" y="3003940"/>
                </a:cubicBezTo>
                <a:cubicBezTo>
                  <a:pt x="7641204" y="3003940"/>
                  <a:pt x="7689337" y="3169266"/>
                  <a:pt x="7496805" y="3238690"/>
                </a:cubicBezTo>
                <a:cubicBezTo>
                  <a:pt x="7726548" y="3372471"/>
                  <a:pt x="7817353" y="3028898"/>
                  <a:pt x="7974071" y="3003940"/>
                </a:cubicBezTo>
                <a:cubicBezTo>
                  <a:pt x="7829672" y="3003940"/>
                  <a:pt x="7781539" y="2838615"/>
                  <a:pt x="7974071" y="2769191"/>
                </a:cubicBezTo>
                <a:cubicBezTo>
                  <a:pt x="7930994" y="2744107"/>
                  <a:pt x="7892802" y="2735805"/>
                  <a:pt x="7858144" y="2739038"/>
                </a:cubicBezTo>
                <a:close/>
                <a:moveTo>
                  <a:pt x="5472069" y="2739038"/>
                </a:moveTo>
                <a:cubicBezTo>
                  <a:pt x="5321884" y="2753049"/>
                  <a:pt x="5238064" y="2983663"/>
                  <a:pt x="5110730" y="3003940"/>
                </a:cubicBezTo>
                <a:cubicBezTo>
                  <a:pt x="5255129" y="3003940"/>
                  <a:pt x="5303262" y="3169266"/>
                  <a:pt x="5110730" y="3238690"/>
                </a:cubicBezTo>
                <a:cubicBezTo>
                  <a:pt x="5340473" y="3372471"/>
                  <a:pt x="5431278" y="3028898"/>
                  <a:pt x="5587996" y="3003940"/>
                </a:cubicBezTo>
                <a:cubicBezTo>
                  <a:pt x="5443597" y="3003940"/>
                  <a:pt x="5395464" y="2838615"/>
                  <a:pt x="5587996" y="2769191"/>
                </a:cubicBezTo>
                <a:cubicBezTo>
                  <a:pt x="5544919" y="2744107"/>
                  <a:pt x="5506727" y="2735805"/>
                  <a:pt x="5472069" y="2739038"/>
                </a:cubicBezTo>
                <a:close/>
                <a:moveTo>
                  <a:pt x="3563136" y="2739038"/>
                </a:moveTo>
                <a:cubicBezTo>
                  <a:pt x="3412951" y="2753049"/>
                  <a:pt x="3329130" y="2983663"/>
                  <a:pt x="3201796" y="3003940"/>
                </a:cubicBezTo>
                <a:cubicBezTo>
                  <a:pt x="3346195" y="3003940"/>
                  <a:pt x="3394329" y="3169266"/>
                  <a:pt x="3201796" y="3238690"/>
                </a:cubicBezTo>
                <a:cubicBezTo>
                  <a:pt x="3431540" y="3372471"/>
                  <a:pt x="3522345" y="3028898"/>
                  <a:pt x="3679062" y="3003940"/>
                </a:cubicBezTo>
                <a:cubicBezTo>
                  <a:pt x="3534664" y="3003940"/>
                  <a:pt x="3486530" y="2838615"/>
                  <a:pt x="3679062" y="2769191"/>
                </a:cubicBezTo>
                <a:cubicBezTo>
                  <a:pt x="3635986" y="2744107"/>
                  <a:pt x="3597793" y="2735805"/>
                  <a:pt x="3563136" y="2739038"/>
                </a:cubicBezTo>
                <a:close/>
                <a:moveTo>
                  <a:pt x="3085869" y="2739038"/>
                </a:moveTo>
                <a:cubicBezTo>
                  <a:pt x="2935683" y="2753049"/>
                  <a:pt x="2851862" y="2983663"/>
                  <a:pt x="2724529" y="3003940"/>
                </a:cubicBezTo>
                <a:cubicBezTo>
                  <a:pt x="2868928" y="3003940"/>
                  <a:pt x="2917061" y="3169266"/>
                  <a:pt x="2724529" y="3238690"/>
                </a:cubicBezTo>
                <a:cubicBezTo>
                  <a:pt x="2954272" y="3372471"/>
                  <a:pt x="3045077" y="3028898"/>
                  <a:pt x="3201796" y="3003940"/>
                </a:cubicBezTo>
                <a:cubicBezTo>
                  <a:pt x="3057396" y="3003940"/>
                  <a:pt x="3009263" y="2838615"/>
                  <a:pt x="3201796" y="2769191"/>
                </a:cubicBezTo>
                <a:cubicBezTo>
                  <a:pt x="3158718" y="2744107"/>
                  <a:pt x="3120525" y="2735805"/>
                  <a:pt x="3085869" y="2739038"/>
                </a:cubicBezTo>
                <a:close/>
                <a:moveTo>
                  <a:pt x="8335411" y="2269538"/>
                </a:moveTo>
                <a:cubicBezTo>
                  <a:pt x="8185226" y="2283549"/>
                  <a:pt x="8101406" y="2514163"/>
                  <a:pt x="7974072" y="2534440"/>
                </a:cubicBezTo>
                <a:cubicBezTo>
                  <a:pt x="8118471" y="2534440"/>
                  <a:pt x="8166604" y="2699766"/>
                  <a:pt x="7974072" y="2769190"/>
                </a:cubicBezTo>
                <a:cubicBezTo>
                  <a:pt x="8203815" y="2902971"/>
                  <a:pt x="8294620" y="2559398"/>
                  <a:pt x="8451338" y="2534440"/>
                </a:cubicBezTo>
                <a:cubicBezTo>
                  <a:pt x="8306939" y="2534440"/>
                  <a:pt x="8258806" y="2369115"/>
                  <a:pt x="8451338" y="2299691"/>
                </a:cubicBezTo>
                <a:cubicBezTo>
                  <a:pt x="8408261" y="2274607"/>
                  <a:pt x="8370069" y="2266305"/>
                  <a:pt x="8335411" y="2269538"/>
                </a:cubicBezTo>
                <a:close/>
                <a:moveTo>
                  <a:pt x="0" y="0"/>
                </a:moveTo>
                <a:lnTo>
                  <a:pt x="9143996" y="0"/>
                </a:lnTo>
                <a:lnTo>
                  <a:pt x="9143996" y="2823376"/>
                </a:lnTo>
                <a:lnTo>
                  <a:pt x="9139852" y="2827039"/>
                </a:lnTo>
                <a:cubicBezTo>
                  <a:pt x="9068843" y="2899329"/>
                  <a:pt x="9006962" y="2991462"/>
                  <a:pt x="8928603" y="3003940"/>
                </a:cubicBezTo>
                <a:cubicBezTo>
                  <a:pt x="8784205" y="3003940"/>
                  <a:pt x="8736072" y="2838615"/>
                  <a:pt x="8928603" y="2769191"/>
                </a:cubicBezTo>
                <a:cubicBezTo>
                  <a:pt x="8698861" y="2635410"/>
                  <a:pt x="8608056" y="2978983"/>
                  <a:pt x="8451338" y="3003940"/>
                </a:cubicBezTo>
                <a:cubicBezTo>
                  <a:pt x="8306939" y="3003940"/>
                  <a:pt x="8258806" y="2838615"/>
                  <a:pt x="8451338" y="2769191"/>
                </a:cubicBezTo>
                <a:cubicBezTo>
                  <a:pt x="8408261" y="2744107"/>
                  <a:pt x="8370069" y="2735805"/>
                  <a:pt x="8335411" y="2739038"/>
                </a:cubicBezTo>
                <a:cubicBezTo>
                  <a:pt x="8185226" y="2753049"/>
                  <a:pt x="8101406" y="2983663"/>
                  <a:pt x="7974072" y="3003940"/>
                </a:cubicBezTo>
                <a:cubicBezTo>
                  <a:pt x="8118471" y="3003940"/>
                  <a:pt x="8166604" y="3169266"/>
                  <a:pt x="7974072" y="3238690"/>
                </a:cubicBezTo>
                <a:cubicBezTo>
                  <a:pt x="8203815" y="3372471"/>
                  <a:pt x="8294620" y="3028898"/>
                  <a:pt x="8451338" y="3003940"/>
                </a:cubicBezTo>
                <a:cubicBezTo>
                  <a:pt x="8595737" y="3003940"/>
                  <a:pt x="8643870" y="3169266"/>
                  <a:pt x="8451338" y="3238690"/>
                </a:cubicBezTo>
                <a:cubicBezTo>
                  <a:pt x="8681081" y="3372471"/>
                  <a:pt x="8771886" y="3028898"/>
                  <a:pt x="8928603" y="3003940"/>
                </a:cubicBezTo>
                <a:cubicBezTo>
                  <a:pt x="9073002" y="3003940"/>
                  <a:pt x="9121135" y="3169266"/>
                  <a:pt x="8928603" y="3238690"/>
                </a:cubicBezTo>
                <a:cubicBezTo>
                  <a:pt x="9014757" y="3288858"/>
                  <a:pt x="9081372" y="3271898"/>
                  <a:pt x="9139252" y="3229785"/>
                </a:cubicBezTo>
                <a:lnTo>
                  <a:pt x="9143996" y="3225592"/>
                </a:lnTo>
                <a:lnTo>
                  <a:pt x="9143996" y="3293002"/>
                </a:lnTo>
                <a:lnTo>
                  <a:pt x="9139852" y="3296665"/>
                </a:lnTo>
                <a:cubicBezTo>
                  <a:pt x="9068843" y="3368955"/>
                  <a:pt x="9006962" y="3461088"/>
                  <a:pt x="8928603" y="3473566"/>
                </a:cubicBezTo>
                <a:cubicBezTo>
                  <a:pt x="8784205" y="3473566"/>
                  <a:pt x="8736072" y="3308241"/>
                  <a:pt x="8928603" y="3238817"/>
                </a:cubicBezTo>
                <a:cubicBezTo>
                  <a:pt x="8698861" y="3105036"/>
                  <a:pt x="8608056" y="3448609"/>
                  <a:pt x="8451338" y="3473566"/>
                </a:cubicBezTo>
                <a:cubicBezTo>
                  <a:pt x="8306939" y="3473566"/>
                  <a:pt x="8258806" y="3308241"/>
                  <a:pt x="8451338" y="3238817"/>
                </a:cubicBezTo>
                <a:cubicBezTo>
                  <a:pt x="8221595" y="3105036"/>
                  <a:pt x="8130790" y="3448609"/>
                  <a:pt x="7974072" y="3473566"/>
                </a:cubicBezTo>
                <a:lnTo>
                  <a:pt x="7977017" y="3473998"/>
                </a:lnTo>
                <a:lnTo>
                  <a:pt x="7973006" y="3473998"/>
                </a:lnTo>
                <a:lnTo>
                  <a:pt x="7974071" y="3473566"/>
                </a:lnTo>
                <a:cubicBezTo>
                  <a:pt x="7829672" y="3473566"/>
                  <a:pt x="7781539" y="3308241"/>
                  <a:pt x="7974071" y="3238817"/>
                </a:cubicBezTo>
                <a:cubicBezTo>
                  <a:pt x="7773046" y="3121759"/>
                  <a:pt x="7678395" y="3370175"/>
                  <a:pt x="7552885" y="3450827"/>
                </a:cubicBezTo>
                <a:lnTo>
                  <a:pt x="7496839" y="3473552"/>
                </a:lnTo>
                <a:lnTo>
                  <a:pt x="7447572" y="3466327"/>
                </a:lnTo>
                <a:cubicBezTo>
                  <a:pt x="7344233" y="3433733"/>
                  <a:pt x="7328356" y="3299563"/>
                  <a:pt x="7496932" y="3238817"/>
                </a:cubicBezTo>
                <a:cubicBezTo>
                  <a:pt x="7267189" y="3105036"/>
                  <a:pt x="7176384" y="3448609"/>
                  <a:pt x="7019666" y="3473566"/>
                </a:cubicBezTo>
                <a:cubicBezTo>
                  <a:pt x="6875268" y="3473566"/>
                  <a:pt x="6827135" y="3308241"/>
                  <a:pt x="7019666" y="3238817"/>
                </a:cubicBezTo>
                <a:cubicBezTo>
                  <a:pt x="6789924" y="3105036"/>
                  <a:pt x="6699119" y="3448609"/>
                  <a:pt x="6542401" y="3473566"/>
                </a:cubicBezTo>
                <a:cubicBezTo>
                  <a:pt x="6398002" y="3473566"/>
                  <a:pt x="6349869" y="3308241"/>
                  <a:pt x="6542401" y="3238817"/>
                </a:cubicBezTo>
                <a:cubicBezTo>
                  <a:pt x="6312658" y="3105036"/>
                  <a:pt x="6221853" y="3448609"/>
                  <a:pt x="6065135" y="3473566"/>
                </a:cubicBezTo>
                <a:lnTo>
                  <a:pt x="6068080" y="3473998"/>
                </a:lnTo>
                <a:lnTo>
                  <a:pt x="6064069" y="3473998"/>
                </a:lnTo>
                <a:lnTo>
                  <a:pt x="6065134" y="3473566"/>
                </a:lnTo>
                <a:cubicBezTo>
                  <a:pt x="5920735" y="3473566"/>
                  <a:pt x="5872602" y="3308241"/>
                  <a:pt x="6065134" y="3238817"/>
                </a:cubicBezTo>
                <a:cubicBezTo>
                  <a:pt x="5864109" y="3121759"/>
                  <a:pt x="5769458" y="3370175"/>
                  <a:pt x="5643948" y="3450827"/>
                </a:cubicBezTo>
                <a:lnTo>
                  <a:pt x="5587902" y="3473552"/>
                </a:lnTo>
                <a:lnTo>
                  <a:pt x="5538641" y="3466327"/>
                </a:lnTo>
                <a:cubicBezTo>
                  <a:pt x="5435324" y="3433733"/>
                  <a:pt x="5419531" y="3299563"/>
                  <a:pt x="5587996" y="3238817"/>
                </a:cubicBezTo>
                <a:cubicBezTo>
                  <a:pt x="5358253" y="3105036"/>
                  <a:pt x="5267448" y="3448609"/>
                  <a:pt x="5110730" y="3473566"/>
                </a:cubicBezTo>
                <a:lnTo>
                  <a:pt x="5113675" y="3473998"/>
                </a:lnTo>
                <a:lnTo>
                  <a:pt x="5109664" y="3473998"/>
                </a:lnTo>
                <a:lnTo>
                  <a:pt x="5110729" y="3473566"/>
                </a:lnTo>
                <a:cubicBezTo>
                  <a:pt x="4966330" y="3473566"/>
                  <a:pt x="4918197" y="3308241"/>
                  <a:pt x="5110729" y="3238817"/>
                </a:cubicBezTo>
                <a:cubicBezTo>
                  <a:pt x="4909704" y="3121759"/>
                  <a:pt x="4815053" y="3370175"/>
                  <a:pt x="4689543" y="3450827"/>
                </a:cubicBezTo>
                <a:lnTo>
                  <a:pt x="4633464" y="3473566"/>
                </a:lnTo>
                <a:lnTo>
                  <a:pt x="4584109" y="3466327"/>
                </a:lnTo>
                <a:cubicBezTo>
                  <a:pt x="4480793" y="3433733"/>
                  <a:pt x="4464999" y="3299563"/>
                  <a:pt x="4633464" y="3238817"/>
                </a:cubicBezTo>
                <a:cubicBezTo>
                  <a:pt x="4432439" y="3121759"/>
                  <a:pt x="4337789" y="3370175"/>
                  <a:pt x="4212278" y="3450827"/>
                </a:cubicBezTo>
                <a:lnTo>
                  <a:pt x="4156234" y="3473552"/>
                </a:lnTo>
                <a:lnTo>
                  <a:pt x="4106931" y="3466327"/>
                </a:lnTo>
                <a:cubicBezTo>
                  <a:pt x="4003531" y="3433733"/>
                  <a:pt x="3987751" y="3299563"/>
                  <a:pt x="4156328" y="3238817"/>
                </a:cubicBezTo>
                <a:cubicBezTo>
                  <a:pt x="3955414" y="3121759"/>
                  <a:pt x="3860680" y="3370175"/>
                  <a:pt x="3735147" y="3450827"/>
                </a:cubicBezTo>
                <a:lnTo>
                  <a:pt x="3679062" y="3473566"/>
                </a:lnTo>
                <a:lnTo>
                  <a:pt x="3629708" y="3466327"/>
                </a:lnTo>
                <a:cubicBezTo>
                  <a:pt x="3526390" y="3433733"/>
                  <a:pt x="3510598" y="3299563"/>
                  <a:pt x="3679063" y="3238817"/>
                </a:cubicBezTo>
                <a:cubicBezTo>
                  <a:pt x="3449320" y="3105036"/>
                  <a:pt x="3358515" y="3448609"/>
                  <a:pt x="3201796" y="3473566"/>
                </a:cubicBezTo>
                <a:cubicBezTo>
                  <a:pt x="3057398" y="3473566"/>
                  <a:pt x="3009264" y="3308241"/>
                  <a:pt x="3201796" y="3238817"/>
                </a:cubicBezTo>
                <a:cubicBezTo>
                  <a:pt x="3000771" y="3121759"/>
                  <a:pt x="2906120" y="3370175"/>
                  <a:pt x="2780609" y="3450827"/>
                </a:cubicBezTo>
                <a:lnTo>
                  <a:pt x="2724563" y="3473552"/>
                </a:lnTo>
                <a:lnTo>
                  <a:pt x="2675261" y="3466327"/>
                </a:lnTo>
                <a:cubicBezTo>
                  <a:pt x="2571861" y="3433733"/>
                  <a:pt x="2556081" y="3299563"/>
                  <a:pt x="2724658" y="3238817"/>
                </a:cubicBezTo>
                <a:cubicBezTo>
                  <a:pt x="2523633" y="3121759"/>
                  <a:pt x="2428982" y="3370175"/>
                  <a:pt x="2303472" y="3450827"/>
                </a:cubicBezTo>
                <a:lnTo>
                  <a:pt x="2247392" y="3473566"/>
                </a:lnTo>
                <a:lnTo>
                  <a:pt x="2198037" y="3466327"/>
                </a:lnTo>
                <a:cubicBezTo>
                  <a:pt x="2094720" y="3433733"/>
                  <a:pt x="2078926" y="3299563"/>
                  <a:pt x="2247392" y="3238817"/>
                </a:cubicBezTo>
                <a:cubicBezTo>
                  <a:pt x="2046367" y="3121759"/>
                  <a:pt x="1951716" y="3370175"/>
                  <a:pt x="1826205" y="3450827"/>
                </a:cubicBezTo>
                <a:lnTo>
                  <a:pt x="1770126" y="3473566"/>
                </a:lnTo>
                <a:lnTo>
                  <a:pt x="1720770" y="3466327"/>
                </a:lnTo>
                <a:cubicBezTo>
                  <a:pt x="1617454" y="3433733"/>
                  <a:pt x="1601661" y="3299563"/>
                  <a:pt x="1770126" y="3238817"/>
                </a:cubicBezTo>
                <a:cubicBezTo>
                  <a:pt x="1569102" y="3121759"/>
                  <a:pt x="1474451" y="3370175"/>
                  <a:pt x="1348941" y="3450827"/>
                </a:cubicBezTo>
                <a:lnTo>
                  <a:pt x="1292861" y="3473566"/>
                </a:lnTo>
                <a:lnTo>
                  <a:pt x="1243506" y="3466327"/>
                </a:lnTo>
                <a:cubicBezTo>
                  <a:pt x="1140188" y="3433733"/>
                  <a:pt x="1124394" y="3299563"/>
                  <a:pt x="1292861" y="3238817"/>
                </a:cubicBezTo>
                <a:cubicBezTo>
                  <a:pt x="1091835" y="3121759"/>
                  <a:pt x="997183" y="3370175"/>
                  <a:pt x="871673" y="3450827"/>
                </a:cubicBezTo>
                <a:lnTo>
                  <a:pt x="815627" y="3473553"/>
                </a:lnTo>
                <a:lnTo>
                  <a:pt x="766359" y="3466327"/>
                </a:lnTo>
                <a:cubicBezTo>
                  <a:pt x="663020" y="3433733"/>
                  <a:pt x="647143" y="3299563"/>
                  <a:pt x="815720" y="3238817"/>
                </a:cubicBezTo>
                <a:cubicBezTo>
                  <a:pt x="614694" y="3121759"/>
                  <a:pt x="520044" y="3370175"/>
                  <a:pt x="394534" y="3450827"/>
                </a:cubicBezTo>
                <a:lnTo>
                  <a:pt x="338454" y="3473566"/>
                </a:lnTo>
                <a:lnTo>
                  <a:pt x="289099" y="3466327"/>
                </a:lnTo>
                <a:cubicBezTo>
                  <a:pt x="185783" y="3433733"/>
                  <a:pt x="169989" y="3299563"/>
                  <a:pt x="338455" y="3238817"/>
                </a:cubicBezTo>
                <a:cubicBezTo>
                  <a:pt x="194945" y="3155204"/>
                  <a:pt x="105608" y="3258057"/>
                  <a:pt x="20526" y="3353048"/>
                </a:cubicBezTo>
                <a:lnTo>
                  <a:pt x="0" y="3375008"/>
                </a:lnTo>
                <a:lnTo>
                  <a:pt x="0" y="3264145"/>
                </a:lnTo>
                <a:lnTo>
                  <a:pt x="10646" y="3261959"/>
                </a:lnTo>
                <a:cubicBezTo>
                  <a:pt x="124228" y="3225768"/>
                  <a:pt x="200030" y="3069697"/>
                  <a:pt x="295947" y="3018705"/>
                </a:cubicBezTo>
                <a:lnTo>
                  <a:pt x="338455" y="3003940"/>
                </a:lnTo>
                <a:lnTo>
                  <a:pt x="387809" y="3011180"/>
                </a:lnTo>
                <a:cubicBezTo>
                  <a:pt x="491126" y="3043773"/>
                  <a:pt x="506919" y="3177944"/>
                  <a:pt x="338454" y="3238690"/>
                </a:cubicBezTo>
                <a:cubicBezTo>
                  <a:pt x="568197" y="3372471"/>
                  <a:pt x="659002" y="3028898"/>
                  <a:pt x="815720" y="3003940"/>
                </a:cubicBezTo>
                <a:cubicBezTo>
                  <a:pt x="671321" y="3003940"/>
                  <a:pt x="623061" y="2838615"/>
                  <a:pt x="815720" y="2769191"/>
                </a:cubicBezTo>
                <a:cubicBezTo>
                  <a:pt x="614695" y="2652133"/>
                  <a:pt x="520044" y="2900549"/>
                  <a:pt x="394534" y="2981201"/>
                </a:cubicBezTo>
                <a:lnTo>
                  <a:pt x="338454" y="3003940"/>
                </a:lnTo>
                <a:lnTo>
                  <a:pt x="289100" y="2996701"/>
                </a:lnTo>
                <a:cubicBezTo>
                  <a:pt x="185783" y="2964107"/>
                  <a:pt x="169989" y="2829937"/>
                  <a:pt x="338455" y="2769191"/>
                </a:cubicBezTo>
                <a:cubicBezTo>
                  <a:pt x="194866" y="2685578"/>
                  <a:pt x="105549" y="2788431"/>
                  <a:pt x="20492" y="2883422"/>
                </a:cubicBezTo>
                <a:lnTo>
                  <a:pt x="0" y="2905353"/>
                </a:lnTo>
                <a:close/>
              </a:path>
            </a:pathLst>
          </a:custGeom>
          <a:solidFill>
            <a:srgbClr val="88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28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Vestingster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0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887439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93D87AE1-CD65-E34B-889D-D248BD4C3AD4}"/>
              </a:ext>
            </a:extLst>
          </p:cNvPr>
          <p:cNvSpPr/>
          <p:nvPr userDrawn="1"/>
        </p:nvSpPr>
        <p:spPr>
          <a:xfrm>
            <a:off x="2" y="1075500"/>
            <a:ext cx="9143999" cy="4068000"/>
          </a:xfrm>
          <a:custGeom>
            <a:avLst/>
            <a:gdLst>
              <a:gd name="connsiteX0" fmla="*/ 216661 w 9143999"/>
              <a:gd name="connsiteY0" fmla="*/ 169379 h 4068000"/>
              <a:gd name="connsiteX1" fmla="*/ 234441 w 9143999"/>
              <a:gd name="connsiteY1" fmla="*/ 190409 h 4068000"/>
              <a:gd name="connsiteX2" fmla="*/ 217550 w 9143999"/>
              <a:gd name="connsiteY2" fmla="*/ 198644 h 4068000"/>
              <a:gd name="connsiteX3" fmla="*/ 232917 w 9143999"/>
              <a:gd name="connsiteY3" fmla="*/ 218280 h 4068000"/>
              <a:gd name="connsiteX4" fmla="*/ 344169 w 9143999"/>
              <a:gd name="connsiteY4" fmla="*/ 210299 h 4068000"/>
              <a:gd name="connsiteX5" fmla="*/ 383920 w 9143999"/>
              <a:gd name="connsiteY5" fmla="*/ 330145 h 4068000"/>
              <a:gd name="connsiteX6" fmla="*/ 400303 w 9143999"/>
              <a:gd name="connsiteY6" fmla="*/ 327738 h 4068000"/>
              <a:gd name="connsiteX7" fmla="*/ 409320 w 9143999"/>
              <a:gd name="connsiteY7" fmla="*/ 307214 h 4068000"/>
              <a:gd name="connsiteX8" fmla="*/ 421766 w 9143999"/>
              <a:gd name="connsiteY8" fmla="*/ 325077 h 4068000"/>
              <a:gd name="connsiteX9" fmla="*/ 433577 w 9143999"/>
              <a:gd name="connsiteY9" fmla="*/ 466586 h 4068000"/>
              <a:gd name="connsiteX10" fmla="*/ 402716 w 9143999"/>
              <a:gd name="connsiteY10" fmla="*/ 479128 h 4068000"/>
              <a:gd name="connsiteX11" fmla="*/ 400684 w 9143999"/>
              <a:gd name="connsiteY11" fmla="*/ 465952 h 4068000"/>
              <a:gd name="connsiteX12" fmla="*/ 381507 w 9143999"/>
              <a:gd name="connsiteY12" fmla="*/ 463165 h 4068000"/>
              <a:gd name="connsiteX13" fmla="*/ 344296 w 9143999"/>
              <a:gd name="connsiteY13" fmla="*/ 578070 h 4068000"/>
              <a:gd name="connsiteX14" fmla="*/ 226948 w 9143999"/>
              <a:gd name="connsiteY14" fmla="*/ 572116 h 4068000"/>
              <a:gd name="connsiteX15" fmla="*/ 219201 w 9143999"/>
              <a:gd name="connsiteY15" fmla="*/ 595426 h 4068000"/>
              <a:gd name="connsiteX16" fmla="*/ 233806 w 9143999"/>
              <a:gd name="connsiteY16" fmla="*/ 604294 h 4068000"/>
              <a:gd name="connsiteX17" fmla="*/ 210819 w 9143999"/>
              <a:gd name="connsiteY17" fmla="*/ 629378 h 4068000"/>
              <a:gd name="connsiteX18" fmla="*/ 81152 w 9143999"/>
              <a:gd name="connsiteY18" fmla="*/ 574776 h 4068000"/>
              <a:gd name="connsiteX19" fmla="*/ 75691 w 9143999"/>
              <a:gd name="connsiteY19" fmla="*/ 558433 h 4068000"/>
              <a:gd name="connsiteX20" fmla="*/ 96519 w 9143999"/>
              <a:gd name="connsiteY20" fmla="*/ 549185 h 4068000"/>
              <a:gd name="connsiteX21" fmla="*/ 95376 w 9143999"/>
              <a:gd name="connsiteY21" fmla="*/ 523848 h 4068000"/>
              <a:gd name="connsiteX22" fmla="*/ 18033 w 9143999"/>
              <a:gd name="connsiteY22" fmla="*/ 463925 h 4068000"/>
              <a:gd name="connsiteX23" fmla="*/ 0 w 9143999"/>
              <a:gd name="connsiteY23" fmla="*/ 477897 h 4068000"/>
              <a:gd name="connsiteX24" fmla="*/ 0 w 9143999"/>
              <a:gd name="connsiteY24" fmla="*/ 314562 h 4068000"/>
              <a:gd name="connsiteX25" fmla="*/ 18414 w 9143999"/>
              <a:gd name="connsiteY25" fmla="*/ 331031 h 4068000"/>
              <a:gd name="connsiteX26" fmla="*/ 100583 w 9143999"/>
              <a:gd name="connsiteY26" fmla="*/ 257427 h 4068000"/>
              <a:gd name="connsiteX27" fmla="*/ 93725 w 9143999"/>
              <a:gd name="connsiteY27" fmla="*/ 243111 h 4068000"/>
              <a:gd name="connsiteX28" fmla="*/ 86232 w 9143999"/>
              <a:gd name="connsiteY28" fmla="*/ 243111 h 4068000"/>
              <a:gd name="connsiteX29" fmla="*/ 85216 w 9143999"/>
              <a:gd name="connsiteY29" fmla="*/ 211566 h 4068000"/>
              <a:gd name="connsiteX30" fmla="*/ 306958 w 9143999"/>
              <a:gd name="connsiteY30" fmla="*/ 95141 h 4068000"/>
              <a:gd name="connsiteX31" fmla="*/ 344169 w 9143999"/>
              <a:gd name="connsiteY31" fmla="*/ 210172 h 4068000"/>
              <a:gd name="connsiteX32" fmla="*/ 306958 w 9143999"/>
              <a:gd name="connsiteY32" fmla="*/ 95268 h 4068000"/>
              <a:gd name="connsiteX33" fmla="*/ 287781 w 9143999"/>
              <a:gd name="connsiteY33" fmla="*/ 98055 h 4068000"/>
              <a:gd name="connsiteX34" fmla="*/ 287654 w 9143999"/>
              <a:gd name="connsiteY34" fmla="*/ 98815 h 4068000"/>
              <a:gd name="connsiteX35" fmla="*/ 287781 w 9143999"/>
              <a:gd name="connsiteY35" fmla="*/ 97928 h 4068000"/>
              <a:gd name="connsiteX36" fmla="*/ 2382008 w 9143999"/>
              <a:gd name="connsiteY36" fmla="*/ 0 h 4068000"/>
              <a:gd name="connsiteX37" fmla="*/ 6295660 w 9143999"/>
              <a:gd name="connsiteY37" fmla="*/ 0 h 4068000"/>
              <a:gd name="connsiteX38" fmla="*/ 6303897 w 9143999"/>
              <a:gd name="connsiteY38" fmla="*/ 98688 h 4068000"/>
              <a:gd name="connsiteX39" fmla="*/ 6273036 w 9143999"/>
              <a:gd name="connsiteY39" fmla="*/ 111230 h 4068000"/>
              <a:gd name="connsiteX40" fmla="*/ 6271004 w 9143999"/>
              <a:gd name="connsiteY40" fmla="*/ 98055 h 4068000"/>
              <a:gd name="connsiteX41" fmla="*/ 6251827 w 9143999"/>
              <a:gd name="connsiteY41" fmla="*/ 95268 h 4068000"/>
              <a:gd name="connsiteX42" fmla="*/ 6214616 w 9143999"/>
              <a:gd name="connsiteY42" fmla="*/ 210172 h 4068000"/>
              <a:gd name="connsiteX43" fmla="*/ 6325995 w 9143999"/>
              <a:gd name="connsiteY43" fmla="*/ 218154 h 4068000"/>
              <a:gd name="connsiteX44" fmla="*/ 6341235 w 9143999"/>
              <a:gd name="connsiteY44" fmla="*/ 198517 h 4068000"/>
              <a:gd name="connsiteX45" fmla="*/ 6324344 w 9143999"/>
              <a:gd name="connsiteY45" fmla="*/ 190283 h 4068000"/>
              <a:gd name="connsiteX46" fmla="*/ 6342124 w 9143999"/>
              <a:gd name="connsiteY46" fmla="*/ 169253 h 4068000"/>
              <a:gd name="connsiteX47" fmla="*/ 6473696 w 9143999"/>
              <a:gd name="connsiteY47" fmla="*/ 211439 h 4068000"/>
              <a:gd name="connsiteX48" fmla="*/ 6472680 w 9143999"/>
              <a:gd name="connsiteY48" fmla="*/ 243238 h 4068000"/>
              <a:gd name="connsiteX49" fmla="*/ 6465314 w 9143999"/>
              <a:gd name="connsiteY49" fmla="*/ 243238 h 4068000"/>
              <a:gd name="connsiteX50" fmla="*/ 6458456 w 9143999"/>
              <a:gd name="connsiteY50" fmla="*/ 257553 h 4068000"/>
              <a:gd name="connsiteX51" fmla="*/ 6540752 w 9143999"/>
              <a:gd name="connsiteY51" fmla="*/ 331158 h 4068000"/>
              <a:gd name="connsiteX52" fmla="*/ 6622921 w 9143999"/>
              <a:gd name="connsiteY52" fmla="*/ 257553 h 4068000"/>
              <a:gd name="connsiteX53" fmla="*/ 6616190 w 9143999"/>
              <a:gd name="connsiteY53" fmla="*/ 243238 h 4068000"/>
              <a:gd name="connsiteX54" fmla="*/ 6608824 w 9143999"/>
              <a:gd name="connsiteY54" fmla="*/ 243238 h 4068000"/>
              <a:gd name="connsiteX55" fmla="*/ 6607808 w 9143999"/>
              <a:gd name="connsiteY55" fmla="*/ 211439 h 4068000"/>
              <a:gd name="connsiteX56" fmla="*/ 6739380 w 9143999"/>
              <a:gd name="connsiteY56" fmla="*/ 169253 h 4068000"/>
              <a:gd name="connsiteX57" fmla="*/ 6757160 w 9143999"/>
              <a:gd name="connsiteY57" fmla="*/ 190283 h 4068000"/>
              <a:gd name="connsiteX58" fmla="*/ 6740269 w 9143999"/>
              <a:gd name="connsiteY58" fmla="*/ 198517 h 4068000"/>
              <a:gd name="connsiteX59" fmla="*/ 6755636 w 9143999"/>
              <a:gd name="connsiteY59" fmla="*/ 218154 h 4068000"/>
              <a:gd name="connsiteX60" fmla="*/ 6866888 w 9143999"/>
              <a:gd name="connsiteY60" fmla="*/ 210172 h 4068000"/>
              <a:gd name="connsiteX61" fmla="*/ 6906639 w 9143999"/>
              <a:gd name="connsiteY61" fmla="*/ 330018 h 4068000"/>
              <a:gd name="connsiteX62" fmla="*/ 6923022 w 9143999"/>
              <a:gd name="connsiteY62" fmla="*/ 327611 h 4068000"/>
              <a:gd name="connsiteX63" fmla="*/ 6932039 w 9143999"/>
              <a:gd name="connsiteY63" fmla="*/ 307088 h 4068000"/>
              <a:gd name="connsiteX64" fmla="*/ 6944485 w 9143999"/>
              <a:gd name="connsiteY64" fmla="*/ 324950 h 4068000"/>
              <a:gd name="connsiteX65" fmla="*/ 6956296 w 9143999"/>
              <a:gd name="connsiteY65" fmla="*/ 466459 h 4068000"/>
              <a:gd name="connsiteX66" fmla="*/ 6925435 w 9143999"/>
              <a:gd name="connsiteY66" fmla="*/ 479001 h 4068000"/>
              <a:gd name="connsiteX67" fmla="*/ 6923403 w 9143999"/>
              <a:gd name="connsiteY67" fmla="*/ 465826 h 4068000"/>
              <a:gd name="connsiteX68" fmla="*/ 6904226 w 9143999"/>
              <a:gd name="connsiteY68" fmla="*/ 463039 h 4068000"/>
              <a:gd name="connsiteX69" fmla="*/ 6867015 w 9143999"/>
              <a:gd name="connsiteY69" fmla="*/ 577943 h 4068000"/>
              <a:gd name="connsiteX70" fmla="*/ 6978267 w 9143999"/>
              <a:gd name="connsiteY70" fmla="*/ 585924 h 4068000"/>
              <a:gd name="connsiteX71" fmla="*/ 6993634 w 9143999"/>
              <a:gd name="connsiteY71" fmla="*/ 566288 h 4068000"/>
              <a:gd name="connsiteX72" fmla="*/ 6976743 w 9143999"/>
              <a:gd name="connsiteY72" fmla="*/ 558053 h 4068000"/>
              <a:gd name="connsiteX73" fmla="*/ 6994523 w 9143999"/>
              <a:gd name="connsiteY73" fmla="*/ 537023 h 4068000"/>
              <a:gd name="connsiteX74" fmla="*/ 7125968 w 9143999"/>
              <a:gd name="connsiteY74" fmla="*/ 579210 h 4068000"/>
              <a:gd name="connsiteX75" fmla="*/ 7124952 w 9143999"/>
              <a:gd name="connsiteY75" fmla="*/ 611008 h 4068000"/>
              <a:gd name="connsiteX76" fmla="*/ 7117586 w 9143999"/>
              <a:gd name="connsiteY76" fmla="*/ 611008 h 4068000"/>
              <a:gd name="connsiteX77" fmla="*/ 7110855 w 9143999"/>
              <a:gd name="connsiteY77" fmla="*/ 625324 h 4068000"/>
              <a:gd name="connsiteX78" fmla="*/ 7193024 w 9143999"/>
              <a:gd name="connsiteY78" fmla="*/ 698929 h 4068000"/>
              <a:gd name="connsiteX79" fmla="*/ 7275320 w 9143999"/>
              <a:gd name="connsiteY79" fmla="*/ 625324 h 4068000"/>
              <a:gd name="connsiteX80" fmla="*/ 7268462 w 9143999"/>
              <a:gd name="connsiteY80" fmla="*/ 611008 h 4068000"/>
              <a:gd name="connsiteX81" fmla="*/ 7261096 w 9143999"/>
              <a:gd name="connsiteY81" fmla="*/ 611008 h 4068000"/>
              <a:gd name="connsiteX82" fmla="*/ 7260080 w 9143999"/>
              <a:gd name="connsiteY82" fmla="*/ 579210 h 4068000"/>
              <a:gd name="connsiteX83" fmla="*/ 7391652 w 9143999"/>
              <a:gd name="connsiteY83" fmla="*/ 537023 h 4068000"/>
              <a:gd name="connsiteX84" fmla="*/ 7409432 w 9143999"/>
              <a:gd name="connsiteY84" fmla="*/ 558053 h 4068000"/>
              <a:gd name="connsiteX85" fmla="*/ 7392541 w 9143999"/>
              <a:gd name="connsiteY85" fmla="*/ 566288 h 4068000"/>
              <a:gd name="connsiteX86" fmla="*/ 7407908 w 9143999"/>
              <a:gd name="connsiteY86" fmla="*/ 585924 h 4068000"/>
              <a:gd name="connsiteX87" fmla="*/ 7519160 w 9143999"/>
              <a:gd name="connsiteY87" fmla="*/ 577943 h 4068000"/>
              <a:gd name="connsiteX88" fmla="*/ 7481949 w 9143999"/>
              <a:gd name="connsiteY88" fmla="*/ 463039 h 4068000"/>
              <a:gd name="connsiteX89" fmla="*/ 7462772 w 9143999"/>
              <a:gd name="connsiteY89" fmla="*/ 465826 h 4068000"/>
              <a:gd name="connsiteX90" fmla="*/ 7460740 w 9143999"/>
              <a:gd name="connsiteY90" fmla="*/ 479001 h 4068000"/>
              <a:gd name="connsiteX91" fmla="*/ 7429879 w 9143999"/>
              <a:gd name="connsiteY91" fmla="*/ 466459 h 4068000"/>
              <a:gd name="connsiteX92" fmla="*/ 7441690 w 9143999"/>
              <a:gd name="connsiteY92" fmla="*/ 324950 h 4068000"/>
              <a:gd name="connsiteX93" fmla="*/ 7454136 w 9143999"/>
              <a:gd name="connsiteY93" fmla="*/ 307088 h 4068000"/>
              <a:gd name="connsiteX94" fmla="*/ 7463153 w 9143999"/>
              <a:gd name="connsiteY94" fmla="*/ 327611 h 4068000"/>
              <a:gd name="connsiteX95" fmla="*/ 7479536 w 9143999"/>
              <a:gd name="connsiteY95" fmla="*/ 330018 h 4068000"/>
              <a:gd name="connsiteX96" fmla="*/ 7519287 w 9143999"/>
              <a:gd name="connsiteY96" fmla="*/ 210172 h 4068000"/>
              <a:gd name="connsiteX97" fmla="*/ 7630666 w 9143999"/>
              <a:gd name="connsiteY97" fmla="*/ 218154 h 4068000"/>
              <a:gd name="connsiteX98" fmla="*/ 7646033 w 9143999"/>
              <a:gd name="connsiteY98" fmla="*/ 198517 h 4068000"/>
              <a:gd name="connsiteX99" fmla="*/ 7629142 w 9143999"/>
              <a:gd name="connsiteY99" fmla="*/ 190283 h 4068000"/>
              <a:gd name="connsiteX100" fmla="*/ 7646922 w 9143999"/>
              <a:gd name="connsiteY100" fmla="*/ 169253 h 4068000"/>
              <a:gd name="connsiteX101" fmla="*/ 7778494 w 9143999"/>
              <a:gd name="connsiteY101" fmla="*/ 211439 h 4068000"/>
              <a:gd name="connsiteX102" fmla="*/ 7777478 w 9143999"/>
              <a:gd name="connsiteY102" fmla="*/ 243238 h 4068000"/>
              <a:gd name="connsiteX103" fmla="*/ 7770112 w 9143999"/>
              <a:gd name="connsiteY103" fmla="*/ 243238 h 4068000"/>
              <a:gd name="connsiteX104" fmla="*/ 7763254 w 9143999"/>
              <a:gd name="connsiteY104" fmla="*/ 257553 h 4068000"/>
              <a:gd name="connsiteX105" fmla="*/ 7845550 w 9143999"/>
              <a:gd name="connsiteY105" fmla="*/ 331158 h 4068000"/>
              <a:gd name="connsiteX106" fmla="*/ 7927719 w 9143999"/>
              <a:gd name="connsiteY106" fmla="*/ 257553 h 4068000"/>
              <a:gd name="connsiteX107" fmla="*/ 7920861 w 9143999"/>
              <a:gd name="connsiteY107" fmla="*/ 243238 h 4068000"/>
              <a:gd name="connsiteX108" fmla="*/ 7913622 w 9143999"/>
              <a:gd name="connsiteY108" fmla="*/ 243238 h 4068000"/>
              <a:gd name="connsiteX109" fmla="*/ 7912606 w 9143999"/>
              <a:gd name="connsiteY109" fmla="*/ 211439 h 4068000"/>
              <a:gd name="connsiteX110" fmla="*/ 8044051 w 9143999"/>
              <a:gd name="connsiteY110" fmla="*/ 169253 h 4068000"/>
              <a:gd name="connsiteX111" fmla="*/ 8061831 w 9143999"/>
              <a:gd name="connsiteY111" fmla="*/ 190283 h 4068000"/>
              <a:gd name="connsiteX112" fmla="*/ 8044940 w 9143999"/>
              <a:gd name="connsiteY112" fmla="*/ 198517 h 4068000"/>
              <a:gd name="connsiteX113" fmla="*/ 8060307 w 9143999"/>
              <a:gd name="connsiteY113" fmla="*/ 218154 h 4068000"/>
              <a:gd name="connsiteX114" fmla="*/ 8171559 w 9143999"/>
              <a:gd name="connsiteY114" fmla="*/ 210172 h 4068000"/>
              <a:gd name="connsiteX115" fmla="*/ 8211310 w 9143999"/>
              <a:gd name="connsiteY115" fmla="*/ 330018 h 4068000"/>
              <a:gd name="connsiteX116" fmla="*/ 8227693 w 9143999"/>
              <a:gd name="connsiteY116" fmla="*/ 327611 h 4068000"/>
              <a:gd name="connsiteX117" fmla="*/ 8236710 w 9143999"/>
              <a:gd name="connsiteY117" fmla="*/ 307088 h 4068000"/>
              <a:gd name="connsiteX118" fmla="*/ 8249156 w 9143999"/>
              <a:gd name="connsiteY118" fmla="*/ 324950 h 4068000"/>
              <a:gd name="connsiteX119" fmla="*/ 8260967 w 9143999"/>
              <a:gd name="connsiteY119" fmla="*/ 466459 h 4068000"/>
              <a:gd name="connsiteX120" fmla="*/ 8230106 w 9143999"/>
              <a:gd name="connsiteY120" fmla="*/ 479001 h 4068000"/>
              <a:gd name="connsiteX121" fmla="*/ 8228074 w 9143999"/>
              <a:gd name="connsiteY121" fmla="*/ 465826 h 4068000"/>
              <a:gd name="connsiteX122" fmla="*/ 8208897 w 9143999"/>
              <a:gd name="connsiteY122" fmla="*/ 463039 h 4068000"/>
              <a:gd name="connsiteX123" fmla="*/ 8171686 w 9143999"/>
              <a:gd name="connsiteY123" fmla="*/ 577943 h 4068000"/>
              <a:gd name="connsiteX124" fmla="*/ 8054338 w 9143999"/>
              <a:gd name="connsiteY124" fmla="*/ 571989 h 4068000"/>
              <a:gd name="connsiteX125" fmla="*/ 8046718 w 9143999"/>
              <a:gd name="connsiteY125" fmla="*/ 595426 h 4068000"/>
              <a:gd name="connsiteX126" fmla="*/ 8061450 w 9143999"/>
              <a:gd name="connsiteY126" fmla="*/ 604294 h 4068000"/>
              <a:gd name="connsiteX127" fmla="*/ 8038463 w 9143999"/>
              <a:gd name="connsiteY127" fmla="*/ 629378 h 4068000"/>
              <a:gd name="connsiteX128" fmla="*/ 7908669 w 9143999"/>
              <a:gd name="connsiteY128" fmla="*/ 574776 h 4068000"/>
              <a:gd name="connsiteX129" fmla="*/ 7903208 w 9143999"/>
              <a:gd name="connsiteY129" fmla="*/ 558433 h 4068000"/>
              <a:gd name="connsiteX130" fmla="*/ 7924036 w 9143999"/>
              <a:gd name="connsiteY130" fmla="*/ 549185 h 4068000"/>
              <a:gd name="connsiteX131" fmla="*/ 7922893 w 9143999"/>
              <a:gd name="connsiteY131" fmla="*/ 523848 h 4068000"/>
              <a:gd name="connsiteX132" fmla="*/ 7845550 w 9143999"/>
              <a:gd name="connsiteY132" fmla="*/ 463925 h 4068000"/>
              <a:gd name="connsiteX133" fmla="*/ 7768207 w 9143999"/>
              <a:gd name="connsiteY133" fmla="*/ 523848 h 4068000"/>
              <a:gd name="connsiteX134" fmla="*/ 7767064 w 9143999"/>
              <a:gd name="connsiteY134" fmla="*/ 549185 h 4068000"/>
              <a:gd name="connsiteX135" fmla="*/ 7787892 w 9143999"/>
              <a:gd name="connsiteY135" fmla="*/ 558433 h 4068000"/>
              <a:gd name="connsiteX136" fmla="*/ 7782431 w 9143999"/>
              <a:gd name="connsiteY136" fmla="*/ 574776 h 4068000"/>
              <a:gd name="connsiteX137" fmla="*/ 7652637 w 9143999"/>
              <a:gd name="connsiteY137" fmla="*/ 629378 h 4068000"/>
              <a:gd name="connsiteX138" fmla="*/ 7629650 w 9143999"/>
              <a:gd name="connsiteY138" fmla="*/ 604294 h 4068000"/>
              <a:gd name="connsiteX139" fmla="*/ 7644382 w 9143999"/>
              <a:gd name="connsiteY139" fmla="*/ 595426 h 4068000"/>
              <a:gd name="connsiteX140" fmla="*/ 7636762 w 9143999"/>
              <a:gd name="connsiteY140" fmla="*/ 571989 h 4068000"/>
              <a:gd name="connsiteX141" fmla="*/ 7519414 w 9143999"/>
              <a:gd name="connsiteY141" fmla="*/ 577943 h 4068000"/>
              <a:gd name="connsiteX142" fmla="*/ 7559165 w 9143999"/>
              <a:gd name="connsiteY142" fmla="*/ 697789 h 4068000"/>
              <a:gd name="connsiteX143" fmla="*/ 7575548 w 9143999"/>
              <a:gd name="connsiteY143" fmla="*/ 695381 h 4068000"/>
              <a:gd name="connsiteX144" fmla="*/ 7584565 w 9143999"/>
              <a:gd name="connsiteY144" fmla="*/ 674858 h 4068000"/>
              <a:gd name="connsiteX145" fmla="*/ 7597011 w 9143999"/>
              <a:gd name="connsiteY145" fmla="*/ 692721 h 4068000"/>
              <a:gd name="connsiteX146" fmla="*/ 7608822 w 9143999"/>
              <a:gd name="connsiteY146" fmla="*/ 834230 h 4068000"/>
              <a:gd name="connsiteX147" fmla="*/ 7577961 w 9143999"/>
              <a:gd name="connsiteY147" fmla="*/ 846772 h 4068000"/>
              <a:gd name="connsiteX148" fmla="*/ 7575929 w 9143999"/>
              <a:gd name="connsiteY148" fmla="*/ 833596 h 4068000"/>
              <a:gd name="connsiteX149" fmla="*/ 7556498 w 9143999"/>
              <a:gd name="connsiteY149" fmla="*/ 830936 h 4068000"/>
              <a:gd name="connsiteX150" fmla="*/ 7519287 w 9143999"/>
              <a:gd name="connsiteY150" fmla="*/ 945841 h 4068000"/>
              <a:gd name="connsiteX151" fmla="*/ 7630666 w 9143999"/>
              <a:gd name="connsiteY151" fmla="*/ 953822 h 4068000"/>
              <a:gd name="connsiteX152" fmla="*/ 7646033 w 9143999"/>
              <a:gd name="connsiteY152" fmla="*/ 934185 h 4068000"/>
              <a:gd name="connsiteX153" fmla="*/ 7629142 w 9143999"/>
              <a:gd name="connsiteY153" fmla="*/ 925951 h 4068000"/>
              <a:gd name="connsiteX154" fmla="*/ 7646922 w 9143999"/>
              <a:gd name="connsiteY154" fmla="*/ 904921 h 4068000"/>
              <a:gd name="connsiteX155" fmla="*/ 7778367 w 9143999"/>
              <a:gd name="connsiteY155" fmla="*/ 947107 h 4068000"/>
              <a:gd name="connsiteX156" fmla="*/ 7777351 w 9143999"/>
              <a:gd name="connsiteY156" fmla="*/ 978906 h 4068000"/>
              <a:gd name="connsiteX157" fmla="*/ 7769985 w 9143999"/>
              <a:gd name="connsiteY157" fmla="*/ 978906 h 4068000"/>
              <a:gd name="connsiteX158" fmla="*/ 7763127 w 9143999"/>
              <a:gd name="connsiteY158" fmla="*/ 993221 h 4068000"/>
              <a:gd name="connsiteX159" fmla="*/ 7845423 w 9143999"/>
              <a:gd name="connsiteY159" fmla="*/ 1066826 h 4068000"/>
              <a:gd name="connsiteX160" fmla="*/ 7927592 w 9143999"/>
              <a:gd name="connsiteY160" fmla="*/ 993221 h 4068000"/>
              <a:gd name="connsiteX161" fmla="*/ 7920861 w 9143999"/>
              <a:gd name="connsiteY161" fmla="*/ 978906 h 4068000"/>
              <a:gd name="connsiteX162" fmla="*/ 7913495 w 9143999"/>
              <a:gd name="connsiteY162" fmla="*/ 978906 h 4068000"/>
              <a:gd name="connsiteX163" fmla="*/ 7912479 w 9143999"/>
              <a:gd name="connsiteY163" fmla="*/ 947107 h 4068000"/>
              <a:gd name="connsiteX164" fmla="*/ 8043924 w 9143999"/>
              <a:gd name="connsiteY164" fmla="*/ 904921 h 4068000"/>
              <a:gd name="connsiteX165" fmla="*/ 8061704 w 9143999"/>
              <a:gd name="connsiteY165" fmla="*/ 925951 h 4068000"/>
              <a:gd name="connsiteX166" fmla="*/ 8044813 w 9143999"/>
              <a:gd name="connsiteY166" fmla="*/ 934185 h 4068000"/>
              <a:gd name="connsiteX167" fmla="*/ 8060180 w 9143999"/>
              <a:gd name="connsiteY167" fmla="*/ 953822 h 4068000"/>
              <a:gd name="connsiteX168" fmla="*/ 8171432 w 9143999"/>
              <a:gd name="connsiteY168" fmla="*/ 945841 h 4068000"/>
              <a:gd name="connsiteX169" fmla="*/ 8134221 w 9143999"/>
              <a:gd name="connsiteY169" fmla="*/ 830936 h 4068000"/>
              <a:gd name="connsiteX170" fmla="*/ 8115171 w 9143999"/>
              <a:gd name="connsiteY170" fmla="*/ 833723 h 4068000"/>
              <a:gd name="connsiteX171" fmla="*/ 8113139 w 9143999"/>
              <a:gd name="connsiteY171" fmla="*/ 846898 h 4068000"/>
              <a:gd name="connsiteX172" fmla="*/ 8082278 w 9143999"/>
              <a:gd name="connsiteY172" fmla="*/ 834357 h 4068000"/>
              <a:gd name="connsiteX173" fmla="*/ 8094089 w 9143999"/>
              <a:gd name="connsiteY173" fmla="*/ 692848 h 4068000"/>
              <a:gd name="connsiteX174" fmla="*/ 8106535 w 9143999"/>
              <a:gd name="connsiteY174" fmla="*/ 674985 h 4068000"/>
              <a:gd name="connsiteX175" fmla="*/ 8115552 w 9143999"/>
              <a:gd name="connsiteY175" fmla="*/ 695508 h 4068000"/>
              <a:gd name="connsiteX176" fmla="*/ 8131808 w 9143999"/>
              <a:gd name="connsiteY176" fmla="*/ 697915 h 4068000"/>
              <a:gd name="connsiteX177" fmla="*/ 8171559 w 9143999"/>
              <a:gd name="connsiteY177" fmla="*/ 578070 h 4068000"/>
              <a:gd name="connsiteX178" fmla="*/ 8282811 w 9143999"/>
              <a:gd name="connsiteY178" fmla="*/ 586051 h 4068000"/>
              <a:gd name="connsiteX179" fmla="*/ 8298178 w 9143999"/>
              <a:gd name="connsiteY179" fmla="*/ 566415 h 4068000"/>
              <a:gd name="connsiteX180" fmla="*/ 8281287 w 9143999"/>
              <a:gd name="connsiteY180" fmla="*/ 558180 h 4068000"/>
              <a:gd name="connsiteX181" fmla="*/ 8299067 w 9143999"/>
              <a:gd name="connsiteY181" fmla="*/ 537150 h 4068000"/>
              <a:gd name="connsiteX182" fmla="*/ 8430512 w 9143999"/>
              <a:gd name="connsiteY182" fmla="*/ 579337 h 4068000"/>
              <a:gd name="connsiteX183" fmla="*/ 8429496 w 9143999"/>
              <a:gd name="connsiteY183" fmla="*/ 611135 h 4068000"/>
              <a:gd name="connsiteX184" fmla="*/ 8422130 w 9143999"/>
              <a:gd name="connsiteY184" fmla="*/ 611135 h 4068000"/>
              <a:gd name="connsiteX185" fmla="*/ 8415399 w 9143999"/>
              <a:gd name="connsiteY185" fmla="*/ 625451 h 4068000"/>
              <a:gd name="connsiteX186" fmla="*/ 8497568 w 9143999"/>
              <a:gd name="connsiteY186" fmla="*/ 699055 h 4068000"/>
              <a:gd name="connsiteX187" fmla="*/ 8579737 w 9143999"/>
              <a:gd name="connsiteY187" fmla="*/ 625451 h 4068000"/>
              <a:gd name="connsiteX188" fmla="*/ 8573006 w 9143999"/>
              <a:gd name="connsiteY188" fmla="*/ 611135 h 4068000"/>
              <a:gd name="connsiteX189" fmla="*/ 8565640 w 9143999"/>
              <a:gd name="connsiteY189" fmla="*/ 611135 h 4068000"/>
              <a:gd name="connsiteX190" fmla="*/ 8564624 w 9143999"/>
              <a:gd name="connsiteY190" fmla="*/ 579337 h 4068000"/>
              <a:gd name="connsiteX191" fmla="*/ 8696069 w 9143999"/>
              <a:gd name="connsiteY191" fmla="*/ 537150 h 4068000"/>
              <a:gd name="connsiteX192" fmla="*/ 8713849 w 9143999"/>
              <a:gd name="connsiteY192" fmla="*/ 558180 h 4068000"/>
              <a:gd name="connsiteX193" fmla="*/ 8696958 w 9143999"/>
              <a:gd name="connsiteY193" fmla="*/ 566415 h 4068000"/>
              <a:gd name="connsiteX194" fmla="*/ 8712198 w 9143999"/>
              <a:gd name="connsiteY194" fmla="*/ 586051 h 4068000"/>
              <a:gd name="connsiteX195" fmla="*/ 8823450 w 9143999"/>
              <a:gd name="connsiteY195" fmla="*/ 578070 h 4068000"/>
              <a:gd name="connsiteX196" fmla="*/ 8786239 w 9143999"/>
              <a:gd name="connsiteY196" fmla="*/ 463165 h 4068000"/>
              <a:gd name="connsiteX197" fmla="*/ 8767062 w 9143999"/>
              <a:gd name="connsiteY197" fmla="*/ 465952 h 4068000"/>
              <a:gd name="connsiteX198" fmla="*/ 8765030 w 9143999"/>
              <a:gd name="connsiteY198" fmla="*/ 479128 h 4068000"/>
              <a:gd name="connsiteX199" fmla="*/ 8734169 w 9143999"/>
              <a:gd name="connsiteY199" fmla="*/ 466586 h 4068000"/>
              <a:gd name="connsiteX200" fmla="*/ 8745980 w 9143999"/>
              <a:gd name="connsiteY200" fmla="*/ 325077 h 4068000"/>
              <a:gd name="connsiteX201" fmla="*/ 8758426 w 9143999"/>
              <a:gd name="connsiteY201" fmla="*/ 307214 h 4068000"/>
              <a:gd name="connsiteX202" fmla="*/ 8767443 w 9143999"/>
              <a:gd name="connsiteY202" fmla="*/ 327738 h 4068000"/>
              <a:gd name="connsiteX203" fmla="*/ 8783826 w 9143999"/>
              <a:gd name="connsiteY203" fmla="*/ 330145 h 4068000"/>
              <a:gd name="connsiteX204" fmla="*/ 8822434 w 9143999"/>
              <a:gd name="connsiteY204" fmla="*/ 213593 h 4068000"/>
              <a:gd name="connsiteX205" fmla="*/ 8925685 w 9143999"/>
              <a:gd name="connsiteY205" fmla="*/ 221068 h 4068000"/>
              <a:gd name="connsiteX206" fmla="*/ 8941052 w 9143999"/>
              <a:gd name="connsiteY206" fmla="*/ 201431 h 4068000"/>
              <a:gd name="connsiteX207" fmla="*/ 8924161 w 9143999"/>
              <a:gd name="connsiteY207" fmla="*/ 193196 h 4068000"/>
              <a:gd name="connsiteX208" fmla="*/ 8941942 w 9143999"/>
              <a:gd name="connsiteY208" fmla="*/ 172167 h 4068000"/>
              <a:gd name="connsiteX209" fmla="*/ 9073386 w 9143999"/>
              <a:gd name="connsiteY209" fmla="*/ 214353 h 4068000"/>
              <a:gd name="connsiteX210" fmla="*/ 9072370 w 9143999"/>
              <a:gd name="connsiteY210" fmla="*/ 246151 h 4068000"/>
              <a:gd name="connsiteX211" fmla="*/ 9065005 w 9143999"/>
              <a:gd name="connsiteY211" fmla="*/ 246151 h 4068000"/>
              <a:gd name="connsiteX212" fmla="*/ 9058273 w 9143999"/>
              <a:gd name="connsiteY212" fmla="*/ 260467 h 4068000"/>
              <a:gd name="connsiteX213" fmla="*/ 9140442 w 9143999"/>
              <a:gd name="connsiteY213" fmla="*/ 334072 h 4068000"/>
              <a:gd name="connsiteX214" fmla="*/ 9143999 w 9143999"/>
              <a:gd name="connsiteY214" fmla="*/ 330886 h 4068000"/>
              <a:gd name="connsiteX215" fmla="*/ 9143999 w 9143999"/>
              <a:gd name="connsiteY215" fmla="*/ 469168 h 4068000"/>
              <a:gd name="connsiteX216" fmla="*/ 9140823 w 9143999"/>
              <a:gd name="connsiteY216" fmla="*/ 466712 h 4068000"/>
              <a:gd name="connsiteX217" fmla="*/ 9063480 w 9143999"/>
              <a:gd name="connsiteY217" fmla="*/ 526508 h 4068000"/>
              <a:gd name="connsiteX218" fmla="*/ 9062337 w 9143999"/>
              <a:gd name="connsiteY218" fmla="*/ 551972 h 4068000"/>
              <a:gd name="connsiteX219" fmla="*/ 9083165 w 9143999"/>
              <a:gd name="connsiteY219" fmla="*/ 561220 h 4068000"/>
              <a:gd name="connsiteX220" fmla="*/ 9077704 w 9143999"/>
              <a:gd name="connsiteY220" fmla="*/ 577563 h 4068000"/>
              <a:gd name="connsiteX221" fmla="*/ 8947910 w 9143999"/>
              <a:gd name="connsiteY221" fmla="*/ 632164 h 4068000"/>
              <a:gd name="connsiteX222" fmla="*/ 8925050 w 9143999"/>
              <a:gd name="connsiteY222" fmla="*/ 607081 h 4068000"/>
              <a:gd name="connsiteX223" fmla="*/ 8939655 w 9143999"/>
              <a:gd name="connsiteY223" fmla="*/ 598213 h 4068000"/>
              <a:gd name="connsiteX224" fmla="*/ 8932035 w 9143999"/>
              <a:gd name="connsiteY224" fmla="*/ 574649 h 4068000"/>
              <a:gd name="connsiteX225" fmla="*/ 8814687 w 9143999"/>
              <a:gd name="connsiteY225" fmla="*/ 580730 h 4068000"/>
              <a:gd name="connsiteX226" fmla="*/ 8854311 w 9143999"/>
              <a:gd name="connsiteY226" fmla="*/ 700575 h 4068000"/>
              <a:gd name="connsiteX227" fmla="*/ 8870694 w 9143999"/>
              <a:gd name="connsiteY227" fmla="*/ 698168 h 4068000"/>
              <a:gd name="connsiteX228" fmla="*/ 8879711 w 9143999"/>
              <a:gd name="connsiteY228" fmla="*/ 677645 h 4068000"/>
              <a:gd name="connsiteX229" fmla="*/ 8892157 w 9143999"/>
              <a:gd name="connsiteY229" fmla="*/ 695508 h 4068000"/>
              <a:gd name="connsiteX230" fmla="*/ 8903841 w 9143999"/>
              <a:gd name="connsiteY230" fmla="*/ 837016 h 4068000"/>
              <a:gd name="connsiteX231" fmla="*/ 8872980 w 9143999"/>
              <a:gd name="connsiteY231" fmla="*/ 849558 h 4068000"/>
              <a:gd name="connsiteX232" fmla="*/ 8871075 w 9143999"/>
              <a:gd name="connsiteY232" fmla="*/ 836383 h 4068000"/>
              <a:gd name="connsiteX233" fmla="*/ 8851898 w 9143999"/>
              <a:gd name="connsiteY233" fmla="*/ 833596 h 4068000"/>
              <a:gd name="connsiteX234" fmla="*/ 8815703 w 9143999"/>
              <a:gd name="connsiteY234" fmla="*/ 945460 h 4068000"/>
              <a:gd name="connsiteX235" fmla="*/ 8706483 w 9143999"/>
              <a:gd name="connsiteY235" fmla="*/ 939759 h 4068000"/>
              <a:gd name="connsiteX236" fmla="*/ 8698736 w 9143999"/>
              <a:gd name="connsiteY236" fmla="*/ 963196 h 4068000"/>
              <a:gd name="connsiteX237" fmla="*/ 8713468 w 9143999"/>
              <a:gd name="connsiteY237" fmla="*/ 972191 h 4068000"/>
              <a:gd name="connsiteX238" fmla="*/ 8690481 w 9143999"/>
              <a:gd name="connsiteY238" fmla="*/ 997275 h 4068000"/>
              <a:gd name="connsiteX239" fmla="*/ 8560687 w 9143999"/>
              <a:gd name="connsiteY239" fmla="*/ 942673 h 4068000"/>
              <a:gd name="connsiteX240" fmla="*/ 8555353 w 9143999"/>
              <a:gd name="connsiteY240" fmla="*/ 926330 h 4068000"/>
              <a:gd name="connsiteX241" fmla="*/ 8576181 w 9143999"/>
              <a:gd name="connsiteY241" fmla="*/ 916956 h 4068000"/>
              <a:gd name="connsiteX242" fmla="*/ 8575038 w 9143999"/>
              <a:gd name="connsiteY242" fmla="*/ 891618 h 4068000"/>
              <a:gd name="connsiteX243" fmla="*/ 8497695 w 9143999"/>
              <a:gd name="connsiteY243" fmla="*/ 831696 h 4068000"/>
              <a:gd name="connsiteX244" fmla="*/ 8420352 w 9143999"/>
              <a:gd name="connsiteY244" fmla="*/ 891618 h 4068000"/>
              <a:gd name="connsiteX245" fmla="*/ 8419209 w 9143999"/>
              <a:gd name="connsiteY245" fmla="*/ 916956 h 4068000"/>
              <a:gd name="connsiteX246" fmla="*/ 8440037 w 9143999"/>
              <a:gd name="connsiteY246" fmla="*/ 926330 h 4068000"/>
              <a:gd name="connsiteX247" fmla="*/ 8434576 w 9143999"/>
              <a:gd name="connsiteY247" fmla="*/ 942673 h 4068000"/>
              <a:gd name="connsiteX248" fmla="*/ 8304782 w 9143999"/>
              <a:gd name="connsiteY248" fmla="*/ 997275 h 4068000"/>
              <a:gd name="connsiteX249" fmla="*/ 8281922 w 9143999"/>
              <a:gd name="connsiteY249" fmla="*/ 972191 h 4068000"/>
              <a:gd name="connsiteX250" fmla="*/ 8296527 w 9143999"/>
              <a:gd name="connsiteY250" fmla="*/ 963196 h 4068000"/>
              <a:gd name="connsiteX251" fmla="*/ 8288907 w 9143999"/>
              <a:gd name="connsiteY251" fmla="*/ 939759 h 4068000"/>
              <a:gd name="connsiteX252" fmla="*/ 8171559 w 9143999"/>
              <a:gd name="connsiteY252" fmla="*/ 945840 h 4068000"/>
              <a:gd name="connsiteX253" fmla="*/ 8211183 w 9143999"/>
              <a:gd name="connsiteY253" fmla="*/ 1065559 h 4068000"/>
              <a:gd name="connsiteX254" fmla="*/ 8227566 w 9143999"/>
              <a:gd name="connsiteY254" fmla="*/ 1063278 h 4068000"/>
              <a:gd name="connsiteX255" fmla="*/ 8236583 w 9143999"/>
              <a:gd name="connsiteY255" fmla="*/ 1042755 h 4068000"/>
              <a:gd name="connsiteX256" fmla="*/ 8249029 w 9143999"/>
              <a:gd name="connsiteY256" fmla="*/ 1060618 h 4068000"/>
              <a:gd name="connsiteX257" fmla="*/ 8260713 w 9143999"/>
              <a:gd name="connsiteY257" fmla="*/ 1202000 h 4068000"/>
              <a:gd name="connsiteX258" fmla="*/ 8229852 w 9143999"/>
              <a:gd name="connsiteY258" fmla="*/ 1214669 h 4068000"/>
              <a:gd name="connsiteX259" fmla="*/ 8227947 w 9143999"/>
              <a:gd name="connsiteY259" fmla="*/ 1201493 h 4068000"/>
              <a:gd name="connsiteX260" fmla="*/ 8208770 w 9143999"/>
              <a:gd name="connsiteY260" fmla="*/ 1198706 h 4068000"/>
              <a:gd name="connsiteX261" fmla="*/ 8171559 w 9143999"/>
              <a:gd name="connsiteY261" fmla="*/ 1313611 h 4068000"/>
              <a:gd name="connsiteX262" fmla="*/ 8282811 w 9143999"/>
              <a:gd name="connsiteY262" fmla="*/ 1321592 h 4068000"/>
              <a:gd name="connsiteX263" fmla="*/ 8298178 w 9143999"/>
              <a:gd name="connsiteY263" fmla="*/ 1301956 h 4068000"/>
              <a:gd name="connsiteX264" fmla="*/ 8281160 w 9143999"/>
              <a:gd name="connsiteY264" fmla="*/ 1293848 h 4068000"/>
              <a:gd name="connsiteX265" fmla="*/ 8299067 w 9143999"/>
              <a:gd name="connsiteY265" fmla="*/ 1272818 h 4068000"/>
              <a:gd name="connsiteX266" fmla="*/ 8430512 w 9143999"/>
              <a:gd name="connsiteY266" fmla="*/ 1315004 h 4068000"/>
              <a:gd name="connsiteX267" fmla="*/ 8429496 w 9143999"/>
              <a:gd name="connsiteY267" fmla="*/ 1346803 h 4068000"/>
              <a:gd name="connsiteX268" fmla="*/ 8422257 w 9143999"/>
              <a:gd name="connsiteY268" fmla="*/ 1346803 h 4068000"/>
              <a:gd name="connsiteX269" fmla="*/ 8415399 w 9143999"/>
              <a:gd name="connsiteY269" fmla="*/ 1361118 h 4068000"/>
              <a:gd name="connsiteX270" fmla="*/ 8497695 w 9143999"/>
              <a:gd name="connsiteY270" fmla="*/ 1434723 h 4068000"/>
              <a:gd name="connsiteX271" fmla="*/ 8579864 w 9143999"/>
              <a:gd name="connsiteY271" fmla="*/ 1361118 h 4068000"/>
              <a:gd name="connsiteX272" fmla="*/ 8573133 w 9143999"/>
              <a:gd name="connsiteY272" fmla="*/ 1346803 h 4068000"/>
              <a:gd name="connsiteX273" fmla="*/ 8565767 w 9143999"/>
              <a:gd name="connsiteY273" fmla="*/ 1346803 h 4068000"/>
              <a:gd name="connsiteX274" fmla="*/ 8564751 w 9143999"/>
              <a:gd name="connsiteY274" fmla="*/ 1315004 h 4068000"/>
              <a:gd name="connsiteX275" fmla="*/ 8696323 w 9143999"/>
              <a:gd name="connsiteY275" fmla="*/ 1272818 h 4068000"/>
              <a:gd name="connsiteX276" fmla="*/ 8714103 w 9143999"/>
              <a:gd name="connsiteY276" fmla="*/ 1293848 h 4068000"/>
              <a:gd name="connsiteX277" fmla="*/ 8697212 w 9143999"/>
              <a:gd name="connsiteY277" fmla="*/ 1301956 h 4068000"/>
              <a:gd name="connsiteX278" fmla="*/ 8712452 w 9143999"/>
              <a:gd name="connsiteY278" fmla="*/ 1321592 h 4068000"/>
              <a:gd name="connsiteX279" fmla="*/ 8823831 w 9143999"/>
              <a:gd name="connsiteY279" fmla="*/ 1313611 h 4068000"/>
              <a:gd name="connsiteX280" fmla="*/ 8786620 w 9143999"/>
              <a:gd name="connsiteY280" fmla="*/ 1198706 h 4068000"/>
              <a:gd name="connsiteX281" fmla="*/ 8767443 w 9143999"/>
              <a:gd name="connsiteY281" fmla="*/ 1201493 h 4068000"/>
              <a:gd name="connsiteX282" fmla="*/ 8765411 w 9143999"/>
              <a:gd name="connsiteY282" fmla="*/ 1214669 h 4068000"/>
              <a:gd name="connsiteX283" fmla="*/ 8734550 w 9143999"/>
              <a:gd name="connsiteY283" fmla="*/ 1202000 h 4068000"/>
              <a:gd name="connsiteX284" fmla="*/ 8746361 w 9143999"/>
              <a:gd name="connsiteY284" fmla="*/ 1060618 h 4068000"/>
              <a:gd name="connsiteX285" fmla="*/ 8758807 w 9143999"/>
              <a:gd name="connsiteY285" fmla="*/ 1042755 h 4068000"/>
              <a:gd name="connsiteX286" fmla="*/ 8767824 w 9143999"/>
              <a:gd name="connsiteY286" fmla="*/ 1063278 h 4068000"/>
              <a:gd name="connsiteX287" fmla="*/ 8784080 w 9143999"/>
              <a:gd name="connsiteY287" fmla="*/ 1065559 h 4068000"/>
              <a:gd name="connsiteX288" fmla="*/ 8822688 w 9143999"/>
              <a:gd name="connsiteY288" fmla="*/ 949134 h 4068000"/>
              <a:gd name="connsiteX289" fmla="*/ 8925939 w 9143999"/>
              <a:gd name="connsiteY289" fmla="*/ 956482 h 4068000"/>
              <a:gd name="connsiteX290" fmla="*/ 8941306 w 9143999"/>
              <a:gd name="connsiteY290" fmla="*/ 936845 h 4068000"/>
              <a:gd name="connsiteX291" fmla="*/ 8924415 w 9143999"/>
              <a:gd name="connsiteY291" fmla="*/ 928737 h 4068000"/>
              <a:gd name="connsiteX292" fmla="*/ 8942195 w 9143999"/>
              <a:gd name="connsiteY292" fmla="*/ 907707 h 4068000"/>
              <a:gd name="connsiteX293" fmla="*/ 9073640 w 9143999"/>
              <a:gd name="connsiteY293" fmla="*/ 949894 h 4068000"/>
              <a:gd name="connsiteX294" fmla="*/ 9072624 w 9143999"/>
              <a:gd name="connsiteY294" fmla="*/ 981692 h 4068000"/>
              <a:gd name="connsiteX295" fmla="*/ 9065385 w 9143999"/>
              <a:gd name="connsiteY295" fmla="*/ 981692 h 4068000"/>
              <a:gd name="connsiteX296" fmla="*/ 9058527 w 9143999"/>
              <a:gd name="connsiteY296" fmla="*/ 996008 h 4068000"/>
              <a:gd name="connsiteX297" fmla="*/ 9140823 w 9143999"/>
              <a:gd name="connsiteY297" fmla="*/ 1069613 h 4068000"/>
              <a:gd name="connsiteX298" fmla="*/ 9143999 w 9143999"/>
              <a:gd name="connsiteY298" fmla="*/ 1066768 h 4068000"/>
              <a:gd name="connsiteX299" fmla="*/ 9143999 w 9143999"/>
              <a:gd name="connsiteY299" fmla="*/ 4068000 h 4068000"/>
              <a:gd name="connsiteX300" fmla="*/ 0 w 9143999"/>
              <a:gd name="connsiteY300" fmla="*/ 4068000 h 4068000"/>
              <a:gd name="connsiteX301" fmla="*/ 0 w 9143999"/>
              <a:gd name="connsiteY301" fmla="*/ 1050192 h 4068000"/>
              <a:gd name="connsiteX302" fmla="*/ 18287 w 9143999"/>
              <a:gd name="connsiteY302" fmla="*/ 1066573 h 4068000"/>
              <a:gd name="connsiteX303" fmla="*/ 100456 w 9143999"/>
              <a:gd name="connsiteY303" fmla="*/ 992968 h 4068000"/>
              <a:gd name="connsiteX304" fmla="*/ 93725 w 9143999"/>
              <a:gd name="connsiteY304" fmla="*/ 978652 h 4068000"/>
              <a:gd name="connsiteX305" fmla="*/ 86232 w 9143999"/>
              <a:gd name="connsiteY305" fmla="*/ 978652 h 4068000"/>
              <a:gd name="connsiteX306" fmla="*/ 85216 w 9143999"/>
              <a:gd name="connsiteY306" fmla="*/ 946854 h 4068000"/>
              <a:gd name="connsiteX307" fmla="*/ 216661 w 9143999"/>
              <a:gd name="connsiteY307" fmla="*/ 904668 h 4068000"/>
              <a:gd name="connsiteX308" fmla="*/ 234441 w 9143999"/>
              <a:gd name="connsiteY308" fmla="*/ 925697 h 4068000"/>
              <a:gd name="connsiteX309" fmla="*/ 217550 w 9143999"/>
              <a:gd name="connsiteY309" fmla="*/ 933932 h 4068000"/>
              <a:gd name="connsiteX310" fmla="*/ 232917 w 9143999"/>
              <a:gd name="connsiteY310" fmla="*/ 953568 h 4068000"/>
              <a:gd name="connsiteX311" fmla="*/ 344169 w 9143999"/>
              <a:gd name="connsiteY311" fmla="*/ 945587 h 4068000"/>
              <a:gd name="connsiteX312" fmla="*/ 306958 w 9143999"/>
              <a:gd name="connsiteY312" fmla="*/ 830683 h 4068000"/>
              <a:gd name="connsiteX313" fmla="*/ 287781 w 9143999"/>
              <a:gd name="connsiteY313" fmla="*/ 833470 h 4068000"/>
              <a:gd name="connsiteX314" fmla="*/ 285749 w 9143999"/>
              <a:gd name="connsiteY314" fmla="*/ 846645 h 4068000"/>
              <a:gd name="connsiteX315" fmla="*/ 254888 w 9143999"/>
              <a:gd name="connsiteY315" fmla="*/ 834103 h 4068000"/>
              <a:gd name="connsiteX316" fmla="*/ 266699 w 9143999"/>
              <a:gd name="connsiteY316" fmla="*/ 692848 h 4068000"/>
              <a:gd name="connsiteX317" fmla="*/ 279145 w 9143999"/>
              <a:gd name="connsiteY317" fmla="*/ 674985 h 4068000"/>
              <a:gd name="connsiteX318" fmla="*/ 288162 w 9143999"/>
              <a:gd name="connsiteY318" fmla="*/ 695508 h 4068000"/>
              <a:gd name="connsiteX319" fmla="*/ 304418 w 9143999"/>
              <a:gd name="connsiteY319" fmla="*/ 697915 h 4068000"/>
              <a:gd name="connsiteX320" fmla="*/ 344169 w 9143999"/>
              <a:gd name="connsiteY320" fmla="*/ 578070 h 4068000"/>
              <a:gd name="connsiteX321" fmla="*/ 455421 w 9143999"/>
              <a:gd name="connsiteY321" fmla="*/ 586051 h 4068000"/>
              <a:gd name="connsiteX322" fmla="*/ 470788 w 9143999"/>
              <a:gd name="connsiteY322" fmla="*/ 566415 h 4068000"/>
              <a:gd name="connsiteX323" fmla="*/ 453897 w 9143999"/>
              <a:gd name="connsiteY323" fmla="*/ 558180 h 4068000"/>
              <a:gd name="connsiteX324" fmla="*/ 471677 w 9143999"/>
              <a:gd name="connsiteY324" fmla="*/ 537150 h 4068000"/>
              <a:gd name="connsiteX325" fmla="*/ 603122 w 9143999"/>
              <a:gd name="connsiteY325" fmla="*/ 579337 h 4068000"/>
              <a:gd name="connsiteX326" fmla="*/ 602106 w 9143999"/>
              <a:gd name="connsiteY326" fmla="*/ 611135 h 4068000"/>
              <a:gd name="connsiteX327" fmla="*/ 594740 w 9143999"/>
              <a:gd name="connsiteY327" fmla="*/ 611135 h 4068000"/>
              <a:gd name="connsiteX328" fmla="*/ 588009 w 9143999"/>
              <a:gd name="connsiteY328" fmla="*/ 625451 h 4068000"/>
              <a:gd name="connsiteX329" fmla="*/ 670178 w 9143999"/>
              <a:gd name="connsiteY329" fmla="*/ 699055 h 4068000"/>
              <a:gd name="connsiteX330" fmla="*/ 752347 w 9143999"/>
              <a:gd name="connsiteY330" fmla="*/ 625451 h 4068000"/>
              <a:gd name="connsiteX331" fmla="*/ 745489 w 9143999"/>
              <a:gd name="connsiteY331" fmla="*/ 611135 h 4068000"/>
              <a:gd name="connsiteX332" fmla="*/ 738123 w 9143999"/>
              <a:gd name="connsiteY332" fmla="*/ 611135 h 4068000"/>
              <a:gd name="connsiteX333" fmla="*/ 737107 w 9143999"/>
              <a:gd name="connsiteY333" fmla="*/ 579337 h 4068000"/>
              <a:gd name="connsiteX334" fmla="*/ 868552 w 9143999"/>
              <a:gd name="connsiteY334" fmla="*/ 537150 h 4068000"/>
              <a:gd name="connsiteX335" fmla="*/ 886332 w 9143999"/>
              <a:gd name="connsiteY335" fmla="*/ 558180 h 4068000"/>
              <a:gd name="connsiteX336" fmla="*/ 869441 w 9143999"/>
              <a:gd name="connsiteY336" fmla="*/ 566415 h 4068000"/>
              <a:gd name="connsiteX337" fmla="*/ 884681 w 9143999"/>
              <a:gd name="connsiteY337" fmla="*/ 586051 h 4068000"/>
              <a:gd name="connsiteX338" fmla="*/ 995933 w 9143999"/>
              <a:gd name="connsiteY338" fmla="*/ 578070 h 4068000"/>
              <a:gd name="connsiteX339" fmla="*/ 958722 w 9143999"/>
              <a:gd name="connsiteY339" fmla="*/ 463165 h 4068000"/>
              <a:gd name="connsiteX340" fmla="*/ 939545 w 9143999"/>
              <a:gd name="connsiteY340" fmla="*/ 465952 h 4068000"/>
              <a:gd name="connsiteX341" fmla="*/ 937513 w 9143999"/>
              <a:gd name="connsiteY341" fmla="*/ 479128 h 4068000"/>
              <a:gd name="connsiteX342" fmla="*/ 906652 w 9143999"/>
              <a:gd name="connsiteY342" fmla="*/ 466586 h 4068000"/>
              <a:gd name="connsiteX343" fmla="*/ 918463 w 9143999"/>
              <a:gd name="connsiteY343" fmla="*/ 325077 h 4068000"/>
              <a:gd name="connsiteX344" fmla="*/ 930909 w 9143999"/>
              <a:gd name="connsiteY344" fmla="*/ 307214 h 4068000"/>
              <a:gd name="connsiteX345" fmla="*/ 939926 w 9143999"/>
              <a:gd name="connsiteY345" fmla="*/ 327738 h 4068000"/>
              <a:gd name="connsiteX346" fmla="*/ 956309 w 9143999"/>
              <a:gd name="connsiteY346" fmla="*/ 330145 h 4068000"/>
              <a:gd name="connsiteX347" fmla="*/ 996060 w 9143999"/>
              <a:gd name="connsiteY347" fmla="*/ 210299 h 4068000"/>
              <a:gd name="connsiteX348" fmla="*/ 1107312 w 9143999"/>
              <a:gd name="connsiteY348" fmla="*/ 218280 h 4068000"/>
              <a:gd name="connsiteX349" fmla="*/ 1122679 w 9143999"/>
              <a:gd name="connsiteY349" fmla="*/ 198644 h 4068000"/>
              <a:gd name="connsiteX350" fmla="*/ 1105788 w 9143999"/>
              <a:gd name="connsiteY350" fmla="*/ 190409 h 4068000"/>
              <a:gd name="connsiteX351" fmla="*/ 1123568 w 9143999"/>
              <a:gd name="connsiteY351" fmla="*/ 169379 h 4068000"/>
              <a:gd name="connsiteX352" fmla="*/ 1255013 w 9143999"/>
              <a:gd name="connsiteY352" fmla="*/ 211566 h 4068000"/>
              <a:gd name="connsiteX353" fmla="*/ 1253997 w 9143999"/>
              <a:gd name="connsiteY353" fmla="*/ 243364 h 4068000"/>
              <a:gd name="connsiteX354" fmla="*/ 1247139 w 9143999"/>
              <a:gd name="connsiteY354" fmla="*/ 243364 h 4068000"/>
              <a:gd name="connsiteX355" fmla="*/ 1240281 w 9143999"/>
              <a:gd name="connsiteY355" fmla="*/ 257680 h 4068000"/>
              <a:gd name="connsiteX356" fmla="*/ 1322577 w 9143999"/>
              <a:gd name="connsiteY356" fmla="*/ 331285 h 4068000"/>
              <a:gd name="connsiteX357" fmla="*/ 1404746 w 9143999"/>
              <a:gd name="connsiteY357" fmla="*/ 257680 h 4068000"/>
              <a:gd name="connsiteX358" fmla="*/ 1398015 w 9143999"/>
              <a:gd name="connsiteY358" fmla="*/ 243364 h 4068000"/>
              <a:gd name="connsiteX359" fmla="*/ 1390649 w 9143999"/>
              <a:gd name="connsiteY359" fmla="*/ 243364 h 4068000"/>
              <a:gd name="connsiteX360" fmla="*/ 1389633 w 9143999"/>
              <a:gd name="connsiteY360" fmla="*/ 211566 h 4068000"/>
              <a:gd name="connsiteX361" fmla="*/ 1521205 w 9143999"/>
              <a:gd name="connsiteY361" fmla="*/ 169379 h 4068000"/>
              <a:gd name="connsiteX362" fmla="*/ 1538985 w 9143999"/>
              <a:gd name="connsiteY362" fmla="*/ 190409 h 4068000"/>
              <a:gd name="connsiteX363" fmla="*/ 1522094 w 9143999"/>
              <a:gd name="connsiteY363" fmla="*/ 198644 h 4068000"/>
              <a:gd name="connsiteX364" fmla="*/ 1537461 w 9143999"/>
              <a:gd name="connsiteY364" fmla="*/ 218280 h 4068000"/>
              <a:gd name="connsiteX365" fmla="*/ 1648713 w 9143999"/>
              <a:gd name="connsiteY365" fmla="*/ 210299 h 4068000"/>
              <a:gd name="connsiteX366" fmla="*/ 1688464 w 9143999"/>
              <a:gd name="connsiteY366" fmla="*/ 330145 h 4068000"/>
              <a:gd name="connsiteX367" fmla="*/ 1704847 w 9143999"/>
              <a:gd name="connsiteY367" fmla="*/ 327738 h 4068000"/>
              <a:gd name="connsiteX368" fmla="*/ 1713864 w 9143999"/>
              <a:gd name="connsiteY368" fmla="*/ 307214 h 4068000"/>
              <a:gd name="connsiteX369" fmla="*/ 1726310 w 9143999"/>
              <a:gd name="connsiteY369" fmla="*/ 325077 h 4068000"/>
              <a:gd name="connsiteX370" fmla="*/ 1738121 w 9143999"/>
              <a:gd name="connsiteY370" fmla="*/ 466586 h 4068000"/>
              <a:gd name="connsiteX371" fmla="*/ 1707260 w 9143999"/>
              <a:gd name="connsiteY371" fmla="*/ 479128 h 4068000"/>
              <a:gd name="connsiteX372" fmla="*/ 1705228 w 9143999"/>
              <a:gd name="connsiteY372" fmla="*/ 465952 h 4068000"/>
              <a:gd name="connsiteX373" fmla="*/ 1686051 w 9143999"/>
              <a:gd name="connsiteY373" fmla="*/ 463165 h 4068000"/>
              <a:gd name="connsiteX374" fmla="*/ 1648840 w 9143999"/>
              <a:gd name="connsiteY374" fmla="*/ 578070 h 4068000"/>
              <a:gd name="connsiteX375" fmla="*/ 1531492 w 9143999"/>
              <a:gd name="connsiteY375" fmla="*/ 572116 h 4068000"/>
              <a:gd name="connsiteX376" fmla="*/ 1523872 w 9143999"/>
              <a:gd name="connsiteY376" fmla="*/ 595553 h 4068000"/>
              <a:gd name="connsiteX377" fmla="*/ 1538604 w 9143999"/>
              <a:gd name="connsiteY377" fmla="*/ 604421 h 4068000"/>
              <a:gd name="connsiteX378" fmla="*/ 1515617 w 9143999"/>
              <a:gd name="connsiteY378" fmla="*/ 629505 h 4068000"/>
              <a:gd name="connsiteX379" fmla="*/ 1385823 w 9143999"/>
              <a:gd name="connsiteY379" fmla="*/ 574903 h 4068000"/>
              <a:gd name="connsiteX380" fmla="*/ 1380362 w 9143999"/>
              <a:gd name="connsiteY380" fmla="*/ 558560 h 4068000"/>
              <a:gd name="connsiteX381" fmla="*/ 1401190 w 9143999"/>
              <a:gd name="connsiteY381" fmla="*/ 549312 h 4068000"/>
              <a:gd name="connsiteX382" fmla="*/ 1400047 w 9143999"/>
              <a:gd name="connsiteY382" fmla="*/ 523975 h 4068000"/>
              <a:gd name="connsiteX383" fmla="*/ 1322704 w 9143999"/>
              <a:gd name="connsiteY383" fmla="*/ 464052 h 4068000"/>
              <a:gd name="connsiteX384" fmla="*/ 1245361 w 9143999"/>
              <a:gd name="connsiteY384" fmla="*/ 523975 h 4068000"/>
              <a:gd name="connsiteX385" fmla="*/ 1244218 w 9143999"/>
              <a:gd name="connsiteY385" fmla="*/ 549312 h 4068000"/>
              <a:gd name="connsiteX386" fmla="*/ 1265046 w 9143999"/>
              <a:gd name="connsiteY386" fmla="*/ 558560 h 4068000"/>
              <a:gd name="connsiteX387" fmla="*/ 1259585 w 9143999"/>
              <a:gd name="connsiteY387" fmla="*/ 574903 h 4068000"/>
              <a:gd name="connsiteX388" fmla="*/ 1129791 w 9143999"/>
              <a:gd name="connsiteY388" fmla="*/ 629505 h 4068000"/>
              <a:gd name="connsiteX389" fmla="*/ 1106804 w 9143999"/>
              <a:gd name="connsiteY389" fmla="*/ 604421 h 4068000"/>
              <a:gd name="connsiteX390" fmla="*/ 1121409 w 9143999"/>
              <a:gd name="connsiteY390" fmla="*/ 595553 h 4068000"/>
              <a:gd name="connsiteX391" fmla="*/ 1113789 w 9143999"/>
              <a:gd name="connsiteY391" fmla="*/ 572116 h 4068000"/>
              <a:gd name="connsiteX392" fmla="*/ 996441 w 9143999"/>
              <a:gd name="connsiteY392" fmla="*/ 578070 h 4068000"/>
              <a:gd name="connsiteX393" fmla="*/ 1036192 w 9143999"/>
              <a:gd name="connsiteY393" fmla="*/ 697915 h 4068000"/>
              <a:gd name="connsiteX394" fmla="*/ 1052448 w 9143999"/>
              <a:gd name="connsiteY394" fmla="*/ 695508 h 4068000"/>
              <a:gd name="connsiteX395" fmla="*/ 1061465 w 9143999"/>
              <a:gd name="connsiteY395" fmla="*/ 674985 h 4068000"/>
              <a:gd name="connsiteX396" fmla="*/ 1073911 w 9143999"/>
              <a:gd name="connsiteY396" fmla="*/ 692848 h 4068000"/>
              <a:gd name="connsiteX397" fmla="*/ 1085722 w 9143999"/>
              <a:gd name="connsiteY397" fmla="*/ 834357 h 4068000"/>
              <a:gd name="connsiteX398" fmla="*/ 1054861 w 9143999"/>
              <a:gd name="connsiteY398" fmla="*/ 846898 h 4068000"/>
              <a:gd name="connsiteX399" fmla="*/ 1052829 w 9143999"/>
              <a:gd name="connsiteY399" fmla="*/ 833723 h 4068000"/>
              <a:gd name="connsiteX400" fmla="*/ 1033652 w 9143999"/>
              <a:gd name="connsiteY400" fmla="*/ 830936 h 4068000"/>
              <a:gd name="connsiteX401" fmla="*/ 996441 w 9143999"/>
              <a:gd name="connsiteY401" fmla="*/ 945841 h 4068000"/>
              <a:gd name="connsiteX402" fmla="*/ 1107693 w 9143999"/>
              <a:gd name="connsiteY402" fmla="*/ 953822 h 4068000"/>
              <a:gd name="connsiteX403" fmla="*/ 1123060 w 9143999"/>
              <a:gd name="connsiteY403" fmla="*/ 934185 h 4068000"/>
              <a:gd name="connsiteX404" fmla="*/ 1106169 w 9143999"/>
              <a:gd name="connsiteY404" fmla="*/ 926077 h 4068000"/>
              <a:gd name="connsiteX405" fmla="*/ 1123949 w 9143999"/>
              <a:gd name="connsiteY405" fmla="*/ 905048 h 4068000"/>
              <a:gd name="connsiteX406" fmla="*/ 1255394 w 9143999"/>
              <a:gd name="connsiteY406" fmla="*/ 947234 h 4068000"/>
              <a:gd name="connsiteX407" fmla="*/ 1254378 w 9143999"/>
              <a:gd name="connsiteY407" fmla="*/ 979032 h 4068000"/>
              <a:gd name="connsiteX408" fmla="*/ 1247139 w 9143999"/>
              <a:gd name="connsiteY408" fmla="*/ 979032 h 4068000"/>
              <a:gd name="connsiteX409" fmla="*/ 1240408 w 9143999"/>
              <a:gd name="connsiteY409" fmla="*/ 993348 h 4068000"/>
              <a:gd name="connsiteX410" fmla="*/ 1322704 w 9143999"/>
              <a:gd name="connsiteY410" fmla="*/ 1066953 h 4068000"/>
              <a:gd name="connsiteX411" fmla="*/ 1404873 w 9143999"/>
              <a:gd name="connsiteY411" fmla="*/ 993348 h 4068000"/>
              <a:gd name="connsiteX412" fmla="*/ 1398142 w 9143999"/>
              <a:gd name="connsiteY412" fmla="*/ 979032 h 4068000"/>
              <a:gd name="connsiteX413" fmla="*/ 1390776 w 9143999"/>
              <a:gd name="connsiteY413" fmla="*/ 979032 h 4068000"/>
              <a:gd name="connsiteX414" fmla="*/ 1389760 w 9143999"/>
              <a:gd name="connsiteY414" fmla="*/ 947234 h 4068000"/>
              <a:gd name="connsiteX415" fmla="*/ 1521205 w 9143999"/>
              <a:gd name="connsiteY415" fmla="*/ 905048 h 4068000"/>
              <a:gd name="connsiteX416" fmla="*/ 1538985 w 9143999"/>
              <a:gd name="connsiteY416" fmla="*/ 926077 h 4068000"/>
              <a:gd name="connsiteX417" fmla="*/ 1522094 w 9143999"/>
              <a:gd name="connsiteY417" fmla="*/ 934312 h 4068000"/>
              <a:gd name="connsiteX418" fmla="*/ 1537461 w 9143999"/>
              <a:gd name="connsiteY418" fmla="*/ 953949 h 4068000"/>
              <a:gd name="connsiteX419" fmla="*/ 1648713 w 9143999"/>
              <a:gd name="connsiteY419" fmla="*/ 945967 h 4068000"/>
              <a:gd name="connsiteX420" fmla="*/ 1611502 w 9143999"/>
              <a:gd name="connsiteY420" fmla="*/ 831063 h 4068000"/>
              <a:gd name="connsiteX421" fmla="*/ 1592325 w 9143999"/>
              <a:gd name="connsiteY421" fmla="*/ 833850 h 4068000"/>
              <a:gd name="connsiteX422" fmla="*/ 1590293 w 9143999"/>
              <a:gd name="connsiteY422" fmla="*/ 847025 h 4068000"/>
              <a:gd name="connsiteX423" fmla="*/ 1559432 w 9143999"/>
              <a:gd name="connsiteY423" fmla="*/ 834483 h 4068000"/>
              <a:gd name="connsiteX424" fmla="*/ 1571243 w 9143999"/>
              <a:gd name="connsiteY424" fmla="*/ 692974 h 4068000"/>
              <a:gd name="connsiteX425" fmla="*/ 1583689 w 9143999"/>
              <a:gd name="connsiteY425" fmla="*/ 675112 h 4068000"/>
              <a:gd name="connsiteX426" fmla="*/ 1592706 w 9143999"/>
              <a:gd name="connsiteY426" fmla="*/ 695635 h 4068000"/>
              <a:gd name="connsiteX427" fmla="*/ 1609089 w 9143999"/>
              <a:gd name="connsiteY427" fmla="*/ 698042 h 4068000"/>
              <a:gd name="connsiteX428" fmla="*/ 1648840 w 9143999"/>
              <a:gd name="connsiteY428" fmla="*/ 578197 h 4068000"/>
              <a:gd name="connsiteX429" fmla="*/ 1760092 w 9143999"/>
              <a:gd name="connsiteY429" fmla="*/ 586178 h 4068000"/>
              <a:gd name="connsiteX430" fmla="*/ 1775459 w 9143999"/>
              <a:gd name="connsiteY430" fmla="*/ 566541 h 4068000"/>
              <a:gd name="connsiteX431" fmla="*/ 1758568 w 9143999"/>
              <a:gd name="connsiteY431" fmla="*/ 558307 h 4068000"/>
              <a:gd name="connsiteX432" fmla="*/ 1776348 w 9143999"/>
              <a:gd name="connsiteY432" fmla="*/ 537277 h 4068000"/>
              <a:gd name="connsiteX433" fmla="*/ 1907793 w 9143999"/>
              <a:gd name="connsiteY433" fmla="*/ 579463 h 4068000"/>
              <a:gd name="connsiteX434" fmla="*/ 1906777 w 9143999"/>
              <a:gd name="connsiteY434" fmla="*/ 611262 h 4068000"/>
              <a:gd name="connsiteX435" fmla="*/ 1899411 w 9143999"/>
              <a:gd name="connsiteY435" fmla="*/ 611262 h 4068000"/>
              <a:gd name="connsiteX436" fmla="*/ 1892680 w 9143999"/>
              <a:gd name="connsiteY436" fmla="*/ 625577 h 4068000"/>
              <a:gd name="connsiteX437" fmla="*/ 1974849 w 9143999"/>
              <a:gd name="connsiteY437" fmla="*/ 699182 h 4068000"/>
              <a:gd name="connsiteX438" fmla="*/ 2057018 w 9143999"/>
              <a:gd name="connsiteY438" fmla="*/ 625577 h 4068000"/>
              <a:gd name="connsiteX439" fmla="*/ 2050160 w 9143999"/>
              <a:gd name="connsiteY439" fmla="*/ 611262 h 4068000"/>
              <a:gd name="connsiteX440" fmla="*/ 2042794 w 9143999"/>
              <a:gd name="connsiteY440" fmla="*/ 611262 h 4068000"/>
              <a:gd name="connsiteX441" fmla="*/ 2041778 w 9143999"/>
              <a:gd name="connsiteY441" fmla="*/ 579463 h 4068000"/>
              <a:gd name="connsiteX442" fmla="*/ 2173350 w 9143999"/>
              <a:gd name="connsiteY442" fmla="*/ 537277 h 4068000"/>
              <a:gd name="connsiteX443" fmla="*/ 2191130 w 9143999"/>
              <a:gd name="connsiteY443" fmla="*/ 558307 h 4068000"/>
              <a:gd name="connsiteX444" fmla="*/ 2174239 w 9143999"/>
              <a:gd name="connsiteY444" fmla="*/ 566541 h 4068000"/>
              <a:gd name="connsiteX445" fmla="*/ 2189606 w 9143999"/>
              <a:gd name="connsiteY445" fmla="*/ 586178 h 4068000"/>
              <a:gd name="connsiteX446" fmla="*/ 2300858 w 9143999"/>
              <a:gd name="connsiteY446" fmla="*/ 578197 h 4068000"/>
              <a:gd name="connsiteX447" fmla="*/ 2263647 w 9143999"/>
              <a:gd name="connsiteY447" fmla="*/ 463292 h 4068000"/>
              <a:gd name="connsiteX448" fmla="*/ 2244470 w 9143999"/>
              <a:gd name="connsiteY448" fmla="*/ 466079 h 4068000"/>
              <a:gd name="connsiteX449" fmla="*/ 2242438 w 9143999"/>
              <a:gd name="connsiteY449" fmla="*/ 479254 h 4068000"/>
              <a:gd name="connsiteX450" fmla="*/ 2211577 w 9143999"/>
              <a:gd name="connsiteY450" fmla="*/ 466712 h 4068000"/>
              <a:gd name="connsiteX451" fmla="*/ 2223388 w 9143999"/>
              <a:gd name="connsiteY451" fmla="*/ 325204 h 4068000"/>
              <a:gd name="connsiteX452" fmla="*/ 2235834 w 9143999"/>
              <a:gd name="connsiteY452" fmla="*/ 307341 h 4068000"/>
              <a:gd name="connsiteX453" fmla="*/ 2244851 w 9143999"/>
              <a:gd name="connsiteY453" fmla="*/ 327864 h 4068000"/>
              <a:gd name="connsiteX454" fmla="*/ 2261234 w 9143999"/>
              <a:gd name="connsiteY454" fmla="*/ 330271 h 4068000"/>
              <a:gd name="connsiteX455" fmla="*/ 2300985 w 9143999"/>
              <a:gd name="connsiteY455" fmla="*/ 210426 h 4068000"/>
              <a:gd name="connsiteX456" fmla="*/ 2338196 w 9143999"/>
              <a:gd name="connsiteY456" fmla="*/ 95521 h 4068000"/>
              <a:gd name="connsiteX457" fmla="*/ 2357373 w 9143999"/>
              <a:gd name="connsiteY457" fmla="*/ 98308 h 4068000"/>
              <a:gd name="connsiteX458" fmla="*/ 2359405 w 9143999"/>
              <a:gd name="connsiteY458" fmla="*/ 111484 h 4068000"/>
              <a:gd name="connsiteX459" fmla="*/ 2390266 w 9143999"/>
              <a:gd name="connsiteY459" fmla="*/ 98942 h 40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</a:cxnLst>
            <a:rect l="l" t="t" r="r" b="b"/>
            <a:pathLst>
              <a:path w="9143999" h="4068000">
                <a:moveTo>
                  <a:pt x="216661" y="169379"/>
                </a:moveTo>
                <a:lnTo>
                  <a:pt x="234441" y="190409"/>
                </a:lnTo>
                <a:lnTo>
                  <a:pt x="217550" y="198644"/>
                </a:lnTo>
                <a:lnTo>
                  <a:pt x="232917" y="218280"/>
                </a:lnTo>
                <a:lnTo>
                  <a:pt x="344169" y="210299"/>
                </a:lnTo>
                <a:lnTo>
                  <a:pt x="383920" y="330145"/>
                </a:lnTo>
                <a:lnTo>
                  <a:pt x="400303" y="327738"/>
                </a:lnTo>
                <a:lnTo>
                  <a:pt x="409320" y="307214"/>
                </a:lnTo>
                <a:lnTo>
                  <a:pt x="421766" y="325077"/>
                </a:lnTo>
                <a:lnTo>
                  <a:pt x="433577" y="466586"/>
                </a:lnTo>
                <a:lnTo>
                  <a:pt x="402716" y="479128"/>
                </a:lnTo>
                <a:lnTo>
                  <a:pt x="400684" y="465952"/>
                </a:lnTo>
                <a:lnTo>
                  <a:pt x="381507" y="463165"/>
                </a:lnTo>
                <a:lnTo>
                  <a:pt x="344296" y="578070"/>
                </a:lnTo>
                <a:lnTo>
                  <a:pt x="226948" y="572116"/>
                </a:lnTo>
                <a:lnTo>
                  <a:pt x="219201" y="595426"/>
                </a:lnTo>
                <a:lnTo>
                  <a:pt x="233806" y="604294"/>
                </a:lnTo>
                <a:lnTo>
                  <a:pt x="210819" y="629378"/>
                </a:lnTo>
                <a:lnTo>
                  <a:pt x="81152" y="574776"/>
                </a:lnTo>
                <a:lnTo>
                  <a:pt x="75691" y="558433"/>
                </a:lnTo>
                <a:lnTo>
                  <a:pt x="96519" y="549185"/>
                </a:lnTo>
                <a:lnTo>
                  <a:pt x="95376" y="523848"/>
                </a:lnTo>
                <a:lnTo>
                  <a:pt x="18033" y="463925"/>
                </a:lnTo>
                <a:lnTo>
                  <a:pt x="0" y="477897"/>
                </a:lnTo>
                <a:lnTo>
                  <a:pt x="0" y="314562"/>
                </a:lnTo>
                <a:lnTo>
                  <a:pt x="18414" y="331031"/>
                </a:lnTo>
                <a:lnTo>
                  <a:pt x="100583" y="257427"/>
                </a:lnTo>
                <a:lnTo>
                  <a:pt x="93725" y="243111"/>
                </a:lnTo>
                <a:lnTo>
                  <a:pt x="86232" y="243111"/>
                </a:lnTo>
                <a:lnTo>
                  <a:pt x="85216" y="211566"/>
                </a:lnTo>
                <a:close/>
                <a:moveTo>
                  <a:pt x="306958" y="95141"/>
                </a:moveTo>
                <a:lnTo>
                  <a:pt x="344169" y="210172"/>
                </a:lnTo>
                <a:lnTo>
                  <a:pt x="306958" y="95268"/>
                </a:lnTo>
                <a:lnTo>
                  <a:pt x="287781" y="98055"/>
                </a:lnTo>
                <a:lnTo>
                  <a:pt x="287654" y="98815"/>
                </a:lnTo>
                <a:lnTo>
                  <a:pt x="287781" y="97928"/>
                </a:lnTo>
                <a:close/>
                <a:moveTo>
                  <a:pt x="2382008" y="0"/>
                </a:moveTo>
                <a:lnTo>
                  <a:pt x="6295660" y="0"/>
                </a:lnTo>
                <a:lnTo>
                  <a:pt x="6303897" y="98688"/>
                </a:lnTo>
                <a:lnTo>
                  <a:pt x="6273036" y="111230"/>
                </a:lnTo>
                <a:lnTo>
                  <a:pt x="6271004" y="98055"/>
                </a:lnTo>
                <a:lnTo>
                  <a:pt x="6251827" y="95268"/>
                </a:lnTo>
                <a:lnTo>
                  <a:pt x="6214616" y="210172"/>
                </a:lnTo>
                <a:lnTo>
                  <a:pt x="6325995" y="218154"/>
                </a:lnTo>
                <a:lnTo>
                  <a:pt x="6341235" y="198517"/>
                </a:lnTo>
                <a:lnTo>
                  <a:pt x="6324344" y="190283"/>
                </a:lnTo>
                <a:lnTo>
                  <a:pt x="6342124" y="169253"/>
                </a:lnTo>
                <a:lnTo>
                  <a:pt x="6473696" y="211439"/>
                </a:lnTo>
                <a:lnTo>
                  <a:pt x="6472680" y="243238"/>
                </a:lnTo>
                <a:lnTo>
                  <a:pt x="6465314" y="243238"/>
                </a:lnTo>
                <a:lnTo>
                  <a:pt x="6458456" y="257553"/>
                </a:lnTo>
                <a:lnTo>
                  <a:pt x="6540752" y="331158"/>
                </a:lnTo>
                <a:lnTo>
                  <a:pt x="6622921" y="257553"/>
                </a:lnTo>
                <a:lnTo>
                  <a:pt x="6616190" y="243238"/>
                </a:lnTo>
                <a:lnTo>
                  <a:pt x="6608824" y="243238"/>
                </a:lnTo>
                <a:lnTo>
                  <a:pt x="6607808" y="211439"/>
                </a:lnTo>
                <a:lnTo>
                  <a:pt x="6739380" y="169253"/>
                </a:lnTo>
                <a:lnTo>
                  <a:pt x="6757160" y="190283"/>
                </a:lnTo>
                <a:lnTo>
                  <a:pt x="6740269" y="198517"/>
                </a:lnTo>
                <a:lnTo>
                  <a:pt x="6755636" y="218154"/>
                </a:lnTo>
                <a:lnTo>
                  <a:pt x="6866888" y="210172"/>
                </a:lnTo>
                <a:lnTo>
                  <a:pt x="6906639" y="330018"/>
                </a:lnTo>
                <a:lnTo>
                  <a:pt x="6923022" y="327611"/>
                </a:lnTo>
                <a:lnTo>
                  <a:pt x="6932039" y="307088"/>
                </a:lnTo>
                <a:lnTo>
                  <a:pt x="6944485" y="324950"/>
                </a:lnTo>
                <a:lnTo>
                  <a:pt x="6956296" y="466459"/>
                </a:lnTo>
                <a:lnTo>
                  <a:pt x="6925435" y="479001"/>
                </a:lnTo>
                <a:lnTo>
                  <a:pt x="6923403" y="465826"/>
                </a:lnTo>
                <a:lnTo>
                  <a:pt x="6904226" y="463039"/>
                </a:lnTo>
                <a:lnTo>
                  <a:pt x="6867015" y="577943"/>
                </a:lnTo>
                <a:lnTo>
                  <a:pt x="6978267" y="585924"/>
                </a:lnTo>
                <a:lnTo>
                  <a:pt x="6993634" y="566288"/>
                </a:lnTo>
                <a:lnTo>
                  <a:pt x="6976743" y="558053"/>
                </a:lnTo>
                <a:lnTo>
                  <a:pt x="6994523" y="537023"/>
                </a:lnTo>
                <a:lnTo>
                  <a:pt x="7125968" y="579210"/>
                </a:lnTo>
                <a:lnTo>
                  <a:pt x="7124952" y="611008"/>
                </a:lnTo>
                <a:lnTo>
                  <a:pt x="7117586" y="611008"/>
                </a:lnTo>
                <a:lnTo>
                  <a:pt x="7110855" y="625324"/>
                </a:lnTo>
                <a:lnTo>
                  <a:pt x="7193024" y="698929"/>
                </a:lnTo>
                <a:lnTo>
                  <a:pt x="7275320" y="625324"/>
                </a:lnTo>
                <a:lnTo>
                  <a:pt x="7268462" y="611008"/>
                </a:lnTo>
                <a:lnTo>
                  <a:pt x="7261096" y="611008"/>
                </a:lnTo>
                <a:lnTo>
                  <a:pt x="7260080" y="579210"/>
                </a:lnTo>
                <a:lnTo>
                  <a:pt x="7391652" y="537023"/>
                </a:lnTo>
                <a:lnTo>
                  <a:pt x="7409432" y="558053"/>
                </a:lnTo>
                <a:lnTo>
                  <a:pt x="7392541" y="566288"/>
                </a:lnTo>
                <a:lnTo>
                  <a:pt x="7407908" y="585924"/>
                </a:lnTo>
                <a:lnTo>
                  <a:pt x="7519160" y="577943"/>
                </a:lnTo>
                <a:lnTo>
                  <a:pt x="7481949" y="463039"/>
                </a:lnTo>
                <a:lnTo>
                  <a:pt x="7462772" y="465826"/>
                </a:lnTo>
                <a:lnTo>
                  <a:pt x="7460740" y="479001"/>
                </a:lnTo>
                <a:lnTo>
                  <a:pt x="7429879" y="466459"/>
                </a:lnTo>
                <a:lnTo>
                  <a:pt x="7441690" y="324950"/>
                </a:lnTo>
                <a:lnTo>
                  <a:pt x="7454136" y="307088"/>
                </a:lnTo>
                <a:lnTo>
                  <a:pt x="7463153" y="327611"/>
                </a:lnTo>
                <a:lnTo>
                  <a:pt x="7479536" y="330018"/>
                </a:lnTo>
                <a:lnTo>
                  <a:pt x="7519287" y="210172"/>
                </a:lnTo>
                <a:lnTo>
                  <a:pt x="7630666" y="218154"/>
                </a:lnTo>
                <a:lnTo>
                  <a:pt x="7646033" y="198517"/>
                </a:lnTo>
                <a:lnTo>
                  <a:pt x="7629142" y="190283"/>
                </a:lnTo>
                <a:lnTo>
                  <a:pt x="7646922" y="169253"/>
                </a:lnTo>
                <a:lnTo>
                  <a:pt x="7778494" y="211439"/>
                </a:lnTo>
                <a:lnTo>
                  <a:pt x="7777478" y="243238"/>
                </a:lnTo>
                <a:lnTo>
                  <a:pt x="7770112" y="243238"/>
                </a:lnTo>
                <a:lnTo>
                  <a:pt x="7763254" y="257553"/>
                </a:lnTo>
                <a:lnTo>
                  <a:pt x="7845550" y="331158"/>
                </a:lnTo>
                <a:lnTo>
                  <a:pt x="7927719" y="257553"/>
                </a:lnTo>
                <a:lnTo>
                  <a:pt x="7920861" y="243238"/>
                </a:lnTo>
                <a:lnTo>
                  <a:pt x="7913622" y="243238"/>
                </a:lnTo>
                <a:lnTo>
                  <a:pt x="7912606" y="211439"/>
                </a:lnTo>
                <a:lnTo>
                  <a:pt x="8044051" y="169253"/>
                </a:lnTo>
                <a:lnTo>
                  <a:pt x="8061831" y="190283"/>
                </a:lnTo>
                <a:lnTo>
                  <a:pt x="8044940" y="198517"/>
                </a:lnTo>
                <a:lnTo>
                  <a:pt x="8060307" y="218154"/>
                </a:lnTo>
                <a:lnTo>
                  <a:pt x="8171559" y="210172"/>
                </a:lnTo>
                <a:lnTo>
                  <a:pt x="8211310" y="330018"/>
                </a:lnTo>
                <a:lnTo>
                  <a:pt x="8227693" y="327611"/>
                </a:lnTo>
                <a:lnTo>
                  <a:pt x="8236710" y="307088"/>
                </a:lnTo>
                <a:lnTo>
                  <a:pt x="8249156" y="324950"/>
                </a:lnTo>
                <a:lnTo>
                  <a:pt x="8260967" y="466459"/>
                </a:lnTo>
                <a:lnTo>
                  <a:pt x="8230106" y="479001"/>
                </a:lnTo>
                <a:lnTo>
                  <a:pt x="8228074" y="465826"/>
                </a:lnTo>
                <a:lnTo>
                  <a:pt x="8208897" y="463039"/>
                </a:lnTo>
                <a:lnTo>
                  <a:pt x="8171686" y="577943"/>
                </a:lnTo>
                <a:lnTo>
                  <a:pt x="8054338" y="571989"/>
                </a:lnTo>
                <a:lnTo>
                  <a:pt x="8046718" y="595426"/>
                </a:lnTo>
                <a:lnTo>
                  <a:pt x="8061450" y="604294"/>
                </a:lnTo>
                <a:lnTo>
                  <a:pt x="8038463" y="629378"/>
                </a:lnTo>
                <a:lnTo>
                  <a:pt x="7908669" y="574776"/>
                </a:lnTo>
                <a:lnTo>
                  <a:pt x="7903208" y="558433"/>
                </a:lnTo>
                <a:lnTo>
                  <a:pt x="7924036" y="549185"/>
                </a:lnTo>
                <a:lnTo>
                  <a:pt x="7922893" y="523848"/>
                </a:lnTo>
                <a:lnTo>
                  <a:pt x="7845550" y="463925"/>
                </a:lnTo>
                <a:lnTo>
                  <a:pt x="7768207" y="523848"/>
                </a:lnTo>
                <a:lnTo>
                  <a:pt x="7767064" y="549185"/>
                </a:lnTo>
                <a:lnTo>
                  <a:pt x="7787892" y="558433"/>
                </a:lnTo>
                <a:lnTo>
                  <a:pt x="7782431" y="574776"/>
                </a:lnTo>
                <a:lnTo>
                  <a:pt x="7652637" y="629378"/>
                </a:lnTo>
                <a:lnTo>
                  <a:pt x="7629650" y="604294"/>
                </a:lnTo>
                <a:lnTo>
                  <a:pt x="7644382" y="595426"/>
                </a:lnTo>
                <a:lnTo>
                  <a:pt x="7636762" y="571989"/>
                </a:lnTo>
                <a:lnTo>
                  <a:pt x="7519414" y="577943"/>
                </a:lnTo>
                <a:lnTo>
                  <a:pt x="7559165" y="697789"/>
                </a:lnTo>
                <a:lnTo>
                  <a:pt x="7575548" y="695381"/>
                </a:lnTo>
                <a:lnTo>
                  <a:pt x="7584565" y="674858"/>
                </a:lnTo>
                <a:lnTo>
                  <a:pt x="7597011" y="692721"/>
                </a:lnTo>
                <a:lnTo>
                  <a:pt x="7608822" y="834230"/>
                </a:lnTo>
                <a:lnTo>
                  <a:pt x="7577961" y="846772"/>
                </a:lnTo>
                <a:lnTo>
                  <a:pt x="7575929" y="833596"/>
                </a:lnTo>
                <a:lnTo>
                  <a:pt x="7556498" y="830936"/>
                </a:lnTo>
                <a:lnTo>
                  <a:pt x="7519287" y="945841"/>
                </a:lnTo>
                <a:lnTo>
                  <a:pt x="7630666" y="953822"/>
                </a:lnTo>
                <a:lnTo>
                  <a:pt x="7646033" y="934185"/>
                </a:lnTo>
                <a:lnTo>
                  <a:pt x="7629142" y="925951"/>
                </a:lnTo>
                <a:lnTo>
                  <a:pt x="7646922" y="904921"/>
                </a:lnTo>
                <a:lnTo>
                  <a:pt x="7778367" y="947107"/>
                </a:lnTo>
                <a:lnTo>
                  <a:pt x="7777351" y="978906"/>
                </a:lnTo>
                <a:lnTo>
                  <a:pt x="7769985" y="978906"/>
                </a:lnTo>
                <a:lnTo>
                  <a:pt x="7763127" y="993221"/>
                </a:lnTo>
                <a:lnTo>
                  <a:pt x="7845423" y="1066826"/>
                </a:lnTo>
                <a:lnTo>
                  <a:pt x="7927592" y="993221"/>
                </a:lnTo>
                <a:lnTo>
                  <a:pt x="7920861" y="978906"/>
                </a:lnTo>
                <a:lnTo>
                  <a:pt x="7913495" y="978906"/>
                </a:lnTo>
                <a:lnTo>
                  <a:pt x="7912479" y="947107"/>
                </a:lnTo>
                <a:lnTo>
                  <a:pt x="8043924" y="904921"/>
                </a:lnTo>
                <a:lnTo>
                  <a:pt x="8061704" y="925951"/>
                </a:lnTo>
                <a:lnTo>
                  <a:pt x="8044813" y="934185"/>
                </a:lnTo>
                <a:lnTo>
                  <a:pt x="8060180" y="953822"/>
                </a:lnTo>
                <a:lnTo>
                  <a:pt x="8171432" y="945841"/>
                </a:lnTo>
                <a:lnTo>
                  <a:pt x="8134221" y="830936"/>
                </a:lnTo>
                <a:lnTo>
                  <a:pt x="8115171" y="833723"/>
                </a:lnTo>
                <a:lnTo>
                  <a:pt x="8113139" y="846898"/>
                </a:lnTo>
                <a:lnTo>
                  <a:pt x="8082278" y="834357"/>
                </a:lnTo>
                <a:lnTo>
                  <a:pt x="8094089" y="692848"/>
                </a:lnTo>
                <a:lnTo>
                  <a:pt x="8106535" y="674985"/>
                </a:lnTo>
                <a:lnTo>
                  <a:pt x="8115552" y="695508"/>
                </a:lnTo>
                <a:lnTo>
                  <a:pt x="8131808" y="697915"/>
                </a:lnTo>
                <a:lnTo>
                  <a:pt x="8171559" y="578070"/>
                </a:lnTo>
                <a:lnTo>
                  <a:pt x="8282811" y="586051"/>
                </a:lnTo>
                <a:lnTo>
                  <a:pt x="8298178" y="566415"/>
                </a:lnTo>
                <a:lnTo>
                  <a:pt x="8281287" y="558180"/>
                </a:lnTo>
                <a:lnTo>
                  <a:pt x="8299067" y="537150"/>
                </a:lnTo>
                <a:lnTo>
                  <a:pt x="8430512" y="579337"/>
                </a:lnTo>
                <a:lnTo>
                  <a:pt x="8429496" y="611135"/>
                </a:lnTo>
                <a:lnTo>
                  <a:pt x="8422130" y="611135"/>
                </a:lnTo>
                <a:lnTo>
                  <a:pt x="8415399" y="625451"/>
                </a:lnTo>
                <a:lnTo>
                  <a:pt x="8497568" y="699055"/>
                </a:lnTo>
                <a:lnTo>
                  <a:pt x="8579737" y="625451"/>
                </a:lnTo>
                <a:lnTo>
                  <a:pt x="8573006" y="611135"/>
                </a:lnTo>
                <a:lnTo>
                  <a:pt x="8565640" y="611135"/>
                </a:lnTo>
                <a:lnTo>
                  <a:pt x="8564624" y="579337"/>
                </a:lnTo>
                <a:lnTo>
                  <a:pt x="8696069" y="537150"/>
                </a:lnTo>
                <a:lnTo>
                  <a:pt x="8713849" y="558180"/>
                </a:lnTo>
                <a:lnTo>
                  <a:pt x="8696958" y="566415"/>
                </a:lnTo>
                <a:lnTo>
                  <a:pt x="8712198" y="586051"/>
                </a:lnTo>
                <a:lnTo>
                  <a:pt x="8823450" y="578070"/>
                </a:lnTo>
                <a:lnTo>
                  <a:pt x="8786239" y="463165"/>
                </a:lnTo>
                <a:lnTo>
                  <a:pt x="8767062" y="465952"/>
                </a:lnTo>
                <a:lnTo>
                  <a:pt x="8765030" y="479128"/>
                </a:lnTo>
                <a:lnTo>
                  <a:pt x="8734169" y="466586"/>
                </a:lnTo>
                <a:lnTo>
                  <a:pt x="8745980" y="325077"/>
                </a:lnTo>
                <a:lnTo>
                  <a:pt x="8758426" y="307214"/>
                </a:lnTo>
                <a:lnTo>
                  <a:pt x="8767443" y="327738"/>
                </a:lnTo>
                <a:lnTo>
                  <a:pt x="8783826" y="330145"/>
                </a:lnTo>
                <a:lnTo>
                  <a:pt x="8822434" y="213593"/>
                </a:lnTo>
                <a:lnTo>
                  <a:pt x="8925685" y="221068"/>
                </a:lnTo>
                <a:lnTo>
                  <a:pt x="8941052" y="201431"/>
                </a:lnTo>
                <a:lnTo>
                  <a:pt x="8924161" y="193196"/>
                </a:lnTo>
                <a:lnTo>
                  <a:pt x="8941942" y="172167"/>
                </a:lnTo>
                <a:lnTo>
                  <a:pt x="9073386" y="214353"/>
                </a:lnTo>
                <a:lnTo>
                  <a:pt x="9072370" y="246151"/>
                </a:lnTo>
                <a:lnTo>
                  <a:pt x="9065005" y="246151"/>
                </a:lnTo>
                <a:lnTo>
                  <a:pt x="9058273" y="260467"/>
                </a:lnTo>
                <a:lnTo>
                  <a:pt x="9140442" y="334072"/>
                </a:lnTo>
                <a:lnTo>
                  <a:pt x="9143999" y="330886"/>
                </a:lnTo>
                <a:lnTo>
                  <a:pt x="9143999" y="469168"/>
                </a:lnTo>
                <a:lnTo>
                  <a:pt x="9140823" y="466712"/>
                </a:lnTo>
                <a:lnTo>
                  <a:pt x="9063480" y="526508"/>
                </a:lnTo>
                <a:lnTo>
                  <a:pt x="9062337" y="551972"/>
                </a:lnTo>
                <a:lnTo>
                  <a:pt x="9083165" y="561220"/>
                </a:lnTo>
                <a:lnTo>
                  <a:pt x="9077704" y="577563"/>
                </a:lnTo>
                <a:lnTo>
                  <a:pt x="8947910" y="632164"/>
                </a:lnTo>
                <a:lnTo>
                  <a:pt x="8925050" y="607081"/>
                </a:lnTo>
                <a:lnTo>
                  <a:pt x="8939655" y="598213"/>
                </a:lnTo>
                <a:lnTo>
                  <a:pt x="8932035" y="574649"/>
                </a:lnTo>
                <a:lnTo>
                  <a:pt x="8814687" y="580730"/>
                </a:lnTo>
                <a:lnTo>
                  <a:pt x="8854311" y="700575"/>
                </a:lnTo>
                <a:lnTo>
                  <a:pt x="8870694" y="698168"/>
                </a:lnTo>
                <a:lnTo>
                  <a:pt x="8879711" y="677645"/>
                </a:lnTo>
                <a:lnTo>
                  <a:pt x="8892157" y="695508"/>
                </a:lnTo>
                <a:lnTo>
                  <a:pt x="8903841" y="837016"/>
                </a:lnTo>
                <a:lnTo>
                  <a:pt x="8872980" y="849558"/>
                </a:lnTo>
                <a:lnTo>
                  <a:pt x="8871075" y="836383"/>
                </a:lnTo>
                <a:lnTo>
                  <a:pt x="8851898" y="833596"/>
                </a:lnTo>
                <a:lnTo>
                  <a:pt x="8815703" y="945460"/>
                </a:lnTo>
                <a:lnTo>
                  <a:pt x="8706483" y="939759"/>
                </a:lnTo>
                <a:lnTo>
                  <a:pt x="8698736" y="963196"/>
                </a:lnTo>
                <a:lnTo>
                  <a:pt x="8713468" y="972191"/>
                </a:lnTo>
                <a:lnTo>
                  <a:pt x="8690481" y="997275"/>
                </a:lnTo>
                <a:lnTo>
                  <a:pt x="8560687" y="942673"/>
                </a:lnTo>
                <a:lnTo>
                  <a:pt x="8555353" y="926330"/>
                </a:lnTo>
                <a:lnTo>
                  <a:pt x="8576181" y="916956"/>
                </a:lnTo>
                <a:lnTo>
                  <a:pt x="8575038" y="891618"/>
                </a:lnTo>
                <a:lnTo>
                  <a:pt x="8497695" y="831696"/>
                </a:lnTo>
                <a:lnTo>
                  <a:pt x="8420352" y="891618"/>
                </a:lnTo>
                <a:lnTo>
                  <a:pt x="8419209" y="916956"/>
                </a:lnTo>
                <a:lnTo>
                  <a:pt x="8440037" y="926330"/>
                </a:lnTo>
                <a:lnTo>
                  <a:pt x="8434576" y="942673"/>
                </a:lnTo>
                <a:lnTo>
                  <a:pt x="8304782" y="997275"/>
                </a:lnTo>
                <a:lnTo>
                  <a:pt x="8281922" y="972191"/>
                </a:lnTo>
                <a:lnTo>
                  <a:pt x="8296527" y="963196"/>
                </a:lnTo>
                <a:lnTo>
                  <a:pt x="8288907" y="939759"/>
                </a:lnTo>
                <a:lnTo>
                  <a:pt x="8171559" y="945840"/>
                </a:lnTo>
                <a:lnTo>
                  <a:pt x="8211183" y="1065559"/>
                </a:lnTo>
                <a:lnTo>
                  <a:pt x="8227566" y="1063278"/>
                </a:lnTo>
                <a:lnTo>
                  <a:pt x="8236583" y="1042755"/>
                </a:lnTo>
                <a:lnTo>
                  <a:pt x="8249029" y="1060618"/>
                </a:lnTo>
                <a:lnTo>
                  <a:pt x="8260713" y="1202000"/>
                </a:lnTo>
                <a:lnTo>
                  <a:pt x="8229852" y="1214669"/>
                </a:lnTo>
                <a:lnTo>
                  <a:pt x="8227947" y="1201493"/>
                </a:lnTo>
                <a:lnTo>
                  <a:pt x="8208770" y="1198706"/>
                </a:lnTo>
                <a:lnTo>
                  <a:pt x="8171559" y="1313611"/>
                </a:lnTo>
                <a:lnTo>
                  <a:pt x="8282811" y="1321592"/>
                </a:lnTo>
                <a:lnTo>
                  <a:pt x="8298178" y="1301956"/>
                </a:lnTo>
                <a:lnTo>
                  <a:pt x="8281160" y="1293848"/>
                </a:lnTo>
                <a:lnTo>
                  <a:pt x="8299067" y="1272818"/>
                </a:lnTo>
                <a:lnTo>
                  <a:pt x="8430512" y="1315004"/>
                </a:lnTo>
                <a:lnTo>
                  <a:pt x="8429496" y="1346803"/>
                </a:lnTo>
                <a:lnTo>
                  <a:pt x="8422257" y="1346803"/>
                </a:lnTo>
                <a:lnTo>
                  <a:pt x="8415399" y="1361118"/>
                </a:lnTo>
                <a:lnTo>
                  <a:pt x="8497695" y="1434723"/>
                </a:lnTo>
                <a:lnTo>
                  <a:pt x="8579864" y="1361118"/>
                </a:lnTo>
                <a:lnTo>
                  <a:pt x="8573133" y="1346803"/>
                </a:lnTo>
                <a:lnTo>
                  <a:pt x="8565767" y="1346803"/>
                </a:lnTo>
                <a:lnTo>
                  <a:pt x="8564751" y="1315004"/>
                </a:lnTo>
                <a:lnTo>
                  <a:pt x="8696323" y="1272818"/>
                </a:lnTo>
                <a:lnTo>
                  <a:pt x="8714103" y="1293848"/>
                </a:lnTo>
                <a:lnTo>
                  <a:pt x="8697212" y="1301956"/>
                </a:lnTo>
                <a:lnTo>
                  <a:pt x="8712452" y="1321592"/>
                </a:lnTo>
                <a:lnTo>
                  <a:pt x="8823831" y="1313611"/>
                </a:lnTo>
                <a:lnTo>
                  <a:pt x="8786620" y="1198706"/>
                </a:lnTo>
                <a:lnTo>
                  <a:pt x="8767443" y="1201493"/>
                </a:lnTo>
                <a:lnTo>
                  <a:pt x="8765411" y="1214669"/>
                </a:lnTo>
                <a:lnTo>
                  <a:pt x="8734550" y="1202000"/>
                </a:lnTo>
                <a:lnTo>
                  <a:pt x="8746361" y="1060618"/>
                </a:lnTo>
                <a:lnTo>
                  <a:pt x="8758807" y="1042755"/>
                </a:lnTo>
                <a:lnTo>
                  <a:pt x="8767824" y="1063278"/>
                </a:lnTo>
                <a:lnTo>
                  <a:pt x="8784080" y="1065559"/>
                </a:lnTo>
                <a:lnTo>
                  <a:pt x="8822688" y="949134"/>
                </a:lnTo>
                <a:lnTo>
                  <a:pt x="8925939" y="956482"/>
                </a:lnTo>
                <a:lnTo>
                  <a:pt x="8941306" y="936845"/>
                </a:lnTo>
                <a:lnTo>
                  <a:pt x="8924415" y="928737"/>
                </a:lnTo>
                <a:lnTo>
                  <a:pt x="8942195" y="907707"/>
                </a:lnTo>
                <a:lnTo>
                  <a:pt x="9073640" y="949894"/>
                </a:lnTo>
                <a:lnTo>
                  <a:pt x="9072624" y="981692"/>
                </a:lnTo>
                <a:lnTo>
                  <a:pt x="9065385" y="981692"/>
                </a:lnTo>
                <a:lnTo>
                  <a:pt x="9058527" y="996008"/>
                </a:lnTo>
                <a:lnTo>
                  <a:pt x="9140823" y="1069613"/>
                </a:lnTo>
                <a:lnTo>
                  <a:pt x="9143999" y="1066768"/>
                </a:lnTo>
                <a:lnTo>
                  <a:pt x="9143999" y="4068000"/>
                </a:lnTo>
                <a:lnTo>
                  <a:pt x="0" y="4068000"/>
                </a:lnTo>
                <a:lnTo>
                  <a:pt x="0" y="1050192"/>
                </a:lnTo>
                <a:lnTo>
                  <a:pt x="18287" y="1066573"/>
                </a:lnTo>
                <a:lnTo>
                  <a:pt x="100456" y="992968"/>
                </a:lnTo>
                <a:lnTo>
                  <a:pt x="93725" y="978652"/>
                </a:lnTo>
                <a:lnTo>
                  <a:pt x="86232" y="978652"/>
                </a:lnTo>
                <a:lnTo>
                  <a:pt x="85216" y="946854"/>
                </a:lnTo>
                <a:lnTo>
                  <a:pt x="216661" y="904668"/>
                </a:lnTo>
                <a:lnTo>
                  <a:pt x="234441" y="925697"/>
                </a:lnTo>
                <a:lnTo>
                  <a:pt x="217550" y="933932"/>
                </a:lnTo>
                <a:lnTo>
                  <a:pt x="232917" y="953568"/>
                </a:lnTo>
                <a:lnTo>
                  <a:pt x="344169" y="945587"/>
                </a:lnTo>
                <a:lnTo>
                  <a:pt x="306958" y="830683"/>
                </a:lnTo>
                <a:lnTo>
                  <a:pt x="287781" y="833470"/>
                </a:lnTo>
                <a:lnTo>
                  <a:pt x="285749" y="846645"/>
                </a:lnTo>
                <a:lnTo>
                  <a:pt x="254888" y="834103"/>
                </a:lnTo>
                <a:lnTo>
                  <a:pt x="266699" y="692848"/>
                </a:lnTo>
                <a:lnTo>
                  <a:pt x="279145" y="674985"/>
                </a:lnTo>
                <a:lnTo>
                  <a:pt x="288162" y="695508"/>
                </a:lnTo>
                <a:lnTo>
                  <a:pt x="304418" y="697915"/>
                </a:lnTo>
                <a:lnTo>
                  <a:pt x="344169" y="578070"/>
                </a:lnTo>
                <a:lnTo>
                  <a:pt x="455421" y="586051"/>
                </a:lnTo>
                <a:lnTo>
                  <a:pt x="470788" y="566415"/>
                </a:lnTo>
                <a:lnTo>
                  <a:pt x="453897" y="558180"/>
                </a:lnTo>
                <a:lnTo>
                  <a:pt x="471677" y="537150"/>
                </a:lnTo>
                <a:lnTo>
                  <a:pt x="603122" y="579337"/>
                </a:lnTo>
                <a:lnTo>
                  <a:pt x="602106" y="611135"/>
                </a:lnTo>
                <a:lnTo>
                  <a:pt x="594740" y="611135"/>
                </a:lnTo>
                <a:lnTo>
                  <a:pt x="588009" y="625451"/>
                </a:lnTo>
                <a:lnTo>
                  <a:pt x="670178" y="699055"/>
                </a:lnTo>
                <a:lnTo>
                  <a:pt x="752347" y="625451"/>
                </a:lnTo>
                <a:lnTo>
                  <a:pt x="745489" y="611135"/>
                </a:lnTo>
                <a:lnTo>
                  <a:pt x="738123" y="611135"/>
                </a:lnTo>
                <a:lnTo>
                  <a:pt x="737107" y="579337"/>
                </a:lnTo>
                <a:lnTo>
                  <a:pt x="868552" y="537150"/>
                </a:lnTo>
                <a:lnTo>
                  <a:pt x="886332" y="558180"/>
                </a:lnTo>
                <a:lnTo>
                  <a:pt x="869441" y="566415"/>
                </a:lnTo>
                <a:lnTo>
                  <a:pt x="884681" y="586051"/>
                </a:lnTo>
                <a:lnTo>
                  <a:pt x="995933" y="578070"/>
                </a:lnTo>
                <a:lnTo>
                  <a:pt x="958722" y="463165"/>
                </a:lnTo>
                <a:lnTo>
                  <a:pt x="939545" y="465952"/>
                </a:lnTo>
                <a:lnTo>
                  <a:pt x="937513" y="479128"/>
                </a:lnTo>
                <a:lnTo>
                  <a:pt x="906652" y="466586"/>
                </a:lnTo>
                <a:lnTo>
                  <a:pt x="918463" y="325077"/>
                </a:lnTo>
                <a:lnTo>
                  <a:pt x="930909" y="307214"/>
                </a:lnTo>
                <a:lnTo>
                  <a:pt x="939926" y="327738"/>
                </a:lnTo>
                <a:lnTo>
                  <a:pt x="956309" y="330145"/>
                </a:lnTo>
                <a:lnTo>
                  <a:pt x="996060" y="210299"/>
                </a:lnTo>
                <a:lnTo>
                  <a:pt x="1107312" y="218280"/>
                </a:lnTo>
                <a:lnTo>
                  <a:pt x="1122679" y="198644"/>
                </a:lnTo>
                <a:lnTo>
                  <a:pt x="1105788" y="190409"/>
                </a:lnTo>
                <a:lnTo>
                  <a:pt x="1123568" y="169379"/>
                </a:lnTo>
                <a:lnTo>
                  <a:pt x="1255013" y="211566"/>
                </a:lnTo>
                <a:lnTo>
                  <a:pt x="1253997" y="243364"/>
                </a:lnTo>
                <a:lnTo>
                  <a:pt x="1247139" y="243364"/>
                </a:lnTo>
                <a:lnTo>
                  <a:pt x="1240281" y="257680"/>
                </a:lnTo>
                <a:lnTo>
                  <a:pt x="1322577" y="331285"/>
                </a:lnTo>
                <a:lnTo>
                  <a:pt x="1404746" y="257680"/>
                </a:lnTo>
                <a:lnTo>
                  <a:pt x="1398015" y="243364"/>
                </a:lnTo>
                <a:lnTo>
                  <a:pt x="1390649" y="243364"/>
                </a:lnTo>
                <a:lnTo>
                  <a:pt x="1389633" y="211566"/>
                </a:lnTo>
                <a:lnTo>
                  <a:pt x="1521205" y="169379"/>
                </a:lnTo>
                <a:lnTo>
                  <a:pt x="1538985" y="190409"/>
                </a:lnTo>
                <a:lnTo>
                  <a:pt x="1522094" y="198644"/>
                </a:lnTo>
                <a:lnTo>
                  <a:pt x="1537461" y="218280"/>
                </a:lnTo>
                <a:lnTo>
                  <a:pt x="1648713" y="210299"/>
                </a:lnTo>
                <a:lnTo>
                  <a:pt x="1688464" y="330145"/>
                </a:lnTo>
                <a:lnTo>
                  <a:pt x="1704847" y="327738"/>
                </a:lnTo>
                <a:lnTo>
                  <a:pt x="1713864" y="307214"/>
                </a:lnTo>
                <a:lnTo>
                  <a:pt x="1726310" y="325077"/>
                </a:lnTo>
                <a:lnTo>
                  <a:pt x="1738121" y="466586"/>
                </a:lnTo>
                <a:lnTo>
                  <a:pt x="1707260" y="479128"/>
                </a:lnTo>
                <a:lnTo>
                  <a:pt x="1705228" y="465952"/>
                </a:lnTo>
                <a:lnTo>
                  <a:pt x="1686051" y="463165"/>
                </a:lnTo>
                <a:lnTo>
                  <a:pt x="1648840" y="578070"/>
                </a:lnTo>
                <a:lnTo>
                  <a:pt x="1531492" y="572116"/>
                </a:lnTo>
                <a:lnTo>
                  <a:pt x="1523872" y="595553"/>
                </a:lnTo>
                <a:lnTo>
                  <a:pt x="1538604" y="604421"/>
                </a:lnTo>
                <a:lnTo>
                  <a:pt x="1515617" y="629505"/>
                </a:lnTo>
                <a:lnTo>
                  <a:pt x="1385823" y="574903"/>
                </a:lnTo>
                <a:lnTo>
                  <a:pt x="1380362" y="558560"/>
                </a:lnTo>
                <a:lnTo>
                  <a:pt x="1401190" y="549312"/>
                </a:lnTo>
                <a:lnTo>
                  <a:pt x="1400047" y="523975"/>
                </a:lnTo>
                <a:lnTo>
                  <a:pt x="1322704" y="464052"/>
                </a:lnTo>
                <a:lnTo>
                  <a:pt x="1245361" y="523975"/>
                </a:lnTo>
                <a:lnTo>
                  <a:pt x="1244218" y="549312"/>
                </a:lnTo>
                <a:lnTo>
                  <a:pt x="1265046" y="558560"/>
                </a:lnTo>
                <a:lnTo>
                  <a:pt x="1259585" y="574903"/>
                </a:lnTo>
                <a:lnTo>
                  <a:pt x="1129791" y="629505"/>
                </a:lnTo>
                <a:lnTo>
                  <a:pt x="1106804" y="604421"/>
                </a:lnTo>
                <a:lnTo>
                  <a:pt x="1121409" y="595553"/>
                </a:lnTo>
                <a:lnTo>
                  <a:pt x="1113789" y="572116"/>
                </a:lnTo>
                <a:lnTo>
                  <a:pt x="996441" y="578070"/>
                </a:lnTo>
                <a:lnTo>
                  <a:pt x="1036192" y="697915"/>
                </a:lnTo>
                <a:lnTo>
                  <a:pt x="1052448" y="695508"/>
                </a:lnTo>
                <a:lnTo>
                  <a:pt x="1061465" y="674985"/>
                </a:lnTo>
                <a:lnTo>
                  <a:pt x="1073911" y="692848"/>
                </a:lnTo>
                <a:lnTo>
                  <a:pt x="1085722" y="834357"/>
                </a:lnTo>
                <a:lnTo>
                  <a:pt x="1054861" y="846898"/>
                </a:lnTo>
                <a:lnTo>
                  <a:pt x="1052829" y="833723"/>
                </a:lnTo>
                <a:lnTo>
                  <a:pt x="1033652" y="830936"/>
                </a:lnTo>
                <a:lnTo>
                  <a:pt x="996441" y="945841"/>
                </a:lnTo>
                <a:lnTo>
                  <a:pt x="1107693" y="953822"/>
                </a:lnTo>
                <a:lnTo>
                  <a:pt x="1123060" y="934185"/>
                </a:lnTo>
                <a:lnTo>
                  <a:pt x="1106169" y="926077"/>
                </a:lnTo>
                <a:lnTo>
                  <a:pt x="1123949" y="905048"/>
                </a:lnTo>
                <a:lnTo>
                  <a:pt x="1255394" y="947234"/>
                </a:lnTo>
                <a:lnTo>
                  <a:pt x="1254378" y="979032"/>
                </a:lnTo>
                <a:lnTo>
                  <a:pt x="1247139" y="979032"/>
                </a:lnTo>
                <a:lnTo>
                  <a:pt x="1240408" y="993348"/>
                </a:lnTo>
                <a:lnTo>
                  <a:pt x="1322704" y="1066953"/>
                </a:lnTo>
                <a:lnTo>
                  <a:pt x="1404873" y="993348"/>
                </a:lnTo>
                <a:lnTo>
                  <a:pt x="1398142" y="979032"/>
                </a:lnTo>
                <a:lnTo>
                  <a:pt x="1390776" y="979032"/>
                </a:lnTo>
                <a:lnTo>
                  <a:pt x="1389760" y="947234"/>
                </a:lnTo>
                <a:lnTo>
                  <a:pt x="1521205" y="905048"/>
                </a:lnTo>
                <a:lnTo>
                  <a:pt x="1538985" y="926077"/>
                </a:lnTo>
                <a:lnTo>
                  <a:pt x="1522094" y="934312"/>
                </a:lnTo>
                <a:lnTo>
                  <a:pt x="1537461" y="953949"/>
                </a:lnTo>
                <a:lnTo>
                  <a:pt x="1648713" y="945967"/>
                </a:lnTo>
                <a:lnTo>
                  <a:pt x="1611502" y="831063"/>
                </a:lnTo>
                <a:lnTo>
                  <a:pt x="1592325" y="833850"/>
                </a:lnTo>
                <a:lnTo>
                  <a:pt x="1590293" y="847025"/>
                </a:lnTo>
                <a:lnTo>
                  <a:pt x="1559432" y="834483"/>
                </a:lnTo>
                <a:lnTo>
                  <a:pt x="1571243" y="692974"/>
                </a:lnTo>
                <a:lnTo>
                  <a:pt x="1583689" y="675112"/>
                </a:lnTo>
                <a:lnTo>
                  <a:pt x="1592706" y="695635"/>
                </a:lnTo>
                <a:lnTo>
                  <a:pt x="1609089" y="698042"/>
                </a:lnTo>
                <a:lnTo>
                  <a:pt x="1648840" y="578197"/>
                </a:lnTo>
                <a:lnTo>
                  <a:pt x="1760092" y="586178"/>
                </a:lnTo>
                <a:lnTo>
                  <a:pt x="1775459" y="566541"/>
                </a:lnTo>
                <a:lnTo>
                  <a:pt x="1758568" y="558307"/>
                </a:lnTo>
                <a:lnTo>
                  <a:pt x="1776348" y="537277"/>
                </a:lnTo>
                <a:lnTo>
                  <a:pt x="1907793" y="579463"/>
                </a:lnTo>
                <a:lnTo>
                  <a:pt x="1906777" y="611262"/>
                </a:lnTo>
                <a:lnTo>
                  <a:pt x="1899411" y="611262"/>
                </a:lnTo>
                <a:lnTo>
                  <a:pt x="1892680" y="625577"/>
                </a:lnTo>
                <a:lnTo>
                  <a:pt x="1974849" y="699182"/>
                </a:lnTo>
                <a:lnTo>
                  <a:pt x="2057018" y="625577"/>
                </a:lnTo>
                <a:lnTo>
                  <a:pt x="2050160" y="611262"/>
                </a:lnTo>
                <a:lnTo>
                  <a:pt x="2042794" y="611262"/>
                </a:lnTo>
                <a:lnTo>
                  <a:pt x="2041778" y="579463"/>
                </a:lnTo>
                <a:lnTo>
                  <a:pt x="2173350" y="537277"/>
                </a:lnTo>
                <a:lnTo>
                  <a:pt x="2191130" y="558307"/>
                </a:lnTo>
                <a:lnTo>
                  <a:pt x="2174239" y="566541"/>
                </a:lnTo>
                <a:lnTo>
                  <a:pt x="2189606" y="586178"/>
                </a:lnTo>
                <a:lnTo>
                  <a:pt x="2300858" y="578197"/>
                </a:lnTo>
                <a:lnTo>
                  <a:pt x="2263647" y="463292"/>
                </a:lnTo>
                <a:lnTo>
                  <a:pt x="2244470" y="466079"/>
                </a:lnTo>
                <a:lnTo>
                  <a:pt x="2242438" y="479254"/>
                </a:lnTo>
                <a:lnTo>
                  <a:pt x="2211577" y="466712"/>
                </a:lnTo>
                <a:lnTo>
                  <a:pt x="2223388" y="325204"/>
                </a:lnTo>
                <a:lnTo>
                  <a:pt x="2235834" y="307341"/>
                </a:lnTo>
                <a:lnTo>
                  <a:pt x="2244851" y="327864"/>
                </a:lnTo>
                <a:lnTo>
                  <a:pt x="2261234" y="330271"/>
                </a:lnTo>
                <a:lnTo>
                  <a:pt x="2300985" y="210426"/>
                </a:lnTo>
                <a:lnTo>
                  <a:pt x="2338196" y="95521"/>
                </a:lnTo>
                <a:lnTo>
                  <a:pt x="2357373" y="98308"/>
                </a:lnTo>
                <a:lnTo>
                  <a:pt x="2359405" y="111484"/>
                </a:lnTo>
                <a:lnTo>
                  <a:pt x="2390266" y="98942"/>
                </a:lnTo>
                <a:close/>
              </a:path>
            </a:pathLst>
          </a:custGeom>
          <a:solidFill>
            <a:srgbClr val="88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38475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Golfjes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2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887439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1A19C0D1-FB7E-E143-A689-A07980F1E25A}"/>
              </a:ext>
            </a:extLst>
          </p:cNvPr>
          <p:cNvSpPr/>
          <p:nvPr userDrawn="1"/>
        </p:nvSpPr>
        <p:spPr>
          <a:xfrm>
            <a:off x="2" y="1075502"/>
            <a:ext cx="9143999" cy="4067999"/>
          </a:xfrm>
          <a:custGeom>
            <a:avLst/>
            <a:gdLst>
              <a:gd name="connsiteX0" fmla="*/ 239105 w 9143999"/>
              <a:gd name="connsiteY0" fmla="*/ 0 h 4067999"/>
              <a:gd name="connsiteX1" fmla="*/ 268893 w 9143999"/>
              <a:gd name="connsiteY1" fmla="*/ 0 h 4067999"/>
              <a:gd name="connsiteX2" fmla="*/ 298836 w 9143999"/>
              <a:gd name="connsiteY2" fmla="*/ 4391 h 4067999"/>
              <a:gd name="connsiteX3" fmla="*/ 249173 w 9143999"/>
              <a:gd name="connsiteY3" fmla="*/ 233378 h 4067999"/>
              <a:gd name="connsiteX4" fmla="*/ 700639 w 9143999"/>
              <a:gd name="connsiteY4" fmla="*/ 5395 h 4067999"/>
              <a:gd name="connsiteX5" fmla="*/ 719420 w 9143999"/>
              <a:gd name="connsiteY5" fmla="*/ 0 h 4067999"/>
              <a:gd name="connsiteX6" fmla="*/ 749207 w 9143999"/>
              <a:gd name="connsiteY6" fmla="*/ 0 h 4067999"/>
              <a:gd name="connsiteX7" fmla="*/ 779150 w 9143999"/>
              <a:gd name="connsiteY7" fmla="*/ 4391 h 4067999"/>
              <a:gd name="connsiteX8" fmla="*/ 729487 w 9143999"/>
              <a:gd name="connsiteY8" fmla="*/ 233378 h 4067999"/>
              <a:gd name="connsiteX9" fmla="*/ 1180953 w 9143999"/>
              <a:gd name="connsiteY9" fmla="*/ 5374 h 4067999"/>
              <a:gd name="connsiteX10" fmla="*/ 1199708 w 9143999"/>
              <a:gd name="connsiteY10" fmla="*/ 0 h 4067999"/>
              <a:gd name="connsiteX11" fmla="*/ 1229521 w 9143999"/>
              <a:gd name="connsiteY11" fmla="*/ 0 h 4067999"/>
              <a:gd name="connsiteX12" fmla="*/ 1259464 w 9143999"/>
              <a:gd name="connsiteY12" fmla="*/ 4391 h 4067999"/>
              <a:gd name="connsiteX13" fmla="*/ 1209801 w 9143999"/>
              <a:gd name="connsiteY13" fmla="*/ 233378 h 4067999"/>
              <a:gd name="connsiteX14" fmla="*/ 1661268 w 9143999"/>
              <a:gd name="connsiteY14" fmla="*/ 5374 h 4067999"/>
              <a:gd name="connsiteX15" fmla="*/ 1680023 w 9143999"/>
              <a:gd name="connsiteY15" fmla="*/ 0 h 4067999"/>
              <a:gd name="connsiteX16" fmla="*/ 1709835 w 9143999"/>
              <a:gd name="connsiteY16" fmla="*/ 0 h 4067999"/>
              <a:gd name="connsiteX17" fmla="*/ 1739778 w 9143999"/>
              <a:gd name="connsiteY17" fmla="*/ 4391 h 4067999"/>
              <a:gd name="connsiteX18" fmla="*/ 1690115 w 9143999"/>
              <a:gd name="connsiteY18" fmla="*/ 233378 h 4067999"/>
              <a:gd name="connsiteX19" fmla="*/ 2141581 w 9143999"/>
              <a:gd name="connsiteY19" fmla="*/ 5374 h 4067999"/>
              <a:gd name="connsiteX20" fmla="*/ 2160336 w 9143999"/>
              <a:gd name="connsiteY20" fmla="*/ 0 h 4067999"/>
              <a:gd name="connsiteX21" fmla="*/ 2190148 w 9143999"/>
              <a:gd name="connsiteY21" fmla="*/ 0 h 4067999"/>
              <a:gd name="connsiteX22" fmla="*/ 2220091 w 9143999"/>
              <a:gd name="connsiteY22" fmla="*/ 4391 h 4067999"/>
              <a:gd name="connsiteX23" fmla="*/ 2170428 w 9143999"/>
              <a:gd name="connsiteY23" fmla="*/ 233378 h 4067999"/>
              <a:gd name="connsiteX24" fmla="*/ 2621895 w 9143999"/>
              <a:gd name="connsiteY24" fmla="*/ 5374 h 4067999"/>
              <a:gd name="connsiteX25" fmla="*/ 2640649 w 9143999"/>
              <a:gd name="connsiteY25" fmla="*/ 0 h 4067999"/>
              <a:gd name="connsiteX26" fmla="*/ 2670462 w 9143999"/>
              <a:gd name="connsiteY26" fmla="*/ 0 h 4067999"/>
              <a:gd name="connsiteX27" fmla="*/ 2700405 w 9143999"/>
              <a:gd name="connsiteY27" fmla="*/ 4391 h 4067999"/>
              <a:gd name="connsiteX28" fmla="*/ 2650742 w 9143999"/>
              <a:gd name="connsiteY28" fmla="*/ 233378 h 4067999"/>
              <a:gd name="connsiteX29" fmla="*/ 3102208 w 9143999"/>
              <a:gd name="connsiteY29" fmla="*/ 5374 h 4067999"/>
              <a:gd name="connsiteX30" fmla="*/ 3120963 w 9143999"/>
              <a:gd name="connsiteY30" fmla="*/ 0 h 4067999"/>
              <a:gd name="connsiteX31" fmla="*/ 6993300 w 9143999"/>
              <a:gd name="connsiteY31" fmla="*/ 0 h 4067999"/>
              <a:gd name="connsiteX32" fmla="*/ 7023267 w 9143999"/>
              <a:gd name="connsiteY32" fmla="*/ 4392 h 4067999"/>
              <a:gd name="connsiteX33" fmla="*/ 6973568 w 9143999"/>
              <a:gd name="connsiteY33" fmla="*/ 233378 h 4067999"/>
              <a:gd name="connsiteX34" fmla="*/ 7425035 w 9143999"/>
              <a:gd name="connsiteY34" fmla="*/ 5374 h 4067999"/>
              <a:gd name="connsiteX35" fmla="*/ 7443790 w 9143999"/>
              <a:gd name="connsiteY35" fmla="*/ 0 h 4067999"/>
              <a:gd name="connsiteX36" fmla="*/ 7473600 w 9143999"/>
              <a:gd name="connsiteY36" fmla="*/ 0 h 4067999"/>
              <a:gd name="connsiteX37" fmla="*/ 7503545 w 9143999"/>
              <a:gd name="connsiteY37" fmla="*/ 4392 h 4067999"/>
              <a:gd name="connsiteX38" fmla="*/ 7453882 w 9143999"/>
              <a:gd name="connsiteY38" fmla="*/ 233378 h 4067999"/>
              <a:gd name="connsiteX39" fmla="*/ 7905348 w 9143999"/>
              <a:gd name="connsiteY39" fmla="*/ 5374 h 4067999"/>
              <a:gd name="connsiteX40" fmla="*/ 7924104 w 9143999"/>
              <a:gd name="connsiteY40" fmla="*/ 0 h 4067999"/>
              <a:gd name="connsiteX41" fmla="*/ 7953914 w 9143999"/>
              <a:gd name="connsiteY41" fmla="*/ 0 h 4067999"/>
              <a:gd name="connsiteX42" fmla="*/ 7983859 w 9143999"/>
              <a:gd name="connsiteY42" fmla="*/ 4392 h 4067999"/>
              <a:gd name="connsiteX43" fmla="*/ 7934196 w 9143999"/>
              <a:gd name="connsiteY43" fmla="*/ 233378 h 4067999"/>
              <a:gd name="connsiteX44" fmla="*/ 8385663 w 9143999"/>
              <a:gd name="connsiteY44" fmla="*/ 5374 h 4067999"/>
              <a:gd name="connsiteX45" fmla="*/ 8404418 w 9143999"/>
              <a:gd name="connsiteY45" fmla="*/ 0 h 4067999"/>
              <a:gd name="connsiteX46" fmla="*/ 8434228 w 9143999"/>
              <a:gd name="connsiteY46" fmla="*/ 0 h 4067999"/>
              <a:gd name="connsiteX47" fmla="*/ 8464173 w 9143999"/>
              <a:gd name="connsiteY47" fmla="*/ 4392 h 4067999"/>
              <a:gd name="connsiteX48" fmla="*/ 8414510 w 9143999"/>
              <a:gd name="connsiteY48" fmla="*/ 233378 h 4067999"/>
              <a:gd name="connsiteX49" fmla="*/ 8865976 w 9143999"/>
              <a:gd name="connsiteY49" fmla="*/ 5374 h 4067999"/>
              <a:gd name="connsiteX50" fmla="*/ 8884732 w 9143999"/>
              <a:gd name="connsiteY50" fmla="*/ 0 h 4067999"/>
              <a:gd name="connsiteX51" fmla="*/ 8914542 w 9143999"/>
              <a:gd name="connsiteY51" fmla="*/ 0 h 4067999"/>
              <a:gd name="connsiteX52" fmla="*/ 8944487 w 9143999"/>
              <a:gd name="connsiteY52" fmla="*/ 4392 h 4067999"/>
              <a:gd name="connsiteX53" fmla="*/ 8894824 w 9143999"/>
              <a:gd name="connsiteY53" fmla="*/ 233378 h 4067999"/>
              <a:gd name="connsiteX54" fmla="*/ 9106840 w 9143999"/>
              <a:gd name="connsiteY54" fmla="*/ 224414 h 4067999"/>
              <a:gd name="connsiteX55" fmla="*/ 9143999 w 9143999"/>
              <a:gd name="connsiteY55" fmla="*/ 191559 h 4067999"/>
              <a:gd name="connsiteX56" fmla="*/ 9143999 w 9143999"/>
              <a:gd name="connsiteY56" fmla="*/ 259386 h 4067999"/>
              <a:gd name="connsiteX57" fmla="*/ 9107454 w 9143999"/>
              <a:gd name="connsiteY57" fmla="*/ 291685 h 4067999"/>
              <a:gd name="connsiteX58" fmla="*/ 8894824 w 9143999"/>
              <a:gd name="connsiteY58" fmla="*/ 469775 h 4067999"/>
              <a:gd name="connsiteX59" fmla="*/ 8894824 w 9143999"/>
              <a:gd name="connsiteY59" fmla="*/ 233504 h 4067999"/>
              <a:gd name="connsiteX60" fmla="*/ 8414510 w 9143999"/>
              <a:gd name="connsiteY60" fmla="*/ 469775 h 4067999"/>
              <a:gd name="connsiteX61" fmla="*/ 8414510 w 9143999"/>
              <a:gd name="connsiteY61" fmla="*/ 706044 h 4067999"/>
              <a:gd name="connsiteX62" fmla="*/ 8894824 w 9143999"/>
              <a:gd name="connsiteY62" fmla="*/ 469775 h 4067999"/>
              <a:gd name="connsiteX63" fmla="*/ 8894824 w 9143999"/>
              <a:gd name="connsiteY63" fmla="*/ 706044 h 4067999"/>
              <a:gd name="connsiteX64" fmla="*/ 9106839 w 9143999"/>
              <a:gd name="connsiteY64" fmla="*/ 697081 h 4067999"/>
              <a:gd name="connsiteX65" fmla="*/ 9143999 w 9143999"/>
              <a:gd name="connsiteY65" fmla="*/ 664225 h 4067999"/>
              <a:gd name="connsiteX66" fmla="*/ 9143999 w 9143999"/>
              <a:gd name="connsiteY66" fmla="*/ 731926 h 4067999"/>
              <a:gd name="connsiteX67" fmla="*/ 9107454 w 9143999"/>
              <a:gd name="connsiteY67" fmla="*/ 764225 h 4067999"/>
              <a:gd name="connsiteX68" fmla="*/ 8894824 w 9143999"/>
              <a:gd name="connsiteY68" fmla="*/ 942314 h 4067999"/>
              <a:gd name="connsiteX69" fmla="*/ 8894824 w 9143999"/>
              <a:gd name="connsiteY69" fmla="*/ 706044 h 4067999"/>
              <a:gd name="connsiteX70" fmla="*/ 8414510 w 9143999"/>
              <a:gd name="connsiteY70" fmla="*/ 942314 h 4067999"/>
              <a:gd name="connsiteX71" fmla="*/ 8414510 w 9143999"/>
              <a:gd name="connsiteY71" fmla="*/ 1178585 h 4067999"/>
              <a:gd name="connsiteX72" fmla="*/ 8894824 w 9143999"/>
              <a:gd name="connsiteY72" fmla="*/ 942314 h 4067999"/>
              <a:gd name="connsiteX73" fmla="*/ 8894824 w 9143999"/>
              <a:gd name="connsiteY73" fmla="*/ 1178585 h 4067999"/>
              <a:gd name="connsiteX74" fmla="*/ 9106839 w 9143999"/>
              <a:gd name="connsiteY74" fmla="*/ 1169621 h 4067999"/>
              <a:gd name="connsiteX75" fmla="*/ 9143999 w 9143999"/>
              <a:gd name="connsiteY75" fmla="*/ 1136765 h 4067999"/>
              <a:gd name="connsiteX76" fmla="*/ 9143999 w 9143999"/>
              <a:gd name="connsiteY76" fmla="*/ 4067999 h 4067999"/>
              <a:gd name="connsiteX77" fmla="*/ 0 w 9143999"/>
              <a:gd name="connsiteY77" fmla="*/ 4067999 h 4067999"/>
              <a:gd name="connsiteX78" fmla="*/ 0 w 9143999"/>
              <a:gd name="connsiteY78" fmla="*/ 680162 h 4067999"/>
              <a:gd name="connsiteX79" fmla="*/ 36544 w 9143999"/>
              <a:gd name="connsiteY79" fmla="*/ 647864 h 4067999"/>
              <a:gd name="connsiteX80" fmla="*/ 249173 w 9143999"/>
              <a:gd name="connsiteY80" fmla="*/ 469774 h 4067999"/>
              <a:gd name="connsiteX81" fmla="*/ 249173 w 9143999"/>
              <a:gd name="connsiteY81" fmla="*/ 706044 h 4067999"/>
              <a:gd name="connsiteX82" fmla="*/ 729488 w 9143999"/>
              <a:gd name="connsiteY82" fmla="*/ 469774 h 4067999"/>
              <a:gd name="connsiteX83" fmla="*/ 729488 w 9143999"/>
              <a:gd name="connsiteY83" fmla="*/ 706044 h 4067999"/>
              <a:gd name="connsiteX84" fmla="*/ 1209802 w 9143999"/>
              <a:gd name="connsiteY84" fmla="*/ 469774 h 4067999"/>
              <a:gd name="connsiteX85" fmla="*/ 1209802 w 9143999"/>
              <a:gd name="connsiteY85" fmla="*/ 706044 h 4067999"/>
              <a:gd name="connsiteX86" fmla="*/ 1690115 w 9143999"/>
              <a:gd name="connsiteY86" fmla="*/ 469774 h 4067999"/>
              <a:gd name="connsiteX87" fmla="*/ 1690115 w 9143999"/>
              <a:gd name="connsiteY87" fmla="*/ 233504 h 4067999"/>
              <a:gd name="connsiteX88" fmla="*/ 1209802 w 9143999"/>
              <a:gd name="connsiteY88" fmla="*/ 469774 h 4067999"/>
              <a:gd name="connsiteX89" fmla="*/ 1209802 w 9143999"/>
              <a:gd name="connsiteY89" fmla="*/ 233504 h 4067999"/>
              <a:gd name="connsiteX90" fmla="*/ 729488 w 9143999"/>
              <a:gd name="connsiteY90" fmla="*/ 469774 h 4067999"/>
              <a:gd name="connsiteX91" fmla="*/ 729488 w 9143999"/>
              <a:gd name="connsiteY91" fmla="*/ 233504 h 4067999"/>
              <a:gd name="connsiteX92" fmla="*/ 249173 w 9143999"/>
              <a:gd name="connsiteY92" fmla="*/ 469774 h 4067999"/>
              <a:gd name="connsiteX93" fmla="*/ 249173 w 9143999"/>
              <a:gd name="connsiteY93" fmla="*/ 233504 h 4067999"/>
              <a:gd name="connsiteX94" fmla="*/ 37214 w 9143999"/>
              <a:gd name="connsiteY94" fmla="*/ 242434 h 4067999"/>
              <a:gd name="connsiteX95" fmla="*/ 0 w 9143999"/>
              <a:gd name="connsiteY95" fmla="*/ 275325 h 4067999"/>
              <a:gd name="connsiteX96" fmla="*/ 0 w 9143999"/>
              <a:gd name="connsiteY96" fmla="*/ 207495 h 4067999"/>
              <a:gd name="connsiteX97" fmla="*/ 36543 w 9143999"/>
              <a:gd name="connsiteY97" fmla="*/ 175197 h 4067999"/>
              <a:gd name="connsiteX98" fmla="*/ 220325 w 9143999"/>
              <a:gd name="connsiteY98" fmla="*/ 5395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9143999" h="4067999">
                <a:moveTo>
                  <a:pt x="239105" y="0"/>
                </a:moveTo>
                <a:lnTo>
                  <a:pt x="268893" y="0"/>
                </a:lnTo>
                <a:lnTo>
                  <a:pt x="298836" y="4391"/>
                </a:lnTo>
                <a:cubicBezTo>
                  <a:pt x="402804" y="37186"/>
                  <a:pt x="418750" y="172188"/>
                  <a:pt x="249173" y="233378"/>
                </a:cubicBezTo>
                <a:cubicBezTo>
                  <a:pt x="465867" y="359629"/>
                  <a:pt x="559778" y="63657"/>
                  <a:pt x="700639" y="5395"/>
                </a:cubicBezTo>
                <a:lnTo>
                  <a:pt x="719420" y="0"/>
                </a:lnTo>
                <a:lnTo>
                  <a:pt x="749207" y="0"/>
                </a:lnTo>
                <a:lnTo>
                  <a:pt x="779150" y="4391"/>
                </a:lnTo>
                <a:cubicBezTo>
                  <a:pt x="883118" y="37186"/>
                  <a:pt x="899064" y="172188"/>
                  <a:pt x="729487" y="233378"/>
                </a:cubicBezTo>
                <a:cubicBezTo>
                  <a:pt x="946181" y="359629"/>
                  <a:pt x="1040092" y="63546"/>
                  <a:pt x="1180953" y="5374"/>
                </a:cubicBezTo>
                <a:lnTo>
                  <a:pt x="1199708" y="0"/>
                </a:lnTo>
                <a:lnTo>
                  <a:pt x="1229521" y="0"/>
                </a:lnTo>
                <a:lnTo>
                  <a:pt x="1259464" y="4391"/>
                </a:lnTo>
                <a:cubicBezTo>
                  <a:pt x="1363432" y="37186"/>
                  <a:pt x="1379378" y="172188"/>
                  <a:pt x="1209801" y="233378"/>
                </a:cubicBezTo>
                <a:cubicBezTo>
                  <a:pt x="1426614" y="359629"/>
                  <a:pt x="1520421" y="63546"/>
                  <a:pt x="1661268" y="5374"/>
                </a:cubicBezTo>
                <a:lnTo>
                  <a:pt x="1680023" y="0"/>
                </a:lnTo>
                <a:lnTo>
                  <a:pt x="1709835" y="0"/>
                </a:lnTo>
                <a:lnTo>
                  <a:pt x="1739778" y="4391"/>
                </a:lnTo>
                <a:cubicBezTo>
                  <a:pt x="1843746" y="37186"/>
                  <a:pt x="1859692" y="172188"/>
                  <a:pt x="1690115" y="233378"/>
                </a:cubicBezTo>
                <a:cubicBezTo>
                  <a:pt x="1906809" y="359629"/>
                  <a:pt x="2000720" y="63546"/>
                  <a:pt x="2141581" y="5374"/>
                </a:cubicBezTo>
                <a:lnTo>
                  <a:pt x="2160336" y="0"/>
                </a:lnTo>
                <a:lnTo>
                  <a:pt x="2190148" y="0"/>
                </a:lnTo>
                <a:lnTo>
                  <a:pt x="2220091" y="4391"/>
                </a:lnTo>
                <a:cubicBezTo>
                  <a:pt x="2324059" y="37186"/>
                  <a:pt x="2340005" y="172188"/>
                  <a:pt x="2170428" y="233378"/>
                </a:cubicBezTo>
                <a:cubicBezTo>
                  <a:pt x="2387241" y="359628"/>
                  <a:pt x="2481047" y="63546"/>
                  <a:pt x="2621895" y="5374"/>
                </a:cubicBezTo>
                <a:lnTo>
                  <a:pt x="2640649" y="0"/>
                </a:lnTo>
                <a:lnTo>
                  <a:pt x="2670462" y="0"/>
                </a:lnTo>
                <a:lnTo>
                  <a:pt x="2700405" y="4391"/>
                </a:lnTo>
                <a:cubicBezTo>
                  <a:pt x="2804373" y="37186"/>
                  <a:pt x="2820319" y="172188"/>
                  <a:pt x="2650742" y="233378"/>
                </a:cubicBezTo>
                <a:cubicBezTo>
                  <a:pt x="2867436" y="359628"/>
                  <a:pt x="2961347" y="63546"/>
                  <a:pt x="3102208" y="5374"/>
                </a:cubicBezTo>
                <a:lnTo>
                  <a:pt x="3120963" y="0"/>
                </a:lnTo>
                <a:lnTo>
                  <a:pt x="6993300" y="0"/>
                </a:lnTo>
                <a:lnTo>
                  <a:pt x="7023267" y="4392"/>
                </a:lnTo>
                <a:cubicBezTo>
                  <a:pt x="7127296" y="37186"/>
                  <a:pt x="7143145" y="172188"/>
                  <a:pt x="6973568" y="233378"/>
                </a:cubicBezTo>
                <a:cubicBezTo>
                  <a:pt x="7190381" y="359629"/>
                  <a:pt x="7284187" y="63546"/>
                  <a:pt x="7425035" y="5374"/>
                </a:cubicBezTo>
                <a:lnTo>
                  <a:pt x="7443790" y="0"/>
                </a:lnTo>
                <a:lnTo>
                  <a:pt x="7473600" y="0"/>
                </a:lnTo>
                <a:lnTo>
                  <a:pt x="7503545" y="4392"/>
                </a:lnTo>
                <a:cubicBezTo>
                  <a:pt x="7607513" y="37186"/>
                  <a:pt x="7623459" y="172188"/>
                  <a:pt x="7453882" y="233378"/>
                </a:cubicBezTo>
                <a:cubicBezTo>
                  <a:pt x="7670576" y="359629"/>
                  <a:pt x="7764487" y="63546"/>
                  <a:pt x="7905348" y="5374"/>
                </a:cubicBezTo>
                <a:lnTo>
                  <a:pt x="7924104" y="0"/>
                </a:lnTo>
                <a:lnTo>
                  <a:pt x="7953914" y="0"/>
                </a:lnTo>
                <a:lnTo>
                  <a:pt x="7983859" y="4392"/>
                </a:lnTo>
                <a:cubicBezTo>
                  <a:pt x="8087827" y="37186"/>
                  <a:pt x="8103773" y="172188"/>
                  <a:pt x="7934196" y="233378"/>
                </a:cubicBezTo>
                <a:cubicBezTo>
                  <a:pt x="8151010" y="359629"/>
                  <a:pt x="8244816" y="63546"/>
                  <a:pt x="8385663" y="5374"/>
                </a:cubicBezTo>
                <a:lnTo>
                  <a:pt x="8404418" y="0"/>
                </a:lnTo>
                <a:lnTo>
                  <a:pt x="8434228" y="0"/>
                </a:lnTo>
                <a:lnTo>
                  <a:pt x="8464173" y="4392"/>
                </a:lnTo>
                <a:cubicBezTo>
                  <a:pt x="8568140" y="37186"/>
                  <a:pt x="8584087" y="172188"/>
                  <a:pt x="8414510" y="233378"/>
                </a:cubicBezTo>
                <a:cubicBezTo>
                  <a:pt x="8631204" y="359629"/>
                  <a:pt x="8725115" y="63546"/>
                  <a:pt x="8865976" y="5374"/>
                </a:cubicBezTo>
                <a:lnTo>
                  <a:pt x="8884732" y="0"/>
                </a:lnTo>
                <a:lnTo>
                  <a:pt x="8914542" y="0"/>
                </a:lnTo>
                <a:lnTo>
                  <a:pt x="8944487" y="4392"/>
                </a:lnTo>
                <a:cubicBezTo>
                  <a:pt x="9048455" y="37186"/>
                  <a:pt x="9064402" y="172188"/>
                  <a:pt x="8894824" y="233378"/>
                </a:cubicBezTo>
                <a:cubicBezTo>
                  <a:pt x="8981550" y="283879"/>
                  <a:pt x="9048594" y="266805"/>
                  <a:pt x="9106840" y="224414"/>
                </a:cubicBezTo>
                <a:lnTo>
                  <a:pt x="9143999" y="191559"/>
                </a:lnTo>
                <a:lnTo>
                  <a:pt x="9143999" y="259386"/>
                </a:lnTo>
                <a:lnTo>
                  <a:pt x="9107454" y="291685"/>
                </a:lnTo>
                <a:cubicBezTo>
                  <a:pt x="9035985" y="364435"/>
                  <a:pt x="8973691" y="457169"/>
                  <a:pt x="8894824" y="469775"/>
                </a:cubicBezTo>
                <a:cubicBezTo>
                  <a:pt x="8749536" y="469775"/>
                  <a:pt x="8701022" y="303435"/>
                  <a:pt x="8894824" y="233504"/>
                </a:cubicBezTo>
                <a:cubicBezTo>
                  <a:pt x="8663684" y="98836"/>
                  <a:pt x="8572244" y="444564"/>
                  <a:pt x="8414510" y="469775"/>
                </a:cubicBezTo>
                <a:cubicBezTo>
                  <a:pt x="8559925" y="469775"/>
                  <a:pt x="8608312" y="636114"/>
                  <a:pt x="8414510" y="706044"/>
                </a:cubicBezTo>
                <a:cubicBezTo>
                  <a:pt x="8645777" y="840712"/>
                  <a:pt x="8737090" y="494859"/>
                  <a:pt x="8894824" y="469775"/>
                </a:cubicBezTo>
                <a:cubicBezTo>
                  <a:pt x="9040112" y="469775"/>
                  <a:pt x="9088626" y="636114"/>
                  <a:pt x="8894824" y="706044"/>
                </a:cubicBezTo>
                <a:cubicBezTo>
                  <a:pt x="8981549" y="756545"/>
                  <a:pt x="9048593" y="739472"/>
                  <a:pt x="9106839" y="697081"/>
                </a:cubicBezTo>
                <a:lnTo>
                  <a:pt x="9143999" y="664225"/>
                </a:lnTo>
                <a:lnTo>
                  <a:pt x="9143999" y="731926"/>
                </a:lnTo>
                <a:lnTo>
                  <a:pt x="9107454" y="764225"/>
                </a:lnTo>
                <a:cubicBezTo>
                  <a:pt x="9035985" y="836975"/>
                  <a:pt x="8973691" y="929710"/>
                  <a:pt x="8894824" y="942314"/>
                </a:cubicBezTo>
                <a:cubicBezTo>
                  <a:pt x="8749536" y="942314"/>
                  <a:pt x="8701022" y="775975"/>
                  <a:pt x="8894824" y="706044"/>
                </a:cubicBezTo>
                <a:cubicBezTo>
                  <a:pt x="8663684" y="571377"/>
                  <a:pt x="8572244" y="917104"/>
                  <a:pt x="8414510" y="942314"/>
                </a:cubicBezTo>
                <a:cubicBezTo>
                  <a:pt x="8559925" y="942314"/>
                  <a:pt x="8608312" y="1108654"/>
                  <a:pt x="8414510" y="1178585"/>
                </a:cubicBezTo>
                <a:cubicBezTo>
                  <a:pt x="8645777" y="1313252"/>
                  <a:pt x="8737090" y="967399"/>
                  <a:pt x="8894824" y="942314"/>
                </a:cubicBezTo>
                <a:cubicBezTo>
                  <a:pt x="9040112" y="942314"/>
                  <a:pt x="9088626" y="1108654"/>
                  <a:pt x="8894824" y="1178585"/>
                </a:cubicBezTo>
                <a:cubicBezTo>
                  <a:pt x="8981549" y="1229085"/>
                  <a:pt x="9048593" y="1212012"/>
                  <a:pt x="9106839" y="1169621"/>
                </a:cubicBezTo>
                <a:lnTo>
                  <a:pt x="9143999" y="1136765"/>
                </a:lnTo>
                <a:lnTo>
                  <a:pt x="9143999" y="4067999"/>
                </a:lnTo>
                <a:lnTo>
                  <a:pt x="0" y="4067999"/>
                </a:lnTo>
                <a:lnTo>
                  <a:pt x="0" y="680162"/>
                </a:lnTo>
                <a:lnTo>
                  <a:pt x="36544" y="647864"/>
                </a:lnTo>
                <a:cubicBezTo>
                  <a:pt x="108013" y="575114"/>
                  <a:pt x="170306" y="482380"/>
                  <a:pt x="249173" y="469774"/>
                </a:cubicBezTo>
                <a:cubicBezTo>
                  <a:pt x="394461" y="469774"/>
                  <a:pt x="442975" y="636114"/>
                  <a:pt x="249173" y="706044"/>
                </a:cubicBezTo>
                <a:cubicBezTo>
                  <a:pt x="480440" y="840712"/>
                  <a:pt x="571753" y="494858"/>
                  <a:pt x="729488" y="469774"/>
                </a:cubicBezTo>
                <a:cubicBezTo>
                  <a:pt x="874775" y="469774"/>
                  <a:pt x="923289" y="636114"/>
                  <a:pt x="729488" y="706044"/>
                </a:cubicBezTo>
                <a:cubicBezTo>
                  <a:pt x="960627" y="840712"/>
                  <a:pt x="1052068" y="494858"/>
                  <a:pt x="1209802" y="469774"/>
                </a:cubicBezTo>
                <a:cubicBezTo>
                  <a:pt x="1355089" y="469774"/>
                  <a:pt x="1403604" y="636114"/>
                  <a:pt x="1209802" y="706044"/>
                </a:cubicBezTo>
                <a:cubicBezTo>
                  <a:pt x="1441069" y="840712"/>
                  <a:pt x="1532381" y="494858"/>
                  <a:pt x="1690115" y="469774"/>
                </a:cubicBezTo>
                <a:cubicBezTo>
                  <a:pt x="1544827" y="469774"/>
                  <a:pt x="1496314" y="303435"/>
                  <a:pt x="1690115" y="233504"/>
                </a:cubicBezTo>
                <a:cubicBezTo>
                  <a:pt x="1458975" y="98836"/>
                  <a:pt x="1367535" y="444564"/>
                  <a:pt x="1209802" y="469774"/>
                </a:cubicBezTo>
                <a:cubicBezTo>
                  <a:pt x="1064513" y="469774"/>
                  <a:pt x="1015999" y="303435"/>
                  <a:pt x="1209802" y="233504"/>
                </a:cubicBezTo>
                <a:cubicBezTo>
                  <a:pt x="978661" y="98836"/>
                  <a:pt x="887222" y="444564"/>
                  <a:pt x="729488" y="469774"/>
                </a:cubicBezTo>
                <a:cubicBezTo>
                  <a:pt x="584199" y="469774"/>
                  <a:pt x="535685" y="303435"/>
                  <a:pt x="729488" y="233504"/>
                </a:cubicBezTo>
                <a:cubicBezTo>
                  <a:pt x="498348" y="98836"/>
                  <a:pt x="406907" y="444564"/>
                  <a:pt x="249173" y="469774"/>
                </a:cubicBezTo>
                <a:cubicBezTo>
                  <a:pt x="103885" y="469774"/>
                  <a:pt x="55371" y="303435"/>
                  <a:pt x="249173" y="233504"/>
                </a:cubicBezTo>
                <a:cubicBezTo>
                  <a:pt x="162496" y="183004"/>
                  <a:pt x="95464" y="200059"/>
                  <a:pt x="37214" y="242434"/>
                </a:cubicBezTo>
                <a:lnTo>
                  <a:pt x="0" y="275325"/>
                </a:lnTo>
                <a:lnTo>
                  <a:pt x="0" y="207495"/>
                </a:lnTo>
                <a:lnTo>
                  <a:pt x="36543" y="175197"/>
                </a:lnTo>
                <a:cubicBezTo>
                  <a:pt x="99079" y="111541"/>
                  <a:pt x="154589" y="32584"/>
                  <a:pt x="220325" y="5395"/>
                </a:cubicBezTo>
                <a:close/>
              </a:path>
            </a:pathLst>
          </a:custGeom>
          <a:solidFill>
            <a:srgbClr val="88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39801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Stadhuis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4198432"/>
            <a:ext cx="7151763" cy="945068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887439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58328308-51A5-D741-BCD4-4285ED79CE7F}"/>
              </a:ext>
            </a:extLst>
          </p:cNvPr>
          <p:cNvSpPr/>
          <p:nvPr userDrawn="1"/>
        </p:nvSpPr>
        <p:spPr>
          <a:xfrm>
            <a:off x="2" y="4432"/>
            <a:ext cx="9143999" cy="4194000"/>
          </a:xfrm>
          <a:custGeom>
            <a:avLst/>
            <a:gdLst>
              <a:gd name="connsiteX0" fmla="*/ 8756092 w 9143999"/>
              <a:gd name="connsiteY0" fmla="*/ 3585146 h 4194000"/>
              <a:gd name="connsiteX1" fmla="*/ 9143999 w 9143999"/>
              <a:gd name="connsiteY1" fmla="*/ 3585146 h 4194000"/>
              <a:gd name="connsiteX2" fmla="*/ 9143999 w 9143999"/>
              <a:gd name="connsiteY2" fmla="*/ 3889573 h 4194000"/>
              <a:gd name="connsiteX3" fmla="*/ 9130361 w 9143999"/>
              <a:gd name="connsiteY3" fmla="*/ 3889573 h 4194000"/>
              <a:gd name="connsiteX4" fmla="*/ 9130361 w 9143999"/>
              <a:gd name="connsiteY4" fmla="*/ 3857775 h 4194000"/>
              <a:gd name="connsiteX5" fmla="*/ 9113089 w 9143999"/>
              <a:gd name="connsiteY5" fmla="*/ 3857775 h 4194000"/>
              <a:gd name="connsiteX6" fmla="*/ 9113089 w 9143999"/>
              <a:gd name="connsiteY6" fmla="*/ 3825977 h 4194000"/>
              <a:gd name="connsiteX7" fmla="*/ 9095943 w 9143999"/>
              <a:gd name="connsiteY7" fmla="*/ 3825977 h 4194000"/>
              <a:gd name="connsiteX8" fmla="*/ 9095943 w 9143999"/>
              <a:gd name="connsiteY8" fmla="*/ 3794179 h 4194000"/>
              <a:gd name="connsiteX9" fmla="*/ 9078672 w 9143999"/>
              <a:gd name="connsiteY9" fmla="*/ 3794179 h 4194000"/>
              <a:gd name="connsiteX10" fmla="*/ 9078672 w 9143999"/>
              <a:gd name="connsiteY10" fmla="*/ 3762380 h 4194000"/>
              <a:gd name="connsiteX11" fmla="*/ 9061400 w 9143999"/>
              <a:gd name="connsiteY11" fmla="*/ 3762380 h 4194000"/>
              <a:gd name="connsiteX12" fmla="*/ 9061400 w 9143999"/>
              <a:gd name="connsiteY12" fmla="*/ 3794179 h 4194000"/>
              <a:gd name="connsiteX13" fmla="*/ 9044128 w 9143999"/>
              <a:gd name="connsiteY13" fmla="*/ 3794179 h 4194000"/>
              <a:gd name="connsiteX14" fmla="*/ 9044128 w 9143999"/>
              <a:gd name="connsiteY14" fmla="*/ 3825977 h 4194000"/>
              <a:gd name="connsiteX15" fmla="*/ 9026982 w 9143999"/>
              <a:gd name="connsiteY15" fmla="*/ 3825977 h 4194000"/>
              <a:gd name="connsiteX16" fmla="*/ 9026982 w 9143999"/>
              <a:gd name="connsiteY16" fmla="*/ 3857775 h 4194000"/>
              <a:gd name="connsiteX17" fmla="*/ 9009711 w 9143999"/>
              <a:gd name="connsiteY17" fmla="*/ 3857775 h 4194000"/>
              <a:gd name="connsiteX18" fmla="*/ 9009711 w 9143999"/>
              <a:gd name="connsiteY18" fmla="*/ 3889573 h 4194000"/>
              <a:gd name="connsiteX19" fmla="*/ 8996884 w 9143999"/>
              <a:gd name="connsiteY19" fmla="*/ 3889573 h 4194000"/>
              <a:gd name="connsiteX20" fmla="*/ 8996884 w 9143999"/>
              <a:gd name="connsiteY20" fmla="*/ 3858282 h 4194000"/>
              <a:gd name="connsiteX21" fmla="*/ 8979612 w 9143999"/>
              <a:gd name="connsiteY21" fmla="*/ 3858282 h 4194000"/>
              <a:gd name="connsiteX22" fmla="*/ 8979612 w 9143999"/>
              <a:gd name="connsiteY22" fmla="*/ 3826483 h 4194000"/>
              <a:gd name="connsiteX23" fmla="*/ 8962467 w 9143999"/>
              <a:gd name="connsiteY23" fmla="*/ 3826483 h 4194000"/>
              <a:gd name="connsiteX24" fmla="*/ 8962467 w 9143999"/>
              <a:gd name="connsiteY24" fmla="*/ 3794685 h 4194000"/>
              <a:gd name="connsiteX25" fmla="*/ 8945194 w 9143999"/>
              <a:gd name="connsiteY25" fmla="*/ 3794685 h 4194000"/>
              <a:gd name="connsiteX26" fmla="*/ 8945194 w 9143999"/>
              <a:gd name="connsiteY26" fmla="*/ 3762887 h 4194000"/>
              <a:gd name="connsiteX27" fmla="*/ 8937956 w 9143999"/>
              <a:gd name="connsiteY27" fmla="*/ 3762887 h 4194000"/>
              <a:gd name="connsiteX28" fmla="*/ 8928050 w 9143999"/>
              <a:gd name="connsiteY28" fmla="*/ 3762887 h 4194000"/>
              <a:gd name="connsiteX29" fmla="*/ 8928050 w 9143999"/>
              <a:gd name="connsiteY29" fmla="*/ 3731089 h 4194000"/>
              <a:gd name="connsiteX30" fmla="*/ 8910905 w 9143999"/>
              <a:gd name="connsiteY30" fmla="*/ 3731089 h 4194000"/>
              <a:gd name="connsiteX31" fmla="*/ 8910905 w 9143999"/>
              <a:gd name="connsiteY31" fmla="*/ 3699290 h 4194000"/>
              <a:gd name="connsiteX32" fmla="*/ 8893632 w 9143999"/>
              <a:gd name="connsiteY32" fmla="*/ 3699290 h 4194000"/>
              <a:gd name="connsiteX33" fmla="*/ 8893632 w 9143999"/>
              <a:gd name="connsiteY33" fmla="*/ 3667492 h 4194000"/>
              <a:gd name="connsiteX34" fmla="*/ 8876488 w 9143999"/>
              <a:gd name="connsiteY34" fmla="*/ 3667492 h 4194000"/>
              <a:gd name="connsiteX35" fmla="*/ 8876488 w 9143999"/>
              <a:gd name="connsiteY35" fmla="*/ 3699290 h 4194000"/>
              <a:gd name="connsiteX36" fmla="*/ 8870645 w 9143999"/>
              <a:gd name="connsiteY36" fmla="*/ 3699290 h 4194000"/>
              <a:gd name="connsiteX37" fmla="*/ 8859343 w 9143999"/>
              <a:gd name="connsiteY37" fmla="*/ 3699290 h 4194000"/>
              <a:gd name="connsiteX38" fmla="*/ 8859343 w 9143999"/>
              <a:gd name="connsiteY38" fmla="*/ 3731089 h 4194000"/>
              <a:gd name="connsiteX39" fmla="*/ 8842070 w 9143999"/>
              <a:gd name="connsiteY39" fmla="*/ 3731089 h 4194000"/>
              <a:gd name="connsiteX40" fmla="*/ 8842070 w 9143999"/>
              <a:gd name="connsiteY40" fmla="*/ 3762887 h 4194000"/>
              <a:gd name="connsiteX41" fmla="*/ 8838642 w 9143999"/>
              <a:gd name="connsiteY41" fmla="*/ 3762887 h 4194000"/>
              <a:gd name="connsiteX42" fmla="*/ 8824926 w 9143999"/>
              <a:gd name="connsiteY42" fmla="*/ 3762887 h 4194000"/>
              <a:gd name="connsiteX43" fmla="*/ 8824926 w 9143999"/>
              <a:gd name="connsiteY43" fmla="*/ 3794685 h 4194000"/>
              <a:gd name="connsiteX44" fmla="*/ 8807654 w 9143999"/>
              <a:gd name="connsiteY44" fmla="*/ 3794685 h 4194000"/>
              <a:gd name="connsiteX45" fmla="*/ 8807654 w 9143999"/>
              <a:gd name="connsiteY45" fmla="*/ 3826483 h 4194000"/>
              <a:gd name="connsiteX46" fmla="*/ 8790509 w 9143999"/>
              <a:gd name="connsiteY46" fmla="*/ 3826483 h 4194000"/>
              <a:gd name="connsiteX47" fmla="*/ 8790509 w 9143999"/>
              <a:gd name="connsiteY47" fmla="*/ 3858282 h 4194000"/>
              <a:gd name="connsiteX48" fmla="*/ 8773237 w 9143999"/>
              <a:gd name="connsiteY48" fmla="*/ 3858282 h 4194000"/>
              <a:gd name="connsiteX49" fmla="*/ 8773237 w 9143999"/>
              <a:gd name="connsiteY49" fmla="*/ 3890080 h 4194000"/>
              <a:gd name="connsiteX50" fmla="*/ 8771713 w 9143999"/>
              <a:gd name="connsiteY50" fmla="*/ 3890080 h 4194000"/>
              <a:gd name="connsiteX51" fmla="*/ 8756092 w 9143999"/>
              <a:gd name="connsiteY51" fmla="*/ 3890080 h 4194000"/>
              <a:gd name="connsiteX52" fmla="*/ 8756092 w 9143999"/>
              <a:gd name="connsiteY52" fmla="*/ 3889067 h 4194000"/>
              <a:gd name="connsiteX53" fmla="*/ 8756092 w 9143999"/>
              <a:gd name="connsiteY53" fmla="*/ 3879692 h 4194000"/>
              <a:gd name="connsiteX54" fmla="*/ 8756092 w 9143999"/>
              <a:gd name="connsiteY54" fmla="*/ 3855495 h 4194000"/>
              <a:gd name="connsiteX55" fmla="*/ 8092898 w 9143999"/>
              <a:gd name="connsiteY55" fmla="*/ 2449655 h 4194000"/>
              <a:gd name="connsiteX56" fmla="*/ 8092898 w 9143999"/>
              <a:gd name="connsiteY56" fmla="*/ 2481453 h 4194000"/>
              <a:gd name="connsiteX57" fmla="*/ 8087056 w 9143999"/>
              <a:gd name="connsiteY57" fmla="*/ 2481453 h 4194000"/>
              <a:gd name="connsiteX58" fmla="*/ 8075626 w 9143999"/>
              <a:gd name="connsiteY58" fmla="*/ 2481453 h 4194000"/>
              <a:gd name="connsiteX59" fmla="*/ 8075626 w 9143999"/>
              <a:gd name="connsiteY59" fmla="*/ 2513251 h 4194000"/>
              <a:gd name="connsiteX60" fmla="*/ 8058354 w 9143999"/>
              <a:gd name="connsiteY60" fmla="*/ 2513251 h 4194000"/>
              <a:gd name="connsiteX61" fmla="*/ 8058354 w 9143999"/>
              <a:gd name="connsiteY61" fmla="*/ 2545050 h 4194000"/>
              <a:gd name="connsiteX62" fmla="*/ 8054925 w 9143999"/>
              <a:gd name="connsiteY62" fmla="*/ 2545050 h 4194000"/>
              <a:gd name="connsiteX63" fmla="*/ 8041209 w 9143999"/>
              <a:gd name="connsiteY63" fmla="*/ 2545050 h 4194000"/>
              <a:gd name="connsiteX64" fmla="*/ 8041209 w 9143999"/>
              <a:gd name="connsiteY64" fmla="*/ 2576848 h 4194000"/>
              <a:gd name="connsiteX65" fmla="*/ 8023937 w 9143999"/>
              <a:gd name="connsiteY65" fmla="*/ 2576848 h 4194000"/>
              <a:gd name="connsiteX66" fmla="*/ 8023937 w 9143999"/>
              <a:gd name="connsiteY66" fmla="*/ 2608646 h 4194000"/>
              <a:gd name="connsiteX67" fmla="*/ 8006792 w 9143999"/>
              <a:gd name="connsiteY67" fmla="*/ 2608646 h 4194000"/>
              <a:gd name="connsiteX68" fmla="*/ 8006792 w 9143999"/>
              <a:gd name="connsiteY68" fmla="*/ 2640445 h 4194000"/>
              <a:gd name="connsiteX69" fmla="*/ 7989520 w 9143999"/>
              <a:gd name="connsiteY69" fmla="*/ 2640445 h 4194000"/>
              <a:gd name="connsiteX70" fmla="*/ 7989520 w 9143999"/>
              <a:gd name="connsiteY70" fmla="*/ 2672243 h 4194000"/>
              <a:gd name="connsiteX71" fmla="*/ 7987996 w 9143999"/>
              <a:gd name="connsiteY71" fmla="*/ 2672243 h 4194000"/>
              <a:gd name="connsiteX72" fmla="*/ 7972375 w 9143999"/>
              <a:gd name="connsiteY72" fmla="*/ 2672243 h 4194000"/>
              <a:gd name="connsiteX73" fmla="*/ 7972375 w 9143999"/>
              <a:gd name="connsiteY73" fmla="*/ 2681618 h 4194000"/>
              <a:gd name="connsiteX74" fmla="*/ 7972375 w 9143999"/>
              <a:gd name="connsiteY74" fmla="*/ 2705942 h 4194000"/>
              <a:gd name="connsiteX75" fmla="*/ 7972375 w 9143999"/>
              <a:gd name="connsiteY75" fmla="*/ 2976164 h 4194000"/>
              <a:gd name="connsiteX76" fmla="*/ 8364043 w 9143999"/>
              <a:gd name="connsiteY76" fmla="*/ 2976164 h 4194000"/>
              <a:gd name="connsiteX77" fmla="*/ 8364043 w 9143999"/>
              <a:gd name="connsiteY77" fmla="*/ 3248793 h 4194000"/>
              <a:gd name="connsiteX78" fmla="*/ 8364043 w 9143999"/>
              <a:gd name="connsiteY78" fmla="*/ 3270710 h 4194000"/>
              <a:gd name="connsiteX79" fmla="*/ 8364043 w 9143999"/>
              <a:gd name="connsiteY79" fmla="*/ 3280591 h 4194000"/>
              <a:gd name="connsiteX80" fmla="*/ 8346898 w 9143999"/>
              <a:gd name="connsiteY80" fmla="*/ 3280591 h 4194000"/>
              <a:gd name="connsiteX81" fmla="*/ 8346898 w 9143999"/>
              <a:gd name="connsiteY81" fmla="*/ 3248793 h 4194000"/>
              <a:gd name="connsiteX82" fmla="*/ 8329626 w 9143999"/>
              <a:gd name="connsiteY82" fmla="*/ 3248793 h 4194000"/>
              <a:gd name="connsiteX83" fmla="*/ 8329626 w 9143999"/>
              <a:gd name="connsiteY83" fmla="*/ 3216995 h 4194000"/>
              <a:gd name="connsiteX84" fmla="*/ 8312481 w 9143999"/>
              <a:gd name="connsiteY84" fmla="*/ 3216995 h 4194000"/>
              <a:gd name="connsiteX85" fmla="*/ 8312481 w 9143999"/>
              <a:gd name="connsiteY85" fmla="*/ 3185196 h 4194000"/>
              <a:gd name="connsiteX86" fmla="*/ 8295209 w 9143999"/>
              <a:gd name="connsiteY86" fmla="*/ 3185196 h 4194000"/>
              <a:gd name="connsiteX87" fmla="*/ 8295209 w 9143999"/>
              <a:gd name="connsiteY87" fmla="*/ 3153398 h 4194000"/>
              <a:gd name="connsiteX88" fmla="*/ 8277937 w 9143999"/>
              <a:gd name="connsiteY88" fmla="*/ 3153398 h 4194000"/>
              <a:gd name="connsiteX89" fmla="*/ 8277937 w 9143999"/>
              <a:gd name="connsiteY89" fmla="*/ 3185196 h 4194000"/>
              <a:gd name="connsiteX90" fmla="*/ 8260792 w 9143999"/>
              <a:gd name="connsiteY90" fmla="*/ 3185196 h 4194000"/>
              <a:gd name="connsiteX91" fmla="*/ 8260792 w 9143999"/>
              <a:gd name="connsiteY91" fmla="*/ 3216995 h 4194000"/>
              <a:gd name="connsiteX92" fmla="*/ 8243647 w 9143999"/>
              <a:gd name="connsiteY92" fmla="*/ 3216995 h 4194000"/>
              <a:gd name="connsiteX93" fmla="*/ 8243647 w 9143999"/>
              <a:gd name="connsiteY93" fmla="*/ 3248793 h 4194000"/>
              <a:gd name="connsiteX94" fmla="*/ 8226375 w 9143999"/>
              <a:gd name="connsiteY94" fmla="*/ 3248793 h 4194000"/>
              <a:gd name="connsiteX95" fmla="*/ 8226375 w 9143999"/>
              <a:gd name="connsiteY95" fmla="*/ 3280718 h 4194000"/>
              <a:gd name="connsiteX96" fmla="*/ 8213421 w 9143999"/>
              <a:gd name="connsiteY96" fmla="*/ 3280718 h 4194000"/>
              <a:gd name="connsiteX97" fmla="*/ 8213421 w 9143999"/>
              <a:gd name="connsiteY97" fmla="*/ 3249427 h 4194000"/>
              <a:gd name="connsiteX98" fmla="*/ 8196149 w 9143999"/>
              <a:gd name="connsiteY98" fmla="*/ 3249427 h 4194000"/>
              <a:gd name="connsiteX99" fmla="*/ 8196149 w 9143999"/>
              <a:gd name="connsiteY99" fmla="*/ 3217628 h 4194000"/>
              <a:gd name="connsiteX100" fmla="*/ 8179004 w 9143999"/>
              <a:gd name="connsiteY100" fmla="*/ 3217628 h 4194000"/>
              <a:gd name="connsiteX101" fmla="*/ 8179004 w 9143999"/>
              <a:gd name="connsiteY101" fmla="*/ 3185830 h 4194000"/>
              <a:gd name="connsiteX102" fmla="*/ 8161732 w 9143999"/>
              <a:gd name="connsiteY102" fmla="*/ 3185830 h 4194000"/>
              <a:gd name="connsiteX103" fmla="*/ 8161732 w 9143999"/>
              <a:gd name="connsiteY103" fmla="*/ 3153905 h 4194000"/>
              <a:gd name="connsiteX104" fmla="*/ 8154493 w 9143999"/>
              <a:gd name="connsiteY104" fmla="*/ 3153905 h 4194000"/>
              <a:gd name="connsiteX105" fmla="*/ 8144460 w 9143999"/>
              <a:gd name="connsiteY105" fmla="*/ 3153905 h 4194000"/>
              <a:gd name="connsiteX106" fmla="*/ 8144460 w 9143999"/>
              <a:gd name="connsiteY106" fmla="*/ 3122106 h 4194000"/>
              <a:gd name="connsiteX107" fmla="*/ 8127315 w 9143999"/>
              <a:gd name="connsiteY107" fmla="*/ 3122106 h 4194000"/>
              <a:gd name="connsiteX108" fmla="*/ 8127315 w 9143999"/>
              <a:gd name="connsiteY108" fmla="*/ 3090308 h 4194000"/>
              <a:gd name="connsiteX109" fmla="*/ 8110043 w 9143999"/>
              <a:gd name="connsiteY109" fmla="*/ 3090308 h 4194000"/>
              <a:gd name="connsiteX110" fmla="*/ 8110043 w 9143999"/>
              <a:gd name="connsiteY110" fmla="*/ 3058510 h 4194000"/>
              <a:gd name="connsiteX111" fmla="*/ 8092898 w 9143999"/>
              <a:gd name="connsiteY111" fmla="*/ 3058510 h 4194000"/>
              <a:gd name="connsiteX112" fmla="*/ 8092898 w 9143999"/>
              <a:gd name="connsiteY112" fmla="*/ 3090308 h 4194000"/>
              <a:gd name="connsiteX113" fmla="*/ 8086929 w 9143999"/>
              <a:gd name="connsiteY113" fmla="*/ 3090308 h 4194000"/>
              <a:gd name="connsiteX114" fmla="*/ 8075626 w 9143999"/>
              <a:gd name="connsiteY114" fmla="*/ 3090308 h 4194000"/>
              <a:gd name="connsiteX115" fmla="*/ 8075626 w 9143999"/>
              <a:gd name="connsiteY115" fmla="*/ 3122106 h 4194000"/>
              <a:gd name="connsiteX116" fmla="*/ 8058354 w 9143999"/>
              <a:gd name="connsiteY116" fmla="*/ 3122106 h 4194000"/>
              <a:gd name="connsiteX117" fmla="*/ 8058354 w 9143999"/>
              <a:gd name="connsiteY117" fmla="*/ 3153905 h 4194000"/>
              <a:gd name="connsiteX118" fmla="*/ 8054925 w 9143999"/>
              <a:gd name="connsiteY118" fmla="*/ 3153905 h 4194000"/>
              <a:gd name="connsiteX119" fmla="*/ 8041209 w 9143999"/>
              <a:gd name="connsiteY119" fmla="*/ 3153905 h 4194000"/>
              <a:gd name="connsiteX120" fmla="*/ 8041209 w 9143999"/>
              <a:gd name="connsiteY120" fmla="*/ 3185830 h 4194000"/>
              <a:gd name="connsiteX121" fmla="*/ 8023937 w 9143999"/>
              <a:gd name="connsiteY121" fmla="*/ 3185830 h 4194000"/>
              <a:gd name="connsiteX122" fmla="*/ 8023937 w 9143999"/>
              <a:gd name="connsiteY122" fmla="*/ 3217628 h 4194000"/>
              <a:gd name="connsiteX123" fmla="*/ 8006792 w 9143999"/>
              <a:gd name="connsiteY123" fmla="*/ 3217628 h 4194000"/>
              <a:gd name="connsiteX124" fmla="*/ 8006792 w 9143999"/>
              <a:gd name="connsiteY124" fmla="*/ 3249427 h 4194000"/>
              <a:gd name="connsiteX125" fmla="*/ 7989520 w 9143999"/>
              <a:gd name="connsiteY125" fmla="*/ 3249427 h 4194000"/>
              <a:gd name="connsiteX126" fmla="*/ 7989520 w 9143999"/>
              <a:gd name="connsiteY126" fmla="*/ 3281225 h 4194000"/>
              <a:gd name="connsiteX127" fmla="*/ 7987996 w 9143999"/>
              <a:gd name="connsiteY127" fmla="*/ 3281225 h 4194000"/>
              <a:gd name="connsiteX128" fmla="*/ 7972375 w 9143999"/>
              <a:gd name="connsiteY128" fmla="*/ 3281225 h 4194000"/>
              <a:gd name="connsiteX129" fmla="*/ 7972375 w 9143999"/>
              <a:gd name="connsiteY129" fmla="*/ 3290600 h 4194000"/>
              <a:gd name="connsiteX130" fmla="*/ 7972375 w 9143999"/>
              <a:gd name="connsiteY130" fmla="*/ 3314797 h 4194000"/>
              <a:gd name="connsiteX131" fmla="*/ 7972375 w 9143999"/>
              <a:gd name="connsiteY131" fmla="*/ 3585146 h 4194000"/>
              <a:gd name="connsiteX132" fmla="*/ 8364043 w 9143999"/>
              <a:gd name="connsiteY132" fmla="*/ 3585146 h 4194000"/>
              <a:gd name="connsiteX133" fmla="*/ 8364043 w 9143999"/>
              <a:gd name="connsiteY133" fmla="*/ 3312516 h 4194000"/>
              <a:gd name="connsiteX134" fmla="*/ 8364043 w 9143999"/>
              <a:gd name="connsiteY134" fmla="*/ 3290600 h 4194000"/>
              <a:gd name="connsiteX135" fmla="*/ 8364043 w 9143999"/>
              <a:gd name="connsiteY135" fmla="*/ 3280591 h 4194000"/>
              <a:gd name="connsiteX136" fmla="*/ 8381315 w 9143999"/>
              <a:gd name="connsiteY136" fmla="*/ 3280591 h 4194000"/>
              <a:gd name="connsiteX137" fmla="*/ 8381315 w 9143999"/>
              <a:gd name="connsiteY137" fmla="*/ 3312516 h 4194000"/>
              <a:gd name="connsiteX138" fmla="*/ 8398460 w 9143999"/>
              <a:gd name="connsiteY138" fmla="*/ 3312516 h 4194000"/>
              <a:gd name="connsiteX139" fmla="*/ 8398460 w 9143999"/>
              <a:gd name="connsiteY139" fmla="*/ 3344315 h 4194000"/>
              <a:gd name="connsiteX140" fmla="*/ 8415605 w 9143999"/>
              <a:gd name="connsiteY140" fmla="*/ 3344315 h 4194000"/>
              <a:gd name="connsiteX141" fmla="*/ 8415605 w 9143999"/>
              <a:gd name="connsiteY141" fmla="*/ 3376113 h 4194000"/>
              <a:gd name="connsiteX142" fmla="*/ 8432877 w 9143999"/>
              <a:gd name="connsiteY142" fmla="*/ 3376113 h 4194000"/>
              <a:gd name="connsiteX143" fmla="*/ 8432877 w 9143999"/>
              <a:gd name="connsiteY143" fmla="*/ 3407785 h 4194000"/>
              <a:gd name="connsiteX144" fmla="*/ 8450021 w 9143999"/>
              <a:gd name="connsiteY144" fmla="*/ 3407785 h 4194000"/>
              <a:gd name="connsiteX145" fmla="*/ 8450021 w 9143999"/>
              <a:gd name="connsiteY145" fmla="*/ 3376113 h 4194000"/>
              <a:gd name="connsiteX146" fmla="*/ 8467293 w 9143999"/>
              <a:gd name="connsiteY146" fmla="*/ 3376113 h 4194000"/>
              <a:gd name="connsiteX147" fmla="*/ 8467293 w 9143999"/>
              <a:gd name="connsiteY147" fmla="*/ 3344315 h 4194000"/>
              <a:gd name="connsiteX148" fmla="*/ 8484566 w 9143999"/>
              <a:gd name="connsiteY148" fmla="*/ 3344315 h 4194000"/>
              <a:gd name="connsiteX149" fmla="*/ 8484566 w 9143999"/>
              <a:gd name="connsiteY149" fmla="*/ 3312516 h 4194000"/>
              <a:gd name="connsiteX150" fmla="*/ 8501838 w 9143999"/>
              <a:gd name="connsiteY150" fmla="*/ 3312516 h 4194000"/>
              <a:gd name="connsiteX151" fmla="*/ 8501838 w 9143999"/>
              <a:gd name="connsiteY151" fmla="*/ 3280591 h 4194000"/>
              <a:gd name="connsiteX152" fmla="*/ 8514665 w 9143999"/>
              <a:gd name="connsiteY152" fmla="*/ 3280591 h 4194000"/>
              <a:gd name="connsiteX153" fmla="*/ 8514665 w 9143999"/>
              <a:gd name="connsiteY153" fmla="*/ 3311883 h 4194000"/>
              <a:gd name="connsiteX154" fmla="*/ 8531937 w 9143999"/>
              <a:gd name="connsiteY154" fmla="*/ 3311883 h 4194000"/>
              <a:gd name="connsiteX155" fmla="*/ 8531937 w 9143999"/>
              <a:gd name="connsiteY155" fmla="*/ 3343681 h 4194000"/>
              <a:gd name="connsiteX156" fmla="*/ 8549081 w 9143999"/>
              <a:gd name="connsiteY156" fmla="*/ 3343681 h 4194000"/>
              <a:gd name="connsiteX157" fmla="*/ 8549081 w 9143999"/>
              <a:gd name="connsiteY157" fmla="*/ 3375606 h 4194000"/>
              <a:gd name="connsiteX158" fmla="*/ 8566354 w 9143999"/>
              <a:gd name="connsiteY158" fmla="*/ 3375606 h 4194000"/>
              <a:gd name="connsiteX159" fmla="*/ 8566354 w 9143999"/>
              <a:gd name="connsiteY159" fmla="*/ 3407405 h 4194000"/>
              <a:gd name="connsiteX160" fmla="*/ 8573719 w 9143999"/>
              <a:gd name="connsiteY160" fmla="*/ 3407405 h 4194000"/>
              <a:gd name="connsiteX161" fmla="*/ 8583626 w 9143999"/>
              <a:gd name="connsiteY161" fmla="*/ 3407405 h 4194000"/>
              <a:gd name="connsiteX162" fmla="*/ 8583626 w 9143999"/>
              <a:gd name="connsiteY162" fmla="*/ 3439203 h 4194000"/>
              <a:gd name="connsiteX163" fmla="*/ 8600770 w 9143999"/>
              <a:gd name="connsiteY163" fmla="*/ 3439203 h 4194000"/>
              <a:gd name="connsiteX164" fmla="*/ 8600770 w 9143999"/>
              <a:gd name="connsiteY164" fmla="*/ 3471001 h 4194000"/>
              <a:gd name="connsiteX165" fmla="*/ 8618043 w 9143999"/>
              <a:gd name="connsiteY165" fmla="*/ 3471001 h 4194000"/>
              <a:gd name="connsiteX166" fmla="*/ 8618043 w 9143999"/>
              <a:gd name="connsiteY166" fmla="*/ 3502800 h 4194000"/>
              <a:gd name="connsiteX167" fmla="*/ 8635188 w 9143999"/>
              <a:gd name="connsiteY167" fmla="*/ 3502800 h 4194000"/>
              <a:gd name="connsiteX168" fmla="*/ 8635188 w 9143999"/>
              <a:gd name="connsiteY168" fmla="*/ 3471001 h 4194000"/>
              <a:gd name="connsiteX169" fmla="*/ 8641156 w 9143999"/>
              <a:gd name="connsiteY169" fmla="*/ 3471001 h 4194000"/>
              <a:gd name="connsiteX170" fmla="*/ 8652460 w 9143999"/>
              <a:gd name="connsiteY170" fmla="*/ 3471001 h 4194000"/>
              <a:gd name="connsiteX171" fmla="*/ 8652460 w 9143999"/>
              <a:gd name="connsiteY171" fmla="*/ 3439203 h 4194000"/>
              <a:gd name="connsiteX172" fmla="*/ 8669731 w 9143999"/>
              <a:gd name="connsiteY172" fmla="*/ 3439203 h 4194000"/>
              <a:gd name="connsiteX173" fmla="*/ 8669731 w 9143999"/>
              <a:gd name="connsiteY173" fmla="*/ 3407405 h 4194000"/>
              <a:gd name="connsiteX174" fmla="*/ 8673161 w 9143999"/>
              <a:gd name="connsiteY174" fmla="*/ 3407405 h 4194000"/>
              <a:gd name="connsiteX175" fmla="*/ 8686877 w 9143999"/>
              <a:gd name="connsiteY175" fmla="*/ 3407405 h 4194000"/>
              <a:gd name="connsiteX176" fmla="*/ 8686877 w 9143999"/>
              <a:gd name="connsiteY176" fmla="*/ 3375606 h 4194000"/>
              <a:gd name="connsiteX177" fmla="*/ 8704149 w 9143999"/>
              <a:gd name="connsiteY177" fmla="*/ 3375606 h 4194000"/>
              <a:gd name="connsiteX178" fmla="*/ 8704149 w 9143999"/>
              <a:gd name="connsiteY178" fmla="*/ 3343681 h 4194000"/>
              <a:gd name="connsiteX179" fmla="*/ 8721293 w 9143999"/>
              <a:gd name="connsiteY179" fmla="*/ 3343681 h 4194000"/>
              <a:gd name="connsiteX180" fmla="*/ 8721293 w 9143999"/>
              <a:gd name="connsiteY180" fmla="*/ 3311883 h 4194000"/>
              <a:gd name="connsiteX181" fmla="*/ 8738566 w 9143999"/>
              <a:gd name="connsiteY181" fmla="*/ 3311883 h 4194000"/>
              <a:gd name="connsiteX182" fmla="*/ 8738566 w 9143999"/>
              <a:gd name="connsiteY182" fmla="*/ 3280085 h 4194000"/>
              <a:gd name="connsiteX183" fmla="*/ 8740090 w 9143999"/>
              <a:gd name="connsiteY183" fmla="*/ 3280085 h 4194000"/>
              <a:gd name="connsiteX184" fmla="*/ 8755838 w 9143999"/>
              <a:gd name="connsiteY184" fmla="*/ 3280085 h 4194000"/>
              <a:gd name="connsiteX185" fmla="*/ 8755838 w 9143999"/>
              <a:gd name="connsiteY185" fmla="*/ 3270710 h 4194000"/>
              <a:gd name="connsiteX186" fmla="*/ 8755838 w 9143999"/>
              <a:gd name="connsiteY186" fmla="*/ 3246513 h 4194000"/>
              <a:gd name="connsiteX187" fmla="*/ 8755838 w 9143999"/>
              <a:gd name="connsiteY187" fmla="*/ 2976164 h 4194000"/>
              <a:gd name="connsiteX188" fmla="*/ 8364043 w 9143999"/>
              <a:gd name="connsiteY188" fmla="*/ 2976164 h 4194000"/>
              <a:gd name="connsiteX189" fmla="*/ 8364043 w 9143999"/>
              <a:gd name="connsiteY189" fmla="*/ 2703535 h 4194000"/>
              <a:gd name="connsiteX190" fmla="*/ 8364043 w 9143999"/>
              <a:gd name="connsiteY190" fmla="*/ 2681618 h 4194000"/>
              <a:gd name="connsiteX191" fmla="*/ 8364043 w 9143999"/>
              <a:gd name="connsiteY191" fmla="*/ 2671736 h 4194000"/>
              <a:gd name="connsiteX192" fmla="*/ 8346898 w 9143999"/>
              <a:gd name="connsiteY192" fmla="*/ 2671736 h 4194000"/>
              <a:gd name="connsiteX193" fmla="*/ 8346898 w 9143999"/>
              <a:gd name="connsiteY193" fmla="*/ 2639938 h 4194000"/>
              <a:gd name="connsiteX194" fmla="*/ 8329626 w 9143999"/>
              <a:gd name="connsiteY194" fmla="*/ 2639938 h 4194000"/>
              <a:gd name="connsiteX195" fmla="*/ 8329626 w 9143999"/>
              <a:gd name="connsiteY195" fmla="*/ 2608140 h 4194000"/>
              <a:gd name="connsiteX196" fmla="*/ 8312354 w 9143999"/>
              <a:gd name="connsiteY196" fmla="*/ 2608140 h 4194000"/>
              <a:gd name="connsiteX197" fmla="*/ 8312354 w 9143999"/>
              <a:gd name="connsiteY197" fmla="*/ 2576341 h 4194000"/>
              <a:gd name="connsiteX198" fmla="*/ 8295209 w 9143999"/>
              <a:gd name="connsiteY198" fmla="*/ 2576341 h 4194000"/>
              <a:gd name="connsiteX199" fmla="*/ 8295209 w 9143999"/>
              <a:gd name="connsiteY199" fmla="*/ 2544543 h 4194000"/>
              <a:gd name="connsiteX200" fmla="*/ 8278064 w 9143999"/>
              <a:gd name="connsiteY200" fmla="*/ 2544543 h 4194000"/>
              <a:gd name="connsiteX201" fmla="*/ 8278064 w 9143999"/>
              <a:gd name="connsiteY201" fmla="*/ 2576341 h 4194000"/>
              <a:gd name="connsiteX202" fmla="*/ 8260792 w 9143999"/>
              <a:gd name="connsiteY202" fmla="*/ 2576341 h 4194000"/>
              <a:gd name="connsiteX203" fmla="*/ 8260792 w 9143999"/>
              <a:gd name="connsiteY203" fmla="*/ 2608140 h 4194000"/>
              <a:gd name="connsiteX204" fmla="*/ 8243647 w 9143999"/>
              <a:gd name="connsiteY204" fmla="*/ 2608140 h 4194000"/>
              <a:gd name="connsiteX205" fmla="*/ 8243647 w 9143999"/>
              <a:gd name="connsiteY205" fmla="*/ 2639938 h 4194000"/>
              <a:gd name="connsiteX206" fmla="*/ 8226375 w 9143999"/>
              <a:gd name="connsiteY206" fmla="*/ 2639938 h 4194000"/>
              <a:gd name="connsiteX207" fmla="*/ 8226375 w 9143999"/>
              <a:gd name="connsiteY207" fmla="*/ 2671736 h 4194000"/>
              <a:gd name="connsiteX208" fmla="*/ 8213421 w 9143999"/>
              <a:gd name="connsiteY208" fmla="*/ 2671736 h 4194000"/>
              <a:gd name="connsiteX209" fmla="*/ 8213421 w 9143999"/>
              <a:gd name="connsiteY209" fmla="*/ 2640445 h 4194000"/>
              <a:gd name="connsiteX210" fmla="*/ 8196149 w 9143999"/>
              <a:gd name="connsiteY210" fmla="*/ 2640445 h 4194000"/>
              <a:gd name="connsiteX211" fmla="*/ 8196149 w 9143999"/>
              <a:gd name="connsiteY211" fmla="*/ 2608646 h 4194000"/>
              <a:gd name="connsiteX212" fmla="*/ 8179004 w 9143999"/>
              <a:gd name="connsiteY212" fmla="*/ 2608646 h 4194000"/>
              <a:gd name="connsiteX213" fmla="*/ 8179004 w 9143999"/>
              <a:gd name="connsiteY213" fmla="*/ 2576848 h 4194000"/>
              <a:gd name="connsiteX214" fmla="*/ 8161732 w 9143999"/>
              <a:gd name="connsiteY214" fmla="*/ 2576848 h 4194000"/>
              <a:gd name="connsiteX215" fmla="*/ 8161732 w 9143999"/>
              <a:gd name="connsiteY215" fmla="*/ 2545050 h 4194000"/>
              <a:gd name="connsiteX216" fmla="*/ 8154493 w 9143999"/>
              <a:gd name="connsiteY216" fmla="*/ 2545050 h 4194000"/>
              <a:gd name="connsiteX217" fmla="*/ 8144460 w 9143999"/>
              <a:gd name="connsiteY217" fmla="*/ 2545050 h 4194000"/>
              <a:gd name="connsiteX218" fmla="*/ 8144460 w 9143999"/>
              <a:gd name="connsiteY218" fmla="*/ 2513251 h 4194000"/>
              <a:gd name="connsiteX219" fmla="*/ 8127315 w 9143999"/>
              <a:gd name="connsiteY219" fmla="*/ 2513251 h 4194000"/>
              <a:gd name="connsiteX220" fmla="*/ 8127315 w 9143999"/>
              <a:gd name="connsiteY220" fmla="*/ 2481453 h 4194000"/>
              <a:gd name="connsiteX221" fmla="*/ 8110043 w 9143999"/>
              <a:gd name="connsiteY221" fmla="*/ 2481453 h 4194000"/>
              <a:gd name="connsiteX222" fmla="*/ 8110043 w 9143999"/>
              <a:gd name="connsiteY222" fmla="*/ 2449655 h 4194000"/>
              <a:gd name="connsiteX223" fmla="*/ 7309434 w 9143999"/>
              <a:gd name="connsiteY223" fmla="*/ 2449655 h 4194000"/>
              <a:gd name="connsiteX224" fmla="*/ 7309434 w 9143999"/>
              <a:gd name="connsiteY224" fmla="*/ 2481453 h 4194000"/>
              <a:gd name="connsiteX225" fmla="*/ 7303465 w 9143999"/>
              <a:gd name="connsiteY225" fmla="*/ 2481453 h 4194000"/>
              <a:gd name="connsiteX226" fmla="*/ 7292162 w 9143999"/>
              <a:gd name="connsiteY226" fmla="*/ 2481453 h 4194000"/>
              <a:gd name="connsiteX227" fmla="*/ 7292162 w 9143999"/>
              <a:gd name="connsiteY227" fmla="*/ 2513251 h 4194000"/>
              <a:gd name="connsiteX228" fmla="*/ 7274890 w 9143999"/>
              <a:gd name="connsiteY228" fmla="*/ 2513251 h 4194000"/>
              <a:gd name="connsiteX229" fmla="*/ 7274890 w 9143999"/>
              <a:gd name="connsiteY229" fmla="*/ 2545050 h 4194000"/>
              <a:gd name="connsiteX230" fmla="*/ 7271461 w 9143999"/>
              <a:gd name="connsiteY230" fmla="*/ 2545050 h 4194000"/>
              <a:gd name="connsiteX231" fmla="*/ 7257745 w 9143999"/>
              <a:gd name="connsiteY231" fmla="*/ 2545050 h 4194000"/>
              <a:gd name="connsiteX232" fmla="*/ 7257745 w 9143999"/>
              <a:gd name="connsiteY232" fmla="*/ 2576848 h 4194000"/>
              <a:gd name="connsiteX233" fmla="*/ 7240473 w 9143999"/>
              <a:gd name="connsiteY233" fmla="*/ 2576848 h 4194000"/>
              <a:gd name="connsiteX234" fmla="*/ 7240473 w 9143999"/>
              <a:gd name="connsiteY234" fmla="*/ 2608646 h 4194000"/>
              <a:gd name="connsiteX235" fmla="*/ 7223328 w 9143999"/>
              <a:gd name="connsiteY235" fmla="*/ 2608646 h 4194000"/>
              <a:gd name="connsiteX236" fmla="*/ 7223328 w 9143999"/>
              <a:gd name="connsiteY236" fmla="*/ 2640445 h 4194000"/>
              <a:gd name="connsiteX237" fmla="*/ 7206056 w 9143999"/>
              <a:gd name="connsiteY237" fmla="*/ 2640445 h 4194000"/>
              <a:gd name="connsiteX238" fmla="*/ 7206056 w 9143999"/>
              <a:gd name="connsiteY238" fmla="*/ 2672243 h 4194000"/>
              <a:gd name="connsiteX239" fmla="*/ 7204532 w 9143999"/>
              <a:gd name="connsiteY239" fmla="*/ 2672243 h 4194000"/>
              <a:gd name="connsiteX240" fmla="*/ 7188911 w 9143999"/>
              <a:gd name="connsiteY240" fmla="*/ 2672243 h 4194000"/>
              <a:gd name="connsiteX241" fmla="*/ 7188911 w 9143999"/>
              <a:gd name="connsiteY241" fmla="*/ 2681618 h 4194000"/>
              <a:gd name="connsiteX242" fmla="*/ 7188911 w 9143999"/>
              <a:gd name="connsiteY242" fmla="*/ 2705942 h 4194000"/>
              <a:gd name="connsiteX243" fmla="*/ 7188911 w 9143999"/>
              <a:gd name="connsiteY243" fmla="*/ 2976164 h 4194000"/>
              <a:gd name="connsiteX244" fmla="*/ 7580579 w 9143999"/>
              <a:gd name="connsiteY244" fmla="*/ 2976164 h 4194000"/>
              <a:gd name="connsiteX245" fmla="*/ 7580579 w 9143999"/>
              <a:gd name="connsiteY245" fmla="*/ 2703535 h 4194000"/>
              <a:gd name="connsiteX246" fmla="*/ 7580579 w 9143999"/>
              <a:gd name="connsiteY246" fmla="*/ 2681618 h 4194000"/>
              <a:gd name="connsiteX247" fmla="*/ 7580579 w 9143999"/>
              <a:gd name="connsiteY247" fmla="*/ 2671736 h 4194000"/>
              <a:gd name="connsiteX248" fmla="*/ 7563434 w 9143999"/>
              <a:gd name="connsiteY248" fmla="*/ 2671736 h 4194000"/>
              <a:gd name="connsiteX249" fmla="*/ 7563434 w 9143999"/>
              <a:gd name="connsiteY249" fmla="*/ 2639938 h 4194000"/>
              <a:gd name="connsiteX250" fmla="*/ 7546162 w 9143999"/>
              <a:gd name="connsiteY250" fmla="*/ 2639938 h 4194000"/>
              <a:gd name="connsiteX251" fmla="*/ 7546162 w 9143999"/>
              <a:gd name="connsiteY251" fmla="*/ 2608140 h 4194000"/>
              <a:gd name="connsiteX252" fmla="*/ 7528890 w 9143999"/>
              <a:gd name="connsiteY252" fmla="*/ 2608140 h 4194000"/>
              <a:gd name="connsiteX253" fmla="*/ 7528890 w 9143999"/>
              <a:gd name="connsiteY253" fmla="*/ 2576341 h 4194000"/>
              <a:gd name="connsiteX254" fmla="*/ 7511745 w 9143999"/>
              <a:gd name="connsiteY254" fmla="*/ 2576341 h 4194000"/>
              <a:gd name="connsiteX255" fmla="*/ 7511745 w 9143999"/>
              <a:gd name="connsiteY255" fmla="*/ 2544543 h 4194000"/>
              <a:gd name="connsiteX256" fmla="*/ 7494473 w 9143999"/>
              <a:gd name="connsiteY256" fmla="*/ 2544543 h 4194000"/>
              <a:gd name="connsiteX257" fmla="*/ 7494473 w 9143999"/>
              <a:gd name="connsiteY257" fmla="*/ 2576341 h 4194000"/>
              <a:gd name="connsiteX258" fmla="*/ 7477328 w 9143999"/>
              <a:gd name="connsiteY258" fmla="*/ 2576341 h 4194000"/>
              <a:gd name="connsiteX259" fmla="*/ 7477328 w 9143999"/>
              <a:gd name="connsiteY259" fmla="*/ 2608140 h 4194000"/>
              <a:gd name="connsiteX260" fmla="*/ 7460183 w 9143999"/>
              <a:gd name="connsiteY260" fmla="*/ 2608140 h 4194000"/>
              <a:gd name="connsiteX261" fmla="*/ 7460183 w 9143999"/>
              <a:gd name="connsiteY261" fmla="*/ 2639938 h 4194000"/>
              <a:gd name="connsiteX262" fmla="*/ 7442911 w 9143999"/>
              <a:gd name="connsiteY262" fmla="*/ 2639938 h 4194000"/>
              <a:gd name="connsiteX263" fmla="*/ 7442911 w 9143999"/>
              <a:gd name="connsiteY263" fmla="*/ 2671736 h 4194000"/>
              <a:gd name="connsiteX264" fmla="*/ 7429957 w 9143999"/>
              <a:gd name="connsiteY264" fmla="*/ 2671736 h 4194000"/>
              <a:gd name="connsiteX265" fmla="*/ 7429957 w 9143999"/>
              <a:gd name="connsiteY265" fmla="*/ 2640445 h 4194000"/>
              <a:gd name="connsiteX266" fmla="*/ 7412685 w 9143999"/>
              <a:gd name="connsiteY266" fmla="*/ 2640445 h 4194000"/>
              <a:gd name="connsiteX267" fmla="*/ 7412685 w 9143999"/>
              <a:gd name="connsiteY267" fmla="*/ 2608646 h 4194000"/>
              <a:gd name="connsiteX268" fmla="*/ 7395540 w 9143999"/>
              <a:gd name="connsiteY268" fmla="*/ 2608646 h 4194000"/>
              <a:gd name="connsiteX269" fmla="*/ 7395540 w 9143999"/>
              <a:gd name="connsiteY269" fmla="*/ 2576848 h 4194000"/>
              <a:gd name="connsiteX270" fmla="*/ 7378268 w 9143999"/>
              <a:gd name="connsiteY270" fmla="*/ 2576848 h 4194000"/>
              <a:gd name="connsiteX271" fmla="*/ 7378268 w 9143999"/>
              <a:gd name="connsiteY271" fmla="*/ 2545050 h 4194000"/>
              <a:gd name="connsiteX272" fmla="*/ 7371029 w 9143999"/>
              <a:gd name="connsiteY272" fmla="*/ 2545050 h 4194000"/>
              <a:gd name="connsiteX273" fmla="*/ 7360996 w 9143999"/>
              <a:gd name="connsiteY273" fmla="*/ 2545050 h 4194000"/>
              <a:gd name="connsiteX274" fmla="*/ 7360996 w 9143999"/>
              <a:gd name="connsiteY274" fmla="*/ 2513251 h 4194000"/>
              <a:gd name="connsiteX275" fmla="*/ 7343851 w 9143999"/>
              <a:gd name="connsiteY275" fmla="*/ 2513251 h 4194000"/>
              <a:gd name="connsiteX276" fmla="*/ 7343851 w 9143999"/>
              <a:gd name="connsiteY276" fmla="*/ 2481453 h 4194000"/>
              <a:gd name="connsiteX277" fmla="*/ 7326579 w 9143999"/>
              <a:gd name="connsiteY277" fmla="*/ 2481453 h 4194000"/>
              <a:gd name="connsiteX278" fmla="*/ 7326579 w 9143999"/>
              <a:gd name="connsiteY278" fmla="*/ 2449655 h 4194000"/>
              <a:gd name="connsiteX279" fmla="*/ 0 w 9143999"/>
              <a:gd name="connsiteY279" fmla="*/ 0 h 4194000"/>
              <a:gd name="connsiteX280" fmla="*/ 9143999 w 9143999"/>
              <a:gd name="connsiteY280" fmla="*/ 0 h 4194000"/>
              <a:gd name="connsiteX281" fmla="*/ 9143999 w 9143999"/>
              <a:gd name="connsiteY281" fmla="*/ 3280591 h 4194000"/>
              <a:gd name="connsiteX282" fmla="*/ 9130361 w 9143999"/>
              <a:gd name="connsiteY282" fmla="*/ 3280591 h 4194000"/>
              <a:gd name="connsiteX283" fmla="*/ 9130361 w 9143999"/>
              <a:gd name="connsiteY283" fmla="*/ 3248920 h 4194000"/>
              <a:gd name="connsiteX284" fmla="*/ 9113089 w 9143999"/>
              <a:gd name="connsiteY284" fmla="*/ 3248920 h 4194000"/>
              <a:gd name="connsiteX285" fmla="*/ 9113089 w 9143999"/>
              <a:gd name="connsiteY285" fmla="*/ 3217121 h 4194000"/>
              <a:gd name="connsiteX286" fmla="*/ 9095944 w 9143999"/>
              <a:gd name="connsiteY286" fmla="*/ 3217121 h 4194000"/>
              <a:gd name="connsiteX287" fmla="*/ 9095944 w 9143999"/>
              <a:gd name="connsiteY287" fmla="*/ 3185196 h 4194000"/>
              <a:gd name="connsiteX288" fmla="*/ 9078672 w 9143999"/>
              <a:gd name="connsiteY288" fmla="*/ 3185196 h 4194000"/>
              <a:gd name="connsiteX289" fmla="*/ 9078672 w 9143999"/>
              <a:gd name="connsiteY289" fmla="*/ 3153398 h 4194000"/>
              <a:gd name="connsiteX290" fmla="*/ 9061527 w 9143999"/>
              <a:gd name="connsiteY290" fmla="*/ 3153398 h 4194000"/>
              <a:gd name="connsiteX291" fmla="*/ 9061527 w 9143999"/>
              <a:gd name="connsiteY291" fmla="*/ 3185196 h 4194000"/>
              <a:gd name="connsiteX292" fmla="*/ 9044255 w 9143999"/>
              <a:gd name="connsiteY292" fmla="*/ 3185196 h 4194000"/>
              <a:gd name="connsiteX293" fmla="*/ 9044255 w 9143999"/>
              <a:gd name="connsiteY293" fmla="*/ 3217121 h 4194000"/>
              <a:gd name="connsiteX294" fmla="*/ 9027110 w 9143999"/>
              <a:gd name="connsiteY294" fmla="*/ 3217121 h 4194000"/>
              <a:gd name="connsiteX295" fmla="*/ 9027110 w 9143999"/>
              <a:gd name="connsiteY295" fmla="*/ 3248920 h 4194000"/>
              <a:gd name="connsiteX296" fmla="*/ 9009838 w 9143999"/>
              <a:gd name="connsiteY296" fmla="*/ 3248920 h 4194000"/>
              <a:gd name="connsiteX297" fmla="*/ 9009838 w 9143999"/>
              <a:gd name="connsiteY297" fmla="*/ 3280718 h 4194000"/>
              <a:gd name="connsiteX298" fmla="*/ 8996884 w 9143999"/>
              <a:gd name="connsiteY298" fmla="*/ 3280718 h 4194000"/>
              <a:gd name="connsiteX299" fmla="*/ 8996884 w 9143999"/>
              <a:gd name="connsiteY299" fmla="*/ 3249427 h 4194000"/>
              <a:gd name="connsiteX300" fmla="*/ 8979612 w 9143999"/>
              <a:gd name="connsiteY300" fmla="*/ 3249427 h 4194000"/>
              <a:gd name="connsiteX301" fmla="*/ 8979612 w 9143999"/>
              <a:gd name="connsiteY301" fmla="*/ 3217628 h 4194000"/>
              <a:gd name="connsiteX302" fmla="*/ 8962467 w 9143999"/>
              <a:gd name="connsiteY302" fmla="*/ 3217628 h 4194000"/>
              <a:gd name="connsiteX303" fmla="*/ 8962467 w 9143999"/>
              <a:gd name="connsiteY303" fmla="*/ 3185830 h 4194000"/>
              <a:gd name="connsiteX304" fmla="*/ 8945195 w 9143999"/>
              <a:gd name="connsiteY304" fmla="*/ 3185830 h 4194000"/>
              <a:gd name="connsiteX305" fmla="*/ 8945195 w 9143999"/>
              <a:gd name="connsiteY305" fmla="*/ 3153905 h 4194000"/>
              <a:gd name="connsiteX306" fmla="*/ 8937956 w 9143999"/>
              <a:gd name="connsiteY306" fmla="*/ 3153905 h 4194000"/>
              <a:gd name="connsiteX307" fmla="*/ 8927923 w 9143999"/>
              <a:gd name="connsiteY307" fmla="*/ 3153905 h 4194000"/>
              <a:gd name="connsiteX308" fmla="*/ 8927923 w 9143999"/>
              <a:gd name="connsiteY308" fmla="*/ 3122106 h 4194000"/>
              <a:gd name="connsiteX309" fmla="*/ 8910778 w 9143999"/>
              <a:gd name="connsiteY309" fmla="*/ 3122106 h 4194000"/>
              <a:gd name="connsiteX310" fmla="*/ 8910778 w 9143999"/>
              <a:gd name="connsiteY310" fmla="*/ 3090308 h 4194000"/>
              <a:gd name="connsiteX311" fmla="*/ 8893506 w 9143999"/>
              <a:gd name="connsiteY311" fmla="*/ 3090308 h 4194000"/>
              <a:gd name="connsiteX312" fmla="*/ 8893506 w 9143999"/>
              <a:gd name="connsiteY312" fmla="*/ 3058510 h 4194000"/>
              <a:gd name="connsiteX313" fmla="*/ 8876361 w 9143999"/>
              <a:gd name="connsiteY313" fmla="*/ 3058510 h 4194000"/>
              <a:gd name="connsiteX314" fmla="*/ 8876361 w 9143999"/>
              <a:gd name="connsiteY314" fmla="*/ 3090308 h 4194000"/>
              <a:gd name="connsiteX315" fmla="*/ 8870519 w 9143999"/>
              <a:gd name="connsiteY315" fmla="*/ 3090308 h 4194000"/>
              <a:gd name="connsiteX316" fmla="*/ 8859089 w 9143999"/>
              <a:gd name="connsiteY316" fmla="*/ 3090308 h 4194000"/>
              <a:gd name="connsiteX317" fmla="*/ 8859089 w 9143999"/>
              <a:gd name="connsiteY317" fmla="*/ 3122106 h 4194000"/>
              <a:gd name="connsiteX318" fmla="*/ 8841944 w 9143999"/>
              <a:gd name="connsiteY318" fmla="*/ 3122106 h 4194000"/>
              <a:gd name="connsiteX319" fmla="*/ 8841944 w 9143999"/>
              <a:gd name="connsiteY319" fmla="*/ 3153905 h 4194000"/>
              <a:gd name="connsiteX320" fmla="*/ 8838388 w 9143999"/>
              <a:gd name="connsiteY320" fmla="*/ 3153905 h 4194000"/>
              <a:gd name="connsiteX321" fmla="*/ 8824672 w 9143999"/>
              <a:gd name="connsiteY321" fmla="*/ 3153905 h 4194000"/>
              <a:gd name="connsiteX322" fmla="*/ 8824672 w 9143999"/>
              <a:gd name="connsiteY322" fmla="*/ 3185830 h 4194000"/>
              <a:gd name="connsiteX323" fmla="*/ 8807400 w 9143999"/>
              <a:gd name="connsiteY323" fmla="*/ 3185830 h 4194000"/>
              <a:gd name="connsiteX324" fmla="*/ 8807400 w 9143999"/>
              <a:gd name="connsiteY324" fmla="*/ 3217628 h 4194000"/>
              <a:gd name="connsiteX325" fmla="*/ 8790255 w 9143999"/>
              <a:gd name="connsiteY325" fmla="*/ 3217628 h 4194000"/>
              <a:gd name="connsiteX326" fmla="*/ 8790255 w 9143999"/>
              <a:gd name="connsiteY326" fmla="*/ 3249427 h 4194000"/>
              <a:gd name="connsiteX327" fmla="*/ 8772983 w 9143999"/>
              <a:gd name="connsiteY327" fmla="*/ 3249427 h 4194000"/>
              <a:gd name="connsiteX328" fmla="*/ 8772983 w 9143999"/>
              <a:gd name="connsiteY328" fmla="*/ 3281225 h 4194000"/>
              <a:gd name="connsiteX329" fmla="*/ 8771459 w 9143999"/>
              <a:gd name="connsiteY329" fmla="*/ 3281225 h 4194000"/>
              <a:gd name="connsiteX330" fmla="*/ 8755838 w 9143999"/>
              <a:gd name="connsiteY330" fmla="*/ 3281225 h 4194000"/>
              <a:gd name="connsiteX331" fmla="*/ 8755838 w 9143999"/>
              <a:gd name="connsiteY331" fmla="*/ 3290600 h 4194000"/>
              <a:gd name="connsiteX332" fmla="*/ 8755838 w 9143999"/>
              <a:gd name="connsiteY332" fmla="*/ 3314797 h 4194000"/>
              <a:gd name="connsiteX333" fmla="*/ 8755838 w 9143999"/>
              <a:gd name="connsiteY333" fmla="*/ 3585146 h 4194000"/>
              <a:gd name="connsiteX334" fmla="*/ 8364297 w 9143999"/>
              <a:gd name="connsiteY334" fmla="*/ 3585146 h 4194000"/>
              <a:gd name="connsiteX335" fmla="*/ 8364297 w 9143999"/>
              <a:gd name="connsiteY335" fmla="*/ 3857775 h 4194000"/>
              <a:gd name="connsiteX336" fmla="*/ 8364297 w 9143999"/>
              <a:gd name="connsiteY336" fmla="*/ 3879692 h 4194000"/>
              <a:gd name="connsiteX337" fmla="*/ 8364297 w 9143999"/>
              <a:gd name="connsiteY337" fmla="*/ 3889573 h 4194000"/>
              <a:gd name="connsiteX338" fmla="*/ 8347152 w 9143999"/>
              <a:gd name="connsiteY338" fmla="*/ 3889573 h 4194000"/>
              <a:gd name="connsiteX339" fmla="*/ 8347152 w 9143999"/>
              <a:gd name="connsiteY339" fmla="*/ 3857775 h 4194000"/>
              <a:gd name="connsiteX340" fmla="*/ 8329880 w 9143999"/>
              <a:gd name="connsiteY340" fmla="*/ 3857775 h 4194000"/>
              <a:gd name="connsiteX341" fmla="*/ 8329880 w 9143999"/>
              <a:gd name="connsiteY341" fmla="*/ 3825977 h 4194000"/>
              <a:gd name="connsiteX342" fmla="*/ 8312735 w 9143999"/>
              <a:gd name="connsiteY342" fmla="*/ 3825977 h 4194000"/>
              <a:gd name="connsiteX343" fmla="*/ 8312735 w 9143999"/>
              <a:gd name="connsiteY343" fmla="*/ 3794179 h 4194000"/>
              <a:gd name="connsiteX344" fmla="*/ 8295463 w 9143999"/>
              <a:gd name="connsiteY344" fmla="*/ 3794179 h 4194000"/>
              <a:gd name="connsiteX345" fmla="*/ 8295463 w 9143999"/>
              <a:gd name="connsiteY345" fmla="*/ 3762380 h 4194000"/>
              <a:gd name="connsiteX346" fmla="*/ 8278318 w 9143999"/>
              <a:gd name="connsiteY346" fmla="*/ 3762380 h 4194000"/>
              <a:gd name="connsiteX347" fmla="*/ 8278318 w 9143999"/>
              <a:gd name="connsiteY347" fmla="*/ 3794179 h 4194000"/>
              <a:gd name="connsiteX348" fmla="*/ 8261045 w 9143999"/>
              <a:gd name="connsiteY348" fmla="*/ 3794179 h 4194000"/>
              <a:gd name="connsiteX349" fmla="*/ 8261045 w 9143999"/>
              <a:gd name="connsiteY349" fmla="*/ 3825977 h 4194000"/>
              <a:gd name="connsiteX350" fmla="*/ 8243901 w 9143999"/>
              <a:gd name="connsiteY350" fmla="*/ 3825977 h 4194000"/>
              <a:gd name="connsiteX351" fmla="*/ 8243901 w 9143999"/>
              <a:gd name="connsiteY351" fmla="*/ 3857775 h 4194000"/>
              <a:gd name="connsiteX352" fmla="*/ 8226375 w 9143999"/>
              <a:gd name="connsiteY352" fmla="*/ 3857775 h 4194000"/>
              <a:gd name="connsiteX353" fmla="*/ 8226375 w 9143999"/>
              <a:gd name="connsiteY353" fmla="*/ 3889573 h 4194000"/>
              <a:gd name="connsiteX354" fmla="*/ 8213420 w 9143999"/>
              <a:gd name="connsiteY354" fmla="*/ 3889573 h 4194000"/>
              <a:gd name="connsiteX355" fmla="*/ 8213420 w 9143999"/>
              <a:gd name="connsiteY355" fmla="*/ 3858282 h 4194000"/>
              <a:gd name="connsiteX356" fmla="*/ 8196149 w 9143999"/>
              <a:gd name="connsiteY356" fmla="*/ 3858282 h 4194000"/>
              <a:gd name="connsiteX357" fmla="*/ 8196149 w 9143999"/>
              <a:gd name="connsiteY357" fmla="*/ 3826483 h 4194000"/>
              <a:gd name="connsiteX358" fmla="*/ 8179004 w 9143999"/>
              <a:gd name="connsiteY358" fmla="*/ 3826483 h 4194000"/>
              <a:gd name="connsiteX359" fmla="*/ 8179004 w 9143999"/>
              <a:gd name="connsiteY359" fmla="*/ 3794685 h 4194000"/>
              <a:gd name="connsiteX360" fmla="*/ 8161731 w 9143999"/>
              <a:gd name="connsiteY360" fmla="*/ 3794685 h 4194000"/>
              <a:gd name="connsiteX361" fmla="*/ 8161731 w 9143999"/>
              <a:gd name="connsiteY361" fmla="*/ 3762887 h 4194000"/>
              <a:gd name="connsiteX362" fmla="*/ 8154366 w 9143999"/>
              <a:gd name="connsiteY362" fmla="*/ 3762887 h 4194000"/>
              <a:gd name="connsiteX363" fmla="*/ 8144460 w 9143999"/>
              <a:gd name="connsiteY363" fmla="*/ 3762887 h 4194000"/>
              <a:gd name="connsiteX364" fmla="*/ 8144460 w 9143999"/>
              <a:gd name="connsiteY364" fmla="*/ 3731089 h 4194000"/>
              <a:gd name="connsiteX365" fmla="*/ 8127315 w 9143999"/>
              <a:gd name="connsiteY365" fmla="*/ 3731089 h 4194000"/>
              <a:gd name="connsiteX366" fmla="*/ 8127315 w 9143999"/>
              <a:gd name="connsiteY366" fmla="*/ 3699290 h 4194000"/>
              <a:gd name="connsiteX367" fmla="*/ 8110043 w 9143999"/>
              <a:gd name="connsiteY367" fmla="*/ 3699290 h 4194000"/>
              <a:gd name="connsiteX368" fmla="*/ 8110043 w 9143999"/>
              <a:gd name="connsiteY368" fmla="*/ 3667492 h 4194000"/>
              <a:gd name="connsiteX369" fmla="*/ 8092898 w 9143999"/>
              <a:gd name="connsiteY369" fmla="*/ 3667492 h 4194000"/>
              <a:gd name="connsiteX370" fmla="*/ 8092898 w 9143999"/>
              <a:gd name="connsiteY370" fmla="*/ 3699290 h 4194000"/>
              <a:gd name="connsiteX371" fmla="*/ 8087056 w 9143999"/>
              <a:gd name="connsiteY371" fmla="*/ 3699290 h 4194000"/>
              <a:gd name="connsiteX372" fmla="*/ 8075753 w 9143999"/>
              <a:gd name="connsiteY372" fmla="*/ 3699290 h 4194000"/>
              <a:gd name="connsiteX373" fmla="*/ 8075753 w 9143999"/>
              <a:gd name="connsiteY373" fmla="*/ 3731089 h 4194000"/>
              <a:gd name="connsiteX374" fmla="*/ 8058481 w 9143999"/>
              <a:gd name="connsiteY374" fmla="*/ 3731089 h 4194000"/>
              <a:gd name="connsiteX375" fmla="*/ 8058481 w 9143999"/>
              <a:gd name="connsiteY375" fmla="*/ 3762887 h 4194000"/>
              <a:gd name="connsiteX376" fmla="*/ 8055052 w 9143999"/>
              <a:gd name="connsiteY376" fmla="*/ 3762887 h 4194000"/>
              <a:gd name="connsiteX377" fmla="*/ 8041336 w 9143999"/>
              <a:gd name="connsiteY377" fmla="*/ 3762887 h 4194000"/>
              <a:gd name="connsiteX378" fmla="*/ 8041336 w 9143999"/>
              <a:gd name="connsiteY378" fmla="*/ 3794685 h 4194000"/>
              <a:gd name="connsiteX379" fmla="*/ 8024191 w 9143999"/>
              <a:gd name="connsiteY379" fmla="*/ 3794685 h 4194000"/>
              <a:gd name="connsiteX380" fmla="*/ 8024191 w 9143999"/>
              <a:gd name="connsiteY380" fmla="*/ 3826483 h 4194000"/>
              <a:gd name="connsiteX381" fmla="*/ 8006918 w 9143999"/>
              <a:gd name="connsiteY381" fmla="*/ 3826483 h 4194000"/>
              <a:gd name="connsiteX382" fmla="*/ 8006918 w 9143999"/>
              <a:gd name="connsiteY382" fmla="*/ 3858282 h 4194000"/>
              <a:gd name="connsiteX383" fmla="*/ 7989647 w 9143999"/>
              <a:gd name="connsiteY383" fmla="*/ 3858282 h 4194000"/>
              <a:gd name="connsiteX384" fmla="*/ 7989647 w 9143999"/>
              <a:gd name="connsiteY384" fmla="*/ 3890080 h 4194000"/>
              <a:gd name="connsiteX385" fmla="*/ 7988123 w 9143999"/>
              <a:gd name="connsiteY385" fmla="*/ 3890080 h 4194000"/>
              <a:gd name="connsiteX386" fmla="*/ 7972375 w 9143999"/>
              <a:gd name="connsiteY386" fmla="*/ 3890080 h 4194000"/>
              <a:gd name="connsiteX387" fmla="*/ 7972375 w 9143999"/>
              <a:gd name="connsiteY387" fmla="*/ 3889067 h 4194000"/>
              <a:gd name="connsiteX388" fmla="*/ 7956754 w 9143999"/>
              <a:gd name="connsiteY388" fmla="*/ 3889067 h 4194000"/>
              <a:gd name="connsiteX389" fmla="*/ 7955230 w 9143999"/>
              <a:gd name="connsiteY389" fmla="*/ 3889067 h 4194000"/>
              <a:gd name="connsiteX390" fmla="*/ 7955230 w 9143999"/>
              <a:gd name="connsiteY390" fmla="*/ 3920865 h 4194000"/>
              <a:gd name="connsiteX391" fmla="*/ 7937957 w 9143999"/>
              <a:gd name="connsiteY391" fmla="*/ 3920865 h 4194000"/>
              <a:gd name="connsiteX392" fmla="*/ 7937957 w 9143999"/>
              <a:gd name="connsiteY392" fmla="*/ 3952663 h 4194000"/>
              <a:gd name="connsiteX393" fmla="*/ 7920813 w 9143999"/>
              <a:gd name="connsiteY393" fmla="*/ 3952663 h 4194000"/>
              <a:gd name="connsiteX394" fmla="*/ 7920813 w 9143999"/>
              <a:gd name="connsiteY394" fmla="*/ 3984461 h 4194000"/>
              <a:gd name="connsiteX395" fmla="*/ 7903541 w 9143999"/>
              <a:gd name="connsiteY395" fmla="*/ 3984461 h 4194000"/>
              <a:gd name="connsiteX396" fmla="*/ 7903541 w 9143999"/>
              <a:gd name="connsiteY396" fmla="*/ 4016260 h 4194000"/>
              <a:gd name="connsiteX397" fmla="*/ 7889825 w 9143999"/>
              <a:gd name="connsiteY397" fmla="*/ 4016260 h 4194000"/>
              <a:gd name="connsiteX398" fmla="*/ 7886395 w 9143999"/>
              <a:gd name="connsiteY398" fmla="*/ 4016260 h 4194000"/>
              <a:gd name="connsiteX399" fmla="*/ 7886395 w 9143999"/>
              <a:gd name="connsiteY399" fmla="*/ 4048058 h 4194000"/>
              <a:gd name="connsiteX400" fmla="*/ 7869124 w 9143999"/>
              <a:gd name="connsiteY400" fmla="*/ 4048058 h 4194000"/>
              <a:gd name="connsiteX401" fmla="*/ 7869124 w 9143999"/>
              <a:gd name="connsiteY401" fmla="*/ 4079856 h 4194000"/>
              <a:gd name="connsiteX402" fmla="*/ 7857693 w 9143999"/>
              <a:gd name="connsiteY402" fmla="*/ 4079856 h 4194000"/>
              <a:gd name="connsiteX403" fmla="*/ 7851852 w 9143999"/>
              <a:gd name="connsiteY403" fmla="*/ 4079856 h 4194000"/>
              <a:gd name="connsiteX404" fmla="*/ 7851852 w 9143999"/>
              <a:gd name="connsiteY404" fmla="*/ 4111655 h 4194000"/>
              <a:gd name="connsiteX405" fmla="*/ 7834706 w 9143999"/>
              <a:gd name="connsiteY405" fmla="*/ 4111655 h 4194000"/>
              <a:gd name="connsiteX406" fmla="*/ 7834706 w 9143999"/>
              <a:gd name="connsiteY406" fmla="*/ 4079856 h 4194000"/>
              <a:gd name="connsiteX407" fmla="*/ 7817435 w 9143999"/>
              <a:gd name="connsiteY407" fmla="*/ 4079856 h 4194000"/>
              <a:gd name="connsiteX408" fmla="*/ 7817435 w 9143999"/>
              <a:gd name="connsiteY408" fmla="*/ 4048058 h 4194000"/>
              <a:gd name="connsiteX409" fmla="*/ 7800290 w 9143999"/>
              <a:gd name="connsiteY409" fmla="*/ 4048058 h 4194000"/>
              <a:gd name="connsiteX410" fmla="*/ 7800290 w 9143999"/>
              <a:gd name="connsiteY410" fmla="*/ 4016260 h 4194000"/>
              <a:gd name="connsiteX411" fmla="*/ 7790383 w 9143999"/>
              <a:gd name="connsiteY411" fmla="*/ 4016260 h 4194000"/>
              <a:gd name="connsiteX412" fmla="*/ 7783018 w 9143999"/>
              <a:gd name="connsiteY412" fmla="*/ 4016260 h 4194000"/>
              <a:gd name="connsiteX413" fmla="*/ 7783018 w 9143999"/>
              <a:gd name="connsiteY413" fmla="*/ 3984461 h 4194000"/>
              <a:gd name="connsiteX414" fmla="*/ 7765745 w 9143999"/>
              <a:gd name="connsiteY414" fmla="*/ 3984461 h 4194000"/>
              <a:gd name="connsiteX415" fmla="*/ 7765745 w 9143999"/>
              <a:gd name="connsiteY415" fmla="*/ 3952663 h 4194000"/>
              <a:gd name="connsiteX416" fmla="*/ 7748601 w 9143999"/>
              <a:gd name="connsiteY416" fmla="*/ 3952663 h 4194000"/>
              <a:gd name="connsiteX417" fmla="*/ 7748601 w 9143999"/>
              <a:gd name="connsiteY417" fmla="*/ 3920865 h 4194000"/>
              <a:gd name="connsiteX418" fmla="*/ 7731329 w 9143999"/>
              <a:gd name="connsiteY418" fmla="*/ 3920865 h 4194000"/>
              <a:gd name="connsiteX419" fmla="*/ 7731329 w 9143999"/>
              <a:gd name="connsiteY419" fmla="*/ 3889573 h 4194000"/>
              <a:gd name="connsiteX420" fmla="*/ 7718502 w 9143999"/>
              <a:gd name="connsiteY420" fmla="*/ 3889573 h 4194000"/>
              <a:gd name="connsiteX421" fmla="*/ 7718502 w 9143999"/>
              <a:gd name="connsiteY421" fmla="*/ 3921371 h 4194000"/>
              <a:gd name="connsiteX422" fmla="*/ 7701230 w 9143999"/>
              <a:gd name="connsiteY422" fmla="*/ 3921371 h 4194000"/>
              <a:gd name="connsiteX423" fmla="*/ 7701230 w 9143999"/>
              <a:gd name="connsiteY423" fmla="*/ 3953170 h 4194000"/>
              <a:gd name="connsiteX424" fmla="*/ 7684085 w 9143999"/>
              <a:gd name="connsiteY424" fmla="*/ 3953170 h 4194000"/>
              <a:gd name="connsiteX425" fmla="*/ 7684085 w 9143999"/>
              <a:gd name="connsiteY425" fmla="*/ 3984968 h 4194000"/>
              <a:gd name="connsiteX426" fmla="*/ 7666813 w 9143999"/>
              <a:gd name="connsiteY426" fmla="*/ 3984968 h 4194000"/>
              <a:gd name="connsiteX427" fmla="*/ 7666813 w 9143999"/>
              <a:gd name="connsiteY427" fmla="*/ 4016766 h 4194000"/>
              <a:gd name="connsiteX428" fmla="*/ 7649668 w 9143999"/>
              <a:gd name="connsiteY428" fmla="*/ 4016766 h 4194000"/>
              <a:gd name="connsiteX429" fmla="*/ 7649668 w 9143999"/>
              <a:gd name="connsiteY429" fmla="*/ 3984968 h 4194000"/>
              <a:gd name="connsiteX430" fmla="*/ 7632395 w 9143999"/>
              <a:gd name="connsiteY430" fmla="*/ 3984968 h 4194000"/>
              <a:gd name="connsiteX431" fmla="*/ 7632395 w 9143999"/>
              <a:gd name="connsiteY431" fmla="*/ 3953170 h 4194000"/>
              <a:gd name="connsiteX432" fmla="*/ 7615251 w 9143999"/>
              <a:gd name="connsiteY432" fmla="*/ 3953170 h 4194000"/>
              <a:gd name="connsiteX433" fmla="*/ 7615251 w 9143999"/>
              <a:gd name="connsiteY433" fmla="*/ 3921371 h 4194000"/>
              <a:gd name="connsiteX434" fmla="*/ 7597979 w 9143999"/>
              <a:gd name="connsiteY434" fmla="*/ 3921371 h 4194000"/>
              <a:gd name="connsiteX435" fmla="*/ 7597979 w 9143999"/>
              <a:gd name="connsiteY435" fmla="*/ 3889573 h 4194000"/>
              <a:gd name="connsiteX436" fmla="*/ 7580706 w 9143999"/>
              <a:gd name="connsiteY436" fmla="*/ 3889573 h 4194000"/>
              <a:gd name="connsiteX437" fmla="*/ 7563562 w 9143999"/>
              <a:gd name="connsiteY437" fmla="*/ 3889573 h 4194000"/>
              <a:gd name="connsiteX438" fmla="*/ 7563562 w 9143999"/>
              <a:gd name="connsiteY438" fmla="*/ 3857775 h 4194000"/>
              <a:gd name="connsiteX439" fmla="*/ 7546290 w 9143999"/>
              <a:gd name="connsiteY439" fmla="*/ 3857775 h 4194000"/>
              <a:gd name="connsiteX440" fmla="*/ 7546290 w 9143999"/>
              <a:gd name="connsiteY440" fmla="*/ 3825977 h 4194000"/>
              <a:gd name="connsiteX441" fmla="*/ 7529144 w 9143999"/>
              <a:gd name="connsiteY441" fmla="*/ 3825977 h 4194000"/>
              <a:gd name="connsiteX442" fmla="*/ 7529144 w 9143999"/>
              <a:gd name="connsiteY442" fmla="*/ 3794179 h 4194000"/>
              <a:gd name="connsiteX443" fmla="*/ 7511873 w 9143999"/>
              <a:gd name="connsiteY443" fmla="*/ 3794179 h 4194000"/>
              <a:gd name="connsiteX444" fmla="*/ 7511873 w 9143999"/>
              <a:gd name="connsiteY444" fmla="*/ 3762380 h 4194000"/>
              <a:gd name="connsiteX445" fmla="*/ 7494728 w 9143999"/>
              <a:gd name="connsiteY445" fmla="*/ 3762380 h 4194000"/>
              <a:gd name="connsiteX446" fmla="*/ 7494728 w 9143999"/>
              <a:gd name="connsiteY446" fmla="*/ 3794179 h 4194000"/>
              <a:gd name="connsiteX447" fmla="*/ 7477456 w 9143999"/>
              <a:gd name="connsiteY447" fmla="*/ 3794179 h 4194000"/>
              <a:gd name="connsiteX448" fmla="*/ 7477456 w 9143999"/>
              <a:gd name="connsiteY448" fmla="*/ 3825977 h 4194000"/>
              <a:gd name="connsiteX449" fmla="*/ 7460311 w 9143999"/>
              <a:gd name="connsiteY449" fmla="*/ 3825977 h 4194000"/>
              <a:gd name="connsiteX450" fmla="*/ 7460311 w 9143999"/>
              <a:gd name="connsiteY450" fmla="*/ 3857775 h 4194000"/>
              <a:gd name="connsiteX451" fmla="*/ 7443039 w 9143999"/>
              <a:gd name="connsiteY451" fmla="*/ 3857775 h 4194000"/>
              <a:gd name="connsiteX452" fmla="*/ 7443039 w 9143999"/>
              <a:gd name="connsiteY452" fmla="*/ 3889573 h 4194000"/>
              <a:gd name="connsiteX453" fmla="*/ 7430085 w 9143999"/>
              <a:gd name="connsiteY453" fmla="*/ 3889573 h 4194000"/>
              <a:gd name="connsiteX454" fmla="*/ 7430085 w 9143999"/>
              <a:gd name="connsiteY454" fmla="*/ 3858282 h 4194000"/>
              <a:gd name="connsiteX455" fmla="*/ 7412813 w 9143999"/>
              <a:gd name="connsiteY455" fmla="*/ 3858282 h 4194000"/>
              <a:gd name="connsiteX456" fmla="*/ 7412813 w 9143999"/>
              <a:gd name="connsiteY456" fmla="*/ 3826483 h 4194000"/>
              <a:gd name="connsiteX457" fmla="*/ 7395668 w 9143999"/>
              <a:gd name="connsiteY457" fmla="*/ 3826483 h 4194000"/>
              <a:gd name="connsiteX458" fmla="*/ 7395668 w 9143999"/>
              <a:gd name="connsiteY458" fmla="*/ 3794685 h 4194000"/>
              <a:gd name="connsiteX459" fmla="*/ 7378395 w 9143999"/>
              <a:gd name="connsiteY459" fmla="*/ 3794685 h 4194000"/>
              <a:gd name="connsiteX460" fmla="*/ 7378395 w 9143999"/>
              <a:gd name="connsiteY460" fmla="*/ 3762887 h 4194000"/>
              <a:gd name="connsiteX461" fmla="*/ 7371156 w 9143999"/>
              <a:gd name="connsiteY461" fmla="*/ 3762887 h 4194000"/>
              <a:gd name="connsiteX462" fmla="*/ 7361124 w 9143999"/>
              <a:gd name="connsiteY462" fmla="*/ 3762887 h 4194000"/>
              <a:gd name="connsiteX463" fmla="*/ 7361124 w 9143999"/>
              <a:gd name="connsiteY463" fmla="*/ 3731089 h 4194000"/>
              <a:gd name="connsiteX464" fmla="*/ 7343979 w 9143999"/>
              <a:gd name="connsiteY464" fmla="*/ 3731089 h 4194000"/>
              <a:gd name="connsiteX465" fmla="*/ 7343979 w 9143999"/>
              <a:gd name="connsiteY465" fmla="*/ 3699290 h 4194000"/>
              <a:gd name="connsiteX466" fmla="*/ 7326706 w 9143999"/>
              <a:gd name="connsiteY466" fmla="*/ 3699290 h 4194000"/>
              <a:gd name="connsiteX467" fmla="*/ 7326706 w 9143999"/>
              <a:gd name="connsiteY467" fmla="*/ 3667492 h 4194000"/>
              <a:gd name="connsiteX468" fmla="*/ 7309562 w 9143999"/>
              <a:gd name="connsiteY468" fmla="*/ 3667492 h 4194000"/>
              <a:gd name="connsiteX469" fmla="*/ 7309562 w 9143999"/>
              <a:gd name="connsiteY469" fmla="*/ 3699290 h 4194000"/>
              <a:gd name="connsiteX470" fmla="*/ 7303719 w 9143999"/>
              <a:gd name="connsiteY470" fmla="*/ 3699290 h 4194000"/>
              <a:gd name="connsiteX471" fmla="*/ 7292417 w 9143999"/>
              <a:gd name="connsiteY471" fmla="*/ 3699290 h 4194000"/>
              <a:gd name="connsiteX472" fmla="*/ 7292417 w 9143999"/>
              <a:gd name="connsiteY472" fmla="*/ 3731089 h 4194000"/>
              <a:gd name="connsiteX473" fmla="*/ 7275144 w 9143999"/>
              <a:gd name="connsiteY473" fmla="*/ 3731089 h 4194000"/>
              <a:gd name="connsiteX474" fmla="*/ 7275144 w 9143999"/>
              <a:gd name="connsiteY474" fmla="*/ 3762887 h 4194000"/>
              <a:gd name="connsiteX475" fmla="*/ 7271716 w 9143999"/>
              <a:gd name="connsiteY475" fmla="*/ 3762887 h 4194000"/>
              <a:gd name="connsiteX476" fmla="*/ 7258000 w 9143999"/>
              <a:gd name="connsiteY476" fmla="*/ 3762887 h 4194000"/>
              <a:gd name="connsiteX477" fmla="*/ 7258000 w 9143999"/>
              <a:gd name="connsiteY477" fmla="*/ 3794685 h 4194000"/>
              <a:gd name="connsiteX478" fmla="*/ 7240855 w 9143999"/>
              <a:gd name="connsiteY478" fmla="*/ 3794685 h 4194000"/>
              <a:gd name="connsiteX479" fmla="*/ 7240855 w 9143999"/>
              <a:gd name="connsiteY479" fmla="*/ 3826483 h 4194000"/>
              <a:gd name="connsiteX480" fmla="*/ 7223710 w 9143999"/>
              <a:gd name="connsiteY480" fmla="*/ 3826483 h 4194000"/>
              <a:gd name="connsiteX481" fmla="*/ 7223710 w 9143999"/>
              <a:gd name="connsiteY481" fmla="*/ 3858282 h 4194000"/>
              <a:gd name="connsiteX482" fmla="*/ 7206438 w 9143999"/>
              <a:gd name="connsiteY482" fmla="*/ 3858282 h 4194000"/>
              <a:gd name="connsiteX483" fmla="*/ 7206438 w 9143999"/>
              <a:gd name="connsiteY483" fmla="*/ 3890080 h 4194000"/>
              <a:gd name="connsiteX484" fmla="*/ 7204914 w 9143999"/>
              <a:gd name="connsiteY484" fmla="*/ 3890080 h 4194000"/>
              <a:gd name="connsiteX485" fmla="*/ 7189293 w 9143999"/>
              <a:gd name="connsiteY485" fmla="*/ 3890080 h 4194000"/>
              <a:gd name="connsiteX486" fmla="*/ 7189293 w 9143999"/>
              <a:gd name="connsiteY486" fmla="*/ 3899455 h 4194000"/>
              <a:gd name="connsiteX487" fmla="*/ 7189293 w 9143999"/>
              <a:gd name="connsiteY487" fmla="*/ 3923652 h 4194000"/>
              <a:gd name="connsiteX488" fmla="*/ 7189293 w 9143999"/>
              <a:gd name="connsiteY488" fmla="*/ 4194000 h 4194000"/>
              <a:gd name="connsiteX489" fmla="*/ 7188911 w 9143999"/>
              <a:gd name="connsiteY489" fmla="*/ 4194000 h 4194000"/>
              <a:gd name="connsiteX490" fmla="*/ 7188911 w 9143999"/>
              <a:gd name="connsiteY490" fmla="*/ 3889066 h 4194000"/>
              <a:gd name="connsiteX491" fmla="*/ 7173163 w 9143999"/>
              <a:gd name="connsiteY491" fmla="*/ 3889066 h 4194000"/>
              <a:gd name="connsiteX492" fmla="*/ 7171639 w 9143999"/>
              <a:gd name="connsiteY492" fmla="*/ 3889066 h 4194000"/>
              <a:gd name="connsiteX493" fmla="*/ 7171639 w 9143999"/>
              <a:gd name="connsiteY493" fmla="*/ 3920865 h 4194000"/>
              <a:gd name="connsiteX494" fmla="*/ 7154368 w 9143999"/>
              <a:gd name="connsiteY494" fmla="*/ 3920865 h 4194000"/>
              <a:gd name="connsiteX495" fmla="*/ 7154368 w 9143999"/>
              <a:gd name="connsiteY495" fmla="*/ 3952663 h 4194000"/>
              <a:gd name="connsiteX496" fmla="*/ 7137222 w 9143999"/>
              <a:gd name="connsiteY496" fmla="*/ 3952663 h 4194000"/>
              <a:gd name="connsiteX497" fmla="*/ 7137222 w 9143999"/>
              <a:gd name="connsiteY497" fmla="*/ 3984461 h 4194000"/>
              <a:gd name="connsiteX498" fmla="*/ 7119950 w 9143999"/>
              <a:gd name="connsiteY498" fmla="*/ 3984461 h 4194000"/>
              <a:gd name="connsiteX499" fmla="*/ 7119950 w 9143999"/>
              <a:gd name="connsiteY499" fmla="*/ 4016260 h 4194000"/>
              <a:gd name="connsiteX500" fmla="*/ 7106234 w 9143999"/>
              <a:gd name="connsiteY500" fmla="*/ 4016260 h 4194000"/>
              <a:gd name="connsiteX501" fmla="*/ 7102806 w 9143999"/>
              <a:gd name="connsiteY501" fmla="*/ 4016260 h 4194000"/>
              <a:gd name="connsiteX502" fmla="*/ 7102806 w 9143999"/>
              <a:gd name="connsiteY502" fmla="*/ 4048058 h 4194000"/>
              <a:gd name="connsiteX503" fmla="*/ 7085533 w 9143999"/>
              <a:gd name="connsiteY503" fmla="*/ 4048058 h 4194000"/>
              <a:gd name="connsiteX504" fmla="*/ 7085533 w 9143999"/>
              <a:gd name="connsiteY504" fmla="*/ 4079856 h 4194000"/>
              <a:gd name="connsiteX505" fmla="*/ 7074103 w 9143999"/>
              <a:gd name="connsiteY505" fmla="*/ 4079856 h 4194000"/>
              <a:gd name="connsiteX506" fmla="*/ 7068261 w 9143999"/>
              <a:gd name="connsiteY506" fmla="*/ 4079856 h 4194000"/>
              <a:gd name="connsiteX507" fmla="*/ 7068261 w 9143999"/>
              <a:gd name="connsiteY507" fmla="*/ 4111781 h 4194000"/>
              <a:gd name="connsiteX508" fmla="*/ 7051116 w 9143999"/>
              <a:gd name="connsiteY508" fmla="*/ 4111781 h 4194000"/>
              <a:gd name="connsiteX509" fmla="*/ 7051116 w 9143999"/>
              <a:gd name="connsiteY509" fmla="*/ 4079856 h 4194000"/>
              <a:gd name="connsiteX510" fmla="*/ 7033844 w 9143999"/>
              <a:gd name="connsiteY510" fmla="*/ 4079856 h 4194000"/>
              <a:gd name="connsiteX511" fmla="*/ 7033844 w 9143999"/>
              <a:gd name="connsiteY511" fmla="*/ 4048058 h 4194000"/>
              <a:gd name="connsiteX512" fmla="*/ 7016699 w 9143999"/>
              <a:gd name="connsiteY512" fmla="*/ 4048058 h 4194000"/>
              <a:gd name="connsiteX513" fmla="*/ 7016699 w 9143999"/>
              <a:gd name="connsiteY513" fmla="*/ 4016260 h 4194000"/>
              <a:gd name="connsiteX514" fmla="*/ 7006793 w 9143999"/>
              <a:gd name="connsiteY514" fmla="*/ 4016260 h 4194000"/>
              <a:gd name="connsiteX515" fmla="*/ 6999427 w 9143999"/>
              <a:gd name="connsiteY515" fmla="*/ 4016260 h 4194000"/>
              <a:gd name="connsiteX516" fmla="*/ 6999427 w 9143999"/>
              <a:gd name="connsiteY516" fmla="*/ 3984461 h 4194000"/>
              <a:gd name="connsiteX517" fmla="*/ 6982156 w 9143999"/>
              <a:gd name="connsiteY517" fmla="*/ 3984461 h 4194000"/>
              <a:gd name="connsiteX518" fmla="*/ 6982156 w 9143999"/>
              <a:gd name="connsiteY518" fmla="*/ 3952663 h 4194000"/>
              <a:gd name="connsiteX519" fmla="*/ 6965010 w 9143999"/>
              <a:gd name="connsiteY519" fmla="*/ 3952663 h 4194000"/>
              <a:gd name="connsiteX520" fmla="*/ 6965010 w 9143999"/>
              <a:gd name="connsiteY520" fmla="*/ 3920865 h 4194000"/>
              <a:gd name="connsiteX521" fmla="*/ 6947738 w 9143999"/>
              <a:gd name="connsiteY521" fmla="*/ 3920865 h 4194000"/>
              <a:gd name="connsiteX522" fmla="*/ 6947738 w 9143999"/>
              <a:gd name="connsiteY522" fmla="*/ 3889573 h 4194000"/>
              <a:gd name="connsiteX523" fmla="*/ 6934784 w 9143999"/>
              <a:gd name="connsiteY523" fmla="*/ 3889573 h 4194000"/>
              <a:gd name="connsiteX524" fmla="*/ 6934784 w 9143999"/>
              <a:gd name="connsiteY524" fmla="*/ 3921371 h 4194000"/>
              <a:gd name="connsiteX525" fmla="*/ 6917639 w 9143999"/>
              <a:gd name="connsiteY525" fmla="*/ 3921371 h 4194000"/>
              <a:gd name="connsiteX526" fmla="*/ 6917639 w 9143999"/>
              <a:gd name="connsiteY526" fmla="*/ 3953170 h 4194000"/>
              <a:gd name="connsiteX527" fmla="*/ 6900368 w 9143999"/>
              <a:gd name="connsiteY527" fmla="*/ 3953170 h 4194000"/>
              <a:gd name="connsiteX528" fmla="*/ 6900368 w 9143999"/>
              <a:gd name="connsiteY528" fmla="*/ 3984968 h 4194000"/>
              <a:gd name="connsiteX529" fmla="*/ 6883095 w 9143999"/>
              <a:gd name="connsiteY529" fmla="*/ 3984968 h 4194000"/>
              <a:gd name="connsiteX530" fmla="*/ 6883095 w 9143999"/>
              <a:gd name="connsiteY530" fmla="*/ 4016766 h 4194000"/>
              <a:gd name="connsiteX531" fmla="*/ 6865950 w 9143999"/>
              <a:gd name="connsiteY531" fmla="*/ 4016766 h 4194000"/>
              <a:gd name="connsiteX532" fmla="*/ 6865950 w 9143999"/>
              <a:gd name="connsiteY532" fmla="*/ 3984968 h 4194000"/>
              <a:gd name="connsiteX533" fmla="*/ 6848678 w 9143999"/>
              <a:gd name="connsiteY533" fmla="*/ 3984968 h 4194000"/>
              <a:gd name="connsiteX534" fmla="*/ 6848678 w 9143999"/>
              <a:gd name="connsiteY534" fmla="*/ 3953170 h 4194000"/>
              <a:gd name="connsiteX535" fmla="*/ 6831533 w 9143999"/>
              <a:gd name="connsiteY535" fmla="*/ 3953170 h 4194000"/>
              <a:gd name="connsiteX536" fmla="*/ 6831533 w 9143999"/>
              <a:gd name="connsiteY536" fmla="*/ 3921371 h 4194000"/>
              <a:gd name="connsiteX537" fmla="*/ 6814388 w 9143999"/>
              <a:gd name="connsiteY537" fmla="*/ 3921371 h 4194000"/>
              <a:gd name="connsiteX538" fmla="*/ 6814388 w 9143999"/>
              <a:gd name="connsiteY538" fmla="*/ 3889573 h 4194000"/>
              <a:gd name="connsiteX539" fmla="*/ 6797116 w 9143999"/>
              <a:gd name="connsiteY539" fmla="*/ 3889573 h 4194000"/>
              <a:gd name="connsiteX540" fmla="*/ 6779971 w 9143999"/>
              <a:gd name="connsiteY540" fmla="*/ 3889573 h 4194000"/>
              <a:gd name="connsiteX541" fmla="*/ 6779971 w 9143999"/>
              <a:gd name="connsiteY541" fmla="*/ 3857775 h 4194000"/>
              <a:gd name="connsiteX542" fmla="*/ 6762699 w 9143999"/>
              <a:gd name="connsiteY542" fmla="*/ 3857775 h 4194000"/>
              <a:gd name="connsiteX543" fmla="*/ 6762699 w 9143999"/>
              <a:gd name="connsiteY543" fmla="*/ 3825976 h 4194000"/>
              <a:gd name="connsiteX544" fmla="*/ 6745427 w 9143999"/>
              <a:gd name="connsiteY544" fmla="*/ 3825976 h 4194000"/>
              <a:gd name="connsiteX545" fmla="*/ 6745427 w 9143999"/>
              <a:gd name="connsiteY545" fmla="*/ 3794178 h 4194000"/>
              <a:gd name="connsiteX546" fmla="*/ 6728282 w 9143999"/>
              <a:gd name="connsiteY546" fmla="*/ 3794178 h 4194000"/>
              <a:gd name="connsiteX547" fmla="*/ 6728282 w 9143999"/>
              <a:gd name="connsiteY547" fmla="*/ 3762380 h 4194000"/>
              <a:gd name="connsiteX548" fmla="*/ 6711010 w 9143999"/>
              <a:gd name="connsiteY548" fmla="*/ 3762380 h 4194000"/>
              <a:gd name="connsiteX549" fmla="*/ 6711010 w 9143999"/>
              <a:gd name="connsiteY549" fmla="*/ 3794178 h 4194000"/>
              <a:gd name="connsiteX550" fmla="*/ 6693865 w 9143999"/>
              <a:gd name="connsiteY550" fmla="*/ 3794178 h 4194000"/>
              <a:gd name="connsiteX551" fmla="*/ 6693865 w 9143999"/>
              <a:gd name="connsiteY551" fmla="*/ 3825976 h 4194000"/>
              <a:gd name="connsiteX552" fmla="*/ 6676593 w 9143999"/>
              <a:gd name="connsiteY552" fmla="*/ 3825976 h 4194000"/>
              <a:gd name="connsiteX553" fmla="*/ 6676593 w 9143999"/>
              <a:gd name="connsiteY553" fmla="*/ 3857775 h 4194000"/>
              <a:gd name="connsiteX554" fmla="*/ 6659321 w 9143999"/>
              <a:gd name="connsiteY554" fmla="*/ 3857775 h 4194000"/>
              <a:gd name="connsiteX555" fmla="*/ 6659321 w 9143999"/>
              <a:gd name="connsiteY555" fmla="*/ 3889573 h 4194000"/>
              <a:gd name="connsiteX556" fmla="*/ 6646494 w 9143999"/>
              <a:gd name="connsiteY556" fmla="*/ 3889573 h 4194000"/>
              <a:gd name="connsiteX557" fmla="*/ 6646494 w 9143999"/>
              <a:gd name="connsiteY557" fmla="*/ 3858282 h 4194000"/>
              <a:gd name="connsiteX558" fmla="*/ 6629222 w 9143999"/>
              <a:gd name="connsiteY558" fmla="*/ 3858282 h 4194000"/>
              <a:gd name="connsiteX559" fmla="*/ 6629222 w 9143999"/>
              <a:gd name="connsiteY559" fmla="*/ 3826483 h 4194000"/>
              <a:gd name="connsiteX560" fmla="*/ 6612077 w 9143999"/>
              <a:gd name="connsiteY560" fmla="*/ 3826483 h 4194000"/>
              <a:gd name="connsiteX561" fmla="*/ 6612077 w 9143999"/>
              <a:gd name="connsiteY561" fmla="*/ 3794685 h 4194000"/>
              <a:gd name="connsiteX562" fmla="*/ 6594806 w 9143999"/>
              <a:gd name="connsiteY562" fmla="*/ 3794685 h 4194000"/>
              <a:gd name="connsiteX563" fmla="*/ 6594806 w 9143999"/>
              <a:gd name="connsiteY563" fmla="*/ 3762887 h 4194000"/>
              <a:gd name="connsiteX564" fmla="*/ 6587566 w 9143999"/>
              <a:gd name="connsiteY564" fmla="*/ 3762887 h 4194000"/>
              <a:gd name="connsiteX565" fmla="*/ 6577533 w 9143999"/>
              <a:gd name="connsiteY565" fmla="*/ 3762887 h 4194000"/>
              <a:gd name="connsiteX566" fmla="*/ 6577533 w 9143999"/>
              <a:gd name="connsiteY566" fmla="*/ 3731088 h 4194000"/>
              <a:gd name="connsiteX567" fmla="*/ 6560388 w 9143999"/>
              <a:gd name="connsiteY567" fmla="*/ 3731088 h 4194000"/>
              <a:gd name="connsiteX568" fmla="*/ 6560388 w 9143999"/>
              <a:gd name="connsiteY568" fmla="*/ 3699290 h 4194000"/>
              <a:gd name="connsiteX569" fmla="*/ 6543116 w 9143999"/>
              <a:gd name="connsiteY569" fmla="*/ 3699290 h 4194000"/>
              <a:gd name="connsiteX570" fmla="*/ 6543116 w 9143999"/>
              <a:gd name="connsiteY570" fmla="*/ 3667492 h 4194000"/>
              <a:gd name="connsiteX571" fmla="*/ 6525971 w 9143999"/>
              <a:gd name="connsiteY571" fmla="*/ 3667492 h 4194000"/>
              <a:gd name="connsiteX572" fmla="*/ 6525971 w 9143999"/>
              <a:gd name="connsiteY572" fmla="*/ 3699290 h 4194000"/>
              <a:gd name="connsiteX573" fmla="*/ 6520002 w 9143999"/>
              <a:gd name="connsiteY573" fmla="*/ 3699290 h 4194000"/>
              <a:gd name="connsiteX574" fmla="*/ 6508699 w 9143999"/>
              <a:gd name="connsiteY574" fmla="*/ 3699290 h 4194000"/>
              <a:gd name="connsiteX575" fmla="*/ 6508699 w 9143999"/>
              <a:gd name="connsiteY575" fmla="*/ 3731088 h 4194000"/>
              <a:gd name="connsiteX576" fmla="*/ 6491427 w 9143999"/>
              <a:gd name="connsiteY576" fmla="*/ 3731088 h 4194000"/>
              <a:gd name="connsiteX577" fmla="*/ 6491427 w 9143999"/>
              <a:gd name="connsiteY577" fmla="*/ 3762887 h 4194000"/>
              <a:gd name="connsiteX578" fmla="*/ 6487998 w 9143999"/>
              <a:gd name="connsiteY578" fmla="*/ 3762887 h 4194000"/>
              <a:gd name="connsiteX579" fmla="*/ 6474282 w 9143999"/>
              <a:gd name="connsiteY579" fmla="*/ 3762887 h 4194000"/>
              <a:gd name="connsiteX580" fmla="*/ 6474282 w 9143999"/>
              <a:gd name="connsiteY580" fmla="*/ 3794685 h 4194000"/>
              <a:gd name="connsiteX581" fmla="*/ 6457010 w 9143999"/>
              <a:gd name="connsiteY581" fmla="*/ 3794685 h 4194000"/>
              <a:gd name="connsiteX582" fmla="*/ 6457010 w 9143999"/>
              <a:gd name="connsiteY582" fmla="*/ 3826483 h 4194000"/>
              <a:gd name="connsiteX583" fmla="*/ 6439865 w 9143999"/>
              <a:gd name="connsiteY583" fmla="*/ 3826483 h 4194000"/>
              <a:gd name="connsiteX584" fmla="*/ 6439865 w 9143999"/>
              <a:gd name="connsiteY584" fmla="*/ 3858282 h 4194000"/>
              <a:gd name="connsiteX585" fmla="*/ 6422593 w 9143999"/>
              <a:gd name="connsiteY585" fmla="*/ 3858282 h 4194000"/>
              <a:gd name="connsiteX586" fmla="*/ 6422593 w 9143999"/>
              <a:gd name="connsiteY586" fmla="*/ 3890080 h 4194000"/>
              <a:gd name="connsiteX587" fmla="*/ 6421069 w 9143999"/>
              <a:gd name="connsiteY587" fmla="*/ 3890080 h 4194000"/>
              <a:gd name="connsiteX588" fmla="*/ 6405321 w 9143999"/>
              <a:gd name="connsiteY588" fmla="*/ 3890080 h 4194000"/>
              <a:gd name="connsiteX589" fmla="*/ 6405321 w 9143999"/>
              <a:gd name="connsiteY589" fmla="*/ 3899581 h 4194000"/>
              <a:gd name="connsiteX590" fmla="*/ 6405321 w 9143999"/>
              <a:gd name="connsiteY590" fmla="*/ 3923778 h 4194000"/>
              <a:gd name="connsiteX591" fmla="*/ 6405321 w 9143999"/>
              <a:gd name="connsiteY591" fmla="*/ 4194000 h 4194000"/>
              <a:gd name="connsiteX592" fmla="*/ 0 w 9143999"/>
              <a:gd name="connsiteY592" fmla="*/ 4194000 h 419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</a:cxnLst>
            <a:rect l="l" t="t" r="r" b="b"/>
            <a:pathLst>
              <a:path w="9143999" h="4194000">
                <a:moveTo>
                  <a:pt x="8756092" y="3585146"/>
                </a:moveTo>
                <a:lnTo>
                  <a:pt x="9143999" y="3585146"/>
                </a:lnTo>
                <a:lnTo>
                  <a:pt x="9143999" y="3889573"/>
                </a:lnTo>
                <a:lnTo>
                  <a:pt x="9130361" y="3889573"/>
                </a:lnTo>
                <a:lnTo>
                  <a:pt x="9130361" y="3857775"/>
                </a:lnTo>
                <a:lnTo>
                  <a:pt x="9113089" y="3857775"/>
                </a:lnTo>
                <a:lnTo>
                  <a:pt x="9113089" y="3825977"/>
                </a:lnTo>
                <a:lnTo>
                  <a:pt x="9095943" y="3825977"/>
                </a:lnTo>
                <a:lnTo>
                  <a:pt x="9095943" y="3794179"/>
                </a:lnTo>
                <a:lnTo>
                  <a:pt x="9078672" y="3794179"/>
                </a:lnTo>
                <a:lnTo>
                  <a:pt x="9078672" y="3762380"/>
                </a:lnTo>
                <a:lnTo>
                  <a:pt x="9061400" y="3762380"/>
                </a:lnTo>
                <a:lnTo>
                  <a:pt x="9061400" y="3794179"/>
                </a:lnTo>
                <a:lnTo>
                  <a:pt x="9044128" y="3794179"/>
                </a:lnTo>
                <a:lnTo>
                  <a:pt x="9044128" y="3825977"/>
                </a:lnTo>
                <a:lnTo>
                  <a:pt x="9026982" y="3825977"/>
                </a:lnTo>
                <a:lnTo>
                  <a:pt x="9026982" y="3857775"/>
                </a:lnTo>
                <a:lnTo>
                  <a:pt x="9009711" y="3857775"/>
                </a:lnTo>
                <a:lnTo>
                  <a:pt x="9009711" y="3889573"/>
                </a:lnTo>
                <a:lnTo>
                  <a:pt x="8996884" y="3889573"/>
                </a:lnTo>
                <a:lnTo>
                  <a:pt x="8996884" y="3858282"/>
                </a:lnTo>
                <a:lnTo>
                  <a:pt x="8979612" y="3858282"/>
                </a:lnTo>
                <a:lnTo>
                  <a:pt x="8979612" y="3826483"/>
                </a:lnTo>
                <a:lnTo>
                  <a:pt x="8962467" y="3826483"/>
                </a:lnTo>
                <a:lnTo>
                  <a:pt x="8962467" y="3794685"/>
                </a:lnTo>
                <a:lnTo>
                  <a:pt x="8945194" y="3794685"/>
                </a:lnTo>
                <a:lnTo>
                  <a:pt x="8945194" y="3762887"/>
                </a:lnTo>
                <a:lnTo>
                  <a:pt x="8937956" y="3762887"/>
                </a:lnTo>
                <a:lnTo>
                  <a:pt x="8928050" y="3762887"/>
                </a:lnTo>
                <a:lnTo>
                  <a:pt x="8928050" y="3731089"/>
                </a:lnTo>
                <a:lnTo>
                  <a:pt x="8910905" y="3731089"/>
                </a:lnTo>
                <a:lnTo>
                  <a:pt x="8910905" y="3699290"/>
                </a:lnTo>
                <a:lnTo>
                  <a:pt x="8893632" y="3699290"/>
                </a:lnTo>
                <a:lnTo>
                  <a:pt x="8893632" y="3667492"/>
                </a:lnTo>
                <a:lnTo>
                  <a:pt x="8876488" y="3667492"/>
                </a:lnTo>
                <a:lnTo>
                  <a:pt x="8876488" y="3699290"/>
                </a:lnTo>
                <a:lnTo>
                  <a:pt x="8870645" y="3699290"/>
                </a:lnTo>
                <a:lnTo>
                  <a:pt x="8859343" y="3699290"/>
                </a:lnTo>
                <a:lnTo>
                  <a:pt x="8859343" y="3731089"/>
                </a:lnTo>
                <a:lnTo>
                  <a:pt x="8842070" y="3731089"/>
                </a:lnTo>
                <a:lnTo>
                  <a:pt x="8842070" y="3762887"/>
                </a:lnTo>
                <a:lnTo>
                  <a:pt x="8838642" y="3762887"/>
                </a:lnTo>
                <a:lnTo>
                  <a:pt x="8824926" y="3762887"/>
                </a:lnTo>
                <a:lnTo>
                  <a:pt x="8824926" y="3794685"/>
                </a:lnTo>
                <a:lnTo>
                  <a:pt x="8807654" y="3794685"/>
                </a:lnTo>
                <a:lnTo>
                  <a:pt x="8807654" y="3826483"/>
                </a:lnTo>
                <a:lnTo>
                  <a:pt x="8790509" y="3826483"/>
                </a:lnTo>
                <a:lnTo>
                  <a:pt x="8790509" y="3858282"/>
                </a:lnTo>
                <a:lnTo>
                  <a:pt x="8773237" y="3858282"/>
                </a:lnTo>
                <a:lnTo>
                  <a:pt x="8773237" y="3890080"/>
                </a:lnTo>
                <a:lnTo>
                  <a:pt x="8771713" y="3890080"/>
                </a:lnTo>
                <a:lnTo>
                  <a:pt x="8756092" y="3890080"/>
                </a:lnTo>
                <a:lnTo>
                  <a:pt x="8756092" y="3889067"/>
                </a:lnTo>
                <a:lnTo>
                  <a:pt x="8756092" y="3879692"/>
                </a:lnTo>
                <a:lnTo>
                  <a:pt x="8756092" y="3855495"/>
                </a:lnTo>
                <a:close/>
                <a:moveTo>
                  <a:pt x="8092898" y="2449655"/>
                </a:moveTo>
                <a:lnTo>
                  <a:pt x="8092898" y="2481453"/>
                </a:lnTo>
                <a:lnTo>
                  <a:pt x="8087056" y="2481453"/>
                </a:lnTo>
                <a:lnTo>
                  <a:pt x="8075626" y="2481453"/>
                </a:lnTo>
                <a:lnTo>
                  <a:pt x="8075626" y="2513251"/>
                </a:lnTo>
                <a:lnTo>
                  <a:pt x="8058354" y="2513251"/>
                </a:lnTo>
                <a:lnTo>
                  <a:pt x="8058354" y="2545050"/>
                </a:lnTo>
                <a:lnTo>
                  <a:pt x="8054925" y="2545050"/>
                </a:lnTo>
                <a:lnTo>
                  <a:pt x="8041209" y="2545050"/>
                </a:lnTo>
                <a:lnTo>
                  <a:pt x="8041209" y="2576848"/>
                </a:lnTo>
                <a:lnTo>
                  <a:pt x="8023937" y="2576848"/>
                </a:lnTo>
                <a:lnTo>
                  <a:pt x="8023937" y="2608646"/>
                </a:lnTo>
                <a:lnTo>
                  <a:pt x="8006792" y="2608646"/>
                </a:lnTo>
                <a:lnTo>
                  <a:pt x="8006792" y="2640445"/>
                </a:lnTo>
                <a:lnTo>
                  <a:pt x="7989520" y="2640445"/>
                </a:lnTo>
                <a:lnTo>
                  <a:pt x="7989520" y="2672243"/>
                </a:lnTo>
                <a:lnTo>
                  <a:pt x="7987996" y="2672243"/>
                </a:lnTo>
                <a:lnTo>
                  <a:pt x="7972375" y="2672243"/>
                </a:lnTo>
                <a:lnTo>
                  <a:pt x="7972375" y="2681618"/>
                </a:lnTo>
                <a:lnTo>
                  <a:pt x="7972375" y="2705942"/>
                </a:lnTo>
                <a:lnTo>
                  <a:pt x="7972375" y="2976164"/>
                </a:lnTo>
                <a:lnTo>
                  <a:pt x="8364043" y="2976164"/>
                </a:lnTo>
                <a:lnTo>
                  <a:pt x="8364043" y="3248793"/>
                </a:lnTo>
                <a:lnTo>
                  <a:pt x="8364043" y="3270710"/>
                </a:lnTo>
                <a:lnTo>
                  <a:pt x="8364043" y="3280591"/>
                </a:lnTo>
                <a:lnTo>
                  <a:pt x="8346898" y="3280591"/>
                </a:lnTo>
                <a:lnTo>
                  <a:pt x="8346898" y="3248793"/>
                </a:lnTo>
                <a:lnTo>
                  <a:pt x="8329626" y="3248793"/>
                </a:lnTo>
                <a:lnTo>
                  <a:pt x="8329626" y="3216995"/>
                </a:lnTo>
                <a:lnTo>
                  <a:pt x="8312481" y="3216995"/>
                </a:lnTo>
                <a:lnTo>
                  <a:pt x="8312481" y="3185196"/>
                </a:lnTo>
                <a:lnTo>
                  <a:pt x="8295209" y="3185196"/>
                </a:lnTo>
                <a:lnTo>
                  <a:pt x="8295209" y="3153398"/>
                </a:lnTo>
                <a:lnTo>
                  <a:pt x="8277937" y="3153398"/>
                </a:lnTo>
                <a:lnTo>
                  <a:pt x="8277937" y="3185196"/>
                </a:lnTo>
                <a:lnTo>
                  <a:pt x="8260792" y="3185196"/>
                </a:lnTo>
                <a:lnTo>
                  <a:pt x="8260792" y="3216995"/>
                </a:lnTo>
                <a:lnTo>
                  <a:pt x="8243647" y="3216995"/>
                </a:lnTo>
                <a:lnTo>
                  <a:pt x="8243647" y="3248793"/>
                </a:lnTo>
                <a:lnTo>
                  <a:pt x="8226375" y="3248793"/>
                </a:lnTo>
                <a:lnTo>
                  <a:pt x="8226375" y="3280718"/>
                </a:lnTo>
                <a:lnTo>
                  <a:pt x="8213421" y="3280718"/>
                </a:lnTo>
                <a:lnTo>
                  <a:pt x="8213421" y="3249427"/>
                </a:lnTo>
                <a:lnTo>
                  <a:pt x="8196149" y="3249427"/>
                </a:lnTo>
                <a:lnTo>
                  <a:pt x="8196149" y="3217628"/>
                </a:lnTo>
                <a:lnTo>
                  <a:pt x="8179004" y="3217628"/>
                </a:lnTo>
                <a:lnTo>
                  <a:pt x="8179004" y="3185830"/>
                </a:lnTo>
                <a:lnTo>
                  <a:pt x="8161732" y="3185830"/>
                </a:lnTo>
                <a:lnTo>
                  <a:pt x="8161732" y="3153905"/>
                </a:lnTo>
                <a:lnTo>
                  <a:pt x="8154493" y="3153905"/>
                </a:lnTo>
                <a:lnTo>
                  <a:pt x="8144460" y="3153905"/>
                </a:lnTo>
                <a:lnTo>
                  <a:pt x="8144460" y="3122106"/>
                </a:lnTo>
                <a:lnTo>
                  <a:pt x="8127315" y="3122106"/>
                </a:lnTo>
                <a:lnTo>
                  <a:pt x="8127315" y="3090308"/>
                </a:lnTo>
                <a:lnTo>
                  <a:pt x="8110043" y="3090308"/>
                </a:lnTo>
                <a:lnTo>
                  <a:pt x="8110043" y="3058510"/>
                </a:lnTo>
                <a:lnTo>
                  <a:pt x="8092898" y="3058510"/>
                </a:lnTo>
                <a:lnTo>
                  <a:pt x="8092898" y="3090308"/>
                </a:lnTo>
                <a:lnTo>
                  <a:pt x="8086929" y="3090308"/>
                </a:lnTo>
                <a:lnTo>
                  <a:pt x="8075626" y="3090308"/>
                </a:lnTo>
                <a:lnTo>
                  <a:pt x="8075626" y="3122106"/>
                </a:lnTo>
                <a:lnTo>
                  <a:pt x="8058354" y="3122106"/>
                </a:lnTo>
                <a:lnTo>
                  <a:pt x="8058354" y="3153905"/>
                </a:lnTo>
                <a:lnTo>
                  <a:pt x="8054925" y="3153905"/>
                </a:lnTo>
                <a:lnTo>
                  <a:pt x="8041209" y="3153905"/>
                </a:lnTo>
                <a:lnTo>
                  <a:pt x="8041209" y="3185830"/>
                </a:lnTo>
                <a:lnTo>
                  <a:pt x="8023937" y="3185830"/>
                </a:lnTo>
                <a:lnTo>
                  <a:pt x="8023937" y="3217628"/>
                </a:lnTo>
                <a:lnTo>
                  <a:pt x="8006792" y="3217628"/>
                </a:lnTo>
                <a:lnTo>
                  <a:pt x="8006792" y="3249427"/>
                </a:lnTo>
                <a:lnTo>
                  <a:pt x="7989520" y="3249427"/>
                </a:lnTo>
                <a:lnTo>
                  <a:pt x="7989520" y="3281225"/>
                </a:lnTo>
                <a:lnTo>
                  <a:pt x="7987996" y="3281225"/>
                </a:lnTo>
                <a:lnTo>
                  <a:pt x="7972375" y="3281225"/>
                </a:lnTo>
                <a:lnTo>
                  <a:pt x="7972375" y="3290600"/>
                </a:lnTo>
                <a:lnTo>
                  <a:pt x="7972375" y="3314797"/>
                </a:lnTo>
                <a:lnTo>
                  <a:pt x="7972375" y="3585146"/>
                </a:lnTo>
                <a:lnTo>
                  <a:pt x="8364043" y="3585146"/>
                </a:lnTo>
                <a:lnTo>
                  <a:pt x="8364043" y="3312516"/>
                </a:lnTo>
                <a:lnTo>
                  <a:pt x="8364043" y="3290600"/>
                </a:lnTo>
                <a:lnTo>
                  <a:pt x="8364043" y="3280591"/>
                </a:lnTo>
                <a:lnTo>
                  <a:pt x="8381315" y="3280591"/>
                </a:lnTo>
                <a:lnTo>
                  <a:pt x="8381315" y="3312516"/>
                </a:lnTo>
                <a:lnTo>
                  <a:pt x="8398460" y="3312516"/>
                </a:lnTo>
                <a:lnTo>
                  <a:pt x="8398460" y="3344315"/>
                </a:lnTo>
                <a:lnTo>
                  <a:pt x="8415605" y="3344315"/>
                </a:lnTo>
                <a:lnTo>
                  <a:pt x="8415605" y="3376113"/>
                </a:lnTo>
                <a:lnTo>
                  <a:pt x="8432877" y="3376113"/>
                </a:lnTo>
                <a:lnTo>
                  <a:pt x="8432877" y="3407785"/>
                </a:lnTo>
                <a:lnTo>
                  <a:pt x="8450021" y="3407785"/>
                </a:lnTo>
                <a:lnTo>
                  <a:pt x="8450021" y="3376113"/>
                </a:lnTo>
                <a:lnTo>
                  <a:pt x="8467293" y="3376113"/>
                </a:lnTo>
                <a:lnTo>
                  <a:pt x="8467293" y="3344315"/>
                </a:lnTo>
                <a:lnTo>
                  <a:pt x="8484566" y="3344315"/>
                </a:lnTo>
                <a:lnTo>
                  <a:pt x="8484566" y="3312516"/>
                </a:lnTo>
                <a:lnTo>
                  <a:pt x="8501838" y="3312516"/>
                </a:lnTo>
                <a:lnTo>
                  <a:pt x="8501838" y="3280591"/>
                </a:lnTo>
                <a:lnTo>
                  <a:pt x="8514665" y="3280591"/>
                </a:lnTo>
                <a:lnTo>
                  <a:pt x="8514665" y="3311883"/>
                </a:lnTo>
                <a:lnTo>
                  <a:pt x="8531937" y="3311883"/>
                </a:lnTo>
                <a:lnTo>
                  <a:pt x="8531937" y="3343681"/>
                </a:lnTo>
                <a:lnTo>
                  <a:pt x="8549081" y="3343681"/>
                </a:lnTo>
                <a:lnTo>
                  <a:pt x="8549081" y="3375606"/>
                </a:lnTo>
                <a:lnTo>
                  <a:pt x="8566354" y="3375606"/>
                </a:lnTo>
                <a:lnTo>
                  <a:pt x="8566354" y="3407405"/>
                </a:lnTo>
                <a:lnTo>
                  <a:pt x="8573719" y="3407405"/>
                </a:lnTo>
                <a:lnTo>
                  <a:pt x="8583626" y="3407405"/>
                </a:lnTo>
                <a:lnTo>
                  <a:pt x="8583626" y="3439203"/>
                </a:lnTo>
                <a:lnTo>
                  <a:pt x="8600770" y="3439203"/>
                </a:lnTo>
                <a:lnTo>
                  <a:pt x="8600770" y="3471001"/>
                </a:lnTo>
                <a:lnTo>
                  <a:pt x="8618043" y="3471001"/>
                </a:lnTo>
                <a:lnTo>
                  <a:pt x="8618043" y="3502800"/>
                </a:lnTo>
                <a:lnTo>
                  <a:pt x="8635188" y="3502800"/>
                </a:lnTo>
                <a:lnTo>
                  <a:pt x="8635188" y="3471001"/>
                </a:lnTo>
                <a:lnTo>
                  <a:pt x="8641156" y="3471001"/>
                </a:lnTo>
                <a:lnTo>
                  <a:pt x="8652460" y="3471001"/>
                </a:lnTo>
                <a:lnTo>
                  <a:pt x="8652460" y="3439203"/>
                </a:lnTo>
                <a:lnTo>
                  <a:pt x="8669731" y="3439203"/>
                </a:lnTo>
                <a:lnTo>
                  <a:pt x="8669731" y="3407405"/>
                </a:lnTo>
                <a:lnTo>
                  <a:pt x="8673161" y="3407405"/>
                </a:lnTo>
                <a:lnTo>
                  <a:pt x="8686877" y="3407405"/>
                </a:lnTo>
                <a:lnTo>
                  <a:pt x="8686877" y="3375606"/>
                </a:lnTo>
                <a:lnTo>
                  <a:pt x="8704149" y="3375606"/>
                </a:lnTo>
                <a:lnTo>
                  <a:pt x="8704149" y="3343681"/>
                </a:lnTo>
                <a:lnTo>
                  <a:pt x="8721293" y="3343681"/>
                </a:lnTo>
                <a:lnTo>
                  <a:pt x="8721293" y="3311883"/>
                </a:lnTo>
                <a:lnTo>
                  <a:pt x="8738566" y="3311883"/>
                </a:lnTo>
                <a:lnTo>
                  <a:pt x="8738566" y="3280085"/>
                </a:lnTo>
                <a:lnTo>
                  <a:pt x="8740090" y="3280085"/>
                </a:lnTo>
                <a:lnTo>
                  <a:pt x="8755838" y="3280085"/>
                </a:lnTo>
                <a:lnTo>
                  <a:pt x="8755838" y="3270710"/>
                </a:lnTo>
                <a:lnTo>
                  <a:pt x="8755838" y="3246513"/>
                </a:lnTo>
                <a:lnTo>
                  <a:pt x="8755838" y="2976164"/>
                </a:lnTo>
                <a:lnTo>
                  <a:pt x="8364043" y="2976164"/>
                </a:lnTo>
                <a:lnTo>
                  <a:pt x="8364043" y="2703535"/>
                </a:lnTo>
                <a:lnTo>
                  <a:pt x="8364043" y="2681618"/>
                </a:lnTo>
                <a:lnTo>
                  <a:pt x="8364043" y="2671736"/>
                </a:lnTo>
                <a:lnTo>
                  <a:pt x="8346898" y="2671736"/>
                </a:lnTo>
                <a:lnTo>
                  <a:pt x="8346898" y="2639938"/>
                </a:lnTo>
                <a:lnTo>
                  <a:pt x="8329626" y="2639938"/>
                </a:lnTo>
                <a:lnTo>
                  <a:pt x="8329626" y="2608140"/>
                </a:lnTo>
                <a:lnTo>
                  <a:pt x="8312354" y="2608140"/>
                </a:lnTo>
                <a:lnTo>
                  <a:pt x="8312354" y="2576341"/>
                </a:lnTo>
                <a:lnTo>
                  <a:pt x="8295209" y="2576341"/>
                </a:lnTo>
                <a:lnTo>
                  <a:pt x="8295209" y="2544543"/>
                </a:lnTo>
                <a:lnTo>
                  <a:pt x="8278064" y="2544543"/>
                </a:lnTo>
                <a:lnTo>
                  <a:pt x="8278064" y="2576341"/>
                </a:lnTo>
                <a:lnTo>
                  <a:pt x="8260792" y="2576341"/>
                </a:lnTo>
                <a:lnTo>
                  <a:pt x="8260792" y="2608140"/>
                </a:lnTo>
                <a:lnTo>
                  <a:pt x="8243647" y="2608140"/>
                </a:lnTo>
                <a:lnTo>
                  <a:pt x="8243647" y="2639938"/>
                </a:lnTo>
                <a:lnTo>
                  <a:pt x="8226375" y="2639938"/>
                </a:lnTo>
                <a:lnTo>
                  <a:pt x="8226375" y="2671736"/>
                </a:lnTo>
                <a:lnTo>
                  <a:pt x="8213421" y="2671736"/>
                </a:lnTo>
                <a:lnTo>
                  <a:pt x="8213421" y="2640445"/>
                </a:lnTo>
                <a:lnTo>
                  <a:pt x="8196149" y="2640445"/>
                </a:lnTo>
                <a:lnTo>
                  <a:pt x="8196149" y="2608646"/>
                </a:lnTo>
                <a:lnTo>
                  <a:pt x="8179004" y="2608646"/>
                </a:lnTo>
                <a:lnTo>
                  <a:pt x="8179004" y="2576848"/>
                </a:lnTo>
                <a:lnTo>
                  <a:pt x="8161732" y="2576848"/>
                </a:lnTo>
                <a:lnTo>
                  <a:pt x="8161732" y="2545050"/>
                </a:lnTo>
                <a:lnTo>
                  <a:pt x="8154493" y="2545050"/>
                </a:lnTo>
                <a:lnTo>
                  <a:pt x="8144460" y="2545050"/>
                </a:lnTo>
                <a:lnTo>
                  <a:pt x="8144460" y="2513251"/>
                </a:lnTo>
                <a:lnTo>
                  <a:pt x="8127315" y="2513251"/>
                </a:lnTo>
                <a:lnTo>
                  <a:pt x="8127315" y="2481453"/>
                </a:lnTo>
                <a:lnTo>
                  <a:pt x="8110043" y="2481453"/>
                </a:lnTo>
                <a:lnTo>
                  <a:pt x="8110043" y="2449655"/>
                </a:lnTo>
                <a:close/>
                <a:moveTo>
                  <a:pt x="7309434" y="2449655"/>
                </a:moveTo>
                <a:lnTo>
                  <a:pt x="7309434" y="2481453"/>
                </a:lnTo>
                <a:lnTo>
                  <a:pt x="7303465" y="2481453"/>
                </a:lnTo>
                <a:lnTo>
                  <a:pt x="7292162" y="2481453"/>
                </a:lnTo>
                <a:lnTo>
                  <a:pt x="7292162" y="2513251"/>
                </a:lnTo>
                <a:lnTo>
                  <a:pt x="7274890" y="2513251"/>
                </a:lnTo>
                <a:lnTo>
                  <a:pt x="7274890" y="2545050"/>
                </a:lnTo>
                <a:lnTo>
                  <a:pt x="7271461" y="2545050"/>
                </a:lnTo>
                <a:lnTo>
                  <a:pt x="7257745" y="2545050"/>
                </a:lnTo>
                <a:lnTo>
                  <a:pt x="7257745" y="2576848"/>
                </a:lnTo>
                <a:lnTo>
                  <a:pt x="7240473" y="2576848"/>
                </a:lnTo>
                <a:lnTo>
                  <a:pt x="7240473" y="2608646"/>
                </a:lnTo>
                <a:lnTo>
                  <a:pt x="7223328" y="2608646"/>
                </a:lnTo>
                <a:lnTo>
                  <a:pt x="7223328" y="2640445"/>
                </a:lnTo>
                <a:lnTo>
                  <a:pt x="7206056" y="2640445"/>
                </a:lnTo>
                <a:lnTo>
                  <a:pt x="7206056" y="2672243"/>
                </a:lnTo>
                <a:lnTo>
                  <a:pt x="7204532" y="2672243"/>
                </a:lnTo>
                <a:lnTo>
                  <a:pt x="7188911" y="2672243"/>
                </a:lnTo>
                <a:lnTo>
                  <a:pt x="7188911" y="2681618"/>
                </a:lnTo>
                <a:lnTo>
                  <a:pt x="7188911" y="2705942"/>
                </a:lnTo>
                <a:lnTo>
                  <a:pt x="7188911" y="2976164"/>
                </a:lnTo>
                <a:lnTo>
                  <a:pt x="7580579" y="2976164"/>
                </a:lnTo>
                <a:lnTo>
                  <a:pt x="7580579" y="2703535"/>
                </a:lnTo>
                <a:lnTo>
                  <a:pt x="7580579" y="2681618"/>
                </a:lnTo>
                <a:lnTo>
                  <a:pt x="7580579" y="2671736"/>
                </a:lnTo>
                <a:lnTo>
                  <a:pt x="7563434" y="2671736"/>
                </a:lnTo>
                <a:lnTo>
                  <a:pt x="7563434" y="2639938"/>
                </a:lnTo>
                <a:lnTo>
                  <a:pt x="7546162" y="2639938"/>
                </a:lnTo>
                <a:lnTo>
                  <a:pt x="7546162" y="2608140"/>
                </a:lnTo>
                <a:lnTo>
                  <a:pt x="7528890" y="2608140"/>
                </a:lnTo>
                <a:lnTo>
                  <a:pt x="7528890" y="2576341"/>
                </a:lnTo>
                <a:lnTo>
                  <a:pt x="7511745" y="2576341"/>
                </a:lnTo>
                <a:lnTo>
                  <a:pt x="7511745" y="2544543"/>
                </a:lnTo>
                <a:lnTo>
                  <a:pt x="7494473" y="2544543"/>
                </a:lnTo>
                <a:lnTo>
                  <a:pt x="7494473" y="2576341"/>
                </a:lnTo>
                <a:lnTo>
                  <a:pt x="7477328" y="2576341"/>
                </a:lnTo>
                <a:lnTo>
                  <a:pt x="7477328" y="2608140"/>
                </a:lnTo>
                <a:lnTo>
                  <a:pt x="7460183" y="2608140"/>
                </a:lnTo>
                <a:lnTo>
                  <a:pt x="7460183" y="2639938"/>
                </a:lnTo>
                <a:lnTo>
                  <a:pt x="7442911" y="2639938"/>
                </a:lnTo>
                <a:lnTo>
                  <a:pt x="7442911" y="2671736"/>
                </a:lnTo>
                <a:lnTo>
                  <a:pt x="7429957" y="2671736"/>
                </a:lnTo>
                <a:lnTo>
                  <a:pt x="7429957" y="2640445"/>
                </a:lnTo>
                <a:lnTo>
                  <a:pt x="7412685" y="2640445"/>
                </a:lnTo>
                <a:lnTo>
                  <a:pt x="7412685" y="2608646"/>
                </a:lnTo>
                <a:lnTo>
                  <a:pt x="7395540" y="2608646"/>
                </a:lnTo>
                <a:lnTo>
                  <a:pt x="7395540" y="2576848"/>
                </a:lnTo>
                <a:lnTo>
                  <a:pt x="7378268" y="2576848"/>
                </a:lnTo>
                <a:lnTo>
                  <a:pt x="7378268" y="2545050"/>
                </a:lnTo>
                <a:lnTo>
                  <a:pt x="7371029" y="2545050"/>
                </a:lnTo>
                <a:lnTo>
                  <a:pt x="7360996" y="2545050"/>
                </a:lnTo>
                <a:lnTo>
                  <a:pt x="7360996" y="2513251"/>
                </a:lnTo>
                <a:lnTo>
                  <a:pt x="7343851" y="2513251"/>
                </a:lnTo>
                <a:lnTo>
                  <a:pt x="7343851" y="2481453"/>
                </a:lnTo>
                <a:lnTo>
                  <a:pt x="7326579" y="2481453"/>
                </a:lnTo>
                <a:lnTo>
                  <a:pt x="7326579" y="2449655"/>
                </a:ln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3280591"/>
                </a:lnTo>
                <a:lnTo>
                  <a:pt x="9130361" y="3280591"/>
                </a:lnTo>
                <a:lnTo>
                  <a:pt x="9130361" y="3248920"/>
                </a:lnTo>
                <a:lnTo>
                  <a:pt x="9113089" y="3248920"/>
                </a:lnTo>
                <a:lnTo>
                  <a:pt x="9113089" y="3217121"/>
                </a:lnTo>
                <a:lnTo>
                  <a:pt x="9095944" y="3217121"/>
                </a:lnTo>
                <a:lnTo>
                  <a:pt x="9095944" y="3185196"/>
                </a:lnTo>
                <a:lnTo>
                  <a:pt x="9078672" y="3185196"/>
                </a:lnTo>
                <a:lnTo>
                  <a:pt x="9078672" y="3153398"/>
                </a:lnTo>
                <a:lnTo>
                  <a:pt x="9061527" y="3153398"/>
                </a:lnTo>
                <a:lnTo>
                  <a:pt x="9061527" y="3185196"/>
                </a:lnTo>
                <a:lnTo>
                  <a:pt x="9044255" y="3185196"/>
                </a:lnTo>
                <a:lnTo>
                  <a:pt x="9044255" y="3217121"/>
                </a:lnTo>
                <a:lnTo>
                  <a:pt x="9027110" y="3217121"/>
                </a:lnTo>
                <a:lnTo>
                  <a:pt x="9027110" y="3248920"/>
                </a:lnTo>
                <a:lnTo>
                  <a:pt x="9009838" y="3248920"/>
                </a:lnTo>
                <a:lnTo>
                  <a:pt x="9009838" y="3280718"/>
                </a:lnTo>
                <a:lnTo>
                  <a:pt x="8996884" y="3280718"/>
                </a:lnTo>
                <a:lnTo>
                  <a:pt x="8996884" y="3249427"/>
                </a:lnTo>
                <a:lnTo>
                  <a:pt x="8979612" y="3249427"/>
                </a:lnTo>
                <a:lnTo>
                  <a:pt x="8979612" y="3217628"/>
                </a:lnTo>
                <a:lnTo>
                  <a:pt x="8962467" y="3217628"/>
                </a:lnTo>
                <a:lnTo>
                  <a:pt x="8962467" y="3185830"/>
                </a:lnTo>
                <a:lnTo>
                  <a:pt x="8945195" y="3185830"/>
                </a:lnTo>
                <a:lnTo>
                  <a:pt x="8945195" y="3153905"/>
                </a:lnTo>
                <a:lnTo>
                  <a:pt x="8937956" y="3153905"/>
                </a:lnTo>
                <a:lnTo>
                  <a:pt x="8927923" y="3153905"/>
                </a:lnTo>
                <a:lnTo>
                  <a:pt x="8927923" y="3122106"/>
                </a:lnTo>
                <a:lnTo>
                  <a:pt x="8910778" y="3122106"/>
                </a:lnTo>
                <a:lnTo>
                  <a:pt x="8910778" y="3090308"/>
                </a:lnTo>
                <a:lnTo>
                  <a:pt x="8893506" y="3090308"/>
                </a:lnTo>
                <a:lnTo>
                  <a:pt x="8893506" y="3058510"/>
                </a:lnTo>
                <a:lnTo>
                  <a:pt x="8876361" y="3058510"/>
                </a:lnTo>
                <a:lnTo>
                  <a:pt x="8876361" y="3090308"/>
                </a:lnTo>
                <a:lnTo>
                  <a:pt x="8870519" y="3090308"/>
                </a:lnTo>
                <a:lnTo>
                  <a:pt x="8859089" y="3090308"/>
                </a:lnTo>
                <a:lnTo>
                  <a:pt x="8859089" y="3122106"/>
                </a:lnTo>
                <a:lnTo>
                  <a:pt x="8841944" y="3122106"/>
                </a:lnTo>
                <a:lnTo>
                  <a:pt x="8841944" y="3153905"/>
                </a:lnTo>
                <a:lnTo>
                  <a:pt x="8838388" y="3153905"/>
                </a:lnTo>
                <a:lnTo>
                  <a:pt x="8824672" y="3153905"/>
                </a:lnTo>
                <a:lnTo>
                  <a:pt x="8824672" y="3185830"/>
                </a:lnTo>
                <a:lnTo>
                  <a:pt x="8807400" y="3185830"/>
                </a:lnTo>
                <a:lnTo>
                  <a:pt x="8807400" y="3217628"/>
                </a:lnTo>
                <a:lnTo>
                  <a:pt x="8790255" y="3217628"/>
                </a:lnTo>
                <a:lnTo>
                  <a:pt x="8790255" y="3249427"/>
                </a:lnTo>
                <a:lnTo>
                  <a:pt x="8772983" y="3249427"/>
                </a:lnTo>
                <a:lnTo>
                  <a:pt x="8772983" y="3281225"/>
                </a:lnTo>
                <a:lnTo>
                  <a:pt x="8771459" y="3281225"/>
                </a:lnTo>
                <a:lnTo>
                  <a:pt x="8755838" y="3281225"/>
                </a:lnTo>
                <a:lnTo>
                  <a:pt x="8755838" y="3290600"/>
                </a:lnTo>
                <a:lnTo>
                  <a:pt x="8755838" y="3314797"/>
                </a:lnTo>
                <a:lnTo>
                  <a:pt x="8755838" y="3585146"/>
                </a:lnTo>
                <a:lnTo>
                  <a:pt x="8364297" y="3585146"/>
                </a:lnTo>
                <a:lnTo>
                  <a:pt x="8364297" y="3857775"/>
                </a:lnTo>
                <a:lnTo>
                  <a:pt x="8364297" y="3879692"/>
                </a:lnTo>
                <a:lnTo>
                  <a:pt x="8364297" y="3889573"/>
                </a:lnTo>
                <a:lnTo>
                  <a:pt x="8347152" y="3889573"/>
                </a:lnTo>
                <a:lnTo>
                  <a:pt x="8347152" y="3857775"/>
                </a:lnTo>
                <a:lnTo>
                  <a:pt x="8329880" y="3857775"/>
                </a:lnTo>
                <a:lnTo>
                  <a:pt x="8329880" y="3825977"/>
                </a:lnTo>
                <a:lnTo>
                  <a:pt x="8312735" y="3825977"/>
                </a:lnTo>
                <a:lnTo>
                  <a:pt x="8312735" y="3794179"/>
                </a:lnTo>
                <a:lnTo>
                  <a:pt x="8295463" y="3794179"/>
                </a:lnTo>
                <a:lnTo>
                  <a:pt x="8295463" y="3762380"/>
                </a:lnTo>
                <a:lnTo>
                  <a:pt x="8278318" y="3762380"/>
                </a:lnTo>
                <a:lnTo>
                  <a:pt x="8278318" y="3794179"/>
                </a:lnTo>
                <a:lnTo>
                  <a:pt x="8261045" y="3794179"/>
                </a:lnTo>
                <a:lnTo>
                  <a:pt x="8261045" y="3825977"/>
                </a:lnTo>
                <a:lnTo>
                  <a:pt x="8243901" y="3825977"/>
                </a:lnTo>
                <a:lnTo>
                  <a:pt x="8243901" y="3857775"/>
                </a:lnTo>
                <a:lnTo>
                  <a:pt x="8226375" y="3857775"/>
                </a:lnTo>
                <a:lnTo>
                  <a:pt x="8226375" y="3889573"/>
                </a:lnTo>
                <a:lnTo>
                  <a:pt x="8213420" y="3889573"/>
                </a:lnTo>
                <a:lnTo>
                  <a:pt x="8213420" y="3858282"/>
                </a:lnTo>
                <a:lnTo>
                  <a:pt x="8196149" y="3858282"/>
                </a:lnTo>
                <a:lnTo>
                  <a:pt x="8196149" y="3826483"/>
                </a:lnTo>
                <a:lnTo>
                  <a:pt x="8179004" y="3826483"/>
                </a:lnTo>
                <a:lnTo>
                  <a:pt x="8179004" y="3794685"/>
                </a:lnTo>
                <a:lnTo>
                  <a:pt x="8161731" y="3794685"/>
                </a:lnTo>
                <a:lnTo>
                  <a:pt x="8161731" y="3762887"/>
                </a:lnTo>
                <a:lnTo>
                  <a:pt x="8154366" y="3762887"/>
                </a:lnTo>
                <a:lnTo>
                  <a:pt x="8144460" y="3762887"/>
                </a:lnTo>
                <a:lnTo>
                  <a:pt x="8144460" y="3731089"/>
                </a:lnTo>
                <a:lnTo>
                  <a:pt x="8127315" y="3731089"/>
                </a:lnTo>
                <a:lnTo>
                  <a:pt x="8127315" y="3699290"/>
                </a:lnTo>
                <a:lnTo>
                  <a:pt x="8110043" y="3699290"/>
                </a:lnTo>
                <a:lnTo>
                  <a:pt x="8110043" y="3667492"/>
                </a:lnTo>
                <a:lnTo>
                  <a:pt x="8092898" y="3667492"/>
                </a:lnTo>
                <a:lnTo>
                  <a:pt x="8092898" y="3699290"/>
                </a:lnTo>
                <a:lnTo>
                  <a:pt x="8087056" y="3699290"/>
                </a:lnTo>
                <a:lnTo>
                  <a:pt x="8075753" y="3699290"/>
                </a:lnTo>
                <a:lnTo>
                  <a:pt x="8075753" y="3731089"/>
                </a:lnTo>
                <a:lnTo>
                  <a:pt x="8058481" y="3731089"/>
                </a:lnTo>
                <a:lnTo>
                  <a:pt x="8058481" y="3762887"/>
                </a:lnTo>
                <a:lnTo>
                  <a:pt x="8055052" y="3762887"/>
                </a:lnTo>
                <a:lnTo>
                  <a:pt x="8041336" y="3762887"/>
                </a:lnTo>
                <a:lnTo>
                  <a:pt x="8041336" y="3794685"/>
                </a:lnTo>
                <a:lnTo>
                  <a:pt x="8024191" y="3794685"/>
                </a:lnTo>
                <a:lnTo>
                  <a:pt x="8024191" y="3826483"/>
                </a:lnTo>
                <a:lnTo>
                  <a:pt x="8006918" y="3826483"/>
                </a:lnTo>
                <a:lnTo>
                  <a:pt x="8006918" y="3858282"/>
                </a:lnTo>
                <a:lnTo>
                  <a:pt x="7989647" y="3858282"/>
                </a:lnTo>
                <a:lnTo>
                  <a:pt x="7989647" y="3890080"/>
                </a:lnTo>
                <a:lnTo>
                  <a:pt x="7988123" y="3890080"/>
                </a:lnTo>
                <a:lnTo>
                  <a:pt x="7972375" y="3890080"/>
                </a:lnTo>
                <a:lnTo>
                  <a:pt x="7972375" y="3889067"/>
                </a:lnTo>
                <a:lnTo>
                  <a:pt x="7956754" y="3889067"/>
                </a:lnTo>
                <a:lnTo>
                  <a:pt x="7955230" y="3889067"/>
                </a:lnTo>
                <a:lnTo>
                  <a:pt x="7955230" y="3920865"/>
                </a:lnTo>
                <a:lnTo>
                  <a:pt x="7937957" y="3920865"/>
                </a:lnTo>
                <a:lnTo>
                  <a:pt x="7937957" y="3952663"/>
                </a:lnTo>
                <a:lnTo>
                  <a:pt x="7920813" y="3952663"/>
                </a:lnTo>
                <a:lnTo>
                  <a:pt x="7920813" y="3984461"/>
                </a:lnTo>
                <a:lnTo>
                  <a:pt x="7903541" y="3984461"/>
                </a:lnTo>
                <a:lnTo>
                  <a:pt x="7903541" y="4016260"/>
                </a:lnTo>
                <a:lnTo>
                  <a:pt x="7889825" y="4016260"/>
                </a:lnTo>
                <a:lnTo>
                  <a:pt x="7886395" y="4016260"/>
                </a:lnTo>
                <a:lnTo>
                  <a:pt x="7886395" y="4048058"/>
                </a:lnTo>
                <a:lnTo>
                  <a:pt x="7869124" y="4048058"/>
                </a:lnTo>
                <a:lnTo>
                  <a:pt x="7869124" y="4079856"/>
                </a:lnTo>
                <a:lnTo>
                  <a:pt x="7857693" y="4079856"/>
                </a:lnTo>
                <a:lnTo>
                  <a:pt x="7851852" y="4079856"/>
                </a:lnTo>
                <a:lnTo>
                  <a:pt x="7851852" y="4111655"/>
                </a:lnTo>
                <a:lnTo>
                  <a:pt x="7834706" y="4111655"/>
                </a:lnTo>
                <a:lnTo>
                  <a:pt x="7834706" y="4079856"/>
                </a:lnTo>
                <a:lnTo>
                  <a:pt x="7817435" y="4079856"/>
                </a:lnTo>
                <a:lnTo>
                  <a:pt x="7817435" y="4048058"/>
                </a:lnTo>
                <a:lnTo>
                  <a:pt x="7800290" y="4048058"/>
                </a:lnTo>
                <a:lnTo>
                  <a:pt x="7800290" y="4016260"/>
                </a:lnTo>
                <a:lnTo>
                  <a:pt x="7790383" y="4016260"/>
                </a:lnTo>
                <a:lnTo>
                  <a:pt x="7783018" y="4016260"/>
                </a:lnTo>
                <a:lnTo>
                  <a:pt x="7783018" y="3984461"/>
                </a:lnTo>
                <a:lnTo>
                  <a:pt x="7765745" y="3984461"/>
                </a:lnTo>
                <a:lnTo>
                  <a:pt x="7765745" y="3952663"/>
                </a:lnTo>
                <a:lnTo>
                  <a:pt x="7748601" y="3952663"/>
                </a:lnTo>
                <a:lnTo>
                  <a:pt x="7748601" y="3920865"/>
                </a:lnTo>
                <a:lnTo>
                  <a:pt x="7731329" y="3920865"/>
                </a:lnTo>
                <a:lnTo>
                  <a:pt x="7731329" y="3889573"/>
                </a:lnTo>
                <a:lnTo>
                  <a:pt x="7718502" y="3889573"/>
                </a:lnTo>
                <a:lnTo>
                  <a:pt x="7718502" y="3921371"/>
                </a:lnTo>
                <a:lnTo>
                  <a:pt x="7701230" y="3921371"/>
                </a:lnTo>
                <a:lnTo>
                  <a:pt x="7701230" y="3953170"/>
                </a:lnTo>
                <a:lnTo>
                  <a:pt x="7684085" y="3953170"/>
                </a:lnTo>
                <a:lnTo>
                  <a:pt x="7684085" y="3984968"/>
                </a:lnTo>
                <a:lnTo>
                  <a:pt x="7666813" y="3984968"/>
                </a:lnTo>
                <a:lnTo>
                  <a:pt x="7666813" y="4016766"/>
                </a:lnTo>
                <a:lnTo>
                  <a:pt x="7649668" y="4016766"/>
                </a:lnTo>
                <a:lnTo>
                  <a:pt x="7649668" y="3984968"/>
                </a:lnTo>
                <a:lnTo>
                  <a:pt x="7632395" y="3984968"/>
                </a:lnTo>
                <a:lnTo>
                  <a:pt x="7632395" y="3953170"/>
                </a:lnTo>
                <a:lnTo>
                  <a:pt x="7615251" y="3953170"/>
                </a:lnTo>
                <a:lnTo>
                  <a:pt x="7615251" y="3921371"/>
                </a:lnTo>
                <a:lnTo>
                  <a:pt x="7597979" y="3921371"/>
                </a:lnTo>
                <a:lnTo>
                  <a:pt x="7597979" y="3889573"/>
                </a:lnTo>
                <a:lnTo>
                  <a:pt x="7580706" y="3889573"/>
                </a:lnTo>
                <a:lnTo>
                  <a:pt x="7563562" y="3889573"/>
                </a:lnTo>
                <a:lnTo>
                  <a:pt x="7563562" y="3857775"/>
                </a:lnTo>
                <a:lnTo>
                  <a:pt x="7546290" y="3857775"/>
                </a:lnTo>
                <a:lnTo>
                  <a:pt x="7546290" y="3825977"/>
                </a:lnTo>
                <a:lnTo>
                  <a:pt x="7529144" y="3825977"/>
                </a:lnTo>
                <a:lnTo>
                  <a:pt x="7529144" y="3794179"/>
                </a:lnTo>
                <a:lnTo>
                  <a:pt x="7511873" y="3794179"/>
                </a:lnTo>
                <a:lnTo>
                  <a:pt x="7511873" y="3762380"/>
                </a:lnTo>
                <a:lnTo>
                  <a:pt x="7494728" y="3762380"/>
                </a:lnTo>
                <a:lnTo>
                  <a:pt x="7494728" y="3794179"/>
                </a:lnTo>
                <a:lnTo>
                  <a:pt x="7477456" y="3794179"/>
                </a:lnTo>
                <a:lnTo>
                  <a:pt x="7477456" y="3825977"/>
                </a:lnTo>
                <a:lnTo>
                  <a:pt x="7460311" y="3825977"/>
                </a:lnTo>
                <a:lnTo>
                  <a:pt x="7460311" y="3857775"/>
                </a:lnTo>
                <a:lnTo>
                  <a:pt x="7443039" y="3857775"/>
                </a:lnTo>
                <a:lnTo>
                  <a:pt x="7443039" y="3889573"/>
                </a:lnTo>
                <a:lnTo>
                  <a:pt x="7430085" y="3889573"/>
                </a:lnTo>
                <a:lnTo>
                  <a:pt x="7430085" y="3858282"/>
                </a:lnTo>
                <a:lnTo>
                  <a:pt x="7412813" y="3858282"/>
                </a:lnTo>
                <a:lnTo>
                  <a:pt x="7412813" y="3826483"/>
                </a:lnTo>
                <a:lnTo>
                  <a:pt x="7395668" y="3826483"/>
                </a:lnTo>
                <a:lnTo>
                  <a:pt x="7395668" y="3794685"/>
                </a:lnTo>
                <a:lnTo>
                  <a:pt x="7378395" y="3794685"/>
                </a:lnTo>
                <a:lnTo>
                  <a:pt x="7378395" y="3762887"/>
                </a:lnTo>
                <a:lnTo>
                  <a:pt x="7371156" y="3762887"/>
                </a:lnTo>
                <a:lnTo>
                  <a:pt x="7361124" y="3762887"/>
                </a:lnTo>
                <a:lnTo>
                  <a:pt x="7361124" y="3731089"/>
                </a:lnTo>
                <a:lnTo>
                  <a:pt x="7343979" y="3731089"/>
                </a:lnTo>
                <a:lnTo>
                  <a:pt x="7343979" y="3699290"/>
                </a:lnTo>
                <a:lnTo>
                  <a:pt x="7326706" y="3699290"/>
                </a:lnTo>
                <a:lnTo>
                  <a:pt x="7326706" y="3667492"/>
                </a:lnTo>
                <a:lnTo>
                  <a:pt x="7309562" y="3667492"/>
                </a:lnTo>
                <a:lnTo>
                  <a:pt x="7309562" y="3699290"/>
                </a:lnTo>
                <a:lnTo>
                  <a:pt x="7303719" y="3699290"/>
                </a:lnTo>
                <a:lnTo>
                  <a:pt x="7292417" y="3699290"/>
                </a:lnTo>
                <a:lnTo>
                  <a:pt x="7292417" y="3731089"/>
                </a:lnTo>
                <a:lnTo>
                  <a:pt x="7275144" y="3731089"/>
                </a:lnTo>
                <a:lnTo>
                  <a:pt x="7275144" y="3762887"/>
                </a:lnTo>
                <a:lnTo>
                  <a:pt x="7271716" y="3762887"/>
                </a:lnTo>
                <a:lnTo>
                  <a:pt x="7258000" y="3762887"/>
                </a:lnTo>
                <a:lnTo>
                  <a:pt x="7258000" y="3794685"/>
                </a:lnTo>
                <a:lnTo>
                  <a:pt x="7240855" y="3794685"/>
                </a:lnTo>
                <a:lnTo>
                  <a:pt x="7240855" y="3826483"/>
                </a:lnTo>
                <a:lnTo>
                  <a:pt x="7223710" y="3826483"/>
                </a:lnTo>
                <a:lnTo>
                  <a:pt x="7223710" y="3858282"/>
                </a:lnTo>
                <a:lnTo>
                  <a:pt x="7206438" y="3858282"/>
                </a:lnTo>
                <a:lnTo>
                  <a:pt x="7206438" y="3890080"/>
                </a:lnTo>
                <a:lnTo>
                  <a:pt x="7204914" y="3890080"/>
                </a:lnTo>
                <a:lnTo>
                  <a:pt x="7189293" y="3890080"/>
                </a:lnTo>
                <a:lnTo>
                  <a:pt x="7189293" y="3899455"/>
                </a:lnTo>
                <a:lnTo>
                  <a:pt x="7189293" y="3923652"/>
                </a:lnTo>
                <a:lnTo>
                  <a:pt x="7189293" y="4194000"/>
                </a:lnTo>
                <a:lnTo>
                  <a:pt x="7188911" y="4194000"/>
                </a:lnTo>
                <a:lnTo>
                  <a:pt x="7188911" y="3889066"/>
                </a:lnTo>
                <a:lnTo>
                  <a:pt x="7173163" y="3889066"/>
                </a:lnTo>
                <a:lnTo>
                  <a:pt x="7171639" y="3889066"/>
                </a:lnTo>
                <a:lnTo>
                  <a:pt x="7171639" y="3920865"/>
                </a:lnTo>
                <a:lnTo>
                  <a:pt x="7154368" y="3920865"/>
                </a:lnTo>
                <a:lnTo>
                  <a:pt x="7154368" y="3952663"/>
                </a:lnTo>
                <a:lnTo>
                  <a:pt x="7137222" y="3952663"/>
                </a:lnTo>
                <a:lnTo>
                  <a:pt x="7137222" y="3984461"/>
                </a:lnTo>
                <a:lnTo>
                  <a:pt x="7119950" y="3984461"/>
                </a:lnTo>
                <a:lnTo>
                  <a:pt x="7119950" y="4016260"/>
                </a:lnTo>
                <a:lnTo>
                  <a:pt x="7106234" y="4016260"/>
                </a:lnTo>
                <a:lnTo>
                  <a:pt x="7102806" y="4016260"/>
                </a:lnTo>
                <a:lnTo>
                  <a:pt x="7102806" y="4048058"/>
                </a:lnTo>
                <a:lnTo>
                  <a:pt x="7085533" y="4048058"/>
                </a:lnTo>
                <a:lnTo>
                  <a:pt x="7085533" y="4079856"/>
                </a:lnTo>
                <a:lnTo>
                  <a:pt x="7074103" y="4079856"/>
                </a:lnTo>
                <a:lnTo>
                  <a:pt x="7068261" y="4079856"/>
                </a:lnTo>
                <a:lnTo>
                  <a:pt x="7068261" y="4111781"/>
                </a:lnTo>
                <a:lnTo>
                  <a:pt x="7051116" y="4111781"/>
                </a:lnTo>
                <a:lnTo>
                  <a:pt x="7051116" y="4079856"/>
                </a:lnTo>
                <a:lnTo>
                  <a:pt x="7033844" y="4079856"/>
                </a:lnTo>
                <a:lnTo>
                  <a:pt x="7033844" y="4048058"/>
                </a:lnTo>
                <a:lnTo>
                  <a:pt x="7016699" y="4048058"/>
                </a:lnTo>
                <a:lnTo>
                  <a:pt x="7016699" y="4016260"/>
                </a:lnTo>
                <a:lnTo>
                  <a:pt x="7006793" y="4016260"/>
                </a:lnTo>
                <a:lnTo>
                  <a:pt x="6999427" y="4016260"/>
                </a:lnTo>
                <a:lnTo>
                  <a:pt x="6999427" y="3984461"/>
                </a:lnTo>
                <a:lnTo>
                  <a:pt x="6982156" y="3984461"/>
                </a:lnTo>
                <a:lnTo>
                  <a:pt x="6982156" y="3952663"/>
                </a:lnTo>
                <a:lnTo>
                  <a:pt x="6965010" y="3952663"/>
                </a:lnTo>
                <a:lnTo>
                  <a:pt x="6965010" y="3920865"/>
                </a:lnTo>
                <a:lnTo>
                  <a:pt x="6947738" y="3920865"/>
                </a:lnTo>
                <a:lnTo>
                  <a:pt x="6947738" y="3889573"/>
                </a:lnTo>
                <a:lnTo>
                  <a:pt x="6934784" y="3889573"/>
                </a:lnTo>
                <a:lnTo>
                  <a:pt x="6934784" y="3921371"/>
                </a:lnTo>
                <a:lnTo>
                  <a:pt x="6917639" y="3921371"/>
                </a:lnTo>
                <a:lnTo>
                  <a:pt x="6917639" y="3953170"/>
                </a:lnTo>
                <a:lnTo>
                  <a:pt x="6900368" y="3953170"/>
                </a:lnTo>
                <a:lnTo>
                  <a:pt x="6900368" y="3984968"/>
                </a:lnTo>
                <a:lnTo>
                  <a:pt x="6883095" y="3984968"/>
                </a:lnTo>
                <a:lnTo>
                  <a:pt x="6883095" y="4016766"/>
                </a:lnTo>
                <a:lnTo>
                  <a:pt x="6865950" y="4016766"/>
                </a:lnTo>
                <a:lnTo>
                  <a:pt x="6865950" y="3984968"/>
                </a:lnTo>
                <a:lnTo>
                  <a:pt x="6848678" y="3984968"/>
                </a:lnTo>
                <a:lnTo>
                  <a:pt x="6848678" y="3953170"/>
                </a:lnTo>
                <a:lnTo>
                  <a:pt x="6831533" y="3953170"/>
                </a:lnTo>
                <a:lnTo>
                  <a:pt x="6831533" y="3921371"/>
                </a:lnTo>
                <a:lnTo>
                  <a:pt x="6814388" y="3921371"/>
                </a:lnTo>
                <a:lnTo>
                  <a:pt x="6814388" y="3889573"/>
                </a:lnTo>
                <a:lnTo>
                  <a:pt x="6797116" y="3889573"/>
                </a:lnTo>
                <a:lnTo>
                  <a:pt x="6779971" y="3889573"/>
                </a:lnTo>
                <a:lnTo>
                  <a:pt x="6779971" y="3857775"/>
                </a:lnTo>
                <a:lnTo>
                  <a:pt x="6762699" y="3857775"/>
                </a:lnTo>
                <a:lnTo>
                  <a:pt x="6762699" y="3825976"/>
                </a:lnTo>
                <a:lnTo>
                  <a:pt x="6745427" y="3825976"/>
                </a:lnTo>
                <a:lnTo>
                  <a:pt x="6745427" y="3794178"/>
                </a:lnTo>
                <a:lnTo>
                  <a:pt x="6728282" y="3794178"/>
                </a:lnTo>
                <a:lnTo>
                  <a:pt x="6728282" y="3762380"/>
                </a:lnTo>
                <a:lnTo>
                  <a:pt x="6711010" y="3762380"/>
                </a:lnTo>
                <a:lnTo>
                  <a:pt x="6711010" y="3794178"/>
                </a:lnTo>
                <a:lnTo>
                  <a:pt x="6693865" y="3794178"/>
                </a:lnTo>
                <a:lnTo>
                  <a:pt x="6693865" y="3825976"/>
                </a:lnTo>
                <a:lnTo>
                  <a:pt x="6676593" y="3825976"/>
                </a:lnTo>
                <a:lnTo>
                  <a:pt x="6676593" y="3857775"/>
                </a:lnTo>
                <a:lnTo>
                  <a:pt x="6659321" y="3857775"/>
                </a:lnTo>
                <a:lnTo>
                  <a:pt x="6659321" y="3889573"/>
                </a:lnTo>
                <a:lnTo>
                  <a:pt x="6646494" y="3889573"/>
                </a:lnTo>
                <a:lnTo>
                  <a:pt x="6646494" y="3858282"/>
                </a:lnTo>
                <a:lnTo>
                  <a:pt x="6629222" y="3858282"/>
                </a:lnTo>
                <a:lnTo>
                  <a:pt x="6629222" y="3826483"/>
                </a:lnTo>
                <a:lnTo>
                  <a:pt x="6612077" y="3826483"/>
                </a:lnTo>
                <a:lnTo>
                  <a:pt x="6612077" y="3794685"/>
                </a:lnTo>
                <a:lnTo>
                  <a:pt x="6594806" y="3794685"/>
                </a:lnTo>
                <a:lnTo>
                  <a:pt x="6594806" y="3762887"/>
                </a:lnTo>
                <a:lnTo>
                  <a:pt x="6587566" y="3762887"/>
                </a:lnTo>
                <a:lnTo>
                  <a:pt x="6577533" y="3762887"/>
                </a:lnTo>
                <a:lnTo>
                  <a:pt x="6577533" y="3731088"/>
                </a:lnTo>
                <a:lnTo>
                  <a:pt x="6560388" y="3731088"/>
                </a:lnTo>
                <a:lnTo>
                  <a:pt x="6560388" y="3699290"/>
                </a:lnTo>
                <a:lnTo>
                  <a:pt x="6543116" y="3699290"/>
                </a:lnTo>
                <a:lnTo>
                  <a:pt x="6543116" y="3667492"/>
                </a:lnTo>
                <a:lnTo>
                  <a:pt x="6525971" y="3667492"/>
                </a:lnTo>
                <a:lnTo>
                  <a:pt x="6525971" y="3699290"/>
                </a:lnTo>
                <a:lnTo>
                  <a:pt x="6520002" y="3699290"/>
                </a:lnTo>
                <a:lnTo>
                  <a:pt x="6508699" y="3699290"/>
                </a:lnTo>
                <a:lnTo>
                  <a:pt x="6508699" y="3731088"/>
                </a:lnTo>
                <a:lnTo>
                  <a:pt x="6491427" y="3731088"/>
                </a:lnTo>
                <a:lnTo>
                  <a:pt x="6491427" y="3762887"/>
                </a:lnTo>
                <a:lnTo>
                  <a:pt x="6487998" y="3762887"/>
                </a:lnTo>
                <a:lnTo>
                  <a:pt x="6474282" y="3762887"/>
                </a:lnTo>
                <a:lnTo>
                  <a:pt x="6474282" y="3794685"/>
                </a:lnTo>
                <a:lnTo>
                  <a:pt x="6457010" y="3794685"/>
                </a:lnTo>
                <a:lnTo>
                  <a:pt x="6457010" y="3826483"/>
                </a:lnTo>
                <a:lnTo>
                  <a:pt x="6439865" y="3826483"/>
                </a:lnTo>
                <a:lnTo>
                  <a:pt x="6439865" y="3858282"/>
                </a:lnTo>
                <a:lnTo>
                  <a:pt x="6422593" y="3858282"/>
                </a:lnTo>
                <a:lnTo>
                  <a:pt x="6422593" y="3890080"/>
                </a:lnTo>
                <a:lnTo>
                  <a:pt x="6421069" y="3890080"/>
                </a:lnTo>
                <a:lnTo>
                  <a:pt x="6405321" y="3890080"/>
                </a:lnTo>
                <a:lnTo>
                  <a:pt x="6405321" y="3899581"/>
                </a:lnTo>
                <a:lnTo>
                  <a:pt x="6405321" y="3923778"/>
                </a:lnTo>
                <a:lnTo>
                  <a:pt x="6405321" y="4194000"/>
                </a:lnTo>
                <a:lnTo>
                  <a:pt x="0" y="4194000"/>
                </a:lnTo>
                <a:close/>
              </a:path>
            </a:pathLst>
          </a:custGeom>
          <a:solidFill>
            <a:srgbClr val="88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38113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Muiderslot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3989373"/>
            <a:ext cx="7151763" cy="1154126"/>
          </a:xfrm>
        </p:spPr>
        <p:txBody>
          <a:bodyPr anchor="ctr" anchorCtr="0"/>
          <a:lstStyle>
            <a:lvl1pPr>
              <a:lnSpc>
                <a:spcPct val="100000"/>
              </a:lnSpc>
              <a:defRPr lang="nl-NL" sz="2400" smtClean="0">
                <a:solidFill>
                  <a:srgbClr val="887439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5" name="Vrije vorm 24">
            <a:extLst>
              <a:ext uri="{FF2B5EF4-FFF2-40B4-BE49-F238E27FC236}">
                <a16:creationId xmlns:a16="http://schemas.microsoft.com/office/drawing/2014/main" id="{77B1863E-9B3F-F946-824F-37D330B3CA78}"/>
              </a:ext>
            </a:extLst>
          </p:cNvPr>
          <p:cNvSpPr/>
          <p:nvPr userDrawn="1"/>
        </p:nvSpPr>
        <p:spPr>
          <a:xfrm>
            <a:off x="2" y="1"/>
            <a:ext cx="9143999" cy="4074660"/>
          </a:xfrm>
          <a:custGeom>
            <a:avLst/>
            <a:gdLst>
              <a:gd name="connsiteX0" fmla="*/ 7769860 w 9143999"/>
              <a:gd name="connsiteY0" fmla="*/ 4043242 h 4074660"/>
              <a:gd name="connsiteX1" fmla="*/ 7777988 w 9143999"/>
              <a:gd name="connsiteY1" fmla="*/ 4051223 h 4074660"/>
              <a:gd name="connsiteX2" fmla="*/ 7773162 w 9143999"/>
              <a:gd name="connsiteY2" fmla="*/ 4046789 h 4074660"/>
              <a:gd name="connsiteX3" fmla="*/ 7769860 w 9143999"/>
              <a:gd name="connsiteY3" fmla="*/ 4043242 h 4074660"/>
              <a:gd name="connsiteX4" fmla="*/ 6898132 w 9143999"/>
              <a:gd name="connsiteY4" fmla="*/ 4043242 h 4074660"/>
              <a:gd name="connsiteX5" fmla="*/ 6906260 w 9143999"/>
              <a:gd name="connsiteY5" fmla="*/ 4051223 h 4074660"/>
              <a:gd name="connsiteX6" fmla="*/ 6901434 w 9143999"/>
              <a:gd name="connsiteY6" fmla="*/ 4046789 h 4074660"/>
              <a:gd name="connsiteX7" fmla="*/ 6898132 w 9143999"/>
              <a:gd name="connsiteY7" fmla="*/ 4043242 h 4074660"/>
              <a:gd name="connsiteX8" fmla="*/ 796291 w 9143999"/>
              <a:gd name="connsiteY8" fmla="*/ 4043242 h 4074660"/>
              <a:gd name="connsiteX9" fmla="*/ 804419 w 9143999"/>
              <a:gd name="connsiteY9" fmla="*/ 4051223 h 4074660"/>
              <a:gd name="connsiteX10" fmla="*/ 799593 w 9143999"/>
              <a:gd name="connsiteY10" fmla="*/ 4046789 h 4074660"/>
              <a:gd name="connsiteX11" fmla="*/ 796291 w 9143999"/>
              <a:gd name="connsiteY11" fmla="*/ 4043242 h 4074660"/>
              <a:gd name="connsiteX12" fmla="*/ 6604508 w 9143999"/>
              <a:gd name="connsiteY12" fmla="*/ 4042988 h 4074660"/>
              <a:gd name="connsiteX13" fmla="*/ 6533388 w 9143999"/>
              <a:gd name="connsiteY13" fmla="*/ 4074660 h 4074660"/>
              <a:gd name="connsiteX14" fmla="*/ 6604508 w 9143999"/>
              <a:gd name="connsiteY14" fmla="*/ 4042988 h 4074660"/>
              <a:gd name="connsiteX15" fmla="*/ 8638667 w 9143999"/>
              <a:gd name="connsiteY15" fmla="*/ 4039948 h 4074660"/>
              <a:gd name="connsiteX16" fmla="*/ 8651240 w 9143999"/>
              <a:gd name="connsiteY16" fmla="*/ 4052490 h 4074660"/>
              <a:gd name="connsiteX17" fmla="*/ 8644890 w 9143999"/>
              <a:gd name="connsiteY17" fmla="*/ 4046789 h 4074660"/>
              <a:gd name="connsiteX18" fmla="*/ 8638667 w 9143999"/>
              <a:gd name="connsiteY18" fmla="*/ 4039948 h 4074660"/>
              <a:gd name="connsiteX19" fmla="*/ 5151882 w 9143999"/>
              <a:gd name="connsiteY19" fmla="*/ 4039948 h 4074660"/>
              <a:gd name="connsiteX20" fmla="*/ 5164455 w 9143999"/>
              <a:gd name="connsiteY20" fmla="*/ 4052490 h 4074660"/>
              <a:gd name="connsiteX21" fmla="*/ 5158105 w 9143999"/>
              <a:gd name="connsiteY21" fmla="*/ 4046789 h 4074660"/>
              <a:gd name="connsiteX22" fmla="*/ 5151882 w 9143999"/>
              <a:gd name="connsiteY22" fmla="*/ 4039948 h 4074660"/>
              <a:gd name="connsiteX23" fmla="*/ 4280154 w 9143999"/>
              <a:gd name="connsiteY23" fmla="*/ 4039948 h 4074660"/>
              <a:gd name="connsiteX24" fmla="*/ 4286885 w 9143999"/>
              <a:gd name="connsiteY24" fmla="*/ 4047169 h 4074660"/>
              <a:gd name="connsiteX25" fmla="*/ 4286377 w 9143999"/>
              <a:gd name="connsiteY25" fmla="*/ 4046789 h 4074660"/>
              <a:gd name="connsiteX26" fmla="*/ 4280154 w 9143999"/>
              <a:gd name="connsiteY26" fmla="*/ 4039948 h 4074660"/>
              <a:gd name="connsiteX27" fmla="*/ 2536827 w 9143999"/>
              <a:gd name="connsiteY27" fmla="*/ 4039948 h 4074660"/>
              <a:gd name="connsiteX28" fmla="*/ 2544446 w 9143999"/>
              <a:gd name="connsiteY28" fmla="*/ 4047929 h 4074660"/>
              <a:gd name="connsiteX29" fmla="*/ 2543049 w 9143999"/>
              <a:gd name="connsiteY29" fmla="*/ 4046789 h 4074660"/>
              <a:gd name="connsiteX30" fmla="*/ 2536827 w 9143999"/>
              <a:gd name="connsiteY30" fmla="*/ 4039948 h 4074660"/>
              <a:gd name="connsiteX31" fmla="*/ 1665098 w 9143999"/>
              <a:gd name="connsiteY31" fmla="*/ 4039948 h 4074660"/>
              <a:gd name="connsiteX32" fmla="*/ 1671576 w 9143999"/>
              <a:gd name="connsiteY32" fmla="*/ 4047042 h 4074660"/>
              <a:gd name="connsiteX33" fmla="*/ 1671322 w 9143999"/>
              <a:gd name="connsiteY33" fmla="*/ 4046789 h 4074660"/>
              <a:gd name="connsiteX34" fmla="*/ 1665098 w 9143999"/>
              <a:gd name="connsiteY34" fmla="*/ 4039948 h 4074660"/>
              <a:gd name="connsiteX35" fmla="*/ 8372602 w 9143999"/>
              <a:gd name="connsiteY35" fmla="*/ 3979265 h 4074660"/>
              <a:gd name="connsiteX36" fmla="*/ 8314149 w 9143999"/>
              <a:gd name="connsiteY36" fmla="*/ 4067291 h 4074660"/>
              <a:gd name="connsiteX37" fmla="*/ 8280989 w 9143999"/>
              <a:gd name="connsiteY37" fmla="*/ 4073954 h 4074660"/>
              <a:gd name="connsiteX38" fmla="*/ 8280989 w 9143999"/>
              <a:gd name="connsiteY38" fmla="*/ 4073953 h 4074660"/>
              <a:gd name="connsiteX39" fmla="*/ 8314095 w 9143999"/>
              <a:gd name="connsiteY39" fmla="*/ 4067291 h 4074660"/>
              <a:gd name="connsiteX40" fmla="*/ 8372602 w 9143999"/>
              <a:gd name="connsiteY40" fmla="*/ 3979265 h 4074660"/>
              <a:gd name="connsiteX41" fmla="*/ 7501001 w 9143999"/>
              <a:gd name="connsiteY41" fmla="*/ 3979139 h 4074660"/>
              <a:gd name="connsiteX42" fmla="*/ 7442548 w 9143999"/>
              <a:gd name="connsiteY42" fmla="*/ 4067164 h 4074660"/>
              <a:gd name="connsiteX43" fmla="*/ 7408599 w 9143999"/>
              <a:gd name="connsiteY43" fmla="*/ 4073986 h 4074660"/>
              <a:gd name="connsiteX44" fmla="*/ 7408599 w 9143999"/>
              <a:gd name="connsiteY44" fmla="*/ 4073985 h 4074660"/>
              <a:gd name="connsiteX45" fmla="*/ 7442494 w 9143999"/>
              <a:gd name="connsiteY45" fmla="*/ 4067164 h 4074660"/>
              <a:gd name="connsiteX46" fmla="*/ 7501001 w 9143999"/>
              <a:gd name="connsiteY46" fmla="*/ 3979139 h 4074660"/>
              <a:gd name="connsiteX47" fmla="*/ 5757545 w 9143999"/>
              <a:gd name="connsiteY47" fmla="*/ 3979012 h 4074660"/>
              <a:gd name="connsiteX48" fmla="*/ 5661787 w 9143999"/>
              <a:gd name="connsiteY48" fmla="*/ 4074533 h 4074660"/>
              <a:gd name="connsiteX49" fmla="*/ 5757545 w 9143999"/>
              <a:gd name="connsiteY49" fmla="*/ 3979012 h 4074660"/>
              <a:gd name="connsiteX50" fmla="*/ 4885690 w 9143999"/>
              <a:gd name="connsiteY50" fmla="*/ 3979012 h 4074660"/>
              <a:gd name="connsiteX51" fmla="*/ 4789932 w 9143999"/>
              <a:gd name="connsiteY51" fmla="*/ 4074533 h 4074660"/>
              <a:gd name="connsiteX52" fmla="*/ 4885690 w 9143999"/>
              <a:gd name="connsiteY52" fmla="*/ 3979012 h 4074660"/>
              <a:gd name="connsiteX53" fmla="*/ 3142236 w 9143999"/>
              <a:gd name="connsiteY53" fmla="*/ 3979012 h 4074660"/>
              <a:gd name="connsiteX54" fmla="*/ 3046478 w 9143999"/>
              <a:gd name="connsiteY54" fmla="*/ 4074533 h 4074660"/>
              <a:gd name="connsiteX55" fmla="*/ 3142236 w 9143999"/>
              <a:gd name="connsiteY55" fmla="*/ 3979012 h 4074660"/>
              <a:gd name="connsiteX56" fmla="*/ 963042 w 9143999"/>
              <a:gd name="connsiteY56" fmla="*/ 3544351 h 4074660"/>
              <a:gd name="connsiteX57" fmla="*/ 1207391 w 9143999"/>
              <a:gd name="connsiteY57" fmla="*/ 3544351 h 4074660"/>
              <a:gd name="connsiteX58" fmla="*/ 1207771 w 9143999"/>
              <a:gd name="connsiteY58" fmla="*/ 3551192 h 4074660"/>
              <a:gd name="connsiteX59" fmla="*/ 1218947 w 9143999"/>
              <a:gd name="connsiteY59" fmla="*/ 3589831 h 4074660"/>
              <a:gd name="connsiteX60" fmla="*/ 1296417 w 9143999"/>
              <a:gd name="connsiteY60" fmla="*/ 3639492 h 4074660"/>
              <a:gd name="connsiteX61" fmla="*/ 1303149 w 9143999"/>
              <a:gd name="connsiteY61" fmla="*/ 3639872 h 4074660"/>
              <a:gd name="connsiteX62" fmla="*/ 1303149 w 9143999"/>
              <a:gd name="connsiteY62" fmla="*/ 3883617 h 4074660"/>
              <a:gd name="connsiteX63" fmla="*/ 1207391 w 9143999"/>
              <a:gd name="connsiteY63" fmla="*/ 3979139 h 4074660"/>
              <a:gd name="connsiteX64" fmla="*/ 963042 w 9143999"/>
              <a:gd name="connsiteY64" fmla="*/ 3979139 h 4074660"/>
              <a:gd name="connsiteX65" fmla="*/ 867284 w 9143999"/>
              <a:gd name="connsiteY65" fmla="*/ 3883617 h 4074660"/>
              <a:gd name="connsiteX66" fmla="*/ 867284 w 9143999"/>
              <a:gd name="connsiteY66" fmla="*/ 3639872 h 4074660"/>
              <a:gd name="connsiteX67" fmla="*/ 886588 w 9143999"/>
              <a:gd name="connsiteY67" fmla="*/ 3637972 h 4074660"/>
              <a:gd name="connsiteX68" fmla="*/ 963042 w 9143999"/>
              <a:gd name="connsiteY68" fmla="*/ 3544351 h 4074660"/>
              <a:gd name="connsiteX69" fmla="*/ 91314 w 9143999"/>
              <a:gd name="connsiteY69" fmla="*/ 3544097 h 4074660"/>
              <a:gd name="connsiteX70" fmla="*/ 335662 w 9143999"/>
              <a:gd name="connsiteY70" fmla="*/ 3544097 h 4074660"/>
              <a:gd name="connsiteX71" fmla="*/ 352045 w 9143999"/>
              <a:gd name="connsiteY71" fmla="*/ 3597559 h 4074660"/>
              <a:gd name="connsiteX72" fmla="*/ 424562 w 9143999"/>
              <a:gd name="connsiteY72" fmla="*/ 3639239 h 4074660"/>
              <a:gd name="connsiteX73" fmla="*/ 431420 w 9143999"/>
              <a:gd name="connsiteY73" fmla="*/ 3639619 h 4074660"/>
              <a:gd name="connsiteX74" fmla="*/ 431420 w 9143999"/>
              <a:gd name="connsiteY74" fmla="*/ 3883364 h 4074660"/>
              <a:gd name="connsiteX75" fmla="*/ 335662 w 9143999"/>
              <a:gd name="connsiteY75" fmla="*/ 3978885 h 4074660"/>
              <a:gd name="connsiteX76" fmla="*/ 91314 w 9143999"/>
              <a:gd name="connsiteY76" fmla="*/ 3978885 h 4074660"/>
              <a:gd name="connsiteX77" fmla="*/ 32860 w 9143999"/>
              <a:gd name="connsiteY77" fmla="*/ 3890878 h 4074660"/>
              <a:gd name="connsiteX78" fmla="*/ 0 w 9143999"/>
              <a:gd name="connsiteY78" fmla="*/ 3884259 h 4074660"/>
              <a:gd name="connsiteX79" fmla="*/ 0 w 9143999"/>
              <a:gd name="connsiteY79" fmla="*/ 3638725 h 4074660"/>
              <a:gd name="connsiteX80" fmla="*/ 32807 w 9143999"/>
              <a:gd name="connsiteY80" fmla="*/ 3632123 h 4074660"/>
              <a:gd name="connsiteX81" fmla="*/ 91314 w 9143999"/>
              <a:gd name="connsiteY81" fmla="*/ 3544097 h 4074660"/>
              <a:gd name="connsiteX82" fmla="*/ 8365870 w 9143999"/>
              <a:gd name="connsiteY82" fmla="*/ 3112857 h 4074660"/>
              <a:gd name="connsiteX83" fmla="*/ 8270112 w 9143999"/>
              <a:gd name="connsiteY83" fmla="*/ 3208379 h 4074660"/>
              <a:gd name="connsiteX84" fmla="*/ 8270112 w 9143999"/>
              <a:gd name="connsiteY84" fmla="*/ 3452123 h 4074660"/>
              <a:gd name="connsiteX85" fmla="*/ 8365870 w 9143999"/>
              <a:gd name="connsiteY85" fmla="*/ 3547645 h 4074660"/>
              <a:gd name="connsiteX86" fmla="*/ 8610218 w 9143999"/>
              <a:gd name="connsiteY86" fmla="*/ 3547645 h 4074660"/>
              <a:gd name="connsiteX87" fmla="*/ 8705976 w 9143999"/>
              <a:gd name="connsiteY87" fmla="*/ 3452123 h 4074660"/>
              <a:gd name="connsiteX88" fmla="*/ 8705976 w 9143999"/>
              <a:gd name="connsiteY88" fmla="*/ 3208379 h 4074660"/>
              <a:gd name="connsiteX89" fmla="*/ 8638285 w 9143999"/>
              <a:gd name="connsiteY89" fmla="*/ 3180381 h 4074660"/>
              <a:gd name="connsiteX90" fmla="*/ 8610218 w 9143999"/>
              <a:gd name="connsiteY90" fmla="*/ 3112857 h 4074660"/>
              <a:gd name="connsiteX91" fmla="*/ 527178 w 9143999"/>
              <a:gd name="connsiteY91" fmla="*/ 3109563 h 4074660"/>
              <a:gd name="connsiteX92" fmla="*/ 771526 w 9143999"/>
              <a:gd name="connsiteY92" fmla="*/ 3109563 h 4074660"/>
              <a:gd name="connsiteX93" fmla="*/ 865252 w 9143999"/>
              <a:gd name="connsiteY93" fmla="*/ 3204958 h 4074660"/>
              <a:gd name="connsiteX94" fmla="*/ 867284 w 9143999"/>
              <a:gd name="connsiteY94" fmla="*/ 3205084 h 4074660"/>
              <a:gd name="connsiteX95" fmla="*/ 867284 w 9143999"/>
              <a:gd name="connsiteY95" fmla="*/ 3448829 h 4074660"/>
              <a:gd name="connsiteX96" fmla="*/ 771526 w 9143999"/>
              <a:gd name="connsiteY96" fmla="*/ 3544351 h 4074660"/>
              <a:gd name="connsiteX97" fmla="*/ 527178 w 9143999"/>
              <a:gd name="connsiteY97" fmla="*/ 3544351 h 4074660"/>
              <a:gd name="connsiteX98" fmla="*/ 431420 w 9143999"/>
              <a:gd name="connsiteY98" fmla="*/ 3448829 h 4074660"/>
              <a:gd name="connsiteX99" fmla="*/ 431420 w 9143999"/>
              <a:gd name="connsiteY99" fmla="*/ 3205084 h 4074660"/>
              <a:gd name="connsiteX100" fmla="*/ 487046 w 9143999"/>
              <a:gd name="connsiteY100" fmla="*/ 3187222 h 4074660"/>
              <a:gd name="connsiteX101" fmla="*/ 526924 w 9143999"/>
              <a:gd name="connsiteY101" fmla="*/ 3114504 h 4074660"/>
              <a:gd name="connsiteX102" fmla="*/ 527178 w 9143999"/>
              <a:gd name="connsiteY102" fmla="*/ 3109563 h 4074660"/>
              <a:gd name="connsiteX103" fmla="*/ 0 w 9143999"/>
              <a:gd name="connsiteY103" fmla="*/ 0 h 4074660"/>
              <a:gd name="connsiteX104" fmla="*/ 9143999 w 9143999"/>
              <a:gd name="connsiteY104" fmla="*/ 0 h 4074660"/>
              <a:gd name="connsiteX105" fmla="*/ 9143999 w 9143999"/>
              <a:gd name="connsiteY105" fmla="*/ 2766986 h 4074660"/>
              <a:gd name="connsiteX106" fmla="*/ 9113789 w 9143999"/>
              <a:gd name="connsiteY106" fmla="*/ 2760890 h 4074660"/>
              <a:gd name="connsiteX107" fmla="*/ 9082912 w 9143999"/>
              <a:gd name="connsiteY107" fmla="*/ 2740145 h 4074660"/>
              <a:gd name="connsiteX108" fmla="*/ 9054464 w 9143999"/>
              <a:gd name="connsiteY108" fmla="*/ 2671608 h 4074660"/>
              <a:gd name="connsiteX109" fmla="*/ 8806433 w 9143999"/>
              <a:gd name="connsiteY109" fmla="*/ 2671608 h 4074660"/>
              <a:gd name="connsiteX110" fmla="*/ 8709278 w 9143999"/>
              <a:gd name="connsiteY110" fmla="*/ 2768523 h 4074660"/>
              <a:gd name="connsiteX111" fmla="*/ 8709278 w 9143999"/>
              <a:gd name="connsiteY111" fmla="*/ 3015942 h 4074660"/>
              <a:gd name="connsiteX112" fmla="*/ 8806433 w 9143999"/>
              <a:gd name="connsiteY112" fmla="*/ 3112857 h 4074660"/>
              <a:gd name="connsiteX113" fmla="*/ 9054464 w 9143999"/>
              <a:gd name="connsiteY113" fmla="*/ 3112857 h 4074660"/>
              <a:gd name="connsiteX114" fmla="*/ 9113828 w 9143999"/>
              <a:gd name="connsiteY114" fmla="*/ 3023567 h 4074660"/>
              <a:gd name="connsiteX115" fmla="*/ 9143999 w 9143999"/>
              <a:gd name="connsiteY115" fmla="*/ 3017479 h 4074660"/>
              <a:gd name="connsiteX116" fmla="*/ 9143999 w 9143999"/>
              <a:gd name="connsiteY116" fmla="*/ 3633908 h 4074660"/>
              <a:gd name="connsiteX117" fmla="*/ 9110615 w 9143999"/>
              <a:gd name="connsiteY117" fmla="*/ 3627172 h 4074660"/>
              <a:gd name="connsiteX118" fmla="*/ 9079738 w 9143999"/>
              <a:gd name="connsiteY118" fmla="*/ 3606427 h 4074660"/>
              <a:gd name="connsiteX119" fmla="*/ 9051290 w 9143999"/>
              <a:gd name="connsiteY119" fmla="*/ 3537890 h 4074660"/>
              <a:gd name="connsiteX120" fmla="*/ 8803259 w 9143999"/>
              <a:gd name="connsiteY120" fmla="*/ 3537890 h 4074660"/>
              <a:gd name="connsiteX121" fmla="*/ 8706104 w 9143999"/>
              <a:gd name="connsiteY121" fmla="*/ 3634805 h 4074660"/>
              <a:gd name="connsiteX122" fmla="*/ 8706104 w 9143999"/>
              <a:gd name="connsiteY122" fmla="*/ 3882224 h 4074660"/>
              <a:gd name="connsiteX123" fmla="*/ 8707329 w 9143999"/>
              <a:gd name="connsiteY123" fmla="*/ 3882386 h 4074660"/>
              <a:gd name="connsiteX124" fmla="*/ 8707329 w 9143999"/>
              <a:gd name="connsiteY124" fmla="*/ 3884829 h 4074660"/>
              <a:gd name="connsiteX125" fmla="*/ 8675457 w 9143999"/>
              <a:gd name="connsiteY125" fmla="*/ 3891258 h 4074660"/>
              <a:gd name="connsiteX126" fmla="*/ 8616950 w 9143999"/>
              <a:gd name="connsiteY126" fmla="*/ 3979265 h 4074660"/>
              <a:gd name="connsiteX127" fmla="*/ 8372602 w 9143999"/>
              <a:gd name="connsiteY127" fmla="*/ 3979265 h 4074660"/>
              <a:gd name="connsiteX128" fmla="*/ 8314149 w 9143999"/>
              <a:gd name="connsiteY128" fmla="*/ 3891258 h 4074660"/>
              <a:gd name="connsiteX129" fmla="*/ 8280989 w 9143999"/>
              <a:gd name="connsiteY129" fmla="*/ 3884579 h 4074660"/>
              <a:gd name="connsiteX130" fmla="*/ 8280989 w 9143999"/>
              <a:gd name="connsiteY130" fmla="*/ 3882549 h 4074660"/>
              <a:gd name="connsiteX131" fmla="*/ 8283448 w 9143999"/>
              <a:gd name="connsiteY131" fmla="*/ 3882224 h 4074660"/>
              <a:gd name="connsiteX132" fmla="*/ 8283448 w 9143999"/>
              <a:gd name="connsiteY132" fmla="*/ 3634805 h 4074660"/>
              <a:gd name="connsiteX133" fmla="*/ 8214741 w 9143999"/>
              <a:gd name="connsiteY133" fmla="*/ 3606427 h 4074660"/>
              <a:gd name="connsiteX134" fmla="*/ 8186294 w 9143999"/>
              <a:gd name="connsiteY134" fmla="*/ 3537890 h 4074660"/>
              <a:gd name="connsiteX135" fmla="*/ 7938262 w 9143999"/>
              <a:gd name="connsiteY135" fmla="*/ 3537890 h 4074660"/>
              <a:gd name="connsiteX136" fmla="*/ 7841107 w 9143999"/>
              <a:gd name="connsiteY136" fmla="*/ 3634805 h 4074660"/>
              <a:gd name="connsiteX137" fmla="*/ 7841107 w 9143999"/>
              <a:gd name="connsiteY137" fmla="*/ 3882224 h 4074660"/>
              <a:gd name="connsiteX138" fmla="*/ 7844071 w 9143999"/>
              <a:gd name="connsiteY138" fmla="*/ 3882821 h 4074660"/>
              <a:gd name="connsiteX139" fmla="*/ 7844071 w 9143999"/>
              <a:gd name="connsiteY139" fmla="*/ 3884214 h 4074660"/>
              <a:gd name="connsiteX140" fmla="*/ 7841107 w 9143999"/>
              <a:gd name="connsiteY140" fmla="*/ 3883617 h 4074660"/>
              <a:gd name="connsiteX141" fmla="*/ 7745349 w 9143999"/>
              <a:gd name="connsiteY141" fmla="*/ 3979139 h 4074660"/>
              <a:gd name="connsiteX142" fmla="*/ 7501001 w 9143999"/>
              <a:gd name="connsiteY142" fmla="*/ 3979139 h 4074660"/>
              <a:gd name="connsiteX143" fmla="*/ 7442548 w 9143999"/>
              <a:gd name="connsiteY143" fmla="*/ 3891131 h 4074660"/>
              <a:gd name="connsiteX144" fmla="*/ 7408599 w 9143999"/>
              <a:gd name="connsiteY144" fmla="*/ 3884293 h 4074660"/>
              <a:gd name="connsiteX145" fmla="*/ 7408599 w 9143999"/>
              <a:gd name="connsiteY145" fmla="*/ 3882509 h 4074660"/>
              <a:gd name="connsiteX146" fmla="*/ 7411720 w 9143999"/>
              <a:gd name="connsiteY146" fmla="*/ 3882097 h 4074660"/>
              <a:gd name="connsiteX147" fmla="*/ 7411720 w 9143999"/>
              <a:gd name="connsiteY147" fmla="*/ 3634678 h 4074660"/>
              <a:gd name="connsiteX148" fmla="*/ 7343013 w 9143999"/>
              <a:gd name="connsiteY148" fmla="*/ 3606300 h 4074660"/>
              <a:gd name="connsiteX149" fmla="*/ 7314565 w 9143999"/>
              <a:gd name="connsiteY149" fmla="*/ 3537763 h 4074660"/>
              <a:gd name="connsiteX150" fmla="*/ 7066534 w 9143999"/>
              <a:gd name="connsiteY150" fmla="*/ 3537763 h 4074660"/>
              <a:gd name="connsiteX151" fmla="*/ 6969379 w 9143999"/>
              <a:gd name="connsiteY151" fmla="*/ 3634678 h 4074660"/>
              <a:gd name="connsiteX152" fmla="*/ 6969379 w 9143999"/>
              <a:gd name="connsiteY152" fmla="*/ 3882097 h 4074660"/>
              <a:gd name="connsiteX153" fmla="*/ 6972840 w 9143999"/>
              <a:gd name="connsiteY153" fmla="*/ 3882794 h 4074660"/>
              <a:gd name="connsiteX154" fmla="*/ 6972840 w 9143999"/>
              <a:gd name="connsiteY154" fmla="*/ 3884187 h 4074660"/>
              <a:gd name="connsiteX155" fmla="*/ 6969379 w 9143999"/>
              <a:gd name="connsiteY155" fmla="*/ 3883490 h 4074660"/>
              <a:gd name="connsiteX156" fmla="*/ 6873621 w 9143999"/>
              <a:gd name="connsiteY156" fmla="*/ 3979012 h 4074660"/>
              <a:gd name="connsiteX157" fmla="*/ 6629273 w 9143999"/>
              <a:gd name="connsiteY157" fmla="*/ 3979012 h 4074660"/>
              <a:gd name="connsiteX158" fmla="*/ 6533515 w 9143999"/>
              <a:gd name="connsiteY158" fmla="*/ 3883490 h 4074660"/>
              <a:gd name="connsiteX159" fmla="*/ 6437757 w 9143999"/>
              <a:gd name="connsiteY159" fmla="*/ 3979012 h 4074660"/>
              <a:gd name="connsiteX160" fmla="*/ 6193409 w 9143999"/>
              <a:gd name="connsiteY160" fmla="*/ 3979012 h 4074660"/>
              <a:gd name="connsiteX161" fmla="*/ 6097651 w 9143999"/>
              <a:gd name="connsiteY161" fmla="*/ 3883490 h 4074660"/>
              <a:gd name="connsiteX162" fmla="*/ 6001893 w 9143999"/>
              <a:gd name="connsiteY162" fmla="*/ 3979012 h 4074660"/>
              <a:gd name="connsiteX163" fmla="*/ 5757545 w 9143999"/>
              <a:gd name="connsiteY163" fmla="*/ 3979012 h 4074660"/>
              <a:gd name="connsiteX164" fmla="*/ 5661787 w 9143999"/>
              <a:gd name="connsiteY164" fmla="*/ 3883490 h 4074660"/>
              <a:gd name="connsiteX165" fmla="*/ 5566029 w 9143999"/>
              <a:gd name="connsiteY165" fmla="*/ 3979012 h 4074660"/>
              <a:gd name="connsiteX166" fmla="*/ 5321681 w 9143999"/>
              <a:gd name="connsiteY166" fmla="*/ 3979012 h 4074660"/>
              <a:gd name="connsiteX167" fmla="*/ 5225923 w 9143999"/>
              <a:gd name="connsiteY167" fmla="*/ 3883490 h 4074660"/>
              <a:gd name="connsiteX168" fmla="*/ 5130165 w 9143999"/>
              <a:gd name="connsiteY168" fmla="*/ 3979012 h 4074660"/>
              <a:gd name="connsiteX169" fmla="*/ 4885690 w 9143999"/>
              <a:gd name="connsiteY169" fmla="*/ 3979012 h 4074660"/>
              <a:gd name="connsiteX170" fmla="*/ 4789932 w 9143999"/>
              <a:gd name="connsiteY170" fmla="*/ 3883490 h 4074660"/>
              <a:gd name="connsiteX171" fmla="*/ 4694174 w 9143999"/>
              <a:gd name="connsiteY171" fmla="*/ 3979012 h 4074660"/>
              <a:gd name="connsiteX172" fmla="*/ 4449826 w 9143999"/>
              <a:gd name="connsiteY172" fmla="*/ 3979012 h 4074660"/>
              <a:gd name="connsiteX173" fmla="*/ 4354068 w 9143999"/>
              <a:gd name="connsiteY173" fmla="*/ 3883490 h 4074660"/>
              <a:gd name="connsiteX174" fmla="*/ 4258310 w 9143999"/>
              <a:gd name="connsiteY174" fmla="*/ 3979012 h 4074660"/>
              <a:gd name="connsiteX175" fmla="*/ 4013964 w 9143999"/>
              <a:gd name="connsiteY175" fmla="*/ 3979012 h 4074660"/>
              <a:gd name="connsiteX176" fmla="*/ 3918206 w 9143999"/>
              <a:gd name="connsiteY176" fmla="*/ 3883490 h 4074660"/>
              <a:gd name="connsiteX177" fmla="*/ 3822448 w 9143999"/>
              <a:gd name="connsiteY177" fmla="*/ 3979012 h 4074660"/>
              <a:gd name="connsiteX178" fmla="*/ 3578099 w 9143999"/>
              <a:gd name="connsiteY178" fmla="*/ 3979012 h 4074660"/>
              <a:gd name="connsiteX179" fmla="*/ 3482342 w 9143999"/>
              <a:gd name="connsiteY179" fmla="*/ 3883490 h 4074660"/>
              <a:gd name="connsiteX180" fmla="*/ 3386584 w 9143999"/>
              <a:gd name="connsiteY180" fmla="*/ 3979012 h 4074660"/>
              <a:gd name="connsiteX181" fmla="*/ 3142236 w 9143999"/>
              <a:gd name="connsiteY181" fmla="*/ 3979012 h 4074660"/>
              <a:gd name="connsiteX182" fmla="*/ 3046478 w 9143999"/>
              <a:gd name="connsiteY182" fmla="*/ 3883490 h 4074660"/>
              <a:gd name="connsiteX183" fmla="*/ 2950720 w 9143999"/>
              <a:gd name="connsiteY183" fmla="*/ 3979012 h 4074660"/>
              <a:gd name="connsiteX184" fmla="*/ 2706371 w 9143999"/>
              <a:gd name="connsiteY184" fmla="*/ 3979012 h 4074660"/>
              <a:gd name="connsiteX185" fmla="*/ 2610613 w 9143999"/>
              <a:gd name="connsiteY185" fmla="*/ 3883490 h 4074660"/>
              <a:gd name="connsiteX186" fmla="*/ 2610613 w 9143999"/>
              <a:gd name="connsiteY186" fmla="*/ 3639746 h 4074660"/>
              <a:gd name="connsiteX187" fmla="*/ 2706371 w 9143999"/>
              <a:gd name="connsiteY187" fmla="*/ 3544224 h 4074660"/>
              <a:gd name="connsiteX188" fmla="*/ 2610613 w 9143999"/>
              <a:gd name="connsiteY188" fmla="*/ 3448703 h 4074660"/>
              <a:gd name="connsiteX189" fmla="*/ 2514855 w 9143999"/>
              <a:gd name="connsiteY189" fmla="*/ 3544224 h 4074660"/>
              <a:gd name="connsiteX190" fmla="*/ 2270508 w 9143999"/>
              <a:gd name="connsiteY190" fmla="*/ 3544224 h 4074660"/>
              <a:gd name="connsiteX191" fmla="*/ 2174750 w 9143999"/>
              <a:gd name="connsiteY191" fmla="*/ 3448703 h 4074660"/>
              <a:gd name="connsiteX192" fmla="*/ 2078991 w 9143999"/>
              <a:gd name="connsiteY192" fmla="*/ 3544224 h 4074660"/>
              <a:gd name="connsiteX193" fmla="*/ 2174750 w 9143999"/>
              <a:gd name="connsiteY193" fmla="*/ 3639746 h 4074660"/>
              <a:gd name="connsiteX194" fmla="*/ 2174750 w 9143999"/>
              <a:gd name="connsiteY194" fmla="*/ 3883490 h 4074660"/>
              <a:gd name="connsiteX195" fmla="*/ 2100836 w 9143999"/>
              <a:gd name="connsiteY195" fmla="*/ 3918202 h 4074660"/>
              <a:gd name="connsiteX196" fmla="*/ 2100582 w 9143999"/>
              <a:gd name="connsiteY196" fmla="*/ 3918583 h 4074660"/>
              <a:gd name="connsiteX197" fmla="*/ 2095375 w 9143999"/>
              <a:gd name="connsiteY197" fmla="*/ 3925550 h 4074660"/>
              <a:gd name="connsiteX198" fmla="*/ 2078991 w 9143999"/>
              <a:gd name="connsiteY198" fmla="*/ 3978885 h 4074660"/>
              <a:gd name="connsiteX199" fmla="*/ 1834643 w 9143999"/>
              <a:gd name="connsiteY199" fmla="*/ 3978885 h 4074660"/>
              <a:gd name="connsiteX200" fmla="*/ 1738886 w 9143999"/>
              <a:gd name="connsiteY200" fmla="*/ 3883364 h 4074660"/>
              <a:gd name="connsiteX201" fmla="*/ 1738886 w 9143999"/>
              <a:gd name="connsiteY201" fmla="*/ 3639619 h 4074660"/>
              <a:gd name="connsiteX202" fmla="*/ 1834643 w 9143999"/>
              <a:gd name="connsiteY202" fmla="*/ 3544097 h 4074660"/>
              <a:gd name="connsiteX203" fmla="*/ 1738886 w 9143999"/>
              <a:gd name="connsiteY203" fmla="*/ 3448576 h 4074660"/>
              <a:gd name="connsiteX204" fmla="*/ 1643128 w 9143999"/>
              <a:gd name="connsiteY204" fmla="*/ 3544097 h 4074660"/>
              <a:gd name="connsiteX205" fmla="*/ 1398780 w 9143999"/>
              <a:gd name="connsiteY205" fmla="*/ 3544097 h 4074660"/>
              <a:gd name="connsiteX206" fmla="*/ 1388619 w 9143999"/>
              <a:gd name="connsiteY206" fmla="*/ 3501531 h 4074660"/>
              <a:gd name="connsiteX207" fmla="*/ 1303022 w 9143999"/>
              <a:gd name="connsiteY207" fmla="*/ 3448576 h 4074660"/>
              <a:gd name="connsiteX208" fmla="*/ 1303022 w 9143999"/>
              <a:gd name="connsiteY208" fmla="*/ 3204831 h 4074660"/>
              <a:gd name="connsiteX209" fmla="*/ 1398780 w 9143999"/>
              <a:gd name="connsiteY209" fmla="*/ 3109310 h 4074660"/>
              <a:gd name="connsiteX210" fmla="*/ 1303022 w 9143999"/>
              <a:gd name="connsiteY210" fmla="*/ 3013788 h 4074660"/>
              <a:gd name="connsiteX211" fmla="*/ 1207264 w 9143999"/>
              <a:gd name="connsiteY211" fmla="*/ 3109310 h 4074660"/>
              <a:gd name="connsiteX212" fmla="*/ 963042 w 9143999"/>
              <a:gd name="connsiteY212" fmla="*/ 3109310 h 4074660"/>
              <a:gd name="connsiteX213" fmla="*/ 867284 w 9143999"/>
              <a:gd name="connsiteY213" fmla="*/ 3013788 h 4074660"/>
              <a:gd name="connsiteX214" fmla="*/ 867284 w 9143999"/>
              <a:gd name="connsiteY214" fmla="*/ 2770043 h 4074660"/>
              <a:gd name="connsiteX215" fmla="*/ 963042 w 9143999"/>
              <a:gd name="connsiteY215" fmla="*/ 2674522 h 4074660"/>
              <a:gd name="connsiteX216" fmla="*/ 867284 w 9143999"/>
              <a:gd name="connsiteY216" fmla="*/ 2579000 h 4074660"/>
              <a:gd name="connsiteX217" fmla="*/ 771526 w 9143999"/>
              <a:gd name="connsiteY217" fmla="*/ 2674522 h 4074660"/>
              <a:gd name="connsiteX218" fmla="*/ 527178 w 9143999"/>
              <a:gd name="connsiteY218" fmla="*/ 2674522 h 4074660"/>
              <a:gd name="connsiteX219" fmla="*/ 431420 w 9143999"/>
              <a:gd name="connsiteY219" fmla="*/ 2579000 h 4074660"/>
              <a:gd name="connsiteX220" fmla="*/ 335662 w 9143999"/>
              <a:gd name="connsiteY220" fmla="*/ 2674522 h 4074660"/>
              <a:gd name="connsiteX221" fmla="*/ 431420 w 9143999"/>
              <a:gd name="connsiteY221" fmla="*/ 2770043 h 4074660"/>
              <a:gd name="connsiteX222" fmla="*/ 431420 w 9143999"/>
              <a:gd name="connsiteY222" fmla="*/ 3013788 h 4074660"/>
              <a:gd name="connsiteX223" fmla="*/ 335662 w 9143999"/>
              <a:gd name="connsiteY223" fmla="*/ 3109310 h 4074660"/>
              <a:gd name="connsiteX224" fmla="*/ 91314 w 9143999"/>
              <a:gd name="connsiteY224" fmla="*/ 3109310 h 4074660"/>
              <a:gd name="connsiteX225" fmla="*/ 32860 w 9143999"/>
              <a:gd name="connsiteY225" fmla="*/ 3021302 h 4074660"/>
              <a:gd name="connsiteX226" fmla="*/ 0 w 9143999"/>
              <a:gd name="connsiteY226" fmla="*/ 3014683 h 407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9143999" h="4074660">
                <a:moveTo>
                  <a:pt x="7769860" y="4043242"/>
                </a:moveTo>
                <a:cubicBezTo>
                  <a:pt x="7772400" y="4046029"/>
                  <a:pt x="7775194" y="4048816"/>
                  <a:pt x="7777988" y="4051223"/>
                </a:cubicBezTo>
                <a:cubicBezTo>
                  <a:pt x="7776337" y="4049703"/>
                  <a:pt x="7774686" y="4048309"/>
                  <a:pt x="7773162" y="4046789"/>
                </a:cubicBezTo>
                <a:cubicBezTo>
                  <a:pt x="7772019" y="4045649"/>
                  <a:pt x="7771003" y="4044382"/>
                  <a:pt x="7769860" y="4043242"/>
                </a:cubicBezTo>
                <a:close/>
                <a:moveTo>
                  <a:pt x="6898132" y="4043242"/>
                </a:moveTo>
                <a:cubicBezTo>
                  <a:pt x="6900672" y="4046029"/>
                  <a:pt x="6903466" y="4048816"/>
                  <a:pt x="6906260" y="4051223"/>
                </a:cubicBezTo>
                <a:cubicBezTo>
                  <a:pt x="6904736" y="4049703"/>
                  <a:pt x="6903085" y="4048309"/>
                  <a:pt x="6901434" y="4046789"/>
                </a:cubicBezTo>
                <a:cubicBezTo>
                  <a:pt x="6900291" y="4045649"/>
                  <a:pt x="6899275" y="4044382"/>
                  <a:pt x="6898132" y="4043242"/>
                </a:cubicBezTo>
                <a:close/>
                <a:moveTo>
                  <a:pt x="796291" y="4043242"/>
                </a:moveTo>
                <a:cubicBezTo>
                  <a:pt x="798831" y="4046029"/>
                  <a:pt x="801625" y="4048816"/>
                  <a:pt x="804419" y="4051223"/>
                </a:cubicBezTo>
                <a:cubicBezTo>
                  <a:pt x="802895" y="4049703"/>
                  <a:pt x="801117" y="4048309"/>
                  <a:pt x="799593" y="4046789"/>
                </a:cubicBezTo>
                <a:cubicBezTo>
                  <a:pt x="798450" y="4045649"/>
                  <a:pt x="797434" y="4044382"/>
                  <a:pt x="796291" y="4043242"/>
                </a:cubicBezTo>
                <a:close/>
                <a:moveTo>
                  <a:pt x="6604508" y="4042988"/>
                </a:moveTo>
                <a:cubicBezTo>
                  <a:pt x="6586982" y="4062371"/>
                  <a:pt x="6561582" y="4074660"/>
                  <a:pt x="6533388" y="4074660"/>
                </a:cubicBezTo>
                <a:cubicBezTo>
                  <a:pt x="6561582" y="4074660"/>
                  <a:pt x="6586856" y="4062371"/>
                  <a:pt x="6604508" y="4042988"/>
                </a:cubicBezTo>
                <a:close/>
                <a:moveTo>
                  <a:pt x="8638667" y="4039948"/>
                </a:moveTo>
                <a:cubicBezTo>
                  <a:pt x="8642477" y="4044509"/>
                  <a:pt x="8646668" y="4048689"/>
                  <a:pt x="8651240" y="4052490"/>
                </a:cubicBezTo>
                <a:cubicBezTo>
                  <a:pt x="8649081" y="4050716"/>
                  <a:pt x="8646922" y="4048816"/>
                  <a:pt x="8644890" y="4046789"/>
                </a:cubicBezTo>
                <a:cubicBezTo>
                  <a:pt x="8642731" y="4044635"/>
                  <a:pt x="8640699" y="4042355"/>
                  <a:pt x="8638667" y="4039948"/>
                </a:cubicBezTo>
                <a:close/>
                <a:moveTo>
                  <a:pt x="5151882" y="4039948"/>
                </a:moveTo>
                <a:cubicBezTo>
                  <a:pt x="5155692" y="4044509"/>
                  <a:pt x="5159883" y="4048689"/>
                  <a:pt x="5164455" y="4052490"/>
                </a:cubicBezTo>
                <a:cubicBezTo>
                  <a:pt x="5162296" y="4050716"/>
                  <a:pt x="5160137" y="4048816"/>
                  <a:pt x="5158105" y="4046789"/>
                </a:cubicBezTo>
                <a:cubicBezTo>
                  <a:pt x="5155946" y="4044635"/>
                  <a:pt x="5153914" y="4042355"/>
                  <a:pt x="5151882" y="4039948"/>
                </a:cubicBezTo>
                <a:close/>
                <a:moveTo>
                  <a:pt x="4280154" y="4039948"/>
                </a:moveTo>
                <a:cubicBezTo>
                  <a:pt x="4282313" y="4042482"/>
                  <a:pt x="4284599" y="4044889"/>
                  <a:pt x="4286885" y="4047169"/>
                </a:cubicBezTo>
                <a:cubicBezTo>
                  <a:pt x="4286758" y="4047042"/>
                  <a:pt x="4286504" y="4046916"/>
                  <a:pt x="4286377" y="4046789"/>
                </a:cubicBezTo>
                <a:cubicBezTo>
                  <a:pt x="4284218" y="4044635"/>
                  <a:pt x="4282186" y="4042355"/>
                  <a:pt x="4280154" y="4039948"/>
                </a:cubicBezTo>
                <a:close/>
                <a:moveTo>
                  <a:pt x="2536827" y="4039948"/>
                </a:moveTo>
                <a:cubicBezTo>
                  <a:pt x="2539112" y="4042735"/>
                  <a:pt x="2541780" y="4045395"/>
                  <a:pt x="2544446" y="4047929"/>
                </a:cubicBezTo>
                <a:cubicBezTo>
                  <a:pt x="2543939" y="4047422"/>
                  <a:pt x="2543431" y="4047169"/>
                  <a:pt x="2543049" y="4046789"/>
                </a:cubicBezTo>
                <a:cubicBezTo>
                  <a:pt x="2540890" y="4044635"/>
                  <a:pt x="2538859" y="4042355"/>
                  <a:pt x="2536827" y="4039948"/>
                </a:cubicBezTo>
                <a:close/>
                <a:moveTo>
                  <a:pt x="1665098" y="4039948"/>
                </a:moveTo>
                <a:cubicBezTo>
                  <a:pt x="1667131" y="4042482"/>
                  <a:pt x="1669290" y="4044762"/>
                  <a:pt x="1671576" y="4047042"/>
                </a:cubicBezTo>
                <a:cubicBezTo>
                  <a:pt x="1671576" y="4046916"/>
                  <a:pt x="1671449" y="4046789"/>
                  <a:pt x="1671322" y="4046789"/>
                </a:cubicBezTo>
                <a:cubicBezTo>
                  <a:pt x="1669163" y="4044635"/>
                  <a:pt x="1667131" y="4042355"/>
                  <a:pt x="1665098" y="4039948"/>
                </a:cubicBezTo>
                <a:close/>
                <a:moveTo>
                  <a:pt x="8372602" y="3979265"/>
                </a:moveTo>
                <a:cubicBezTo>
                  <a:pt x="8372602" y="4018886"/>
                  <a:pt x="8348528" y="4052807"/>
                  <a:pt x="8314149" y="4067291"/>
                </a:cubicBezTo>
                <a:lnTo>
                  <a:pt x="8280989" y="4073954"/>
                </a:lnTo>
                <a:lnTo>
                  <a:pt x="8280989" y="4073953"/>
                </a:lnTo>
                <a:lnTo>
                  <a:pt x="8314095" y="4067291"/>
                </a:lnTo>
                <a:cubicBezTo>
                  <a:pt x="8348456" y="4052807"/>
                  <a:pt x="8372602" y="4018886"/>
                  <a:pt x="8372602" y="3979265"/>
                </a:cubicBezTo>
                <a:close/>
                <a:moveTo>
                  <a:pt x="7501001" y="3979139"/>
                </a:moveTo>
                <a:cubicBezTo>
                  <a:pt x="7501001" y="4018760"/>
                  <a:pt x="7476927" y="4052680"/>
                  <a:pt x="7442548" y="4067164"/>
                </a:cubicBezTo>
                <a:lnTo>
                  <a:pt x="7408599" y="4073986"/>
                </a:lnTo>
                <a:lnTo>
                  <a:pt x="7408599" y="4073985"/>
                </a:lnTo>
                <a:lnTo>
                  <a:pt x="7442494" y="4067164"/>
                </a:lnTo>
                <a:cubicBezTo>
                  <a:pt x="7476855" y="4052680"/>
                  <a:pt x="7501001" y="4018760"/>
                  <a:pt x="7501001" y="3979139"/>
                </a:cubicBezTo>
                <a:close/>
                <a:moveTo>
                  <a:pt x="5757545" y="3979012"/>
                </a:moveTo>
                <a:cubicBezTo>
                  <a:pt x="5757545" y="4031840"/>
                  <a:pt x="5714746" y="4074533"/>
                  <a:pt x="5661787" y="4074533"/>
                </a:cubicBezTo>
                <a:cubicBezTo>
                  <a:pt x="5714619" y="4074533"/>
                  <a:pt x="5757545" y="4031840"/>
                  <a:pt x="5757545" y="3979012"/>
                </a:cubicBezTo>
                <a:close/>
                <a:moveTo>
                  <a:pt x="4885690" y="3979012"/>
                </a:moveTo>
                <a:cubicBezTo>
                  <a:pt x="4885690" y="4031840"/>
                  <a:pt x="4842891" y="4074533"/>
                  <a:pt x="4789932" y="4074533"/>
                </a:cubicBezTo>
                <a:cubicBezTo>
                  <a:pt x="4842764" y="4074533"/>
                  <a:pt x="4885690" y="4031840"/>
                  <a:pt x="4885690" y="3979012"/>
                </a:cubicBezTo>
                <a:close/>
                <a:moveTo>
                  <a:pt x="3142236" y="3979012"/>
                </a:moveTo>
                <a:cubicBezTo>
                  <a:pt x="3142236" y="4031840"/>
                  <a:pt x="3099437" y="4074533"/>
                  <a:pt x="3046478" y="4074533"/>
                </a:cubicBezTo>
                <a:cubicBezTo>
                  <a:pt x="3099310" y="4074533"/>
                  <a:pt x="3142236" y="4031840"/>
                  <a:pt x="3142236" y="3979012"/>
                </a:cubicBezTo>
                <a:close/>
                <a:moveTo>
                  <a:pt x="963042" y="3544351"/>
                </a:moveTo>
                <a:lnTo>
                  <a:pt x="1207391" y="3544351"/>
                </a:lnTo>
                <a:cubicBezTo>
                  <a:pt x="1207391" y="3546631"/>
                  <a:pt x="1207517" y="3548911"/>
                  <a:pt x="1207771" y="3551192"/>
                </a:cubicBezTo>
                <a:cubicBezTo>
                  <a:pt x="1208787" y="3565127"/>
                  <a:pt x="1212598" y="3578176"/>
                  <a:pt x="1218947" y="3589831"/>
                </a:cubicBezTo>
                <a:cubicBezTo>
                  <a:pt x="1234187" y="3617702"/>
                  <a:pt x="1262889" y="3637085"/>
                  <a:pt x="1296417" y="3639492"/>
                </a:cubicBezTo>
                <a:cubicBezTo>
                  <a:pt x="1298703" y="3639619"/>
                  <a:pt x="1300863" y="3639872"/>
                  <a:pt x="1303149" y="3639872"/>
                </a:cubicBezTo>
                <a:lnTo>
                  <a:pt x="1303149" y="3883617"/>
                </a:lnTo>
                <a:cubicBezTo>
                  <a:pt x="1250317" y="3883617"/>
                  <a:pt x="1207391" y="3926437"/>
                  <a:pt x="1207391" y="3979139"/>
                </a:cubicBezTo>
                <a:lnTo>
                  <a:pt x="963042" y="3979139"/>
                </a:lnTo>
                <a:cubicBezTo>
                  <a:pt x="963042" y="3926437"/>
                  <a:pt x="920243" y="3883617"/>
                  <a:pt x="867284" y="3883617"/>
                </a:cubicBezTo>
                <a:lnTo>
                  <a:pt x="867284" y="3639872"/>
                </a:lnTo>
                <a:cubicBezTo>
                  <a:pt x="873888" y="3639872"/>
                  <a:pt x="880365" y="3639239"/>
                  <a:pt x="886588" y="3637972"/>
                </a:cubicBezTo>
                <a:cubicBezTo>
                  <a:pt x="930276" y="3629104"/>
                  <a:pt x="963042" y="3590591"/>
                  <a:pt x="963042" y="3544351"/>
                </a:cubicBezTo>
                <a:close/>
                <a:moveTo>
                  <a:pt x="91314" y="3544097"/>
                </a:moveTo>
                <a:lnTo>
                  <a:pt x="335662" y="3544097"/>
                </a:lnTo>
                <a:cubicBezTo>
                  <a:pt x="335662" y="3563861"/>
                  <a:pt x="341631" y="3582230"/>
                  <a:pt x="352045" y="3597559"/>
                </a:cubicBezTo>
                <a:cubicBezTo>
                  <a:pt x="368047" y="3621123"/>
                  <a:pt x="394336" y="3637212"/>
                  <a:pt x="424562" y="3639239"/>
                </a:cubicBezTo>
                <a:cubicBezTo>
                  <a:pt x="426848" y="3639366"/>
                  <a:pt x="429134" y="3639619"/>
                  <a:pt x="431420" y="3639619"/>
                </a:cubicBezTo>
                <a:lnTo>
                  <a:pt x="431420" y="3883364"/>
                </a:lnTo>
                <a:cubicBezTo>
                  <a:pt x="378588" y="3883364"/>
                  <a:pt x="335662" y="3926183"/>
                  <a:pt x="335662" y="3978885"/>
                </a:cubicBezTo>
                <a:lnTo>
                  <a:pt x="91314" y="3978885"/>
                </a:lnTo>
                <a:cubicBezTo>
                  <a:pt x="91314" y="3939359"/>
                  <a:pt x="67240" y="3905391"/>
                  <a:pt x="32860" y="3890878"/>
                </a:cubicBezTo>
                <a:lnTo>
                  <a:pt x="0" y="3884259"/>
                </a:lnTo>
                <a:lnTo>
                  <a:pt x="0" y="3638725"/>
                </a:lnTo>
                <a:lnTo>
                  <a:pt x="32807" y="3632123"/>
                </a:lnTo>
                <a:cubicBezTo>
                  <a:pt x="67168" y="3617639"/>
                  <a:pt x="91314" y="3583718"/>
                  <a:pt x="91314" y="3544097"/>
                </a:cubicBezTo>
                <a:close/>
                <a:moveTo>
                  <a:pt x="8365870" y="3112857"/>
                </a:moveTo>
                <a:cubicBezTo>
                  <a:pt x="8365870" y="3165685"/>
                  <a:pt x="8323071" y="3208379"/>
                  <a:pt x="8270112" y="3208379"/>
                </a:cubicBezTo>
                <a:lnTo>
                  <a:pt x="8270112" y="3452123"/>
                </a:lnTo>
                <a:cubicBezTo>
                  <a:pt x="8323071" y="3452123"/>
                  <a:pt x="8365870" y="3494943"/>
                  <a:pt x="8365870" y="3547645"/>
                </a:cubicBezTo>
                <a:lnTo>
                  <a:pt x="8610218" y="3547645"/>
                </a:lnTo>
                <a:cubicBezTo>
                  <a:pt x="8610218" y="3494943"/>
                  <a:pt x="8653144" y="3452123"/>
                  <a:pt x="8705976" y="3452123"/>
                </a:cubicBezTo>
                <a:lnTo>
                  <a:pt x="8705976" y="3208379"/>
                </a:lnTo>
                <a:cubicBezTo>
                  <a:pt x="8679560" y="3208379"/>
                  <a:pt x="8655557" y="3197737"/>
                  <a:pt x="8638285" y="3180381"/>
                </a:cubicBezTo>
                <a:cubicBezTo>
                  <a:pt x="8621013" y="3163152"/>
                  <a:pt x="8610218" y="3139208"/>
                  <a:pt x="8610218" y="3112857"/>
                </a:cubicBezTo>
                <a:close/>
                <a:moveTo>
                  <a:pt x="527178" y="3109563"/>
                </a:moveTo>
                <a:lnTo>
                  <a:pt x="771526" y="3109563"/>
                </a:lnTo>
                <a:cubicBezTo>
                  <a:pt x="771526" y="3161631"/>
                  <a:pt x="813309" y="3203818"/>
                  <a:pt x="865252" y="3204958"/>
                </a:cubicBezTo>
                <a:cubicBezTo>
                  <a:pt x="865887" y="3204958"/>
                  <a:pt x="866649" y="3205084"/>
                  <a:pt x="867284" y="3205084"/>
                </a:cubicBezTo>
                <a:lnTo>
                  <a:pt x="867284" y="3448829"/>
                </a:lnTo>
                <a:cubicBezTo>
                  <a:pt x="814452" y="3448829"/>
                  <a:pt x="771526" y="3491649"/>
                  <a:pt x="771526" y="3544351"/>
                </a:cubicBezTo>
                <a:lnTo>
                  <a:pt x="527178" y="3544351"/>
                </a:lnTo>
                <a:cubicBezTo>
                  <a:pt x="527178" y="3491649"/>
                  <a:pt x="484379" y="3448829"/>
                  <a:pt x="431420" y="3448829"/>
                </a:cubicBezTo>
                <a:lnTo>
                  <a:pt x="431420" y="3205084"/>
                </a:lnTo>
                <a:cubicBezTo>
                  <a:pt x="452121" y="3205084"/>
                  <a:pt x="471298" y="3198370"/>
                  <a:pt x="487046" y="3187222"/>
                </a:cubicBezTo>
                <a:cubicBezTo>
                  <a:pt x="510033" y="3170753"/>
                  <a:pt x="525400" y="3144528"/>
                  <a:pt x="526924" y="3114504"/>
                </a:cubicBezTo>
                <a:cubicBezTo>
                  <a:pt x="527051" y="3112857"/>
                  <a:pt x="527178" y="3111210"/>
                  <a:pt x="527178" y="3109563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2766986"/>
                </a:lnTo>
                <a:lnTo>
                  <a:pt x="9113789" y="2760890"/>
                </a:lnTo>
                <a:cubicBezTo>
                  <a:pt x="9102153" y="2755981"/>
                  <a:pt x="9091675" y="2748887"/>
                  <a:pt x="9082912" y="2740145"/>
                </a:cubicBezTo>
                <a:cubicBezTo>
                  <a:pt x="9065386" y="2722663"/>
                  <a:pt x="9054464" y="2698339"/>
                  <a:pt x="9054464" y="2671608"/>
                </a:cubicBezTo>
                <a:lnTo>
                  <a:pt x="8806433" y="2671608"/>
                </a:lnTo>
                <a:cubicBezTo>
                  <a:pt x="8806433" y="2725196"/>
                  <a:pt x="8762872" y="2768523"/>
                  <a:pt x="8709278" y="2768523"/>
                </a:cubicBezTo>
                <a:lnTo>
                  <a:pt x="8709278" y="3015942"/>
                </a:lnTo>
                <a:cubicBezTo>
                  <a:pt x="8762999" y="3015942"/>
                  <a:pt x="8806433" y="3059395"/>
                  <a:pt x="8806433" y="3112857"/>
                </a:cubicBezTo>
                <a:lnTo>
                  <a:pt x="9054464" y="3112857"/>
                </a:lnTo>
                <a:cubicBezTo>
                  <a:pt x="9054464" y="3072761"/>
                  <a:pt x="9078967" y="3038294"/>
                  <a:pt x="9113828" y="3023567"/>
                </a:cubicBezTo>
                <a:lnTo>
                  <a:pt x="9143999" y="3017479"/>
                </a:lnTo>
                <a:lnTo>
                  <a:pt x="9143999" y="3633908"/>
                </a:lnTo>
                <a:lnTo>
                  <a:pt x="9110615" y="3627172"/>
                </a:lnTo>
                <a:cubicBezTo>
                  <a:pt x="9098979" y="3622263"/>
                  <a:pt x="9088501" y="3615169"/>
                  <a:pt x="9079738" y="3606427"/>
                </a:cubicBezTo>
                <a:cubicBezTo>
                  <a:pt x="9062212" y="3588944"/>
                  <a:pt x="9051290" y="3564621"/>
                  <a:pt x="9051290" y="3537890"/>
                </a:cubicBezTo>
                <a:lnTo>
                  <a:pt x="8803259" y="3537890"/>
                </a:lnTo>
                <a:cubicBezTo>
                  <a:pt x="8803259" y="3591478"/>
                  <a:pt x="8759698" y="3634805"/>
                  <a:pt x="8706104" y="3634805"/>
                </a:cubicBezTo>
                <a:lnTo>
                  <a:pt x="8706104" y="3882224"/>
                </a:lnTo>
                <a:lnTo>
                  <a:pt x="8707329" y="3882386"/>
                </a:lnTo>
                <a:lnTo>
                  <a:pt x="8707329" y="3884829"/>
                </a:lnTo>
                <a:lnTo>
                  <a:pt x="8675457" y="3891258"/>
                </a:lnTo>
                <a:cubicBezTo>
                  <a:pt x="8641096" y="3905772"/>
                  <a:pt x="8616950" y="3939739"/>
                  <a:pt x="8616950" y="3979265"/>
                </a:cubicBezTo>
                <a:lnTo>
                  <a:pt x="8372602" y="3979265"/>
                </a:lnTo>
                <a:cubicBezTo>
                  <a:pt x="8372602" y="3939739"/>
                  <a:pt x="8348528" y="3905772"/>
                  <a:pt x="8314149" y="3891258"/>
                </a:cubicBezTo>
                <a:lnTo>
                  <a:pt x="8280989" y="3884579"/>
                </a:lnTo>
                <a:lnTo>
                  <a:pt x="8280989" y="3882549"/>
                </a:lnTo>
                <a:lnTo>
                  <a:pt x="8283448" y="3882224"/>
                </a:lnTo>
                <a:lnTo>
                  <a:pt x="8283448" y="3634805"/>
                </a:lnTo>
                <a:cubicBezTo>
                  <a:pt x="8256651" y="3634805"/>
                  <a:pt x="8232268" y="3623910"/>
                  <a:pt x="8214741" y="3606427"/>
                </a:cubicBezTo>
                <a:cubicBezTo>
                  <a:pt x="8197215" y="3588944"/>
                  <a:pt x="8186294" y="3564621"/>
                  <a:pt x="8186294" y="3537890"/>
                </a:cubicBezTo>
                <a:lnTo>
                  <a:pt x="7938262" y="3537890"/>
                </a:lnTo>
                <a:cubicBezTo>
                  <a:pt x="7938262" y="3591478"/>
                  <a:pt x="7894701" y="3634805"/>
                  <a:pt x="7841107" y="3634805"/>
                </a:cubicBezTo>
                <a:lnTo>
                  <a:pt x="7841107" y="3882224"/>
                </a:lnTo>
                <a:lnTo>
                  <a:pt x="7844071" y="3882821"/>
                </a:lnTo>
                <a:lnTo>
                  <a:pt x="7844071" y="3884214"/>
                </a:lnTo>
                <a:lnTo>
                  <a:pt x="7841107" y="3883617"/>
                </a:lnTo>
                <a:cubicBezTo>
                  <a:pt x="7788275" y="3883617"/>
                  <a:pt x="7745349" y="3926437"/>
                  <a:pt x="7745349" y="3979139"/>
                </a:cubicBezTo>
                <a:lnTo>
                  <a:pt x="7501001" y="3979139"/>
                </a:lnTo>
                <a:cubicBezTo>
                  <a:pt x="7501001" y="3939613"/>
                  <a:pt x="7476927" y="3905645"/>
                  <a:pt x="7442548" y="3891131"/>
                </a:cubicBezTo>
                <a:lnTo>
                  <a:pt x="7408599" y="3884293"/>
                </a:lnTo>
                <a:lnTo>
                  <a:pt x="7408599" y="3882509"/>
                </a:lnTo>
                <a:lnTo>
                  <a:pt x="7411720" y="3882097"/>
                </a:lnTo>
                <a:lnTo>
                  <a:pt x="7411720" y="3634678"/>
                </a:lnTo>
                <a:cubicBezTo>
                  <a:pt x="7384923" y="3634678"/>
                  <a:pt x="7360539" y="3623783"/>
                  <a:pt x="7343013" y="3606300"/>
                </a:cubicBezTo>
                <a:cubicBezTo>
                  <a:pt x="7325487" y="3588818"/>
                  <a:pt x="7314565" y="3564494"/>
                  <a:pt x="7314565" y="3537763"/>
                </a:cubicBezTo>
                <a:lnTo>
                  <a:pt x="7066534" y="3537763"/>
                </a:lnTo>
                <a:cubicBezTo>
                  <a:pt x="7066534" y="3591351"/>
                  <a:pt x="7022973" y="3634678"/>
                  <a:pt x="6969379" y="3634678"/>
                </a:cubicBezTo>
                <a:lnTo>
                  <a:pt x="6969379" y="3882097"/>
                </a:lnTo>
                <a:lnTo>
                  <a:pt x="6972840" y="3882794"/>
                </a:lnTo>
                <a:lnTo>
                  <a:pt x="6972840" y="3884187"/>
                </a:lnTo>
                <a:lnTo>
                  <a:pt x="6969379" y="3883490"/>
                </a:lnTo>
                <a:cubicBezTo>
                  <a:pt x="6916547" y="3883490"/>
                  <a:pt x="6873621" y="3926310"/>
                  <a:pt x="6873621" y="3979012"/>
                </a:cubicBezTo>
                <a:lnTo>
                  <a:pt x="6629273" y="3979012"/>
                </a:lnTo>
                <a:cubicBezTo>
                  <a:pt x="6629273" y="3926310"/>
                  <a:pt x="6586474" y="3883490"/>
                  <a:pt x="6533515" y="3883490"/>
                </a:cubicBezTo>
                <a:cubicBezTo>
                  <a:pt x="6480683" y="3883490"/>
                  <a:pt x="6437757" y="3926310"/>
                  <a:pt x="6437757" y="3979012"/>
                </a:cubicBezTo>
                <a:lnTo>
                  <a:pt x="6193409" y="3979012"/>
                </a:lnTo>
                <a:cubicBezTo>
                  <a:pt x="6193409" y="3926310"/>
                  <a:pt x="6150610" y="3883490"/>
                  <a:pt x="6097651" y="3883490"/>
                </a:cubicBezTo>
                <a:cubicBezTo>
                  <a:pt x="6044819" y="3883490"/>
                  <a:pt x="6001893" y="3926310"/>
                  <a:pt x="6001893" y="3979012"/>
                </a:cubicBezTo>
                <a:lnTo>
                  <a:pt x="5757545" y="3979012"/>
                </a:lnTo>
                <a:cubicBezTo>
                  <a:pt x="5757545" y="3926310"/>
                  <a:pt x="5714746" y="3883490"/>
                  <a:pt x="5661787" y="3883490"/>
                </a:cubicBezTo>
                <a:cubicBezTo>
                  <a:pt x="5608828" y="3883490"/>
                  <a:pt x="5566029" y="3926310"/>
                  <a:pt x="5566029" y="3979012"/>
                </a:cubicBezTo>
                <a:lnTo>
                  <a:pt x="5321681" y="3979012"/>
                </a:lnTo>
                <a:cubicBezTo>
                  <a:pt x="5321681" y="3926310"/>
                  <a:pt x="5278882" y="3883490"/>
                  <a:pt x="5225923" y="3883490"/>
                </a:cubicBezTo>
                <a:cubicBezTo>
                  <a:pt x="5173091" y="3883490"/>
                  <a:pt x="5130165" y="3926310"/>
                  <a:pt x="5130165" y="3979012"/>
                </a:cubicBezTo>
                <a:lnTo>
                  <a:pt x="4885690" y="3979012"/>
                </a:lnTo>
                <a:cubicBezTo>
                  <a:pt x="4885690" y="3926310"/>
                  <a:pt x="4842891" y="3883490"/>
                  <a:pt x="4789932" y="3883490"/>
                </a:cubicBezTo>
                <a:cubicBezTo>
                  <a:pt x="4737100" y="3883490"/>
                  <a:pt x="4694174" y="3926310"/>
                  <a:pt x="4694174" y="3979012"/>
                </a:cubicBezTo>
                <a:lnTo>
                  <a:pt x="4449826" y="3979012"/>
                </a:lnTo>
                <a:cubicBezTo>
                  <a:pt x="4449826" y="3926310"/>
                  <a:pt x="4407027" y="3883490"/>
                  <a:pt x="4354068" y="3883490"/>
                </a:cubicBezTo>
                <a:cubicBezTo>
                  <a:pt x="4301236" y="3883490"/>
                  <a:pt x="4258310" y="3926310"/>
                  <a:pt x="4258310" y="3979012"/>
                </a:cubicBezTo>
                <a:lnTo>
                  <a:pt x="4013964" y="3979012"/>
                </a:lnTo>
                <a:cubicBezTo>
                  <a:pt x="4013964" y="3926310"/>
                  <a:pt x="3971164" y="3883490"/>
                  <a:pt x="3918206" y="3883490"/>
                </a:cubicBezTo>
                <a:cubicBezTo>
                  <a:pt x="3865374" y="3883490"/>
                  <a:pt x="3822448" y="3926310"/>
                  <a:pt x="3822448" y="3979012"/>
                </a:cubicBezTo>
                <a:lnTo>
                  <a:pt x="3578099" y="3979012"/>
                </a:lnTo>
                <a:cubicBezTo>
                  <a:pt x="3578099" y="3926310"/>
                  <a:pt x="3535300" y="3883490"/>
                  <a:pt x="3482342" y="3883490"/>
                </a:cubicBezTo>
                <a:cubicBezTo>
                  <a:pt x="3429509" y="3883490"/>
                  <a:pt x="3386584" y="3926310"/>
                  <a:pt x="3386584" y="3979012"/>
                </a:cubicBezTo>
                <a:lnTo>
                  <a:pt x="3142236" y="3979012"/>
                </a:lnTo>
                <a:cubicBezTo>
                  <a:pt x="3142236" y="3926310"/>
                  <a:pt x="3099437" y="3883490"/>
                  <a:pt x="3046478" y="3883490"/>
                </a:cubicBezTo>
                <a:cubicBezTo>
                  <a:pt x="2993645" y="3883490"/>
                  <a:pt x="2950720" y="3926310"/>
                  <a:pt x="2950720" y="3979012"/>
                </a:cubicBezTo>
                <a:lnTo>
                  <a:pt x="2706371" y="3979012"/>
                </a:lnTo>
                <a:cubicBezTo>
                  <a:pt x="2706371" y="3926310"/>
                  <a:pt x="2663573" y="3883490"/>
                  <a:pt x="2610613" y="3883490"/>
                </a:cubicBezTo>
                <a:lnTo>
                  <a:pt x="2610613" y="3639746"/>
                </a:lnTo>
                <a:cubicBezTo>
                  <a:pt x="2663446" y="3639746"/>
                  <a:pt x="2706371" y="3597052"/>
                  <a:pt x="2706371" y="3544224"/>
                </a:cubicBezTo>
                <a:cubicBezTo>
                  <a:pt x="2706371" y="3491522"/>
                  <a:pt x="2663573" y="3448703"/>
                  <a:pt x="2610613" y="3448703"/>
                </a:cubicBezTo>
                <a:cubicBezTo>
                  <a:pt x="2557655" y="3448703"/>
                  <a:pt x="2514855" y="3491522"/>
                  <a:pt x="2514855" y="3544224"/>
                </a:cubicBezTo>
                <a:lnTo>
                  <a:pt x="2270508" y="3544224"/>
                </a:lnTo>
                <a:cubicBezTo>
                  <a:pt x="2270508" y="3491522"/>
                  <a:pt x="2227709" y="3448703"/>
                  <a:pt x="2174750" y="3448703"/>
                </a:cubicBezTo>
                <a:cubicBezTo>
                  <a:pt x="2121791" y="3448703"/>
                  <a:pt x="2078991" y="3491522"/>
                  <a:pt x="2078991" y="3544224"/>
                </a:cubicBezTo>
                <a:cubicBezTo>
                  <a:pt x="2078991" y="3597052"/>
                  <a:pt x="2121791" y="3639746"/>
                  <a:pt x="2174750" y="3639746"/>
                </a:cubicBezTo>
                <a:lnTo>
                  <a:pt x="2174750" y="3883490"/>
                </a:lnTo>
                <a:cubicBezTo>
                  <a:pt x="2145032" y="3883490"/>
                  <a:pt x="2118488" y="3897046"/>
                  <a:pt x="2100836" y="3918202"/>
                </a:cubicBezTo>
                <a:cubicBezTo>
                  <a:pt x="2100709" y="3918329"/>
                  <a:pt x="2100709" y="3918456"/>
                  <a:pt x="2100582" y="3918583"/>
                </a:cubicBezTo>
                <a:cubicBezTo>
                  <a:pt x="2098677" y="3920863"/>
                  <a:pt x="2097025" y="3923143"/>
                  <a:pt x="2095375" y="3925550"/>
                </a:cubicBezTo>
                <a:cubicBezTo>
                  <a:pt x="2085087" y="3940753"/>
                  <a:pt x="2078991" y="3959122"/>
                  <a:pt x="2078991" y="3978885"/>
                </a:cubicBezTo>
                <a:lnTo>
                  <a:pt x="1834643" y="3978885"/>
                </a:lnTo>
                <a:cubicBezTo>
                  <a:pt x="1834643" y="3926183"/>
                  <a:pt x="1791844" y="3883364"/>
                  <a:pt x="1738886" y="3883364"/>
                </a:cubicBezTo>
                <a:lnTo>
                  <a:pt x="1738886" y="3639619"/>
                </a:lnTo>
                <a:cubicBezTo>
                  <a:pt x="1791718" y="3639619"/>
                  <a:pt x="1834643" y="3596925"/>
                  <a:pt x="1834643" y="3544097"/>
                </a:cubicBezTo>
                <a:cubicBezTo>
                  <a:pt x="1834643" y="3491396"/>
                  <a:pt x="1791844" y="3448576"/>
                  <a:pt x="1738886" y="3448576"/>
                </a:cubicBezTo>
                <a:cubicBezTo>
                  <a:pt x="1686054" y="3448576"/>
                  <a:pt x="1643128" y="3491396"/>
                  <a:pt x="1643128" y="3544097"/>
                </a:cubicBezTo>
                <a:lnTo>
                  <a:pt x="1398780" y="3544097"/>
                </a:lnTo>
                <a:cubicBezTo>
                  <a:pt x="1398780" y="3528768"/>
                  <a:pt x="1395097" y="3514453"/>
                  <a:pt x="1388619" y="3501531"/>
                </a:cubicBezTo>
                <a:cubicBezTo>
                  <a:pt x="1372871" y="3470112"/>
                  <a:pt x="1340487" y="3448576"/>
                  <a:pt x="1303022" y="3448576"/>
                </a:cubicBezTo>
                <a:lnTo>
                  <a:pt x="1303022" y="3204831"/>
                </a:lnTo>
                <a:cubicBezTo>
                  <a:pt x="1355854" y="3204831"/>
                  <a:pt x="1398780" y="3162138"/>
                  <a:pt x="1398780" y="3109310"/>
                </a:cubicBezTo>
                <a:cubicBezTo>
                  <a:pt x="1398780" y="3056608"/>
                  <a:pt x="1355980" y="3013788"/>
                  <a:pt x="1303022" y="3013788"/>
                </a:cubicBezTo>
                <a:cubicBezTo>
                  <a:pt x="1250190" y="3013788"/>
                  <a:pt x="1207264" y="3056608"/>
                  <a:pt x="1207264" y="3109310"/>
                </a:cubicBezTo>
                <a:lnTo>
                  <a:pt x="963042" y="3109310"/>
                </a:lnTo>
                <a:cubicBezTo>
                  <a:pt x="963042" y="3056608"/>
                  <a:pt x="920243" y="3013788"/>
                  <a:pt x="867284" y="3013788"/>
                </a:cubicBezTo>
                <a:lnTo>
                  <a:pt x="867284" y="2770043"/>
                </a:lnTo>
                <a:cubicBezTo>
                  <a:pt x="920116" y="2770043"/>
                  <a:pt x="963042" y="2727350"/>
                  <a:pt x="963042" y="2674522"/>
                </a:cubicBezTo>
                <a:cubicBezTo>
                  <a:pt x="963042" y="2621820"/>
                  <a:pt x="920243" y="2579000"/>
                  <a:pt x="867284" y="2579000"/>
                </a:cubicBezTo>
                <a:cubicBezTo>
                  <a:pt x="814452" y="2579000"/>
                  <a:pt x="771526" y="2621820"/>
                  <a:pt x="771526" y="2674522"/>
                </a:cubicBezTo>
                <a:lnTo>
                  <a:pt x="527178" y="2674522"/>
                </a:lnTo>
                <a:cubicBezTo>
                  <a:pt x="527178" y="2621820"/>
                  <a:pt x="484379" y="2579000"/>
                  <a:pt x="431420" y="2579000"/>
                </a:cubicBezTo>
                <a:cubicBezTo>
                  <a:pt x="378588" y="2579000"/>
                  <a:pt x="335662" y="2621820"/>
                  <a:pt x="335662" y="2674522"/>
                </a:cubicBezTo>
                <a:cubicBezTo>
                  <a:pt x="335662" y="2727350"/>
                  <a:pt x="378588" y="2770043"/>
                  <a:pt x="431420" y="2770043"/>
                </a:cubicBezTo>
                <a:lnTo>
                  <a:pt x="431420" y="3013788"/>
                </a:lnTo>
                <a:cubicBezTo>
                  <a:pt x="378588" y="3013788"/>
                  <a:pt x="335662" y="3056608"/>
                  <a:pt x="335662" y="3109310"/>
                </a:cubicBezTo>
                <a:lnTo>
                  <a:pt x="91314" y="3109310"/>
                </a:lnTo>
                <a:cubicBezTo>
                  <a:pt x="91314" y="3069784"/>
                  <a:pt x="67240" y="3035816"/>
                  <a:pt x="32860" y="3021302"/>
                </a:cubicBezTo>
                <a:lnTo>
                  <a:pt x="0" y="3014683"/>
                </a:lnTo>
                <a:close/>
              </a:path>
            </a:pathLst>
          </a:custGeom>
          <a:solidFill>
            <a:srgbClr val="887439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52390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Verstingster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96FE5B56-A7A1-704B-9C5E-2E5082621FC3}"/>
              </a:ext>
            </a:extLst>
          </p:cNvPr>
          <p:cNvSpPr/>
          <p:nvPr userDrawn="1"/>
        </p:nvSpPr>
        <p:spPr>
          <a:xfrm>
            <a:off x="0" y="1670558"/>
            <a:ext cx="9144000" cy="3472942"/>
          </a:xfrm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rgbClr val="C0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9568C45-B9BA-9F49-B51C-B41FE92B4E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286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Muiderslot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14" name="Vrije vorm 13">
            <a:extLst>
              <a:ext uri="{FF2B5EF4-FFF2-40B4-BE49-F238E27FC236}">
                <a16:creationId xmlns:a16="http://schemas.microsoft.com/office/drawing/2014/main" id="{990FF20E-2634-6249-8E75-D37D2B311AB5}"/>
              </a:ext>
            </a:extLst>
          </p:cNvPr>
          <p:cNvSpPr/>
          <p:nvPr userDrawn="1"/>
        </p:nvSpPr>
        <p:spPr>
          <a:xfrm>
            <a:off x="0" y="1669500"/>
            <a:ext cx="9144000" cy="3474000"/>
          </a:xfrm>
          <a:custGeom>
            <a:avLst/>
            <a:gdLst>
              <a:gd name="connsiteX0" fmla="*/ 8056372 w 9144000"/>
              <a:gd name="connsiteY0" fmla="*/ 383100 h 3474000"/>
              <a:gd name="connsiteX1" fmla="*/ 8275701 w 9144000"/>
              <a:gd name="connsiteY1" fmla="*/ 383100 h 3474000"/>
              <a:gd name="connsiteX2" fmla="*/ 8300974 w 9144000"/>
              <a:gd name="connsiteY2" fmla="*/ 443782 h 3474000"/>
              <a:gd name="connsiteX3" fmla="*/ 8361807 w 9144000"/>
              <a:gd name="connsiteY3" fmla="*/ 468866 h 3474000"/>
              <a:gd name="connsiteX4" fmla="*/ 8361807 w 9144000"/>
              <a:gd name="connsiteY4" fmla="*/ 687654 h 3474000"/>
              <a:gd name="connsiteX5" fmla="*/ 8300974 w 9144000"/>
              <a:gd name="connsiteY5" fmla="*/ 712864 h 3474000"/>
              <a:gd name="connsiteX6" fmla="*/ 8275701 w 9144000"/>
              <a:gd name="connsiteY6" fmla="*/ 773547 h 3474000"/>
              <a:gd name="connsiteX7" fmla="*/ 8056372 w 9144000"/>
              <a:gd name="connsiteY7" fmla="*/ 773547 h 3474000"/>
              <a:gd name="connsiteX8" fmla="*/ 8036687 w 9144000"/>
              <a:gd name="connsiteY8" fmla="*/ 718945 h 3474000"/>
              <a:gd name="connsiteX9" fmla="*/ 7970393 w 9144000"/>
              <a:gd name="connsiteY9" fmla="*/ 687654 h 3474000"/>
              <a:gd name="connsiteX10" fmla="*/ 7970393 w 9144000"/>
              <a:gd name="connsiteY10" fmla="*/ 468866 h 3474000"/>
              <a:gd name="connsiteX11" fmla="*/ 8036687 w 9144000"/>
              <a:gd name="connsiteY11" fmla="*/ 437701 h 3474000"/>
              <a:gd name="connsiteX12" fmla="*/ 8056372 w 9144000"/>
              <a:gd name="connsiteY12" fmla="*/ 383100 h 3474000"/>
              <a:gd name="connsiteX13" fmla="*/ 8446198 w 9144000"/>
              <a:gd name="connsiteY13" fmla="*/ 0 h 3474000"/>
              <a:gd name="connsiteX14" fmla="*/ 8668576 w 9144000"/>
              <a:gd name="connsiteY14" fmla="*/ 0 h 3474000"/>
              <a:gd name="connsiteX15" fmla="*/ 8673870 w 9144000"/>
              <a:gd name="connsiteY15" fmla="*/ 26169 h 3474000"/>
              <a:gd name="connsiteX16" fmla="*/ 8753094 w 9144000"/>
              <a:gd name="connsiteY16" fmla="*/ 78545 h 3474000"/>
              <a:gd name="connsiteX17" fmla="*/ 8753094 w 9144000"/>
              <a:gd name="connsiteY17" fmla="*/ 297460 h 3474000"/>
              <a:gd name="connsiteX18" fmla="*/ 8686673 w 9144000"/>
              <a:gd name="connsiteY18" fmla="*/ 328751 h 3474000"/>
              <a:gd name="connsiteX19" fmla="*/ 8666988 w 9144000"/>
              <a:gd name="connsiteY19" fmla="*/ 383353 h 3474000"/>
              <a:gd name="connsiteX20" fmla="*/ 8447659 w 9144000"/>
              <a:gd name="connsiteY20" fmla="*/ 383353 h 3474000"/>
              <a:gd name="connsiteX21" fmla="*/ 8422513 w 9144000"/>
              <a:gd name="connsiteY21" fmla="*/ 322670 h 3474000"/>
              <a:gd name="connsiteX22" fmla="*/ 8361680 w 9144000"/>
              <a:gd name="connsiteY22" fmla="*/ 297460 h 3474000"/>
              <a:gd name="connsiteX23" fmla="*/ 8361680 w 9144000"/>
              <a:gd name="connsiteY23" fmla="*/ 78545 h 3474000"/>
              <a:gd name="connsiteX24" fmla="*/ 8440904 w 9144000"/>
              <a:gd name="connsiteY24" fmla="*/ 26169 h 3474000"/>
              <a:gd name="connsiteX25" fmla="*/ 7663497 w 9144000"/>
              <a:gd name="connsiteY25" fmla="*/ 0 h 3474000"/>
              <a:gd name="connsiteX26" fmla="*/ 7885875 w 9144000"/>
              <a:gd name="connsiteY26" fmla="*/ 0 h 3474000"/>
              <a:gd name="connsiteX27" fmla="*/ 7891169 w 9144000"/>
              <a:gd name="connsiteY27" fmla="*/ 26169 h 3474000"/>
              <a:gd name="connsiteX28" fmla="*/ 7970393 w 9144000"/>
              <a:gd name="connsiteY28" fmla="*/ 78545 h 3474000"/>
              <a:gd name="connsiteX29" fmla="*/ 7970393 w 9144000"/>
              <a:gd name="connsiteY29" fmla="*/ 297460 h 3474000"/>
              <a:gd name="connsiteX30" fmla="*/ 7903972 w 9144000"/>
              <a:gd name="connsiteY30" fmla="*/ 328751 h 3474000"/>
              <a:gd name="connsiteX31" fmla="*/ 7884287 w 9144000"/>
              <a:gd name="connsiteY31" fmla="*/ 383226 h 3474000"/>
              <a:gd name="connsiteX32" fmla="*/ 7664958 w 9144000"/>
              <a:gd name="connsiteY32" fmla="*/ 383226 h 3474000"/>
              <a:gd name="connsiteX33" fmla="*/ 7639812 w 9144000"/>
              <a:gd name="connsiteY33" fmla="*/ 322543 h 3474000"/>
              <a:gd name="connsiteX34" fmla="*/ 7578979 w 9144000"/>
              <a:gd name="connsiteY34" fmla="*/ 297333 h 3474000"/>
              <a:gd name="connsiteX35" fmla="*/ 7578979 w 9144000"/>
              <a:gd name="connsiteY35" fmla="*/ 78545 h 3474000"/>
              <a:gd name="connsiteX36" fmla="*/ 7658203 w 9144000"/>
              <a:gd name="connsiteY36" fmla="*/ 26169 h 3474000"/>
              <a:gd name="connsiteX37" fmla="*/ 0 w 9144000"/>
              <a:gd name="connsiteY37" fmla="*/ 0 h 3474000"/>
              <a:gd name="connsiteX38" fmla="*/ 7103174 w 9144000"/>
              <a:gd name="connsiteY38" fmla="*/ 0 h 3474000"/>
              <a:gd name="connsiteX39" fmla="*/ 7108468 w 9144000"/>
              <a:gd name="connsiteY39" fmla="*/ 26169 h 3474000"/>
              <a:gd name="connsiteX40" fmla="*/ 7187692 w 9144000"/>
              <a:gd name="connsiteY40" fmla="*/ 78545 h 3474000"/>
              <a:gd name="connsiteX41" fmla="*/ 7187692 w 9144000"/>
              <a:gd name="connsiteY41" fmla="*/ 297460 h 3474000"/>
              <a:gd name="connsiteX42" fmla="*/ 7121398 w 9144000"/>
              <a:gd name="connsiteY42" fmla="*/ 328751 h 3474000"/>
              <a:gd name="connsiteX43" fmla="*/ 7101713 w 9144000"/>
              <a:gd name="connsiteY43" fmla="*/ 383353 h 3474000"/>
              <a:gd name="connsiteX44" fmla="*/ 6882384 w 9144000"/>
              <a:gd name="connsiteY44" fmla="*/ 383353 h 3474000"/>
              <a:gd name="connsiteX45" fmla="*/ 6796405 w 9144000"/>
              <a:gd name="connsiteY45" fmla="*/ 297586 h 3474000"/>
              <a:gd name="connsiteX46" fmla="*/ 6710426 w 9144000"/>
              <a:gd name="connsiteY46" fmla="*/ 383353 h 3474000"/>
              <a:gd name="connsiteX47" fmla="*/ 6796405 w 9144000"/>
              <a:gd name="connsiteY47" fmla="*/ 469120 h 3474000"/>
              <a:gd name="connsiteX48" fmla="*/ 6796405 w 9144000"/>
              <a:gd name="connsiteY48" fmla="*/ 687907 h 3474000"/>
              <a:gd name="connsiteX49" fmla="*/ 6710426 w 9144000"/>
              <a:gd name="connsiteY49" fmla="*/ 773674 h 3474000"/>
              <a:gd name="connsiteX50" fmla="*/ 6796405 w 9144000"/>
              <a:gd name="connsiteY50" fmla="*/ 859440 h 3474000"/>
              <a:gd name="connsiteX51" fmla="*/ 6882384 w 9144000"/>
              <a:gd name="connsiteY51" fmla="*/ 773674 h 3474000"/>
              <a:gd name="connsiteX52" fmla="*/ 7101713 w 9144000"/>
              <a:gd name="connsiteY52" fmla="*/ 773674 h 3474000"/>
              <a:gd name="connsiteX53" fmla="*/ 7187692 w 9144000"/>
              <a:gd name="connsiteY53" fmla="*/ 859440 h 3474000"/>
              <a:gd name="connsiteX54" fmla="*/ 7273671 w 9144000"/>
              <a:gd name="connsiteY54" fmla="*/ 773674 h 3474000"/>
              <a:gd name="connsiteX55" fmla="*/ 7187692 w 9144000"/>
              <a:gd name="connsiteY55" fmla="*/ 687907 h 3474000"/>
              <a:gd name="connsiteX56" fmla="*/ 7187692 w 9144000"/>
              <a:gd name="connsiteY56" fmla="*/ 468866 h 3474000"/>
              <a:gd name="connsiteX57" fmla="*/ 7248525 w 9144000"/>
              <a:gd name="connsiteY57" fmla="*/ 443656 h 3474000"/>
              <a:gd name="connsiteX58" fmla="*/ 7251446 w 9144000"/>
              <a:gd name="connsiteY58" fmla="*/ 440489 h 3474000"/>
              <a:gd name="connsiteX59" fmla="*/ 7253986 w 9144000"/>
              <a:gd name="connsiteY59" fmla="*/ 437701 h 3474000"/>
              <a:gd name="connsiteX60" fmla="*/ 7273671 w 9144000"/>
              <a:gd name="connsiteY60" fmla="*/ 383100 h 3474000"/>
              <a:gd name="connsiteX61" fmla="*/ 7493000 w 9144000"/>
              <a:gd name="connsiteY61" fmla="*/ 383100 h 3474000"/>
              <a:gd name="connsiteX62" fmla="*/ 7518273 w 9144000"/>
              <a:gd name="connsiteY62" fmla="*/ 443782 h 3474000"/>
              <a:gd name="connsiteX63" fmla="*/ 7579106 w 9144000"/>
              <a:gd name="connsiteY63" fmla="*/ 468866 h 3474000"/>
              <a:gd name="connsiteX64" fmla="*/ 7579106 w 9144000"/>
              <a:gd name="connsiteY64" fmla="*/ 687654 h 3474000"/>
              <a:gd name="connsiteX65" fmla="*/ 7493127 w 9144000"/>
              <a:gd name="connsiteY65" fmla="*/ 773420 h 3474000"/>
              <a:gd name="connsiteX66" fmla="*/ 7579106 w 9144000"/>
              <a:gd name="connsiteY66" fmla="*/ 859187 h 3474000"/>
              <a:gd name="connsiteX67" fmla="*/ 7665085 w 9144000"/>
              <a:gd name="connsiteY67" fmla="*/ 773420 h 3474000"/>
              <a:gd name="connsiteX68" fmla="*/ 7884414 w 9144000"/>
              <a:gd name="connsiteY68" fmla="*/ 773420 h 3474000"/>
              <a:gd name="connsiteX69" fmla="*/ 7904099 w 9144000"/>
              <a:gd name="connsiteY69" fmla="*/ 828022 h 3474000"/>
              <a:gd name="connsiteX70" fmla="*/ 7970393 w 9144000"/>
              <a:gd name="connsiteY70" fmla="*/ 859187 h 3474000"/>
              <a:gd name="connsiteX71" fmla="*/ 7970393 w 9144000"/>
              <a:gd name="connsiteY71" fmla="*/ 1077975 h 3474000"/>
              <a:gd name="connsiteX72" fmla="*/ 7884414 w 9144000"/>
              <a:gd name="connsiteY72" fmla="*/ 1163741 h 3474000"/>
              <a:gd name="connsiteX73" fmla="*/ 7970393 w 9144000"/>
              <a:gd name="connsiteY73" fmla="*/ 1249508 h 3474000"/>
              <a:gd name="connsiteX74" fmla="*/ 8056372 w 9144000"/>
              <a:gd name="connsiteY74" fmla="*/ 1163741 h 3474000"/>
              <a:gd name="connsiteX75" fmla="*/ 8275701 w 9144000"/>
              <a:gd name="connsiteY75" fmla="*/ 1163741 h 3474000"/>
              <a:gd name="connsiteX76" fmla="*/ 8361680 w 9144000"/>
              <a:gd name="connsiteY76" fmla="*/ 1249508 h 3474000"/>
              <a:gd name="connsiteX77" fmla="*/ 8447659 w 9144000"/>
              <a:gd name="connsiteY77" fmla="*/ 1163741 h 3474000"/>
              <a:gd name="connsiteX78" fmla="*/ 8361680 w 9144000"/>
              <a:gd name="connsiteY78" fmla="*/ 1077975 h 3474000"/>
              <a:gd name="connsiteX79" fmla="*/ 8361680 w 9144000"/>
              <a:gd name="connsiteY79" fmla="*/ 859314 h 3474000"/>
              <a:gd name="connsiteX80" fmla="*/ 8422513 w 9144000"/>
              <a:gd name="connsiteY80" fmla="*/ 834230 h 3474000"/>
              <a:gd name="connsiteX81" fmla="*/ 8447786 w 9144000"/>
              <a:gd name="connsiteY81" fmla="*/ 773547 h 3474000"/>
              <a:gd name="connsiteX82" fmla="*/ 8667115 w 9144000"/>
              <a:gd name="connsiteY82" fmla="*/ 773547 h 3474000"/>
              <a:gd name="connsiteX83" fmla="*/ 8753094 w 9144000"/>
              <a:gd name="connsiteY83" fmla="*/ 859314 h 3474000"/>
              <a:gd name="connsiteX84" fmla="*/ 8839073 w 9144000"/>
              <a:gd name="connsiteY84" fmla="*/ 773547 h 3474000"/>
              <a:gd name="connsiteX85" fmla="*/ 8753094 w 9144000"/>
              <a:gd name="connsiteY85" fmla="*/ 687780 h 3474000"/>
              <a:gd name="connsiteX86" fmla="*/ 8753094 w 9144000"/>
              <a:gd name="connsiteY86" fmla="*/ 468866 h 3474000"/>
              <a:gd name="connsiteX87" fmla="*/ 8819388 w 9144000"/>
              <a:gd name="connsiteY87" fmla="*/ 437701 h 3474000"/>
              <a:gd name="connsiteX88" fmla="*/ 8839073 w 9144000"/>
              <a:gd name="connsiteY88" fmla="*/ 383100 h 3474000"/>
              <a:gd name="connsiteX89" fmla="*/ 9058402 w 9144000"/>
              <a:gd name="connsiteY89" fmla="*/ 383100 h 3474000"/>
              <a:gd name="connsiteX90" fmla="*/ 9110909 w 9144000"/>
              <a:gd name="connsiteY90" fmla="*/ 462128 h 3474000"/>
              <a:gd name="connsiteX91" fmla="*/ 9144000 w 9144000"/>
              <a:gd name="connsiteY91" fmla="*/ 468789 h 3474000"/>
              <a:gd name="connsiteX92" fmla="*/ 9144000 w 9144000"/>
              <a:gd name="connsiteY92" fmla="*/ 3474000 h 3474000"/>
              <a:gd name="connsiteX93" fmla="*/ 0 w 9144000"/>
              <a:gd name="connsiteY93" fmla="*/ 347400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144000" h="3474000">
                <a:moveTo>
                  <a:pt x="8056372" y="383100"/>
                </a:moveTo>
                <a:lnTo>
                  <a:pt x="8275701" y="383100"/>
                </a:lnTo>
                <a:cubicBezTo>
                  <a:pt x="8275701" y="406790"/>
                  <a:pt x="8285353" y="428327"/>
                  <a:pt x="8300974" y="443782"/>
                </a:cubicBezTo>
                <a:cubicBezTo>
                  <a:pt x="8316468" y="459365"/>
                  <a:pt x="8338058" y="468866"/>
                  <a:pt x="8361807" y="468866"/>
                </a:cubicBezTo>
                <a:lnTo>
                  <a:pt x="8361807" y="687654"/>
                </a:lnTo>
                <a:cubicBezTo>
                  <a:pt x="8338058" y="687654"/>
                  <a:pt x="8316595" y="697282"/>
                  <a:pt x="8300974" y="712864"/>
                </a:cubicBezTo>
                <a:cubicBezTo>
                  <a:pt x="8285353" y="728447"/>
                  <a:pt x="8275701" y="749857"/>
                  <a:pt x="8275701" y="773547"/>
                </a:cubicBezTo>
                <a:lnTo>
                  <a:pt x="8056372" y="773547"/>
                </a:lnTo>
                <a:cubicBezTo>
                  <a:pt x="8056372" y="752771"/>
                  <a:pt x="8049006" y="733768"/>
                  <a:pt x="8036687" y="718945"/>
                </a:cubicBezTo>
                <a:cubicBezTo>
                  <a:pt x="8020939" y="699816"/>
                  <a:pt x="7997063" y="687654"/>
                  <a:pt x="7970393" y="687654"/>
                </a:cubicBezTo>
                <a:lnTo>
                  <a:pt x="7970393" y="468866"/>
                </a:lnTo>
                <a:cubicBezTo>
                  <a:pt x="7997063" y="468866"/>
                  <a:pt x="8020939" y="456704"/>
                  <a:pt x="8036687" y="437701"/>
                </a:cubicBezTo>
                <a:cubicBezTo>
                  <a:pt x="8049006" y="422879"/>
                  <a:pt x="8056372" y="403876"/>
                  <a:pt x="8056372" y="383100"/>
                </a:cubicBezTo>
                <a:close/>
                <a:moveTo>
                  <a:pt x="8446198" y="0"/>
                </a:moveTo>
                <a:lnTo>
                  <a:pt x="8668576" y="0"/>
                </a:lnTo>
                <a:lnTo>
                  <a:pt x="8673870" y="26169"/>
                </a:lnTo>
                <a:cubicBezTo>
                  <a:pt x="8686919" y="56953"/>
                  <a:pt x="8717471" y="78545"/>
                  <a:pt x="8753094" y="78545"/>
                </a:cubicBezTo>
                <a:lnTo>
                  <a:pt x="8753094" y="297460"/>
                </a:lnTo>
                <a:cubicBezTo>
                  <a:pt x="8726424" y="297460"/>
                  <a:pt x="8702548" y="309621"/>
                  <a:pt x="8686673" y="328751"/>
                </a:cubicBezTo>
                <a:cubicBezTo>
                  <a:pt x="8674354" y="343573"/>
                  <a:pt x="8666988" y="362576"/>
                  <a:pt x="8666988" y="383353"/>
                </a:cubicBezTo>
                <a:lnTo>
                  <a:pt x="8447659" y="383353"/>
                </a:lnTo>
                <a:cubicBezTo>
                  <a:pt x="8447659" y="359663"/>
                  <a:pt x="8438007" y="338253"/>
                  <a:pt x="8422513" y="322670"/>
                </a:cubicBezTo>
                <a:cubicBezTo>
                  <a:pt x="8406892" y="307088"/>
                  <a:pt x="8385429" y="297460"/>
                  <a:pt x="8361680" y="297460"/>
                </a:cubicBezTo>
                <a:lnTo>
                  <a:pt x="8361680" y="78545"/>
                </a:lnTo>
                <a:cubicBezTo>
                  <a:pt x="8397304" y="78545"/>
                  <a:pt x="8427855" y="56953"/>
                  <a:pt x="8440904" y="26169"/>
                </a:cubicBezTo>
                <a:close/>
                <a:moveTo>
                  <a:pt x="7663497" y="0"/>
                </a:moveTo>
                <a:lnTo>
                  <a:pt x="7885875" y="0"/>
                </a:lnTo>
                <a:lnTo>
                  <a:pt x="7891169" y="26169"/>
                </a:lnTo>
                <a:cubicBezTo>
                  <a:pt x="7904218" y="56953"/>
                  <a:pt x="7934770" y="78545"/>
                  <a:pt x="7970393" y="78545"/>
                </a:cubicBezTo>
                <a:lnTo>
                  <a:pt x="7970393" y="297460"/>
                </a:lnTo>
                <a:cubicBezTo>
                  <a:pt x="7943723" y="297460"/>
                  <a:pt x="7919847" y="309621"/>
                  <a:pt x="7903972" y="328751"/>
                </a:cubicBezTo>
                <a:cubicBezTo>
                  <a:pt x="7891653" y="343573"/>
                  <a:pt x="7884287" y="362576"/>
                  <a:pt x="7884287" y="383226"/>
                </a:cubicBezTo>
                <a:lnTo>
                  <a:pt x="7664958" y="383226"/>
                </a:lnTo>
                <a:cubicBezTo>
                  <a:pt x="7664958" y="359536"/>
                  <a:pt x="7655306" y="338126"/>
                  <a:pt x="7639812" y="322543"/>
                </a:cubicBezTo>
                <a:cubicBezTo>
                  <a:pt x="7624191" y="306961"/>
                  <a:pt x="7602728" y="297333"/>
                  <a:pt x="7578979" y="297333"/>
                </a:cubicBezTo>
                <a:lnTo>
                  <a:pt x="7578979" y="78545"/>
                </a:lnTo>
                <a:cubicBezTo>
                  <a:pt x="7614603" y="78545"/>
                  <a:pt x="7645154" y="56953"/>
                  <a:pt x="7658203" y="26169"/>
                </a:cubicBezTo>
                <a:close/>
                <a:moveTo>
                  <a:pt x="0" y="0"/>
                </a:moveTo>
                <a:lnTo>
                  <a:pt x="7103174" y="0"/>
                </a:lnTo>
                <a:lnTo>
                  <a:pt x="7108468" y="26169"/>
                </a:lnTo>
                <a:cubicBezTo>
                  <a:pt x="7121517" y="56953"/>
                  <a:pt x="7152069" y="78545"/>
                  <a:pt x="7187692" y="78545"/>
                </a:cubicBezTo>
                <a:lnTo>
                  <a:pt x="7187692" y="297460"/>
                </a:lnTo>
                <a:cubicBezTo>
                  <a:pt x="7161022" y="297460"/>
                  <a:pt x="7137146" y="309621"/>
                  <a:pt x="7121398" y="328751"/>
                </a:cubicBezTo>
                <a:cubicBezTo>
                  <a:pt x="7109079" y="343573"/>
                  <a:pt x="7101713" y="362576"/>
                  <a:pt x="7101713" y="383353"/>
                </a:cubicBezTo>
                <a:lnTo>
                  <a:pt x="6882384" y="383353"/>
                </a:lnTo>
                <a:cubicBezTo>
                  <a:pt x="6882384" y="336099"/>
                  <a:pt x="6843903" y="297586"/>
                  <a:pt x="6796405" y="297586"/>
                </a:cubicBezTo>
                <a:cubicBezTo>
                  <a:pt x="6748907" y="297586"/>
                  <a:pt x="6710426" y="335972"/>
                  <a:pt x="6710426" y="383353"/>
                </a:cubicBezTo>
                <a:cubicBezTo>
                  <a:pt x="6710426" y="430734"/>
                  <a:pt x="6748907" y="469120"/>
                  <a:pt x="6796405" y="469120"/>
                </a:cubicBezTo>
                <a:lnTo>
                  <a:pt x="6796405" y="687907"/>
                </a:lnTo>
                <a:cubicBezTo>
                  <a:pt x="6748907" y="687907"/>
                  <a:pt x="6710426" y="726293"/>
                  <a:pt x="6710426" y="773674"/>
                </a:cubicBezTo>
                <a:cubicBezTo>
                  <a:pt x="6710426" y="821055"/>
                  <a:pt x="6748907" y="859440"/>
                  <a:pt x="6796405" y="859440"/>
                </a:cubicBezTo>
                <a:cubicBezTo>
                  <a:pt x="6843903" y="859440"/>
                  <a:pt x="6882384" y="821055"/>
                  <a:pt x="6882384" y="773674"/>
                </a:cubicBezTo>
                <a:lnTo>
                  <a:pt x="7101713" y="773674"/>
                </a:lnTo>
                <a:cubicBezTo>
                  <a:pt x="7101713" y="821055"/>
                  <a:pt x="7140194" y="859440"/>
                  <a:pt x="7187692" y="859440"/>
                </a:cubicBezTo>
                <a:cubicBezTo>
                  <a:pt x="7235190" y="859440"/>
                  <a:pt x="7273671" y="821055"/>
                  <a:pt x="7273671" y="773674"/>
                </a:cubicBezTo>
                <a:cubicBezTo>
                  <a:pt x="7273671" y="726420"/>
                  <a:pt x="7235190" y="687907"/>
                  <a:pt x="7187692" y="687907"/>
                </a:cubicBezTo>
                <a:lnTo>
                  <a:pt x="7187692" y="468866"/>
                </a:lnTo>
                <a:cubicBezTo>
                  <a:pt x="7211441" y="468866"/>
                  <a:pt x="7233031" y="459238"/>
                  <a:pt x="7248525" y="443656"/>
                </a:cubicBezTo>
                <a:cubicBezTo>
                  <a:pt x="7249541" y="442642"/>
                  <a:pt x="7250430" y="441502"/>
                  <a:pt x="7251446" y="440489"/>
                </a:cubicBezTo>
                <a:cubicBezTo>
                  <a:pt x="7252335" y="439475"/>
                  <a:pt x="7253224" y="438588"/>
                  <a:pt x="7253986" y="437701"/>
                </a:cubicBezTo>
                <a:cubicBezTo>
                  <a:pt x="7266305" y="422879"/>
                  <a:pt x="7273671" y="403876"/>
                  <a:pt x="7273671" y="383100"/>
                </a:cubicBezTo>
                <a:lnTo>
                  <a:pt x="7493000" y="383100"/>
                </a:lnTo>
                <a:cubicBezTo>
                  <a:pt x="7493000" y="406790"/>
                  <a:pt x="7502652" y="428327"/>
                  <a:pt x="7518273" y="443782"/>
                </a:cubicBezTo>
                <a:cubicBezTo>
                  <a:pt x="7533767" y="459365"/>
                  <a:pt x="7555357" y="468866"/>
                  <a:pt x="7579106" y="468866"/>
                </a:cubicBezTo>
                <a:lnTo>
                  <a:pt x="7579106" y="687654"/>
                </a:lnTo>
                <a:cubicBezTo>
                  <a:pt x="7531608" y="687654"/>
                  <a:pt x="7493127" y="726040"/>
                  <a:pt x="7493127" y="773420"/>
                </a:cubicBezTo>
                <a:cubicBezTo>
                  <a:pt x="7493127" y="820801"/>
                  <a:pt x="7531608" y="859187"/>
                  <a:pt x="7579106" y="859187"/>
                </a:cubicBezTo>
                <a:cubicBezTo>
                  <a:pt x="7626604" y="859187"/>
                  <a:pt x="7665085" y="820801"/>
                  <a:pt x="7665085" y="773420"/>
                </a:cubicBezTo>
                <a:lnTo>
                  <a:pt x="7884414" y="773420"/>
                </a:lnTo>
                <a:cubicBezTo>
                  <a:pt x="7884414" y="794197"/>
                  <a:pt x="7891780" y="813200"/>
                  <a:pt x="7904099" y="828022"/>
                </a:cubicBezTo>
                <a:cubicBezTo>
                  <a:pt x="7919847" y="847152"/>
                  <a:pt x="7943723" y="859187"/>
                  <a:pt x="7970393" y="859187"/>
                </a:cubicBezTo>
                <a:lnTo>
                  <a:pt x="7970393" y="1077975"/>
                </a:lnTo>
                <a:cubicBezTo>
                  <a:pt x="7922895" y="1077975"/>
                  <a:pt x="7884414" y="1116361"/>
                  <a:pt x="7884414" y="1163741"/>
                </a:cubicBezTo>
                <a:cubicBezTo>
                  <a:pt x="7884414" y="1211122"/>
                  <a:pt x="7922895" y="1249508"/>
                  <a:pt x="7970393" y="1249508"/>
                </a:cubicBezTo>
                <a:cubicBezTo>
                  <a:pt x="8017891" y="1249508"/>
                  <a:pt x="8056372" y="1211122"/>
                  <a:pt x="8056372" y="1163741"/>
                </a:cubicBezTo>
                <a:lnTo>
                  <a:pt x="8275701" y="1163741"/>
                </a:lnTo>
                <a:cubicBezTo>
                  <a:pt x="8275701" y="1211122"/>
                  <a:pt x="8314182" y="1249508"/>
                  <a:pt x="8361680" y="1249508"/>
                </a:cubicBezTo>
                <a:cubicBezTo>
                  <a:pt x="8409178" y="1249508"/>
                  <a:pt x="8447659" y="1211122"/>
                  <a:pt x="8447659" y="1163741"/>
                </a:cubicBezTo>
                <a:cubicBezTo>
                  <a:pt x="8447659" y="1116487"/>
                  <a:pt x="8409178" y="1077975"/>
                  <a:pt x="8361680" y="1077975"/>
                </a:cubicBezTo>
                <a:lnTo>
                  <a:pt x="8361680" y="859314"/>
                </a:lnTo>
                <a:cubicBezTo>
                  <a:pt x="8385429" y="859314"/>
                  <a:pt x="8406892" y="849686"/>
                  <a:pt x="8422513" y="834230"/>
                </a:cubicBezTo>
                <a:cubicBezTo>
                  <a:pt x="8438134" y="818774"/>
                  <a:pt x="8447786" y="797238"/>
                  <a:pt x="8447786" y="773547"/>
                </a:cubicBezTo>
                <a:lnTo>
                  <a:pt x="8667115" y="773547"/>
                </a:lnTo>
                <a:cubicBezTo>
                  <a:pt x="8667115" y="820928"/>
                  <a:pt x="8705596" y="859314"/>
                  <a:pt x="8753094" y="859314"/>
                </a:cubicBezTo>
                <a:cubicBezTo>
                  <a:pt x="8800592" y="859314"/>
                  <a:pt x="8839073" y="820928"/>
                  <a:pt x="8839073" y="773547"/>
                </a:cubicBezTo>
                <a:cubicBezTo>
                  <a:pt x="8839073" y="726293"/>
                  <a:pt x="8800592" y="687780"/>
                  <a:pt x="8753094" y="687780"/>
                </a:cubicBezTo>
                <a:lnTo>
                  <a:pt x="8753094" y="468866"/>
                </a:lnTo>
                <a:cubicBezTo>
                  <a:pt x="8779764" y="468866"/>
                  <a:pt x="8803640" y="456704"/>
                  <a:pt x="8819388" y="437701"/>
                </a:cubicBezTo>
                <a:cubicBezTo>
                  <a:pt x="8831707" y="422879"/>
                  <a:pt x="8839073" y="403876"/>
                  <a:pt x="8839073" y="383100"/>
                </a:cubicBezTo>
                <a:lnTo>
                  <a:pt x="9058402" y="383100"/>
                </a:lnTo>
                <a:cubicBezTo>
                  <a:pt x="9058402" y="418635"/>
                  <a:pt x="9080048" y="449111"/>
                  <a:pt x="9110909" y="462128"/>
                </a:cubicBezTo>
                <a:lnTo>
                  <a:pt x="9144000" y="468789"/>
                </a:lnTo>
                <a:lnTo>
                  <a:pt x="9144000" y="3474000"/>
                </a:lnTo>
                <a:lnTo>
                  <a:pt x="0" y="3474000"/>
                </a:lnTo>
                <a:close/>
              </a:path>
            </a:pathLst>
          </a:custGeom>
          <a:solidFill>
            <a:srgbClr val="C0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150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Vestingst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8B93E69-DD04-3A45-B8EB-9192D1C55D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6493" y="1067165"/>
            <a:ext cx="1972800" cy="49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325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18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18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6EE826C-41B5-A340-B409-EB12231CD4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670558"/>
            <a:ext cx="9144000" cy="3472942"/>
          </a:xfrm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813858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54" userDrawn="1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218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30" name="Vrije vorm 29">
            <a:extLst>
              <a:ext uri="{FF2B5EF4-FFF2-40B4-BE49-F238E27FC236}">
                <a16:creationId xmlns:a16="http://schemas.microsoft.com/office/drawing/2014/main" id="{B17900BA-8767-0E4B-A6D5-AAFDD88A2C80}"/>
              </a:ext>
            </a:extLst>
          </p:cNvPr>
          <p:cNvSpPr/>
          <p:nvPr userDrawn="1"/>
        </p:nvSpPr>
        <p:spPr>
          <a:xfrm>
            <a:off x="2" y="1669500"/>
            <a:ext cx="9143998" cy="3474000"/>
          </a:xfrm>
          <a:custGeom>
            <a:avLst/>
            <a:gdLst>
              <a:gd name="connsiteX0" fmla="*/ 2493416 w 9143998"/>
              <a:gd name="connsiteY0" fmla="*/ 677264 h 3474000"/>
              <a:gd name="connsiteX1" fmla="*/ 2132077 w 9143998"/>
              <a:gd name="connsiteY1" fmla="*/ 942167 h 3474000"/>
              <a:gd name="connsiteX2" fmla="*/ 2132077 w 9143998"/>
              <a:gd name="connsiteY2" fmla="*/ 1176916 h 3474000"/>
              <a:gd name="connsiteX3" fmla="*/ 2609343 w 9143998"/>
              <a:gd name="connsiteY3" fmla="*/ 942167 h 3474000"/>
              <a:gd name="connsiteX4" fmla="*/ 2609343 w 9143998"/>
              <a:gd name="connsiteY4" fmla="*/ 707417 h 3474000"/>
              <a:gd name="connsiteX5" fmla="*/ 2493416 w 9143998"/>
              <a:gd name="connsiteY5" fmla="*/ 677264 h 3474000"/>
              <a:gd name="connsiteX6" fmla="*/ 1061791 w 9143998"/>
              <a:gd name="connsiteY6" fmla="*/ 677254 h 3474000"/>
              <a:gd name="connsiteX7" fmla="*/ 700405 w 9143998"/>
              <a:gd name="connsiteY7" fmla="*/ 942167 h 3474000"/>
              <a:gd name="connsiteX8" fmla="*/ 700405 w 9143998"/>
              <a:gd name="connsiteY8" fmla="*/ 1176917 h 3474000"/>
              <a:gd name="connsiteX9" fmla="*/ 1177672 w 9143998"/>
              <a:gd name="connsiteY9" fmla="*/ 942167 h 3474000"/>
              <a:gd name="connsiteX10" fmla="*/ 1177672 w 9143998"/>
              <a:gd name="connsiteY10" fmla="*/ 707417 h 3474000"/>
              <a:gd name="connsiteX11" fmla="*/ 1061791 w 9143998"/>
              <a:gd name="connsiteY11" fmla="*/ 677254 h 3474000"/>
              <a:gd name="connsiteX12" fmla="*/ 2132168 w 9143998"/>
              <a:gd name="connsiteY12" fmla="*/ 3054 h 3474000"/>
              <a:gd name="connsiteX13" fmla="*/ 2181431 w 9143998"/>
              <a:gd name="connsiteY13" fmla="*/ 10280 h 3474000"/>
              <a:gd name="connsiteX14" fmla="*/ 2132075 w 9143998"/>
              <a:gd name="connsiteY14" fmla="*/ 237790 h 3474000"/>
              <a:gd name="connsiteX15" fmla="*/ 1710979 w 9143998"/>
              <a:gd name="connsiteY15" fmla="*/ 449800 h 3474000"/>
              <a:gd name="connsiteX16" fmla="*/ 1654936 w 9143998"/>
              <a:gd name="connsiteY16" fmla="*/ 472539 h 3474000"/>
              <a:gd name="connsiteX17" fmla="*/ 1605582 w 9143998"/>
              <a:gd name="connsiteY17" fmla="*/ 465300 h 3474000"/>
              <a:gd name="connsiteX18" fmla="*/ 1561625 w 9143998"/>
              <a:gd name="connsiteY18" fmla="*/ 294383 h 3474000"/>
              <a:gd name="connsiteX19" fmla="*/ 1654936 w 9143998"/>
              <a:gd name="connsiteY19" fmla="*/ 237791 h 3474000"/>
              <a:gd name="connsiteX20" fmla="*/ 1696434 w 9143998"/>
              <a:gd name="connsiteY20" fmla="*/ 257475 h 3474000"/>
              <a:gd name="connsiteX21" fmla="*/ 2076121 w 9143998"/>
              <a:gd name="connsiteY21" fmla="*/ 25780 h 3474000"/>
              <a:gd name="connsiteX22" fmla="*/ 3086607 w 9143998"/>
              <a:gd name="connsiteY22" fmla="*/ 3040 h 3474000"/>
              <a:gd name="connsiteX23" fmla="*/ 3130344 w 9143998"/>
              <a:gd name="connsiteY23" fmla="*/ 8632 h 3474000"/>
              <a:gd name="connsiteX24" fmla="*/ 3147807 w 9143998"/>
              <a:gd name="connsiteY24" fmla="*/ 207771 h 3474000"/>
              <a:gd name="connsiteX25" fmla="*/ 3086607 w 9143998"/>
              <a:gd name="connsiteY25" fmla="*/ 237790 h 3474000"/>
              <a:gd name="connsiteX26" fmla="*/ 3050128 w 9143998"/>
              <a:gd name="connsiteY26" fmla="*/ 219995 h 3474000"/>
              <a:gd name="connsiteX27" fmla="*/ 2665421 w 9143998"/>
              <a:gd name="connsiteY27" fmla="*/ 449800 h 3474000"/>
              <a:gd name="connsiteX28" fmla="*/ 2609341 w 9143998"/>
              <a:gd name="connsiteY28" fmla="*/ 472539 h 3474000"/>
              <a:gd name="connsiteX29" fmla="*/ 2559986 w 9143998"/>
              <a:gd name="connsiteY29" fmla="*/ 465300 h 3474000"/>
              <a:gd name="connsiteX30" fmla="*/ 2516030 w 9143998"/>
              <a:gd name="connsiteY30" fmla="*/ 294383 h 3474000"/>
              <a:gd name="connsiteX31" fmla="*/ 2609342 w 9143998"/>
              <a:gd name="connsiteY31" fmla="*/ 237791 h 3474000"/>
              <a:gd name="connsiteX32" fmla="*/ 2650840 w 9143998"/>
              <a:gd name="connsiteY32" fmla="*/ 257475 h 3474000"/>
              <a:gd name="connsiteX33" fmla="*/ 3030528 w 9143998"/>
              <a:gd name="connsiteY33" fmla="*/ 25780 h 3474000"/>
              <a:gd name="connsiteX34" fmla="*/ 1654935 w 9143998"/>
              <a:gd name="connsiteY34" fmla="*/ 3040 h 3474000"/>
              <a:gd name="connsiteX35" fmla="*/ 1698672 w 9143998"/>
              <a:gd name="connsiteY35" fmla="*/ 8632 h 3474000"/>
              <a:gd name="connsiteX36" fmla="*/ 1716135 w 9143998"/>
              <a:gd name="connsiteY36" fmla="*/ 207771 h 3474000"/>
              <a:gd name="connsiteX37" fmla="*/ 1654936 w 9143998"/>
              <a:gd name="connsiteY37" fmla="*/ 237790 h 3474000"/>
              <a:gd name="connsiteX38" fmla="*/ 1618458 w 9143998"/>
              <a:gd name="connsiteY38" fmla="*/ 219995 h 3474000"/>
              <a:gd name="connsiteX39" fmla="*/ 1233750 w 9143998"/>
              <a:gd name="connsiteY39" fmla="*/ 449800 h 3474000"/>
              <a:gd name="connsiteX40" fmla="*/ 1177671 w 9143998"/>
              <a:gd name="connsiteY40" fmla="*/ 472539 h 3474000"/>
              <a:gd name="connsiteX41" fmla="*/ 1128316 w 9143998"/>
              <a:gd name="connsiteY41" fmla="*/ 465300 h 3474000"/>
              <a:gd name="connsiteX42" fmla="*/ 1084359 w 9143998"/>
              <a:gd name="connsiteY42" fmla="*/ 294383 h 3474000"/>
              <a:gd name="connsiteX43" fmla="*/ 1177670 w 9143998"/>
              <a:gd name="connsiteY43" fmla="*/ 237791 h 3474000"/>
              <a:gd name="connsiteX44" fmla="*/ 1219168 w 9143998"/>
              <a:gd name="connsiteY44" fmla="*/ 257475 h 3474000"/>
              <a:gd name="connsiteX45" fmla="*/ 1598856 w 9143998"/>
              <a:gd name="connsiteY45" fmla="*/ 25780 h 3474000"/>
              <a:gd name="connsiteX46" fmla="*/ 3065882 w 9143998"/>
              <a:gd name="connsiteY46" fmla="*/ 0 h 3474000"/>
              <a:gd name="connsiteX47" fmla="*/ 3094104 w 9143998"/>
              <a:gd name="connsiteY47" fmla="*/ 0 h 3474000"/>
              <a:gd name="connsiteX48" fmla="*/ 3086606 w 9143998"/>
              <a:gd name="connsiteY48" fmla="*/ 3040 h 3474000"/>
              <a:gd name="connsiteX49" fmla="*/ 2588616 w 9143998"/>
              <a:gd name="connsiteY49" fmla="*/ 0 h 3474000"/>
              <a:gd name="connsiteX50" fmla="*/ 2616827 w 9143998"/>
              <a:gd name="connsiteY50" fmla="*/ 0 h 3474000"/>
              <a:gd name="connsiteX51" fmla="*/ 2609341 w 9143998"/>
              <a:gd name="connsiteY51" fmla="*/ 3040 h 3474000"/>
              <a:gd name="connsiteX52" fmla="*/ 2670542 w 9143998"/>
              <a:gd name="connsiteY52" fmla="*/ 207771 h 3474000"/>
              <a:gd name="connsiteX53" fmla="*/ 2609341 w 9143998"/>
              <a:gd name="connsiteY53" fmla="*/ 237790 h 3474000"/>
              <a:gd name="connsiteX54" fmla="*/ 2572863 w 9143998"/>
              <a:gd name="connsiteY54" fmla="*/ 219995 h 3474000"/>
              <a:gd name="connsiteX55" fmla="*/ 2188156 w 9143998"/>
              <a:gd name="connsiteY55" fmla="*/ 449800 h 3474000"/>
              <a:gd name="connsiteX56" fmla="*/ 2132110 w 9143998"/>
              <a:gd name="connsiteY56" fmla="*/ 472526 h 3474000"/>
              <a:gd name="connsiteX57" fmla="*/ 2082805 w 9143998"/>
              <a:gd name="connsiteY57" fmla="*/ 465300 h 3474000"/>
              <a:gd name="connsiteX58" fmla="*/ 2132075 w 9143998"/>
              <a:gd name="connsiteY58" fmla="*/ 237790 h 3474000"/>
              <a:gd name="connsiteX59" fmla="*/ 2609341 w 9143998"/>
              <a:gd name="connsiteY59" fmla="*/ 3040 h 3474000"/>
              <a:gd name="connsiteX60" fmla="*/ 2111458 w 9143998"/>
              <a:gd name="connsiteY60" fmla="*/ 0 h 3474000"/>
              <a:gd name="connsiteX61" fmla="*/ 2139573 w 9143998"/>
              <a:gd name="connsiteY61" fmla="*/ 0 h 3474000"/>
              <a:gd name="connsiteX62" fmla="*/ 2132109 w 9143998"/>
              <a:gd name="connsiteY62" fmla="*/ 3027 h 3474000"/>
              <a:gd name="connsiteX63" fmla="*/ 1634210 w 9143998"/>
              <a:gd name="connsiteY63" fmla="*/ 0 h 3474000"/>
              <a:gd name="connsiteX64" fmla="*/ 1662415 w 9143998"/>
              <a:gd name="connsiteY64" fmla="*/ 0 h 3474000"/>
              <a:gd name="connsiteX65" fmla="*/ 1654935 w 9143998"/>
              <a:gd name="connsiteY65" fmla="*/ 3040 h 3474000"/>
              <a:gd name="connsiteX66" fmla="*/ 679677 w 9143998"/>
              <a:gd name="connsiteY66" fmla="*/ 0 h 3474000"/>
              <a:gd name="connsiteX67" fmla="*/ 707889 w 9143998"/>
              <a:gd name="connsiteY67" fmla="*/ 0 h 3474000"/>
              <a:gd name="connsiteX68" fmla="*/ 700403 w 9143998"/>
              <a:gd name="connsiteY68" fmla="*/ 3040 h 3474000"/>
              <a:gd name="connsiteX69" fmla="*/ 761604 w 9143998"/>
              <a:gd name="connsiteY69" fmla="*/ 207771 h 3474000"/>
              <a:gd name="connsiteX70" fmla="*/ 700404 w 9143998"/>
              <a:gd name="connsiteY70" fmla="*/ 237790 h 3474000"/>
              <a:gd name="connsiteX71" fmla="*/ 639313 w 9143998"/>
              <a:gd name="connsiteY71" fmla="*/ 212095 h 3474000"/>
              <a:gd name="connsiteX72" fmla="*/ 584525 w 9143998"/>
              <a:gd name="connsiteY72" fmla="*/ 207637 h 3474000"/>
              <a:gd name="connsiteX73" fmla="*/ 223265 w 9143998"/>
              <a:gd name="connsiteY73" fmla="*/ 472539 h 3474000"/>
              <a:gd name="connsiteX74" fmla="*/ 223265 w 9143998"/>
              <a:gd name="connsiteY74" fmla="*/ 707289 h 3474000"/>
              <a:gd name="connsiteX75" fmla="*/ 700404 w 9143998"/>
              <a:gd name="connsiteY75" fmla="*/ 472539 h 3474000"/>
              <a:gd name="connsiteX76" fmla="*/ 639204 w 9143998"/>
              <a:gd name="connsiteY76" fmla="*/ 267809 h 3474000"/>
              <a:gd name="connsiteX77" fmla="*/ 700404 w 9143998"/>
              <a:gd name="connsiteY77" fmla="*/ 237790 h 3474000"/>
              <a:gd name="connsiteX78" fmla="*/ 741902 w 9143998"/>
              <a:gd name="connsiteY78" fmla="*/ 257475 h 3474000"/>
              <a:gd name="connsiteX79" fmla="*/ 1177669 w 9143998"/>
              <a:gd name="connsiteY79" fmla="*/ 3040 h 3474000"/>
              <a:gd name="connsiteX80" fmla="*/ 1156944 w 9143998"/>
              <a:gd name="connsiteY80" fmla="*/ 0 h 3474000"/>
              <a:gd name="connsiteX81" fmla="*/ 1185155 w 9143998"/>
              <a:gd name="connsiteY81" fmla="*/ 0 h 3474000"/>
              <a:gd name="connsiteX82" fmla="*/ 1177670 w 9143998"/>
              <a:gd name="connsiteY82" fmla="*/ 3040 h 3474000"/>
              <a:gd name="connsiteX83" fmla="*/ 1238870 w 9143998"/>
              <a:gd name="connsiteY83" fmla="*/ 207771 h 3474000"/>
              <a:gd name="connsiteX84" fmla="*/ 1177670 w 9143998"/>
              <a:gd name="connsiteY84" fmla="*/ 237790 h 3474000"/>
              <a:gd name="connsiteX85" fmla="*/ 1116580 w 9143998"/>
              <a:gd name="connsiteY85" fmla="*/ 212095 h 3474000"/>
              <a:gd name="connsiteX86" fmla="*/ 1061791 w 9143998"/>
              <a:gd name="connsiteY86" fmla="*/ 207637 h 3474000"/>
              <a:gd name="connsiteX87" fmla="*/ 700405 w 9143998"/>
              <a:gd name="connsiteY87" fmla="*/ 472539 h 3474000"/>
              <a:gd name="connsiteX88" fmla="*/ 700405 w 9143998"/>
              <a:gd name="connsiteY88" fmla="*/ 707289 h 3474000"/>
              <a:gd name="connsiteX89" fmla="*/ 1121591 w 9143998"/>
              <a:gd name="connsiteY89" fmla="*/ 495315 h 3474000"/>
              <a:gd name="connsiteX90" fmla="*/ 1177671 w 9143998"/>
              <a:gd name="connsiteY90" fmla="*/ 472539 h 3474000"/>
              <a:gd name="connsiteX91" fmla="*/ 1227026 w 9143998"/>
              <a:gd name="connsiteY91" fmla="*/ 479779 h 3474000"/>
              <a:gd name="connsiteX92" fmla="*/ 1177671 w 9143998"/>
              <a:gd name="connsiteY92" fmla="*/ 707289 h 3474000"/>
              <a:gd name="connsiteX93" fmla="*/ 1598858 w 9143998"/>
              <a:gd name="connsiteY93" fmla="*/ 495279 h 3474000"/>
              <a:gd name="connsiteX94" fmla="*/ 1654937 w 9143998"/>
              <a:gd name="connsiteY94" fmla="*/ 472539 h 3474000"/>
              <a:gd name="connsiteX95" fmla="*/ 1704291 w 9143998"/>
              <a:gd name="connsiteY95" fmla="*/ 479779 h 3474000"/>
              <a:gd name="connsiteX96" fmla="*/ 1654936 w 9143998"/>
              <a:gd name="connsiteY96" fmla="*/ 707289 h 3474000"/>
              <a:gd name="connsiteX97" fmla="*/ 2076122 w 9143998"/>
              <a:gd name="connsiteY97" fmla="*/ 495279 h 3474000"/>
              <a:gd name="connsiteX98" fmla="*/ 2132168 w 9143998"/>
              <a:gd name="connsiteY98" fmla="*/ 472553 h 3474000"/>
              <a:gd name="connsiteX99" fmla="*/ 2181431 w 9143998"/>
              <a:gd name="connsiteY99" fmla="*/ 479779 h 3474000"/>
              <a:gd name="connsiteX100" fmla="*/ 2132076 w 9143998"/>
              <a:gd name="connsiteY100" fmla="*/ 707289 h 3474000"/>
              <a:gd name="connsiteX101" fmla="*/ 2553262 w 9143998"/>
              <a:gd name="connsiteY101" fmla="*/ 495279 h 3474000"/>
              <a:gd name="connsiteX102" fmla="*/ 2609341 w 9143998"/>
              <a:gd name="connsiteY102" fmla="*/ 472539 h 3474000"/>
              <a:gd name="connsiteX103" fmla="*/ 2658697 w 9143998"/>
              <a:gd name="connsiteY103" fmla="*/ 479779 h 3474000"/>
              <a:gd name="connsiteX104" fmla="*/ 2609341 w 9143998"/>
              <a:gd name="connsiteY104" fmla="*/ 707289 h 3474000"/>
              <a:gd name="connsiteX105" fmla="*/ 3030528 w 9143998"/>
              <a:gd name="connsiteY105" fmla="*/ 495279 h 3474000"/>
              <a:gd name="connsiteX106" fmla="*/ 3086607 w 9143998"/>
              <a:gd name="connsiteY106" fmla="*/ 472539 h 3474000"/>
              <a:gd name="connsiteX107" fmla="*/ 3135961 w 9143998"/>
              <a:gd name="connsiteY107" fmla="*/ 479779 h 3474000"/>
              <a:gd name="connsiteX108" fmla="*/ 3086606 w 9143998"/>
              <a:gd name="connsiteY108" fmla="*/ 707289 h 3474000"/>
              <a:gd name="connsiteX109" fmla="*/ 3563873 w 9143998"/>
              <a:gd name="connsiteY109" fmla="*/ 472539 h 3474000"/>
              <a:gd name="connsiteX110" fmla="*/ 3563873 w 9143998"/>
              <a:gd name="connsiteY110" fmla="*/ 237790 h 3474000"/>
              <a:gd name="connsiteX111" fmla="*/ 3142686 w 9143998"/>
              <a:gd name="connsiteY111" fmla="*/ 449800 h 3474000"/>
              <a:gd name="connsiteX112" fmla="*/ 3086607 w 9143998"/>
              <a:gd name="connsiteY112" fmla="*/ 472539 h 3474000"/>
              <a:gd name="connsiteX113" fmla="*/ 3037253 w 9143998"/>
              <a:gd name="connsiteY113" fmla="*/ 465300 h 3474000"/>
              <a:gd name="connsiteX114" fmla="*/ 2993296 w 9143998"/>
              <a:gd name="connsiteY114" fmla="*/ 294382 h 3474000"/>
              <a:gd name="connsiteX115" fmla="*/ 3086607 w 9143998"/>
              <a:gd name="connsiteY115" fmla="*/ 237791 h 3474000"/>
              <a:gd name="connsiteX116" fmla="*/ 3128105 w 9143998"/>
              <a:gd name="connsiteY116" fmla="*/ 257475 h 3474000"/>
              <a:gd name="connsiteX117" fmla="*/ 3563872 w 9143998"/>
              <a:gd name="connsiteY117" fmla="*/ 3040 h 3474000"/>
              <a:gd name="connsiteX118" fmla="*/ 3543147 w 9143998"/>
              <a:gd name="connsiteY118" fmla="*/ 0 h 3474000"/>
              <a:gd name="connsiteX119" fmla="*/ 9143998 w 9143998"/>
              <a:gd name="connsiteY119" fmla="*/ 0 h 3474000"/>
              <a:gd name="connsiteX120" fmla="*/ 9143998 w 9143998"/>
              <a:gd name="connsiteY120" fmla="*/ 3474000 h 3474000"/>
              <a:gd name="connsiteX121" fmla="*/ 0 w 9143998"/>
              <a:gd name="connsiteY121" fmla="*/ 3474000 h 3474000"/>
              <a:gd name="connsiteX122" fmla="*/ 0 w 9143998"/>
              <a:gd name="connsiteY122" fmla="*/ 190563 h 3474000"/>
              <a:gd name="connsiteX123" fmla="*/ 12015 w 9143998"/>
              <a:gd name="connsiteY123" fmla="*/ 179942 h 3474000"/>
              <a:gd name="connsiteX124" fmla="*/ 167184 w 9143998"/>
              <a:gd name="connsiteY124" fmla="*/ 25780 h 3474000"/>
              <a:gd name="connsiteX125" fmla="*/ 223264 w 9143998"/>
              <a:gd name="connsiteY125" fmla="*/ 3040 h 3474000"/>
              <a:gd name="connsiteX126" fmla="*/ 272618 w 9143998"/>
              <a:gd name="connsiteY126" fmla="*/ 10280 h 3474000"/>
              <a:gd name="connsiteX127" fmla="*/ 223263 w 9143998"/>
              <a:gd name="connsiteY127" fmla="*/ 237790 h 3474000"/>
              <a:gd name="connsiteX128" fmla="*/ 700402 w 9143998"/>
              <a:gd name="connsiteY128" fmla="*/ 3040 h 3474000"/>
              <a:gd name="connsiteX129" fmla="*/ 202537 w 9143998"/>
              <a:gd name="connsiteY129" fmla="*/ 0 h 3474000"/>
              <a:gd name="connsiteX130" fmla="*/ 230744 w 9143998"/>
              <a:gd name="connsiteY130" fmla="*/ 0 h 3474000"/>
              <a:gd name="connsiteX131" fmla="*/ 223264 w 9143998"/>
              <a:gd name="connsiteY131" fmla="*/ 304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143998" h="3474000">
                <a:moveTo>
                  <a:pt x="2493416" y="677264"/>
                </a:moveTo>
                <a:cubicBezTo>
                  <a:pt x="2343231" y="691275"/>
                  <a:pt x="2259411" y="921889"/>
                  <a:pt x="2132077" y="942167"/>
                </a:cubicBezTo>
                <a:cubicBezTo>
                  <a:pt x="2276476" y="942167"/>
                  <a:pt x="2324609" y="1107492"/>
                  <a:pt x="2132077" y="1176916"/>
                </a:cubicBezTo>
                <a:cubicBezTo>
                  <a:pt x="2361820" y="1310697"/>
                  <a:pt x="2452625" y="967124"/>
                  <a:pt x="2609343" y="942167"/>
                </a:cubicBezTo>
                <a:cubicBezTo>
                  <a:pt x="2464944" y="942167"/>
                  <a:pt x="2416811" y="776841"/>
                  <a:pt x="2609343" y="707417"/>
                </a:cubicBezTo>
                <a:cubicBezTo>
                  <a:pt x="2566266" y="682333"/>
                  <a:pt x="2528074" y="674031"/>
                  <a:pt x="2493416" y="677264"/>
                </a:cubicBezTo>
                <a:close/>
                <a:moveTo>
                  <a:pt x="1061791" y="677254"/>
                </a:moveTo>
                <a:cubicBezTo>
                  <a:pt x="911643" y="691236"/>
                  <a:pt x="827738" y="921786"/>
                  <a:pt x="700405" y="942167"/>
                </a:cubicBezTo>
                <a:cubicBezTo>
                  <a:pt x="844804" y="942167"/>
                  <a:pt x="892937" y="1107493"/>
                  <a:pt x="700405" y="1176917"/>
                </a:cubicBezTo>
                <a:cubicBezTo>
                  <a:pt x="930148" y="1310698"/>
                  <a:pt x="1020953" y="967124"/>
                  <a:pt x="1177672" y="942167"/>
                </a:cubicBezTo>
                <a:cubicBezTo>
                  <a:pt x="1033272" y="942167"/>
                  <a:pt x="985139" y="776841"/>
                  <a:pt x="1177672" y="707417"/>
                </a:cubicBezTo>
                <a:cubicBezTo>
                  <a:pt x="1134618" y="682333"/>
                  <a:pt x="1096442" y="674027"/>
                  <a:pt x="1061791" y="677254"/>
                </a:cubicBezTo>
                <a:close/>
                <a:moveTo>
                  <a:pt x="2132168" y="3054"/>
                </a:moveTo>
                <a:lnTo>
                  <a:pt x="2181431" y="10280"/>
                </a:lnTo>
                <a:cubicBezTo>
                  <a:pt x="2284747" y="42873"/>
                  <a:pt x="2300541" y="177044"/>
                  <a:pt x="2132075" y="237790"/>
                </a:cubicBezTo>
                <a:cubicBezTo>
                  <a:pt x="1931161" y="120732"/>
                  <a:pt x="1836427" y="369148"/>
                  <a:pt x="1710979" y="449800"/>
                </a:cubicBezTo>
                <a:lnTo>
                  <a:pt x="1654936" y="472539"/>
                </a:lnTo>
                <a:lnTo>
                  <a:pt x="1605582" y="465300"/>
                </a:lnTo>
                <a:cubicBezTo>
                  <a:pt x="1528094" y="440855"/>
                  <a:pt x="1499839" y="359273"/>
                  <a:pt x="1561625" y="294383"/>
                </a:cubicBezTo>
                <a:lnTo>
                  <a:pt x="1654936" y="237791"/>
                </a:lnTo>
                <a:lnTo>
                  <a:pt x="1696434" y="257475"/>
                </a:lnTo>
                <a:cubicBezTo>
                  <a:pt x="1869639" y="320216"/>
                  <a:pt x="1959576" y="100671"/>
                  <a:pt x="2076121" y="25780"/>
                </a:cubicBezTo>
                <a:close/>
                <a:moveTo>
                  <a:pt x="3086607" y="3040"/>
                </a:moveTo>
                <a:lnTo>
                  <a:pt x="3130344" y="8632"/>
                </a:lnTo>
                <a:cubicBezTo>
                  <a:pt x="3223454" y="33928"/>
                  <a:pt x="3250877" y="139387"/>
                  <a:pt x="3147807" y="207771"/>
                </a:cubicBezTo>
                <a:lnTo>
                  <a:pt x="3086607" y="237790"/>
                </a:lnTo>
                <a:lnTo>
                  <a:pt x="3050128" y="219995"/>
                </a:lnTo>
                <a:cubicBezTo>
                  <a:pt x="2873631" y="151129"/>
                  <a:pt x="2783087" y="374189"/>
                  <a:pt x="2665421" y="449800"/>
                </a:cubicBezTo>
                <a:lnTo>
                  <a:pt x="2609341" y="472539"/>
                </a:lnTo>
                <a:lnTo>
                  <a:pt x="2559986" y="465300"/>
                </a:lnTo>
                <a:cubicBezTo>
                  <a:pt x="2482499" y="440855"/>
                  <a:pt x="2454243" y="359273"/>
                  <a:pt x="2516030" y="294383"/>
                </a:cubicBezTo>
                <a:lnTo>
                  <a:pt x="2609342" y="237791"/>
                </a:lnTo>
                <a:lnTo>
                  <a:pt x="2650840" y="257475"/>
                </a:lnTo>
                <a:cubicBezTo>
                  <a:pt x="2824045" y="320216"/>
                  <a:pt x="2913982" y="100671"/>
                  <a:pt x="3030528" y="25780"/>
                </a:cubicBezTo>
                <a:close/>
                <a:moveTo>
                  <a:pt x="1654935" y="3040"/>
                </a:moveTo>
                <a:lnTo>
                  <a:pt x="1698672" y="8632"/>
                </a:lnTo>
                <a:cubicBezTo>
                  <a:pt x="1791782" y="33928"/>
                  <a:pt x="1819205" y="139387"/>
                  <a:pt x="1716135" y="207771"/>
                </a:cubicBezTo>
                <a:lnTo>
                  <a:pt x="1654936" y="237790"/>
                </a:lnTo>
                <a:lnTo>
                  <a:pt x="1618458" y="219995"/>
                </a:lnTo>
                <a:cubicBezTo>
                  <a:pt x="1441961" y="151129"/>
                  <a:pt x="1351417" y="374189"/>
                  <a:pt x="1233750" y="449800"/>
                </a:cubicBezTo>
                <a:lnTo>
                  <a:pt x="1177671" y="472539"/>
                </a:lnTo>
                <a:lnTo>
                  <a:pt x="1128316" y="465300"/>
                </a:lnTo>
                <a:cubicBezTo>
                  <a:pt x="1050828" y="440855"/>
                  <a:pt x="1022572" y="359273"/>
                  <a:pt x="1084359" y="294383"/>
                </a:cubicBezTo>
                <a:lnTo>
                  <a:pt x="1177670" y="237791"/>
                </a:lnTo>
                <a:lnTo>
                  <a:pt x="1219168" y="257475"/>
                </a:lnTo>
                <a:cubicBezTo>
                  <a:pt x="1392374" y="320216"/>
                  <a:pt x="1482310" y="100671"/>
                  <a:pt x="1598856" y="25780"/>
                </a:cubicBezTo>
                <a:close/>
                <a:moveTo>
                  <a:pt x="3065882" y="0"/>
                </a:moveTo>
                <a:lnTo>
                  <a:pt x="3094104" y="0"/>
                </a:lnTo>
                <a:lnTo>
                  <a:pt x="3086606" y="3040"/>
                </a:lnTo>
                <a:close/>
                <a:moveTo>
                  <a:pt x="2588616" y="0"/>
                </a:moveTo>
                <a:lnTo>
                  <a:pt x="2616827" y="0"/>
                </a:lnTo>
                <a:lnTo>
                  <a:pt x="2609341" y="3040"/>
                </a:lnTo>
                <a:cubicBezTo>
                  <a:pt x="2735690" y="3040"/>
                  <a:pt x="2788336" y="129618"/>
                  <a:pt x="2670542" y="207771"/>
                </a:cubicBezTo>
                <a:lnTo>
                  <a:pt x="2609341" y="237790"/>
                </a:lnTo>
                <a:lnTo>
                  <a:pt x="2572863" y="219995"/>
                </a:lnTo>
                <a:cubicBezTo>
                  <a:pt x="2396365" y="151129"/>
                  <a:pt x="2305822" y="374189"/>
                  <a:pt x="2188156" y="449800"/>
                </a:cubicBezTo>
                <a:lnTo>
                  <a:pt x="2132110" y="472526"/>
                </a:lnTo>
                <a:lnTo>
                  <a:pt x="2082805" y="465300"/>
                </a:lnTo>
                <a:cubicBezTo>
                  <a:pt x="1979403" y="432706"/>
                  <a:pt x="1963609" y="298536"/>
                  <a:pt x="2132075" y="237790"/>
                </a:cubicBezTo>
                <a:cubicBezTo>
                  <a:pt x="2361818" y="371571"/>
                  <a:pt x="2452624" y="27998"/>
                  <a:pt x="2609341" y="3040"/>
                </a:cubicBezTo>
                <a:close/>
                <a:moveTo>
                  <a:pt x="2111458" y="0"/>
                </a:moveTo>
                <a:lnTo>
                  <a:pt x="2139573" y="0"/>
                </a:lnTo>
                <a:lnTo>
                  <a:pt x="2132109" y="3027"/>
                </a:lnTo>
                <a:close/>
                <a:moveTo>
                  <a:pt x="1634210" y="0"/>
                </a:moveTo>
                <a:lnTo>
                  <a:pt x="1662415" y="0"/>
                </a:lnTo>
                <a:lnTo>
                  <a:pt x="1654935" y="3040"/>
                </a:lnTo>
                <a:close/>
                <a:moveTo>
                  <a:pt x="679677" y="0"/>
                </a:moveTo>
                <a:lnTo>
                  <a:pt x="707889" y="0"/>
                </a:lnTo>
                <a:lnTo>
                  <a:pt x="700403" y="3040"/>
                </a:lnTo>
                <a:cubicBezTo>
                  <a:pt x="826753" y="3040"/>
                  <a:pt x="879398" y="129618"/>
                  <a:pt x="761604" y="207771"/>
                </a:cubicBezTo>
                <a:lnTo>
                  <a:pt x="700404" y="237790"/>
                </a:lnTo>
                <a:lnTo>
                  <a:pt x="639313" y="212095"/>
                </a:lnTo>
                <a:cubicBezTo>
                  <a:pt x="620056" y="207288"/>
                  <a:pt x="601849" y="206021"/>
                  <a:pt x="584525" y="207637"/>
                </a:cubicBezTo>
                <a:cubicBezTo>
                  <a:pt x="434380" y="221648"/>
                  <a:pt x="350495" y="452262"/>
                  <a:pt x="223265" y="472539"/>
                </a:cubicBezTo>
                <a:cubicBezTo>
                  <a:pt x="367664" y="472539"/>
                  <a:pt x="415797" y="637865"/>
                  <a:pt x="223265" y="707289"/>
                </a:cubicBezTo>
                <a:cubicBezTo>
                  <a:pt x="452881" y="841070"/>
                  <a:pt x="543813" y="497623"/>
                  <a:pt x="700404" y="472539"/>
                </a:cubicBezTo>
                <a:cubicBezTo>
                  <a:pt x="574055" y="472539"/>
                  <a:pt x="521409" y="345962"/>
                  <a:pt x="639204" y="267809"/>
                </a:cubicBezTo>
                <a:lnTo>
                  <a:pt x="700404" y="237790"/>
                </a:lnTo>
                <a:lnTo>
                  <a:pt x="741902" y="257475"/>
                </a:lnTo>
                <a:cubicBezTo>
                  <a:pt x="941754" y="329869"/>
                  <a:pt x="1030746" y="26437"/>
                  <a:pt x="1177669" y="3040"/>
                </a:cubicBezTo>
                <a:lnTo>
                  <a:pt x="1156944" y="0"/>
                </a:lnTo>
                <a:lnTo>
                  <a:pt x="1185155" y="0"/>
                </a:lnTo>
                <a:lnTo>
                  <a:pt x="1177670" y="3040"/>
                </a:lnTo>
                <a:cubicBezTo>
                  <a:pt x="1304019" y="3040"/>
                  <a:pt x="1356664" y="129618"/>
                  <a:pt x="1238870" y="207771"/>
                </a:cubicBezTo>
                <a:lnTo>
                  <a:pt x="1177670" y="237790"/>
                </a:lnTo>
                <a:lnTo>
                  <a:pt x="1116580" y="212095"/>
                </a:lnTo>
                <a:cubicBezTo>
                  <a:pt x="1097322" y="207288"/>
                  <a:pt x="1079116" y="206021"/>
                  <a:pt x="1061791" y="207637"/>
                </a:cubicBezTo>
                <a:cubicBezTo>
                  <a:pt x="911643" y="221648"/>
                  <a:pt x="827738" y="452262"/>
                  <a:pt x="700405" y="472539"/>
                </a:cubicBezTo>
                <a:cubicBezTo>
                  <a:pt x="844804" y="472539"/>
                  <a:pt x="892937" y="637865"/>
                  <a:pt x="700405" y="707289"/>
                </a:cubicBezTo>
                <a:cubicBezTo>
                  <a:pt x="901430" y="824348"/>
                  <a:pt x="996081" y="576028"/>
                  <a:pt x="1121591" y="495315"/>
                </a:cubicBezTo>
                <a:lnTo>
                  <a:pt x="1177671" y="472539"/>
                </a:lnTo>
                <a:lnTo>
                  <a:pt x="1227026" y="479779"/>
                </a:lnTo>
                <a:cubicBezTo>
                  <a:pt x="1330344" y="512372"/>
                  <a:pt x="1346136" y="646543"/>
                  <a:pt x="1177671" y="707289"/>
                </a:cubicBezTo>
                <a:cubicBezTo>
                  <a:pt x="1378697" y="824348"/>
                  <a:pt x="1473348" y="575932"/>
                  <a:pt x="1598858" y="495279"/>
                </a:cubicBezTo>
                <a:lnTo>
                  <a:pt x="1654937" y="472539"/>
                </a:lnTo>
                <a:lnTo>
                  <a:pt x="1704291" y="479779"/>
                </a:lnTo>
                <a:cubicBezTo>
                  <a:pt x="1807608" y="512372"/>
                  <a:pt x="1823401" y="646543"/>
                  <a:pt x="1654936" y="707289"/>
                </a:cubicBezTo>
                <a:cubicBezTo>
                  <a:pt x="1855961" y="824348"/>
                  <a:pt x="1950612" y="575932"/>
                  <a:pt x="2076122" y="495279"/>
                </a:cubicBezTo>
                <a:lnTo>
                  <a:pt x="2132168" y="472553"/>
                </a:lnTo>
                <a:lnTo>
                  <a:pt x="2181431" y="479779"/>
                </a:lnTo>
                <a:cubicBezTo>
                  <a:pt x="2284747" y="512372"/>
                  <a:pt x="2300542" y="646543"/>
                  <a:pt x="2132076" y="707289"/>
                </a:cubicBezTo>
                <a:cubicBezTo>
                  <a:pt x="2333101" y="824348"/>
                  <a:pt x="2427752" y="575932"/>
                  <a:pt x="2553262" y="495279"/>
                </a:cubicBezTo>
                <a:lnTo>
                  <a:pt x="2609341" y="472539"/>
                </a:lnTo>
                <a:lnTo>
                  <a:pt x="2658697" y="479779"/>
                </a:lnTo>
                <a:cubicBezTo>
                  <a:pt x="2762014" y="512372"/>
                  <a:pt x="2777807" y="646543"/>
                  <a:pt x="2609341" y="707289"/>
                </a:cubicBezTo>
                <a:cubicBezTo>
                  <a:pt x="2810366" y="824348"/>
                  <a:pt x="2905018" y="575932"/>
                  <a:pt x="3030528" y="495279"/>
                </a:cubicBezTo>
                <a:lnTo>
                  <a:pt x="3086607" y="472539"/>
                </a:lnTo>
                <a:lnTo>
                  <a:pt x="3135961" y="479779"/>
                </a:lnTo>
                <a:cubicBezTo>
                  <a:pt x="3239278" y="512372"/>
                  <a:pt x="3255072" y="646543"/>
                  <a:pt x="3086606" y="707289"/>
                </a:cubicBezTo>
                <a:cubicBezTo>
                  <a:pt x="3316350" y="841070"/>
                  <a:pt x="3407155" y="497497"/>
                  <a:pt x="3563873" y="472539"/>
                </a:cubicBezTo>
                <a:cubicBezTo>
                  <a:pt x="3419474" y="472539"/>
                  <a:pt x="3371340" y="307214"/>
                  <a:pt x="3563873" y="237790"/>
                </a:cubicBezTo>
                <a:cubicBezTo>
                  <a:pt x="3362848" y="120732"/>
                  <a:pt x="3268197" y="369148"/>
                  <a:pt x="3142686" y="449800"/>
                </a:cubicBezTo>
                <a:lnTo>
                  <a:pt x="3086607" y="472539"/>
                </a:lnTo>
                <a:lnTo>
                  <a:pt x="3037253" y="465300"/>
                </a:lnTo>
                <a:cubicBezTo>
                  <a:pt x="2959765" y="440855"/>
                  <a:pt x="2931510" y="359273"/>
                  <a:pt x="2993296" y="294382"/>
                </a:cubicBezTo>
                <a:lnTo>
                  <a:pt x="3086607" y="237791"/>
                </a:lnTo>
                <a:lnTo>
                  <a:pt x="3128105" y="257475"/>
                </a:lnTo>
                <a:cubicBezTo>
                  <a:pt x="3327958" y="329869"/>
                  <a:pt x="3416949" y="26438"/>
                  <a:pt x="3563872" y="3040"/>
                </a:cubicBezTo>
                <a:lnTo>
                  <a:pt x="3543147" y="0"/>
                </a:lnTo>
                <a:lnTo>
                  <a:pt x="9143998" y="0"/>
                </a:lnTo>
                <a:lnTo>
                  <a:pt x="9143998" y="3474000"/>
                </a:lnTo>
                <a:lnTo>
                  <a:pt x="0" y="3474000"/>
                </a:lnTo>
                <a:lnTo>
                  <a:pt x="0" y="190563"/>
                </a:lnTo>
                <a:lnTo>
                  <a:pt x="12015" y="179942"/>
                </a:lnTo>
                <a:cubicBezTo>
                  <a:pt x="65272" y="125724"/>
                  <a:pt x="113394" y="60345"/>
                  <a:pt x="167184" y="25780"/>
                </a:cubicBezTo>
                <a:lnTo>
                  <a:pt x="223264" y="3040"/>
                </a:lnTo>
                <a:lnTo>
                  <a:pt x="272618" y="10280"/>
                </a:lnTo>
                <a:cubicBezTo>
                  <a:pt x="375935" y="42873"/>
                  <a:pt x="391729" y="177044"/>
                  <a:pt x="223263" y="237790"/>
                </a:cubicBezTo>
                <a:cubicBezTo>
                  <a:pt x="452879" y="371571"/>
                  <a:pt x="543811" y="27997"/>
                  <a:pt x="700402" y="3040"/>
                </a:cubicBezTo>
                <a:close/>
                <a:moveTo>
                  <a:pt x="202537" y="0"/>
                </a:moveTo>
                <a:lnTo>
                  <a:pt x="230744" y="0"/>
                </a:lnTo>
                <a:lnTo>
                  <a:pt x="223264" y="3040"/>
                </a:lnTo>
                <a:close/>
              </a:path>
            </a:pathLst>
          </a:custGeom>
          <a:solidFill>
            <a:srgbClr val="C0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240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Stadhuis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543300"/>
            <a:ext cx="6149877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9" name="Vrije vorm 18">
            <a:extLst>
              <a:ext uri="{FF2B5EF4-FFF2-40B4-BE49-F238E27FC236}">
                <a16:creationId xmlns:a16="http://schemas.microsoft.com/office/drawing/2014/main" id="{1916B075-9859-0640-B518-27E9759FED74}"/>
              </a:ext>
            </a:extLst>
          </p:cNvPr>
          <p:cNvSpPr>
            <a:spLocks noChangeAspect="1"/>
          </p:cNvSpPr>
          <p:nvPr userDrawn="1"/>
        </p:nvSpPr>
        <p:spPr>
          <a:xfrm>
            <a:off x="2" y="-1"/>
            <a:ext cx="9143999" cy="3474000"/>
          </a:xfrm>
          <a:custGeom>
            <a:avLst/>
            <a:gdLst>
              <a:gd name="connsiteX0" fmla="*/ 9133458 w 9143999"/>
              <a:gd name="connsiteY0" fmla="*/ 3173500 h 3474000"/>
              <a:gd name="connsiteX1" fmla="*/ 9135109 w 9143999"/>
              <a:gd name="connsiteY1" fmla="*/ 3173500 h 3474000"/>
              <a:gd name="connsiteX2" fmla="*/ 9143999 w 9143999"/>
              <a:gd name="connsiteY2" fmla="*/ 3173500 h 3474000"/>
              <a:gd name="connsiteX3" fmla="*/ 9143999 w 9143999"/>
              <a:gd name="connsiteY3" fmla="*/ 3474000 h 3474000"/>
              <a:gd name="connsiteX4" fmla="*/ 8759062 w 9143999"/>
              <a:gd name="connsiteY4" fmla="*/ 3474000 h 3474000"/>
              <a:gd name="connsiteX5" fmla="*/ 8759062 w 9143999"/>
              <a:gd name="connsiteY5" fmla="*/ 3205804 h 3474000"/>
              <a:gd name="connsiteX6" fmla="*/ 8759062 w 9143999"/>
              <a:gd name="connsiteY6" fmla="*/ 3184014 h 3474000"/>
              <a:gd name="connsiteX7" fmla="*/ 8759062 w 9143999"/>
              <a:gd name="connsiteY7" fmla="*/ 3174006 h 3474000"/>
              <a:gd name="connsiteX8" fmla="*/ 8776207 w 9143999"/>
              <a:gd name="connsiteY8" fmla="*/ 3174006 h 3474000"/>
              <a:gd name="connsiteX9" fmla="*/ 8776207 w 9143999"/>
              <a:gd name="connsiteY9" fmla="*/ 3205804 h 3474000"/>
              <a:gd name="connsiteX10" fmla="*/ 8793479 w 9143999"/>
              <a:gd name="connsiteY10" fmla="*/ 3205804 h 3474000"/>
              <a:gd name="connsiteX11" fmla="*/ 8793479 w 9143999"/>
              <a:gd name="connsiteY11" fmla="*/ 3237603 h 3474000"/>
              <a:gd name="connsiteX12" fmla="*/ 8810624 w 9143999"/>
              <a:gd name="connsiteY12" fmla="*/ 3237603 h 3474000"/>
              <a:gd name="connsiteX13" fmla="*/ 8810624 w 9143999"/>
              <a:gd name="connsiteY13" fmla="*/ 3269401 h 3474000"/>
              <a:gd name="connsiteX14" fmla="*/ 8827896 w 9143999"/>
              <a:gd name="connsiteY14" fmla="*/ 3269401 h 3474000"/>
              <a:gd name="connsiteX15" fmla="*/ 8827896 w 9143999"/>
              <a:gd name="connsiteY15" fmla="*/ 3301199 h 3474000"/>
              <a:gd name="connsiteX16" fmla="*/ 8845041 w 9143999"/>
              <a:gd name="connsiteY16" fmla="*/ 3301199 h 3474000"/>
              <a:gd name="connsiteX17" fmla="*/ 8845041 w 9143999"/>
              <a:gd name="connsiteY17" fmla="*/ 3269401 h 3474000"/>
              <a:gd name="connsiteX18" fmla="*/ 8862313 w 9143999"/>
              <a:gd name="connsiteY18" fmla="*/ 3269401 h 3474000"/>
              <a:gd name="connsiteX19" fmla="*/ 8862313 w 9143999"/>
              <a:gd name="connsiteY19" fmla="*/ 3237603 h 3474000"/>
              <a:gd name="connsiteX20" fmla="*/ 8879458 w 9143999"/>
              <a:gd name="connsiteY20" fmla="*/ 3237603 h 3474000"/>
              <a:gd name="connsiteX21" fmla="*/ 8879458 w 9143999"/>
              <a:gd name="connsiteY21" fmla="*/ 3205804 h 3474000"/>
              <a:gd name="connsiteX22" fmla="*/ 8896730 w 9143999"/>
              <a:gd name="connsiteY22" fmla="*/ 3205804 h 3474000"/>
              <a:gd name="connsiteX23" fmla="*/ 8896730 w 9143999"/>
              <a:gd name="connsiteY23" fmla="*/ 3174006 h 3474000"/>
              <a:gd name="connsiteX24" fmla="*/ 8909684 w 9143999"/>
              <a:gd name="connsiteY24" fmla="*/ 3174006 h 3474000"/>
              <a:gd name="connsiteX25" fmla="*/ 8909684 w 9143999"/>
              <a:gd name="connsiteY25" fmla="*/ 3205298 h 3474000"/>
              <a:gd name="connsiteX26" fmla="*/ 8926829 w 9143999"/>
              <a:gd name="connsiteY26" fmla="*/ 3205298 h 3474000"/>
              <a:gd name="connsiteX27" fmla="*/ 8926829 w 9143999"/>
              <a:gd name="connsiteY27" fmla="*/ 3237096 h 3474000"/>
              <a:gd name="connsiteX28" fmla="*/ 8944101 w 9143999"/>
              <a:gd name="connsiteY28" fmla="*/ 3237096 h 3474000"/>
              <a:gd name="connsiteX29" fmla="*/ 8944101 w 9143999"/>
              <a:gd name="connsiteY29" fmla="*/ 3268894 h 3474000"/>
              <a:gd name="connsiteX30" fmla="*/ 8961373 w 9143999"/>
              <a:gd name="connsiteY30" fmla="*/ 3268894 h 3474000"/>
              <a:gd name="connsiteX31" fmla="*/ 8961373 w 9143999"/>
              <a:gd name="connsiteY31" fmla="*/ 3300693 h 3474000"/>
              <a:gd name="connsiteX32" fmla="*/ 8968612 w 9143999"/>
              <a:gd name="connsiteY32" fmla="*/ 3300693 h 3474000"/>
              <a:gd name="connsiteX33" fmla="*/ 8978645 w 9143999"/>
              <a:gd name="connsiteY33" fmla="*/ 3300693 h 3474000"/>
              <a:gd name="connsiteX34" fmla="*/ 8978645 w 9143999"/>
              <a:gd name="connsiteY34" fmla="*/ 3332491 h 3474000"/>
              <a:gd name="connsiteX35" fmla="*/ 8995790 w 9143999"/>
              <a:gd name="connsiteY35" fmla="*/ 3332491 h 3474000"/>
              <a:gd name="connsiteX36" fmla="*/ 8995790 w 9143999"/>
              <a:gd name="connsiteY36" fmla="*/ 3364289 h 3474000"/>
              <a:gd name="connsiteX37" fmla="*/ 9013062 w 9143999"/>
              <a:gd name="connsiteY37" fmla="*/ 3364289 h 3474000"/>
              <a:gd name="connsiteX38" fmla="*/ 9013062 w 9143999"/>
              <a:gd name="connsiteY38" fmla="*/ 3396214 h 3474000"/>
              <a:gd name="connsiteX39" fmla="*/ 9030207 w 9143999"/>
              <a:gd name="connsiteY39" fmla="*/ 3396214 h 3474000"/>
              <a:gd name="connsiteX40" fmla="*/ 9030207 w 9143999"/>
              <a:gd name="connsiteY40" fmla="*/ 3364289 h 3474000"/>
              <a:gd name="connsiteX41" fmla="*/ 9036049 w 9143999"/>
              <a:gd name="connsiteY41" fmla="*/ 3364289 h 3474000"/>
              <a:gd name="connsiteX42" fmla="*/ 9047479 w 9143999"/>
              <a:gd name="connsiteY42" fmla="*/ 3364289 h 3474000"/>
              <a:gd name="connsiteX43" fmla="*/ 9047479 w 9143999"/>
              <a:gd name="connsiteY43" fmla="*/ 3332491 h 3474000"/>
              <a:gd name="connsiteX44" fmla="*/ 9064624 w 9143999"/>
              <a:gd name="connsiteY44" fmla="*/ 3332491 h 3474000"/>
              <a:gd name="connsiteX45" fmla="*/ 9064624 w 9143999"/>
              <a:gd name="connsiteY45" fmla="*/ 3300693 h 3474000"/>
              <a:gd name="connsiteX46" fmla="*/ 9068053 w 9143999"/>
              <a:gd name="connsiteY46" fmla="*/ 3300693 h 3474000"/>
              <a:gd name="connsiteX47" fmla="*/ 9081896 w 9143999"/>
              <a:gd name="connsiteY47" fmla="*/ 3300693 h 3474000"/>
              <a:gd name="connsiteX48" fmla="*/ 9081896 w 9143999"/>
              <a:gd name="connsiteY48" fmla="*/ 3268894 h 3474000"/>
              <a:gd name="connsiteX49" fmla="*/ 9099041 w 9143999"/>
              <a:gd name="connsiteY49" fmla="*/ 3268894 h 3474000"/>
              <a:gd name="connsiteX50" fmla="*/ 9099041 w 9143999"/>
              <a:gd name="connsiteY50" fmla="*/ 3237096 h 3474000"/>
              <a:gd name="connsiteX51" fmla="*/ 9116313 w 9143999"/>
              <a:gd name="connsiteY51" fmla="*/ 3237096 h 3474000"/>
              <a:gd name="connsiteX52" fmla="*/ 9116313 w 9143999"/>
              <a:gd name="connsiteY52" fmla="*/ 3205298 h 3474000"/>
              <a:gd name="connsiteX53" fmla="*/ 9133458 w 9143999"/>
              <a:gd name="connsiteY53" fmla="*/ 3205298 h 3474000"/>
              <a:gd name="connsiteX54" fmla="*/ 8367267 w 9143999"/>
              <a:gd name="connsiteY54" fmla="*/ 2869579 h 3474000"/>
              <a:gd name="connsiteX55" fmla="*/ 8759062 w 9143999"/>
              <a:gd name="connsiteY55" fmla="*/ 2869579 h 3474000"/>
              <a:gd name="connsiteX56" fmla="*/ 8759062 w 9143999"/>
              <a:gd name="connsiteY56" fmla="*/ 3142208 h 3474000"/>
              <a:gd name="connsiteX57" fmla="*/ 8759062 w 9143999"/>
              <a:gd name="connsiteY57" fmla="*/ 3164125 h 3474000"/>
              <a:gd name="connsiteX58" fmla="*/ 8759062 w 9143999"/>
              <a:gd name="connsiteY58" fmla="*/ 3174006 h 3474000"/>
              <a:gd name="connsiteX59" fmla="*/ 8741790 w 9143999"/>
              <a:gd name="connsiteY59" fmla="*/ 3174006 h 3474000"/>
              <a:gd name="connsiteX60" fmla="*/ 8741790 w 9143999"/>
              <a:gd name="connsiteY60" fmla="*/ 3142208 h 3474000"/>
              <a:gd name="connsiteX61" fmla="*/ 8724644 w 9143999"/>
              <a:gd name="connsiteY61" fmla="*/ 3142208 h 3474000"/>
              <a:gd name="connsiteX62" fmla="*/ 8724644 w 9143999"/>
              <a:gd name="connsiteY62" fmla="*/ 3110409 h 3474000"/>
              <a:gd name="connsiteX63" fmla="*/ 8707373 w 9143999"/>
              <a:gd name="connsiteY63" fmla="*/ 3110409 h 3474000"/>
              <a:gd name="connsiteX64" fmla="*/ 8707373 w 9143999"/>
              <a:gd name="connsiteY64" fmla="*/ 3078611 h 3474000"/>
              <a:gd name="connsiteX65" fmla="*/ 8690228 w 9143999"/>
              <a:gd name="connsiteY65" fmla="*/ 3078611 h 3474000"/>
              <a:gd name="connsiteX66" fmla="*/ 8690228 w 9143999"/>
              <a:gd name="connsiteY66" fmla="*/ 3046813 h 3474000"/>
              <a:gd name="connsiteX67" fmla="*/ 8672955 w 9143999"/>
              <a:gd name="connsiteY67" fmla="*/ 3046813 h 3474000"/>
              <a:gd name="connsiteX68" fmla="*/ 8672955 w 9143999"/>
              <a:gd name="connsiteY68" fmla="*/ 3078611 h 3474000"/>
              <a:gd name="connsiteX69" fmla="*/ 8655684 w 9143999"/>
              <a:gd name="connsiteY69" fmla="*/ 3078611 h 3474000"/>
              <a:gd name="connsiteX70" fmla="*/ 8655684 w 9143999"/>
              <a:gd name="connsiteY70" fmla="*/ 3110409 h 3474000"/>
              <a:gd name="connsiteX71" fmla="*/ 8638539 w 9143999"/>
              <a:gd name="connsiteY71" fmla="*/ 3110409 h 3474000"/>
              <a:gd name="connsiteX72" fmla="*/ 8638539 w 9143999"/>
              <a:gd name="connsiteY72" fmla="*/ 3142208 h 3474000"/>
              <a:gd name="connsiteX73" fmla="*/ 8621267 w 9143999"/>
              <a:gd name="connsiteY73" fmla="*/ 3142208 h 3474000"/>
              <a:gd name="connsiteX74" fmla="*/ 8621267 w 9143999"/>
              <a:gd name="connsiteY74" fmla="*/ 3174006 h 3474000"/>
              <a:gd name="connsiteX75" fmla="*/ 8608440 w 9143999"/>
              <a:gd name="connsiteY75" fmla="*/ 3174006 h 3474000"/>
              <a:gd name="connsiteX76" fmla="*/ 8608440 w 9143999"/>
              <a:gd name="connsiteY76" fmla="*/ 3142715 h 3474000"/>
              <a:gd name="connsiteX77" fmla="*/ 8591167 w 9143999"/>
              <a:gd name="connsiteY77" fmla="*/ 3142715 h 3474000"/>
              <a:gd name="connsiteX78" fmla="*/ 8591167 w 9143999"/>
              <a:gd name="connsiteY78" fmla="*/ 3110916 h 3474000"/>
              <a:gd name="connsiteX79" fmla="*/ 8574023 w 9143999"/>
              <a:gd name="connsiteY79" fmla="*/ 3110916 h 3474000"/>
              <a:gd name="connsiteX80" fmla="*/ 8574023 w 9143999"/>
              <a:gd name="connsiteY80" fmla="*/ 3079118 h 3474000"/>
              <a:gd name="connsiteX81" fmla="*/ 8556751 w 9143999"/>
              <a:gd name="connsiteY81" fmla="*/ 3079118 h 3474000"/>
              <a:gd name="connsiteX82" fmla="*/ 8556751 w 9143999"/>
              <a:gd name="connsiteY82" fmla="*/ 3047320 h 3474000"/>
              <a:gd name="connsiteX83" fmla="*/ 8549385 w 9143999"/>
              <a:gd name="connsiteY83" fmla="*/ 3047320 h 3474000"/>
              <a:gd name="connsiteX84" fmla="*/ 8539479 w 9143999"/>
              <a:gd name="connsiteY84" fmla="*/ 3047320 h 3474000"/>
              <a:gd name="connsiteX85" fmla="*/ 8539479 w 9143999"/>
              <a:gd name="connsiteY85" fmla="*/ 3015521 h 3474000"/>
              <a:gd name="connsiteX86" fmla="*/ 8522334 w 9143999"/>
              <a:gd name="connsiteY86" fmla="*/ 3015521 h 3474000"/>
              <a:gd name="connsiteX87" fmla="*/ 8522334 w 9143999"/>
              <a:gd name="connsiteY87" fmla="*/ 2983723 h 3474000"/>
              <a:gd name="connsiteX88" fmla="*/ 8505062 w 9143999"/>
              <a:gd name="connsiteY88" fmla="*/ 2983723 h 3474000"/>
              <a:gd name="connsiteX89" fmla="*/ 8505062 w 9143999"/>
              <a:gd name="connsiteY89" fmla="*/ 2951925 h 3474000"/>
              <a:gd name="connsiteX90" fmla="*/ 8487790 w 9143999"/>
              <a:gd name="connsiteY90" fmla="*/ 2951925 h 3474000"/>
              <a:gd name="connsiteX91" fmla="*/ 8487790 w 9143999"/>
              <a:gd name="connsiteY91" fmla="*/ 2983723 h 3474000"/>
              <a:gd name="connsiteX92" fmla="*/ 8481948 w 9143999"/>
              <a:gd name="connsiteY92" fmla="*/ 2983723 h 3474000"/>
              <a:gd name="connsiteX93" fmla="*/ 8470644 w 9143999"/>
              <a:gd name="connsiteY93" fmla="*/ 2983723 h 3474000"/>
              <a:gd name="connsiteX94" fmla="*/ 8470644 w 9143999"/>
              <a:gd name="connsiteY94" fmla="*/ 3015521 h 3474000"/>
              <a:gd name="connsiteX95" fmla="*/ 8453373 w 9143999"/>
              <a:gd name="connsiteY95" fmla="*/ 3015521 h 3474000"/>
              <a:gd name="connsiteX96" fmla="*/ 8453373 w 9143999"/>
              <a:gd name="connsiteY96" fmla="*/ 3047320 h 3474000"/>
              <a:gd name="connsiteX97" fmla="*/ 8449943 w 9143999"/>
              <a:gd name="connsiteY97" fmla="*/ 3047320 h 3474000"/>
              <a:gd name="connsiteX98" fmla="*/ 8436228 w 9143999"/>
              <a:gd name="connsiteY98" fmla="*/ 3047320 h 3474000"/>
              <a:gd name="connsiteX99" fmla="*/ 8436228 w 9143999"/>
              <a:gd name="connsiteY99" fmla="*/ 3079118 h 3474000"/>
              <a:gd name="connsiteX100" fmla="*/ 8418955 w 9143999"/>
              <a:gd name="connsiteY100" fmla="*/ 3079118 h 3474000"/>
              <a:gd name="connsiteX101" fmla="*/ 8418955 w 9143999"/>
              <a:gd name="connsiteY101" fmla="*/ 3110916 h 3474000"/>
              <a:gd name="connsiteX102" fmla="*/ 8401811 w 9143999"/>
              <a:gd name="connsiteY102" fmla="*/ 3110916 h 3474000"/>
              <a:gd name="connsiteX103" fmla="*/ 8401811 w 9143999"/>
              <a:gd name="connsiteY103" fmla="*/ 3142715 h 3474000"/>
              <a:gd name="connsiteX104" fmla="*/ 8384539 w 9143999"/>
              <a:gd name="connsiteY104" fmla="*/ 3142715 h 3474000"/>
              <a:gd name="connsiteX105" fmla="*/ 8384539 w 9143999"/>
              <a:gd name="connsiteY105" fmla="*/ 3174513 h 3474000"/>
              <a:gd name="connsiteX106" fmla="*/ 8383015 w 9143999"/>
              <a:gd name="connsiteY106" fmla="*/ 3174513 h 3474000"/>
              <a:gd name="connsiteX107" fmla="*/ 8367267 w 9143999"/>
              <a:gd name="connsiteY107" fmla="*/ 3174513 h 3474000"/>
              <a:gd name="connsiteX108" fmla="*/ 8367267 w 9143999"/>
              <a:gd name="connsiteY108" fmla="*/ 3184014 h 3474000"/>
              <a:gd name="connsiteX109" fmla="*/ 8367267 w 9143999"/>
              <a:gd name="connsiteY109" fmla="*/ 3208211 h 3474000"/>
              <a:gd name="connsiteX110" fmla="*/ 8367267 w 9143999"/>
              <a:gd name="connsiteY110" fmla="*/ 3474000 h 3474000"/>
              <a:gd name="connsiteX111" fmla="*/ 7975599 w 9143999"/>
              <a:gd name="connsiteY111" fmla="*/ 3474000 h 3474000"/>
              <a:gd name="connsiteX112" fmla="*/ 7975599 w 9143999"/>
              <a:gd name="connsiteY112" fmla="*/ 3205804 h 3474000"/>
              <a:gd name="connsiteX113" fmla="*/ 7975599 w 9143999"/>
              <a:gd name="connsiteY113" fmla="*/ 3184014 h 3474000"/>
              <a:gd name="connsiteX114" fmla="*/ 7975599 w 9143999"/>
              <a:gd name="connsiteY114" fmla="*/ 3174006 h 3474000"/>
              <a:gd name="connsiteX115" fmla="*/ 7992743 w 9143999"/>
              <a:gd name="connsiteY115" fmla="*/ 3174006 h 3474000"/>
              <a:gd name="connsiteX116" fmla="*/ 7992743 w 9143999"/>
              <a:gd name="connsiteY116" fmla="*/ 3205804 h 3474000"/>
              <a:gd name="connsiteX117" fmla="*/ 8010016 w 9143999"/>
              <a:gd name="connsiteY117" fmla="*/ 3205804 h 3474000"/>
              <a:gd name="connsiteX118" fmla="*/ 8010016 w 9143999"/>
              <a:gd name="connsiteY118" fmla="*/ 3237603 h 3474000"/>
              <a:gd name="connsiteX119" fmla="*/ 8027161 w 9143999"/>
              <a:gd name="connsiteY119" fmla="*/ 3237603 h 3474000"/>
              <a:gd name="connsiteX120" fmla="*/ 8027161 w 9143999"/>
              <a:gd name="connsiteY120" fmla="*/ 3269401 h 3474000"/>
              <a:gd name="connsiteX121" fmla="*/ 8044432 w 9143999"/>
              <a:gd name="connsiteY121" fmla="*/ 3269401 h 3474000"/>
              <a:gd name="connsiteX122" fmla="*/ 8044432 w 9143999"/>
              <a:gd name="connsiteY122" fmla="*/ 3301199 h 3474000"/>
              <a:gd name="connsiteX123" fmla="*/ 8061578 w 9143999"/>
              <a:gd name="connsiteY123" fmla="*/ 3301199 h 3474000"/>
              <a:gd name="connsiteX124" fmla="*/ 8061578 w 9143999"/>
              <a:gd name="connsiteY124" fmla="*/ 3269401 h 3474000"/>
              <a:gd name="connsiteX125" fmla="*/ 8078850 w 9143999"/>
              <a:gd name="connsiteY125" fmla="*/ 3269401 h 3474000"/>
              <a:gd name="connsiteX126" fmla="*/ 8078850 w 9143999"/>
              <a:gd name="connsiteY126" fmla="*/ 3237603 h 3474000"/>
              <a:gd name="connsiteX127" fmla="*/ 8095994 w 9143999"/>
              <a:gd name="connsiteY127" fmla="*/ 3237603 h 3474000"/>
              <a:gd name="connsiteX128" fmla="*/ 8095994 w 9143999"/>
              <a:gd name="connsiteY128" fmla="*/ 3205804 h 3474000"/>
              <a:gd name="connsiteX129" fmla="*/ 8113267 w 9143999"/>
              <a:gd name="connsiteY129" fmla="*/ 3205804 h 3474000"/>
              <a:gd name="connsiteX130" fmla="*/ 8113267 w 9143999"/>
              <a:gd name="connsiteY130" fmla="*/ 3174006 h 3474000"/>
              <a:gd name="connsiteX131" fmla="*/ 8126221 w 9143999"/>
              <a:gd name="connsiteY131" fmla="*/ 3174006 h 3474000"/>
              <a:gd name="connsiteX132" fmla="*/ 8126221 w 9143999"/>
              <a:gd name="connsiteY132" fmla="*/ 3205298 h 3474000"/>
              <a:gd name="connsiteX133" fmla="*/ 8143366 w 9143999"/>
              <a:gd name="connsiteY133" fmla="*/ 3205298 h 3474000"/>
              <a:gd name="connsiteX134" fmla="*/ 8143366 w 9143999"/>
              <a:gd name="connsiteY134" fmla="*/ 3237096 h 3474000"/>
              <a:gd name="connsiteX135" fmla="*/ 8160638 w 9143999"/>
              <a:gd name="connsiteY135" fmla="*/ 3237096 h 3474000"/>
              <a:gd name="connsiteX136" fmla="*/ 8160638 w 9143999"/>
              <a:gd name="connsiteY136" fmla="*/ 3268894 h 3474000"/>
              <a:gd name="connsiteX137" fmla="*/ 8177910 w 9143999"/>
              <a:gd name="connsiteY137" fmla="*/ 3268894 h 3474000"/>
              <a:gd name="connsiteX138" fmla="*/ 8177910 w 9143999"/>
              <a:gd name="connsiteY138" fmla="*/ 3300693 h 3474000"/>
              <a:gd name="connsiteX139" fmla="*/ 8185149 w 9143999"/>
              <a:gd name="connsiteY139" fmla="*/ 3300693 h 3474000"/>
              <a:gd name="connsiteX140" fmla="*/ 8195181 w 9143999"/>
              <a:gd name="connsiteY140" fmla="*/ 3300693 h 3474000"/>
              <a:gd name="connsiteX141" fmla="*/ 8195181 w 9143999"/>
              <a:gd name="connsiteY141" fmla="*/ 3332491 h 3474000"/>
              <a:gd name="connsiteX142" fmla="*/ 8212327 w 9143999"/>
              <a:gd name="connsiteY142" fmla="*/ 3332491 h 3474000"/>
              <a:gd name="connsiteX143" fmla="*/ 8212327 w 9143999"/>
              <a:gd name="connsiteY143" fmla="*/ 3364289 h 3474000"/>
              <a:gd name="connsiteX144" fmla="*/ 8229599 w 9143999"/>
              <a:gd name="connsiteY144" fmla="*/ 3364289 h 3474000"/>
              <a:gd name="connsiteX145" fmla="*/ 8229599 w 9143999"/>
              <a:gd name="connsiteY145" fmla="*/ 3396214 h 3474000"/>
              <a:gd name="connsiteX146" fmla="*/ 8246743 w 9143999"/>
              <a:gd name="connsiteY146" fmla="*/ 3396214 h 3474000"/>
              <a:gd name="connsiteX147" fmla="*/ 8246743 w 9143999"/>
              <a:gd name="connsiteY147" fmla="*/ 3364289 h 3474000"/>
              <a:gd name="connsiteX148" fmla="*/ 8252586 w 9143999"/>
              <a:gd name="connsiteY148" fmla="*/ 3364289 h 3474000"/>
              <a:gd name="connsiteX149" fmla="*/ 8264016 w 9143999"/>
              <a:gd name="connsiteY149" fmla="*/ 3364289 h 3474000"/>
              <a:gd name="connsiteX150" fmla="*/ 8264016 w 9143999"/>
              <a:gd name="connsiteY150" fmla="*/ 3332491 h 3474000"/>
              <a:gd name="connsiteX151" fmla="*/ 8281161 w 9143999"/>
              <a:gd name="connsiteY151" fmla="*/ 3332491 h 3474000"/>
              <a:gd name="connsiteX152" fmla="*/ 8281161 w 9143999"/>
              <a:gd name="connsiteY152" fmla="*/ 3300693 h 3474000"/>
              <a:gd name="connsiteX153" fmla="*/ 8284590 w 9143999"/>
              <a:gd name="connsiteY153" fmla="*/ 3300693 h 3474000"/>
              <a:gd name="connsiteX154" fmla="*/ 8298433 w 9143999"/>
              <a:gd name="connsiteY154" fmla="*/ 3300693 h 3474000"/>
              <a:gd name="connsiteX155" fmla="*/ 8298433 w 9143999"/>
              <a:gd name="connsiteY155" fmla="*/ 3268894 h 3474000"/>
              <a:gd name="connsiteX156" fmla="*/ 8315578 w 9143999"/>
              <a:gd name="connsiteY156" fmla="*/ 3268894 h 3474000"/>
              <a:gd name="connsiteX157" fmla="*/ 8315578 w 9143999"/>
              <a:gd name="connsiteY157" fmla="*/ 3237096 h 3474000"/>
              <a:gd name="connsiteX158" fmla="*/ 8332850 w 9143999"/>
              <a:gd name="connsiteY158" fmla="*/ 3237096 h 3474000"/>
              <a:gd name="connsiteX159" fmla="*/ 8332850 w 9143999"/>
              <a:gd name="connsiteY159" fmla="*/ 3205298 h 3474000"/>
              <a:gd name="connsiteX160" fmla="*/ 8349994 w 9143999"/>
              <a:gd name="connsiteY160" fmla="*/ 3205298 h 3474000"/>
              <a:gd name="connsiteX161" fmla="*/ 8349994 w 9143999"/>
              <a:gd name="connsiteY161" fmla="*/ 3173500 h 3474000"/>
              <a:gd name="connsiteX162" fmla="*/ 8351646 w 9143999"/>
              <a:gd name="connsiteY162" fmla="*/ 3173500 h 3474000"/>
              <a:gd name="connsiteX163" fmla="*/ 8367267 w 9143999"/>
              <a:gd name="connsiteY163" fmla="*/ 3173500 h 3474000"/>
              <a:gd name="connsiteX164" fmla="*/ 8367267 w 9143999"/>
              <a:gd name="connsiteY164" fmla="*/ 3164125 h 3474000"/>
              <a:gd name="connsiteX165" fmla="*/ 8367267 w 9143999"/>
              <a:gd name="connsiteY165" fmla="*/ 3139801 h 3474000"/>
              <a:gd name="connsiteX166" fmla="*/ 7583804 w 9143999"/>
              <a:gd name="connsiteY166" fmla="*/ 2869579 h 3474000"/>
              <a:gd name="connsiteX167" fmla="*/ 7975599 w 9143999"/>
              <a:gd name="connsiteY167" fmla="*/ 2869579 h 3474000"/>
              <a:gd name="connsiteX168" fmla="*/ 7975599 w 9143999"/>
              <a:gd name="connsiteY168" fmla="*/ 3142208 h 3474000"/>
              <a:gd name="connsiteX169" fmla="*/ 7975599 w 9143999"/>
              <a:gd name="connsiteY169" fmla="*/ 3164125 h 3474000"/>
              <a:gd name="connsiteX170" fmla="*/ 7975599 w 9143999"/>
              <a:gd name="connsiteY170" fmla="*/ 3174006 h 3474000"/>
              <a:gd name="connsiteX171" fmla="*/ 7958454 w 9143999"/>
              <a:gd name="connsiteY171" fmla="*/ 3174006 h 3474000"/>
              <a:gd name="connsiteX172" fmla="*/ 7958454 w 9143999"/>
              <a:gd name="connsiteY172" fmla="*/ 3142208 h 3474000"/>
              <a:gd name="connsiteX173" fmla="*/ 7941181 w 9143999"/>
              <a:gd name="connsiteY173" fmla="*/ 3142208 h 3474000"/>
              <a:gd name="connsiteX174" fmla="*/ 7941181 w 9143999"/>
              <a:gd name="connsiteY174" fmla="*/ 3110410 h 3474000"/>
              <a:gd name="connsiteX175" fmla="*/ 7923910 w 9143999"/>
              <a:gd name="connsiteY175" fmla="*/ 3110410 h 3474000"/>
              <a:gd name="connsiteX176" fmla="*/ 7923910 w 9143999"/>
              <a:gd name="connsiteY176" fmla="*/ 3078612 h 3474000"/>
              <a:gd name="connsiteX177" fmla="*/ 7906765 w 9143999"/>
              <a:gd name="connsiteY177" fmla="*/ 3078612 h 3474000"/>
              <a:gd name="connsiteX178" fmla="*/ 7906765 w 9143999"/>
              <a:gd name="connsiteY178" fmla="*/ 3046813 h 3474000"/>
              <a:gd name="connsiteX179" fmla="*/ 7889492 w 9143999"/>
              <a:gd name="connsiteY179" fmla="*/ 3046813 h 3474000"/>
              <a:gd name="connsiteX180" fmla="*/ 7889492 w 9143999"/>
              <a:gd name="connsiteY180" fmla="*/ 3078612 h 3474000"/>
              <a:gd name="connsiteX181" fmla="*/ 7872221 w 9143999"/>
              <a:gd name="connsiteY181" fmla="*/ 3078612 h 3474000"/>
              <a:gd name="connsiteX182" fmla="*/ 7872221 w 9143999"/>
              <a:gd name="connsiteY182" fmla="*/ 3110410 h 3474000"/>
              <a:gd name="connsiteX183" fmla="*/ 7855076 w 9143999"/>
              <a:gd name="connsiteY183" fmla="*/ 3110410 h 3474000"/>
              <a:gd name="connsiteX184" fmla="*/ 7855076 w 9143999"/>
              <a:gd name="connsiteY184" fmla="*/ 3142208 h 3474000"/>
              <a:gd name="connsiteX185" fmla="*/ 7837804 w 9143999"/>
              <a:gd name="connsiteY185" fmla="*/ 3142208 h 3474000"/>
              <a:gd name="connsiteX186" fmla="*/ 7837804 w 9143999"/>
              <a:gd name="connsiteY186" fmla="*/ 3174006 h 3474000"/>
              <a:gd name="connsiteX187" fmla="*/ 7824977 w 9143999"/>
              <a:gd name="connsiteY187" fmla="*/ 3174006 h 3474000"/>
              <a:gd name="connsiteX188" fmla="*/ 7824977 w 9143999"/>
              <a:gd name="connsiteY188" fmla="*/ 3142715 h 3474000"/>
              <a:gd name="connsiteX189" fmla="*/ 7807705 w 9143999"/>
              <a:gd name="connsiteY189" fmla="*/ 3142715 h 3474000"/>
              <a:gd name="connsiteX190" fmla="*/ 7807705 w 9143999"/>
              <a:gd name="connsiteY190" fmla="*/ 3110916 h 3474000"/>
              <a:gd name="connsiteX191" fmla="*/ 7790560 w 9143999"/>
              <a:gd name="connsiteY191" fmla="*/ 3110916 h 3474000"/>
              <a:gd name="connsiteX192" fmla="*/ 7790560 w 9143999"/>
              <a:gd name="connsiteY192" fmla="*/ 3079118 h 3474000"/>
              <a:gd name="connsiteX193" fmla="*/ 7773288 w 9143999"/>
              <a:gd name="connsiteY193" fmla="*/ 3079118 h 3474000"/>
              <a:gd name="connsiteX194" fmla="*/ 7773288 w 9143999"/>
              <a:gd name="connsiteY194" fmla="*/ 3047320 h 3474000"/>
              <a:gd name="connsiteX195" fmla="*/ 7765922 w 9143999"/>
              <a:gd name="connsiteY195" fmla="*/ 3047320 h 3474000"/>
              <a:gd name="connsiteX196" fmla="*/ 7756016 w 9143999"/>
              <a:gd name="connsiteY196" fmla="*/ 3047320 h 3474000"/>
              <a:gd name="connsiteX197" fmla="*/ 7756016 w 9143999"/>
              <a:gd name="connsiteY197" fmla="*/ 3015522 h 3474000"/>
              <a:gd name="connsiteX198" fmla="*/ 7738871 w 9143999"/>
              <a:gd name="connsiteY198" fmla="*/ 3015522 h 3474000"/>
              <a:gd name="connsiteX199" fmla="*/ 7738871 w 9143999"/>
              <a:gd name="connsiteY199" fmla="*/ 2983723 h 3474000"/>
              <a:gd name="connsiteX200" fmla="*/ 7721599 w 9143999"/>
              <a:gd name="connsiteY200" fmla="*/ 2983723 h 3474000"/>
              <a:gd name="connsiteX201" fmla="*/ 7721599 w 9143999"/>
              <a:gd name="connsiteY201" fmla="*/ 2951925 h 3474000"/>
              <a:gd name="connsiteX202" fmla="*/ 7704327 w 9143999"/>
              <a:gd name="connsiteY202" fmla="*/ 2951925 h 3474000"/>
              <a:gd name="connsiteX203" fmla="*/ 7704327 w 9143999"/>
              <a:gd name="connsiteY203" fmla="*/ 2983723 h 3474000"/>
              <a:gd name="connsiteX204" fmla="*/ 7698485 w 9143999"/>
              <a:gd name="connsiteY204" fmla="*/ 2983723 h 3474000"/>
              <a:gd name="connsiteX205" fmla="*/ 7687181 w 9143999"/>
              <a:gd name="connsiteY205" fmla="*/ 2983723 h 3474000"/>
              <a:gd name="connsiteX206" fmla="*/ 7687181 w 9143999"/>
              <a:gd name="connsiteY206" fmla="*/ 3015522 h 3474000"/>
              <a:gd name="connsiteX207" fmla="*/ 7669910 w 9143999"/>
              <a:gd name="connsiteY207" fmla="*/ 3015522 h 3474000"/>
              <a:gd name="connsiteX208" fmla="*/ 7669910 w 9143999"/>
              <a:gd name="connsiteY208" fmla="*/ 3047320 h 3474000"/>
              <a:gd name="connsiteX209" fmla="*/ 7666480 w 9143999"/>
              <a:gd name="connsiteY209" fmla="*/ 3047320 h 3474000"/>
              <a:gd name="connsiteX210" fmla="*/ 7652765 w 9143999"/>
              <a:gd name="connsiteY210" fmla="*/ 3047320 h 3474000"/>
              <a:gd name="connsiteX211" fmla="*/ 7652765 w 9143999"/>
              <a:gd name="connsiteY211" fmla="*/ 3079118 h 3474000"/>
              <a:gd name="connsiteX212" fmla="*/ 7635492 w 9143999"/>
              <a:gd name="connsiteY212" fmla="*/ 3079118 h 3474000"/>
              <a:gd name="connsiteX213" fmla="*/ 7635492 w 9143999"/>
              <a:gd name="connsiteY213" fmla="*/ 3110916 h 3474000"/>
              <a:gd name="connsiteX214" fmla="*/ 7618348 w 9143999"/>
              <a:gd name="connsiteY214" fmla="*/ 3110916 h 3474000"/>
              <a:gd name="connsiteX215" fmla="*/ 7618348 w 9143999"/>
              <a:gd name="connsiteY215" fmla="*/ 3142715 h 3474000"/>
              <a:gd name="connsiteX216" fmla="*/ 7601076 w 9143999"/>
              <a:gd name="connsiteY216" fmla="*/ 3142715 h 3474000"/>
              <a:gd name="connsiteX217" fmla="*/ 7601076 w 9143999"/>
              <a:gd name="connsiteY217" fmla="*/ 3174513 h 3474000"/>
              <a:gd name="connsiteX218" fmla="*/ 7599552 w 9143999"/>
              <a:gd name="connsiteY218" fmla="*/ 3174513 h 3474000"/>
              <a:gd name="connsiteX219" fmla="*/ 7583804 w 9143999"/>
              <a:gd name="connsiteY219" fmla="*/ 3174513 h 3474000"/>
              <a:gd name="connsiteX220" fmla="*/ 7583804 w 9143999"/>
              <a:gd name="connsiteY220" fmla="*/ 3184014 h 3474000"/>
              <a:gd name="connsiteX221" fmla="*/ 7583804 w 9143999"/>
              <a:gd name="connsiteY221" fmla="*/ 3208212 h 3474000"/>
              <a:gd name="connsiteX222" fmla="*/ 7583804 w 9143999"/>
              <a:gd name="connsiteY222" fmla="*/ 3474000 h 3474000"/>
              <a:gd name="connsiteX223" fmla="*/ 7192136 w 9143999"/>
              <a:gd name="connsiteY223" fmla="*/ 3474000 h 3474000"/>
              <a:gd name="connsiteX224" fmla="*/ 7192136 w 9143999"/>
              <a:gd name="connsiteY224" fmla="*/ 3205804 h 3474000"/>
              <a:gd name="connsiteX225" fmla="*/ 7192136 w 9143999"/>
              <a:gd name="connsiteY225" fmla="*/ 3184014 h 3474000"/>
              <a:gd name="connsiteX226" fmla="*/ 7192136 w 9143999"/>
              <a:gd name="connsiteY226" fmla="*/ 3174006 h 3474000"/>
              <a:gd name="connsiteX227" fmla="*/ 7209280 w 9143999"/>
              <a:gd name="connsiteY227" fmla="*/ 3174006 h 3474000"/>
              <a:gd name="connsiteX228" fmla="*/ 7209280 w 9143999"/>
              <a:gd name="connsiteY228" fmla="*/ 3205804 h 3474000"/>
              <a:gd name="connsiteX229" fmla="*/ 7226553 w 9143999"/>
              <a:gd name="connsiteY229" fmla="*/ 3205804 h 3474000"/>
              <a:gd name="connsiteX230" fmla="*/ 7226553 w 9143999"/>
              <a:gd name="connsiteY230" fmla="*/ 3237603 h 3474000"/>
              <a:gd name="connsiteX231" fmla="*/ 7243698 w 9143999"/>
              <a:gd name="connsiteY231" fmla="*/ 3237603 h 3474000"/>
              <a:gd name="connsiteX232" fmla="*/ 7243698 w 9143999"/>
              <a:gd name="connsiteY232" fmla="*/ 3269401 h 3474000"/>
              <a:gd name="connsiteX233" fmla="*/ 7260969 w 9143999"/>
              <a:gd name="connsiteY233" fmla="*/ 3269401 h 3474000"/>
              <a:gd name="connsiteX234" fmla="*/ 7260969 w 9143999"/>
              <a:gd name="connsiteY234" fmla="*/ 3301199 h 3474000"/>
              <a:gd name="connsiteX235" fmla="*/ 7278115 w 9143999"/>
              <a:gd name="connsiteY235" fmla="*/ 3301199 h 3474000"/>
              <a:gd name="connsiteX236" fmla="*/ 7278115 w 9143999"/>
              <a:gd name="connsiteY236" fmla="*/ 3269401 h 3474000"/>
              <a:gd name="connsiteX237" fmla="*/ 7295387 w 9143999"/>
              <a:gd name="connsiteY237" fmla="*/ 3269401 h 3474000"/>
              <a:gd name="connsiteX238" fmla="*/ 7295387 w 9143999"/>
              <a:gd name="connsiteY238" fmla="*/ 3237603 h 3474000"/>
              <a:gd name="connsiteX239" fmla="*/ 7312531 w 9143999"/>
              <a:gd name="connsiteY239" fmla="*/ 3237603 h 3474000"/>
              <a:gd name="connsiteX240" fmla="*/ 7312531 w 9143999"/>
              <a:gd name="connsiteY240" fmla="*/ 3205804 h 3474000"/>
              <a:gd name="connsiteX241" fmla="*/ 7329804 w 9143999"/>
              <a:gd name="connsiteY241" fmla="*/ 3205804 h 3474000"/>
              <a:gd name="connsiteX242" fmla="*/ 7329804 w 9143999"/>
              <a:gd name="connsiteY242" fmla="*/ 3174006 h 3474000"/>
              <a:gd name="connsiteX243" fmla="*/ 7342758 w 9143999"/>
              <a:gd name="connsiteY243" fmla="*/ 3174006 h 3474000"/>
              <a:gd name="connsiteX244" fmla="*/ 7342758 w 9143999"/>
              <a:gd name="connsiteY244" fmla="*/ 3205298 h 3474000"/>
              <a:gd name="connsiteX245" fmla="*/ 7359903 w 9143999"/>
              <a:gd name="connsiteY245" fmla="*/ 3205298 h 3474000"/>
              <a:gd name="connsiteX246" fmla="*/ 7359903 w 9143999"/>
              <a:gd name="connsiteY246" fmla="*/ 3237096 h 3474000"/>
              <a:gd name="connsiteX247" fmla="*/ 7377175 w 9143999"/>
              <a:gd name="connsiteY247" fmla="*/ 3237096 h 3474000"/>
              <a:gd name="connsiteX248" fmla="*/ 7377175 w 9143999"/>
              <a:gd name="connsiteY248" fmla="*/ 3268894 h 3474000"/>
              <a:gd name="connsiteX249" fmla="*/ 7394447 w 9143999"/>
              <a:gd name="connsiteY249" fmla="*/ 3268894 h 3474000"/>
              <a:gd name="connsiteX250" fmla="*/ 7394447 w 9143999"/>
              <a:gd name="connsiteY250" fmla="*/ 3300693 h 3474000"/>
              <a:gd name="connsiteX251" fmla="*/ 7401686 w 9143999"/>
              <a:gd name="connsiteY251" fmla="*/ 3300693 h 3474000"/>
              <a:gd name="connsiteX252" fmla="*/ 7411592 w 9143999"/>
              <a:gd name="connsiteY252" fmla="*/ 3300693 h 3474000"/>
              <a:gd name="connsiteX253" fmla="*/ 7411592 w 9143999"/>
              <a:gd name="connsiteY253" fmla="*/ 3332491 h 3474000"/>
              <a:gd name="connsiteX254" fmla="*/ 7428737 w 9143999"/>
              <a:gd name="connsiteY254" fmla="*/ 3332491 h 3474000"/>
              <a:gd name="connsiteX255" fmla="*/ 7428737 w 9143999"/>
              <a:gd name="connsiteY255" fmla="*/ 3364289 h 3474000"/>
              <a:gd name="connsiteX256" fmla="*/ 7446009 w 9143999"/>
              <a:gd name="connsiteY256" fmla="*/ 3364289 h 3474000"/>
              <a:gd name="connsiteX257" fmla="*/ 7446009 w 9143999"/>
              <a:gd name="connsiteY257" fmla="*/ 3396214 h 3474000"/>
              <a:gd name="connsiteX258" fmla="*/ 7463280 w 9143999"/>
              <a:gd name="connsiteY258" fmla="*/ 3396214 h 3474000"/>
              <a:gd name="connsiteX259" fmla="*/ 7463280 w 9143999"/>
              <a:gd name="connsiteY259" fmla="*/ 3364289 h 3474000"/>
              <a:gd name="connsiteX260" fmla="*/ 7469123 w 9143999"/>
              <a:gd name="connsiteY260" fmla="*/ 3364289 h 3474000"/>
              <a:gd name="connsiteX261" fmla="*/ 7480426 w 9143999"/>
              <a:gd name="connsiteY261" fmla="*/ 3364289 h 3474000"/>
              <a:gd name="connsiteX262" fmla="*/ 7480426 w 9143999"/>
              <a:gd name="connsiteY262" fmla="*/ 3332491 h 3474000"/>
              <a:gd name="connsiteX263" fmla="*/ 7497698 w 9143999"/>
              <a:gd name="connsiteY263" fmla="*/ 3332491 h 3474000"/>
              <a:gd name="connsiteX264" fmla="*/ 7497698 w 9143999"/>
              <a:gd name="connsiteY264" fmla="*/ 3300693 h 3474000"/>
              <a:gd name="connsiteX265" fmla="*/ 7501127 w 9143999"/>
              <a:gd name="connsiteY265" fmla="*/ 3300693 h 3474000"/>
              <a:gd name="connsiteX266" fmla="*/ 7514842 w 9143999"/>
              <a:gd name="connsiteY266" fmla="*/ 3300693 h 3474000"/>
              <a:gd name="connsiteX267" fmla="*/ 7514842 w 9143999"/>
              <a:gd name="connsiteY267" fmla="*/ 3268894 h 3474000"/>
              <a:gd name="connsiteX268" fmla="*/ 7532115 w 9143999"/>
              <a:gd name="connsiteY268" fmla="*/ 3268894 h 3474000"/>
              <a:gd name="connsiteX269" fmla="*/ 7532115 w 9143999"/>
              <a:gd name="connsiteY269" fmla="*/ 3237096 h 3474000"/>
              <a:gd name="connsiteX270" fmla="*/ 7549387 w 9143999"/>
              <a:gd name="connsiteY270" fmla="*/ 3237096 h 3474000"/>
              <a:gd name="connsiteX271" fmla="*/ 7549387 w 9143999"/>
              <a:gd name="connsiteY271" fmla="*/ 3205298 h 3474000"/>
              <a:gd name="connsiteX272" fmla="*/ 7566531 w 9143999"/>
              <a:gd name="connsiteY272" fmla="*/ 3205298 h 3474000"/>
              <a:gd name="connsiteX273" fmla="*/ 7566531 w 9143999"/>
              <a:gd name="connsiteY273" fmla="*/ 3173500 h 3474000"/>
              <a:gd name="connsiteX274" fmla="*/ 7568183 w 9143999"/>
              <a:gd name="connsiteY274" fmla="*/ 3173500 h 3474000"/>
              <a:gd name="connsiteX275" fmla="*/ 7583804 w 9143999"/>
              <a:gd name="connsiteY275" fmla="*/ 3173500 h 3474000"/>
              <a:gd name="connsiteX276" fmla="*/ 7583804 w 9143999"/>
              <a:gd name="connsiteY276" fmla="*/ 3164125 h 3474000"/>
              <a:gd name="connsiteX277" fmla="*/ 7583804 w 9143999"/>
              <a:gd name="connsiteY277" fmla="*/ 3139801 h 3474000"/>
              <a:gd name="connsiteX278" fmla="*/ 0 w 9143999"/>
              <a:gd name="connsiteY278" fmla="*/ 0 h 3474000"/>
              <a:gd name="connsiteX279" fmla="*/ 9143999 w 9143999"/>
              <a:gd name="connsiteY279" fmla="*/ 0 h 3474000"/>
              <a:gd name="connsiteX280" fmla="*/ 9143999 w 9143999"/>
              <a:gd name="connsiteY280" fmla="*/ 2260597 h 3474000"/>
              <a:gd name="connsiteX281" fmla="*/ 8759062 w 9143999"/>
              <a:gd name="connsiteY281" fmla="*/ 2260597 h 3474000"/>
              <a:gd name="connsiteX282" fmla="*/ 8759062 w 9143999"/>
              <a:gd name="connsiteY282" fmla="*/ 2533353 h 3474000"/>
              <a:gd name="connsiteX283" fmla="*/ 8759062 w 9143999"/>
              <a:gd name="connsiteY283" fmla="*/ 2555143 h 3474000"/>
              <a:gd name="connsiteX284" fmla="*/ 8759062 w 9143999"/>
              <a:gd name="connsiteY284" fmla="*/ 2565024 h 3474000"/>
              <a:gd name="connsiteX285" fmla="*/ 8776207 w 9143999"/>
              <a:gd name="connsiteY285" fmla="*/ 2565024 h 3474000"/>
              <a:gd name="connsiteX286" fmla="*/ 8776207 w 9143999"/>
              <a:gd name="connsiteY286" fmla="*/ 2596949 h 3474000"/>
              <a:gd name="connsiteX287" fmla="*/ 8793479 w 9143999"/>
              <a:gd name="connsiteY287" fmla="*/ 2596949 h 3474000"/>
              <a:gd name="connsiteX288" fmla="*/ 8793479 w 9143999"/>
              <a:gd name="connsiteY288" fmla="*/ 2628748 h 3474000"/>
              <a:gd name="connsiteX289" fmla="*/ 8810624 w 9143999"/>
              <a:gd name="connsiteY289" fmla="*/ 2628748 h 3474000"/>
              <a:gd name="connsiteX290" fmla="*/ 8810624 w 9143999"/>
              <a:gd name="connsiteY290" fmla="*/ 2660546 h 3474000"/>
              <a:gd name="connsiteX291" fmla="*/ 8827896 w 9143999"/>
              <a:gd name="connsiteY291" fmla="*/ 2660546 h 3474000"/>
              <a:gd name="connsiteX292" fmla="*/ 8827896 w 9143999"/>
              <a:gd name="connsiteY292" fmla="*/ 2692218 h 3474000"/>
              <a:gd name="connsiteX293" fmla="*/ 8845041 w 9143999"/>
              <a:gd name="connsiteY293" fmla="*/ 2692218 h 3474000"/>
              <a:gd name="connsiteX294" fmla="*/ 8845041 w 9143999"/>
              <a:gd name="connsiteY294" fmla="*/ 2660546 h 3474000"/>
              <a:gd name="connsiteX295" fmla="*/ 8862313 w 9143999"/>
              <a:gd name="connsiteY295" fmla="*/ 2660546 h 3474000"/>
              <a:gd name="connsiteX296" fmla="*/ 8862313 w 9143999"/>
              <a:gd name="connsiteY296" fmla="*/ 2628748 h 3474000"/>
              <a:gd name="connsiteX297" fmla="*/ 8879458 w 9143999"/>
              <a:gd name="connsiteY297" fmla="*/ 2628748 h 3474000"/>
              <a:gd name="connsiteX298" fmla="*/ 8879458 w 9143999"/>
              <a:gd name="connsiteY298" fmla="*/ 2596949 h 3474000"/>
              <a:gd name="connsiteX299" fmla="*/ 8896730 w 9143999"/>
              <a:gd name="connsiteY299" fmla="*/ 2596949 h 3474000"/>
              <a:gd name="connsiteX300" fmla="*/ 8896730 w 9143999"/>
              <a:gd name="connsiteY300" fmla="*/ 2565024 h 3474000"/>
              <a:gd name="connsiteX301" fmla="*/ 8909684 w 9143999"/>
              <a:gd name="connsiteY301" fmla="*/ 2565024 h 3474000"/>
              <a:gd name="connsiteX302" fmla="*/ 8909684 w 9143999"/>
              <a:gd name="connsiteY302" fmla="*/ 2596316 h 3474000"/>
              <a:gd name="connsiteX303" fmla="*/ 8926829 w 9143999"/>
              <a:gd name="connsiteY303" fmla="*/ 2596316 h 3474000"/>
              <a:gd name="connsiteX304" fmla="*/ 8926829 w 9143999"/>
              <a:gd name="connsiteY304" fmla="*/ 2628114 h 3474000"/>
              <a:gd name="connsiteX305" fmla="*/ 8944101 w 9143999"/>
              <a:gd name="connsiteY305" fmla="*/ 2628114 h 3474000"/>
              <a:gd name="connsiteX306" fmla="*/ 8944101 w 9143999"/>
              <a:gd name="connsiteY306" fmla="*/ 2660039 h 3474000"/>
              <a:gd name="connsiteX307" fmla="*/ 8961373 w 9143999"/>
              <a:gd name="connsiteY307" fmla="*/ 2660039 h 3474000"/>
              <a:gd name="connsiteX308" fmla="*/ 8961373 w 9143999"/>
              <a:gd name="connsiteY308" fmla="*/ 2691838 h 3474000"/>
              <a:gd name="connsiteX309" fmla="*/ 8968612 w 9143999"/>
              <a:gd name="connsiteY309" fmla="*/ 2691838 h 3474000"/>
              <a:gd name="connsiteX310" fmla="*/ 8978645 w 9143999"/>
              <a:gd name="connsiteY310" fmla="*/ 2691838 h 3474000"/>
              <a:gd name="connsiteX311" fmla="*/ 8978645 w 9143999"/>
              <a:gd name="connsiteY311" fmla="*/ 2723636 h 3474000"/>
              <a:gd name="connsiteX312" fmla="*/ 8995790 w 9143999"/>
              <a:gd name="connsiteY312" fmla="*/ 2723636 h 3474000"/>
              <a:gd name="connsiteX313" fmla="*/ 8995790 w 9143999"/>
              <a:gd name="connsiteY313" fmla="*/ 2755434 h 3474000"/>
              <a:gd name="connsiteX314" fmla="*/ 9013062 w 9143999"/>
              <a:gd name="connsiteY314" fmla="*/ 2755434 h 3474000"/>
              <a:gd name="connsiteX315" fmla="*/ 9013062 w 9143999"/>
              <a:gd name="connsiteY315" fmla="*/ 2787233 h 3474000"/>
              <a:gd name="connsiteX316" fmla="*/ 9030207 w 9143999"/>
              <a:gd name="connsiteY316" fmla="*/ 2787233 h 3474000"/>
              <a:gd name="connsiteX317" fmla="*/ 9030207 w 9143999"/>
              <a:gd name="connsiteY317" fmla="*/ 2755434 h 3474000"/>
              <a:gd name="connsiteX318" fmla="*/ 9036049 w 9143999"/>
              <a:gd name="connsiteY318" fmla="*/ 2755434 h 3474000"/>
              <a:gd name="connsiteX319" fmla="*/ 9047479 w 9143999"/>
              <a:gd name="connsiteY319" fmla="*/ 2755434 h 3474000"/>
              <a:gd name="connsiteX320" fmla="*/ 9047479 w 9143999"/>
              <a:gd name="connsiteY320" fmla="*/ 2723636 h 3474000"/>
              <a:gd name="connsiteX321" fmla="*/ 9064624 w 9143999"/>
              <a:gd name="connsiteY321" fmla="*/ 2723636 h 3474000"/>
              <a:gd name="connsiteX322" fmla="*/ 9064624 w 9143999"/>
              <a:gd name="connsiteY322" fmla="*/ 2691838 h 3474000"/>
              <a:gd name="connsiteX323" fmla="*/ 9068053 w 9143999"/>
              <a:gd name="connsiteY323" fmla="*/ 2691838 h 3474000"/>
              <a:gd name="connsiteX324" fmla="*/ 9081896 w 9143999"/>
              <a:gd name="connsiteY324" fmla="*/ 2691838 h 3474000"/>
              <a:gd name="connsiteX325" fmla="*/ 9081896 w 9143999"/>
              <a:gd name="connsiteY325" fmla="*/ 2660039 h 3474000"/>
              <a:gd name="connsiteX326" fmla="*/ 9099041 w 9143999"/>
              <a:gd name="connsiteY326" fmla="*/ 2660039 h 3474000"/>
              <a:gd name="connsiteX327" fmla="*/ 9099041 w 9143999"/>
              <a:gd name="connsiteY327" fmla="*/ 2628114 h 3474000"/>
              <a:gd name="connsiteX328" fmla="*/ 9116313 w 9143999"/>
              <a:gd name="connsiteY328" fmla="*/ 2628114 h 3474000"/>
              <a:gd name="connsiteX329" fmla="*/ 9116313 w 9143999"/>
              <a:gd name="connsiteY329" fmla="*/ 2596316 h 3474000"/>
              <a:gd name="connsiteX330" fmla="*/ 9133458 w 9143999"/>
              <a:gd name="connsiteY330" fmla="*/ 2596316 h 3474000"/>
              <a:gd name="connsiteX331" fmla="*/ 9133458 w 9143999"/>
              <a:gd name="connsiteY331" fmla="*/ 2564518 h 3474000"/>
              <a:gd name="connsiteX332" fmla="*/ 9135109 w 9143999"/>
              <a:gd name="connsiteY332" fmla="*/ 2564518 h 3474000"/>
              <a:gd name="connsiteX333" fmla="*/ 9143999 w 9143999"/>
              <a:gd name="connsiteY333" fmla="*/ 2564518 h 3474000"/>
              <a:gd name="connsiteX334" fmla="*/ 9143999 w 9143999"/>
              <a:gd name="connsiteY334" fmla="*/ 2869579 h 3474000"/>
              <a:gd name="connsiteX335" fmla="*/ 8759062 w 9143999"/>
              <a:gd name="connsiteY335" fmla="*/ 2869579 h 3474000"/>
              <a:gd name="connsiteX336" fmla="*/ 8759062 w 9143999"/>
              <a:gd name="connsiteY336" fmla="*/ 2596949 h 3474000"/>
              <a:gd name="connsiteX337" fmla="*/ 8759062 w 9143999"/>
              <a:gd name="connsiteY337" fmla="*/ 2575033 h 3474000"/>
              <a:gd name="connsiteX338" fmla="*/ 8759062 w 9143999"/>
              <a:gd name="connsiteY338" fmla="*/ 2565151 h 3474000"/>
              <a:gd name="connsiteX339" fmla="*/ 8741790 w 9143999"/>
              <a:gd name="connsiteY339" fmla="*/ 2565151 h 3474000"/>
              <a:gd name="connsiteX340" fmla="*/ 8741790 w 9143999"/>
              <a:gd name="connsiteY340" fmla="*/ 2533353 h 3474000"/>
              <a:gd name="connsiteX341" fmla="*/ 8724644 w 9143999"/>
              <a:gd name="connsiteY341" fmla="*/ 2533353 h 3474000"/>
              <a:gd name="connsiteX342" fmla="*/ 8724644 w 9143999"/>
              <a:gd name="connsiteY342" fmla="*/ 2501554 h 3474000"/>
              <a:gd name="connsiteX343" fmla="*/ 8707373 w 9143999"/>
              <a:gd name="connsiteY343" fmla="*/ 2501554 h 3474000"/>
              <a:gd name="connsiteX344" fmla="*/ 8707373 w 9143999"/>
              <a:gd name="connsiteY344" fmla="*/ 2469756 h 3474000"/>
              <a:gd name="connsiteX345" fmla="*/ 8690228 w 9143999"/>
              <a:gd name="connsiteY345" fmla="*/ 2469756 h 3474000"/>
              <a:gd name="connsiteX346" fmla="*/ 8690228 w 9143999"/>
              <a:gd name="connsiteY346" fmla="*/ 2437958 h 3474000"/>
              <a:gd name="connsiteX347" fmla="*/ 8672955 w 9143999"/>
              <a:gd name="connsiteY347" fmla="*/ 2437958 h 3474000"/>
              <a:gd name="connsiteX348" fmla="*/ 8672955 w 9143999"/>
              <a:gd name="connsiteY348" fmla="*/ 2469756 h 3474000"/>
              <a:gd name="connsiteX349" fmla="*/ 8655684 w 9143999"/>
              <a:gd name="connsiteY349" fmla="*/ 2469756 h 3474000"/>
              <a:gd name="connsiteX350" fmla="*/ 8655684 w 9143999"/>
              <a:gd name="connsiteY350" fmla="*/ 2501554 h 3474000"/>
              <a:gd name="connsiteX351" fmla="*/ 8638539 w 9143999"/>
              <a:gd name="connsiteY351" fmla="*/ 2501554 h 3474000"/>
              <a:gd name="connsiteX352" fmla="*/ 8638539 w 9143999"/>
              <a:gd name="connsiteY352" fmla="*/ 2533353 h 3474000"/>
              <a:gd name="connsiteX353" fmla="*/ 8621267 w 9143999"/>
              <a:gd name="connsiteY353" fmla="*/ 2533353 h 3474000"/>
              <a:gd name="connsiteX354" fmla="*/ 8621267 w 9143999"/>
              <a:gd name="connsiteY354" fmla="*/ 2565151 h 3474000"/>
              <a:gd name="connsiteX355" fmla="*/ 8608440 w 9143999"/>
              <a:gd name="connsiteY355" fmla="*/ 2565151 h 3474000"/>
              <a:gd name="connsiteX356" fmla="*/ 8608440 w 9143999"/>
              <a:gd name="connsiteY356" fmla="*/ 2533860 h 3474000"/>
              <a:gd name="connsiteX357" fmla="*/ 8591167 w 9143999"/>
              <a:gd name="connsiteY357" fmla="*/ 2533860 h 3474000"/>
              <a:gd name="connsiteX358" fmla="*/ 8591167 w 9143999"/>
              <a:gd name="connsiteY358" fmla="*/ 2502061 h 3474000"/>
              <a:gd name="connsiteX359" fmla="*/ 8573895 w 9143999"/>
              <a:gd name="connsiteY359" fmla="*/ 2502061 h 3474000"/>
              <a:gd name="connsiteX360" fmla="*/ 8573895 w 9143999"/>
              <a:gd name="connsiteY360" fmla="*/ 2470263 h 3474000"/>
              <a:gd name="connsiteX361" fmla="*/ 8556751 w 9143999"/>
              <a:gd name="connsiteY361" fmla="*/ 2470263 h 3474000"/>
              <a:gd name="connsiteX362" fmla="*/ 8556751 w 9143999"/>
              <a:gd name="connsiteY362" fmla="*/ 2438465 h 3474000"/>
              <a:gd name="connsiteX363" fmla="*/ 8549385 w 9143999"/>
              <a:gd name="connsiteY363" fmla="*/ 2438465 h 3474000"/>
              <a:gd name="connsiteX364" fmla="*/ 8539479 w 9143999"/>
              <a:gd name="connsiteY364" fmla="*/ 2438465 h 3474000"/>
              <a:gd name="connsiteX365" fmla="*/ 8539479 w 9143999"/>
              <a:gd name="connsiteY365" fmla="*/ 2406539 h 3474000"/>
              <a:gd name="connsiteX366" fmla="*/ 8522334 w 9143999"/>
              <a:gd name="connsiteY366" fmla="*/ 2406539 h 3474000"/>
              <a:gd name="connsiteX367" fmla="*/ 8522334 w 9143999"/>
              <a:gd name="connsiteY367" fmla="*/ 2374741 h 3474000"/>
              <a:gd name="connsiteX368" fmla="*/ 8505062 w 9143999"/>
              <a:gd name="connsiteY368" fmla="*/ 2374741 h 3474000"/>
              <a:gd name="connsiteX369" fmla="*/ 8505062 w 9143999"/>
              <a:gd name="connsiteY369" fmla="*/ 2342943 h 3474000"/>
              <a:gd name="connsiteX370" fmla="*/ 8487917 w 9143999"/>
              <a:gd name="connsiteY370" fmla="*/ 2342943 h 3474000"/>
              <a:gd name="connsiteX371" fmla="*/ 8487917 w 9143999"/>
              <a:gd name="connsiteY371" fmla="*/ 2374741 h 3474000"/>
              <a:gd name="connsiteX372" fmla="*/ 8481948 w 9143999"/>
              <a:gd name="connsiteY372" fmla="*/ 2374741 h 3474000"/>
              <a:gd name="connsiteX373" fmla="*/ 8470644 w 9143999"/>
              <a:gd name="connsiteY373" fmla="*/ 2374741 h 3474000"/>
              <a:gd name="connsiteX374" fmla="*/ 8470644 w 9143999"/>
              <a:gd name="connsiteY374" fmla="*/ 2406539 h 3474000"/>
              <a:gd name="connsiteX375" fmla="*/ 8453373 w 9143999"/>
              <a:gd name="connsiteY375" fmla="*/ 2406539 h 3474000"/>
              <a:gd name="connsiteX376" fmla="*/ 8453373 w 9143999"/>
              <a:gd name="connsiteY376" fmla="*/ 2438465 h 3474000"/>
              <a:gd name="connsiteX377" fmla="*/ 8449943 w 9143999"/>
              <a:gd name="connsiteY377" fmla="*/ 2438465 h 3474000"/>
              <a:gd name="connsiteX378" fmla="*/ 8436228 w 9143999"/>
              <a:gd name="connsiteY378" fmla="*/ 2438465 h 3474000"/>
              <a:gd name="connsiteX379" fmla="*/ 8436228 w 9143999"/>
              <a:gd name="connsiteY379" fmla="*/ 2470263 h 3474000"/>
              <a:gd name="connsiteX380" fmla="*/ 8418955 w 9143999"/>
              <a:gd name="connsiteY380" fmla="*/ 2470263 h 3474000"/>
              <a:gd name="connsiteX381" fmla="*/ 8418955 w 9143999"/>
              <a:gd name="connsiteY381" fmla="*/ 2502061 h 3474000"/>
              <a:gd name="connsiteX382" fmla="*/ 8401811 w 9143999"/>
              <a:gd name="connsiteY382" fmla="*/ 2502061 h 3474000"/>
              <a:gd name="connsiteX383" fmla="*/ 8401811 w 9143999"/>
              <a:gd name="connsiteY383" fmla="*/ 2533860 h 3474000"/>
              <a:gd name="connsiteX384" fmla="*/ 8384539 w 9143999"/>
              <a:gd name="connsiteY384" fmla="*/ 2533860 h 3474000"/>
              <a:gd name="connsiteX385" fmla="*/ 8384539 w 9143999"/>
              <a:gd name="connsiteY385" fmla="*/ 2565658 h 3474000"/>
              <a:gd name="connsiteX386" fmla="*/ 8383015 w 9143999"/>
              <a:gd name="connsiteY386" fmla="*/ 2565658 h 3474000"/>
              <a:gd name="connsiteX387" fmla="*/ 8367267 w 9143999"/>
              <a:gd name="connsiteY387" fmla="*/ 2565658 h 3474000"/>
              <a:gd name="connsiteX388" fmla="*/ 8367267 w 9143999"/>
              <a:gd name="connsiteY388" fmla="*/ 2575033 h 3474000"/>
              <a:gd name="connsiteX389" fmla="*/ 8367267 w 9143999"/>
              <a:gd name="connsiteY389" fmla="*/ 2599230 h 3474000"/>
              <a:gd name="connsiteX390" fmla="*/ 8367267 w 9143999"/>
              <a:gd name="connsiteY390" fmla="*/ 2869579 h 3474000"/>
              <a:gd name="connsiteX391" fmla="*/ 7975599 w 9143999"/>
              <a:gd name="connsiteY391" fmla="*/ 2869579 h 3474000"/>
              <a:gd name="connsiteX392" fmla="*/ 7975599 w 9143999"/>
              <a:gd name="connsiteY392" fmla="*/ 2596949 h 3474000"/>
              <a:gd name="connsiteX393" fmla="*/ 7975599 w 9143999"/>
              <a:gd name="connsiteY393" fmla="*/ 2575033 h 3474000"/>
              <a:gd name="connsiteX394" fmla="*/ 7975599 w 9143999"/>
              <a:gd name="connsiteY394" fmla="*/ 2565151 h 3474000"/>
              <a:gd name="connsiteX395" fmla="*/ 7958327 w 9143999"/>
              <a:gd name="connsiteY395" fmla="*/ 2565151 h 3474000"/>
              <a:gd name="connsiteX396" fmla="*/ 7958327 w 9143999"/>
              <a:gd name="connsiteY396" fmla="*/ 2533353 h 3474000"/>
              <a:gd name="connsiteX397" fmla="*/ 7941055 w 9143999"/>
              <a:gd name="connsiteY397" fmla="*/ 2533353 h 3474000"/>
              <a:gd name="connsiteX398" fmla="*/ 7941055 w 9143999"/>
              <a:gd name="connsiteY398" fmla="*/ 2501554 h 3474000"/>
              <a:gd name="connsiteX399" fmla="*/ 7923910 w 9143999"/>
              <a:gd name="connsiteY399" fmla="*/ 2501554 h 3474000"/>
              <a:gd name="connsiteX400" fmla="*/ 7923910 w 9143999"/>
              <a:gd name="connsiteY400" fmla="*/ 2469756 h 3474000"/>
              <a:gd name="connsiteX401" fmla="*/ 7906765 w 9143999"/>
              <a:gd name="connsiteY401" fmla="*/ 2469756 h 3474000"/>
              <a:gd name="connsiteX402" fmla="*/ 7906765 w 9143999"/>
              <a:gd name="connsiteY402" fmla="*/ 2437958 h 3474000"/>
              <a:gd name="connsiteX403" fmla="*/ 7889492 w 9143999"/>
              <a:gd name="connsiteY403" fmla="*/ 2437958 h 3474000"/>
              <a:gd name="connsiteX404" fmla="*/ 7889492 w 9143999"/>
              <a:gd name="connsiteY404" fmla="*/ 2469756 h 3474000"/>
              <a:gd name="connsiteX405" fmla="*/ 7872221 w 9143999"/>
              <a:gd name="connsiteY405" fmla="*/ 2469756 h 3474000"/>
              <a:gd name="connsiteX406" fmla="*/ 7872221 w 9143999"/>
              <a:gd name="connsiteY406" fmla="*/ 2501554 h 3474000"/>
              <a:gd name="connsiteX407" fmla="*/ 7855076 w 9143999"/>
              <a:gd name="connsiteY407" fmla="*/ 2501554 h 3474000"/>
              <a:gd name="connsiteX408" fmla="*/ 7855076 w 9143999"/>
              <a:gd name="connsiteY408" fmla="*/ 2533353 h 3474000"/>
              <a:gd name="connsiteX409" fmla="*/ 7837804 w 9143999"/>
              <a:gd name="connsiteY409" fmla="*/ 2533353 h 3474000"/>
              <a:gd name="connsiteX410" fmla="*/ 7837804 w 9143999"/>
              <a:gd name="connsiteY410" fmla="*/ 2565151 h 3474000"/>
              <a:gd name="connsiteX411" fmla="*/ 7824850 w 9143999"/>
              <a:gd name="connsiteY411" fmla="*/ 2565151 h 3474000"/>
              <a:gd name="connsiteX412" fmla="*/ 7824850 w 9143999"/>
              <a:gd name="connsiteY412" fmla="*/ 2533860 h 3474000"/>
              <a:gd name="connsiteX413" fmla="*/ 7807705 w 9143999"/>
              <a:gd name="connsiteY413" fmla="*/ 2533860 h 3474000"/>
              <a:gd name="connsiteX414" fmla="*/ 7807705 w 9143999"/>
              <a:gd name="connsiteY414" fmla="*/ 2502061 h 3474000"/>
              <a:gd name="connsiteX415" fmla="*/ 7790432 w 9143999"/>
              <a:gd name="connsiteY415" fmla="*/ 2502061 h 3474000"/>
              <a:gd name="connsiteX416" fmla="*/ 7790432 w 9143999"/>
              <a:gd name="connsiteY416" fmla="*/ 2470263 h 3474000"/>
              <a:gd name="connsiteX417" fmla="*/ 7773288 w 9143999"/>
              <a:gd name="connsiteY417" fmla="*/ 2470263 h 3474000"/>
              <a:gd name="connsiteX418" fmla="*/ 7773288 w 9143999"/>
              <a:gd name="connsiteY418" fmla="*/ 2438465 h 3474000"/>
              <a:gd name="connsiteX419" fmla="*/ 7765922 w 9143999"/>
              <a:gd name="connsiteY419" fmla="*/ 2438465 h 3474000"/>
              <a:gd name="connsiteX420" fmla="*/ 7756016 w 9143999"/>
              <a:gd name="connsiteY420" fmla="*/ 2438465 h 3474000"/>
              <a:gd name="connsiteX421" fmla="*/ 7756016 w 9143999"/>
              <a:gd name="connsiteY421" fmla="*/ 2406539 h 3474000"/>
              <a:gd name="connsiteX422" fmla="*/ 7738871 w 9143999"/>
              <a:gd name="connsiteY422" fmla="*/ 2406539 h 3474000"/>
              <a:gd name="connsiteX423" fmla="*/ 7738871 w 9143999"/>
              <a:gd name="connsiteY423" fmla="*/ 2374741 h 3474000"/>
              <a:gd name="connsiteX424" fmla="*/ 7721599 w 9143999"/>
              <a:gd name="connsiteY424" fmla="*/ 2374741 h 3474000"/>
              <a:gd name="connsiteX425" fmla="*/ 7721599 w 9143999"/>
              <a:gd name="connsiteY425" fmla="*/ 2342943 h 3474000"/>
              <a:gd name="connsiteX426" fmla="*/ 7704327 w 9143999"/>
              <a:gd name="connsiteY426" fmla="*/ 2342943 h 3474000"/>
              <a:gd name="connsiteX427" fmla="*/ 7704327 w 9143999"/>
              <a:gd name="connsiteY427" fmla="*/ 2374741 h 3474000"/>
              <a:gd name="connsiteX428" fmla="*/ 7698485 w 9143999"/>
              <a:gd name="connsiteY428" fmla="*/ 2374741 h 3474000"/>
              <a:gd name="connsiteX429" fmla="*/ 7687181 w 9143999"/>
              <a:gd name="connsiteY429" fmla="*/ 2374741 h 3474000"/>
              <a:gd name="connsiteX430" fmla="*/ 7687181 w 9143999"/>
              <a:gd name="connsiteY430" fmla="*/ 2406539 h 3474000"/>
              <a:gd name="connsiteX431" fmla="*/ 7669910 w 9143999"/>
              <a:gd name="connsiteY431" fmla="*/ 2406539 h 3474000"/>
              <a:gd name="connsiteX432" fmla="*/ 7669910 w 9143999"/>
              <a:gd name="connsiteY432" fmla="*/ 2438465 h 3474000"/>
              <a:gd name="connsiteX433" fmla="*/ 7666480 w 9143999"/>
              <a:gd name="connsiteY433" fmla="*/ 2438465 h 3474000"/>
              <a:gd name="connsiteX434" fmla="*/ 7652765 w 9143999"/>
              <a:gd name="connsiteY434" fmla="*/ 2438465 h 3474000"/>
              <a:gd name="connsiteX435" fmla="*/ 7652765 w 9143999"/>
              <a:gd name="connsiteY435" fmla="*/ 2470263 h 3474000"/>
              <a:gd name="connsiteX436" fmla="*/ 7635492 w 9143999"/>
              <a:gd name="connsiteY436" fmla="*/ 2470263 h 3474000"/>
              <a:gd name="connsiteX437" fmla="*/ 7635492 w 9143999"/>
              <a:gd name="connsiteY437" fmla="*/ 2502061 h 3474000"/>
              <a:gd name="connsiteX438" fmla="*/ 7618348 w 9143999"/>
              <a:gd name="connsiteY438" fmla="*/ 2502061 h 3474000"/>
              <a:gd name="connsiteX439" fmla="*/ 7618348 w 9143999"/>
              <a:gd name="connsiteY439" fmla="*/ 2533860 h 3474000"/>
              <a:gd name="connsiteX440" fmla="*/ 7601076 w 9143999"/>
              <a:gd name="connsiteY440" fmla="*/ 2533860 h 3474000"/>
              <a:gd name="connsiteX441" fmla="*/ 7601076 w 9143999"/>
              <a:gd name="connsiteY441" fmla="*/ 2565658 h 3474000"/>
              <a:gd name="connsiteX442" fmla="*/ 7599552 w 9143999"/>
              <a:gd name="connsiteY442" fmla="*/ 2565658 h 3474000"/>
              <a:gd name="connsiteX443" fmla="*/ 7583804 w 9143999"/>
              <a:gd name="connsiteY443" fmla="*/ 2565658 h 3474000"/>
              <a:gd name="connsiteX444" fmla="*/ 7583804 w 9143999"/>
              <a:gd name="connsiteY444" fmla="*/ 2575033 h 3474000"/>
              <a:gd name="connsiteX445" fmla="*/ 7583804 w 9143999"/>
              <a:gd name="connsiteY445" fmla="*/ 2599230 h 3474000"/>
              <a:gd name="connsiteX446" fmla="*/ 7583804 w 9143999"/>
              <a:gd name="connsiteY446" fmla="*/ 2869579 h 3474000"/>
              <a:gd name="connsiteX447" fmla="*/ 7192136 w 9143999"/>
              <a:gd name="connsiteY447" fmla="*/ 2869579 h 3474000"/>
              <a:gd name="connsiteX448" fmla="*/ 7192136 w 9143999"/>
              <a:gd name="connsiteY448" fmla="*/ 2596949 h 3474000"/>
              <a:gd name="connsiteX449" fmla="*/ 7192136 w 9143999"/>
              <a:gd name="connsiteY449" fmla="*/ 2575033 h 3474000"/>
              <a:gd name="connsiteX450" fmla="*/ 7192136 w 9143999"/>
              <a:gd name="connsiteY450" fmla="*/ 2565151 h 3474000"/>
              <a:gd name="connsiteX451" fmla="*/ 7174864 w 9143999"/>
              <a:gd name="connsiteY451" fmla="*/ 2565151 h 3474000"/>
              <a:gd name="connsiteX452" fmla="*/ 7174864 w 9143999"/>
              <a:gd name="connsiteY452" fmla="*/ 2533353 h 3474000"/>
              <a:gd name="connsiteX453" fmla="*/ 7157592 w 9143999"/>
              <a:gd name="connsiteY453" fmla="*/ 2533353 h 3474000"/>
              <a:gd name="connsiteX454" fmla="*/ 7157592 w 9143999"/>
              <a:gd name="connsiteY454" fmla="*/ 2501554 h 3474000"/>
              <a:gd name="connsiteX455" fmla="*/ 7140447 w 9143999"/>
              <a:gd name="connsiteY455" fmla="*/ 2501554 h 3474000"/>
              <a:gd name="connsiteX456" fmla="*/ 7140447 w 9143999"/>
              <a:gd name="connsiteY456" fmla="*/ 2469756 h 3474000"/>
              <a:gd name="connsiteX457" fmla="*/ 7123302 w 9143999"/>
              <a:gd name="connsiteY457" fmla="*/ 2469756 h 3474000"/>
              <a:gd name="connsiteX458" fmla="*/ 7123302 w 9143999"/>
              <a:gd name="connsiteY458" fmla="*/ 2437958 h 3474000"/>
              <a:gd name="connsiteX459" fmla="*/ 7106030 w 9143999"/>
              <a:gd name="connsiteY459" fmla="*/ 2437958 h 3474000"/>
              <a:gd name="connsiteX460" fmla="*/ 7106030 w 9143999"/>
              <a:gd name="connsiteY460" fmla="*/ 2469756 h 3474000"/>
              <a:gd name="connsiteX461" fmla="*/ 7088758 w 9143999"/>
              <a:gd name="connsiteY461" fmla="*/ 2469756 h 3474000"/>
              <a:gd name="connsiteX462" fmla="*/ 7088758 w 9143999"/>
              <a:gd name="connsiteY462" fmla="*/ 2501554 h 3474000"/>
              <a:gd name="connsiteX463" fmla="*/ 7071613 w 9143999"/>
              <a:gd name="connsiteY463" fmla="*/ 2501554 h 3474000"/>
              <a:gd name="connsiteX464" fmla="*/ 7071613 w 9143999"/>
              <a:gd name="connsiteY464" fmla="*/ 2533353 h 3474000"/>
              <a:gd name="connsiteX465" fmla="*/ 7054341 w 9143999"/>
              <a:gd name="connsiteY465" fmla="*/ 2533353 h 3474000"/>
              <a:gd name="connsiteX466" fmla="*/ 7054341 w 9143999"/>
              <a:gd name="connsiteY466" fmla="*/ 2565151 h 3474000"/>
              <a:gd name="connsiteX467" fmla="*/ 7041514 w 9143999"/>
              <a:gd name="connsiteY467" fmla="*/ 2565151 h 3474000"/>
              <a:gd name="connsiteX468" fmla="*/ 7041514 w 9143999"/>
              <a:gd name="connsiteY468" fmla="*/ 2533860 h 3474000"/>
              <a:gd name="connsiteX469" fmla="*/ 7024242 w 9143999"/>
              <a:gd name="connsiteY469" fmla="*/ 2533860 h 3474000"/>
              <a:gd name="connsiteX470" fmla="*/ 7024242 w 9143999"/>
              <a:gd name="connsiteY470" fmla="*/ 2502061 h 3474000"/>
              <a:gd name="connsiteX471" fmla="*/ 7006969 w 9143999"/>
              <a:gd name="connsiteY471" fmla="*/ 2502061 h 3474000"/>
              <a:gd name="connsiteX472" fmla="*/ 7006969 w 9143999"/>
              <a:gd name="connsiteY472" fmla="*/ 2470263 h 3474000"/>
              <a:gd name="connsiteX473" fmla="*/ 6989825 w 9143999"/>
              <a:gd name="connsiteY473" fmla="*/ 2470263 h 3474000"/>
              <a:gd name="connsiteX474" fmla="*/ 6989825 w 9143999"/>
              <a:gd name="connsiteY474" fmla="*/ 2438465 h 3474000"/>
              <a:gd name="connsiteX475" fmla="*/ 6982459 w 9143999"/>
              <a:gd name="connsiteY475" fmla="*/ 2438465 h 3474000"/>
              <a:gd name="connsiteX476" fmla="*/ 6972553 w 9143999"/>
              <a:gd name="connsiteY476" fmla="*/ 2438465 h 3474000"/>
              <a:gd name="connsiteX477" fmla="*/ 6972553 w 9143999"/>
              <a:gd name="connsiteY477" fmla="*/ 2406539 h 3474000"/>
              <a:gd name="connsiteX478" fmla="*/ 6955408 w 9143999"/>
              <a:gd name="connsiteY478" fmla="*/ 2406539 h 3474000"/>
              <a:gd name="connsiteX479" fmla="*/ 6955408 w 9143999"/>
              <a:gd name="connsiteY479" fmla="*/ 2374741 h 3474000"/>
              <a:gd name="connsiteX480" fmla="*/ 6938136 w 9143999"/>
              <a:gd name="connsiteY480" fmla="*/ 2374741 h 3474000"/>
              <a:gd name="connsiteX481" fmla="*/ 6938136 w 9143999"/>
              <a:gd name="connsiteY481" fmla="*/ 2342943 h 3474000"/>
              <a:gd name="connsiteX482" fmla="*/ 6920864 w 9143999"/>
              <a:gd name="connsiteY482" fmla="*/ 2342943 h 3474000"/>
              <a:gd name="connsiteX483" fmla="*/ 6920864 w 9143999"/>
              <a:gd name="connsiteY483" fmla="*/ 2374741 h 3474000"/>
              <a:gd name="connsiteX484" fmla="*/ 6915022 w 9143999"/>
              <a:gd name="connsiteY484" fmla="*/ 2374741 h 3474000"/>
              <a:gd name="connsiteX485" fmla="*/ 6903718 w 9143999"/>
              <a:gd name="connsiteY485" fmla="*/ 2374741 h 3474000"/>
              <a:gd name="connsiteX486" fmla="*/ 6903718 w 9143999"/>
              <a:gd name="connsiteY486" fmla="*/ 2406539 h 3474000"/>
              <a:gd name="connsiteX487" fmla="*/ 6886447 w 9143999"/>
              <a:gd name="connsiteY487" fmla="*/ 2406539 h 3474000"/>
              <a:gd name="connsiteX488" fmla="*/ 6886447 w 9143999"/>
              <a:gd name="connsiteY488" fmla="*/ 2438465 h 3474000"/>
              <a:gd name="connsiteX489" fmla="*/ 6883017 w 9143999"/>
              <a:gd name="connsiteY489" fmla="*/ 2438465 h 3474000"/>
              <a:gd name="connsiteX490" fmla="*/ 6869302 w 9143999"/>
              <a:gd name="connsiteY490" fmla="*/ 2438465 h 3474000"/>
              <a:gd name="connsiteX491" fmla="*/ 6869302 w 9143999"/>
              <a:gd name="connsiteY491" fmla="*/ 2470263 h 3474000"/>
              <a:gd name="connsiteX492" fmla="*/ 6852030 w 9143999"/>
              <a:gd name="connsiteY492" fmla="*/ 2470263 h 3474000"/>
              <a:gd name="connsiteX493" fmla="*/ 6852030 w 9143999"/>
              <a:gd name="connsiteY493" fmla="*/ 2502061 h 3474000"/>
              <a:gd name="connsiteX494" fmla="*/ 6834885 w 9143999"/>
              <a:gd name="connsiteY494" fmla="*/ 2502061 h 3474000"/>
              <a:gd name="connsiteX495" fmla="*/ 6834885 w 9143999"/>
              <a:gd name="connsiteY495" fmla="*/ 2533860 h 3474000"/>
              <a:gd name="connsiteX496" fmla="*/ 6817613 w 9143999"/>
              <a:gd name="connsiteY496" fmla="*/ 2533860 h 3474000"/>
              <a:gd name="connsiteX497" fmla="*/ 6817613 w 9143999"/>
              <a:gd name="connsiteY497" fmla="*/ 2565658 h 3474000"/>
              <a:gd name="connsiteX498" fmla="*/ 6816089 w 9143999"/>
              <a:gd name="connsiteY498" fmla="*/ 2565658 h 3474000"/>
              <a:gd name="connsiteX499" fmla="*/ 6800341 w 9143999"/>
              <a:gd name="connsiteY499" fmla="*/ 2565658 h 3474000"/>
              <a:gd name="connsiteX500" fmla="*/ 6800341 w 9143999"/>
              <a:gd name="connsiteY500" fmla="*/ 2575033 h 3474000"/>
              <a:gd name="connsiteX501" fmla="*/ 6800341 w 9143999"/>
              <a:gd name="connsiteY501" fmla="*/ 2599230 h 3474000"/>
              <a:gd name="connsiteX502" fmla="*/ 6800341 w 9143999"/>
              <a:gd name="connsiteY502" fmla="*/ 2869579 h 3474000"/>
              <a:gd name="connsiteX503" fmla="*/ 7192136 w 9143999"/>
              <a:gd name="connsiteY503" fmla="*/ 2869579 h 3474000"/>
              <a:gd name="connsiteX504" fmla="*/ 7192136 w 9143999"/>
              <a:gd name="connsiteY504" fmla="*/ 3142208 h 3474000"/>
              <a:gd name="connsiteX505" fmla="*/ 7192136 w 9143999"/>
              <a:gd name="connsiteY505" fmla="*/ 3164125 h 3474000"/>
              <a:gd name="connsiteX506" fmla="*/ 7192136 w 9143999"/>
              <a:gd name="connsiteY506" fmla="*/ 3174006 h 3474000"/>
              <a:gd name="connsiteX507" fmla="*/ 7174864 w 9143999"/>
              <a:gd name="connsiteY507" fmla="*/ 3174006 h 3474000"/>
              <a:gd name="connsiteX508" fmla="*/ 7174864 w 9143999"/>
              <a:gd name="connsiteY508" fmla="*/ 3142208 h 3474000"/>
              <a:gd name="connsiteX509" fmla="*/ 7157592 w 9143999"/>
              <a:gd name="connsiteY509" fmla="*/ 3142208 h 3474000"/>
              <a:gd name="connsiteX510" fmla="*/ 7157592 w 9143999"/>
              <a:gd name="connsiteY510" fmla="*/ 3110410 h 3474000"/>
              <a:gd name="connsiteX511" fmla="*/ 7140447 w 9143999"/>
              <a:gd name="connsiteY511" fmla="*/ 3110410 h 3474000"/>
              <a:gd name="connsiteX512" fmla="*/ 7140447 w 9143999"/>
              <a:gd name="connsiteY512" fmla="*/ 3078612 h 3474000"/>
              <a:gd name="connsiteX513" fmla="*/ 7123175 w 9143999"/>
              <a:gd name="connsiteY513" fmla="*/ 3078612 h 3474000"/>
              <a:gd name="connsiteX514" fmla="*/ 7123175 w 9143999"/>
              <a:gd name="connsiteY514" fmla="*/ 3046813 h 3474000"/>
              <a:gd name="connsiteX515" fmla="*/ 7106030 w 9143999"/>
              <a:gd name="connsiteY515" fmla="*/ 3046813 h 3474000"/>
              <a:gd name="connsiteX516" fmla="*/ 7106030 w 9143999"/>
              <a:gd name="connsiteY516" fmla="*/ 3078612 h 3474000"/>
              <a:gd name="connsiteX517" fmla="*/ 7088758 w 9143999"/>
              <a:gd name="connsiteY517" fmla="*/ 3078612 h 3474000"/>
              <a:gd name="connsiteX518" fmla="*/ 7088758 w 9143999"/>
              <a:gd name="connsiteY518" fmla="*/ 3110410 h 3474000"/>
              <a:gd name="connsiteX519" fmla="*/ 7071613 w 9143999"/>
              <a:gd name="connsiteY519" fmla="*/ 3110410 h 3474000"/>
              <a:gd name="connsiteX520" fmla="*/ 7071613 w 9143999"/>
              <a:gd name="connsiteY520" fmla="*/ 3142208 h 3474000"/>
              <a:gd name="connsiteX521" fmla="*/ 7054341 w 9143999"/>
              <a:gd name="connsiteY521" fmla="*/ 3142208 h 3474000"/>
              <a:gd name="connsiteX522" fmla="*/ 7054341 w 9143999"/>
              <a:gd name="connsiteY522" fmla="*/ 3174006 h 3474000"/>
              <a:gd name="connsiteX523" fmla="*/ 7041387 w 9143999"/>
              <a:gd name="connsiteY523" fmla="*/ 3174006 h 3474000"/>
              <a:gd name="connsiteX524" fmla="*/ 7041387 w 9143999"/>
              <a:gd name="connsiteY524" fmla="*/ 3142715 h 3474000"/>
              <a:gd name="connsiteX525" fmla="*/ 7024242 w 9143999"/>
              <a:gd name="connsiteY525" fmla="*/ 3142715 h 3474000"/>
              <a:gd name="connsiteX526" fmla="*/ 7024242 w 9143999"/>
              <a:gd name="connsiteY526" fmla="*/ 3110916 h 3474000"/>
              <a:gd name="connsiteX527" fmla="*/ 7006969 w 9143999"/>
              <a:gd name="connsiteY527" fmla="*/ 3110916 h 3474000"/>
              <a:gd name="connsiteX528" fmla="*/ 7006969 w 9143999"/>
              <a:gd name="connsiteY528" fmla="*/ 3079118 h 3474000"/>
              <a:gd name="connsiteX529" fmla="*/ 6989825 w 9143999"/>
              <a:gd name="connsiteY529" fmla="*/ 3079118 h 3474000"/>
              <a:gd name="connsiteX530" fmla="*/ 6989825 w 9143999"/>
              <a:gd name="connsiteY530" fmla="*/ 3047320 h 3474000"/>
              <a:gd name="connsiteX531" fmla="*/ 6982459 w 9143999"/>
              <a:gd name="connsiteY531" fmla="*/ 3047320 h 3474000"/>
              <a:gd name="connsiteX532" fmla="*/ 6972553 w 9143999"/>
              <a:gd name="connsiteY532" fmla="*/ 3047320 h 3474000"/>
              <a:gd name="connsiteX533" fmla="*/ 6972553 w 9143999"/>
              <a:gd name="connsiteY533" fmla="*/ 3015522 h 3474000"/>
              <a:gd name="connsiteX534" fmla="*/ 6955408 w 9143999"/>
              <a:gd name="connsiteY534" fmla="*/ 3015522 h 3474000"/>
              <a:gd name="connsiteX535" fmla="*/ 6955408 w 9143999"/>
              <a:gd name="connsiteY535" fmla="*/ 2983723 h 3474000"/>
              <a:gd name="connsiteX536" fmla="*/ 6938136 w 9143999"/>
              <a:gd name="connsiteY536" fmla="*/ 2983723 h 3474000"/>
              <a:gd name="connsiteX537" fmla="*/ 6938136 w 9143999"/>
              <a:gd name="connsiteY537" fmla="*/ 2951925 h 3474000"/>
              <a:gd name="connsiteX538" fmla="*/ 6920864 w 9143999"/>
              <a:gd name="connsiteY538" fmla="*/ 2951925 h 3474000"/>
              <a:gd name="connsiteX539" fmla="*/ 6920864 w 9143999"/>
              <a:gd name="connsiteY539" fmla="*/ 2983723 h 3474000"/>
              <a:gd name="connsiteX540" fmla="*/ 6915022 w 9143999"/>
              <a:gd name="connsiteY540" fmla="*/ 2983723 h 3474000"/>
              <a:gd name="connsiteX541" fmla="*/ 6903718 w 9143999"/>
              <a:gd name="connsiteY541" fmla="*/ 2983723 h 3474000"/>
              <a:gd name="connsiteX542" fmla="*/ 6903718 w 9143999"/>
              <a:gd name="connsiteY542" fmla="*/ 3015522 h 3474000"/>
              <a:gd name="connsiteX543" fmla="*/ 6886447 w 9143999"/>
              <a:gd name="connsiteY543" fmla="*/ 3015522 h 3474000"/>
              <a:gd name="connsiteX544" fmla="*/ 6886447 w 9143999"/>
              <a:gd name="connsiteY544" fmla="*/ 3047320 h 3474000"/>
              <a:gd name="connsiteX545" fmla="*/ 6883017 w 9143999"/>
              <a:gd name="connsiteY545" fmla="*/ 3047320 h 3474000"/>
              <a:gd name="connsiteX546" fmla="*/ 6869175 w 9143999"/>
              <a:gd name="connsiteY546" fmla="*/ 3047320 h 3474000"/>
              <a:gd name="connsiteX547" fmla="*/ 6869175 w 9143999"/>
              <a:gd name="connsiteY547" fmla="*/ 3079118 h 3474000"/>
              <a:gd name="connsiteX548" fmla="*/ 6852030 w 9143999"/>
              <a:gd name="connsiteY548" fmla="*/ 3079118 h 3474000"/>
              <a:gd name="connsiteX549" fmla="*/ 6852030 w 9143999"/>
              <a:gd name="connsiteY549" fmla="*/ 3110916 h 3474000"/>
              <a:gd name="connsiteX550" fmla="*/ 6834758 w 9143999"/>
              <a:gd name="connsiteY550" fmla="*/ 3110916 h 3474000"/>
              <a:gd name="connsiteX551" fmla="*/ 6834758 w 9143999"/>
              <a:gd name="connsiteY551" fmla="*/ 3142715 h 3474000"/>
              <a:gd name="connsiteX552" fmla="*/ 6817613 w 9143999"/>
              <a:gd name="connsiteY552" fmla="*/ 3142715 h 3474000"/>
              <a:gd name="connsiteX553" fmla="*/ 6817613 w 9143999"/>
              <a:gd name="connsiteY553" fmla="*/ 3174513 h 3474000"/>
              <a:gd name="connsiteX554" fmla="*/ 6815962 w 9143999"/>
              <a:gd name="connsiteY554" fmla="*/ 3174513 h 3474000"/>
              <a:gd name="connsiteX555" fmla="*/ 6800341 w 9143999"/>
              <a:gd name="connsiteY555" fmla="*/ 3174513 h 3474000"/>
              <a:gd name="connsiteX556" fmla="*/ 6800341 w 9143999"/>
              <a:gd name="connsiteY556" fmla="*/ 3184014 h 3474000"/>
              <a:gd name="connsiteX557" fmla="*/ 6800341 w 9143999"/>
              <a:gd name="connsiteY557" fmla="*/ 3208212 h 3474000"/>
              <a:gd name="connsiteX558" fmla="*/ 6800341 w 9143999"/>
              <a:gd name="connsiteY558" fmla="*/ 3474000 h 3474000"/>
              <a:gd name="connsiteX559" fmla="*/ 6408672 w 9143999"/>
              <a:gd name="connsiteY559" fmla="*/ 3474000 h 3474000"/>
              <a:gd name="connsiteX560" fmla="*/ 6408672 w 9143999"/>
              <a:gd name="connsiteY560" fmla="*/ 3205804 h 3474000"/>
              <a:gd name="connsiteX561" fmla="*/ 6408672 w 9143999"/>
              <a:gd name="connsiteY561" fmla="*/ 3184014 h 3474000"/>
              <a:gd name="connsiteX562" fmla="*/ 6408672 w 9143999"/>
              <a:gd name="connsiteY562" fmla="*/ 3174006 h 3474000"/>
              <a:gd name="connsiteX563" fmla="*/ 6425817 w 9143999"/>
              <a:gd name="connsiteY563" fmla="*/ 3174006 h 3474000"/>
              <a:gd name="connsiteX564" fmla="*/ 6425817 w 9143999"/>
              <a:gd name="connsiteY564" fmla="*/ 3205804 h 3474000"/>
              <a:gd name="connsiteX565" fmla="*/ 6443089 w 9143999"/>
              <a:gd name="connsiteY565" fmla="*/ 3205804 h 3474000"/>
              <a:gd name="connsiteX566" fmla="*/ 6443089 w 9143999"/>
              <a:gd name="connsiteY566" fmla="*/ 3237603 h 3474000"/>
              <a:gd name="connsiteX567" fmla="*/ 6460234 w 9143999"/>
              <a:gd name="connsiteY567" fmla="*/ 3237603 h 3474000"/>
              <a:gd name="connsiteX568" fmla="*/ 6460234 w 9143999"/>
              <a:gd name="connsiteY568" fmla="*/ 3269401 h 3474000"/>
              <a:gd name="connsiteX569" fmla="*/ 6477506 w 9143999"/>
              <a:gd name="connsiteY569" fmla="*/ 3269401 h 3474000"/>
              <a:gd name="connsiteX570" fmla="*/ 6477506 w 9143999"/>
              <a:gd name="connsiteY570" fmla="*/ 3301199 h 3474000"/>
              <a:gd name="connsiteX571" fmla="*/ 6494651 w 9143999"/>
              <a:gd name="connsiteY571" fmla="*/ 3301199 h 3474000"/>
              <a:gd name="connsiteX572" fmla="*/ 6494651 w 9143999"/>
              <a:gd name="connsiteY572" fmla="*/ 3269401 h 3474000"/>
              <a:gd name="connsiteX573" fmla="*/ 6511923 w 9143999"/>
              <a:gd name="connsiteY573" fmla="*/ 3269401 h 3474000"/>
              <a:gd name="connsiteX574" fmla="*/ 6511923 w 9143999"/>
              <a:gd name="connsiteY574" fmla="*/ 3237603 h 3474000"/>
              <a:gd name="connsiteX575" fmla="*/ 6529068 w 9143999"/>
              <a:gd name="connsiteY575" fmla="*/ 3237603 h 3474000"/>
              <a:gd name="connsiteX576" fmla="*/ 6529068 w 9143999"/>
              <a:gd name="connsiteY576" fmla="*/ 3205804 h 3474000"/>
              <a:gd name="connsiteX577" fmla="*/ 6546340 w 9143999"/>
              <a:gd name="connsiteY577" fmla="*/ 3205804 h 3474000"/>
              <a:gd name="connsiteX578" fmla="*/ 6546340 w 9143999"/>
              <a:gd name="connsiteY578" fmla="*/ 3174006 h 3474000"/>
              <a:gd name="connsiteX579" fmla="*/ 6559167 w 9143999"/>
              <a:gd name="connsiteY579" fmla="*/ 3174006 h 3474000"/>
              <a:gd name="connsiteX580" fmla="*/ 6559167 w 9143999"/>
              <a:gd name="connsiteY580" fmla="*/ 3205298 h 3474000"/>
              <a:gd name="connsiteX581" fmla="*/ 6576439 w 9143999"/>
              <a:gd name="connsiteY581" fmla="*/ 3205298 h 3474000"/>
              <a:gd name="connsiteX582" fmla="*/ 6576439 w 9143999"/>
              <a:gd name="connsiteY582" fmla="*/ 3237096 h 3474000"/>
              <a:gd name="connsiteX583" fmla="*/ 6593711 w 9143999"/>
              <a:gd name="connsiteY583" fmla="*/ 3237096 h 3474000"/>
              <a:gd name="connsiteX584" fmla="*/ 6593711 w 9143999"/>
              <a:gd name="connsiteY584" fmla="*/ 3268894 h 3474000"/>
              <a:gd name="connsiteX585" fmla="*/ 6610856 w 9143999"/>
              <a:gd name="connsiteY585" fmla="*/ 3268894 h 3474000"/>
              <a:gd name="connsiteX586" fmla="*/ 6610856 w 9143999"/>
              <a:gd name="connsiteY586" fmla="*/ 3300693 h 3474000"/>
              <a:gd name="connsiteX587" fmla="*/ 6618222 w 9143999"/>
              <a:gd name="connsiteY587" fmla="*/ 3300693 h 3474000"/>
              <a:gd name="connsiteX588" fmla="*/ 6628128 w 9143999"/>
              <a:gd name="connsiteY588" fmla="*/ 3300693 h 3474000"/>
              <a:gd name="connsiteX589" fmla="*/ 6628128 w 9143999"/>
              <a:gd name="connsiteY589" fmla="*/ 3332491 h 3474000"/>
              <a:gd name="connsiteX590" fmla="*/ 6645273 w 9143999"/>
              <a:gd name="connsiteY590" fmla="*/ 3332491 h 3474000"/>
              <a:gd name="connsiteX591" fmla="*/ 6645273 w 9143999"/>
              <a:gd name="connsiteY591" fmla="*/ 3364289 h 3474000"/>
              <a:gd name="connsiteX592" fmla="*/ 6662545 w 9143999"/>
              <a:gd name="connsiteY592" fmla="*/ 3364289 h 3474000"/>
              <a:gd name="connsiteX593" fmla="*/ 6662545 w 9143999"/>
              <a:gd name="connsiteY593" fmla="*/ 3396214 h 3474000"/>
              <a:gd name="connsiteX594" fmla="*/ 6679817 w 9143999"/>
              <a:gd name="connsiteY594" fmla="*/ 3396214 h 3474000"/>
              <a:gd name="connsiteX595" fmla="*/ 6679817 w 9143999"/>
              <a:gd name="connsiteY595" fmla="*/ 3364289 h 3474000"/>
              <a:gd name="connsiteX596" fmla="*/ 6685659 w 9143999"/>
              <a:gd name="connsiteY596" fmla="*/ 3364289 h 3474000"/>
              <a:gd name="connsiteX597" fmla="*/ 6696962 w 9143999"/>
              <a:gd name="connsiteY597" fmla="*/ 3364289 h 3474000"/>
              <a:gd name="connsiteX598" fmla="*/ 6696962 w 9143999"/>
              <a:gd name="connsiteY598" fmla="*/ 3332491 h 3474000"/>
              <a:gd name="connsiteX599" fmla="*/ 6714234 w 9143999"/>
              <a:gd name="connsiteY599" fmla="*/ 3332491 h 3474000"/>
              <a:gd name="connsiteX600" fmla="*/ 6714234 w 9143999"/>
              <a:gd name="connsiteY600" fmla="*/ 3300693 h 3474000"/>
              <a:gd name="connsiteX601" fmla="*/ 6717663 w 9143999"/>
              <a:gd name="connsiteY601" fmla="*/ 3300693 h 3474000"/>
              <a:gd name="connsiteX602" fmla="*/ 6731380 w 9143999"/>
              <a:gd name="connsiteY602" fmla="*/ 3300693 h 3474000"/>
              <a:gd name="connsiteX603" fmla="*/ 6731380 w 9143999"/>
              <a:gd name="connsiteY603" fmla="*/ 3268894 h 3474000"/>
              <a:gd name="connsiteX604" fmla="*/ 6748651 w 9143999"/>
              <a:gd name="connsiteY604" fmla="*/ 3268894 h 3474000"/>
              <a:gd name="connsiteX605" fmla="*/ 6748651 w 9143999"/>
              <a:gd name="connsiteY605" fmla="*/ 3237096 h 3474000"/>
              <a:gd name="connsiteX606" fmla="*/ 6765923 w 9143999"/>
              <a:gd name="connsiteY606" fmla="*/ 3237096 h 3474000"/>
              <a:gd name="connsiteX607" fmla="*/ 6765923 w 9143999"/>
              <a:gd name="connsiteY607" fmla="*/ 3205298 h 3474000"/>
              <a:gd name="connsiteX608" fmla="*/ 6783068 w 9143999"/>
              <a:gd name="connsiteY608" fmla="*/ 3205298 h 3474000"/>
              <a:gd name="connsiteX609" fmla="*/ 6783068 w 9143999"/>
              <a:gd name="connsiteY609" fmla="*/ 3173500 h 3474000"/>
              <a:gd name="connsiteX610" fmla="*/ 6784719 w 9143999"/>
              <a:gd name="connsiteY610" fmla="*/ 3173500 h 3474000"/>
              <a:gd name="connsiteX611" fmla="*/ 6800340 w 9143999"/>
              <a:gd name="connsiteY611" fmla="*/ 3173500 h 3474000"/>
              <a:gd name="connsiteX612" fmla="*/ 6800340 w 9143999"/>
              <a:gd name="connsiteY612" fmla="*/ 3164125 h 3474000"/>
              <a:gd name="connsiteX613" fmla="*/ 6800340 w 9143999"/>
              <a:gd name="connsiteY613" fmla="*/ 3139801 h 3474000"/>
              <a:gd name="connsiteX614" fmla="*/ 6800340 w 9143999"/>
              <a:gd name="connsiteY614" fmla="*/ 2869579 h 3474000"/>
              <a:gd name="connsiteX615" fmla="*/ 6408672 w 9143999"/>
              <a:gd name="connsiteY615" fmla="*/ 2869579 h 3474000"/>
              <a:gd name="connsiteX616" fmla="*/ 6408672 w 9143999"/>
              <a:gd name="connsiteY616" fmla="*/ 3142208 h 3474000"/>
              <a:gd name="connsiteX617" fmla="*/ 6408672 w 9143999"/>
              <a:gd name="connsiteY617" fmla="*/ 3164125 h 3474000"/>
              <a:gd name="connsiteX618" fmla="*/ 6408672 w 9143999"/>
              <a:gd name="connsiteY618" fmla="*/ 3174006 h 3474000"/>
              <a:gd name="connsiteX619" fmla="*/ 6391400 w 9143999"/>
              <a:gd name="connsiteY619" fmla="*/ 3174006 h 3474000"/>
              <a:gd name="connsiteX620" fmla="*/ 6391400 w 9143999"/>
              <a:gd name="connsiteY620" fmla="*/ 3142208 h 3474000"/>
              <a:gd name="connsiteX621" fmla="*/ 6374128 w 9143999"/>
              <a:gd name="connsiteY621" fmla="*/ 3142208 h 3474000"/>
              <a:gd name="connsiteX622" fmla="*/ 6374128 w 9143999"/>
              <a:gd name="connsiteY622" fmla="*/ 3110410 h 3474000"/>
              <a:gd name="connsiteX623" fmla="*/ 6356983 w 9143999"/>
              <a:gd name="connsiteY623" fmla="*/ 3110410 h 3474000"/>
              <a:gd name="connsiteX624" fmla="*/ 6356983 w 9143999"/>
              <a:gd name="connsiteY624" fmla="*/ 3078612 h 3474000"/>
              <a:gd name="connsiteX625" fmla="*/ 6339711 w 9143999"/>
              <a:gd name="connsiteY625" fmla="*/ 3078612 h 3474000"/>
              <a:gd name="connsiteX626" fmla="*/ 6339711 w 9143999"/>
              <a:gd name="connsiteY626" fmla="*/ 3046813 h 3474000"/>
              <a:gd name="connsiteX627" fmla="*/ 6322566 w 9143999"/>
              <a:gd name="connsiteY627" fmla="*/ 3046813 h 3474000"/>
              <a:gd name="connsiteX628" fmla="*/ 6322566 w 9143999"/>
              <a:gd name="connsiteY628" fmla="*/ 3078612 h 3474000"/>
              <a:gd name="connsiteX629" fmla="*/ 6305294 w 9143999"/>
              <a:gd name="connsiteY629" fmla="*/ 3078612 h 3474000"/>
              <a:gd name="connsiteX630" fmla="*/ 6305294 w 9143999"/>
              <a:gd name="connsiteY630" fmla="*/ 3110410 h 3474000"/>
              <a:gd name="connsiteX631" fmla="*/ 6288149 w 9143999"/>
              <a:gd name="connsiteY631" fmla="*/ 3110410 h 3474000"/>
              <a:gd name="connsiteX632" fmla="*/ 6288149 w 9143999"/>
              <a:gd name="connsiteY632" fmla="*/ 3142208 h 3474000"/>
              <a:gd name="connsiteX633" fmla="*/ 6270877 w 9143999"/>
              <a:gd name="connsiteY633" fmla="*/ 3142208 h 3474000"/>
              <a:gd name="connsiteX634" fmla="*/ 6270877 w 9143999"/>
              <a:gd name="connsiteY634" fmla="*/ 3174006 h 3474000"/>
              <a:gd name="connsiteX635" fmla="*/ 6257923 w 9143999"/>
              <a:gd name="connsiteY635" fmla="*/ 3174006 h 3474000"/>
              <a:gd name="connsiteX636" fmla="*/ 6257923 w 9143999"/>
              <a:gd name="connsiteY636" fmla="*/ 3142715 h 3474000"/>
              <a:gd name="connsiteX637" fmla="*/ 6240778 w 9143999"/>
              <a:gd name="connsiteY637" fmla="*/ 3142715 h 3474000"/>
              <a:gd name="connsiteX638" fmla="*/ 6240778 w 9143999"/>
              <a:gd name="connsiteY638" fmla="*/ 3110916 h 3474000"/>
              <a:gd name="connsiteX639" fmla="*/ 6223506 w 9143999"/>
              <a:gd name="connsiteY639" fmla="*/ 3110916 h 3474000"/>
              <a:gd name="connsiteX640" fmla="*/ 6223506 w 9143999"/>
              <a:gd name="connsiteY640" fmla="*/ 3079118 h 3474000"/>
              <a:gd name="connsiteX641" fmla="*/ 6206361 w 9143999"/>
              <a:gd name="connsiteY641" fmla="*/ 3079118 h 3474000"/>
              <a:gd name="connsiteX642" fmla="*/ 6206361 w 9143999"/>
              <a:gd name="connsiteY642" fmla="*/ 3047320 h 3474000"/>
              <a:gd name="connsiteX643" fmla="*/ 6198995 w 9143999"/>
              <a:gd name="connsiteY643" fmla="*/ 3047320 h 3474000"/>
              <a:gd name="connsiteX644" fmla="*/ 6189089 w 9143999"/>
              <a:gd name="connsiteY644" fmla="*/ 3047320 h 3474000"/>
              <a:gd name="connsiteX645" fmla="*/ 6189089 w 9143999"/>
              <a:gd name="connsiteY645" fmla="*/ 3015522 h 3474000"/>
              <a:gd name="connsiteX646" fmla="*/ 6171944 w 9143999"/>
              <a:gd name="connsiteY646" fmla="*/ 3015522 h 3474000"/>
              <a:gd name="connsiteX647" fmla="*/ 6171944 w 9143999"/>
              <a:gd name="connsiteY647" fmla="*/ 2983723 h 3474000"/>
              <a:gd name="connsiteX648" fmla="*/ 6154672 w 9143999"/>
              <a:gd name="connsiteY648" fmla="*/ 2983723 h 3474000"/>
              <a:gd name="connsiteX649" fmla="*/ 6154672 w 9143999"/>
              <a:gd name="connsiteY649" fmla="*/ 2951925 h 3474000"/>
              <a:gd name="connsiteX650" fmla="*/ 6137400 w 9143999"/>
              <a:gd name="connsiteY650" fmla="*/ 2951925 h 3474000"/>
              <a:gd name="connsiteX651" fmla="*/ 6137400 w 9143999"/>
              <a:gd name="connsiteY651" fmla="*/ 2983723 h 3474000"/>
              <a:gd name="connsiteX652" fmla="*/ 6131558 w 9143999"/>
              <a:gd name="connsiteY652" fmla="*/ 2983723 h 3474000"/>
              <a:gd name="connsiteX653" fmla="*/ 6120255 w 9143999"/>
              <a:gd name="connsiteY653" fmla="*/ 2983723 h 3474000"/>
              <a:gd name="connsiteX654" fmla="*/ 6120255 w 9143999"/>
              <a:gd name="connsiteY654" fmla="*/ 3015522 h 3474000"/>
              <a:gd name="connsiteX655" fmla="*/ 6102983 w 9143999"/>
              <a:gd name="connsiteY655" fmla="*/ 3015522 h 3474000"/>
              <a:gd name="connsiteX656" fmla="*/ 6102983 w 9143999"/>
              <a:gd name="connsiteY656" fmla="*/ 3047320 h 3474000"/>
              <a:gd name="connsiteX657" fmla="*/ 6099554 w 9143999"/>
              <a:gd name="connsiteY657" fmla="*/ 3047320 h 3474000"/>
              <a:gd name="connsiteX658" fmla="*/ 6085711 w 9143999"/>
              <a:gd name="connsiteY658" fmla="*/ 3047320 h 3474000"/>
              <a:gd name="connsiteX659" fmla="*/ 6085711 w 9143999"/>
              <a:gd name="connsiteY659" fmla="*/ 3079118 h 3474000"/>
              <a:gd name="connsiteX660" fmla="*/ 6068566 w 9143999"/>
              <a:gd name="connsiteY660" fmla="*/ 3079118 h 3474000"/>
              <a:gd name="connsiteX661" fmla="*/ 6068566 w 9143999"/>
              <a:gd name="connsiteY661" fmla="*/ 3110916 h 3474000"/>
              <a:gd name="connsiteX662" fmla="*/ 6051294 w 9143999"/>
              <a:gd name="connsiteY662" fmla="*/ 3110916 h 3474000"/>
              <a:gd name="connsiteX663" fmla="*/ 6051294 w 9143999"/>
              <a:gd name="connsiteY663" fmla="*/ 3142715 h 3474000"/>
              <a:gd name="connsiteX664" fmla="*/ 6034149 w 9143999"/>
              <a:gd name="connsiteY664" fmla="*/ 3142715 h 3474000"/>
              <a:gd name="connsiteX665" fmla="*/ 6034149 w 9143999"/>
              <a:gd name="connsiteY665" fmla="*/ 3174513 h 3474000"/>
              <a:gd name="connsiteX666" fmla="*/ 6032498 w 9143999"/>
              <a:gd name="connsiteY666" fmla="*/ 3174513 h 3474000"/>
              <a:gd name="connsiteX667" fmla="*/ 6016877 w 9143999"/>
              <a:gd name="connsiteY667" fmla="*/ 3174513 h 3474000"/>
              <a:gd name="connsiteX668" fmla="*/ 6016877 w 9143999"/>
              <a:gd name="connsiteY668" fmla="*/ 3184014 h 3474000"/>
              <a:gd name="connsiteX669" fmla="*/ 6016877 w 9143999"/>
              <a:gd name="connsiteY669" fmla="*/ 3208212 h 3474000"/>
              <a:gd name="connsiteX670" fmla="*/ 6016877 w 9143999"/>
              <a:gd name="connsiteY670" fmla="*/ 3474000 h 3474000"/>
              <a:gd name="connsiteX671" fmla="*/ 0 w 9143999"/>
              <a:gd name="connsiteY671" fmla="*/ 347400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</a:cxnLst>
            <a:rect l="l" t="t" r="r" b="b"/>
            <a:pathLst>
              <a:path w="9143999" h="3474000">
                <a:moveTo>
                  <a:pt x="9133458" y="3173500"/>
                </a:moveTo>
                <a:lnTo>
                  <a:pt x="9135109" y="3173500"/>
                </a:lnTo>
                <a:lnTo>
                  <a:pt x="9143999" y="3173500"/>
                </a:lnTo>
                <a:lnTo>
                  <a:pt x="9143999" y="3474000"/>
                </a:lnTo>
                <a:lnTo>
                  <a:pt x="8759062" y="3474000"/>
                </a:lnTo>
                <a:lnTo>
                  <a:pt x="8759062" y="3205804"/>
                </a:lnTo>
                <a:lnTo>
                  <a:pt x="8759062" y="3184014"/>
                </a:lnTo>
                <a:lnTo>
                  <a:pt x="8759062" y="3174006"/>
                </a:lnTo>
                <a:lnTo>
                  <a:pt x="8776207" y="3174006"/>
                </a:lnTo>
                <a:lnTo>
                  <a:pt x="8776207" y="3205804"/>
                </a:lnTo>
                <a:lnTo>
                  <a:pt x="8793479" y="3205804"/>
                </a:lnTo>
                <a:lnTo>
                  <a:pt x="8793479" y="3237603"/>
                </a:lnTo>
                <a:lnTo>
                  <a:pt x="8810624" y="3237603"/>
                </a:lnTo>
                <a:lnTo>
                  <a:pt x="8810624" y="3269401"/>
                </a:lnTo>
                <a:lnTo>
                  <a:pt x="8827896" y="3269401"/>
                </a:lnTo>
                <a:lnTo>
                  <a:pt x="8827896" y="3301199"/>
                </a:lnTo>
                <a:lnTo>
                  <a:pt x="8845041" y="3301199"/>
                </a:lnTo>
                <a:lnTo>
                  <a:pt x="8845041" y="3269401"/>
                </a:lnTo>
                <a:lnTo>
                  <a:pt x="8862313" y="3269401"/>
                </a:lnTo>
                <a:lnTo>
                  <a:pt x="8862313" y="3237603"/>
                </a:lnTo>
                <a:lnTo>
                  <a:pt x="8879458" y="3237603"/>
                </a:lnTo>
                <a:lnTo>
                  <a:pt x="8879458" y="3205804"/>
                </a:lnTo>
                <a:lnTo>
                  <a:pt x="8896730" y="3205804"/>
                </a:lnTo>
                <a:lnTo>
                  <a:pt x="8896730" y="3174006"/>
                </a:lnTo>
                <a:lnTo>
                  <a:pt x="8909684" y="3174006"/>
                </a:lnTo>
                <a:lnTo>
                  <a:pt x="8909684" y="3205298"/>
                </a:lnTo>
                <a:lnTo>
                  <a:pt x="8926829" y="3205298"/>
                </a:lnTo>
                <a:lnTo>
                  <a:pt x="8926829" y="3237096"/>
                </a:lnTo>
                <a:lnTo>
                  <a:pt x="8944101" y="3237096"/>
                </a:lnTo>
                <a:lnTo>
                  <a:pt x="8944101" y="3268894"/>
                </a:lnTo>
                <a:lnTo>
                  <a:pt x="8961373" y="3268894"/>
                </a:lnTo>
                <a:lnTo>
                  <a:pt x="8961373" y="3300693"/>
                </a:lnTo>
                <a:lnTo>
                  <a:pt x="8968612" y="3300693"/>
                </a:lnTo>
                <a:lnTo>
                  <a:pt x="8978645" y="3300693"/>
                </a:lnTo>
                <a:lnTo>
                  <a:pt x="8978645" y="3332491"/>
                </a:lnTo>
                <a:lnTo>
                  <a:pt x="8995790" y="3332491"/>
                </a:lnTo>
                <a:lnTo>
                  <a:pt x="8995790" y="3364289"/>
                </a:lnTo>
                <a:lnTo>
                  <a:pt x="9013062" y="3364289"/>
                </a:lnTo>
                <a:lnTo>
                  <a:pt x="9013062" y="3396214"/>
                </a:lnTo>
                <a:lnTo>
                  <a:pt x="9030207" y="3396214"/>
                </a:lnTo>
                <a:lnTo>
                  <a:pt x="9030207" y="3364289"/>
                </a:lnTo>
                <a:lnTo>
                  <a:pt x="9036049" y="3364289"/>
                </a:lnTo>
                <a:lnTo>
                  <a:pt x="9047479" y="3364289"/>
                </a:lnTo>
                <a:lnTo>
                  <a:pt x="9047479" y="3332491"/>
                </a:lnTo>
                <a:lnTo>
                  <a:pt x="9064624" y="3332491"/>
                </a:lnTo>
                <a:lnTo>
                  <a:pt x="9064624" y="3300693"/>
                </a:lnTo>
                <a:lnTo>
                  <a:pt x="9068053" y="3300693"/>
                </a:lnTo>
                <a:lnTo>
                  <a:pt x="9081896" y="3300693"/>
                </a:lnTo>
                <a:lnTo>
                  <a:pt x="9081896" y="3268894"/>
                </a:lnTo>
                <a:lnTo>
                  <a:pt x="9099041" y="3268894"/>
                </a:lnTo>
                <a:lnTo>
                  <a:pt x="9099041" y="3237096"/>
                </a:lnTo>
                <a:lnTo>
                  <a:pt x="9116313" y="3237096"/>
                </a:lnTo>
                <a:lnTo>
                  <a:pt x="9116313" y="3205298"/>
                </a:lnTo>
                <a:lnTo>
                  <a:pt x="9133458" y="3205298"/>
                </a:lnTo>
                <a:close/>
                <a:moveTo>
                  <a:pt x="8367267" y="2869579"/>
                </a:moveTo>
                <a:lnTo>
                  <a:pt x="8759062" y="2869579"/>
                </a:lnTo>
                <a:lnTo>
                  <a:pt x="8759062" y="3142208"/>
                </a:lnTo>
                <a:lnTo>
                  <a:pt x="8759062" y="3164125"/>
                </a:lnTo>
                <a:lnTo>
                  <a:pt x="8759062" y="3174006"/>
                </a:lnTo>
                <a:lnTo>
                  <a:pt x="8741790" y="3174006"/>
                </a:lnTo>
                <a:lnTo>
                  <a:pt x="8741790" y="3142208"/>
                </a:lnTo>
                <a:lnTo>
                  <a:pt x="8724644" y="3142208"/>
                </a:lnTo>
                <a:lnTo>
                  <a:pt x="8724644" y="3110409"/>
                </a:lnTo>
                <a:lnTo>
                  <a:pt x="8707373" y="3110409"/>
                </a:lnTo>
                <a:lnTo>
                  <a:pt x="8707373" y="3078611"/>
                </a:lnTo>
                <a:lnTo>
                  <a:pt x="8690228" y="3078611"/>
                </a:lnTo>
                <a:lnTo>
                  <a:pt x="8690228" y="3046813"/>
                </a:lnTo>
                <a:lnTo>
                  <a:pt x="8672955" y="3046813"/>
                </a:lnTo>
                <a:lnTo>
                  <a:pt x="8672955" y="3078611"/>
                </a:lnTo>
                <a:lnTo>
                  <a:pt x="8655684" y="3078611"/>
                </a:lnTo>
                <a:lnTo>
                  <a:pt x="8655684" y="3110409"/>
                </a:lnTo>
                <a:lnTo>
                  <a:pt x="8638539" y="3110409"/>
                </a:lnTo>
                <a:lnTo>
                  <a:pt x="8638539" y="3142208"/>
                </a:lnTo>
                <a:lnTo>
                  <a:pt x="8621267" y="3142208"/>
                </a:lnTo>
                <a:lnTo>
                  <a:pt x="8621267" y="3174006"/>
                </a:lnTo>
                <a:lnTo>
                  <a:pt x="8608440" y="3174006"/>
                </a:lnTo>
                <a:lnTo>
                  <a:pt x="8608440" y="3142715"/>
                </a:lnTo>
                <a:lnTo>
                  <a:pt x="8591167" y="3142715"/>
                </a:lnTo>
                <a:lnTo>
                  <a:pt x="8591167" y="3110916"/>
                </a:lnTo>
                <a:lnTo>
                  <a:pt x="8574023" y="3110916"/>
                </a:lnTo>
                <a:lnTo>
                  <a:pt x="8574023" y="3079118"/>
                </a:lnTo>
                <a:lnTo>
                  <a:pt x="8556751" y="3079118"/>
                </a:lnTo>
                <a:lnTo>
                  <a:pt x="8556751" y="3047320"/>
                </a:lnTo>
                <a:lnTo>
                  <a:pt x="8549385" y="3047320"/>
                </a:lnTo>
                <a:lnTo>
                  <a:pt x="8539479" y="3047320"/>
                </a:lnTo>
                <a:lnTo>
                  <a:pt x="8539479" y="3015521"/>
                </a:lnTo>
                <a:lnTo>
                  <a:pt x="8522334" y="3015521"/>
                </a:lnTo>
                <a:lnTo>
                  <a:pt x="8522334" y="2983723"/>
                </a:lnTo>
                <a:lnTo>
                  <a:pt x="8505062" y="2983723"/>
                </a:lnTo>
                <a:lnTo>
                  <a:pt x="8505062" y="2951925"/>
                </a:lnTo>
                <a:lnTo>
                  <a:pt x="8487790" y="2951925"/>
                </a:lnTo>
                <a:lnTo>
                  <a:pt x="8487790" y="2983723"/>
                </a:lnTo>
                <a:lnTo>
                  <a:pt x="8481948" y="2983723"/>
                </a:lnTo>
                <a:lnTo>
                  <a:pt x="8470644" y="2983723"/>
                </a:lnTo>
                <a:lnTo>
                  <a:pt x="8470644" y="3015521"/>
                </a:lnTo>
                <a:lnTo>
                  <a:pt x="8453373" y="3015521"/>
                </a:lnTo>
                <a:lnTo>
                  <a:pt x="8453373" y="3047320"/>
                </a:lnTo>
                <a:lnTo>
                  <a:pt x="8449943" y="3047320"/>
                </a:lnTo>
                <a:lnTo>
                  <a:pt x="8436228" y="3047320"/>
                </a:lnTo>
                <a:lnTo>
                  <a:pt x="8436228" y="3079118"/>
                </a:lnTo>
                <a:lnTo>
                  <a:pt x="8418955" y="3079118"/>
                </a:lnTo>
                <a:lnTo>
                  <a:pt x="8418955" y="3110916"/>
                </a:lnTo>
                <a:lnTo>
                  <a:pt x="8401811" y="3110916"/>
                </a:lnTo>
                <a:lnTo>
                  <a:pt x="8401811" y="3142715"/>
                </a:lnTo>
                <a:lnTo>
                  <a:pt x="8384539" y="3142715"/>
                </a:lnTo>
                <a:lnTo>
                  <a:pt x="8384539" y="3174513"/>
                </a:lnTo>
                <a:lnTo>
                  <a:pt x="8383015" y="3174513"/>
                </a:lnTo>
                <a:lnTo>
                  <a:pt x="8367267" y="3174513"/>
                </a:lnTo>
                <a:lnTo>
                  <a:pt x="8367267" y="3184014"/>
                </a:lnTo>
                <a:lnTo>
                  <a:pt x="8367267" y="3208211"/>
                </a:lnTo>
                <a:lnTo>
                  <a:pt x="8367267" y="3474000"/>
                </a:lnTo>
                <a:lnTo>
                  <a:pt x="7975599" y="3474000"/>
                </a:lnTo>
                <a:lnTo>
                  <a:pt x="7975599" y="3205804"/>
                </a:lnTo>
                <a:lnTo>
                  <a:pt x="7975599" y="3184014"/>
                </a:lnTo>
                <a:lnTo>
                  <a:pt x="7975599" y="3174006"/>
                </a:lnTo>
                <a:lnTo>
                  <a:pt x="7992743" y="3174006"/>
                </a:lnTo>
                <a:lnTo>
                  <a:pt x="7992743" y="3205804"/>
                </a:lnTo>
                <a:lnTo>
                  <a:pt x="8010016" y="3205804"/>
                </a:lnTo>
                <a:lnTo>
                  <a:pt x="8010016" y="3237603"/>
                </a:lnTo>
                <a:lnTo>
                  <a:pt x="8027161" y="3237603"/>
                </a:lnTo>
                <a:lnTo>
                  <a:pt x="8027161" y="3269401"/>
                </a:lnTo>
                <a:lnTo>
                  <a:pt x="8044432" y="3269401"/>
                </a:lnTo>
                <a:lnTo>
                  <a:pt x="8044432" y="3301199"/>
                </a:lnTo>
                <a:lnTo>
                  <a:pt x="8061578" y="3301199"/>
                </a:lnTo>
                <a:lnTo>
                  <a:pt x="8061578" y="3269401"/>
                </a:lnTo>
                <a:lnTo>
                  <a:pt x="8078850" y="3269401"/>
                </a:lnTo>
                <a:lnTo>
                  <a:pt x="8078850" y="3237603"/>
                </a:lnTo>
                <a:lnTo>
                  <a:pt x="8095994" y="3237603"/>
                </a:lnTo>
                <a:lnTo>
                  <a:pt x="8095994" y="3205804"/>
                </a:lnTo>
                <a:lnTo>
                  <a:pt x="8113267" y="3205804"/>
                </a:lnTo>
                <a:lnTo>
                  <a:pt x="8113267" y="3174006"/>
                </a:lnTo>
                <a:lnTo>
                  <a:pt x="8126221" y="3174006"/>
                </a:lnTo>
                <a:lnTo>
                  <a:pt x="8126221" y="3205298"/>
                </a:lnTo>
                <a:lnTo>
                  <a:pt x="8143366" y="3205298"/>
                </a:lnTo>
                <a:lnTo>
                  <a:pt x="8143366" y="3237096"/>
                </a:lnTo>
                <a:lnTo>
                  <a:pt x="8160638" y="3237096"/>
                </a:lnTo>
                <a:lnTo>
                  <a:pt x="8160638" y="3268894"/>
                </a:lnTo>
                <a:lnTo>
                  <a:pt x="8177910" y="3268894"/>
                </a:lnTo>
                <a:lnTo>
                  <a:pt x="8177910" y="3300693"/>
                </a:lnTo>
                <a:lnTo>
                  <a:pt x="8185149" y="3300693"/>
                </a:lnTo>
                <a:lnTo>
                  <a:pt x="8195181" y="3300693"/>
                </a:lnTo>
                <a:lnTo>
                  <a:pt x="8195181" y="3332491"/>
                </a:lnTo>
                <a:lnTo>
                  <a:pt x="8212327" y="3332491"/>
                </a:lnTo>
                <a:lnTo>
                  <a:pt x="8212327" y="3364289"/>
                </a:lnTo>
                <a:lnTo>
                  <a:pt x="8229599" y="3364289"/>
                </a:lnTo>
                <a:lnTo>
                  <a:pt x="8229599" y="3396214"/>
                </a:lnTo>
                <a:lnTo>
                  <a:pt x="8246743" y="3396214"/>
                </a:lnTo>
                <a:lnTo>
                  <a:pt x="8246743" y="3364289"/>
                </a:lnTo>
                <a:lnTo>
                  <a:pt x="8252586" y="3364289"/>
                </a:lnTo>
                <a:lnTo>
                  <a:pt x="8264016" y="3364289"/>
                </a:lnTo>
                <a:lnTo>
                  <a:pt x="8264016" y="3332491"/>
                </a:lnTo>
                <a:lnTo>
                  <a:pt x="8281161" y="3332491"/>
                </a:lnTo>
                <a:lnTo>
                  <a:pt x="8281161" y="3300693"/>
                </a:lnTo>
                <a:lnTo>
                  <a:pt x="8284590" y="3300693"/>
                </a:lnTo>
                <a:lnTo>
                  <a:pt x="8298433" y="3300693"/>
                </a:lnTo>
                <a:lnTo>
                  <a:pt x="8298433" y="3268894"/>
                </a:lnTo>
                <a:lnTo>
                  <a:pt x="8315578" y="3268894"/>
                </a:lnTo>
                <a:lnTo>
                  <a:pt x="8315578" y="3237096"/>
                </a:lnTo>
                <a:lnTo>
                  <a:pt x="8332850" y="3237096"/>
                </a:lnTo>
                <a:lnTo>
                  <a:pt x="8332850" y="3205298"/>
                </a:lnTo>
                <a:lnTo>
                  <a:pt x="8349994" y="3205298"/>
                </a:lnTo>
                <a:lnTo>
                  <a:pt x="8349994" y="3173500"/>
                </a:lnTo>
                <a:lnTo>
                  <a:pt x="8351646" y="3173500"/>
                </a:lnTo>
                <a:lnTo>
                  <a:pt x="8367267" y="3173500"/>
                </a:lnTo>
                <a:lnTo>
                  <a:pt x="8367267" y="3164125"/>
                </a:lnTo>
                <a:lnTo>
                  <a:pt x="8367267" y="3139801"/>
                </a:lnTo>
                <a:close/>
                <a:moveTo>
                  <a:pt x="7583804" y="2869579"/>
                </a:moveTo>
                <a:lnTo>
                  <a:pt x="7975599" y="2869579"/>
                </a:lnTo>
                <a:lnTo>
                  <a:pt x="7975599" y="3142208"/>
                </a:lnTo>
                <a:lnTo>
                  <a:pt x="7975599" y="3164125"/>
                </a:lnTo>
                <a:lnTo>
                  <a:pt x="7975599" y="3174006"/>
                </a:lnTo>
                <a:lnTo>
                  <a:pt x="7958454" y="3174006"/>
                </a:lnTo>
                <a:lnTo>
                  <a:pt x="7958454" y="3142208"/>
                </a:lnTo>
                <a:lnTo>
                  <a:pt x="7941181" y="3142208"/>
                </a:lnTo>
                <a:lnTo>
                  <a:pt x="7941181" y="3110410"/>
                </a:lnTo>
                <a:lnTo>
                  <a:pt x="7923910" y="3110410"/>
                </a:lnTo>
                <a:lnTo>
                  <a:pt x="7923910" y="3078612"/>
                </a:lnTo>
                <a:lnTo>
                  <a:pt x="7906765" y="3078612"/>
                </a:lnTo>
                <a:lnTo>
                  <a:pt x="7906765" y="3046813"/>
                </a:lnTo>
                <a:lnTo>
                  <a:pt x="7889492" y="3046813"/>
                </a:lnTo>
                <a:lnTo>
                  <a:pt x="7889492" y="3078612"/>
                </a:lnTo>
                <a:lnTo>
                  <a:pt x="7872221" y="3078612"/>
                </a:lnTo>
                <a:lnTo>
                  <a:pt x="7872221" y="3110410"/>
                </a:lnTo>
                <a:lnTo>
                  <a:pt x="7855076" y="3110410"/>
                </a:lnTo>
                <a:lnTo>
                  <a:pt x="7855076" y="3142208"/>
                </a:lnTo>
                <a:lnTo>
                  <a:pt x="7837804" y="3142208"/>
                </a:lnTo>
                <a:lnTo>
                  <a:pt x="7837804" y="3174006"/>
                </a:lnTo>
                <a:lnTo>
                  <a:pt x="7824977" y="3174006"/>
                </a:lnTo>
                <a:lnTo>
                  <a:pt x="7824977" y="3142715"/>
                </a:lnTo>
                <a:lnTo>
                  <a:pt x="7807705" y="3142715"/>
                </a:lnTo>
                <a:lnTo>
                  <a:pt x="7807705" y="3110916"/>
                </a:lnTo>
                <a:lnTo>
                  <a:pt x="7790560" y="3110916"/>
                </a:lnTo>
                <a:lnTo>
                  <a:pt x="7790560" y="3079118"/>
                </a:lnTo>
                <a:lnTo>
                  <a:pt x="7773288" y="3079118"/>
                </a:lnTo>
                <a:lnTo>
                  <a:pt x="7773288" y="3047320"/>
                </a:lnTo>
                <a:lnTo>
                  <a:pt x="7765922" y="3047320"/>
                </a:lnTo>
                <a:lnTo>
                  <a:pt x="7756016" y="3047320"/>
                </a:lnTo>
                <a:lnTo>
                  <a:pt x="7756016" y="3015522"/>
                </a:lnTo>
                <a:lnTo>
                  <a:pt x="7738871" y="3015522"/>
                </a:lnTo>
                <a:lnTo>
                  <a:pt x="7738871" y="2983723"/>
                </a:lnTo>
                <a:lnTo>
                  <a:pt x="7721599" y="2983723"/>
                </a:lnTo>
                <a:lnTo>
                  <a:pt x="7721599" y="2951925"/>
                </a:lnTo>
                <a:lnTo>
                  <a:pt x="7704327" y="2951925"/>
                </a:lnTo>
                <a:lnTo>
                  <a:pt x="7704327" y="2983723"/>
                </a:lnTo>
                <a:lnTo>
                  <a:pt x="7698485" y="2983723"/>
                </a:lnTo>
                <a:lnTo>
                  <a:pt x="7687181" y="2983723"/>
                </a:lnTo>
                <a:lnTo>
                  <a:pt x="7687181" y="3015522"/>
                </a:lnTo>
                <a:lnTo>
                  <a:pt x="7669910" y="3015522"/>
                </a:lnTo>
                <a:lnTo>
                  <a:pt x="7669910" y="3047320"/>
                </a:lnTo>
                <a:lnTo>
                  <a:pt x="7666480" y="3047320"/>
                </a:lnTo>
                <a:lnTo>
                  <a:pt x="7652765" y="3047320"/>
                </a:lnTo>
                <a:lnTo>
                  <a:pt x="7652765" y="3079118"/>
                </a:lnTo>
                <a:lnTo>
                  <a:pt x="7635492" y="3079118"/>
                </a:lnTo>
                <a:lnTo>
                  <a:pt x="7635492" y="3110916"/>
                </a:lnTo>
                <a:lnTo>
                  <a:pt x="7618348" y="3110916"/>
                </a:lnTo>
                <a:lnTo>
                  <a:pt x="7618348" y="3142715"/>
                </a:lnTo>
                <a:lnTo>
                  <a:pt x="7601076" y="3142715"/>
                </a:lnTo>
                <a:lnTo>
                  <a:pt x="7601076" y="3174513"/>
                </a:lnTo>
                <a:lnTo>
                  <a:pt x="7599552" y="3174513"/>
                </a:lnTo>
                <a:lnTo>
                  <a:pt x="7583804" y="3174513"/>
                </a:lnTo>
                <a:lnTo>
                  <a:pt x="7583804" y="3184014"/>
                </a:lnTo>
                <a:lnTo>
                  <a:pt x="7583804" y="3208212"/>
                </a:lnTo>
                <a:lnTo>
                  <a:pt x="7583804" y="3474000"/>
                </a:lnTo>
                <a:lnTo>
                  <a:pt x="7192136" y="3474000"/>
                </a:lnTo>
                <a:lnTo>
                  <a:pt x="7192136" y="3205804"/>
                </a:lnTo>
                <a:lnTo>
                  <a:pt x="7192136" y="3184014"/>
                </a:lnTo>
                <a:lnTo>
                  <a:pt x="7192136" y="3174006"/>
                </a:lnTo>
                <a:lnTo>
                  <a:pt x="7209280" y="3174006"/>
                </a:lnTo>
                <a:lnTo>
                  <a:pt x="7209280" y="3205804"/>
                </a:lnTo>
                <a:lnTo>
                  <a:pt x="7226553" y="3205804"/>
                </a:lnTo>
                <a:lnTo>
                  <a:pt x="7226553" y="3237603"/>
                </a:lnTo>
                <a:lnTo>
                  <a:pt x="7243698" y="3237603"/>
                </a:lnTo>
                <a:lnTo>
                  <a:pt x="7243698" y="3269401"/>
                </a:lnTo>
                <a:lnTo>
                  <a:pt x="7260969" y="3269401"/>
                </a:lnTo>
                <a:lnTo>
                  <a:pt x="7260969" y="3301199"/>
                </a:lnTo>
                <a:lnTo>
                  <a:pt x="7278115" y="3301199"/>
                </a:lnTo>
                <a:lnTo>
                  <a:pt x="7278115" y="3269401"/>
                </a:lnTo>
                <a:lnTo>
                  <a:pt x="7295387" y="3269401"/>
                </a:lnTo>
                <a:lnTo>
                  <a:pt x="7295387" y="3237603"/>
                </a:lnTo>
                <a:lnTo>
                  <a:pt x="7312531" y="3237603"/>
                </a:lnTo>
                <a:lnTo>
                  <a:pt x="7312531" y="3205804"/>
                </a:lnTo>
                <a:lnTo>
                  <a:pt x="7329804" y="3205804"/>
                </a:lnTo>
                <a:lnTo>
                  <a:pt x="7329804" y="3174006"/>
                </a:lnTo>
                <a:lnTo>
                  <a:pt x="7342758" y="3174006"/>
                </a:lnTo>
                <a:lnTo>
                  <a:pt x="7342758" y="3205298"/>
                </a:lnTo>
                <a:lnTo>
                  <a:pt x="7359903" y="3205298"/>
                </a:lnTo>
                <a:lnTo>
                  <a:pt x="7359903" y="3237096"/>
                </a:lnTo>
                <a:lnTo>
                  <a:pt x="7377175" y="3237096"/>
                </a:lnTo>
                <a:lnTo>
                  <a:pt x="7377175" y="3268894"/>
                </a:lnTo>
                <a:lnTo>
                  <a:pt x="7394447" y="3268894"/>
                </a:lnTo>
                <a:lnTo>
                  <a:pt x="7394447" y="3300693"/>
                </a:lnTo>
                <a:lnTo>
                  <a:pt x="7401686" y="3300693"/>
                </a:lnTo>
                <a:lnTo>
                  <a:pt x="7411592" y="3300693"/>
                </a:lnTo>
                <a:lnTo>
                  <a:pt x="7411592" y="3332491"/>
                </a:lnTo>
                <a:lnTo>
                  <a:pt x="7428737" y="3332491"/>
                </a:lnTo>
                <a:lnTo>
                  <a:pt x="7428737" y="3364289"/>
                </a:lnTo>
                <a:lnTo>
                  <a:pt x="7446009" y="3364289"/>
                </a:lnTo>
                <a:lnTo>
                  <a:pt x="7446009" y="3396214"/>
                </a:lnTo>
                <a:lnTo>
                  <a:pt x="7463280" y="3396214"/>
                </a:lnTo>
                <a:lnTo>
                  <a:pt x="7463280" y="3364289"/>
                </a:lnTo>
                <a:lnTo>
                  <a:pt x="7469123" y="3364289"/>
                </a:lnTo>
                <a:lnTo>
                  <a:pt x="7480426" y="3364289"/>
                </a:lnTo>
                <a:lnTo>
                  <a:pt x="7480426" y="3332491"/>
                </a:lnTo>
                <a:lnTo>
                  <a:pt x="7497698" y="3332491"/>
                </a:lnTo>
                <a:lnTo>
                  <a:pt x="7497698" y="3300693"/>
                </a:lnTo>
                <a:lnTo>
                  <a:pt x="7501127" y="3300693"/>
                </a:lnTo>
                <a:lnTo>
                  <a:pt x="7514842" y="3300693"/>
                </a:lnTo>
                <a:lnTo>
                  <a:pt x="7514842" y="3268894"/>
                </a:lnTo>
                <a:lnTo>
                  <a:pt x="7532115" y="3268894"/>
                </a:lnTo>
                <a:lnTo>
                  <a:pt x="7532115" y="3237096"/>
                </a:lnTo>
                <a:lnTo>
                  <a:pt x="7549387" y="3237096"/>
                </a:lnTo>
                <a:lnTo>
                  <a:pt x="7549387" y="3205298"/>
                </a:lnTo>
                <a:lnTo>
                  <a:pt x="7566531" y="3205298"/>
                </a:lnTo>
                <a:lnTo>
                  <a:pt x="7566531" y="3173500"/>
                </a:lnTo>
                <a:lnTo>
                  <a:pt x="7568183" y="3173500"/>
                </a:lnTo>
                <a:lnTo>
                  <a:pt x="7583804" y="3173500"/>
                </a:lnTo>
                <a:lnTo>
                  <a:pt x="7583804" y="3164125"/>
                </a:lnTo>
                <a:lnTo>
                  <a:pt x="7583804" y="3139801"/>
                </a:ln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2260597"/>
                </a:lnTo>
                <a:lnTo>
                  <a:pt x="8759062" y="2260597"/>
                </a:lnTo>
                <a:lnTo>
                  <a:pt x="8759062" y="2533353"/>
                </a:lnTo>
                <a:lnTo>
                  <a:pt x="8759062" y="2555143"/>
                </a:lnTo>
                <a:lnTo>
                  <a:pt x="8759062" y="2565024"/>
                </a:lnTo>
                <a:lnTo>
                  <a:pt x="8776207" y="2565024"/>
                </a:lnTo>
                <a:lnTo>
                  <a:pt x="8776207" y="2596949"/>
                </a:lnTo>
                <a:lnTo>
                  <a:pt x="8793479" y="2596949"/>
                </a:lnTo>
                <a:lnTo>
                  <a:pt x="8793479" y="2628748"/>
                </a:lnTo>
                <a:lnTo>
                  <a:pt x="8810624" y="2628748"/>
                </a:lnTo>
                <a:lnTo>
                  <a:pt x="8810624" y="2660546"/>
                </a:lnTo>
                <a:lnTo>
                  <a:pt x="8827896" y="2660546"/>
                </a:lnTo>
                <a:lnTo>
                  <a:pt x="8827896" y="2692218"/>
                </a:lnTo>
                <a:lnTo>
                  <a:pt x="8845041" y="2692218"/>
                </a:lnTo>
                <a:lnTo>
                  <a:pt x="8845041" y="2660546"/>
                </a:lnTo>
                <a:lnTo>
                  <a:pt x="8862313" y="2660546"/>
                </a:lnTo>
                <a:lnTo>
                  <a:pt x="8862313" y="2628748"/>
                </a:lnTo>
                <a:lnTo>
                  <a:pt x="8879458" y="2628748"/>
                </a:lnTo>
                <a:lnTo>
                  <a:pt x="8879458" y="2596949"/>
                </a:lnTo>
                <a:lnTo>
                  <a:pt x="8896730" y="2596949"/>
                </a:lnTo>
                <a:lnTo>
                  <a:pt x="8896730" y="2565024"/>
                </a:lnTo>
                <a:lnTo>
                  <a:pt x="8909684" y="2565024"/>
                </a:lnTo>
                <a:lnTo>
                  <a:pt x="8909684" y="2596316"/>
                </a:lnTo>
                <a:lnTo>
                  <a:pt x="8926829" y="2596316"/>
                </a:lnTo>
                <a:lnTo>
                  <a:pt x="8926829" y="2628114"/>
                </a:lnTo>
                <a:lnTo>
                  <a:pt x="8944101" y="2628114"/>
                </a:lnTo>
                <a:lnTo>
                  <a:pt x="8944101" y="2660039"/>
                </a:lnTo>
                <a:lnTo>
                  <a:pt x="8961373" y="2660039"/>
                </a:lnTo>
                <a:lnTo>
                  <a:pt x="8961373" y="2691838"/>
                </a:lnTo>
                <a:lnTo>
                  <a:pt x="8968612" y="2691838"/>
                </a:lnTo>
                <a:lnTo>
                  <a:pt x="8978645" y="2691838"/>
                </a:lnTo>
                <a:lnTo>
                  <a:pt x="8978645" y="2723636"/>
                </a:lnTo>
                <a:lnTo>
                  <a:pt x="8995790" y="2723636"/>
                </a:lnTo>
                <a:lnTo>
                  <a:pt x="8995790" y="2755434"/>
                </a:lnTo>
                <a:lnTo>
                  <a:pt x="9013062" y="2755434"/>
                </a:lnTo>
                <a:lnTo>
                  <a:pt x="9013062" y="2787233"/>
                </a:lnTo>
                <a:lnTo>
                  <a:pt x="9030207" y="2787233"/>
                </a:lnTo>
                <a:lnTo>
                  <a:pt x="9030207" y="2755434"/>
                </a:lnTo>
                <a:lnTo>
                  <a:pt x="9036049" y="2755434"/>
                </a:lnTo>
                <a:lnTo>
                  <a:pt x="9047479" y="2755434"/>
                </a:lnTo>
                <a:lnTo>
                  <a:pt x="9047479" y="2723636"/>
                </a:lnTo>
                <a:lnTo>
                  <a:pt x="9064624" y="2723636"/>
                </a:lnTo>
                <a:lnTo>
                  <a:pt x="9064624" y="2691838"/>
                </a:lnTo>
                <a:lnTo>
                  <a:pt x="9068053" y="2691838"/>
                </a:lnTo>
                <a:lnTo>
                  <a:pt x="9081896" y="2691838"/>
                </a:lnTo>
                <a:lnTo>
                  <a:pt x="9081896" y="2660039"/>
                </a:lnTo>
                <a:lnTo>
                  <a:pt x="9099041" y="2660039"/>
                </a:lnTo>
                <a:lnTo>
                  <a:pt x="9099041" y="2628114"/>
                </a:lnTo>
                <a:lnTo>
                  <a:pt x="9116313" y="2628114"/>
                </a:lnTo>
                <a:lnTo>
                  <a:pt x="9116313" y="2596316"/>
                </a:lnTo>
                <a:lnTo>
                  <a:pt x="9133458" y="2596316"/>
                </a:lnTo>
                <a:lnTo>
                  <a:pt x="9133458" y="2564518"/>
                </a:lnTo>
                <a:lnTo>
                  <a:pt x="9135109" y="2564518"/>
                </a:lnTo>
                <a:lnTo>
                  <a:pt x="9143999" y="2564518"/>
                </a:lnTo>
                <a:lnTo>
                  <a:pt x="9143999" y="2869579"/>
                </a:lnTo>
                <a:lnTo>
                  <a:pt x="8759062" y="2869579"/>
                </a:lnTo>
                <a:lnTo>
                  <a:pt x="8759062" y="2596949"/>
                </a:lnTo>
                <a:lnTo>
                  <a:pt x="8759062" y="2575033"/>
                </a:lnTo>
                <a:lnTo>
                  <a:pt x="8759062" y="2565151"/>
                </a:lnTo>
                <a:lnTo>
                  <a:pt x="8741790" y="2565151"/>
                </a:lnTo>
                <a:lnTo>
                  <a:pt x="8741790" y="2533353"/>
                </a:lnTo>
                <a:lnTo>
                  <a:pt x="8724644" y="2533353"/>
                </a:lnTo>
                <a:lnTo>
                  <a:pt x="8724644" y="2501554"/>
                </a:lnTo>
                <a:lnTo>
                  <a:pt x="8707373" y="2501554"/>
                </a:lnTo>
                <a:lnTo>
                  <a:pt x="8707373" y="2469756"/>
                </a:lnTo>
                <a:lnTo>
                  <a:pt x="8690228" y="2469756"/>
                </a:lnTo>
                <a:lnTo>
                  <a:pt x="8690228" y="2437958"/>
                </a:lnTo>
                <a:lnTo>
                  <a:pt x="8672955" y="2437958"/>
                </a:lnTo>
                <a:lnTo>
                  <a:pt x="8672955" y="2469756"/>
                </a:lnTo>
                <a:lnTo>
                  <a:pt x="8655684" y="2469756"/>
                </a:lnTo>
                <a:lnTo>
                  <a:pt x="8655684" y="2501554"/>
                </a:lnTo>
                <a:lnTo>
                  <a:pt x="8638539" y="2501554"/>
                </a:lnTo>
                <a:lnTo>
                  <a:pt x="8638539" y="2533353"/>
                </a:lnTo>
                <a:lnTo>
                  <a:pt x="8621267" y="2533353"/>
                </a:lnTo>
                <a:lnTo>
                  <a:pt x="8621267" y="2565151"/>
                </a:lnTo>
                <a:lnTo>
                  <a:pt x="8608440" y="2565151"/>
                </a:lnTo>
                <a:lnTo>
                  <a:pt x="8608440" y="2533860"/>
                </a:lnTo>
                <a:lnTo>
                  <a:pt x="8591167" y="2533860"/>
                </a:lnTo>
                <a:lnTo>
                  <a:pt x="8591167" y="2502061"/>
                </a:lnTo>
                <a:lnTo>
                  <a:pt x="8573895" y="2502061"/>
                </a:lnTo>
                <a:lnTo>
                  <a:pt x="8573895" y="2470263"/>
                </a:lnTo>
                <a:lnTo>
                  <a:pt x="8556751" y="2470263"/>
                </a:lnTo>
                <a:lnTo>
                  <a:pt x="8556751" y="2438465"/>
                </a:lnTo>
                <a:lnTo>
                  <a:pt x="8549385" y="2438465"/>
                </a:lnTo>
                <a:lnTo>
                  <a:pt x="8539479" y="2438465"/>
                </a:lnTo>
                <a:lnTo>
                  <a:pt x="8539479" y="2406539"/>
                </a:lnTo>
                <a:lnTo>
                  <a:pt x="8522334" y="2406539"/>
                </a:lnTo>
                <a:lnTo>
                  <a:pt x="8522334" y="2374741"/>
                </a:lnTo>
                <a:lnTo>
                  <a:pt x="8505062" y="2374741"/>
                </a:lnTo>
                <a:lnTo>
                  <a:pt x="8505062" y="2342943"/>
                </a:lnTo>
                <a:lnTo>
                  <a:pt x="8487917" y="2342943"/>
                </a:lnTo>
                <a:lnTo>
                  <a:pt x="8487917" y="2374741"/>
                </a:lnTo>
                <a:lnTo>
                  <a:pt x="8481948" y="2374741"/>
                </a:lnTo>
                <a:lnTo>
                  <a:pt x="8470644" y="2374741"/>
                </a:lnTo>
                <a:lnTo>
                  <a:pt x="8470644" y="2406539"/>
                </a:lnTo>
                <a:lnTo>
                  <a:pt x="8453373" y="2406539"/>
                </a:lnTo>
                <a:lnTo>
                  <a:pt x="8453373" y="2438465"/>
                </a:lnTo>
                <a:lnTo>
                  <a:pt x="8449943" y="2438465"/>
                </a:lnTo>
                <a:lnTo>
                  <a:pt x="8436228" y="2438465"/>
                </a:lnTo>
                <a:lnTo>
                  <a:pt x="8436228" y="2470263"/>
                </a:lnTo>
                <a:lnTo>
                  <a:pt x="8418955" y="2470263"/>
                </a:lnTo>
                <a:lnTo>
                  <a:pt x="8418955" y="2502061"/>
                </a:lnTo>
                <a:lnTo>
                  <a:pt x="8401811" y="2502061"/>
                </a:lnTo>
                <a:lnTo>
                  <a:pt x="8401811" y="2533860"/>
                </a:lnTo>
                <a:lnTo>
                  <a:pt x="8384539" y="2533860"/>
                </a:lnTo>
                <a:lnTo>
                  <a:pt x="8384539" y="2565658"/>
                </a:lnTo>
                <a:lnTo>
                  <a:pt x="8383015" y="2565658"/>
                </a:lnTo>
                <a:lnTo>
                  <a:pt x="8367267" y="2565658"/>
                </a:lnTo>
                <a:lnTo>
                  <a:pt x="8367267" y="2575033"/>
                </a:lnTo>
                <a:lnTo>
                  <a:pt x="8367267" y="2599230"/>
                </a:lnTo>
                <a:lnTo>
                  <a:pt x="8367267" y="2869579"/>
                </a:lnTo>
                <a:lnTo>
                  <a:pt x="7975599" y="2869579"/>
                </a:lnTo>
                <a:lnTo>
                  <a:pt x="7975599" y="2596949"/>
                </a:lnTo>
                <a:lnTo>
                  <a:pt x="7975599" y="2575033"/>
                </a:lnTo>
                <a:lnTo>
                  <a:pt x="7975599" y="2565151"/>
                </a:lnTo>
                <a:lnTo>
                  <a:pt x="7958327" y="2565151"/>
                </a:lnTo>
                <a:lnTo>
                  <a:pt x="7958327" y="2533353"/>
                </a:lnTo>
                <a:lnTo>
                  <a:pt x="7941055" y="2533353"/>
                </a:lnTo>
                <a:lnTo>
                  <a:pt x="7941055" y="2501554"/>
                </a:lnTo>
                <a:lnTo>
                  <a:pt x="7923910" y="2501554"/>
                </a:lnTo>
                <a:lnTo>
                  <a:pt x="7923910" y="2469756"/>
                </a:lnTo>
                <a:lnTo>
                  <a:pt x="7906765" y="2469756"/>
                </a:lnTo>
                <a:lnTo>
                  <a:pt x="7906765" y="2437958"/>
                </a:lnTo>
                <a:lnTo>
                  <a:pt x="7889492" y="2437958"/>
                </a:lnTo>
                <a:lnTo>
                  <a:pt x="7889492" y="2469756"/>
                </a:lnTo>
                <a:lnTo>
                  <a:pt x="7872221" y="2469756"/>
                </a:lnTo>
                <a:lnTo>
                  <a:pt x="7872221" y="2501554"/>
                </a:lnTo>
                <a:lnTo>
                  <a:pt x="7855076" y="2501554"/>
                </a:lnTo>
                <a:lnTo>
                  <a:pt x="7855076" y="2533353"/>
                </a:lnTo>
                <a:lnTo>
                  <a:pt x="7837804" y="2533353"/>
                </a:lnTo>
                <a:lnTo>
                  <a:pt x="7837804" y="2565151"/>
                </a:lnTo>
                <a:lnTo>
                  <a:pt x="7824850" y="2565151"/>
                </a:lnTo>
                <a:lnTo>
                  <a:pt x="7824850" y="2533860"/>
                </a:lnTo>
                <a:lnTo>
                  <a:pt x="7807705" y="2533860"/>
                </a:lnTo>
                <a:lnTo>
                  <a:pt x="7807705" y="2502061"/>
                </a:lnTo>
                <a:lnTo>
                  <a:pt x="7790432" y="2502061"/>
                </a:lnTo>
                <a:lnTo>
                  <a:pt x="7790432" y="2470263"/>
                </a:lnTo>
                <a:lnTo>
                  <a:pt x="7773288" y="2470263"/>
                </a:lnTo>
                <a:lnTo>
                  <a:pt x="7773288" y="2438465"/>
                </a:lnTo>
                <a:lnTo>
                  <a:pt x="7765922" y="2438465"/>
                </a:lnTo>
                <a:lnTo>
                  <a:pt x="7756016" y="2438465"/>
                </a:lnTo>
                <a:lnTo>
                  <a:pt x="7756016" y="2406539"/>
                </a:lnTo>
                <a:lnTo>
                  <a:pt x="7738871" y="2406539"/>
                </a:lnTo>
                <a:lnTo>
                  <a:pt x="7738871" y="2374741"/>
                </a:lnTo>
                <a:lnTo>
                  <a:pt x="7721599" y="2374741"/>
                </a:lnTo>
                <a:lnTo>
                  <a:pt x="7721599" y="2342943"/>
                </a:lnTo>
                <a:lnTo>
                  <a:pt x="7704327" y="2342943"/>
                </a:lnTo>
                <a:lnTo>
                  <a:pt x="7704327" y="2374741"/>
                </a:lnTo>
                <a:lnTo>
                  <a:pt x="7698485" y="2374741"/>
                </a:lnTo>
                <a:lnTo>
                  <a:pt x="7687181" y="2374741"/>
                </a:lnTo>
                <a:lnTo>
                  <a:pt x="7687181" y="2406539"/>
                </a:lnTo>
                <a:lnTo>
                  <a:pt x="7669910" y="2406539"/>
                </a:lnTo>
                <a:lnTo>
                  <a:pt x="7669910" y="2438465"/>
                </a:lnTo>
                <a:lnTo>
                  <a:pt x="7666480" y="2438465"/>
                </a:lnTo>
                <a:lnTo>
                  <a:pt x="7652765" y="2438465"/>
                </a:lnTo>
                <a:lnTo>
                  <a:pt x="7652765" y="2470263"/>
                </a:lnTo>
                <a:lnTo>
                  <a:pt x="7635492" y="2470263"/>
                </a:lnTo>
                <a:lnTo>
                  <a:pt x="7635492" y="2502061"/>
                </a:lnTo>
                <a:lnTo>
                  <a:pt x="7618348" y="2502061"/>
                </a:lnTo>
                <a:lnTo>
                  <a:pt x="7618348" y="2533860"/>
                </a:lnTo>
                <a:lnTo>
                  <a:pt x="7601076" y="2533860"/>
                </a:lnTo>
                <a:lnTo>
                  <a:pt x="7601076" y="2565658"/>
                </a:lnTo>
                <a:lnTo>
                  <a:pt x="7599552" y="2565658"/>
                </a:lnTo>
                <a:lnTo>
                  <a:pt x="7583804" y="2565658"/>
                </a:lnTo>
                <a:lnTo>
                  <a:pt x="7583804" y="2575033"/>
                </a:lnTo>
                <a:lnTo>
                  <a:pt x="7583804" y="2599230"/>
                </a:lnTo>
                <a:lnTo>
                  <a:pt x="7583804" y="2869579"/>
                </a:lnTo>
                <a:lnTo>
                  <a:pt x="7192136" y="2869579"/>
                </a:lnTo>
                <a:lnTo>
                  <a:pt x="7192136" y="2596949"/>
                </a:lnTo>
                <a:lnTo>
                  <a:pt x="7192136" y="2575033"/>
                </a:lnTo>
                <a:lnTo>
                  <a:pt x="7192136" y="2565151"/>
                </a:lnTo>
                <a:lnTo>
                  <a:pt x="7174864" y="2565151"/>
                </a:lnTo>
                <a:lnTo>
                  <a:pt x="7174864" y="2533353"/>
                </a:lnTo>
                <a:lnTo>
                  <a:pt x="7157592" y="2533353"/>
                </a:lnTo>
                <a:lnTo>
                  <a:pt x="7157592" y="2501554"/>
                </a:lnTo>
                <a:lnTo>
                  <a:pt x="7140447" y="2501554"/>
                </a:lnTo>
                <a:lnTo>
                  <a:pt x="7140447" y="2469756"/>
                </a:lnTo>
                <a:lnTo>
                  <a:pt x="7123302" y="2469756"/>
                </a:lnTo>
                <a:lnTo>
                  <a:pt x="7123302" y="2437958"/>
                </a:lnTo>
                <a:lnTo>
                  <a:pt x="7106030" y="2437958"/>
                </a:lnTo>
                <a:lnTo>
                  <a:pt x="7106030" y="2469756"/>
                </a:lnTo>
                <a:lnTo>
                  <a:pt x="7088758" y="2469756"/>
                </a:lnTo>
                <a:lnTo>
                  <a:pt x="7088758" y="2501554"/>
                </a:lnTo>
                <a:lnTo>
                  <a:pt x="7071613" y="2501554"/>
                </a:lnTo>
                <a:lnTo>
                  <a:pt x="7071613" y="2533353"/>
                </a:lnTo>
                <a:lnTo>
                  <a:pt x="7054341" y="2533353"/>
                </a:lnTo>
                <a:lnTo>
                  <a:pt x="7054341" y="2565151"/>
                </a:lnTo>
                <a:lnTo>
                  <a:pt x="7041514" y="2565151"/>
                </a:lnTo>
                <a:lnTo>
                  <a:pt x="7041514" y="2533860"/>
                </a:lnTo>
                <a:lnTo>
                  <a:pt x="7024242" y="2533860"/>
                </a:lnTo>
                <a:lnTo>
                  <a:pt x="7024242" y="2502061"/>
                </a:lnTo>
                <a:lnTo>
                  <a:pt x="7006969" y="2502061"/>
                </a:lnTo>
                <a:lnTo>
                  <a:pt x="7006969" y="2470263"/>
                </a:lnTo>
                <a:lnTo>
                  <a:pt x="6989825" y="2470263"/>
                </a:lnTo>
                <a:lnTo>
                  <a:pt x="6989825" y="2438465"/>
                </a:lnTo>
                <a:lnTo>
                  <a:pt x="6982459" y="2438465"/>
                </a:lnTo>
                <a:lnTo>
                  <a:pt x="6972553" y="2438465"/>
                </a:lnTo>
                <a:lnTo>
                  <a:pt x="6972553" y="2406539"/>
                </a:lnTo>
                <a:lnTo>
                  <a:pt x="6955408" y="2406539"/>
                </a:lnTo>
                <a:lnTo>
                  <a:pt x="6955408" y="2374741"/>
                </a:lnTo>
                <a:lnTo>
                  <a:pt x="6938136" y="2374741"/>
                </a:lnTo>
                <a:lnTo>
                  <a:pt x="6938136" y="2342943"/>
                </a:lnTo>
                <a:lnTo>
                  <a:pt x="6920864" y="2342943"/>
                </a:lnTo>
                <a:lnTo>
                  <a:pt x="6920864" y="2374741"/>
                </a:lnTo>
                <a:lnTo>
                  <a:pt x="6915022" y="2374741"/>
                </a:lnTo>
                <a:lnTo>
                  <a:pt x="6903718" y="2374741"/>
                </a:lnTo>
                <a:lnTo>
                  <a:pt x="6903718" y="2406539"/>
                </a:lnTo>
                <a:lnTo>
                  <a:pt x="6886447" y="2406539"/>
                </a:lnTo>
                <a:lnTo>
                  <a:pt x="6886447" y="2438465"/>
                </a:lnTo>
                <a:lnTo>
                  <a:pt x="6883017" y="2438465"/>
                </a:lnTo>
                <a:lnTo>
                  <a:pt x="6869302" y="2438465"/>
                </a:lnTo>
                <a:lnTo>
                  <a:pt x="6869302" y="2470263"/>
                </a:lnTo>
                <a:lnTo>
                  <a:pt x="6852030" y="2470263"/>
                </a:lnTo>
                <a:lnTo>
                  <a:pt x="6852030" y="2502061"/>
                </a:lnTo>
                <a:lnTo>
                  <a:pt x="6834885" y="2502061"/>
                </a:lnTo>
                <a:lnTo>
                  <a:pt x="6834885" y="2533860"/>
                </a:lnTo>
                <a:lnTo>
                  <a:pt x="6817613" y="2533860"/>
                </a:lnTo>
                <a:lnTo>
                  <a:pt x="6817613" y="2565658"/>
                </a:lnTo>
                <a:lnTo>
                  <a:pt x="6816089" y="2565658"/>
                </a:lnTo>
                <a:lnTo>
                  <a:pt x="6800341" y="2565658"/>
                </a:lnTo>
                <a:lnTo>
                  <a:pt x="6800341" y="2575033"/>
                </a:lnTo>
                <a:lnTo>
                  <a:pt x="6800341" y="2599230"/>
                </a:lnTo>
                <a:lnTo>
                  <a:pt x="6800341" y="2869579"/>
                </a:lnTo>
                <a:lnTo>
                  <a:pt x="7192136" y="2869579"/>
                </a:lnTo>
                <a:lnTo>
                  <a:pt x="7192136" y="3142208"/>
                </a:lnTo>
                <a:lnTo>
                  <a:pt x="7192136" y="3164125"/>
                </a:lnTo>
                <a:lnTo>
                  <a:pt x="7192136" y="3174006"/>
                </a:lnTo>
                <a:lnTo>
                  <a:pt x="7174864" y="3174006"/>
                </a:lnTo>
                <a:lnTo>
                  <a:pt x="7174864" y="3142208"/>
                </a:lnTo>
                <a:lnTo>
                  <a:pt x="7157592" y="3142208"/>
                </a:lnTo>
                <a:lnTo>
                  <a:pt x="7157592" y="3110410"/>
                </a:lnTo>
                <a:lnTo>
                  <a:pt x="7140447" y="3110410"/>
                </a:lnTo>
                <a:lnTo>
                  <a:pt x="7140447" y="3078612"/>
                </a:lnTo>
                <a:lnTo>
                  <a:pt x="7123175" y="3078612"/>
                </a:lnTo>
                <a:lnTo>
                  <a:pt x="7123175" y="3046813"/>
                </a:lnTo>
                <a:lnTo>
                  <a:pt x="7106030" y="3046813"/>
                </a:lnTo>
                <a:lnTo>
                  <a:pt x="7106030" y="3078612"/>
                </a:lnTo>
                <a:lnTo>
                  <a:pt x="7088758" y="3078612"/>
                </a:lnTo>
                <a:lnTo>
                  <a:pt x="7088758" y="3110410"/>
                </a:lnTo>
                <a:lnTo>
                  <a:pt x="7071613" y="3110410"/>
                </a:lnTo>
                <a:lnTo>
                  <a:pt x="7071613" y="3142208"/>
                </a:lnTo>
                <a:lnTo>
                  <a:pt x="7054341" y="3142208"/>
                </a:lnTo>
                <a:lnTo>
                  <a:pt x="7054341" y="3174006"/>
                </a:lnTo>
                <a:lnTo>
                  <a:pt x="7041387" y="3174006"/>
                </a:lnTo>
                <a:lnTo>
                  <a:pt x="7041387" y="3142715"/>
                </a:lnTo>
                <a:lnTo>
                  <a:pt x="7024242" y="3142715"/>
                </a:lnTo>
                <a:lnTo>
                  <a:pt x="7024242" y="3110916"/>
                </a:lnTo>
                <a:lnTo>
                  <a:pt x="7006969" y="3110916"/>
                </a:lnTo>
                <a:lnTo>
                  <a:pt x="7006969" y="3079118"/>
                </a:lnTo>
                <a:lnTo>
                  <a:pt x="6989825" y="3079118"/>
                </a:lnTo>
                <a:lnTo>
                  <a:pt x="6989825" y="3047320"/>
                </a:lnTo>
                <a:lnTo>
                  <a:pt x="6982459" y="3047320"/>
                </a:lnTo>
                <a:lnTo>
                  <a:pt x="6972553" y="3047320"/>
                </a:lnTo>
                <a:lnTo>
                  <a:pt x="6972553" y="3015522"/>
                </a:lnTo>
                <a:lnTo>
                  <a:pt x="6955408" y="3015522"/>
                </a:lnTo>
                <a:lnTo>
                  <a:pt x="6955408" y="2983723"/>
                </a:lnTo>
                <a:lnTo>
                  <a:pt x="6938136" y="2983723"/>
                </a:lnTo>
                <a:lnTo>
                  <a:pt x="6938136" y="2951925"/>
                </a:lnTo>
                <a:lnTo>
                  <a:pt x="6920864" y="2951925"/>
                </a:lnTo>
                <a:lnTo>
                  <a:pt x="6920864" y="2983723"/>
                </a:lnTo>
                <a:lnTo>
                  <a:pt x="6915022" y="2983723"/>
                </a:lnTo>
                <a:lnTo>
                  <a:pt x="6903718" y="2983723"/>
                </a:lnTo>
                <a:lnTo>
                  <a:pt x="6903718" y="3015522"/>
                </a:lnTo>
                <a:lnTo>
                  <a:pt x="6886447" y="3015522"/>
                </a:lnTo>
                <a:lnTo>
                  <a:pt x="6886447" y="3047320"/>
                </a:lnTo>
                <a:lnTo>
                  <a:pt x="6883017" y="3047320"/>
                </a:lnTo>
                <a:lnTo>
                  <a:pt x="6869175" y="3047320"/>
                </a:lnTo>
                <a:lnTo>
                  <a:pt x="6869175" y="3079118"/>
                </a:lnTo>
                <a:lnTo>
                  <a:pt x="6852030" y="3079118"/>
                </a:lnTo>
                <a:lnTo>
                  <a:pt x="6852030" y="3110916"/>
                </a:lnTo>
                <a:lnTo>
                  <a:pt x="6834758" y="3110916"/>
                </a:lnTo>
                <a:lnTo>
                  <a:pt x="6834758" y="3142715"/>
                </a:lnTo>
                <a:lnTo>
                  <a:pt x="6817613" y="3142715"/>
                </a:lnTo>
                <a:lnTo>
                  <a:pt x="6817613" y="3174513"/>
                </a:lnTo>
                <a:lnTo>
                  <a:pt x="6815962" y="3174513"/>
                </a:lnTo>
                <a:lnTo>
                  <a:pt x="6800341" y="3174513"/>
                </a:lnTo>
                <a:lnTo>
                  <a:pt x="6800341" y="3184014"/>
                </a:lnTo>
                <a:lnTo>
                  <a:pt x="6800341" y="3208212"/>
                </a:lnTo>
                <a:lnTo>
                  <a:pt x="6800341" y="3474000"/>
                </a:lnTo>
                <a:lnTo>
                  <a:pt x="6408672" y="3474000"/>
                </a:lnTo>
                <a:lnTo>
                  <a:pt x="6408672" y="3205804"/>
                </a:lnTo>
                <a:lnTo>
                  <a:pt x="6408672" y="3184014"/>
                </a:lnTo>
                <a:lnTo>
                  <a:pt x="6408672" y="3174006"/>
                </a:lnTo>
                <a:lnTo>
                  <a:pt x="6425817" y="3174006"/>
                </a:lnTo>
                <a:lnTo>
                  <a:pt x="6425817" y="3205804"/>
                </a:lnTo>
                <a:lnTo>
                  <a:pt x="6443089" y="3205804"/>
                </a:lnTo>
                <a:lnTo>
                  <a:pt x="6443089" y="3237603"/>
                </a:lnTo>
                <a:lnTo>
                  <a:pt x="6460234" y="3237603"/>
                </a:lnTo>
                <a:lnTo>
                  <a:pt x="6460234" y="3269401"/>
                </a:lnTo>
                <a:lnTo>
                  <a:pt x="6477506" y="3269401"/>
                </a:lnTo>
                <a:lnTo>
                  <a:pt x="6477506" y="3301199"/>
                </a:lnTo>
                <a:lnTo>
                  <a:pt x="6494651" y="3301199"/>
                </a:lnTo>
                <a:lnTo>
                  <a:pt x="6494651" y="3269401"/>
                </a:lnTo>
                <a:lnTo>
                  <a:pt x="6511923" y="3269401"/>
                </a:lnTo>
                <a:lnTo>
                  <a:pt x="6511923" y="3237603"/>
                </a:lnTo>
                <a:lnTo>
                  <a:pt x="6529068" y="3237603"/>
                </a:lnTo>
                <a:lnTo>
                  <a:pt x="6529068" y="3205804"/>
                </a:lnTo>
                <a:lnTo>
                  <a:pt x="6546340" y="3205804"/>
                </a:lnTo>
                <a:lnTo>
                  <a:pt x="6546340" y="3174006"/>
                </a:lnTo>
                <a:lnTo>
                  <a:pt x="6559167" y="3174006"/>
                </a:lnTo>
                <a:lnTo>
                  <a:pt x="6559167" y="3205298"/>
                </a:lnTo>
                <a:lnTo>
                  <a:pt x="6576439" y="3205298"/>
                </a:lnTo>
                <a:lnTo>
                  <a:pt x="6576439" y="3237096"/>
                </a:lnTo>
                <a:lnTo>
                  <a:pt x="6593711" y="3237096"/>
                </a:lnTo>
                <a:lnTo>
                  <a:pt x="6593711" y="3268894"/>
                </a:lnTo>
                <a:lnTo>
                  <a:pt x="6610856" y="3268894"/>
                </a:lnTo>
                <a:lnTo>
                  <a:pt x="6610856" y="3300693"/>
                </a:lnTo>
                <a:lnTo>
                  <a:pt x="6618222" y="3300693"/>
                </a:lnTo>
                <a:lnTo>
                  <a:pt x="6628128" y="3300693"/>
                </a:lnTo>
                <a:lnTo>
                  <a:pt x="6628128" y="3332491"/>
                </a:lnTo>
                <a:lnTo>
                  <a:pt x="6645273" y="3332491"/>
                </a:lnTo>
                <a:lnTo>
                  <a:pt x="6645273" y="3364289"/>
                </a:lnTo>
                <a:lnTo>
                  <a:pt x="6662545" y="3364289"/>
                </a:lnTo>
                <a:lnTo>
                  <a:pt x="6662545" y="3396214"/>
                </a:lnTo>
                <a:lnTo>
                  <a:pt x="6679817" y="3396214"/>
                </a:lnTo>
                <a:lnTo>
                  <a:pt x="6679817" y="3364289"/>
                </a:lnTo>
                <a:lnTo>
                  <a:pt x="6685659" y="3364289"/>
                </a:lnTo>
                <a:lnTo>
                  <a:pt x="6696962" y="3364289"/>
                </a:lnTo>
                <a:lnTo>
                  <a:pt x="6696962" y="3332491"/>
                </a:lnTo>
                <a:lnTo>
                  <a:pt x="6714234" y="3332491"/>
                </a:lnTo>
                <a:lnTo>
                  <a:pt x="6714234" y="3300693"/>
                </a:lnTo>
                <a:lnTo>
                  <a:pt x="6717663" y="3300693"/>
                </a:lnTo>
                <a:lnTo>
                  <a:pt x="6731380" y="3300693"/>
                </a:lnTo>
                <a:lnTo>
                  <a:pt x="6731380" y="3268894"/>
                </a:lnTo>
                <a:lnTo>
                  <a:pt x="6748651" y="3268894"/>
                </a:lnTo>
                <a:lnTo>
                  <a:pt x="6748651" y="3237096"/>
                </a:lnTo>
                <a:lnTo>
                  <a:pt x="6765923" y="3237096"/>
                </a:lnTo>
                <a:lnTo>
                  <a:pt x="6765923" y="3205298"/>
                </a:lnTo>
                <a:lnTo>
                  <a:pt x="6783068" y="3205298"/>
                </a:lnTo>
                <a:lnTo>
                  <a:pt x="6783068" y="3173500"/>
                </a:lnTo>
                <a:lnTo>
                  <a:pt x="6784719" y="3173500"/>
                </a:lnTo>
                <a:lnTo>
                  <a:pt x="6800340" y="3173500"/>
                </a:lnTo>
                <a:lnTo>
                  <a:pt x="6800340" y="3164125"/>
                </a:lnTo>
                <a:lnTo>
                  <a:pt x="6800340" y="3139801"/>
                </a:lnTo>
                <a:lnTo>
                  <a:pt x="6800340" y="2869579"/>
                </a:lnTo>
                <a:lnTo>
                  <a:pt x="6408672" y="2869579"/>
                </a:lnTo>
                <a:lnTo>
                  <a:pt x="6408672" y="3142208"/>
                </a:lnTo>
                <a:lnTo>
                  <a:pt x="6408672" y="3164125"/>
                </a:lnTo>
                <a:lnTo>
                  <a:pt x="6408672" y="3174006"/>
                </a:lnTo>
                <a:lnTo>
                  <a:pt x="6391400" y="3174006"/>
                </a:lnTo>
                <a:lnTo>
                  <a:pt x="6391400" y="3142208"/>
                </a:lnTo>
                <a:lnTo>
                  <a:pt x="6374128" y="3142208"/>
                </a:lnTo>
                <a:lnTo>
                  <a:pt x="6374128" y="3110410"/>
                </a:lnTo>
                <a:lnTo>
                  <a:pt x="6356983" y="3110410"/>
                </a:lnTo>
                <a:lnTo>
                  <a:pt x="6356983" y="3078612"/>
                </a:lnTo>
                <a:lnTo>
                  <a:pt x="6339711" y="3078612"/>
                </a:lnTo>
                <a:lnTo>
                  <a:pt x="6339711" y="3046813"/>
                </a:lnTo>
                <a:lnTo>
                  <a:pt x="6322566" y="3046813"/>
                </a:lnTo>
                <a:lnTo>
                  <a:pt x="6322566" y="3078612"/>
                </a:lnTo>
                <a:lnTo>
                  <a:pt x="6305294" y="3078612"/>
                </a:lnTo>
                <a:lnTo>
                  <a:pt x="6305294" y="3110410"/>
                </a:lnTo>
                <a:lnTo>
                  <a:pt x="6288149" y="3110410"/>
                </a:lnTo>
                <a:lnTo>
                  <a:pt x="6288149" y="3142208"/>
                </a:lnTo>
                <a:lnTo>
                  <a:pt x="6270877" y="3142208"/>
                </a:lnTo>
                <a:lnTo>
                  <a:pt x="6270877" y="3174006"/>
                </a:lnTo>
                <a:lnTo>
                  <a:pt x="6257923" y="3174006"/>
                </a:lnTo>
                <a:lnTo>
                  <a:pt x="6257923" y="3142715"/>
                </a:lnTo>
                <a:lnTo>
                  <a:pt x="6240778" y="3142715"/>
                </a:lnTo>
                <a:lnTo>
                  <a:pt x="6240778" y="3110916"/>
                </a:lnTo>
                <a:lnTo>
                  <a:pt x="6223506" y="3110916"/>
                </a:lnTo>
                <a:lnTo>
                  <a:pt x="6223506" y="3079118"/>
                </a:lnTo>
                <a:lnTo>
                  <a:pt x="6206361" y="3079118"/>
                </a:lnTo>
                <a:lnTo>
                  <a:pt x="6206361" y="3047320"/>
                </a:lnTo>
                <a:lnTo>
                  <a:pt x="6198995" y="3047320"/>
                </a:lnTo>
                <a:lnTo>
                  <a:pt x="6189089" y="3047320"/>
                </a:lnTo>
                <a:lnTo>
                  <a:pt x="6189089" y="3015522"/>
                </a:lnTo>
                <a:lnTo>
                  <a:pt x="6171944" y="3015522"/>
                </a:lnTo>
                <a:lnTo>
                  <a:pt x="6171944" y="2983723"/>
                </a:lnTo>
                <a:lnTo>
                  <a:pt x="6154672" y="2983723"/>
                </a:lnTo>
                <a:lnTo>
                  <a:pt x="6154672" y="2951925"/>
                </a:lnTo>
                <a:lnTo>
                  <a:pt x="6137400" y="2951925"/>
                </a:lnTo>
                <a:lnTo>
                  <a:pt x="6137400" y="2983723"/>
                </a:lnTo>
                <a:lnTo>
                  <a:pt x="6131558" y="2983723"/>
                </a:lnTo>
                <a:lnTo>
                  <a:pt x="6120255" y="2983723"/>
                </a:lnTo>
                <a:lnTo>
                  <a:pt x="6120255" y="3015522"/>
                </a:lnTo>
                <a:lnTo>
                  <a:pt x="6102983" y="3015522"/>
                </a:lnTo>
                <a:lnTo>
                  <a:pt x="6102983" y="3047320"/>
                </a:lnTo>
                <a:lnTo>
                  <a:pt x="6099554" y="3047320"/>
                </a:lnTo>
                <a:lnTo>
                  <a:pt x="6085711" y="3047320"/>
                </a:lnTo>
                <a:lnTo>
                  <a:pt x="6085711" y="3079118"/>
                </a:lnTo>
                <a:lnTo>
                  <a:pt x="6068566" y="3079118"/>
                </a:lnTo>
                <a:lnTo>
                  <a:pt x="6068566" y="3110916"/>
                </a:lnTo>
                <a:lnTo>
                  <a:pt x="6051294" y="3110916"/>
                </a:lnTo>
                <a:lnTo>
                  <a:pt x="6051294" y="3142715"/>
                </a:lnTo>
                <a:lnTo>
                  <a:pt x="6034149" y="3142715"/>
                </a:lnTo>
                <a:lnTo>
                  <a:pt x="6034149" y="3174513"/>
                </a:lnTo>
                <a:lnTo>
                  <a:pt x="6032498" y="3174513"/>
                </a:lnTo>
                <a:lnTo>
                  <a:pt x="6016877" y="3174513"/>
                </a:lnTo>
                <a:lnTo>
                  <a:pt x="6016877" y="3184014"/>
                </a:lnTo>
                <a:lnTo>
                  <a:pt x="6016877" y="3208212"/>
                </a:lnTo>
                <a:lnTo>
                  <a:pt x="6016877" y="3474000"/>
                </a:lnTo>
                <a:lnTo>
                  <a:pt x="0" y="3474000"/>
                </a:lnTo>
                <a:close/>
              </a:path>
            </a:pathLst>
          </a:custGeom>
          <a:solidFill>
            <a:srgbClr val="C0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824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Watertoren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543300"/>
            <a:ext cx="6149877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22" name="Vrije vorm 21">
            <a:extLst>
              <a:ext uri="{FF2B5EF4-FFF2-40B4-BE49-F238E27FC236}">
                <a16:creationId xmlns:a16="http://schemas.microsoft.com/office/drawing/2014/main" id="{157D1F2C-86B8-0C45-8C2A-4FF7B0D54412}"/>
              </a:ext>
            </a:extLst>
          </p:cNvPr>
          <p:cNvSpPr>
            <a:spLocks noChangeAspect="1"/>
          </p:cNvSpPr>
          <p:nvPr userDrawn="1"/>
        </p:nvSpPr>
        <p:spPr>
          <a:xfrm>
            <a:off x="2" y="1"/>
            <a:ext cx="9143998" cy="3473999"/>
          </a:xfrm>
          <a:custGeom>
            <a:avLst/>
            <a:gdLst>
              <a:gd name="connsiteX0" fmla="*/ 128396 w 9143998"/>
              <a:gd name="connsiteY0" fmla="*/ 3459357 h 3473999"/>
              <a:gd name="connsiteX1" fmla="*/ 302513 w 9143998"/>
              <a:gd name="connsiteY1" fmla="*/ 3459357 h 3473999"/>
              <a:gd name="connsiteX2" fmla="*/ 302513 w 9143998"/>
              <a:gd name="connsiteY2" fmla="*/ 3473999 h 3473999"/>
              <a:gd name="connsiteX3" fmla="*/ 128396 w 9143998"/>
              <a:gd name="connsiteY3" fmla="*/ 3473999 h 3473999"/>
              <a:gd name="connsiteX4" fmla="*/ 331342 w 9143998"/>
              <a:gd name="connsiteY4" fmla="*/ 2060233 h 3473999"/>
              <a:gd name="connsiteX5" fmla="*/ 526540 w 9143998"/>
              <a:gd name="connsiteY5" fmla="*/ 2060233 h 3473999"/>
              <a:gd name="connsiteX6" fmla="*/ 526540 w 9143998"/>
              <a:gd name="connsiteY6" fmla="*/ 2089497 h 3473999"/>
              <a:gd name="connsiteX7" fmla="*/ 555369 w 9143998"/>
              <a:gd name="connsiteY7" fmla="*/ 2089497 h 3473999"/>
              <a:gd name="connsiteX8" fmla="*/ 555369 w 9143998"/>
              <a:gd name="connsiteY8" fmla="*/ 2117368 h 3473999"/>
              <a:gd name="connsiteX9" fmla="*/ 526540 w 9143998"/>
              <a:gd name="connsiteY9" fmla="*/ 2117368 h 3473999"/>
              <a:gd name="connsiteX10" fmla="*/ 526540 w 9143998"/>
              <a:gd name="connsiteY10" fmla="*/ 2338943 h 3473999"/>
              <a:gd name="connsiteX11" fmla="*/ 575054 w 9143998"/>
              <a:gd name="connsiteY11" fmla="*/ 2409000 h 3473999"/>
              <a:gd name="connsiteX12" fmla="*/ 544828 w 9143998"/>
              <a:gd name="connsiteY12" fmla="*/ 2737751 h 3473999"/>
              <a:gd name="connsiteX13" fmla="*/ 544828 w 9143998"/>
              <a:gd name="connsiteY13" fmla="*/ 2769170 h 3473999"/>
              <a:gd name="connsiteX14" fmla="*/ 740154 w 9143998"/>
              <a:gd name="connsiteY14" fmla="*/ 2769170 h 3473999"/>
              <a:gd name="connsiteX15" fmla="*/ 740154 w 9143998"/>
              <a:gd name="connsiteY15" fmla="*/ 2798434 h 3473999"/>
              <a:gd name="connsiteX16" fmla="*/ 768856 w 9143998"/>
              <a:gd name="connsiteY16" fmla="*/ 2798434 h 3473999"/>
              <a:gd name="connsiteX17" fmla="*/ 768856 w 9143998"/>
              <a:gd name="connsiteY17" fmla="*/ 2826305 h 3473999"/>
              <a:gd name="connsiteX18" fmla="*/ 740154 w 9143998"/>
              <a:gd name="connsiteY18" fmla="*/ 2826305 h 3473999"/>
              <a:gd name="connsiteX19" fmla="*/ 740154 w 9143998"/>
              <a:gd name="connsiteY19" fmla="*/ 3048006 h 3473999"/>
              <a:gd name="connsiteX20" fmla="*/ 788541 w 9143998"/>
              <a:gd name="connsiteY20" fmla="*/ 3117937 h 3473999"/>
              <a:gd name="connsiteX21" fmla="*/ 758315 w 9143998"/>
              <a:gd name="connsiteY21" fmla="*/ 3446688 h 3473999"/>
              <a:gd name="connsiteX22" fmla="*/ 758315 w 9143998"/>
              <a:gd name="connsiteY22" fmla="*/ 3473999 h 3473999"/>
              <a:gd name="connsiteX23" fmla="*/ 331342 w 9143998"/>
              <a:gd name="connsiteY23" fmla="*/ 3473999 h 3473999"/>
              <a:gd name="connsiteX24" fmla="*/ 331342 w 9143998"/>
              <a:gd name="connsiteY24" fmla="*/ 3446689 h 3473999"/>
              <a:gd name="connsiteX25" fmla="*/ 361568 w 9143998"/>
              <a:gd name="connsiteY25" fmla="*/ 3117938 h 3473999"/>
              <a:gd name="connsiteX26" fmla="*/ 313054 w 9143998"/>
              <a:gd name="connsiteY26" fmla="*/ 3048007 h 3473999"/>
              <a:gd name="connsiteX27" fmla="*/ 313054 w 9143998"/>
              <a:gd name="connsiteY27" fmla="*/ 2826305 h 3473999"/>
              <a:gd name="connsiteX28" fmla="*/ 341883 w 9143998"/>
              <a:gd name="connsiteY28" fmla="*/ 2826305 h 3473999"/>
              <a:gd name="connsiteX29" fmla="*/ 341883 w 9143998"/>
              <a:gd name="connsiteY29" fmla="*/ 2798435 h 3473999"/>
              <a:gd name="connsiteX30" fmla="*/ 313054 w 9143998"/>
              <a:gd name="connsiteY30" fmla="*/ 2798435 h 3473999"/>
              <a:gd name="connsiteX31" fmla="*/ 313054 w 9143998"/>
              <a:gd name="connsiteY31" fmla="*/ 2769170 h 3473999"/>
              <a:gd name="connsiteX32" fmla="*/ 313054 w 9143998"/>
              <a:gd name="connsiteY32" fmla="*/ 2769170 h 3473999"/>
              <a:gd name="connsiteX33" fmla="*/ 313054 w 9143998"/>
              <a:gd name="connsiteY33" fmla="*/ 2737751 h 3473999"/>
              <a:gd name="connsiteX34" fmla="*/ 282828 w 9143998"/>
              <a:gd name="connsiteY34" fmla="*/ 2409000 h 3473999"/>
              <a:gd name="connsiteX35" fmla="*/ 331342 w 9143998"/>
              <a:gd name="connsiteY35" fmla="*/ 2338943 h 3473999"/>
              <a:gd name="connsiteX36" fmla="*/ 331342 w 9143998"/>
              <a:gd name="connsiteY36" fmla="*/ 2117368 h 3473999"/>
              <a:gd name="connsiteX37" fmla="*/ 302513 w 9143998"/>
              <a:gd name="connsiteY37" fmla="*/ 2117368 h 3473999"/>
              <a:gd name="connsiteX38" fmla="*/ 302513 w 9143998"/>
              <a:gd name="connsiteY38" fmla="*/ 2089497 h 3473999"/>
              <a:gd name="connsiteX39" fmla="*/ 331342 w 9143998"/>
              <a:gd name="connsiteY39" fmla="*/ 2089497 h 3473999"/>
              <a:gd name="connsiteX40" fmla="*/ 0 w 9143998"/>
              <a:gd name="connsiteY40" fmla="*/ 2060233 h 3473999"/>
              <a:gd name="connsiteX41" fmla="*/ 99567 w 9143998"/>
              <a:gd name="connsiteY41" fmla="*/ 2060233 h 3473999"/>
              <a:gd name="connsiteX42" fmla="*/ 99567 w 9143998"/>
              <a:gd name="connsiteY42" fmla="*/ 2089497 h 3473999"/>
              <a:gd name="connsiteX43" fmla="*/ 128396 w 9143998"/>
              <a:gd name="connsiteY43" fmla="*/ 2089497 h 3473999"/>
              <a:gd name="connsiteX44" fmla="*/ 128396 w 9143998"/>
              <a:gd name="connsiteY44" fmla="*/ 2117368 h 3473999"/>
              <a:gd name="connsiteX45" fmla="*/ 99567 w 9143998"/>
              <a:gd name="connsiteY45" fmla="*/ 2117368 h 3473999"/>
              <a:gd name="connsiteX46" fmla="*/ 99567 w 9143998"/>
              <a:gd name="connsiteY46" fmla="*/ 2338943 h 3473999"/>
              <a:gd name="connsiteX47" fmla="*/ 148081 w 9143998"/>
              <a:gd name="connsiteY47" fmla="*/ 2409000 h 3473999"/>
              <a:gd name="connsiteX48" fmla="*/ 117728 w 9143998"/>
              <a:gd name="connsiteY48" fmla="*/ 2737751 h 3473999"/>
              <a:gd name="connsiteX49" fmla="*/ 117728 w 9143998"/>
              <a:gd name="connsiteY49" fmla="*/ 2769170 h 3473999"/>
              <a:gd name="connsiteX50" fmla="*/ 117728 w 9143998"/>
              <a:gd name="connsiteY50" fmla="*/ 2769170 h 3473999"/>
              <a:gd name="connsiteX51" fmla="*/ 117728 w 9143998"/>
              <a:gd name="connsiteY51" fmla="*/ 2798435 h 3473999"/>
              <a:gd name="connsiteX52" fmla="*/ 89026 w 9143998"/>
              <a:gd name="connsiteY52" fmla="*/ 2798435 h 3473999"/>
              <a:gd name="connsiteX53" fmla="*/ 89026 w 9143998"/>
              <a:gd name="connsiteY53" fmla="*/ 2826305 h 3473999"/>
              <a:gd name="connsiteX54" fmla="*/ 117728 w 9143998"/>
              <a:gd name="connsiteY54" fmla="*/ 2826305 h 3473999"/>
              <a:gd name="connsiteX55" fmla="*/ 117728 w 9143998"/>
              <a:gd name="connsiteY55" fmla="*/ 3048007 h 3473999"/>
              <a:gd name="connsiteX56" fmla="*/ 69341 w 9143998"/>
              <a:gd name="connsiteY56" fmla="*/ 3117938 h 3473999"/>
              <a:gd name="connsiteX57" fmla="*/ 99567 w 9143998"/>
              <a:gd name="connsiteY57" fmla="*/ 3446689 h 3473999"/>
              <a:gd name="connsiteX58" fmla="*/ 99567 w 9143998"/>
              <a:gd name="connsiteY58" fmla="*/ 3473999 h 3473999"/>
              <a:gd name="connsiteX59" fmla="*/ 0 w 9143998"/>
              <a:gd name="connsiteY59" fmla="*/ 3473999 h 3473999"/>
              <a:gd name="connsiteX60" fmla="*/ 8826370 w 9143998"/>
              <a:gd name="connsiteY60" fmla="*/ 2028815 h 3473999"/>
              <a:gd name="connsiteX61" fmla="*/ 8826370 w 9143998"/>
              <a:gd name="connsiteY61" fmla="*/ 2047565 h 3473999"/>
              <a:gd name="connsiteX62" fmla="*/ 8797541 w 9143998"/>
              <a:gd name="connsiteY62" fmla="*/ 2047565 h 3473999"/>
              <a:gd name="connsiteX63" fmla="*/ 8797541 w 9143998"/>
              <a:gd name="connsiteY63" fmla="*/ 2076829 h 3473999"/>
              <a:gd name="connsiteX64" fmla="*/ 8826370 w 9143998"/>
              <a:gd name="connsiteY64" fmla="*/ 2076829 h 3473999"/>
              <a:gd name="connsiteX65" fmla="*/ 8826370 w 9143998"/>
              <a:gd name="connsiteY65" fmla="*/ 2104700 h 3473999"/>
              <a:gd name="connsiteX66" fmla="*/ 8797541 w 9143998"/>
              <a:gd name="connsiteY66" fmla="*/ 2104700 h 3473999"/>
              <a:gd name="connsiteX67" fmla="*/ 8797541 w 9143998"/>
              <a:gd name="connsiteY67" fmla="*/ 2326275 h 3473999"/>
              <a:gd name="connsiteX68" fmla="*/ 8846055 w 9143998"/>
              <a:gd name="connsiteY68" fmla="*/ 2396332 h 3473999"/>
              <a:gd name="connsiteX69" fmla="*/ 8815703 w 9143998"/>
              <a:gd name="connsiteY69" fmla="*/ 2725083 h 3473999"/>
              <a:gd name="connsiteX70" fmla="*/ 8815703 w 9143998"/>
              <a:gd name="connsiteY70" fmla="*/ 2756502 h 3473999"/>
              <a:gd name="connsiteX71" fmla="*/ 9011029 w 9143998"/>
              <a:gd name="connsiteY71" fmla="*/ 2756502 h 3473999"/>
              <a:gd name="connsiteX72" fmla="*/ 9011029 w 9143998"/>
              <a:gd name="connsiteY72" fmla="*/ 2725083 h 3473999"/>
              <a:gd name="connsiteX73" fmla="*/ 8980803 w 9143998"/>
              <a:gd name="connsiteY73" fmla="*/ 2396332 h 3473999"/>
              <a:gd name="connsiteX74" fmla="*/ 9029190 w 9143998"/>
              <a:gd name="connsiteY74" fmla="*/ 2326275 h 3473999"/>
              <a:gd name="connsiteX75" fmla="*/ 9029190 w 9143998"/>
              <a:gd name="connsiteY75" fmla="*/ 2104700 h 3473999"/>
              <a:gd name="connsiteX76" fmla="*/ 9000488 w 9143998"/>
              <a:gd name="connsiteY76" fmla="*/ 2104700 h 3473999"/>
              <a:gd name="connsiteX77" fmla="*/ 9000488 w 9143998"/>
              <a:gd name="connsiteY77" fmla="*/ 2076829 h 3473999"/>
              <a:gd name="connsiteX78" fmla="*/ 9029190 w 9143998"/>
              <a:gd name="connsiteY78" fmla="*/ 2076829 h 3473999"/>
              <a:gd name="connsiteX79" fmla="*/ 9029190 w 9143998"/>
              <a:gd name="connsiteY79" fmla="*/ 2047565 h 3473999"/>
              <a:gd name="connsiteX80" fmla="*/ 9000488 w 9143998"/>
              <a:gd name="connsiteY80" fmla="*/ 2047565 h 3473999"/>
              <a:gd name="connsiteX81" fmla="*/ 9000488 w 9143998"/>
              <a:gd name="connsiteY81" fmla="*/ 2028815 h 3473999"/>
              <a:gd name="connsiteX82" fmla="*/ 8399269 w 9143998"/>
              <a:gd name="connsiteY82" fmla="*/ 2028815 h 3473999"/>
              <a:gd name="connsiteX83" fmla="*/ 8399269 w 9143998"/>
              <a:gd name="connsiteY83" fmla="*/ 2047565 h 3473999"/>
              <a:gd name="connsiteX84" fmla="*/ 8370567 w 9143998"/>
              <a:gd name="connsiteY84" fmla="*/ 2047565 h 3473999"/>
              <a:gd name="connsiteX85" fmla="*/ 8370567 w 9143998"/>
              <a:gd name="connsiteY85" fmla="*/ 2076829 h 3473999"/>
              <a:gd name="connsiteX86" fmla="*/ 8399269 w 9143998"/>
              <a:gd name="connsiteY86" fmla="*/ 2076829 h 3473999"/>
              <a:gd name="connsiteX87" fmla="*/ 8399269 w 9143998"/>
              <a:gd name="connsiteY87" fmla="*/ 2104700 h 3473999"/>
              <a:gd name="connsiteX88" fmla="*/ 8370567 w 9143998"/>
              <a:gd name="connsiteY88" fmla="*/ 2104700 h 3473999"/>
              <a:gd name="connsiteX89" fmla="*/ 8370567 w 9143998"/>
              <a:gd name="connsiteY89" fmla="*/ 2326275 h 3473999"/>
              <a:gd name="connsiteX90" fmla="*/ 8419081 w 9143998"/>
              <a:gd name="connsiteY90" fmla="*/ 2396332 h 3473999"/>
              <a:gd name="connsiteX91" fmla="*/ 8388729 w 9143998"/>
              <a:gd name="connsiteY91" fmla="*/ 2725083 h 3473999"/>
              <a:gd name="connsiteX92" fmla="*/ 8388729 w 9143998"/>
              <a:gd name="connsiteY92" fmla="*/ 2756502 h 3473999"/>
              <a:gd name="connsiteX93" fmla="*/ 8584054 w 9143998"/>
              <a:gd name="connsiteY93" fmla="*/ 2756502 h 3473999"/>
              <a:gd name="connsiteX94" fmla="*/ 8584054 w 9143998"/>
              <a:gd name="connsiteY94" fmla="*/ 2725083 h 3473999"/>
              <a:gd name="connsiteX95" fmla="*/ 8553829 w 9143998"/>
              <a:gd name="connsiteY95" fmla="*/ 2396332 h 3473999"/>
              <a:gd name="connsiteX96" fmla="*/ 8602216 w 9143998"/>
              <a:gd name="connsiteY96" fmla="*/ 2326275 h 3473999"/>
              <a:gd name="connsiteX97" fmla="*/ 8602216 w 9143998"/>
              <a:gd name="connsiteY97" fmla="*/ 2104700 h 3473999"/>
              <a:gd name="connsiteX98" fmla="*/ 8573514 w 9143998"/>
              <a:gd name="connsiteY98" fmla="*/ 2104700 h 3473999"/>
              <a:gd name="connsiteX99" fmla="*/ 8573514 w 9143998"/>
              <a:gd name="connsiteY99" fmla="*/ 2076829 h 3473999"/>
              <a:gd name="connsiteX100" fmla="*/ 8602216 w 9143998"/>
              <a:gd name="connsiteY100" fmla="*/ 2076829 h 3473999"/>
              <a:gd name="connsiteX101" fmla="*/ 8602216 w 9143998"/>
              <a:gd name="connsiteY101" fmla="*/ 2047565 h 3473999"/>
              <a:gd name="connsiteX102" fmla="*/ 8573514 w 9143998"/>
              <a:gd name="connsiteY102" fmla="*/ 2047565 h 3473999"/>
              <a:gd name="connsiteX103" fmla="*/ 8573514 w 9143998"/>
              <a:gd name="connsiteY103" fmla="*/ 2028815 h 3473999"/>
              <a:gd name="connsiteX104" fmla="*/ 0 w 9143998"/>
              <a:gd name="connsiteY104" fmla="*/ 0 h 3473999"/>
              <a:gd name="connsiteX105" fmla="*/ 9143998 w 9143998"/>
              <a:gd name="connsiteY105" fmla="*/ 0 h 3473999"/>
              <a:gd name="connsiteX106" fmla="*/ 9143998 w 9143998"/>
              <a:gd name="connsiteY106" fmla="*/ 1319877 h 3473999"/>
              <a:gd name="connsiteX107" fmla="*/ 9039857 w 9143998"/>
              <a:gd name="connsiteY107" fmla="*/ 1319877 h 3473999"/>
              <a:gd name="connsiteX108" fmla="*/ 9039857 w 9143998"/>
              <a:gd name="connsiteY108" fmla="*/ 1338627 h 3473999"/>
              <a:gd name="connsiteX109" fmla="*/ 9011029 w 9143998"/>
              <a:gd name="connsiteY109" fmla="*/ 1338627 h 3473999"/>
              <a:gd name="connsiteX110" fmla="*/ 9011029 w 9143998"/>
              <a:gd name="connsiteY110" fmla="*/ 1367891 h 3473999"/>
              <a:gd name="connsiteX111" fmla="*/ 9039857 w 9143998"/>
              <a:gd name="connsiteY111" fmla="*/ 1367891 h 3473999"/>
              <a:gd name="connsiteX112" fmla="*/ 9039857 w 9143998"/>
              <a:gd name="connsiteY112" fmla="*/ 1395635 h 3473999"/>
              <a:gd name="connsiteX113" fmla="*/ 9011029 w 9143998"/>
              <a:gd name="connsiteY113" fmla="*/ 1395635 h 3473999"/>
              <a:gd name="connsiteX114" fmla="*/ 9011029 w 9143998"/>
              <a:gd name="connsiteY114" fmla="*/ 1617337 h 3473999"/>
              <a:gd name="connsiteX115" fmla="*/ 9059542 w 9143998"/>
              <a:gd name="connsiteY115" fmla="*/ 1687394 h 3473999"/>
              <a:gd name="connsiteX116" fmla="*/ 9029190 w 9143998"/>
              <a:gd name="connsiteY116" fmla="*/ 2016146 h 3473999"/>
              <a:gd name="connsiteX117" fmla="*/ 9029190 w 9143998"/>
              <a:gd name="connsiteY117" fmla="*/ 2047564 h 3473999"/>
              <a:gd name="connsiteX118" fmla="*/ 9143998 w 9143998"/>
              <a:gd name="connsiteY118" fmla="*/ 2047564 h 3473999"/>
              <a:gd name="connsiteX119" fmla="*/ 9143998 w 9143998"/>
              <a:gd name="connsiteY119" fmla="*/ 2750040 h 3473999"/>
              <a:gd name="connsiteX120" fmla="*/ 9049002 w 9143998"/>
              <a:gd name="connsiteY120" fmla="*/ 2750040 h 3473999"/>
              <a:gd name="connsiteX121" fmla="*/ 9049002 w 9143998"/>
              <a:gd name="connsiteY121" fmla="*/ 2768663 h 3473999"/>
              <a:gd name="connsiteX122" fmla="*/ 9020300 w 9143998"/>
              <a:gd name="connsiteY122" fmla="*/ 2768663 h 3473999"/>
              <a:gd name="connsiteX123" fmla="*/ 9020300 w 9143998"/>
              <a:gd name="connsiteY123" fmla="*/ 2798054 h 3473999"/>
              <a:gd name="connsiteX124" fmla="*/ 9049002 w 9143998"/>
              <a:gd name="connsiteY124" fmla="*/ 2798054 h 3473999"/>
              <a:gd name="connsiteX125" fmla="*/ 9049002 w 9143998"/>
              <a:gd name="connsiteY125" fmla="*/ 2825925 h 3473999"/>
              <a:gd name="connsiteX126" fmla="*/ 9020300 w 9143998"/>
              <a:gd name="connsiteY126" fmla="*/ 2825925 h 3473999"/>
              <a:gd name="connsiteX127" fmla="*/ 9020300 w 9143998"/>
              <a:gd name="connsiteY127" fmla="*/ 3047500 h 3473999"/>
              <a:gd name="connsiteX128" fmla="*/ 9068687 w 9143998"/>
              <a:gd name="connsiteY128" fmla="*/ 3117431 h 3473999"/>
              <a:gd name="connsiteX129" fmla="*/ 9038461 w 9143998"/>
              <a:gd name="connsiteY129" fmla="*/ 3446308 h 3473999"/>
              <a:gd name="connsiteX130" fmla="*/ 9038461 w 9143998"/>
              <a:gd name="connsiteY130" fmla="*/ 3473999 h 3473999"/>
              <a:gd name="connsiteX131" fmla="*/ 8799066 w 9143998"/>
              <a:gd name="connsiteY131" fmla="*/ 3473999 h 3473999"/>
              <a:gd name="connsiteX132" fmla="*/ 8799066 w 9143998"/>
              <a:gd name="connsiteY132" fmla="*/ 3446308 h 3473999"/>
              <a:gd name="connsiteX133" fmla="*/ 8768713 w 9143998"/>
              <a:gd name="connsiteY133" fmla="*/ 3117431 h 3473999"/>
              <a:gd name="connsiteX134" fmla="*/ 8817227 w 9143998"/>
              <a:gd name="connsiteY134" fmla="*/ 3047500 h 3473999"/>
              <a:gd name="connsiteX135" fmla="*/ 8817227 w 9143998"/>
              <a:gd name="connsiteY135" fmla="*/ 2825799 h 3473999"/>
              <a:gd name="connsiteX136" fmla="*/ 8788525 w 9143998"/>
              <a:gd name="connsiteY136" fmla="*/ 2825799 h 3473999"/>
              <a:gd name="connsiteX137" fmla="*/ 8788525 w 9143998"/>
              <a:gd name="connsiteY137" fmla="*/ 2798054 h 3473999"/>
              <a:gd name="connsiteX138" fmla="*/ 8817227 w 9143998"/>
              <a:gd name="connsiteY138" fmla="*/ 2798054 h 3473999"/>
              <a:gd name="connsiteX139" fmla="*/ 8817227 w 9143998"/>
              <a:gd name="connsiteY139" fmla="*/ 2768663 h 3473999"/>
              <a:gd name="connsiteX140" fmla="*/ 8788525 w 9143998"/>
              <a:gd name="connsiteY140" fmla="*/ 2768663 h 3473999"/>
              <a:gd name="connsiteX141" fmla="*/ 8788525 w 9143998"/>
              <a:gd name="connsiteY141" fmla="*/ 2750040 h 3473999"/>
              <a:gd name="connsiteX142" fmla="*/ 8614280 w 9143998"/>
              <a:gd name="connsiteY142" fmla="*/ 2750040 h 3473999"/>
              <a:gd name="connsiteX143" fmla="*/ 8614280 w 9143998"/>
              <a:gd name="connsiteY143" fmla="*/ 2768663 h 3473999"/>
              <a:gd name="connsiteX144" fmla="*/ 8585579 w 9143998"/>
              <a:gd name="connsiteY144" fmla="*/ 2768663 h 3473999"/>
              <a:gd name="connsiteX145" fmla="*/ 8585579 w 9143998"/>
              <a:gd name="connsiteY145" fmla="*/ 2798054 h 3473999"/>
              <a:gd name="connsiteX146" fmla="*/ 8614280 w 9143998"/>
              <a:gd name="connsiteY146" fmla="*/ 2798054 h 3473999"/>
              <a:gd name="connsiteX147" fmla="*/ 8614280 w 9143998"/>
              <a:gd name="connsiteY147" fmla="*/ 2825799 h 3473999"/>
              <a:gd name="connsiteX148" fmla="*/ 8585579 w 9143998"/>
              <a:gd name="connsiteY148" fmla="*/ 2825799 h 3473999"/>
              <a:gd name="connsiteX149" fmla="*/ 8585579 w 9143998"/>
              <a:gd name="connsiteY149" fmla="*/ 3047500 h 3473999"/>
              <a:gd name="connsiteX150" fmla="*/ 8633966 w 9143998"/>
              <a:gd name="connsiteY150" fmla="*/ 3117431 h 3473999"/>
              <a:gd name="connsiteX151" fmla="*/ 8603740 w 9143998"/>
              <a:gd name="connsiteY151" fmla="*/ 3446308 h 3473999"/>
              <a:gd name="connsiteX152" fmla="*/ 8603740 w 9143998"/>
              <a:gd name="connsiteY152" fmla="*/ 3473999 h 3473999"/>
              <a:gd name="connsiteX153" fmla="*/ 953641 w 9143998"/>
              <a:gd name="connsiteY153" fmla="*/ 3473999 h 3473999"/>
              <a:gd name="connsiteX154" fmla="*/ 953641 w 9143998"/>
              <a:gd name="connsiteY154" fmla="*/ 3446688 h 3473999"/>
              <a:gd name="connsiteX155" fmla="*/ 923288 w 9143998"/>
              <a:gd name="connsiteY155" fmla="*/ 3117937 h 3473999"/>
              <a:gd name="connsiteX156" fmla="*/ 971802 w 9143998"/>
              <a:gd name="connsiteY156" fmla="*/ 3048006 h 3473999"/>
              <a:gd name="connsiteX157" fmla="*/ 971802 w 9143998"/>
              <a:gd name="connsiteY157" fmla="*/ 2826305 h 3473999"/>
              <a:gd name="connsiteX158" fmla="*/ 942973 w 9143998"/>
              <a:gd name="connsiteY158" fmla="*/ 2826305 h 3473999"/>
              <a:gd name="connsiteX159" fmla="*/ 942973 w 9143998"/>
              <a:gd name="connsiteY159" fmla="*/ 2798434 h 3473999"/>
              <a:gd name="connsiteX160" fmla="*/ 971802 w 9143998"/>
              <a:gd name="connsiteY160" fmla="*/ 2798434 h 3473999"/>
              <a:gd name="connsiteX161" fmla="*/ 971802 w 9143998"/>
              <a:gd name="connsiteY161" fmla="*/ 2769170 h 3473999"/>
              <a:gd name="connsiteX162" fmla="*/ 942973 w 9143998"/>
              <a:gd name="connsiteY162" fmla="*/ 2769170 h 3473999"/>
              <a:gd name="connsiteX163" fmla="*/ 942973 w 9143998"/>
              <a:gd name="connsiteY163" fmla="*/ 2750420 h 3473999"/>
              <a:gd name="connsiteX164" fmla="*/ 768856 w 9143998"/>
              <a:gd name="connsiteY164" fmla="*/ 2750420 h 3473999"/>
              <a:gd name="connsiteX165" fmla="*/ 768856 w 9143998"/>
              <a:gd name="connsiteY165" fmla="*/ 2769170 h 3473999"/>
              <a:gd name="connsiteX166" fmla="*/ 740154 w 9143998"/>
              <a:gd name="connsiteY166" fmla="*/ 2769170 h 3473999"/>
              <a:gd name="connsiteX167" fmla="*/ 740154 w 9143998"/>
              <a:gd name="connsiteY167" fmla="*/ 2737751 h 3473999"/>
              <a:gd name="connsiteX168" fmla="*/ 709801 w 9143998"/>
              <a:gd name="connsiteY168" fmla="*/ 2409000 h 3473999"/>
              <a:gd name="connsiteX169" fmla="*/ 758315 w 9143998"/>
              <a:gd name="connsiteY169" fmla="*/ 2338943 h 3473999"/>
              <a:gd name="connsiteX170" fmla="*/ 758315 w 9143998"/>
              <a:gd name="connsiteY170" fmla="*/ 2117368 h 3473999"/>
              <a:gd name="connsiteX171" fmla="*/ 729486 w 9143998"/>
              <a:gd name="connsiteY171" fmla="*/ 2117368 h 3473999"/>
              <a:gd name="connsiteX172" fmla="*/ 729486 w 9143998"/>
              <a:gd name="connsiteY172" fmla="*/ 2089497 h 3473999"/>
              <a:gd name="connsiteX173" fmla="*/ 758315 w 9143998"/>
              <a:gd name="connsiteY173" fmla="*/ 2089497 h 3473999"/>
              <a:gd name="connsiteX174" fmla="*/ 758315 w 9143998"/>
              <a:gd name="connsiteY174" fmla="*/ 2060233 h 3473999"/>
              <a:gd name="connsiteX175" fmla="*/ 729486 w 9143998"/>
              <a:gd name="connsiteY175" fmla="*/ 2060233 h 3473999"/>
              <a:gd name="connsiteX176" fmla="*/ 729486 w 9143998"/>
              <a:gd name="connsiteY176" fmla="*/ 2041483 h 3473999"/>
              <a:gd name="connsiteX177" fmla="*/ 555369 w 9143998"/>
              <a:gd name="connsiteY177" fmla="*/ 2041483 h 3473999"/>
              <a:gd name="connsiteX178" fmla="*/ 555369 w 9143998"/>
              <a:gd name="connsiteY178" fmla="*/ 2060233 h 3473999"/>
              <a:gd name="connsiteX179" fmla="*/ 526667 w 9143998"/>
              <a:gd name="connsiteY179" fmla="*/ 2060233 h 3473999"/>
              <a:gd name="connsiteX180" fmla="*/ 526667 w 9143998"/>
              <a:gd name="connsiteY180" fmla="*/ 2028815 h 3473999"/>
              <a:gd name="connsiteX181" fmla="*/ 496314 w 9143998"/>
              <a:gd name="connsiteY181" fmla="*/ 1700064 h 3473999"/>
              <a:gd name="connsiteX182" fmla="*/ 544828 w 9143998"/>
              <a:gd name="connsiteY182" fmla="*/ 1630007 h 3473999"/>
              <a:gd name="connsiteX183" fmla="*/ 544828 w 9143998"/>
              <a:gd name="connsiteY183" fmla="*/ 1408304 h 3473999"/>
              <a:gd name="connsiteX184" fmla="*/ 515999 w 9143998"/>
              <a:gd name="connsiteY184" fmla="*/ 1408304 h 3473999"/>
              <a:gd name="connsiteX185" fmla="*/ 515999 w 9143998"/>
              <a:gd name="connsiteY185" fmla="*/ 1380560 h 3473999"/>
              <a:gd name="connsiteX186" fmla="*/ 544828 w 9143998"/>
              <a:gd name="connsiteY186" fmla="*/ 1380560 h 3473999"/>
              <a:gd name="connsiteX187" fmla="*/ 544828 w 9143998"/>
              <a:gd name="connsiteY187" fmla="*/ 1351297 h 3473999"/>
              <a:gd name="connsiteX188" fmla="*/ 515999 w 9143998"/>
              <a:gd name="connsiteY188" fmla="*/ 1351297 h 3473999"/>
              <a:gd name="connsiteX189" fmla="*/ 515999 w 9143998"/>
              <a:gd name="connsiteY189" fmla="*/ 1332547 h 3473999"/>
              <a:gd name="connsiteX190" fmla="*/ 341882 w 9143998"/>
              <a:gd name="connsiteY190" fmla="*/ 1332547 h 3473999"/>
              <a:gd name="connsiteX191" fmla="*/ 341882 w 9143998"/>
              <a:gd name="connsiteY191" fmla="*/ 1351297 h 3473999"/>
              <a:gd name="connsiteX192" fmla="*/ 313053 w 9143998"/>
              <a:gd name="connsiteY192" fmla="*/ 1351297 h 3473999"/>
              <a:gd name="connsiteX193" fmla="*/ 313053 w 9143998"/>
              <a:gd name="connsiteY193" fmla="*/ 1380560 h 3473999"/>
              <a:gd name="connsiteX194" fmla="*/ 341882 w 9143998"/>
              <a:gd name="connsiteY194" fmla="*/ 1380560 h 3473999"/>
              <a:gd name="connsiteX195" fmla="*/ 341882 w 9143998"/>
              <a:gd name="connsiteY195" fmla="*/ 1408304 h 3473999"/>
              <a:gd name="connsiteX196" fmla="*/ 313053 w 9143998"/>
              <a:gd name="connsiteY196" fmla="*/ 1408304 h 3473999"/>
              <a:gd name="connsiteX197" fmla="*/ 313053 w 9143998"/>
              <a:gd name="connsiteY197" fmla="*/ 1630007 h 3473999"/>
              <a:gd name="connsiteX198" fmla="*/ 361567 w 9143998"/>
              <a:gd name="connsiteY198" fmla="*/ 1700064 h 3473999"/>
              <a:gd name="connsiteX199" fmla="*/ 331214 w 9143998"/>
              <a:gd name="connsiteY199" fmla="*/ 2028815 h 3473999"/>
              <a:gd name="connsiteX200" fmla="*/ 331214 w 9143998"/>
              <a:gd name="connsiteY200" fmla="*/ 2060233 h 3473999"/>
              <a:gd name="connsiteX201" fmla="*/ 302513 w 9143998"/>
              <a:gd name="connsiteY201" fmla="*/ 2060233 h 3473999"/>
              <a:gd name="connsiteX202" fmla="*/ 302513 w 9143998"/>
              <a:gd name="connsiteY202" fmla="*/ 2041483 h 3473999"/>
              <a:gd name="connsiteX203" fmla="*/ 128396 w 9143998"/>
              <a:gd name="connsiteY203" fmla="*/ 2041483 h 3473999"/>
              <a:gd name="connsiteX204" fmla="*/ 128396 w 9143998"/>
              <a:gd name="connsiteY204" fmla="*/ 2060233 h 3473999"/>
              <a:gd name="connsiteX205" fmla="*/ 99567 w 9143998"/>
              <a:gd name="connsiteY205" fmla="*/ 2060233 h 3473999"/>
              <a:gd name="connsiteX206" fmla="*/ 99567 w 9143998"/>
              <a:gd name="connsiteY206" fmla="*/ 2028815 h 3473999"/>
              <a:gd name="connsiteX207" fmla="*/ 69342 w 9143998"/>
              <a:gd name="connsiteY207" fmla="*/ 1700064 h 3473999"/>
              <a:gd name="connsiteX208" fmla="*/ 117728 w 9143998"/>
              <a:gd name="connsiteY208" fmla="*/ 1630007 h 3473999"/>
              <a:gd name="connsiteX209" fmla="*/ 117728 w 9143998"/>
              <a:gd name="connsiteY209" fmla="*/ 1408304 h 3473999"/>
              <a:gd name="connsiteX210" fmla="*/ 89027 w 9143998"/>
              <a:gd name="connsiteY210" fmla="*/ 1408304 h 3473999"/>
              <a:gd name="connsiteX211" fmla="*/ 89027 w 9143998"/>
              <a:gd name="connsiteY211" fmla="*/ 1380560 h 3473999"/>
              <a:gd name="connsiteX212" fmla="*/ 117728 w 9143998"/>
              <a:gd name="connsiteY212" fmla="*/ 1380560 h 3473999"/>
              <a:gd name="connsiteX213" fmla="*/ 117728 w 9143998"/>
              <a:gd name="connsiteY213" fmla="*/ 1351297 h 3473999"/>
              <a:gd name="connsiteX214" fmla="*/ 89027 w 9143998"/>
              <a:gd name="connsiteY214" fmla="*/ 1351297 h 3473999"/>
              <a:gd name="connsiteX215" fmla="*/ 89027 w 9143998"/>
              <a:gd name="connsiteY215" fmla="*/ 1332547 h 3473999"/>
              <a:gd name="connsiteX216" fmla="*/ 0 w 9143998"/>
              <a:gd name="connsiteY216" fmla="*/ 1332547 h 347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9143998" h="3473999">
                <a:moveTo>
                  <a:pt x="128396" y="3459357"/>
                </a:moveTo>
                <a:lnTo>
                  <a:pt x="302513" y="3459357"/>
                </a:lnTo>
                <a:lnTo>
                  <a:pt x="302513" y="3473999"/>
                </a:lnTo>
                <a:lnTo>
                  <a:pt x="128396" y="3473999"/>
                </a:lnTo>
                <a:close/>
                <a:moveTo>
                  <a:pt x="331342" y="2060233"/>
                </a:moveTo>
                <a:lnTo>
                  <a:pt x="526540" y="2060233"/>
                </a:lnTo>
                <a:lnTo>
                  <a:pt x="526540" y="2089497"/>
                </a:lnTo>
                <a:lnTo>
                  <a:pt x="555369" y="2089497"/>
                </a:lnTo>
                <a:lnTo>
                  <a:pt x="555369" y="2117368"/>
                </a:lnTo>
                <a:lnTo>
                  <a:pt x="526540" y="2117368"/>
                </a:lnTo>
                <a:lnTo>
                  <a:pt x="526540" y="2338943"/>
                </a:lnTo>
                <a:lnTo>
                  <a:pt x="575054" y="2409000"/>
                </a:lnTo>
                <a:lnTo>
                  <a:pt x="544828" y="2737751"/>
                </a:lnTo>
                <a:lnTo>
                  <a:pt x="544828" y="2769170"/>
                </a:lnTo>
                <a:lnTo>
                  <a:pt x="740154" y="2769170"/>
                </a:lnTo>
                <a:lnTo>
                  <a:pt x="740154" y="2798434"/>
                </a:lnTo>
                <a:lnTo>
                  <a:pt x="768856" y="2798434"/>
                </a:lnTo>
                <a:lnTo>
                  <a:pt x="768856" y="2826305"/>
                </a:lnTo>
                <a:lnTo>
                  <a:pt x="740154" y="2826305"/>
                </a:lnTo>
                <a:lnTo>
                  <a:pt x="740154" y="3048006"/>
                </a:lnTo>
                <a:lnTo>
                  <a:pt x="788541" y="3117937"/>
                </a:lnTo>
                <a:lnTo>
                  <a:pt x="758315" y="3446688"/>
                </a:lnTo>
                <a:lnTo>
                  <a:pt x="758315" y="3473999"/>
                </a:lnTo>
                <a:lnTo>
                  <a:pt x="331342" y="3473999"/>
                </a:lnTo>
                <a:lnTo>
                  <a:pt x="331342" y="3446689"/>
                </a:lnTo>
                <a:lnTo>
                  <a:pt x="361568" y="3117938"/>
                </a:lnTo>
                <a:lnTo>
                  <a:pt x="313054" y="3048007"/>
                </a:lnTo>
                <a:lnTo>
                  <a:pt x="313054" y="2826305"/>
                </a:lnTo>
                <a:lnTo>
                  <a:pt x="341883" y="2826305"/>
                </a:lnTo>
                <a:lnTo>
                  <a:pt x="341883" y="2798435"/>
                </a:lnTo>
                <a:lnTo>
                  <a:pt x="313054" y="2798435"/>
                </a:lnTo>
                <a:lnTo>
                  <a:pt x="313054" y="2769170"/>
                </a:lnTo>
                <a:lnTo>
                  <a:pt x="313054" y="2769170"/>
                </a:lnTo>
                <a:lnTo>
                  <a:pt x="313054" y="2737751"/>
                </a:lnTo>
                <a:lnTo>
                  <a:pt x="282828" y="2409000"/>
                </a:lnTo>
                <a:lnTo>
                  <a:pt x="331342" y="2338943"/>
                </a:lnTo>
                <a:lnTo>
                  <a:pt x="331342" y="2117368"/>
                </a:lnTo>
                <a:lnTo>
                  <a:pt x="302513" y="2117368"/>
                </a:lnTo>
                <a:lnTo>
                  <a:pt x="302513" y="2089497"/>
                </a:lnTo>
                <a:lnTo>
                  <a:pt x="331342" y="2089497"/>
                </a:lnTo>
                <a:close/>
                <a:moveTo>
                  <a:pt x="0" y="2060233"/>
                </a:moveTo>
                <a:lnTo>
                  <a:pt x="99567" y="2060233"/>
                </a:lnTo>
                <a:lnTo>
                  <a:pt x="99567" y="2089497"/>
                </a:lnTo>
                <a:lnTo>
                  <a:pt x="128396" y="2089497"/>
                </a:lnTo>
                <a:lnTo>
                  <a:pt x="128396" y="2117368"/>
                </a:lnTo>
                <a:lnTo>
                  <a:pt x="99567" y="2117368"/>
                </a:lnTo>
                <a:lnTo>
                  <a:pt x="99567" y="2338943"/>
                </a:lnTo>
                <a:lnTo>
                  <a:pt x="148081" y="2409000"/>
                </a:lnTo>
                <a:lnTo>
                  <a:pt x="117728" y="2737751"/>
                </a:lnTo>
                <a:lnTo>
                  <a:pt x="117728" y="2769170"/>
                </a:lnTo>
                <a:lnTo>
                  <a:pt x="117728" y="2769170"/>
                </a:lnTo>
                <a:lnTo>
                  <a:pt x="117728" y="2798435"/>
                </a:lnTo>
                <a:lnTo>
                  <a:pt x="89026" y="2798435"/>
                </a:lnTo>
                <a:lnTo>
                  <a:pt x="89026" y="2826305"/>
                </a:lnTo>
                <a:lnTo>
                  <a:pt x="117728" y="2826305"/>
                </a:lnTo>
                <a:lnTo>
                  <a:pt x="117728" y="3048007"/>
                </a:lnTo>
                <a:lnTo>
                  <a:pt x="69341" y="3117938"/>
                </a:lnTo>
                <a:lnTo>
                  <a:pt x="99567" y="3446689"/>
                </a:lnTo>
                <a:lnTo>
                  <a:pt x="99567" y="3473999"/>
                </a:lnTo>
                <a:lnTo>
                  <a:pt x="0" y="3473999"/>
                </a:lnTo>
                <a:close/>
                <a:moveTo>
                  <a:pt x="8826370" y="2028815"/>
                </a:moveTo>
                <a:lnTo>
                  <a:pt x="8826370" y="2047565"/>
                </a:lnTo>
                <a:lnTo>
                  <a:pt x="8797541" y="2047565"/>
                </a:lnTo>
                <a:lnTo>
                  <a:pt x="8797541" y="2076829"/>
                </a:lnTo>
                <a:lnTo>
                  <a:pt x="8826370" y="2076829"/>
                </a:lnTo>
                <a:lnTo>
                  <a:pt x="8826370" y="2104700"/>
                </a:lnTo>
                <a:lnTo>
                  <a:pt x="8797541" y="2104700"/>
                </a:lnTo>
                <a:lnTo>
                  <a:pt x="8797541" y="2326275"/>
                </a:lnTo>
                <a:lnTo>
                  <a:pt x="8846055" y="2396332"/>
                </a:lnTo>
                <a:lnTo>
                  <a:pt x="8815703" y="2725083"/>
                </a:lnTo>
                <a:lnTo>
                  <a:pt x="8815703" y="2756502"/>
                </a:lnTo>
                <a:lnTo>
                  <a:pt x="9011029" y="2756502"/>
                </a:lnTo>
                <a:lnTo>
                  <a:pt x="9011029" y="2725083"/>
                </a:lnTo>
                <a:lnTo>
                  <a:pt x="8980803" y="2396332"/>
                </a:lnTo>
                <a:lnTo>
                  <a:pt x="9029190" y="2326275"/>
                </a:lnTo>
                <a:lnTo>
                  <a:pt x="9029190" y="2104700"/>
                </a:lnTo>
                <a:lnTo>
                  <a:pt x="9000488" y="2104700"/>
                </a:lnTo>
                <a:lnTo>
                  <a:pt x="9000488" y="2076829"/>
                </a:lnTo>
                <a:lnTo>
                  <a:pt x="9029190" y="2076829"/>
                </a:lnTo>
                <a:lnTo>
                  <a:pt x="9029190" y="2047565"/>
                </a:lnTo>
                <a:lnTo>
                  <a:pt x="9000488" y="2047565"/>
                </a:lnTo>
                <a:lnTo>
                  <a:pt x="9000488" y="2028815"/>
                </a:lnTo>
                <a:close/>
                <a:moveTo>
                  <a:pt x="8399269" y="2028815"/>
                </a:moveTo>
                <a:lnTo>
                  <a:pt x="8399269" y="2047565"/>
                </a:lnTo>
                <a:lnTo>
                  <a:pt x="8370567" y="2047565"/>
                </a:lnTo>
                <a:lnTo>
                  <a:pt x="8370567" y="2076829"/>
                </a:lnTo>
                <a:lnTo>
                  <a:pt x="8399269" y="2076829"/>
                </a:lnTo>
                <a:lnTo>
                  <a:pt x="8399269" y="2104700"/>
                </a:lnTo>
                <a:lnTo>
                  <a:pt x="8370567" y="2104700"/>
                </a:lnTo>
                <a:lnTo>
                  <a:pt x="8370567" y="2326275"/>
                </a:lnTo>
                <a:lnTo>
                  <a:pt x="8419081" y="2396332"/>
                </a:lnTo>
                <a:lnTo>
                  <a:pt x="8388729" y="2725083"/>
                </a:lnTo>
                <a:lnTo>
                  <a:pt x="8388729" y="2756502"/>
                </a:lnTo>
                <a:lnTo>
                  <a:pt x="8584054" y="2756502"/>
                </a:lnTo>
                <a:lnTo>
                  <a:pt x="8584054" y="2725083"/>
                </a:lnTo>
                <a:lnTo>
                  <a:pt x="8553829" y="2396332"/>
                </a:lnTo>
                <a:lnTo>
                  <a:pt x="8602216" y="2326275"/>
                </a:lnTo>
                <a:lnTo>
                  <a:pt x="8602216" y="2104700"/>
                </a:lnTo>
                <a:lnTo>
                  <a:pt x="8573514" y="2104700"/>
                </a:lnTo>
                <a:lnTo>
                  <a:pt x="8573514" y="2076829"/>
                </a:lnTo>
                <a:lnTo>
                  <a:pt x="8602216" y="2076829"/>
                </a:lnTo>
                <a:lnTo>
                  <a:pt x="8602216" y="2047565"/>
                </a:lnTo>
                <a:lnTo>
                  <a:pt x="8573514" y="2047565"/>
                </a:lnTo>
                <a:lnTo>
                  <a:pt x="8573514" y="2028815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1319877"/>
                </a:lnTo>
                <a:lnTo>
                  <a:pt x="9039857" y="1319877"/>
                </a:lnTo>
                <a:lnTo>
                  <a:pt x="9039857" y="1338627"/>
                </a:lnTo>
                <a:lnTo>
                  <a:pt x="9011029" y="1338627"/>
                </a:lnTo>
                <a:lnTo>
                  <a:pt x="9011029" y="1367891"/>
                </a:lnTo>
                <a:lnTo>
                  <a:pt x="9039857" y="1367891"/>
                </a:lnTo>
                <a:lnTo>
                  <a:pt x="9039857" y="1395635"/>
                </a:lnTo>
                <a:lnTo>
                  <a:pt x="9011029" y="1395635"/>
                </a:lnTo>
                <a:lnTo>
                  <a:pt x="9011029" y="1617337"/>
                </a:lnTo>
                <a:lnTo>
                  <a:pt x="9059542" y="1687394"/>
                </a:lnTo>
                <a:lnTo>
                  <a:pt x="9029190" y="2016146"/>
                </a:lnTo>
                <a:lnTo>
                  <a:pt x="9029190" y="2047564"/>
                </a:lnTo>
                <a:lnTo>
                  <a:pt x="9143998" y="2047564"/>
                </a:lnTo>
                <a:lnTo>
                  <a:pt x="9143998" y="2750040"/>
                </a:lnTo>
                <a:lnTo>
                  <a:pt x="9049002" y="2750040"/>
                </a:lnTo>
                <a:lnTo>
                  <a:pt x="9049002" y="2768663"/>
                </a:lnTo>
                <a:lnTo>
                  <a:pt x="9020300" y="2768663"/>
                </a:lnTo>
                <a:lnTo>
                  <a:pt x="9020300" y="2798054"/>
                </a:lnTo>
                <a:lnTo>
                  <a:pt x="9049002" y="2798054"/>
                </a:lnTo>
                <a:lnTo>
                  <a:pt x="9049002" y="2825925"/>
                </a:lnTo>
                <a:lnTo>
                  <a:pt x="9020300" y="2825925"/>
                </a:lnTo>
                <a:lnTo>
                  <a:pt x="9020300" y="3047500"/>
                </a:lnTo>
                <a:lnTo>
                  <a:pt x="9068687" y="3117431"/>
                </a:lnTo>
                <a:lnTo>
                  <a:pt x="9038461" y="3446308"/>
                </a:lnTo>
                <a:lnTo>
                  <a:pt x="9038461" y="3473999"/>
                </a:lnTo>
                <a:lnTo>
                  <a:pt x="8799066" y="3473999"/>
                </a:lnTo>
                <a:lnTo>
                  <a:pt x="8799066" y="3446308"/>
                </a:lnTo>
                <a:lnTo>
                  <a:pt x="8768713" y="3117431"/>
                </a:lnTo>
                <a:lnTo>
                  <a:pt x="8817227" y="3047500"/>
                </a:lnTo>
                <a:lnTo>
                  <a:pt x="8817227" y="2825799"/>
                </a:lnTo>
                <a:lnTo>
                  <a:pt x="8788525" y="2825799"/>
                </a:lnTo>
                <a:lnTo>
                  <a:pt x="8788525" y="2798054"/>
                </a:lnTo>
                <a:lnTo>
                  <a:pt x="8817227" y="2798054"/>
                </a:lnTo>
                <a:lnTo>
                  <a:pt x="8817227" y="2768663"/>
                </a:lnTo>
                <a:lnTo>
                  <a:pt x="8788525" y="2768663"/>
                </a:lnTo>
                <a:lnTo>
                  <a:pt x="8788525" y="2750040"/>
                </a:lnTo>
                <a:lnTo>
                  <a:pt x="8614280" y="2750040"/>
                </a:lnTo>
                <a:lnTo>
                  <a:pt x="8614280" y="2768663"/>
                </a:lnTo>
                <a:lnTo>
                  <a:pt x="8585579" y="2768663"/>
                </a:lnTo>
                <a:lnTo>
                  <a:pt x="8585579" y="2798054"/>
                </a:lnTo>
                <a:lnTo>
                  <a:pt x="8614280" y="2798054"/>
                </a:lnTo>
                <a:lnTo>
                  <a:pt x="8614280" y="2825799"/>
                </a:lnTo>
                <a:lnTo>
                  <a:pt x="8585579" y="2825799"/>
                </a:lnTo>
                <a:lnTo>
                  <a:pt x="8585579" y="3047500"/>
                </a:lnTo>
                <a:lnTo>
                  <a:pt x="8633966" y="3117431"/>
                </a:lnTo>
                <a:lnTo>
                  <a:pt x="8603740" y="3446308"/>
                </a:lnTo>
                <a:lnTo>
                  <a:pt x="8603740" y="3473999"/>
                </a:lnTo>
                <a:lnTo>
                  <a:pt x="953641" y="3473999"/>
                </a:lnTo>
                <a:lnTo>
                  <a:pt x="953641" y="3446688"/>
                </a:lnTo>
                <a:lnTo>
                  <a:pt x="923288" y="3117937"/>
                </a:lnTo>
                <a:lnTo>
                  <a:pt x="971802" y="3048006"/>
                </a:lnTo>
                <a:lnTo>
                  <a:pt x="971802" y="2826305"/>
                </a:lnTo>
                <a:lnTo>
                  <a:pt x="942973" y="2826305"/>
                </a:lnTo>
                <a:lnTo>
                  <a:pt x="942973" y="2798434"/>
                </a:lnTo>
                <a:lnTo>
                  <a:pt x="971802" y="2798434"/>
                </a:lnTo>
                <a:lnTo>
                  <a:pt x="971802" y="2769170"/>
                </a:lnTo>
                <a:lnTo>
                  <a:pt x="942973" y="2769170"/>
                </a:lnTo>
                <a:lnTo>
                  <a:pt x="942973" y="2750420"/>
                </a:lnTo>
                <a:lnTo>
                  <a:pt x="768856" y="2750420"/>
                </a:lnTo>
                <a:lnTo>
                  <a:pt x="768856" y="2769170"/>
                </a:lnTo>
                <a:lnTo>
                  <a:pt x="740154" y="2769170"/>
                </a:lnTo>
                <a:lnTo>
                  <a:pt x="740154" y="2737751"/>
                </a:lnTo>
                <a:lnTo>
                  <a:pt x="709801" y="2409000"/>
                </a:lnTo>
                <a:lnTo>
                  <a:pt x="758315" y="2338943"/>
                </a:lnTo>
                <a:lnTo>
                  <a:pt x="758315" y="2117368"/>
                </a:lnTo>
                <a:lnTo>
                  <a:pt x="729486" y="2117368"/>
                </a:lnTo>
                <a:lnTo>
                  <a:pt x="729486" y="2089497"/>
                </a:lnTo>
                <a:lnTo>
                  <a:pt x="758315" y="2089497"/>
                </a:lnTo>
                <a:lnTo>
                  <a:pt x="758315" y="2060233"/>
                </a:lnTo>
                <a:lnTo>
                  <a:pt x="729486" y="2060233"/>
                </a:lnTo>
                <a:lnTo>
                  <a:pt x="729486" y="2041483"/>
                </a:lnTo>
                <a:lnTo>
                  <a:pt x="555369" y="2041483"/>
                </a:lnTo>
                <a:lnTo>
                  <a:pt x="555369" y="2060233"/>
                </a:lnTo>
                <a:lnTo>
                  <a:pt x="526667" y="2060233"/>
                </a:lnTo>
                <a:lnTo>
                  <a:pt x="526667" y="2028815"/>
                </a:lnTo>
                <a:lnTo>
                  <a:pt x="496314" y="1700064"/>
                </a:lnTo>
                <a:lnTo>
                  <a:pt x="544828" y="1630007"/>
                </a:lnTo>
                <a:lnTo>
                  <a:pt x="544828" y="1408304"/>
                </a:lnTo>
                <a:lnTo>
                  <a:pt x="515999" y="1408304"/>
                </a:lnTo>
                <a:lnTo>
                  <a:pt x="515999" y="1380560"/>
                </a:lnTo>
                <a:lnTo>
                  <a:pt x="544828" y="1380560"/>
                </a:lnTo>
                <a:lnTo>
                  <a:pt x="544828" y="1351297"/>
                </a:lnTo>
                <a:lnTo>
                  <a:pt x="515999" y="1351297"/>
                </a:lnTo>
                <a:lnTo>
                  <a:pt x="515999" y="1332547"/>
                </a:lnTo>
                <a:lnTo>
                  <a:pt x="341882" y="1332547"/>
                </a:lnTo>
                <a:lnTo>
                  <a:pt x="341882" y="1351297"/>
                </a:lnTo>
                <a:lnTo>
                  <a:pt x="313053" y="1351297"/>
                </a:lnTo>
                <a:lnTo>
                  <a:pt x="313053" y="1380560"/>
                </a:lnTo>
                <a:lnTo>
                  <a:pt x="341882" y="1380560"/>
                </a:lnTo>
                <a:lnTo>
                  <a:pt x="341882" y="1408304"/>
                </a:lnTo>
                <a:lnTo>
                  <a:pt x="313053" y="1408304"/>
                </a:lnTo>
                <a:lnTo>
                  <a:pt x="313053" y="1630007"/>
                </a:lnTo>
                <a:lnTo>
                  <a:pt x="361567" y="1700064"/>
                </a:lnTo>
                <a:lnTo>
                  <a:pt x="331214" y="2028815"/>
                </a:lnTo>
                <a:lnTo>
                  <a:pt x="331214" y="2060233"/>
                </a:lnTo>
                <a:lnTo>
                  <a:pt x="302513" y="2060233"/>
                </a:lnTo>
                <a:lnTo>
                  <a:pt x="302513" y="2041483"/>
                </a:lnTo>
                <a:lnTo>
                  <a:pt x="128396" y="2041483"/>
                </a:lnTo>
                <a:lnTo>
                  <a:pt x="128396" y="2060233"/>
                </a:lnTo>
                <a:lnTo>
                  <a:pt x="99567" y="2060233"/>
                </a:lnTo>
                <a:lnTo>
                  <a:pt x="99567" y="2028815"/>
                </a:lnTo>
                <a:lnTo>
                  <a:pt x="69342" y="1700064"/>
                </a:lnTo>
                <a:lnTo>
                  <a:pt x="117728" y="1630007"/>
                </a:lnTo>
                <a:lnTo>
                  <a:pt x="117728" y="1408304"/>
                </a:lnTo>
                <a:lnTo>
                  <a:pt x="89027" y="1408304"/>
                </a:lnTo>
                <a:lnTo>
                  <a:pt x="89027" y="1380560"/>
                </a:lnTo>
                <a:lnTo>
                  <a:pt x="117728" y="1380560"/>
                </a:lnTo>
                <a:lnTo>
                  <a:pt x="117728" y="1351297"/>
                </a:lnTo>
                <a:lnTo>
                  <a:pt x="89027" y="1351297"/>
                </a:lnTo>
                <a:lnTo>
                  <a:pt x="89027" y="1332547"/>
                </a:lnTo>
                <a:lnTo>
                  <a:pt x="0" y="1332547"/>
                </a:lnTo>
                <a:close/>
              </a:path>
            </a:pathLst>
          </a:custGeom>
          <a:solidFill>
            <a:srgbClr val="C0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265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roz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200" y="3543300"/>
            <a:ext cx="6148875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9" y="4084972"/>
            <a:ext cx="6125738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7" y="4670231"/>
            <a:ext cx="6125738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40" name="Vrije vorm 39">
            <a:extLst>
              <a:ext uri="{FF2B5EF4-FFF2-40B4-BE49-F238E27FC236}">
                <a16:creationId xmlns:a16="http://schemas.microsoft.com/office/drawing/2014/main" id="{F6DBCFC6-BE01-7E49-B580-654C0637181F}"/>
              </a:ext>
            </a:extLst>
          </p:cNvPr>
          <p:cNvSpPr>
            <a:spLocks noChangeAspect="1"/>
          </p:cNvSpPr>
          <p:nvPr userDrawn="1"/>
        </p:nvSpPr>
        <p:spPr>
          <a:xfrm>
            <a:off x="4" y="1"/>
            <a:ext cx="9143996" cy="3473998"/>
          </a:xfrm>
          <a:custGeom>
            <a:avLst/>
            <a:gdLst>
              <a:gd name="connsiteX0" fmla="*/ 7496899 w 9143996"/>
              <a:gd name="connsiteY0" fmla="*/ 3473580 h 3473998"/>
              <a:gd name="connsiteX1" fmla="*/ 7499751 w 9143996"/>
              <a:gd name="connsiteY1" fmla="*/ 3473998 h 3473998"/>
              <a:gd name="connsiteX2" fmla="*/ 7495867 w 9143996"/>
              <a:gd name="connsiteY2" fmla="*/ 3473998 h 3473998"/>
              <a:gd name="connsiteX3" fmla="*/ 5587962 w 9143996"/>
              <a:gd name="connsiteY3" fmla="*/ 3473580 h 3473998"/>
              <a:gd name="connsiteX4" fmla="*/ 5590813 w 9143996"/>
              <a:gd name="connsiteY4" fmla="*/ 3473998 h 3473998"/>
              <a:gd name="connsiteX5" fmla="*/ 5586931 w 9143996"/>
              <a:gd name="connsiteY5" fmla="*/ 3473998 h 3473998"/>
              <a:gd name="connsiteX6" fmla="*/ 4156294 w 9143996"/>
              <a:gd name="connsiteY6" fmla="*/ 3473580 h 3473998"/>
              <a:gd name="connsiteX7" fmla="*/ 4159146 w 9143996"/>
              <a:gd name="connsiteY7" fmla="*/ 3473998 h 3473998"/>
              <a:gd name="connsiteX8" fmla="*/ 4155262 w 9143996"/>
              <a:gd name="connsiteY8" fmla="*/ 3473998 h 3473998"/>
              <a:gd name="connsiteX9" fmla="*/ 2724623 w 9143996"/>
              <a:gd name="connsiteY9" fmla="*/ 3473580 h 3473998"/>
              <a:gd name="connsiteX10" fmla="*/ 2727475 w 9143996"/>
              <a:gd name="connsiteY10" fmla="*/ 3473998 h 3473998"/>
              <a:gd name="connsiteX11" fmla="*/ 2723592 w 9143996"/>
              <a:gd name="connsiteY11" fmla="*/ 3473998 h 3473998"/>
              <a:gd name="connsiteX12" fmla="*/ 815686 w 9143996"/>
              <a:gd name="connsiteY12" fmla="*/ 3473580 h 3473998"/>
              <a:gd name="connsiteX13" fmla="*/ 818538 w 9143996"/>
              <a:gd name="connsiteY13" fmla="*/ 3473998 h 3473998"/>
              <a:gd name="connsiteX14" fmla="*/ 814654 w 9143996"/>
              <a:gd name="connsiteY14" fmla="*/ 3473998 h 3473998"/>
              <a:gd name="connsiteX15" fmla="*/ 8928603 w 9143996"/>
              <a:gd name="connsiteY15" fmla="*/ 3473566 h 3473998"/>
              <a:gd name="connsiteX16" fmla="*/ 8931548 w 9143996"/>
              <a:gd name="connsiteY16" fmla="*/ 3473998 h 3473998"/>
              <a:gd name="connsiteX17" fmla="*/ 8927538 w 9143996"/>
              <a:gd name="connsiteY17" fmla="*/ 3473998 h 3473998"/>
              <a:gd name="connsiteX18" fmla="*/ 8451338 w 9143996"/>
              <a:gd name="connsiteY18" fmla="*/ 3473566 h 3473998"/>
              <a:gd name="connsiteX19" fmla="*/ 8454283 w 9143996"/>
              <a:gd name="connsiteY19" fmla="*/ 3473998 h 3473998"/>
              <a:gd name="connsiteX20" fmla="*/ 8450273 w 9143996"/>
              <a:gd name="connsiteY20" fmla="*/ 3473998 h 3473998"/>
              <a:gd name="connsiteX21" fmla="*/ 7019666 w 9143996"/>
              <a:gd name="connsiteY21" fmla="*/ 3473566 h 3473998"/>
              <a:gd name="connsiteX22" fmla="*/ 7022611 w 9143996"/>
              <a:gd name="connsiteY22" fmla="*/ 3473998 h 3473998"/>
              <a:gd name="connsiteX23" fmla="*/ 7018601 w 9143996"/>
              <a:gd name="connsiteY23" fmla="*/ 3473998 h 3473998"/>
              <a:gd name="connsiteX24" fmla="*/ 6542401 w 9143996"/>
              <a:gd name="connsiteY24" fmla="*/ 3473566 h 3473998"/>
              <a:gd name="connsiteX25" fmla="*/ 6545346 w 9143996"/>
              <a:gd name="connsiteY25" fmla="*/ 3473998 h 3473998"/>
              <a:gd name="connsiteX26" fmla="*/ 6541336 w 9143996"/>
              <a:gd name="connsiteY26" fmla="*/ 3473998 h 3473998"/>
              <a:gd name="connsiteX27" fmla="*/ 4633464 w 9143996"/>
              <a:gd name="connsiteY27" fmla="*/ 3473566 h 3473998"/>
              <a:gd name="connsiteX28" fmla="*/ 4636408 w 9143996"/>
              <a:gd name="connsiteY28" fmla="*/ 3473998 h 3473998"/>
              <a:gd name="connsiteX29" fmla="*/ 4632399 w 9143996"/>
              <a:gd name="connsiteY29" fmla="*/ 3473998 h 3473998"/>
              <a:gd name="connsiteX30" fmla="*/ 3679062 w 9143996"/>
              <a:gd name="connsiteY30" fmla="*/ 3473566 h 3473998"/>
              <a:gd name="connsiteX31" fmla="*/ 3682007 w 9143996"/>
              <a:gd name="connsiteY31" fmla="*/ 3473998 h 3473998"/>
              <a:gd name="connsiteX32" fmla="*/ 3677997 w 9143996"/>
              <a:gd name="connsiteY32" fmla="*/ 3473998 h 3473998"/>
              <a:gd name="connsiteX33" fmla="*/ 3201796 w 9143996"/>
              <a:gd name="connsiteY33" fmla="*/ 3473566 h 3473998"/>
              <a:gd name="connsiteX34" fmla="*/ 3204742 w 9143996"/>
              <a:gd name="connsiteY34" fmla="*/ 3473998 h 3473998"/>
              <a:gd name="connsiteX35" fmla="*/ 3200730 w 9143996"/>
              <a:gd name="connsiteY35" fmla="*/ 3473998 h 3473998"/>
              <a:gd name="connsiteX36" fmla="*/ 2247392 w 9143996"/>
              <a:gd name="connsiteY36" fmla="*/ 3473566 h 3473998"/>
              <a:gd name="connsiteX37" fmla="*/ 2250338 w 9143996"/>
              <a:gd name="connsiteY37" fmla="*/ 3473998 h 3473998"/>
              <a:gd name="connsiteX38" fmla="*/ 2246327 w 9143996"/>
              <a:gd name="connsiteY38" fmla="*/ 3473998 h 3473998"/>
              <a:gd name="connsiteX39" fmla="*/ 1770126 w 9143996"/>
              <a:gd name="connsiteY39" fmla="*/ 3473566 h 3473998"/>
              <a:gd name="connsiteX40" fmla="*/ 1773071 w 9143996"/>
              <a:gd name="connsiteY40" fmla="*/ 3473998 h 3473998"/>
              <a:gd name="connsiteX41" fmla="*/ 1769060 w 9143996"/>
              <a:gd name="connsiteY41" fmla="*/ 3473998 h 3473998"/>
              <a:gd name="connsiteX42" fmla="*/ 1292861 w 9143996"/>
              <a:gd name="connsiteY42" fmla="*/ 3473566 h 3473998"/>
              <a:gd name="connsiteX43" fmla="*/ 1295806 w 9143996"/>
              <a:gd name="connsiteY43" fmla="*/ 3473998 h 3473998"/>
              <a:gd name="connsiteX44" fmla="*/ 1291796 w 9143996"/>
              <a:gd name="connsiteY44" fmla="*/ 3473998 h 3473998"/>
              <a:gd name="connsiteX45" fmla="*/ 338454 w 9143996"/>
              <a:gd name="connsiteY45" fmla="*/ 3473566 h 3473998"/>
              <a:gd name="connsiteX46" fmla="*/ 341399 w 9143996"/>
              <a:gd name="connsiteY46" fmla="*/ 3473998 h 3473998"/>
              <a:gd name="connsiteX47" fmla="*/ 337389 w 9143996"/>
              <a:gd name="connsiteY47" fmla="*/ 3473998 h 3473998"/>
              <a:gd name="connsiteX48" fmla="*/ 7858144 w 9143996"/>
              <a:gd name="connsiteY48" fmla="*/ 2739038 h 3473998"/>
              <a:gd name="connsiteX49" fmla="*/ 7496805 w 9143996"/>
              <a:gd name="connsiteY49" fmla="*/ 3003940 h 3473998"/>
              <a:gd name="connsiteX50" fmla="*/ 7496805 w 9143996"/>
              <a:gd name="connsiteY50" fmla="*/ 3238690 h 3473998"/>
              <a:gd name="connsiteX51" fmla="*/ 7974071 w 9143996"/>
              <a:gd name="connsiteY51" fmla="*/ 3003940 h 3473998"/>
              <a:gd name="connsiteX52" fmla="*/ 7974071 w 9143996"/>
              <a:gd name="connsiteY52" fmla="*/ 2769191 h 3473998"/>
              <a:gd name="connsiteX53" fmla="*/ 7858144 w 9143996"/>
              <a:gd name="connsiteY53" fmla="*/ 2739038 h 3473998"/>
              <a:gd name="connsiteX54" fmla="*/ 5472069 w 9143996"/>
              <a:gd name="connsiteY54" fmla="*/ 2739038 h 3473998"/>
              <a:gd name="connsiteX55" fmla="*/ 5110730 w 9143996"/>
              <a:gd name="connsiteY55" fmla="*/ 3003940 h 3473998"/>
              <a:gd name="connsiteX56" fmla="*/ 5110730 w 9143996"/>
              <a:gd name="connsiteY56" fmla="*/ 3238690 h 3473998"/>
              <a:gd name="connsiteX57" fmla="*/ 5587996 w 9143996"/>
              <a:gd name="connsiteY57" fmla="*/ 3003940 h 3473998"/>
              <a:gd name="connsiteX58" fmla="*/ 5587996 w 9143996"/>
              <a:gd name="connsiteY58" fmla="*/ 2769191 h 3473998"/>
              <a:gd name="connsiteX59" fmla="*/ 5472069 w 9143996"/>
              <a:gd name="connsiteY59" fmla="*/ 2739038 h 3473998"/>
              <a:gd name="connsiteX60" fmla="*/ 3563136 w 9143996"/>
              <a:gd name="connsiteY60" fmla="*/ 2739038 h 3473998"/>
              <a:gd name="connsiteX61" fmla="*/ 3201796 w 9143996"/>
              <a:gd name="connsiteY61" fmla="*/ 3003940 h 3473998"/>
              <a:gd name="connsiteX62" fmla="*/ 3201796 w 9143996"/>
              <a:gd name="connsiteY62" fmla="*/ 3238690 h 3473998"/>
              <a:gd name="connsiteX63" fmla="*/ 3679062 w 9143996"/>
              <a:gd name="connsiteY63" fmla="*/ 3003940 h 3473998"/>
              <a:gd name="connsiteX64" fmla="*/ 3679062 w 9143996"/>
              <a:gd name="connsiteY64" fmla="*/ 2769191 h 3473998"/>
              <a:gd name="connsiteX65" fmla="*/ 3563136 w 9143996"/>
              <a:gd name="connsiteY65" fmla="*/ 2739038 h 3473998"/>
              <a:gd name="connsiteX66" fmla="*/ 3085869 w 9143996"/>
              <a:gd name="connsiteY66" fmla="*/ 2739038 h 3473998"/>
              <a:gd name="connsiteX67" fmla="*/ 2724529 w 9143996"/>
              <a:gd name="connsiteY67" fmla="*/ 3003940 h 3473998"/>
              <a:gd name="connsiteX68" fmla="*/ 2724529 w 9143996"/>
              <a:gd name="connsiteY68" fmla="*/ 3238690 h 3473998"/>
              <a:gd name="connsiteX69" fmla="*/ 3201796 w 9143996"/>
              <a:gd name="connsiteY69" fmla="*/ 3003940 h 3473998"/>
              <a:gd name="connsiteX70" fmla="*/ 3201796 w 9143996"/>
              <a:gd name="connsiteY70" fmla="*/ 2769191 h 3473998"/>
              <a:gd name="connsiteX71" fmla="*/ 3085869 w 9143996"/>
              <a:gd name="connsiteY71" fmla="*/ 2739038 h 3473998"/>
              <a:gd name="connsiteX72" fmla="*/ 8335411 w 9143996"/>
              <a:gd name="connsiteY72" fmla="*/ 2269538 h 3473998"/>
              <a:gd name="connsiteX73" fmla="*/ 7974072 w 9143996"/>
              <a:gd name="connsiteY73" fmla="*/ 2534440 h 3473998"/>
              <a:gd name="connsiteX74" fmla="*/ 7974072 w 9143996"/>
              <a:gd name="connsiteY74" fmla="*/ 2769190 h 3473998"/>
              <a:gd name="connsiteX75" fmla="*/ 8451338 w 9143996"/>
              <a:gd name="connsiteY75" fmla="*/ 2534440 h 3473998"/>
              <a:gd name="connsiteX76" fmla="*/ 8451338 w 9143996"/>
              <a:gd name="connsiteY76" fmla="*/ 2299691 h 3473998"/>
              <a:gd name="connsiteX77" fmla="*/ 8335411 w 9143996"/>
              <a:gd name="connsiteY77" fmla="*/ 2269538 h 3473998"/>
              <a:gd name="connsiteX78" fmla="*/ 0 w 9143996"/>
              <a:gd name="connsiteY78" fmla="*/ 0 h 3473998"/>
              <a:gd name="connsiteX79" fmla="*/ 9143996 w 9143996"/>
              <a:gd name="connsiteY79" fmla="*/ 0 h 3473998"/>
              <a:gd name="connsiteX80" fmla="*/ 9143996 w 9143996"/>
              <a:gd name="connsiteY80" fmla="*/ 2823376 h 3473998"/>
              <a:gd name="connsiteX81" fmla="*/ 9139852 w 9143996"/>
              <a:gd name="connsiteY81" fmla="*/ 2827039 h 3473998"/>
              <a:gd name="connsiteX82" fmla="*/ 8928603 w 9143996"/>
              <a:gd name="connsiteY82" fmla="*/ 3003940 h 3473998"/>
              <a:gd name="connsiteX83" fmla="*/ 8928603 w 9143996"/>
              <a:gd name="connsiteY83" fmla="*/ 2769191 h 3473998"/>
              <a:gd name="connsiteX84" fmla="*/ 8451338 w 9143996"/>
              <a:gd name="connsiteY84" fmla="*/ 3003940 h 3473998"/>
              <a:gd name="connsiteX85" fmla="*/ 8451338 w 9143996"/>
              <a:gd name="connsiteY85" fmla="*/ 2769191 h 3473998"/>
              <a:gd name="connsiteX86" fmla="*/ 8335411 w 9143996"/>
              <a:gd name="connsiteY86" fmla="*/ 2739038 h 3473998"/>
              <a:gd name="connsiteX87" fmla="*/ 7974072 w 9143996"/>
              <a:gd name="connsiteY87" fmla="*/ 3003940 h 3473998"/>
              <a:gd name="connsiteX88" fmla="*/ 7974072 w 9143996"/>
              <a:gd name="connsiteY88" fmla="*/ 3238690 h 3473998"/>
              <a:gd name="connsiteX89" fmla="*/ 8451338 w 9143996"/>
              <a:gd name="connsiteY89" fmla="*/ 3003940 h 3473998"/>
              <a:gd name="connsiteX90" fmla="*/ 8451338 w 9143996"/>
              <a:gd name="connsiteY90" fmla="*/ 3238690 h 3473998"/>
              <a:gd name="connsiteX91" fmla="*/ 8928603 w 9143996"/>
              <a:gd name="connsiteY91" fmla="*/ 3003940 h 3473998"/>
              <a:gd name="connsiteX92" fmla="*/ 8928603 w 9143996"/>
              <a:gd name="connsiteY92" fmla="*/ 3238690 h 3473998"/>
              <a:gd name="connsiteX93" fmla="*/ 9139252 w 9143996"/>
              <a:gd name="connsiteY93" fmla="*/ 3229785 h 3473998"/>
              <a:gd name="connsiteX94" fmla="*/ 9143996 w 9143996"/>
              <a:gd name="connsiteY94" fmla="*/ 3225592 h 3473998"/>
              <a:gd name="connsiteX95" fmla="*/ 9143996 w 9143996"/>
              <a:gd name="connsiteY95" fmla="*/ 3293002 h 3473998"/>
              <a:gd name="connsiteX96" fmla="*/ 9139852 w 9143996"/>
              <a:gd name="connsiteY96" fmla="*/ 3296665 h 3473998"/>
              <a:gd name="connsiteX97" fmla="*/ 8928603 w 9143996"/>
              <a:gd name="connsiteY97" fmla="*/ 3473566 h 3473998"/>
              <a:gd name="connsiteX98" fmla="*/ 8928603 w 9143996"/>
              <a:gd name="connsiteY98" fmla="*/ 3238817 h 3473998"/>
              <a:gd name="connsiteX99" fmla="*/ 8451338 w 9143996"/>
              <a:gd name="connsiteY99" fmla="*/ 3473566 h 3473998"/>
              <a:gd name="connsiteX100" fmla="*/ 8451338 w 9143996"/>
              <a:gd name="connsiteY100" fmla="*/ 3238817 h 3473998"/>
              <a:gd name="connsiteX101" fmla="*/ 7974072 w 9143996"/>
              <a:gd name="connsiteY101" fmla="*/ 3473566 h 3473998"/>
              <a:gd name="connsiteX102" fmla="*/ 7977017 w 9143996"/>
              <a:gd name="connsiteY102" fmla="*/ 3473998 h 3473998"/>
              <a:gd name="connsiteX103" fmla="*/ 7973006 w 9143996"/>
              <a:gd name="connsiteY103" fmla="*/ 3473998 h 3473998"/>
              <a:gd name="connsiteX104" fmla="*/ 7974071 w 9143996"/>
              <a:gd name="connsiteY104" fmla="*/ 3473566 h 3473998"/>
              <a:gd name="connsiteX105" fmla="*/ 7974071 w 9143996"/>
              <a:gd name="connsiteY105" fmla="*/ 3238817 h 3473998"/>
              <a:gd name="connsiteX106" fmla="*/ 7552885 w 9143996"/>
              <a:gd name="connsiteY106" fmla="*/ 3450827 h 3473998"/>
              <a:gd name="connsiteX107" fmla="*/ 7496839 w 9143996"/>
              <a:gd name="connsiteY107" fmla="*/ 3473552 h 3473998"/>
              <a:gd name="connsiteX108" fmla="*/ 7447572 w 9143996"/>
              <a:gd name="connsiteY108" fmla="*/ 3466327 h 3473998"/>
              <a:gd name="connsiteX109" fmla="*/ 7496932 w 9143996"/>
              <a:gd name="connsiteY109" fmla="*/ 3238817 h 3473998"/>
              <a:gd name="connsiteX110" fmla="*/ 7019666 w 9143996"/>
              <a:gd name="connsiteY110" fmla="*/ 3473566 h 3473998"/>
              <a:gd name="connsiteX111" fmla="*/ 7019666 w 9143996"/>
              <a:gd name="connsiteY111" fmla="*/ 3238817 h 3473998"/>
              <a:gd name="connsiteX112" fmla="*/ 6542401 w 9143996"/>
              <a:gd name="connsiteY112" fmla="*/ 3473566 h 3473998"/>
              <a:gd name="connsiteX113" fmla="*/ 6542401 w 9143996"/>
              <a:gd name="connsiteY113" fmla="*/ 3238817 h 3473998"/>
              <a:gd name="connsiteX114" fmla="*/ 6065135 w 9143996"/>
              <a:gd name="connsiteY114" fmla="*/ 3473566 h 3473998"/>
              <a:gd name="connsiteX115" fmla="*/ 6068080 w 9143996"/>
              <a:gd name="connsiteY115" fmla="*/ 3473998 h 3473998"/>
              <a:gd name="connsiteX116" fmla="*/ 6064069 w 9143996"/>
              <a:gd name="connsiteY116" fmla="*/ 3473998 h 3473998"/>
              <a:gd name="connsiteX117" fmla="*/ 6065134 w 9143996"/>
              <a:gd name="connsiteY117" fmla="*/ 3473566 h 3473998"/>
              <a:gd name="connsiteX118" fmla="*/ 6065134 w 9143996"/>
              <a:gd name="connsiteY118" fmla="*/ 3238817 h 3473998"/>
              <a:gd name="connsiteX119" fmla="*/ 5643948 w 9143996"/>
              <a:gd name="connsiteY119" fmla="*/ 3450827 h 3473998"/>
              <a:gd name="connsiteX120" fmla="*/ 5587902 w 9143996"/>
              <a:gd name="connsiteY120" fmla="*/ 3473552 h 3473998"/>
              <a:gd name="connsiteX121" fmla="*/ 5538641 w 9143996"/>
              <a:gd name="connsiteY121" fmla="*/ 3466327 h 3473998"/>
              <a:gd name="connsiteX122" fmla="*/ 5587996 w 9143996"/>
              <a:gd name="connsiteY122" fmla="*/ 3238817 h 3473998"/>
              <a:gd name="connsiteX123" fmla="*/ 5110730 w 9143996"/>
              <a:gd name="connsiteY123" fmla="*/ 3473566 h 3473998"/>
              <a:gd name="connsiteX124" fmla="*/ 5113675 w 9143996"/>
              <a:gd name="connsiteY124" fmla="*/ 3473998 h 3473998"/>
              <a:gd name="connsiteX125" fmla="*/ 5109664 w 9143996"/>
              <a:gd name="connsiteY125" fmla="*/ 3473998 h 3473998"/>
              <a:gd name="connsiteX126" fmla="*/ 5110729 w 9143996"/>
              <a:gd name="connsiteY126" fmla="*/ 3473566 h 3473998"/>
              <a:gd name="connsiteX127" fmla="*/ 5110729 w 9143996"/>
              <a:gd name="connsiteY127" fmla="*/ 3238817 h 3473998"/>
              <a:gd name="connsiteX128" fmla="*/ 4689543 w 9143996"/>
              <a:gd name="connsiteY128" fmla="*/ 3450827 h 3473998"/>
              <a:gd name="connsiteX129" fmla="*/ 4633464 w 9143996"/>
              <a:gd name="connsiteY129" fmla="*/ 3473566 h 3473998"/>
              <a:gd name="connsiteX130" fmla="*/ 4584109 w 9143996"/>
              <a:gd name="connsiteY130" fmla="*/ 3466327 h 3473998"/>
              <a:gd name="connsiteX131" fmla="*/ 4633464 w 9143996"/>
              <a:gd name="connsiteY131" fmla="*/ 3238817 h 3473998"/>
              <a:gd name="connsiteX132" fmla="*/ 4212278 w 9143996"/>
              <a:gd name="connsiteY132" fmla="*/ 3450827 h 3473998"/>
              <a:gd name="connsiteX133" fmla="*/ 4156234 w 9143996"/>
              <a:gd name="connsiteY133" fmla="*/ 3473552 h 3473998"/>
              <a:gd name="connsiteX134" fmla="*/ 4106931 w 9143996"/>
              <a:gd name="connsiteY134" fmla="*/ 3466327 h 3473998"/>
              <a:gd name="connsiteX135" fmla="*/ 4156328 w 9143996"/>
              <a:gd name="connsiteY135" fmla="*/ 3238817 h 3473998"/>
              <a:gd name="connsiteX136" fmla="*/ 3735147 w 9143996"/>
              <a:gd name="connsiteY136" fmla="*/ 3450827 h 3473998"/>
              <a:gd name="connsiteX137" fmla="*/ 3679062 w 9143996"/>
              <a:gd name="connsiteY137" fmla="*/ 3473566 h 3473998"/>
              <a:gd name="connsiteX138" fmla="*/ 3629708 w 9143996"/>
              <a:gd name="connsiteY138" fmla="*/ 3466327 h 3473998"/>
              <a:gd name="connsiteX139" fmla="*/ 3679063 w 9143996"/>
              <a:gd name="connsiteY139" fmla="*/ 3238817 h 3473998"/>
              <a:gd name="connsiteX140" fmla="*/ 3201796 w 9143996"/>
              <a:gd name="connsiteY140" fmla="*/ 3473566 h 3473998"/>
              <a:gd name="connsiteX141" fmla="*/ 3201796 w 9143996"/>
              <a:gd name="connsiteY141" fmla="*/ 3238817 h 3473998"/>
              <a:gd name="connsiteX142" fmla="*/ 2780609 w 9143996"/>
              <a:gd name="connsiteY142" fmla="*/ 3450827 h 3473998"/>
              <a:gd name="connsiteX143" fmla="*/ 2724563 w 9143996"/>
              <a:gd name="connsiteY143" fmla="*/ 3473552 h 3473998"/>
              <a:gd name="connsiteX144" fmla="*/ 2675261 w 9143996"/>
              <a:gd name="connsiteY144" fmla="*/ 3466327 h 3473998"/>
              <a:gd name="connsiteX145" fmla="*/ 2724658 w 9143996"/>
              <a:gd name="connsiteY145" fmla="*/ 3238817 h 3473998"/>
              <a:gd name="connsiteX146" fmla="*/ 2303472 w 9143996"/>
              <a:gd name="connsiteY146" fmla="*/ 3450827 h 3473998"/>
              <a:gd name="connsiteX147" fmla="*/ 2247392 w 9143996"/>
              <a:gd name="connsiteY147" fmla="*/ 3473566 h 3473998"/>
              <a:gd name="connsiteX148" fmla="*/ 2198037 w 9143996"/>
              <a:gd name="connsiteY148" fmla="*/ 3466327 h 3473998"/>
              <a:gd name="connsiteX149" fmla="*/ 2247392 w 9143996"/>
              <a:gd name="connsiteY149" fmla="*/ 3238817 h 3473998"/>
              <a:gd name="connsiteX150" fmla="*/ 1826205 w 9143996"/>
              <a:gd name="connsiteY150" fmla="*/ 3450827 h 3473998"/>
              <a:gd name="connsiteX151" fmla="*/ 1770126 w 9143996"/>
              <a:gd name="connsiteY151" fmla="*/ 3473566 h 3473998"/>
              <a:gd name="connsiteX152" fmla="*/ 1720770 w 9143996"/>
              <a:gd name="connsiteY152" fmla="*/ 3466327 h 3473998"/>
              <a:gd name="connsiteX153" fmla="*/ 1770126 w 9143996"/>
              <a:gd name="connsiteY153" fmla="*/ 3238817 h 3473998"/>
              <a:gd name="connsiteX154" fmla="*/ 1348941 w 9143996"/>
              <a:gd name="connsiteY154" fmla="*/ 3450827 h 3473998"/>
              <a:gd name="connsiteX155" fmla="*/ 1292861 w 9143996"/>
              <a:gd name="connsiteY155" fmla="*/ 3473566 h 3473998"/>
              <a:gd name="connsiteX156" fmla="*/ 1243506 w 9143996"/>
              <a:gd name="connsiteY156" fmla="*/ 3466327 h 3473998"/>
              <a:gd name="connsiteX157" fmla="*/ 1292861 w 9143996"/>
              <a:gd name="connsiteY157" fmla="*/ 3238817 h 3473998"/>
              <a:gd name="connsiteX158" fmla="*/ 871673 w 9143996"/>
              <a:gd name="connsiteY158" fmla="*/ 3450827 h 3473998"/>
              <a:gd name="connsiteX159" fmla="*/ 815627 w 9143996"/>
              <a:gd name="connsiteY159" fmla="*/ 3473553 h 3473998"/>
              <a:gd name="connsiteX160" fmla="*/ 766359 w 9143996"/>
              <a:gd name="connsiteY160" fmla="*/ 3466327 h 3473998"/>
              <a:gd name="connsiteX161" fmla="*/ 815720 w 9143996"/>
              <a:gd name="connsiteY161" fmla="*/ 3238817 h 3473998"/>
              <a:gd name="connsiteX162" fmla="*/ 394534 w 9143996"/>
              <a:gd name="connsiteY162" fmla="*/ 3450827 h 3473998"/>
              <a:gd name="connsiteX163" fmla="*/ 338454 w 9143996"/>
              <a:gd name="connsiteY163" fmla="*/ 3473566 h 3473998"/>
              <a:gd name="connsiteX164" fmla="*/ 289099 w 9143996"/>
              <a:gd name="connsiteY164" fmla="*/ 3466327 h 3473998"/>
              <a:gd name="connsiteX165" fmla="*/ 338455 w 9143996"/>
              <a:gd name="connsiteY165" fmla="*/ 3238817 h 3473998"/>
              <a:gd name="connsiteX166" fmla="*/ 20526 w 9143996"/>
              <a:gd name="connsiteY166" fmla="*/ 3353048 h 3473998"/>
              <a:gd name="connsiteX167" fmla="*/ 0 w 9143996"/>
              <a:gd name="connsiteY167" fmla="*/ 3375008 h 3473998"/>
              <a:gd name="connsiteX168" fmla="*/ 0 w 9143996"/>
              <a:gd name="connsiteY168" fmla="*/ 3264145 h 3473998"/>
              <a:gd name="connsiteX169" fmla="*/ 10646 w 9143996"/>
              <a:gd name="connsiteY169" fmla="*/ 3261959 h 3473998"/>
              <a:gd name="connsiteX170" fmla="*/ 295947 w 9143996"/>
              <a:gd name="connsiteY170" fmla="*/ 3018705 h 3473998"/>
              <a:gd name="connsiteX171" fmla="*/ 338455 w 9143996"/>
              <a:gd name="connsiteY171" fmla="*/ 3003940 h 3473998"/>
              <a:gd name="connsiteX172" fmla="*/ 387809 w 9143996"/>
              <a:gd name="connsiteY172" fmla="*/ 3011180 h 3473998"/>
              <a:gd name="connsiteX173" fmla="*/ 338454 w 9143996"/>
              <a:gd name="connsiteY173" fmla="*/ 3238690 h 3473998"/>
              <a:gd name="connsiteX174" fmla="*/ 815720 w 9143996"/>
              <a:gd name="connsiteY174" fmla="*/ 3003940 h 3473998"/>
              <a:gd name="connsiteX175" fmla="*/ 815720 w 9143996"/>
              <a:gd name="connsiteY175" fmla="*/ 2769191 h 3473998"/>
              <a:gd name="connsiteX176" fmla="*/ 394534 w 9143996"/>
              <a:gd name="connsiteY176" fmla="*/ 2981201 h 3473998"/>
              <a:gd name="connsiteX177" fmla="*/ 338454 w 9143996"/>
              <a:gd name="connsiteY177" fmla="*/ 3003940 h 3473998"/>
              <a:gd name="connsiteX178" fmla="*/ 289100 w 9143996"/>
              <a:gd name="connsiteY178" fmla="*/ 2996701 h 3473998"/>
              <a:gd name="connsiteX179" fmla="*/ 338455 w 9143996"/>
              <a:gd name="connsiteY179" fmla="*/ 2769191 h 3473998"/>
              <a:gd name="connsiteX180" fmla="*/ 20492 w 9143996"/>
              <a:gd name="connsiteY180" fmla="*/ 2883422 h 3473998"/>
              <a:gd name="connsiteX181" fmla="*/ 0 w 9143996"/>
              <a:gd name="connsiteY181" fmla="*/ 2905353 h 347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9143996" h="3473998">
                <a:moveTo>
                  <a:pt x="7496899" y="3473580"/>
                </a:moveTo>
                <a:lnTo>
                  <a:pt x="7499751" y="3473998"/>
                </a:lnTo>
                <a:lnTo>
                  <a:pt x="7495867" y="3473998"/>
                </a:lnTo>
                <a:close/>
                <a:moveTo>
                  <a:pt x="5587962" y="3473580"/>
                </a:moveTo>
                <a:lnTo>
                  <a:pt x="5590813" y="3473998"/>
                </a:lnTo>
                <a:lnTo>
                  <a:pt x="5586931" y="3473998"/>
                </a:lnTo>
                <a:close/>
                <a:moveTo>
                  <a:pt x="4156294" y="3473580"/>
                </a:moveTo>
                <a:lnTo>
                  <a:pt x="4159146" y="3473998"/>
                </a:lnTo>
                <a:lnTo>
                  <a:pt x="4155262" y="3473998"/>
                </a:lnTo>
                <a:close/>
                <a:moveTo>
                  <a:pt x="2724623" y="3473580"/>
                </a:moveTo>
                <a:lnTo>
                  <a:pt x="2727475" y="3473998"/>
                </a:lnTo>
                <a:lnTo>
                  <a:pt x="2723592" y="3473998"/>
                </a:lnTo>
                <a:close/>
                <a:moveTo>
                  <a:pt x="815686" y="3473580"/>
                </a:moveTo>
                <a:lnTo>
                  <a:pt x="818538" y="3473998"/>
                </a:lnTo>
                <a:lnTo>
                  <a:pt x="814654" y="3473998"/>
                </a:lnTo>
                <a:close/>
                <a:moveTo>
                  <a:pt x="8928603" y="3473566"/>
                </a:moveTo>
                <a:lnTo>
                  <a:pt x="8931548" y="3473998"/>
                </a:lnTo>
                <a:lnTo>
                  <a:pt x="8927538" y="3473998"/>
                </a:lnTo>
                <a:close/>
                <a:moveTo>
                  <a:pt x="8451338" y="3473566"/>
                </a:moveTo>
                <a:lnTo>
                  <a:pt x="8454283" y="3473998"/>
                </a:lnTo>
                <a:lnTo>
                  <a:pt x="8450273" y="3473998"/>
                </a:lnTo>
                <a:close/>
                <a:moveTo>
                  <a:pt x="7019666" y="3473566"/>
                </a:moveTo>
                <a:lnTo>
                  <a:pt x="7022611" y="3473998"/>
                </a:lnTo>
                <a:lnTo>
                  <a:pt x="7018601" y="3473998"/>
                </a:lnTo>
                <a:close/>
                <a:moveTo>
                  <a:pt x="6542401" y="3473566"/>
                </a:moveTo>
                <a:lnTo>
                  <a:pt x="6545346" y="3473998"/>
                </a:lnTo>
                <a:lnTo>
                  <a:pt x="6541336" y="3473998"/>
                </a:lnTo>
                <a:close/>
                <a:moveTo>
                  <a:pt x="4633464" y="3473566"/>
                </a:moveTo>
                <a:lnTo>
                  <a:pt x="4636408" y="3473998"/>
                </a:lnTo>
                <a:lnTo>
                  <a:pt x="4632399" y="3473998"/>
                </a:lnTo>
                <a:close/>
                <a:moveTo>
                  <a:pt x="3679062" y="3473566"/>
                </a:moveTo>
                <a:lnTo>
                  <a:pt x="3682007" y="3473998"/>
                </a:lnTo>
                <a:lnTo>
                  <a:pt x="3677997" y="3473998"/>
                </a:lnTo>
                <a:close/>
                <a:moveTo>
                  <a:pt x="3201796" y="3473566"/>
                </a:moveTo>
                <a:lnTo>
                  <a:pt x="3204742" y="3473998"/>
                </a:lnTo>
                <a:lnTo>
                  <a:pt x="3200730" y="3473998"/>
                </a:lnTo>
                <a:close/>
                <a:moveTo>
                  <a:pt x="2247392" y="3473566"/>
                </a:moveTo>
                <a:lnTo>
                  <a:pt x="2250338" y="3473998"/>
                </a:lnTo>
                <a:lnTo>
                  <a:pt x="2246327" y="3473998"/>
                </a:lnTo>
                <a:close/>
                <a:moveTo>
                  <a:pt x="1770126" y="3473566"/>
                </a:moveTo>
                <a:lnTo>
                  <a:pt x="1773071" y="3473998"/>
                </a:lnTo>
                <a:lnTo>
                  <a:pt x="1769060" y="3473998"/>
                </a:lnTo>
                <a:close/>
                <a:moveTo>
                  <a:pt x="1292861" y="3473566"/>
                </a:moveTo>
                <a:lnTo>
                  <a:pt x="1295806" y="3473998"/>
                </a:lnTo>
                <a:lnTo>
                  <a:pt x="1291796" y="3473998"/>
                </a:lnTo>
                <a:close/>
                <a:moveTo>
                  <a:pt x="338454" y="3473566"/>
                </a:moveTo>
                <a:lnTo>
                  <a:pt x="341399" y="3473998"/>
                </a:lnTo>
                <a:lnTo>
                  <a:pt x="337389" y="3473998"/>
                </a:lnTo>
                <a:close/>
                <a:moveTo>
                  <a:pt x="7858144" y="2739038"/>
                </a:moveTo>
                <a:cubicBezTo>
                  <a:pt x="7707959" y="2753049"/>
                  <a:pt x="7624139" y="2983663"/>
                  <a:pt x="7496805" y="3003940"/>
                </a:cubicBezTo>
                <a:cubicBezTo>
                  <a:pt x="7641204" y="3003940"/>
                  <a:pt x="7689337" y="3169266"/>
                  <a:pt x="7496805" y="3238690"/>
                </a:cubicBezTo>
                <a:cubicBezTo>
                  <a:pt x="7726548" y="3372471"/>
                  <a:pt x="7817353" y="3028898"/>
                  <a:pt x="7974071" y="3003940"/>
                </a:cubicBezTo>
                <a:cubicBezTo>
                  <a:pt x="7829672" y="3003940"/>
                  <a:pt x="7781539" y="2838615"/>
                  <a:pt x="7974071" y="2769191"/>
                </a:cubicBezTo>
                <a:cubicBezTo>
                  <a:pt x="7930994" y="2744107"/>
                  <a:pt x="7892802" y="2735805"/>
                  <a:pt x="7858144" y="2739038"/>
                </a:cubicBezTo>
                <a:close/>
                <a:moveTo>
                  <a:pt x="5472069" y="2739038"/>
                </a:moveTo>
                <a:cubicBezTo>
                  <a:pt x="5321884" y="2753049"/>
                  <a:pt x="5238064" y="2983663"/>
                  <a:pt x="5110730" y="3003940"/>
                </a:cubicBezTo>
                <a:cubicBezTo>
                  <a:pt x="5255129" y="3003940"/>
                  <a:pt x="5303262" y="3169266"/>
                  <a:pt x="5110730" y="3238690"/>
                </a:cubicBezTo>
                <a:cubicBezTo>
                  <a:pt x="5340473" y="3372471"/>
                  <a:pt x="5431278" y="3028898"/>
                  <a:pt x="5587996" y="3003940"/>
                </a:cubicBezTo>
                <a:cubicBezTo>
                  <a:pt x="5443597" y="3003940"/>
                  <a:pt x="5395464" y="2838615"/>
                  <a:pt x="5587996" y="2769191"/>
                </a:cubicBezTo>
                <a:cubicBezTo>
                  <a:pt x="5544919" y="2744107"/>
                  <a:pt x="5506727" y="2735805"/>
                  <a:pt x="5472069" y="2739038"/>
                </a:cubicBezTo>
                <a:close/>
                <a:moveTo>
                  <a:pt x="3563136" y="2739038"/>
                </a:moveTo>
                <a:cubicBezTo>
                  <a:pt x="3412951" y="2753049"/>
                  <a:pt x="3329130" y="2983663"/>
                  <a:pt x="3201796" y="3003940"/>
                </a:cubicBezTo>
                <a:cubicBezTo>
                  <a:pt x="3346195" y="3003940"/>
                  <a:pt x="3394329" y="3169266"/>
                  <a:pt x="3201796" y="3238690"/>
                </a:cubicBezTo>
                <a:cubicBezTo>
                  <a:pt x="3431540" y="3372471"/>
                  <a:pt x="3522345" y="3028898"/>
                  <a:pt x="3679062" y="3003940"/>
                </a:cubicBezTo>
                <a:cubicBezTo>
                  <a:pt x="3534664" y="3003940"/>
                  <a:pt x="3486530" y="2838615"/>
                  <a:pt x="3679062" y="2769191"/>
                </a:cubicBezTo>
                <a:cubicBezTo>
                  <a:pt x="3635986" y="2744107"/>
                  <a:pt x="3597793" y="2735805"/>
                  <a:pt x="3563136" y="2739038"/>
                </a:cubicBezTo>
                <a:close/>
                <a:moveTo>
                  <a:pt x="3085869" y="2739038"/>
                </a:moveTo>
                <a:cubicBezTo>
                  <a:pt x="2935683" y="2753049"/>
                  <a:pt x="2851862" y="2983663"/>
                  <a:pt x="2724529" y="3003940"/>
                </a:cubicBezTo>
                <a:cubicBezTo>
                  <a:pt x="2868928" y="3003940"/>
                  <a:pt x="2917061" y="3169266"/>
                  <a:pt x="2724529" y="3238690"/>
                </a:cubicBezTo>
                <a:cubicBezTo>
                  <a:pt x="2954272" y="3372471"/>
                  <a:pt x="3045077" y="3028898"/>
                  <a:pt x="3201796" y="3003940"/>
                </a:cubicBezTo>
                <a:cubicBezTo>
                  <a:pt x="3057396" y="3003940"/>
                  <a:pt x="3009263" y="2838615"/>
                  <a:pt x="3201796" y="2769191"/>
                </a:cubicBezTo>
                <a:cubicBezTo>
                  <a:pt x="3158718" y="2744107"/>
                  <a:pt x="3120525" y="2735805"/>
                  <a:pt x="3085869" y="2739038"/>
                </a:cubicBezTo>
                <a:close/>
                <a:moveTo>
                  <a:pt x="8335411" y="2269538"/>
                </a:moveTo>
                <a:cubicBezTo>
                  <a:pt x="8185226" y="2283549"/>
                  <a:pt x="8101406" y="2514163"/>
                  <a:pt x="7974072" y="2534440"/>
                </a:cubicBezTo>
                <a:cubicBezTo>
                  <a:pt x="8118471" y="2534440"/>
                  <a:pt x="8166604" y="2699766"/>
                  <a:pt x="7974072" y="2769190"/>
                </a:cubicBezTo>
                <a:cubicBezTo>
                  <a:pt x="8203815" y="2902971"/>
                  <a:pt x="8294620" y="2559398"/>
                  <a:pt x="8451338" y="2534440"/>
                </a:cubicBezTo>
                <a:cubicBezTo>
                  <a:pt x="8306939" y="2534440"/>
                  <a:pt x="8258806" y="2369115"/>
                  <a:pt x="8451338" y="2299691"/>
                </a:cubicBezTo>
                <a:cubicBezTo>
                  <a:pt x="8408261" y="2274607"/>
                  <a:pt x="8370069" y="2266305"/>
                  <a:pt x="8335411" y="2269538"/>
                </a:cubicBezTo>
                <a:close/>
                <a:moveTo>
                  <a:pt x="0" y="0"/>
                </a:moveTo>
                <a:lnTo>
                  <a:pt x="9143996" y="0"/>
                </a:lnTo>
                <a:lnTo>
                  <a:pt x="9143996" y="2823376"/>
                </a:lnTo>
                <a:lnTo>
                  <a:pt x="9139852" y="2827039"/>
                </a:lnTo>
                <a:cubicBezTo>
                  <a:pt x="9068843" y="2899329"/>
                  <a:pt x="9006962" y="2991462"/>
                  <a:pt x="8928603" y="3003940"/>
                </a:cubicBezTo>
                <a:cubicBezTo>
                  <a:pt x="8784205" y="3003940"/>
                  <a:pt x="8736072" y="2838615"/>
                  <a:pt x="8928603" y="2769191"/>
                </a:cubicBezTo>
                <a:cubicBezTo>
                  <a:pt x="8698861" y="2635410"/>
                  <a:pt x="8608056" y="2978983"/>
                  <a:pt x="8451338" y="3003940"/>
                </a:cubicBezTo>
                <a:cubicBezTo>
                  <a:pt x="8306939" y="3003940"/>
                  <a:pt x="8258806" y="2838615"/>
                  <a:pt x="8451338" y="2769191"/>
                </a:cubicBezTo>
                <a:cubicBezTo>
                  <a:pt x="8408261" y="2744107"/>
                  <a:pt x="8370069" y="2735805"/>
                  <a:pt x="8335411" y="2739038"/>
                </a:cubicBezTo>
                <a:cubicBezTo>
                  <a:pt x="8185226" y="2753049"/>
                  <a:pt x="8101406" y="2983663"/>
                  <a:pt x="7974072" y="3003940"/>
                </a:cubicBezTo>
                <a:cubicBezTo>
                  <a:pt x="8118471" y="3003940"/>
                  <a:pt x="8166604" y="3169266"/>
                  <a:pt x="7974072" y="3238690"/>
                </a:cubicBezTo>
                <a:cubicBezTo>
                  <a:pt x="8203815" y="3372471"/>
                  <a:pt x="8294620" y="3028898"/>
                  <a:pt x="8451338" y="3003940"/>
                </a:cubicBezTo>
                <a:cubicBezTo>
                  <a:pt x="8595737" y="3003940"/>
                  <a:pt x="8643870" y="3169266"/>
                  <a:pt x="8451338" y="3238690"/>
                </a:cubicBezTo>
                <a:cubicBezTo>
                  <a:pt x="8681081" y="3372471"/>
                  <a:pt x="8771886" y="3028898"/>
                  <a:pt x="8928603" y="3003940"/>
                </a:cubicBezTo>
                <a:cubicBezTo>
                  <a:pt x="9073002" y="3003940"/>
                  <a:pt x="9121135" y="3169266"/>
                  <a:pt x="8928603" y="3238690"/>
                </a:cubicBezTo>
                <a:cubicBezTo>
                  <a:pt x="9014757" y="3288858"/>
                  <a:pt x="9081372" y="3271898"/>
                  <a:pt x="9139252" y="3229785"/>
                </a:cubicBezTo>
                <a:lnTo>
                  <a:pt x="9143996" y="3225592"/>
                </a:lnTo>
                <a:lnTo>
                  <a:pt x="9143996" y="3293002"/>
                </a:lnTo>
                <a:lnTo>
                  <a:pt x="9139852" y="3296665"/>
                </a:lnTo>
                <a:cubicBezTo>
                  <a:pt x="9068843" y="3368955"/>
                  <a:pt x="9006962" y="3461088"/>
                  <a:pt x="8928603" y="3473566"/>
                </a:cubicBezTo>
                <a:cubicBezTo>
                  <a:pt x="8784205" y="3473566"/>
                  <a:pt x="8736072" y="3308241"/>
                  <a:pt x="8928603" y="3238817"/>
                </a:cubicBezTo>
                <a:cubicBezTo>
                  <a:pt x="8698861" y="3105036"/>
                  <a:pt x="8608056" y="3448609"/>
                  <a:pt x="8451338" y="3473566"/>
                </a:cubicBezTo>
                <a:cubicBezTo>
                  <a:pt x="8306939" y="3473566"/>
                  <a:pt x="8258806" y="3308241"/>
                  <a:pt x="8451338" y="3238817"/>
                </a:cubicBezTo>
                <a:cubicBezTo>
                  <a:pt x="8221595" y="3105036"/>
                  <a:pt x="8130790" y="3448609"/>
                  <a:pt x="7974072" y="3473566"/>
                </a:cubicBezTo>
                <a:lnTo>
                  <a:pt x="7977017" y="3473998"/>
                </a:lnTo>
                <a:lnTo>
                  <a:pt x="7973006" y="3473998"/>
                </a:lnTo>
                <a:lnTo>
                  <a:pt x="7974071" y="3473566"/>
                </a:lnTo>
                <a:cubicBezTo>
                  <a:pt x="7829672" y="3473566"/>
                  <a:pt x="7781539" y="3308241"/>
                  <a:pt x="7974071" y="3238817"/>
                </a:cubicBezTo>
                <a:cubicBezTo>
                  <a:pt x="7773046" y="3121759"/>
                  <a:pt x="7678395" y="3370175"/>
                  <a:pt x="7552885" y="3450827"/>
                </a:cubicBezTo>
                <a:lnTo>
                  <a:pt x="7496839" y="3473552"/>
                </a:lnTo>
                <a:lnTo>
                  <a:pt x="7447572" y="3466327"/>
                </a:lnTo>
                <a:cubicBezTo>
                  <a:pt x="7344233" y="3433733"/>
                  <a:pt x="7328356" y="3299563"/>
                  <a:pt x="7496932" y="3238817"/>
                </a:cubicBezTo>
                <a:cubicBezTo>
                  <a:pt x="7267189" y="3105036"/>
                  <a:pt x="7176384" y="3448609"/>
                  <a:pt x="7019666" y="3473566"/>
                </a:cubicBezTo>
                <a:cubicBezTo>
                  <a:pt x="6875268" y="3473566"/>
                  <a:pt x="6827135" y="3308241"/>
                  <a:pt x="7019666" y="3238817"/>
                </a:cubicBezTo>
                <a:cubicBezTo>
                  <a:pt x="6789924" y="3105036"/>
                  <a:pt x="6699119" y="3448609"/>
                  <a:pt x="6542401" y="3473566"/>
                </a:cubicBezTo>
                <a:cubicBezTo>
                  <a:pt x="6398002" y="3473566"/>
                  <a:pt x="6349869" y="3308241"/>
                  <a:pt x="6542401" y="3238817"/>
                </a:cubicBezTo>
                <a:cubicBezTo>
                  <a:pt x="6312658" y="3105036"/>
                  <a:pt x="6221853" y="3448609"/>
                  <a:pt x="6065135" y="3473566"/>
                </a:cubicBezTo>
                <a:lnTo>
                  <a:pt x="6068080" y="3473998"/>
                </a:lnTo>
                <a:lnTo>
                  <a:pt x="6064069" y="3473998"/>
                </a:lnTo>
                <a:lnTo>
                  <a:pt x="6065134" y="3473566"/>
                </a:lnTo>
                <a:cubicBezTo>
                  <a:pt x="5920735" y="3473566"/>
                  <a:pt x="5872602" y="3308241"/>
                  <a:pt x="6065134" y="3238817"/>
                </a:cubicBezTo>
                <a:cubicBezTo>
                  <a:pt x="5864109" y="3121759"/>
                  <a:pt x="5769458" y="3370175"/>
                  <a:pt x="5643948" y="3450827"/>
                </a:cubicBezTo>
                <a:lnTo>
                  <a:pt x="5587902" y="3473552"/>
                </a:lnTo>
                <a:lnTo>
                  <a:pt x="5538641" y="3466327"/>
                </a:lnTo>
                <a:cubicBezTo>
                  <a:pt x="5435324" y="3433733"/>
                  <a:pt x="5419531" y="3299563"/>
                  <a:pt x="5587996" y="3238817"/>
                </a:cubicBezTo>
                <a:cubicBezTo>
                  <a:pt x="5358253" y="3105036"/>
                  <a:pt x="5267448" y="3448609"/>
                  <a:pt x="5110730" y="3473566"/>
                </a:cubicBezTo>
                <a:lnTo>
                  <a:pt x="5113675" y="3473998"/>
                </a:lnTo>
                <a:lnTo>
                  <a:pt x="5109664" y="3473998"/>
                </a:lnTo>
                <a:lnTo>
                  <a:pt x="5110729" y="3473566"/>
                </a:lnTo>
                <a:cubicBezTo>
                  <a:pt x="4966330" y="3473566"/>
                  <a:pt x="4918197" y="3308241"/>
                  <a:pt x="5110729" y="3238817"/>
                </a:cubicBezTo>
                <a:cubicBezTo>
                  <a:pt x="4909704" y="3121759"/>
                  <a:pt x="4815053" y="3370175"/>
                  <a:pt x="4689543" y="3450827"/>
                </a:cubicBezTo>
                <a:lnTo>
                  <a:pt x="4633464" y="3473566"/>
                </a:lnTo>
                <a:lnTo>
                  <a:pt x="4584109" y="3466327"/>
                </a:lnTo>
                <a:cubicBezTo>
                  <a:pt x="4480793" y="3433733"/>
                  <a:pt x="4464999" y="3299563"/>
                  <a:pt x="4633464" y="3238817"/>
                </a:cubicBezTo>
                <a:cubicBezTo>
                  <a:pt x="4432439" y="3121759"/>
                  <a:pt x="4337789" y="3370175"/>
                  <a:pt x="4212278" y="3450827"/>
                </a:cubicBezTo>
                <a:lnTo>
                  <a:pt x="4156234" y="3473552"/>
                </a:lnTo>
                <a:lnTo>
                  <a:pt x="4106931" y="3466327"/>
                </a:lnTo>
                <a:cubicBezTo>
                  <a:pt x="4003531" y="3433733"/>
                  <a:pt x="3987751" y="3299563"/>
                  <a:pt x="4156328" y="3238817"/>
                </a:cubicBezTo>
                <a:cubicBezTo>
                  <a:pt x="3955414" y="3121759"/>
                  <a:pt x="3860680" y="3370175"/>
                  <a:pt x="3735147" y="3450827"/>
                </a:cubicBezTo>
                <a:lnTo>
                  <a:pt x="3679062" y="3473566"/>
                </a:lnTo>
                <a:lnTo>
                  <a:pt x="3629708" y="3466327"/>
                </a:lnTo>
                <a:cubicBezTo>
                  <a:pt x="3526390" y="3433733"/>
                  <a:pt x="3510598" y="3299563"/>
                  <a:pt x="3679063" y="3238817"/>
                </a:cubicBezTo>
                <a:cubicBezTo>
                  <a:pt x="3449320" y="3105036"/>
                  <a:pt x="3358515" y="3448609"/>
                  <a:pt x="3201796" y="3473566"/>
                </a:cubicBezTo>
                <a:cubicBezTo>
                  <a:pt x="3057398" y="3473566"/>
                  <a:pt x="3009264" y="3308241"/>
                  <a:pt x="3201796" y="3238817"/>
                </a:cubicBezTo>
                <a:cubicBezTo>
                  <a:pt x="3000771" y="3121759"/>
                  <a:pt x="2906120" y="3370175"/>
                  <a:pt x="2780609" y="3450827"/>
                </a:cubicBezTo>
                <a:lnTo>
                  <a:pt x="2724563" y="3473552"/>
                </a:lnTo>
                <a:lnTo>
                  <a:pt x="2675261" y="3466327"/>
                </a:lnTo>
                <a:cubicBezTo>
                  <a:pt x="2571861" y="3433733"/>
                  <a:pt x="2556081" y="3299563"/>
                  <a:pt x="2724658" y="3238817"/>
                </a:cubicBezTo>
                <a:cubicBezTo>
                  <a:pt x="2523633" y="3121759"/>
                  <a:pt x="2428982" y="3370175"/>
                  <a:pt x="2303472" y="3450827"/>
                </a:cubicBezTo>
                <a:lnTo>
                  <a:pt x="2247392" y="3473566"/>
                </a:lnTo>
                <a:lnTo>
                  <a:pt x="2198037" y="3466327"/>
                </a:lnTo>
                <a:cubicBezTo>
                  <a:pt x="2094720" y="3433733"/>
                  <a:pt x="2078926" y="3299563"/>
                  <a:pt x="2247392" y="3238817"/>
                </a:cubicBezTo>
                <a:cubicBezTo>
                  <a:pt x="2046367" y="3121759"/>
                  <a:pt x="1951716" y="3370175"/>
                  <a:pt x="1826205" y="3450827"/>
                </a:cubicBezTo>
                <a:lnTo>
                  <a:pt x="1770126" y="3473566"/>
                </a:lnTo>
                <a:lnTo>
                  <a:pt x="1720770" y="3466327"/>
                </a:lnTo>
                <a:cubicBezTo>
                  <a:pt x="1617454" y="3433733"/>
                  <a:pt x="1601661" y="3299563"/>
                  <a:pt x="1770126" y="3238817"/>
                </a:cubicBezTo>
                <a:cubicBezTo>
                  <a:pt x="1569102" y="3121759"/>
                  <a:pt x="1474451" y="3370175"/>
                  <a:pt x="1348941" y="3450827"/>
                </a:cubicBezTo>
                <a:lnTo>
                  <a:pt x="1292861" y="3473566"/>
                </a:lnTo>
                <a:lnTo>
                  <a:pt x="1243506" y="3466327"/>
                </a:lnTo>
                <a:cubicBezTo>
                  <a:pt x="1140188" y="3433733"/>
                  <a:pt x="1124394" y="3299563"/>
                  <a:pt x="1292861" y="3238817"/>
                </a:cubicBezTo>
                <a:cubicBezTo>
                  <a:pt x="1091835" y="3121759"/>
                  <a:pt x="997183" y="3370175"/>
                  <a:pt x="871673" y="3450827"/>
                </a:cubicBezTo>
                <a:lnTo>
                  <a:pt x="815627" y="3473553"/>
                </a:lnTo>
                <a:lnTo>
                  <a:pt x="766359" y="3466327"/>
                </a:lnTo>
                <a:cubicBezTo>
                  <a:pt x="663020" y="3433733"/>
                  <a:pt x="647143" y="3299563"/>
                  <a:pt x="815720" y="3238817"/>
                </a:cubicBezTo>
                <a:cubicBezTo>
                  <a:pt x="614694" y="3121759"/>
                  <a:pt x="520044" y="3370175"/>
                  <a:pt x="394534" y="3450827"/>
                </a:cubicBezTo>
                <a:lnTo>
                  <a:pt x="338454" y="3473566"/>
                </a:lnTo>
                <a:lnTo>
                  <a:pt x="289099" y="3466327"/>
                </a:lnTo>
                <a:cubicBezTo>
                  <a:pt x="185783" y="3433733"/>
                  <a:pt x="169989" y="3299563"/>
                  <a:pt x="338455" y="3238817"/>
                </a:cubicBezTo>
                <a:cubicBezTo>
                  <a:pt x="194945" y="3155204"/>
                  <a:pt x="105608" y="3258057"/>
                  <a:pt x="20526" y="3353048"/>
                </a:cubicBezTo>
                <a:lnTo>
                  <a:pt x="0" y="3375008"/>
                </a:lnTo>
                <a:lnTo>
                  <a:pt x="0" y="3264145"/>
                </a:lnTo>
                <a:lnTo>
                  <a:pt x="10646" y="3261959"/>
                </a:lnTo>
                <a:cubicBezTo>
                  <a:pt x="124228" y="3225768"/>
                  <a:pt x="200030" y="3069697"/>
                  <a:pt x="295947" y="3018705"/>
                </a:cubicBezTo>
                <a:lnTo>
                  <a:pt x="338455" y="3003940"/>
                </a:lnTo>
                <a:lnTo>
                  <a:pt x="387809" y="3011180"/>
                </a:lnTo>
                <a:cubicBezTo>
                  <a:pt x="491126" y="3043773"/>
                  <a:pt x="506919" y="3177944"/>
                  <a:pt x="338454" y="3238690"/>
                </a:cubicBezTo>
                <a:cubicBezTo>
                  <a:pt x="568197" y="3372471"/>
                  <a:pt x="659002" y="3028898"/>
                  <a:pt x="815720" y="3003940"/>
                </a:cubicBezTo>
                <a:cubicBezTo>
                  <a:pt x="671321" y="3003940"/>
                  <a:pt x="623061" y="2838615"/>
                  <a:pt x="815720" y="2769191"/>
                </a:cubicBezTo>
                <a:cubicBezTo>
                  <a:pt x="614695" y="2652133"/>
                  <a:pt x="520044" y="2900549"/>
                  <a:pt x="394534" y="2981201"/>
                </a:cubicBezTo>
                <a:lnTo>
                  <a:pt x="338454" y="3003940"/>
                </a:lnTo>
                <a:lnTo>
                  <a:pt x="289100" y="2996701"/>
                </a:lnTo>
                <a:cubicBezTo>
                  <a:pt x="185783" y="2964107"/>
                  <a:pt x="169989" y="2829937"/>
                  <a:pt x="338455" y="2769191"/>
                </a:cubicBezTo>
                <a:cubicBezTo>
                  <a:pt x="194866" y="2685578"/>
                  <a:pt x="105549" y="2788431"/>
                  <a:pt x="20492" y="2883422"/>
                </a:cubicBezTo>
                <a:lnTo>
                  <a:pt x="0" y="2905353"/>
                </a:lnTo>
                <a:close/>
              </a:path>
            </a:pathLst>
          </a:custGeom>
          <a:solidFill>
            <a:srgbClr val="C0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5416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Vestingster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0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C00862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93D87AE1-CD65-E34B-889D-D248BD4C3AD4}"/>
              </a:ext>
            </a:extLst>
          </p:cNvPr>
          <p:cNvSpPr/>
          <p:nvPr userDrawn="1"/>
        </p:nvSpPr>
        <p:spPr>
          <a:xfrm>
            <a:off x="2" y="1075500"/>
            <a:ext cx="9143999" cy="4068000"/>
          </a:xfrm>
          <a:custGeom>
            <a:avLst/>
            <a:gdLst>
              <a:gd name="connsiteX0" fmla="*/ 216661 w 9143999"/>
              <a:gd name="connsiteY0" fmla="*/ 169379 h 4068000"/>
              <a:gd name="connsiteX1" fmla="*/ 234441 w 9143999"/>
              <a:gd name="connsiteY1" fmla="*/ 190409 h 4068000"/>
              <a:gd name="connsiteX2" fmla="*/ 217550 w 9143999"/>
              <a:gd name="connsiteY2" fmla="*/ 198644 h 4068000"/>
              <a:gd name="connsiteX3" fmla="*/ 232917 w 9143999"/>
              <a:gd name="connsiteY3" fmla="*/ 218280 h 4068000"/>
              <a:gd name="connsiteX4" fmla="*/ 344169 w 9143999"/>
              <a:gd name="connsiteY4" fmla="*/ 210299 h 4068000"/>
              <a:gd name="connsiteX5" fmla="*/ 383920 w 9143999"/>
              <a:gd name="connsiteY5" fmla="*/ 330145 h 4068000"/>
              <a:gd name="connsiteX6" fmla="*/ 400303 w 9143999"/>
              <a:gd name="connsiteY6" fmla="*/ 327738 h 4068000"/>
              <a:gd name="connsiteX7" fmla="*/ 409320 w 9143999"/>
              <a:gd name="connsiteY7" fmla="*/ 307214 h 4068000"/>
              <a:gd name="connsiteX8" fmla="*/ 421766 w 9143999"/>
              <a:gd name="connsiteY8" fmla="*/ 325077 h 4068000"/>
              <a:gd name="connsiteX9" fmla="*/ 433577 w 9143999"/>
              <a:gd name="connsiteY9" fmla="*/ 466586 h 4068000"/>
              <a:gd name="connsiteX10" fmla="*/ 402716 w 9143999"/>
              <a:gd name="connsiteY10" fmla="*/ 479128 h 4068000"/>
              <a:gd name="connsiteX11" fmla="*/ 400684 w 9143999"/>
              <a:gd name="connsiteY11" fmla="*/ 465952 h 4068000"/>
              <a:gd name="connsiteX12" fmla="*/ 381507 w 9143999"/>
              <a:gd name="connsiteY12" fmla="*/ 463165 h 4068000"/>
              <a:gd name="connsiteX13" fmla="*/ 344296 w 9143999"/>
              <a:gd name="connsiteY13" fmla="*/ 578070 h 4068000"/>
              <a:gd name="connsiteX14" fmla="*/ 226948 w 9143999"/>
              <a:gd name="connsiteY14" fmla="*/ 572116 h 4068000"/>
              <a:gd name="connsiteX15" fmla="*/ 219201 w 9143999"/>
              <a:gd name="connsiteY15" fmla="*/ 595426 h 4068000"/>
              <a:gd name="connsiteX16" fmla="*/ 233806 w 9143999"/>
              <a:gd name="connsiteY16" fmla="*/ 604294 h 4068000"/>
              <a:gd name="connsiteX17" fmla="*/ 210819 w 9143999"/>
              <a:gd name="connsiteY17" fmla="*/ 629378 h 4068000"/>
              <a:gd name="connsiteX18" fmla="*/ 81152 w 9143999"/>
              <a:gd name="connsiteY18" fmla="*/ 574776 h 4068000"/>
              <a:gd name="connsiteX19" fmla="*/ 75691 w 9143999"/>
              <a:gd name="connsiteY19" fmla="*/ 558433 h 4068000"/>
              <a:gd name="connsiteX20" fmla="*/ 96519 w 9143999"/>
              <a:gd name="connsiteY20" fmla="*/ 549185 h 4068000"/>
              <a:gd name="connsiteX21" fmla="*/ 95376 w 9143999"/>
              <a:gd name="connsiteY21" fmla="*/ 523848 h 4068000"/>
              <a:gd name="connsiteX22" fmla="*/ 18033 w 9143999"/>
              <a:gd name="connsiteY22" fmla="*/ 463925 h 4068000"/>
              <a:gd name="connsiteX23" fmla="*/ 0 w 9143999"/>
              <a:gd name="connsiteY23" fmla="*/ 477897 h 4068000"/>
              <a:gd name="connsiteX24" fmla="*/ 0 w 9143999"/>
              <a:gd name="connsiteY24" fmla="*/ 314562 h 4068000"/>
              <a:gd name="connsiteX25" fmla="*/ 18414 w 9143999"/>
              <a:gd name="connsiteY25" fmla="*/ 331031 h 4068000"/>
              <a:gd name="connsiteX26" fmla="*/ 100583 w 9143999"/>
              <a:gd name="connsiteY26" fmla="*/ 257427 h 4068000"/>
              <a:gd name="connsiteX27" fmla="*/ 93725 w 9143999"/>
              <a:gd name="connsiteY27" fmla="*/ 243111 h 4068000"/>
              <a:gd name="connsiteX28" fmla="*/ 86232 w 9143999"/>
              <a:gd name="connsiteY28" fmla="*/ 243111 h 4068000"/>
              <a:gd name="connsiteX29" fmla="*/ 85216 w 9143999"/>
              <a:gd name="connsiteY29" fmla="*/ 211566 h 4068000"/>
              <a:gd name="connsiteX30" fmla="*/ 306958 w 9143999"/>
              <a:gd name="connsiteY30" fmla="*/ 95141 h 4068000"/>
              <a:gd name="connsiteX31" fmla="*/ 344169 w 9143999"/>
              <a:gd name="connsiteY31" fmla="*/ 210172 h 4068000"/>
              <a:gd name="connsiteX32" fmla="*/ 306958 w 9143999"/>
              <a:gd name="connsiteY32" fmla="*/ 95268 h 4068000"/>
              <a:gd name="connsiteX33" fmla="*/ 287781 w 9143999"/>
              <a:gd name="connsiteY33" fmla="*/ 98055 h 4068000"/>
              <a:gd name="connsiteX34" fmla="*/ 287654 w 9143999"/>
              <a:gd name="connsiteY34" fmla="*/ 98815 h 4068000"/>
              <a:gd name="connsiteX35" fmla="*/ 287781 w 9143999"/>
              <a:gd name="connsiteY35" fmla="*/ 97928 h 4068000"/>
              <a:gd name="connsiteX36" fmla="*/ 2382008 w 9143999"/>
              <a:gd name="connsiteY36" fmla="*/ 0 h 4068000"/>
              <a:gd name="connsiteX37" fmla="*/ 6295660 w 9143999"/>
              <a:gd name="connsiteY37" fmla="*/ 0 h 4068000"/>
              <a:gd name="connsiteX38" fmla="*/ 6303897 w 9143999"/>
              <a:gd name="connsiteY38" fmla="*/ 98688 h 4068000"/>
              <a:gd name="connsiteX39" fmla="*/ 6273036 w 9143999"/>
              <a:gd name="connsiteY39" fmla="*/ 111230 h 4068000"/>
              <a:gd name="connsiteX40" fmla="*/ 6271004 w 9143999"/>
              <a:gd name="connsiteY40" fmla="*/ 98055 h 4068000"/>
              <a:gd name="connsiteX41" fmla="*/ 6251827 w 9143999"/>
              <a:gd name="connsiteY41" fmla="*/ 95268 h 4068000"/>
              <a:gd name="connsiteX42" fmla="*/ 6214616 w 9143999"/>
              <a:gd name="connsiteY42" fmla="*/ 210172 h 4068000"/>
              <a:gd name="connsiteX43" fmla="*/ 6325995 w 9143999"/>
              <a:gd name="connsiteY43" fmla="*/ 218154 h 4068000"/>
              <a:gd name="connsiteX44" fmla="*/ 6341235 w 9143999"/>
              <a:gd name="connsiteY44" fmla="*/ 198517 h 4068000"/>
              <a:gd name="connsiteX45" fmla="*/ 6324344 w 9143999"/>
              <a:gd name="connsiteY45" fmla="*/ 190283 h 4068000"/>
              <a:gd name="connsiteX46" fmla="*/ 6342124 w 9143999"/>
              <a:gd name="connsiteY46" fmla="*/ 169253 h 4068000"/>
              <a:gd name="connsiteX47" fmla="*/ 6473696 w 9143999"/>
              <a:gd name="connsiteY47" fmla="*/ 211439 h 4068000"/>
              <a:gd name="connsiteX48" fmla="*/ 6472680 w 9143999"/>
              <a:gd name="connsiteY48" fmla="*/ 243238 h 4068000"/>
              <a:gd name="connsiteX49" fmla="*/ 6465314 w 9143999"/>
              <a:gd name="connsiteY49" fmla="*/ 243238 h 4068000"/>
              <a:gd name="connsiteX50" fmla="*/ 6458456 w 9143999"/>
              <a:gd name="connsiteY50" fmla="*/ 257553 h 4068000"/>
              <a:gd name="connsiteX51" fmla="*/ 6540752 w 9143999"/>
              <a:gd name="connsiteY51" fmla="*/ 331158 h 4068000"/>
              <a:gd name="connsiteX52" fmla="*/ 6622921 w 9143999"/>
              <a:gd name="connsiteY52" fmla="*/ 257553 h 4068000"/>
              <a:gd name="connsiteX53" fmla="*/ 6616190 w 9143999"/>
              <a:gd name="connsiteY53" fmla="*/ 243238 h 4068000"/>
              <a:gd name="connsiteX54" fmla="*/ 6608824 w 9143999"/>
              <a:gd name="connsiteY54" fmla="*/ 243238 h 4068000"/>
              <a:gd name="connsiteX55" fmla="*/ 6607808 w 9143999"/>
              <a:gd name="connsiteY55" fmla="*/ 211439 h 4068000"/>
              <a:gd name="connsiteX56" fmla="*/ 6739380 w 9143999"/>
              <a:gd name="connsiteY56" fmla="*/ 169253 h 4068000"/>
              <a:gd name="connsiteX57" fmla="*/ 6757160 w 9143999"/>
              <a:gd name="connsiteY57" fmla="*/ 190283 h 4068000"/>
              <a:gd name="connsiteX58" fmla="*/ 6740269 w 9143999"/>
              <a:gd name="connsiteY58" fmla="*/ 198517 h 4068000"/>
              <a:gd name="connsiteX59" fmla="*/ 6755636 w 9143999"/>
              <a:gd name="connsiteY59" fmla="*/ 218154 h 4068000"/>
              <a:gd name="connsiteX60" fmla="*/ 6866888 w 9143999"/>
              <a:gd name="connsiteY60" fmla="*/ 210172 h 4068000"/>
              <a:gd name="connsiteX61" fmla="*/ 6906639 w 9143999"/>
              <a:gd name="connsiteY61" fmla="*/ 330018 h 4068000"/>
              <a:gd name="connsiteX62" fmla="*/ 6923022 w 9143999"/>
              <a:gd name="connsiteY62" fmla="*/ 327611 h 4068000"/>
              <a:gd name="connsiteX63" fmla="*/ 6932039 w 9143999"/>
              <a:gd name="connsiteY63" fmla="*/ 307088 h 4068000"/>
              <a:gd name="connsiteX64" fmla="*/ 6944485 w 9143999"/>
              <a:gd name="connsiteY64" fmla="*/ 324950 h 4068000"/>
              <a:gd name="connsiteX65" fmla="*/ 6956296 w 9143999"/>
              <a:gd name="connsiteY65" fmla="*/ 466459 h 4068000"/>
              <a:gd name="connsiteX66" fmla="*/ 6925435 w 9143999"/>
              <a:gd name="connsiteY66" fmla="*/ 479001 h 4068000"/>
              <a:gd name="connsiteX67" fmla="*/ 6923403 w 9143999"/>
              <a:gd name="connsiteY67" fmla="*/ 465826 h 4068000"/>
              <a:gd name="connsiteX68" fmla="*/ 6904226 w 9143999"/>
              <a:gd name="connsiteY68" fmla="*/ 463039 h 4068000"/>
              <a:gd name="connsiteX69" fmla="*/ 6867015 w 9143999"/>
              <a:gd name="connsiteY69" fmla="*/ 577943 h 4068000"/>
              <a:gd name="connsiteX70" fmla="*/ 6978267 w 9143999"/>
              <a:gd name="connsiteY70" fmla="*/ 585924 h 4068000"/>
              <a:gd name="connsiteX71" fmla="*/ 6993634 w 9143999"/>
              <a:gd name="connsiteY71" fmla="*/ 566288 h 4068000"/>
              <a:gd name="connsiteX72" fmla="*/ 6976743 w 9143999"/>
              <a:gd name="connsiteY72" fmla="*/ 558053 h 4068000"/>
              <a:gd name="connsiteX73" fmla="*/ 6994523 w 9143999"/>
              <a:gd name="connsiteY73" fmla="*/ 537023 h 4068000"/>
              <a:gd name="connsiteX74" fmla="*/ 7125968 w 9143999"/>
              <a:gd name="connsiteY74" fmla="*/ 579210 h 4068000"/>
              <a:gd name="connsiteX75" fmla="*/ 7124952 w 9143999"/>
              <a:gd name="connsiteY75" fmla="*/ 611008 h 4068000"/>
              <a:gd name="connsiteX76" fmla="*/ 7117586 w 9143999"/>
              <a:gd name="connsiteY76" fmla="*/ 611008 h 4068000"/>
              <a:gd name="connsiteX77" fmla="*/ 7110855 w 9143999"/>
              <a:gd name="connsiteY77" fmla="*/ 625324 h 4068000"/>
              <a:gd name="connsiteX78" fmla="*/ 7193024 w 9143999"/>
              <a:gd name="connsiteY78" fmla="*/ 698929 h 4068000"/>
              <a:gd name="connsiteX79" fmla="*/ 7275320 w 9143999"/>
              <a:gd name="connsiteY79" fmla="*/ 625324 h 4068000"/>
              <a:gd name="connsiteX80" fmla="*/ 7268462 w 9143999"/>
              <a:gd name="connsiteY80" fmla="*/ 611008 h 4068000"/>
              <a:gd name="connsiteX81" fmla="*/ 7261096 w 9143999"/>
              <a:gd name="connsiteY81" fmla="*/ 611008 h 4068000"/>
              <a:gd name="connsiteX82" fmla="*/ 7260080 w 9143999"/>
              <a:gd name="connsiteY82" fmla="*/ 579210 h 4068000"/>
              <a:gd name="connsiteX83" fmla="*/ 7391652 w 9143999"/>
              <a:gd name="connsiteY83" fmla="*/ 537023 h 4068000"/>
              <a:gd name="connsiteX84" fmla="*/ 7409432 w 9143999"/>
              <a:gd name="connsiteY84" fmla="*/ 558053 h 4068000"/>
              <a:gd name="connsiteX85" fmla="*/ 7392541 w 9143999"/>
              <a:gd name="connsiteY85" fmla="*/ 566288 h 4068000"/>
              <a:gd name="connsiteX86" fmla="*/ 7407908 w 9143999"/>
              <a:gd name="connsiteY86" fmla="*/ 585924 h 4068000"/>
              <a:gd name="connsiteX87" fmla="*/ 7519160 w 9143999"/>
              <a:gd name="connsiteY87" fmla="*/ 577943 h 4068000"/>
              <a:gd name="connsiteX88" fmla="*/ 7481949 w 9143999"/>
              <a:gd name="connsiteY88" fmla="*/ 463039 h 4068000"/>
              <a:gd name="connsiteX89" fmla="*/ 7462772 w 9143999"/>
              <a:gd name="connsiteY89" fmla="*/ 465826 h 4068000"/>
              <a:gd name="connsiteX90" fmla="*/ 7460740 w 9143999"/>
              <a:gd name="connsiteY90" fmla="*/ 479001 h 4068000"/>
              <a:gd name="connsiteX91" fmla="*/ 7429879 w 9143999"/>
              <a:gd name="connsiteY91" fmla="*/ 466459 h 4068000"/>
              <a:gd name="connsiteX92" fmla="*/ 7441690 w 9143999"/>
              <a:gd name="connsiteY92" fmla="*/ 324950 h 4068000"/>
              <a:gd name="connsiteX93" fmla="*/ 7454136 w 9143999"/>
              <a:gd name="connsiteY93" fmla="*/ 307088 h 4068000"/>
              <a:gd name="connsiteX94" fmla="*/ 7463153 w 9143999"/>
              <a:gd name="connsiteY94" fmla="*/ 327611 h 4068000"/>
              <a:gd name="connsiteX95" fmla="*/ 7479536 w 9143999"/>
              <a:gd name="connsiteY95" fmla="*/ 330018 h 4068000"/>
              <a:gd name="connsiteX96" fmla="*/ 7519287 w 9143999"/>
              <a:gd name="connsiteY96" fmla="*/ 210172 h 4068000"/>
              <a:gd name="connsiteX97" fmla="*/ 7630666 w 9143999"/>
              <a:gd name="connsiteY97" fmla="*/ 218154 h 4068000"/>
              <a:gd name="connsiteX98" fmla="*/ 7646033 w 9143999"/>
              <a:gd name="connsiteY98" fmla="*/ 198517 h 4068000"/>
              <a:gd name="connsiteX99" fmla="*/ 7629142 w 9143999"/>
              <a:gd name="connsiteY99" fmla="*/ 190283 h 4068000"/>
              <a:gd name="connsiteX100" fmla="*/ 7646922 w 9143999"/>
              <a:gd name="connsiteY100" fmla="*/ 169253 h 4068000"/>
              <a:gd name="connsiteX101" fmla="*/ 7778494 w 9143999"/>
              <a:gd name="connsiteY101" fmla="*/ 211439 h 4068000"/>
              <a:gd name="connsiteX102" fmla="*/ 7777478 w 9143999"/>
              <a:gd name="connsiteY102" fmla="*/ 243238 h 4068000"/>
              <a:gd name="connsiteX103" fmla="*/ 7770112 w 9143999"/>
              <a:gd name="connsiteY103" fmla="*/ 243238 h 4068000"/>
              <a:gd name="connsiteX104" fmla="*/ 7763254 w 9143999"/>
              <a:gd name="connsiteY104" fmla="*/ 257553 h 4068000"/>
              <a:gd name="connsiteX105" fmla="*/ 7845550 w 9143999"/>
              <a:gd name="connsiteY105" fmla="*/ 331158 h 4068000"/>
              <a:gd name="connsiteX106" fmla="*/ 7927719 w 9143999"/>
              <a:gd name="connsiteY106" fmla="*/ 257553 h 4068000"/>
              <a:gd name="connsiteX107" fmla="*/ 7920861 w 9143999"/>
              <a:gd name="connsiteY107" fmla="*/ 243238 h 4068000"/>
              <a:gd name="connsiteX108" fmla="*/ 7913622 w 9143999"/>
              <a:gd name="connsiteY108" fmla="*/ 243238 h 4068000"/>
              <a:gd name="connsiteX109" fmla="*/ 7912606 w 9143999"/>
              <a:gd name="connsiteY109" fmla="*/ 211439 h 4068000"/>
              <a:gd name="connsiteX110" fmla="*/ 8044051 w 9143999"/>
              <a:gd name="connsiteY110" fmla="*/ 169253 h 4068000"/>
              <a:gd name="connsiteX111" fmla="*/ 8061831 w 9143999"/>
              <a:gd name="connsiteY111" fmla="*/ 190283 h 4068000"/>
              <a:gd name="connsiteX112" fmla="*/ 8044940 w 9143999"/>
              <a:gd name="connsiteY112" fmla="*/ 198517 h 4068000"/>
              <a:gd name="connsiteX113" fmla="*/ 8060307 w 9143999"/>
              <a:gd name="connsiteY113" fmla="*/ 218154 h 4068000"/>
              <a:gd name="connsiteX114" fmla="*/ 8171559 w 9143999"/>
              <a:gd name="connsiteY114" fmla="*/ 210172 h 4068000"/>
              <a:gd name="connsiteX115" fmla="*/ 8211310 w 9143999"/>
              <a:gd name="connsiteY115" fmla="*/ 330018 h 4068000"/>
              <a:gd name="connsiteX116" fmla="*/ 8227693 w 9143999"/>
              <a:gd name="connsiteY116" fmla="*/ 327611 h 4068000"/>
              <a:gd name="connsiteX117" fmla="*/ 8236710 w 9143999"/>
              <a:gd name="connsiteY117" fmla="*/ 307088 h 4068000"/>
              <a:gd name="connsiteX118" fmla="*/ 8249156 w 9143999"/>
              <a:gd name="connsiteY118" fmla="*/ 324950 h 4068000"/>
              <a:gd name="connsiteX119" fmla="*/ 8260967 w 9143999"/>
              <a:gd name="connsiteY119" fmla="*/ 466459 h 4068000"/>
              <a:gd name="connsiteX120" fmla="*/ 8230106 w 9143999"/>
              <a:gd name="connsiteY120" fmla="*/ 479001 h 4068000"/>
              <a:gd name="connsiteX121" fmla="*/ 8228074 w 9143999"/>
              <a:gd name="connsiteY121" fmla="*/ 465826 h 4068000"/>
              <a:gd name="connsiteX122" fmla="*/ 8208897 w 9143999"/>
              <a:gd name="connsiteY122" fmla="*/ 463039 h 4068000"/>
              <a:gd name="connsiteX123" fmla="*/ 8171686 w 9143999"/>
              <a:gd name="connsiteY123" fmla="*/ 577943 h 4068000"/>
              <a:gd name="connsiteX124" fmla="*/ 8054338 w 9143999"/>
              <a:gd name="connsiteY124" fmla="*/ 571989 h 4068000"/>
              <a:gd name="connsiteX125" fmla="*/ 8046718 w 9143999"/>
              <a:gd name="connsiteY125" fmla="*/ 595426 h 4068000"/>
              <a:gd name="connsiteX126" fmla="*/ 8061450 w 9143999"/>
              <a:gd name="connsiteY126" fmla="*/ 604294 h 4068000"/>
              <a:gd name="connsiteX127" fmla="*/ 8038463 w 9143999"/>
              <a:gd name="connsiteY127" fmla="*/ 629378 h 4068000"/>
              <a:gd name="connsiteX128" fmla="*/ 7908669 w 9143999"/>
              <a:gd name="connsiteY128" fmla="*/ 574776 h 4068000"/>
              <a:gd name="connsiteX129" fmla="*/ 7903208 w 9143999"/>
              <a:gd name="connsiteY129" fmla="*/ 558433 h 4068000"/>
              <a:gd name="connsiteX130" fmla="*/ 7924036 w 9143999"/>
              <a:gd name="connsiteY130" fmla="*/ 549185 h 4068000"/>
              <a:gd name="connsiteX131" fmla="*/ 7922893 w 9143999"/>
              <a:gd name="connsiteY131" fmla="*/ 523848 h 4068000"/>
              <a:gd name="connsiteX132" fmla="*/ 7845550 w 9143999"/>
              <a:gd name="connsiteY132" fmla="*/ 463925 h 4068000"/>
              <a:gd name="connsiteX133" fmla="*/ 7768207 w 9143999"/>
              <a:gd name="connsiteY133" fmla="*/ 523848 h 4068000"/>
              <a:gd name="connsiteX134" fmla="*/ 7767064 w 9143999"/>
              <a:gd name="connsiteY134" fmla="*/ 549185 h 4068000"/>
              <a:gd name="connsiteX135" fmla="*/ 7787892 w 9143999"/>
              <a:gd name="connsiteY135" fmla="*/ 558433 h 4068000"/>
              <a:gd name="connsiteX136" fmla="*/ 7782431 w 9143999"/>
              <a:gd name="connsiteY136" fmla="*/ 574776 h 4068000"/>
              <a:gd name="connsiteX137" fmla="*/ 7652637 w 9143999"/>
              <a:gd name="connsiteY137" fmla="*/ 629378 h 4068000"/>
              <a:gd name="connsiteX138" fmla="*/ 7629650 w 9143999"/>
              <a:gd name="connsiteY138" fmla="*/ 604294 h 4068000"/>
              <a:gd name="connsiteX139" fmla="*/ 7644382 w 9143999"/>
              <a:gd name="connsiteY139" fmla="*/ 595426 h 4068000"/>
              <a:gd name="connsiteX140" fmla="*/ 7636762 w 9143999"/>
              <a:gd name="connsiteY140" fmla="*/ 571989 h 4068000"/>
              <a:gd name="connsiteX141" fmla="*/ 7519414 w 9143999"/>
              <a:gd name="connsiteY141" fmla="*/ 577943 h 4068000"/>
              <a:gd name="connsiteX142" fmla="*/ 7559165 w 9143999"/>
              <a:gd name="connsiteY142" fmla="*/ 697789 h 4068000"/>
              <a:gd name="connsiteX143" fmla="*/ 7575548 w 9143999"/>
              <a:gd name="connsiteY143" fmla="*/ 695381 h 4068000"/>
              <a:gd name="connsiteX144" fmla="*/ 7584565 w 9143999"/>
              <a:gd name="connsiteY144" fmla="*/ 674858 h 4068000"/>
              <a:gd name="connsiteX145" fmla="*/ 7597011 w 9143999"/>
              <a:gd name="connsiteY145" fmla="*/ 692721 h 4068000"/>
              <a:gd name="connsiteX146" fmla="*/ 7608822 w 9143999"/>
              <a:gd name="connsiteY146" fmla="*/ 834230 h 4068000"/>
              <a:gd name="connsiteX147" fmla="*/ 7577961 w 9143999"/>
              <a:gd name="connsiteY147" fmla="*/ 846772 h 4068000"/>
              <a:gd name="connsiteX148" fmla="*/ 7575929 w 9143999"/>
              <a:gd name="connsiteY148" fmla="*/ 833596 h 4068000"/>
              <a:gd name="connsiteX149" fmla="*/ 7556498 w 9143999"/>
              <a:gd name="connsiteY149" fmla="*/ 830936 h 4068000"/>
              <a:gd name="connsiteX150" fmla="*/ 7519287 w 9143999"/>
              <a:gd name="connsiteY150" fmla="*/ 945841 h 4068000"/>
              <a:gd name="connsiteX151" fmla="*/ 7630666 w 9143999"/>
              <a:gd name="connsiteY151" fmla="*/ 953822 h 4068000"/>
              <a:gd name="connsiteX152" fmla="*/ 7646033 w 9143999"/>
              <a:gd name="connsiteY152" fmla="*/ 934185 h 4068000"/>
              <a:gd name="connsiteX153" fmla="*/ 7629142 w 9143999"/>
              <a:gd name="connsiteY153" fmla="*/ 925951 h 4068000"/>
              <a:gd name="connsiteX154" fmla="*/ 7646922 w 9143999"/>
              <a:gd name="connsiteY154" fmla="*/ 904921 h 4068000"/>
              <a:gd name="connsiteX155" fmla="*/ 7778367 w 9143999"/>
              <a:gd name="connsiteY155" fmla="*/ 947107 h 4068000"/>
              <a:gd name="connsiteX156" fmla="*/ 7777351 w 9143999"/>
              <a:gd name="connsiteY156" fmla="*/ 978906 h 4068000"/>
              <a:gd name="connsiteX157" fmla="*/ 7769985 w 9143999"/>
              <a:gd name="connsiteY157" fmla="*/ 978906 h 4068000"/>
              <a:gd name="connsiteX158" fmla="*/ 7763127 w 9143999"/>
              <a:gd name="connsiteY158" fmla="*/ 993221 h 4068000"/>
              <a:gd name="connsiteX159" fmla="*/ 7845423 w 9143999"/>
              <a:gd name="connsiteY159" fmla="*/ 1066826 h 4068000"/>
              <a:gd name="connsiteX160" fmla="*/ 7927592 w 9143999"/>
              <a:gd name="connsiteY160" fmla="*/ 993221 h 4068000"/>
              <a:gd name="connsiteX161" fmla="*/ 7920861 w 9143999"/>
              <a:gd name="connsiteY161" fmla="*/ 978906 h 4068000"/>
              <a:gd name="connsiteX162" fmla="*/ 7913495 w 9143999"/>
              <a:gd name="connsiteY162" fmla="*/ 978906 h 4068000"/>
              <a:gd name="connsiteX163" fmla="*/ 7912479 w 9143999"/>
              <a:gd name="connsiteY163" fmla="*/ 947107 h 4068000"/>
              <a:gd name="connsiteX164" fmla="*/ 8043924 w 9143999"/>
              <a:gd name="connsiteY164" fmla="*/ 904921 h 4068000"/>
              <a:gd name="connsiteX165" fmla="*/ 8061704 w 9143999"/>
              <a:gd name="connsiteY165" fmla="*/ 925951 h 4068000"/>
              <a:gd name="connsiteX166" fmla="*/ 8044813 w 9143999"/>
              <a:gd name="connsiteY166" fmla="*/ 934185 h 4068000"/>
              <a:gd name="connsiteX167" fmla="*/ 8060180 w 9143999"/>
              <a:gd name="connsiteY167" fmla="*/ 953822 h 4068000"/>
              <a:gd name="connsiteX168" fmla="*/ 8171432 w 9143999"/>
              <a:gd name="connsiteY168" fmla="*/ 945841 h 4068000"/>
              <a:gd name="connsiteX169" fmla="*/ 8134221 w 9143999"/>
              <a:gd name="connsiteY169" fmla="*/ 830936 h 4068000"/>
              <a:gd name="connsiteX170" fmla="*/ 8115171 w 9143999"/>
              <a:gd name="connsiteY170" fmla="*/ 833723 h 4068000"/>
              <a:gd name="connsiteX171" fmla="*/ 8113139 w 9143999"/>
              <a:gd name="connsiteY171" fmla="*/ 846898 h 4068000"/>
              <a:gd name="connsiteX172" fmla="*/ 8082278 w 9143999"/>
              <a:gd name="connsiteY172" fmla="*/ 834357 h 4068000"/>
              <a:gd name="connsiteX173" fmla="*/ 8094089 w 9143999"/>
              <a:gd name="connsiteY173" fmla="*/ 692848 h 4068000"/>
              <a:gd name="connsiteX174" fmla="*/ 8106535 w 9143999"/>
              <a:gd name="connsiteY174" fmla="*/ 674985 h 4068000"/>
              <a:gd name="connsiteX175" fmla="*/ 8115552 w 9143999"/>
              <a:gd name="connsiteY175" fmla="*/ 695508 h 4068000"/>
              <a:gd name="connsiteX176" fmla="*/ 8131808 w 9143999"/>
              <a:gd name="connsiteY176" fmla="*/ 697915 h 4068000"/>
              <a:gd name="connsiteX177" fmla="*/ 8171559 w 9143999"/>
              <a:gd name="connsiteY177" fmla="*/ 578070 h 4068000"/>
              <a:gd name="connsiteX178" fmla="*/ 8282811 w 9143999"/>
              <a:gd name="connsiteY178" fmla="*/ 586051 h 4068000"/>
              <a:gd name="connsiteX179" fmla="*/ 8298178 w 9143999"/>
              <a:gd name="connsiteY179" fmla="*/ 566415 h 4068000"/>
              <a:gd name="connsiteX180" fmla="*/ 8281287 w 9143999"/>
              <a:gd name="connsiteY180" fmla="*/ 558180 h 4068000"/>
              <a:gd name="connsiteX181" fmla="*/ 8299067 w 9143999"/>
              <a:gd name="connsiteY181" fmla="*/ 537150 h 4068000"/>
              <a:gd name="connsiteX182" fmla="*/ 8430512 w 9143999"/>
              <a:gd name="connsiteY182" fmla="*/ 579337 h 4068000"/>
              <a:gd name="connsiteX183" fmla="*/ 8429496 w 9143999"/>
              <a:gd name="connsiteY183" fmla="*/ 611135 h 4068000"/>
              <a:gd name="connsiteX184" fmla="*/ 8422130 w 9143999"/>
              <a:gd name="connsiteY184" fmla="*/ 611135 h 4068000"/>
              <a:gd name="connsiteX185" fmla="*/ 8415399 w 9143999"/>
              <a:gd name="connsiteY185" fmla="*/ 625451 h 4068000"/>
              <a:gd name="connsiteX186" fmla="*/ 8497568 w 9143999"/>
              <a:gd name="connsiteY186" fmla="*/ 699055 h 4068000"/>
              <a:gd name="connsiteX187" fmla="*/ 8579737 w 9143999"/>
              <a:gd name="connsiteY187" fmla="*/ 625451 h 4068000"/>
              <a:gd name="connsiteX188" fmla="*/ 8573006 w 9143999"/>
              <a:gd name="connsiteY188" fmla="*/ 611135 h 4068000"/>
              <a:gd name="connsiteX189" fmla="*/ 8565640 w 9143999"/>
              <a:gd name="connsiteY189" fmla="*/ 611135 h 4068000"/>
              <a:gd name="connsiteX190" fmla="*/ 8564624 w 9143999"/>
              <a:gd name="connsiteY190" fmla="*/ 579337 h 4068000"/>
              <a:gd name="connsiteX191" fmla="*/ 8696069 w 9143999"/>
              <a:gd name="connsiteY191" fmla="*/ 537150 h 4068000"/>
              <a:gd name="connsiteX192" fmla="*/ 8713849 w 9143999"/>
              <a:gd name="connsiteY192" fmla="*/ 558180 h 4068000"/>
              <a:gd name="connsiteX193" fmla="*/ 8696958 w 9143999"/>
              <a:gd name="connsiteY193" fmla="*/ 566415 h 4068000"/>
              <a:gd name="connsiteX194" fmla="*/ 8712198 w 9143999"/>
              <a:gd name="connsiteY194" fmla="*/ 586051 h 4068000"/>
              <a:gd name="connsiteX195" fmla="*/ 8823450 w 9143999"/>
              <a:gd name="connsiteY195" fmla="*/ 578070 h 4068000"/>
              <a:gd name="connsiteX196" fmla="*/ 8786239 w 9143999"/>
              <a:gd name="connsiteY196" fmla="*/ 463165 h 4068000"/>
              <a:gd name="connsiteX197" fmla="*/ 8767062 w 9143999"/>
              <a:gd name="connsiteY197" fmla="*/ 465952 h 4068000"/>
              <a:gd name="connsiteX198" fmla="*/ 8765030 w 9143999"/>
              <a:gd name="connsiteY198" fmla="*/ 479128 h 4068000"/>
              <a:gd name="connsiteX199" fmla="*/ 8734169 w 9143999"/>
              <a:gd name="connsiteY199" fmla="*/ 466586 h 4068000"/>
              <a:gd name="connsiteX200" fmla="*/ 8745980 w 9143999"/>
              <a:gd name="connsiteY200" fmla="*/ 325077 h 4068000"/>
              <a:gd name="connsiteX201" fmla="*/ 8758426 w 9143999"/>
              <a:gd name="connsiteY201" fmla="*/ 307214 h 4068000"/>
              <a:gd name="connsiteX202" fmla="*/ 8767443 w 9143999"/>
              <a:gd name="connsiteY202" fmla="*/ 327738 h 4068000"/>
              <a:gd name="connsiteX203" fmla="*/ 8783826 w 9143999"/>
              <a:gd name="connsiteY203" fmla="*/ 330145 h 4068000"/>
              <a:gd name="connsiteX204" fmla="*/ 8822434 w 9143999"/>
              <a:gd name="connsiteY204" fmla="*/ 213593 h 4068000"/>
              <a:gd name="connsiteX205" fmla="*/ 8925685 w 9143999"/>
              <a:gd name="connsiteY205" fmla="*/ 221068 h 4068000"/>
              <a:gd name="connsiteX206" fmla="*/ 8941052 w 9143999"/>
              <a:gd name="connsiteY206" fmla="*/ 201431 h 4068000"/>
              <a:gd name="connsiteX207" fmla="*/ 8924161 w 9143999"/>
              <a:gd name="connsiteY207" fmla="*/ 193196 h 4068000"/>
              <a:gd name="connsiteX208" fmla="*/ 8941942 w 9143999"/>
              <a:gd name="connsiteY208" fmla="*/ 172167 h 4068000"/>
              <a:gd name="connsiteX209" fmla="*/ 9073386 w 9143999"/>
              <a:gd name="connsiteY209" fmla="*/ 214353 h 4068000"/>
              <a:gd name="connsiteX210" fmla="*/ 9072370 w 9143999"/>
              <a:gd name="connsiteY210" fmla="*/ 246151 h 4068000"/>
              <a:gd name="connsiteX211" fmla="*/ 9065005 w 9143999"/>
              <a:gd name="connsiteY211" fmla="*/ 246151 h 4068000"/>
              <a:gd name="connsiteX212" fmla="*/ 9058273 w 9143999"/>
              <a:gd name="connsiteY212" fmla="*/ 260467 h 4068000"/>
              <a:gd name="connsiteX213" fmla="*/ 9140442 w 9143999"/>
              <a:gd name="connsiteY213" fmla="*/ 334072 h 4068000"/>
              <a:gd name="connsiteX214" fmla="*/ 9143999 w 9143999"/>
              <a:gd name="connsiteY214" fmla="*/ 330886 h 4068000"/>
              <a:gd name="connsiteX215" fmla="*/ 9143999 w 9143999"/>
              <a:gd name="connsiteY215" fmla="*/ 469168 h 4068000"/>
              <a:gd name="connsiteX216" fmla="*/ 9140823 w 9143999"/>
              <a:gd name="connsiteY216" fmla="*/ 466712 h 4068000"/>
              <a:gd name="connsiteX217" fmla="*/ 9063480 w 9143999"/>
              <a:gd name="connsiteY217" fmla="*/ 526508 h 4068000"/>
              <a:gd name="connsiteX218" fmla="*/ 9062337 w 9143999"/>
              <a:gd name="connsiteY218" fmla="*/ 551972 h 4068000"/>
              <a:gd name="connsiteX219" fmla="*/ 9083165 w 9143999"/>
              <a:gd name="connsiteY219" fmla="*/ 561220 h 4068000"/>
              <a:gd name="connsiteX220" fmla="*/ 9077704 w 9143999"/>
              <a:gd name="connsiteY220" fmla="*/ 577563 h 4068000"/>
              <a:gd name="connsiteX221" fmla="*/ 8947910 w 9143999"/>
              <a:gd name="connsiteY221" fmla="*/ 632164 h 4068000"/>
              <a:gd name="connsiteX222" fmla="*/ 8925050 w 9143999"/>
              <a:gd name="connsiteY222" fmla="*/ 607081 h 4068000"/>
              <a:gd name="connsiteX223" fmla="*/ 8939655 w 9143999"/>
              <a:gd name="connsiteY223" fmla="*/ 598213 h 4068000"/>
              <a:gd name="connsiteX224" fmla="*/ 8932035 w 9143999"/>
              <a:gd name="connsiteY224" fmla="*/ 574649 h 4068000"/>
              <a:gd name="connsiteX225" fmla="*/ 8814687 w 9143999"/>
              <a:gd name="connsiteY225" fmla="*/ 580730 h 4068000"/>
              <a:gd name="connsiteX226" fmla="*/ 8854311 w 9143999"/>
              <a:gd name="connsiteY226" fmla="*/ 700575 h 4068000"/>
              <a:gd name="connsiteX227" fmla="*/ 8870694 w 9143999"/>
              <a:gd name="connsiteY227" fmla="*/ 698168 h 4068000"/>
              <a:gd name="connsiteX228" fmla="*/ 8879711 w 9143999"/>
              <a:gd name="connsiteY228" fmla="*/ 677645 h 4068000"/>
              <a:gd name="connsiteX229" fmla="*/ 8892157 w 9143999"/>
              <a:gd name="connsiteY229" fmla="*/ 695508 h 4068000"/>
              <a:gd name="connsiteX230" fmla="*/ 8903841 w 9143999"/>
              <a:gd name="connsiteY230" fmla="*/ 837016 h 4068000"/>
              <a:gd name="connsiteX231" fmla="*/ 8872980 w 9143999"/>
              <a:gd name="connsiteY231" fmla="*/ 849558 h 4068000"/>
              <a:gd name="connsiteX232" fmla="*/ 8871075 w 9143999"/>
              <a:gd name="connsiteY232" fmla="*/ 836383 h 4068000"/>
              <a:gd name="connsiteX233" fmla="*/ 8851898 w 9143999"/>
              <a:gd name="connsiteY233" fmla="*/ 833596 h 4068000"/>
              <a:gd name="connsiteX234" fmla="*/ 8815703 w 9143999"/>
              <a:gd name="connsiteY234" fmla="*/ 945460 h 4068000"/>
              <a:gd name="connsiteX235" fmla="*/ 8706483 w 9143999"/>
              <a:gd name="connsiteY235" fmla="*/ 939759 h 4068000"/>
              <a:gd name="connsiteX236" fmla="*/ 8698736 w 9143999"/>
              <a:gd name="connsiteY236" fmla="*/ 963196 h 4068000"/>
              <a:gd name="connsiteX237" fmla="*/ 8713468 w 9143999"/>
              <a:gd name="connsiteY237" fmla="*/ 972191 h 4068000"/>
              <a:gd name="connsiteX238" fmla="*/ 8690481 w 9143999"/>
              <a:gd name="connsiteY238" fmla="*/ 997275 h 4068000"/>
              <a:gd name="connsiteX239" fmla="*/ 8560687 w 9143999"/>
              <a:gd name="connsiteY239" fmla="*/ 942673 h 4068000"/>
              <a:gd name="connsiteX240" fmla="*/ 8555353 w 9143999"/>
              <a:gd name="connsiteY240" fmla="*/ 926330 h 4068000"/>
              <a:gd name="connsiteX241" fmla="*/ 8576181 w 9143999"/>
              <a:gd name="connsiteY241" fmla="*/ 916956 h 4068000"/>
              <a:gd name="connsiteX242" fmla="*/ 8575038 w 9143999"/>
              <a:gd name="connsiteY242" fmla="*/ 891618 h 4068000"/>
              <a:gd name="connsiteX243" fmla="*/ 8497695 w 9143999"/>
              <a:gd name="connsiteY243" fmla="*/ 831696 h 4068000"/>
              <a:gd name="connsiteX244" fmla="*/ 8420352 w 9143999"/>
              <a:gd name="connsiteY244" fmla="*/ 891618 h 4068000"/>
              <a:gd name="connsiteX245" fmla="*/ 8419209 w 9143999"/>
              <a:gd name="connsiteY245" fmla="*/ 916956 h 4068000"/>
              <a:gd name="connsiteX246" fmla="*/ 8440037 w 9143999"/>
              <a:gd name="connsiteY246" fmla="*/ 926330 h 4068000"/>
              <a:gd name="connsiteX247" fmla="*/ 8434576 w 9143999"/>
              <a:gd name="connsiteY247" fmla="*/ 942673 h 4068000"/>
              <a:gd name="connsiteX248" fmla="*/ 8304782 w 9143999"/>
              <a:gd name="connsiteY248" fmla="*/ 997275 h 4068000"/>
              <a:gd name="connsiteX249" fmla="*/ 8281922 w 9143999"/>
              <a:gd name="connsiteY249" fmla="*/ 972191 h 4068000"/>
              <a:gd name="connsiteX250" fmla="*/ 8296527 w 9143999"/>
              <a:gd name="connsiteY250" fmla="*/ 963196 h 4068000"/>
              <a:gd name="connsiteX251" fmla="*/ 8288907 w 9143999"/>
              <a:gd name="connsiteY251" fmla="*/ 939759 h 4068000"/>
              <a:gd name="connsiteX252" fmla="*/ 8171559 w 9143999"/>
              <a:gd name="connsiteY252" fmla="*/ 945840 h 4068000"/>
              <a:gd name="connsiteX253" fmla="*/ 8211183 w 9143999"/>
              <a:gd name="connsiteY253" fmla="*/ 1065559 h 4068000"/>
              <a:gd name="connsiteX254" fmla="*/ 8227566 w 9143999"/>
              <a:gd name="connsiteY254" fmla="*/ 1063278 h 4068000"/>
              <a:gd name="connsiteX255" fmla="*/ 8236583 w 9143999"/>
              <a:gd name="connsiteY255" fmla="*/ 1042755 h 4068000"/>
              <a:gd name="connsiteX256" fmla="*/ 8249029 w 9143999"/>
              <a:gd name="connsiteY256" fmla="*/ 1060618 h 4068000"/>
              <a:gd name="connsiteX257" fmla="*/ 8260713 w 9143999"/>
              <a:gd name="connsiteY257" fmla="*/ 1202000 h 4068000"/>
              <a:gd name="connsiteX258" fmla="*/ 8229852 w 9143999"/>
              <a:gd name="connsiteY258" fmla="*/ 1214669 h 4068000"/>
              <a:gd name="connsiteX259" fmla="*/ 8227947 w 9143999"/>
              <a:gd name="connsiteY259" fmla="*/ 1201493 h 4068000"/>
              <a:gd name="connsiteX260" fmla="*/ 8208770 w 9143999"/>
              <a:gd name="connsiteY260" fmla="*/ 1198706 h 4068000"/>
              <a:gd name="connsiteX261" fmla="*/ 8171559 w 9143999"/>
              <a:gd name="connsiteY261" fmla="*/ 1313611 h 4068000"/>
              <a:gd name="connsiteX262" fmla="*/ 8282811 w 9143999"/>
              <a:gd name="connsiteY262" fmla="*/ 1321592 h 4068000"/>
              <a:gd name="connsiteX263" fmla="*/ 8298178 w 9143999"/>
              <a:gd name="connsiteY263" fmla="*/ 1301956 h 4068000"/>
              <a:gd name="connsiteX264" fmla="*/ 8281160 w 9143999"/>
              <a:gd name="connsiteY264" fmla="*/ 1293848 h 4068000"/>
              <a:gd name="connsiteX265" fmla="*/ 8299067 w 9143999"/>
              <a:gd name="connsiteY265" fmla="*/ 1272818 h 4068000"/>
              <a:gd name="connsiteX266" fmla="*/ 8430512 w 9143999"/>
              <a:gd name="connsiteY266" fmla="*/ 1315004 h 4068000"/>
              <a:gd name="connsiteX267" fmla="*/ 8429496 w 9143999"/>
              <a:gd name="connsiteY267" fmla="*/ 1346803 h 4068000"/>
              <a:gd name="connsiteX268" fmla="*/ 8422257 w 9143999"/>
              <a:gd name="connsiteY268" fmla="*/ 1346803 h 4068000"/>
              <a:gd name="connsiteX269" fmla="*/ 8415399 w 9143999"/>
              <a:gd name="connsiteY269" fmla="*/ 1361118 h 4068000"/>
              <a:gd name="connsiteX270" fmla="*/ 8497695 w 9143999"/>
              <a:gd name="connsiteY270" fmla="*/ 1434723 h 4068000"/>
              <a:gd name="connsiteX271" fmla="*/ 8579864 w 9143999"/>
              <a:gd name="connsiteY271" fmla="*/ 1361118 h 4068000"/>
              <a:gd name="connsiteX272" fmla="*/ 8573133 w 9143999"/>
              <a:gd name="connsiteY272" fmla="*/ 1346803 h 4068000"/>
              <a:gd name="connsiteX273" fmla="*/ 8565767 w 9143999"/>
              <a:gd name="connsiteY273" fmla="*/ 1346803 h 4068000"/>
              <a:gd name="connsiteX274" fmla="*/ 8564751 w 9143999"/>
              <a:gd name="connsiteY274" fmla="*/ 1315004 h 4068000"/>
              <a:gd name="connsiteX275" fmla="*/ 8696323 w 9143999"/>
              <a:gd name="connsiteY275" fmla="*/ 1272818 h 4068000"/>
              <a:gd name="connsiteX276" fmla="*/ 8714103 w 9143999"/>
              <a:gd name="connsiteY276" fmla="*/ 1293848 h 4068000"/>
              <a:gd name="connsiteX277" fmla="*/ 8697212 w 9143999"/>
              <a:gd name="connsiteY277" fmla="*/ 1301956 h 4068000"/>
              <a:gd name="connsiteX278" fmla="*/ 8712452 w 9143999"/>
              <a:gd name="connsiteY278" fmla="*/ 1321592 h 4068000"/>
              <a:gd name="connsiteX279" fmla="*/ 8823831 w 9143999"/>
              <a:gd name="connsiteY279" fmla="*/ 1313611 h 4068000"/>
              <a:gd name="connsiteX280" fmla="*/ 8786620 w 9143999"/>
              <a:gd name="connsiteY280" fmla="*/ 1198706 h 4068000"/>
              <a:gd name="connsiteX281" fmla="*/ 8767443 w 9143999"/>
              <a:gd name="connsiteY281" fmla="*/ 1201493 h 4068000"/>
              <a:gd name="connsiteX282" fmla="*/ 8765411 w 9143999"/>
              <a:gd name="connsiteY282" fmla="*/ 1214669 h 4068000"/>
              <a:gd name="connsiteX283" fmla="*/ 8734550 w 9143999"/>
              <a:gd name="connsiteY283" fmla="*/ 1202000 h 4068000"/>
              <a:gd name="connsiteX284" fmla="*/ 8746361 w 9143999"/>
              <a:gd name="connsiteY284" fmla="*/ 1060618 h 4068000"/>
              <a:gd name="connsiteX285" fmla="*/ 8758807 w 9143999"/>
              <a:gd name="connsiteY285" fmla="*/ 1042755 h 4068000"/>
              <a:gd name="connsiteX286" fmla="*/ 8767824 w 9143999"/>
              <a:gd name="connsiteY286" fmla="*/ 1063278 h 4068000"/>
              <a:gd name="connsiteX287" fmla="*/ 8784080 w 9143999"/>
              <a:gd name="connsiteY287" fmla="*/ 1065559 h 4068000"/>
              <a:gd name="connsiteX288" fmla="*/ 8822688 w 9143999"/>
              <a:gd name="connsiteY288" fmla="*/ 949134 h 4068000"/>
              <a:gd name="connsiteX289" fmla="*/ 8925939 w 9143999"/>
              <a:gd name="connsiteY289" fmla="*/ 956482 h 4068000"/>
              <a:gd name="connsiteX290" fmla="*/ 8941306 w 9143999"/>
              <a:gd name="connsiteY290" fmla="*/ 936845 h 4068000"/>
              <a:gd name="connsiteX291" fmla="*/ 8924415 w 9143999"/>
              <a:gd name="connsiteY291" fmla="*/ 928737 h 4068000"/>
              <a:gd name="connsiteX292" fmla="*/ 8942195 w 9143999"/>
              <a:gd name="connsiteY292" fmla="*/ 907707 h 4068000"/>
              <a:gd name="connsiteX293" fmla="*/ 9073640 w 9143999"/>
              <a:gd name="connsiteY293" fmla="*/ 949894 h 4068000"/>
              <a:gd name="connsiteX294" fmla="*/ 9072624 w 9143999"/>
              <a:gd name="connsiteY294" fmla="*/ 981692 h 4068000"/>
              <a:gd name="connsiteX295" fmla="*/ 9065385 w 9143999"/>
              <a:gd name="connsiteY295" fmla="*/ 981692 h 4068000"/>
              <a:gd name="connsiteX296" fmla="*/ 9058527 w 9143999"/>
              <a:gd name="connsiteY296" fmla="*/ 996008 h 4068000"/>
              <a:gd name="connsiteX297" fmla="*/ 9140823 w 9143999"/>
              <a:gd name="connsiteY297" fmla="*/ 1069613 h 4068000"/>
              <a:gd name="connsiteX298" fmla="*/ 9143999 w 9143999"/>
              <a:gd name="connsiteY298" fmla="*/ 1066768 h 4068000"/>
              <a:gd name="connsiteX299" fmla="*/ 9143999 w 9143999"/>
              <a:gd name="connsiteY299" fmla="*/ 4068000 h 4068000"/>
              <a:gd name="connsiteX300" fmla="*/ 0 w 9143999"/>
              <a:gd name="connsiteY300" fmla="*/ 4068000 h 4068000"/>
              <a:gd name="connsiteX301" fmla="*/ 0 w 9143999"/>
              <a:gd name="connsiteY301" fmla="*/ 1050192 h 4068000"/>
              <a:gd name="connsiteX302" fmla="*/ 18287 w 9143999"/>
              <a:gd name="connsiteY302" fmla="*/ 1066573 h 4068000"/>
              <a:gd name="connsiteX303" fmla="*/ 100456 w 9143999"/>
              <a:gd name="connsiteY303" fmla="*/ 992968 h 4068000"/>
              <a:gd name="connsiteX304" fmla="*/ 93725 w 9143999"/>
              <a:gd name="connsiteY304" fmla="*/ 978652 h 4068000"/>
              <a:gd name="connsiteX305" fmla="*/ 86232 w 9143999"/>
              <a:gd name="connsiteY305" fmla="*/ 978652 h 4068000"/>
              <a:gd name="connsiteX306" fmla="*/ 85216 w 9143999"/>
              <a:gd name="connsiteY306" fmla="*/ 946854 h 4068000"/>
              <a:gd name="connsiteX307" fmla="*/ 216661 w 9143999"/>
              <a:gd name="connsiteY307" fmla="*/ 904668 h 4068000"/>
              <a:gd name="connsiteX308" fmla="*/ 234441 w 9143999"/>
              <a:gd name="connsiteY308" fmla="*/ 925697 h 4068000"/>
              <a:gd name="connsiteX309" fmla="*/ 217550 w 9143999"/>
              <a:gd name="connsiteY309" fmla="*/ 933932 h 4068000"/>
              <a:gd name="connsiteX310" fmla="*/ 232917 w 9143999"/>
              <a:gd name="connsiteY310" fmla="*/ 953568 h 4068000"/>
              <a:gd name="connsiteX311" fmla="*/ 344169 w 9143999"/>
              <a:gd name="connsiteY311" fmla="*/ 945587 h 4068000"/>
              <a:gd name="connsiteX312" fmla="*/ 306958 w 9143999"/>
              <a:gd name="connsiteY312" fmla="*/ 830683 h 4068000"/>
              <a:gd name="connsiteX313" fmla="*/ 287781 w 9143999"/>
              <a:gd name="connsiteY313" fmla="*/ 833470 h 4068000"/>
              <a:gd name="connsiteX314" fmla="*/ 285749 w 9143999"/>
              <a:gd name="connsiteY314" fmla="*/ 846645 h 4068000"/>
              <a:gd name="connsiteX315" fmla="*/ 254888 w 9143999"/>
              <a:gd name="connsiteY315" fmla="*/ 834103 h 4068000"/>
              <a:gd name="connsiteX316" fmla="*/ 266699 w 9143999"/>
              <a:gd name="connsiteY316" fmla="*/ 692848 h 4068000"/>
              <a:gd name="connsiteX317" fmla="*/ 279145 w 9143999"/>
              <a:gd name="connsiteY317" fmla="*/ 674985 h 4068000"/>
              <a:gd name="connsiteX318" fmla="*/ 288162 w 9143999"/>
              <a:gd name="connsiteY318" fmla="*/ 695508 h 4068000"/>
              <a:gd name="connsiteX319" fmla="*/ 304418 w 9143999"/>
              <a:gd name="connsiteY319" fmla="*/ 697915 h 4068000"/>
              <a:gd name="connsiteX320" fmla="*/ 344169 w 9143999"/>
              <a:gd name="connsiteY320" fmla="*/ 578070 h 4068000"/>
              <a:gd name="connsiteX321" fmla="*/ 455421 w 9143999"/>
              <a:gd name="connsiteY321" fmla="*/ 586051 h 4068000"/>
              <a:gd name="connsiteX322" fmla="*/ 470788 w 9143999"/>
              <a:gd name="connsiteY322" fmla="*/ 566415 h 4068000"/>
              <a:gd name="connsiteX323" fmla="*/ 453897 w 9143999"/>
              <a:gd name="connsiteY323" fmla="*/ 558180 h 4068000"/>
              <a:gd name="connsiteX324" fmla="*/ 471677 w 9143999"/>
              <a:gd name="connsiteY324" fmla="*/ 537150 h 4068000"/>
              <a:gd name="connsiteX325" fmla="*/ 603122 w 9143999"/>
              <a:gd name="connsiteY325" fmla="*/ 579337 h 4068000"/>
              <a:gd name="connsiteX326" fmla="*/ 602106 w 9143999"/>
              <a:gd name="connsiteY326" fmla="*/ 611135 h 4068000"/>
              <a:gd name="connsiteX327" fmla="*/ 594740 w 9143999"/>
              <a:gd name="connsiteY327" fmla="*/ 611135 h 4068000"/>
              <a:gd name="connsiteX328" fmla="*/ 588009 w 9143999"/>
              <a:gd name="connsiteY328" fmla="*/ 625451 h 4068000"/>
              <a:gd name="connsiteX329" fmla="*/ 670178 w 9143999"/>
              <a:gd name="connsiteY329" fmla="*/ 699055 h 4068000"/>
              <a:gd name="connsiteX330" fmla="*/ 752347 w 9143999"/>
              <a:gd name="connsiteY330" fmla="*/ 625451 h 4068000"/>
              <a:gd name="connsiteX331" fmla="*/ 745489 w 9143999"/>
              <a:gd name="connsiteY331" fmla="*/ 611135 h 4068000"/>
              <a:gd name="connsiteX332" fmla="*/ 738123 w 9143999"/>
              <a:gd name="connsiteY332" fmla="*/ 611135 h 4068000"/>
              <a:gd name="connsiteX333" fmla="*/ 737107 w 9143999"/>
              <a:gd name="connsiteY333" fmla="*/ 579337 h 4068000"/>
              <a:gd name="connsiteX334" fmla="*/ 868552 w 9143999"/>
              <a:gd name="connsiteY334" fmla="*/ 537150 h 4068000"/>
              <a:gd name="connsiteX335" fmla="*/ 886332 w 9143999"/>
              <a:gd name="connsiteY335" fmla="*/ 558180 h 4068000"/>
              <a:gd name="connsiteX336" fmla="*/ 869441 w 9143999"/>
              <a:gd name="connsiteY336" fmla="*/ 566415 h 4068000"/>
              <a:gd name="connsiteX337" fmla="*/ 884681 w 9143999"/>
              <a:gd name="connsiteY337" fmla="*/ 586051 h 4068000"/>
              <a:gd name="connsiteX338" fmla="*/ 995933 w 9143999"/>
              <a:gd name="connsiteY338" fmla="*/ 578070 h 4068000"/>
              <a:gd name="connsiteX339" fmla="*/ 958722 w 9143999"/>
              <a:gd name="connsiteY339" fmla="*/ 463165 h 4068000"/>
              <a:gd name="connsiteX340" fmla="*/ 939545 w 9143999"/>
              <a:gd name="connsiteY340" fmla="*/ 465952 h 4068000"/>
              <a:gd name="connsiteX341" fmla="*/ 937513 w 9143999"/>
              <a:gd name="connsiteY341" fmla="*/ 479128 h 4068000"/>
              <a:gd name="connsiteX342" fmla="*/ 906652 w 9143999"/>
              <a:gd name="connsiteY342" fmla="*/ 466586 h 4068000"/>
              <a:gd name="connsiteX343" fmla="*/ 918463 w 9143999"/>
              <a:gd name="connsiteY343" fmla="*/ 325077 h 4068000"/>
              <a:gd name="connsiteX344" fmla="*/ 930909 w 9143999"/>
              <a:gd name="connsiteY344" fmla="*/ 307214 h 4068000"/>
              <a:gd name="connsiteX345" fmla="*/ 939926 w 9143999"/>
              <a:gd name="connsiteY345" fmla="*/ 327738 h 4068000"/>
              <a:gd name="connsiteX346" fmla="*/ 956309 w 9143999"/>
              <a:gd name="connsiteY346" fmla="*/ 330145 h 4068000"/>
              <a:gd name="connsiteX347" fmla="*/ 996060 w 9143999"/>
              <a:gd name="connsiteY347" fmla="*/ 210299 h 4068000"/>
              <a:gd name="connsiteX348" fmla="*/ 1107312 w 9143999"/>
              <a:gd name="connsiteY348" fmla="*/ 218280 h 4068000"/>
              <a:gd name="connsiteX349" fmla="*/ 1122679 w 9143999"/>
              <a:gd name="connsiteY349" fmla="*/ 198644 h 4068000"/>
              <a:gd name="connsiteX350" fmla="*/ 1105788 w 9143999"/>
              <a:gd name="connsiteY350" fmla="*/ 190409 h 4068000"/>
              <a:gd name="connsiteX351" fmla="*/ 1123568 w 9143999"/>
              <a:gd name="connsiteY351" fmla="*/ 169379 h 4068000"/>
              <a:gd name="connsiteX352" fmla="*/ 1255013 w 9143999"/>
              <a:gd name="connsiteY352" fmla="*/ 211566 h 4068000"/>
              <a:gd name="connsiteX353" fmla="*/ 1253997 w 9143999"/>
              <a:gd name="connsiteY353" fmla="*/ 243364 h 4068000"/>
              <a:gd name="connsiteX354" fmla="*/ 1247139 w 9143999"/>
              <a:gd name="connsiteY354" fmla="*/ 243364 h 4068000"/>
              <a:gd name="connsiteX355" fmla="*/ 1240281 w 9143999"/>
              <a:gd name="connsiteY355" fmla="*/ 257680 h 4068000"/>
              <a:gd name="connsiteX356" fmla="*/ 1322577 w 9143999"/>
              <a:gd name="connsiteY356" fmla="*/ 331285 h 4068000"/>
              <a:gd name="connsiteX357" fmla="*/ 1404746 w 9143999"/>
              <a:gd name="connsiteY357" fmla="*/ 257680 h 4068000"/>
              <a:gd name="connsiteX358" fmla="*/ 1398015 w 9143999"/>
              <a:gd name="connsiteY358" fmla="*/ 243364 h 4068000"/>
              <a:gd name="connsiteX359" fmla="*/ 1390649 w 9143999"/>
              <a:gd name="connsiteY359" fmla="*/ 243364 h 4068000"/>
              <a:gd name="connsiteX360" fmla="*/ 1389633 w 9143999"/>
              <a:gd name="connsiteY360" fmla="*/ 211566 h 4068000"/>
              <a:gd name="connsiteX361" fmla="*/ 1521205 w 9143999"/>
              <a:gd name="connsiteY361" fmla="*/ 169379 h 4068000"/>
              <a:gd name="connsiteX362" fmla="*/ 1538985 w 9143999"/>
              <a:gd name="connsiteY362" fmla="*/ 190409 h 4068000"/>
              <a:gd name="connsiteX363" fmla="*/ 1522094 w 9143999"/>
              <a:gd name="connsiteY363" fmla="*/ 198644 h 4068000"/>
              <a:gd name="connsiteX364" fmla="*/ 1537461 w 9143999"/>
              <a:gd name="connsiteY364" fmla="*/ 218280 h 4068000"/>
              <a:gd name="connsiteX365" fmla="*/ 1648713 w 9143999"/>
              <a:gd name="connsiteY365" fmla="*/ 210299 h 4068000"/>
              <a:gd name="connsiteX366" fmla="*/ 1688464 w 9143999"/>
              <a:gd name="connsiteY366" fmla="*/ 330145 h 4068000"/>
              <a:gd name="connsiteX367" fmla="*/ 1704847 w 9143999"/>
              <a:gd name="connsiteY367" fmla="*/ 327738 h 4068000"/>
              <a:gd name="connsiteX368" fmla="*/ 1713864 w 9143999"/>
              <a:gd name="connsiteY368" fmla="*/ 307214 h 4068000"/>
              <a:gd name="connsiteX369" fmla="*/ 1726310 w 9143999"/>
              <a:gd name="connsiteY369" fmla="*/ 325077 h 4068000"/>
              <a:gd name="connsiteX370" fmla="*/ 1738121 w 9143999"/>
              <a:gd name="connsiteY370" fmla="*/ 466586 h 4068000"/>
              <a:gd name="connsiteX371" fmla="*/ 1707260 w 9143999"/>
              <a:gd name="connsiteY371" fmla="*/ 479128 h 4068000"/>
              <a:gd name="connsiteX372" fmla="*/ 1705228 w 9143999"/>
              <a:gd name="connsiteY372" fmla="*/ 465952 h 4068000"/>
              <a:gd name="connsiteX373" fmla="*/ 1686051 w 9143999"/>
              <a:gd name="connsiteY373" fmla="*/ 463165 h 4068000"/>
              <a:gd name="connsiteX374" fmla="*/ 1648840 w 9143999"/>
              <a:gd name="connsiteY374" fmla="*/ 578070 h 4068000"/>
              <a:gd name="connsiteX375" fmla="*/ 1531492 w 9143999"/>
              <a:gd name="connsiteY375" fmla="*/ 572116 h 4068000"/>
              <a:gd name="connsiteX376" fmla="*/ 1523872 w 9143999"/>
              <a:gd name="connsiteY376" fmla="*/ 595553 h 4068000"/>
              <a:gd name="connsiteX377" fmla="*/ 1538604 w 9143999"/>
              <a:gd name="connsiteY377" fmla="*/ 604421 h 4068000"/>
              <a:gd name="connsiteX378" fmla="*/ 1515617 w 9143999"/>
              <a:gd name="connsiteY378" fmla="*/ 629505 h 4068000"/>
              <a:gd name="connsiteX379" fmla="*/ 1385823 w 9143999"/>
              <a:gd name="connsiteY379" fmla="*/ 574903 h 4068000"/>
              <a:gd name="connsiteX380" fmla="*/ 1380362 w 9143999"/>
              <a:gd name="connsiteY380" fmla="*/ 558560 h 4068000"/>
              <a:gd name="connsiteX381" fmla="*/ 1401190 w 9143999"/>
              <a:gd name="connsiteY381" fmla="*/ 549312 h 4068000"/>
              <a:gd name="connsiteX382" fmla="*/ 1400047 w 9143999"/>
              <a:gd name="connsiteY382" fmla="*/ 523975 h 4068000"/>
              <a:gd name="connsiteX383" fmla="*/ 1322704 w 9143999"/>
              <a:gd name="connsiteY383" fmla="*/ 464052 h 4068000"/>
              <a:gd name="connsiteX384" fmla="*/ 1245361 w 9143999"/>
              <a:gd name="connsiteY384" fmla="*/ 523975 h 4068000"/>
              <a:gd name="connsiteX385" fmla="*/ 1244218 w 9143999"/>
              <a:gd name="connsiteY385" fmla="*/ 549312 h 4068000"/>
              <a:gd name="connsiteX386" fmla="*/ 1265046 w 9143999"/>
              <a:gd name="connsiteY386" fmla="*/ 558560 h 4068000"/>
              <a:gd name="connsiteX387" fmla="*/ 1259585 w 9143999"/>
              <a:gd name="connsiteY387" fmla="*/ 574903 h 4068000"/>
              <a:gd name="connsiteX388" fmla="*/ 1129791 w 9143999"/>
              <a:gd name="connsiteY388" fmla="*/ 629505 h 4068000"/>
              <a:gd name="connsiteX389" fmla="*/ 1106804 w 9143999"/>
              <a:gd name="connsiteY389" fmla="*/ 604421 h 4068000"/>
              <a:gd name="connsiteX390" fmla="*/ 1121409 w 9143999"/>
              <a:gd name="connsiteY390" fmla="*/ 595553 h 4068000"/>
              <a:gd name="connsiteX391" fmla="*/ 1113789 w 9143999"/>
              <a:gd name="connsiteY391" fmla="*/ 572116 h 4068000"/>
              <a:gd name="connsiteX392" fmla="*/ 996441 w 9143999"/>
              <a:gd name="connsiteY392" fmla="*/ 578070 h 4068000"/>
              <a:gd name="connsiteX393" fmla="*/ 1036192 w 9143999"/>
              <a:gd name="connsiteY393" fmla="*/ 697915 h 4068000"/>
              <a:gd name="connsiteX394" fmla="*/ 1052448 w 9143999"/>
              <a:gd name="connsiteY394" fmla="*/ 695508 h 4068000"/>
              <a:gd name="connsiteX395" fmla="*/ 1061465 w 9143999"/>
              <a:gd name="connsiteY395" fmla="*/ 674985 h 4068000"/>
              <a:gd name="connsiteX396" fmla="*/ 1073911 w 9143999"/>
              <a:gd name="connsiteY396" fmla="*/ 692848 h 4068000"/>
              <a:gd name="connsiteX397" fmla="*/ 1085722 w 9143999"/>
              <a:gd name="connsiteY397" fmla="*/ 834357 h 4068000"/>
              <a:gd name="connsiteX398" fmla="*/ 1054861 w 9143999"/>
              <a:gd name="connsiteY398" fmla="*/ 846898 h 4068000"/>
              <a:gd name="connsiteX399" fmla="*/ 1052829 w 9143999"/>
              <a:gd name="connsiteY399" fmla="*/ 833723 h 4068000"/>
              <a:gd name="connsiteX400" fmla="*/ 1033652 w 9143999"/>
              <a:gd name="connsiteY400" fmla="*/ 830936 h 4068000"/>
              <a:gd name="connsiteX401" fmla="*/ 996441 w 9143999"/>
              <a:gd name="connsiteY401" fmla="*/ 945841 h 4068000"/>
              <a:gd name="connsiteX402" fmla="*/ 1107693 w 9143999"/>
              <a:gd name="connsiteY402" fmla="*/ 953822 h 4068000"/>
              <a:gd name="connsiteX403" fmla="*/ 1123060 w 9143999"/>
              <a:gd name="connsiteY403" fmla="*/ 934185 h 4068000"/>
              <a:gd name="connsiteX404" fmla="*/ 1106169 w 9143999"/>
              <a:gd name="connsiteY404" fmla="*/ 926077 h 4068000"/>
              <a:gd name="connsiteX405" fmla="*/ 1123949 w 9143999"/>
              <a:gd name="connsiteY405" fmla="*/ 905048 h 4068000"/>
              <a:gd name="connsiteX406" fmla="*/ 1255394 w 9143999"/>
              <a:gd name="connsiteY406" fmla="*/ 947234 h 4068000"/>
              <a:gd name="connsiteX407" fmla="*/ 1254378 w 9143999"/>
              <a:gd name="connsiteY407" fmla="*/ 979032 h 4068000"/>
              <a:gd name="connsiteX408" fmla="*/ 1247139 w 9143999"/>
              <a:gd name="connsiteY408" fmla="*/ 979032 h 4068000"/>
              <a:gd name="connsiteX409" fmla="*/ 1240408 w 9143999"/>
              <a:gd name="connsiteY409" fmla="*/ 993348 h 4068000"/>
              <a:gd name="connsiteX410" fmla="*/ 1322704 w 9143999"/>
              <a:gd name="connsiteY410" fmla="*/ 1066953 h 4068000"/>
              <a:gd name="connsiteX411" fmla="*/ 1404873 w 9143999"/>
              <a:gd name="connsiteY411" fmla="*/ 993348 h 4068000"/>
              <a:gd name="connsiteX412" fmla="*/ 1398142 w 9143999"/>
              <a:gd name="connsiteY412" fmla="*/ 979032 h 4068000"/>
              <a:gd name="connsiteX413" fmla="*/ 1390776 w 9143999"/>
              <a:gd name="connsiteY413" fmla="*/ 979032 h 4068000"/>
              <a:gd name="connsiteX414" fmla="*/ 1389760 w 9143999"/>
              <a:gd name="connsiteY414" fmla="*/ 947234 h 4068000"/>
              <a:gd name="connsiteX415" fmla="*/ 1521205 w 9143999"/>
              <a:gd name="connsiteY415" fmla="*/ 905048 h 4068000"/>
              <a:gd name="connsiteX416" fmla="*/ 1538985 w 9143999"/>
              <a:gd name="connsiteY416" fmla="*/ 926077 h 4068000"/>
              <a:gd name="connsiteX417" fmla="*/ 1522094 w 9143999"/>
              <a:gd name="connsiteY417" fmla="*/ 934312 h 4068000"/>
              <a:gd name="connsiteX418" fmla="*/ 1537461 w 9143999"/>
              <a:gd name="connsiteY418" fmla="*/ 953949 h 4068000"/>
              <a:gd name="connsiteX419" fmla="*/ 1648713 w 9143999"/>
              <a:gd name="connsiteY419" fmla="*/ 945967 h 4068000"/>
              <a:gd name="connsiteX420" fmla="*/ 1611502 w 9143999"/>
              <a:gd name="connsiteY420" fmla="*/ 831063 h 4068000"/>
              <a:gd name="connsiteX421" fmla="*/ 1592325 w 9143999"/>
              <a:gd name="connsiteY421" fmla="*/ 833850 h 4068000"/>
              <a:gd name="connsiteX422" fmla="*/ 1590293 w 9143999"/>
              <a:gd name="connsiteY422" fmla="*/ 847025 h 4068000"/>
              <a:gd name="connsiteX423" fmla="*/ 1559432 w 9143999"/>
              <a:gd name="connsiteY423" fmla="*/ 834483 h 4068000"/>
              <a:gd name="connsiteX424" fmla="*/ 1571243 w 9143999"/>
              <a:gd name="connsiteY424" fmla="*/ 692974 h 4068000"/>
              <a:gd name="connsiteX425" fmla="*/ 1583689 w 9143999"/>
              <a:gd name="connsiteY425" fmla="*/ 675112 h 4068000"/>
              <a:gd name="connsiteX426" fmla="*/ 1592706 w 9143999"/>
              <a:gd name="connsiteY426" fmla="*/ 695635 h 4068000"/>
              <a:gd name="connsiteX427" fmla="*/ 1609089 w 9143999"/>
              <a:gd name="connsiteY427" fmla="*/ 698042 h 4068000"/>
              <a:gd name="connsiteX428" fmla="*/ 1648840 w 9143999"/>
              <a:gd name="connsiteY428" fmla="*/ 578197 h 4068000"/>
              <a:gd name="connsiteX429" fmla="*/ 1760092 w 9143999"/>
              <a:gd name="connsiteY429" fmla="*/ 586178 h 4068000"/>
              <a:gd name="connsiteX430" fmla="*/ 1775459 w 9143999"/>
              <a:gd name="connsiteY430" fmla="*/ 566541 h 4068000"/>
              <a:gd name="connsiteX431" fmla="*/ 1758568 w 9143999"/>
              <a:gd name="connsiteY431" fmla="*/ 558307 h 4068000"/>
              <a:gd name="connsiteX432" fmla="*/ 1776348 w 9143999"/>
              <a:gd name="connsiteY432" fmla="*/ 537277 h 4068000"/>
              <a:gd name="connsiteX433" fmla="*/ 1907793 w 9143999"/>
              <a:gd name="connsiteY433" fmla="*/ 579463 h 4068000"/>
              <a:gd name="connsiteX434" fmla="*/ 1906777 w 9143999"/>
              <a:gd name="connsiteY434" fmla="*/ 611262 h 4068000"/>
              <a:gd name="connsiteX435" fmla="*/ 1899411 w 9143999"/>
              <a:gd name="connsiteY435" fmla="*/ 611262 h 4068000"/>
              <a:gd name="connsiteX436" fmla="*/ 1892680 w 9143999"/>
              <a:gd name="connsiteY436" fmla="*/ 625577 h 4068000"/>
              <a:gd name="connsiteX437" fmla="*/ 1974849 w 9143999"/>
              <a:gd name="connsiteY437" fmla="*/ 699182 h 4068000"/>
              <a:gd name="connsiteX438" fmla="*/ 2057018 w 9143999"/>
              <a:gd name="connsiteY438" fmla="*/ 625577 h 4068000"/>
              <a:gd name="connsiteX439" fmla="*/ 2050160 w 9143999"/>
              <a:gd name="connsiteY439" fmla="*/ 611262 h 4068000"/>
              <a:gd name="connsiteX440" fmla="*/ 2042794 w 9143999"/>
              <a:gd name="connsiteY440" fmla="*/ 611262 h 4068000"/>
              <a:gd name="connsiteX441" fmla="*/ 2041778 w 9143999"/>
              <a:gd name="connsiteY441" fmla="*/ 579463 h 4068000"/>
              <a:gd name="connsiteX442" fmla="*/ 2173350 w 9143999"/>
              <a:gd name="connsiteY442" fmla="*/ 537277 h 4068000"/>
              <a:gd name="connsiteX443" fmla="*/ 2191130 w 9143999"/>
              <a:gd name="connsiteY443" fmla="*/ 558307 h 4068000"/>
              <a:gd name="connsiteX444" fmla="*/ 2174239 w 9143999"/>
              <a:gd name="connsiteY444" fmla="*/ 566541 h 4068000"/>
              <a:gd name="connsiteX445" fmla="*/ 2189606 w 9143999"/>
              <a:gd name="connsiteY445" fmla="*/ 586178 h 4068000"/>
              <a:gd name="connsiteX446" fmla="*/ 2300858 w 9143999"/>
              <a:gd name="connsiteY446" fmla="*/ 578197 h 4068000"/>
              <a:gd name="connsiteX447" fmla="*/ 2263647 w 9143999"/>
              <a:gd name="connsiteY447" fmla="*/ 463292 h 4068000"/>
              <a:gd name="connsiteX448" fmla="*/ 2244470 w 9143999"/>
              <a:gd name="connsiteY448" fmla="*/ 466079 h 4068000"/>
              <a:gd name="connsiteX449" fmla="*/ 2242438 w 9143999"/>
              <a:gd name="connsiteY449" fmla="*/ 479254 h 4068000"/>
              <a:gd name="connsiteX450" fmla="*/ 2211577 w 9143999"/>
              <a:gd name="connsiteY450" fmla="*/ 466712 h 4068000"/>
              <a:gd name="connsiteX451" fmla="*/ 2223388 w 9143999"/>
              <a:gd name="connsiteY451" fmla="*/ 325204 h 4068000"/>
              <a:gd name="connsiteX452" fmla="*/ 2235834 w 9143999"/>
              <a:gd name="connsiteY452" fmla="*/ 307341 h 4068000"/>
              <a:gd name="connsiteX453" fmla="*/ 2244851 w 9143999"/>
              <a:gd name="connsiteY453" fmla="*/ 327864 h 4068000"/>
              <a:gd name="connsiteX454" fmla="*/ 2261234 w 9143999"/>
              <a:gd name="connsiteY454" fmla="*/ 330271 h 4068000"/>
              <a:gd name="connsiteX455" fmla="*/ 2300985 w 9143999"/>
              <a:gd name="connsiteY455" fmla="*/ 210426 h 4068000"/>
              <a:gd name="connsiteX456" fmla="*/ 2338196 w 9143999"/>
              <a:gd name="connsiteY456" fmla="*/ 95521 h 4068000"/>
              <a:gd name="connsiteX457" fmla="*/ 2357373 w 9143999"/>
              <a:gd name="connsiteY457" fmla="*/ 98308 h 4068000"/>
              <a:gd name="connsiteX458" fmla="*/ 2359405 w 9143999"/>
              <a:gd name="connsiteY458" fmla="*/ 111484 h 4068000"/>
              <a:gd name="connsiteX459" fmla="*/ 2390266 w 9143999"/>
              <a:gd name="connsiteY459" fmla="*/ 98942 h 40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</a:cxnLst>
            <a:rect l="l" t="t" r="r" b="b"/>
            <a:pathLst>
              <a:path w="9143999" h="4068000">
                <a:moveTo>
                  <a:pt x="216661" y="169379"/>
                </a:moveTo>
                <a:lnTo>
                  <a:pt x="234441" y="190409"/>
                </a:lnTo>
                <a:lnTo>
                  <a:pt x="217550" y="198644"/>
                </a:lnTo>
                <a:lnTo>
                  <a:pt x="232917" y="218280"/>
                </a:lnTo>
                <a:lnTo>
                  <a:pt x="344169" y="210299"/>
                </a:lnTo>
                <a:lnTo>
                  <a:pt x="383920" y="330145"/>
                </a:lnTo>
                <a:lnTo>
                  <a:pt x="400303" y="327738"/>
                </a:lnTo>
                <a:lnTo>
                  <a:pt x="409320" y="307214"/>
                </a:lnTo>
                <a:lnTo>
                  <a:pt x="421766" y="325077"/>
                </a:lnTo>
                <a:lnTo>
                  <a:pt x="433577" y="466586"/>
                </a:lnTo>
                <a:lnTo>
                  <a:pt x="402716" y="479128"/>
                </a:lnTo>
                <a:lnTo>
                  <a:pt x="400684" y="465952"/>
                </a:lnTo>
                <a:lnTo>
                  <a:pt x="381507" y="463165"/>
                </a:lnTo>
                <a:lnTo>
                  <a:pt x="344296" y="578070"/>
                </a:lnTo>
                <a:lnTo>
                  <a:pt x="226948" y="572116"/>
                </a:lnTo>
                <a:lnTo>
                  <a:pt x="219201" y="595426"/>
                </a:lnTo>
                <a:lnTo>
                  <a:pt x="233806" y="604294"/>
                </a:lnTo>
                <a:lnTo>
                  <a:pt x="210819" y="629378"/>
                </a:lnTo>
                <a:lnTo>
                  <a:pt x="81152" y="574776"/>
                </a:lnTo>
                <a:lnTo>
                  <a:pt x="75691" y="558433"/>
                </a:lnTo>
                <a:lnTo>
                  <a:pt x="96519" y="549185"/>
                </a:lnTo>
                <a:lnTo>
                  <a:pt x="95376" y="523848"/>
                </a:lnTo>
                <a:lnTo>
                  <a:pt x="18033" y="463925"/>
                </a:lnTo>
                <a:lnTo>
                  <a:pt x="0" y="477897"/>
                </a:lnTo>
                <a:lnTo>
                  <a:pt x="0" y="314562"/>
                </a:lnTo>
                <a:lnTo>
                  <a:pt x="18414" y="331031"/>
                </a:lnTo>
                <a:lnTo>
                  <a:pt x="100583" y="257427"/>
                </a:lnTo>
                <a:lnTo>
                  <a:pt x="93725" y="243111"/>
                </a:lnTo>
                <a:lnTo>
                  <a:pt x="86232" y="243111"/>
                </a:lnTo>
                <a:lnTo>
                  <a:pt x="85216" y="211566"/>
                </a:lnTo>
                <a:close/>
                <a:moveTo>
                  <a:pt x="306958" y="95141"/>
                </a:moveTo>
                <a:lnTo>
                  <a:pt x="344169" y="210172"/>
                </a:lnTo>
                <a:lnTo>
                  <a:pt x="306958" y="95268"/>
                </a:lnTo>
                <a:lnTo>
                  <a:pt x="287781" y="98055"/>
                </a:lnTo>
                <a:lnTo>
                  <a:pt x="287654" y="98815"/>
                </a:lnTo>
                <a:lnTo>
                  <a:pt x="287781" y="97928"/>
                </a:lnTo>
                <a:close/>
                <a:moveTo>
                  <a:pt x="2382008" y="0"/>
                </a:moveTo>
                <a:lnTo>
                  <a:pt x="6295660" y="0"/>
                </a:lnTo>
                <a:lnTo>
                  <a:pt x="6303897" y="98688"/>
                </a:lnTo>
                <a:lnTo>
                  <a:pt x="6273036" y="111230"/>
                </a:lnTo>
                <a:lnTo>
                  <a:pt x="6271004" y="98055"/>
                </a:lnTo>
                <a:lnTo>
                  <a:pt x="6251827" y="95268"/>
                </a:lnTo>
                <a:lnTo>
                  <a:pt x="6214616" y="210172"/>
                </a:lnTo>
                <a:lnTo>
                  <a:pt x="6325995" y="218154"/>
                </a:lnTo>
                <a:lnTo>
                  <a:pt x="6341235" y="198517"/>
                </a:lnTo>
                <a:lnTo>
                  <a:pt x="6324344" y="190283"/>
                </a:lnTo>
                <a:lnTo>
                  <a:pt x="6342124" y="169253"/>
                </a:lnTo>
                <a:lnTo>
                  <a:pt x="6473696" y="211439"/>
                </a:lnTo>
                <a:lnTo>
                  <a:pt x="6472680" y="243238"/>
                </a:lnTo>
                <a:lnTo>
                  <a:pt x="6465314" y="243238"/>
                </a:lnTo>
                <a:lnTo>
                  <a:pt x="6458456" y="257553"/>
                </a:lnTo>
                <a:lnTo>
                  <a:pt x="6540752" y="331158"/>
                </a:lnTo>
                <a:lnTo>
                  <a:pt x="6622921" y="257553"/>
                </a:lnTo>
                <a:lnTo>
                  <a:pt x="6616190" y="243238"/>
                </a:lnTo>
                <a:lnTo>
                  <a:pt x="6608824" y="243238"/>
                </a:lnTo>
                <a:lnTo>
                  <a:pt x="6607808" y="211439"/>
                </a:lnTo>
                <a:lnTo>
                  <a:pt x="6739380" y="169253"/>
                </a:lnTo>
                <a:lnTo>
                  <a:pt x="6757160" y="190283"/>
                </a:lnTo>
                <a:lnTo>
                  <a:pt x="6740269" y="198517"/>
                </a:lnTo>
                <a:lnTo>
                  <a:pt x="6755636" y="218154"/>
                </a:lnTo>
                <a:lnTo>
                  <a:pt x="6866888" y="210172"/>
                </a:lnTo>
                <a:lnTo>
                  <a:pt x="6906639" y="330018"/>
                </a:lnTo>
                <a:lnTo>
                  <a:pt x="6923022" y="327611"/>
                </a:lnTo>
                <a:lnTo>
                  <a:pt x="6932039" y="307088"/>
                </a:lnTo>
                <a:lnTo>
                  <a:pt x="6944485" y="324950"/>
                </a:lnTo>
                <a:lnTo>
                  <a:pt x="6956296" y="466459"/>
                </a:lnTo>
                <a:lnTo>
                  <a:pt x="6925435" y="479001"/>
                </a:lnTo>
                <a:lnTo>
                  <a:pt x="6923403" y="465826"/>
                </a:lnTo>
                <a:lnTo>
                  <a:pt x="6904226" y="463039"/>
                </a:lnTo>
                <a:lnTo>
                  <a:pt x="6867015" y="577943"/>
                </a:lnTo>
                <a:lnTo>
                  <a:pt x="6978267" y="585924"/>
                </a:lnTo>
                <a:lnTo>
                  <a:pt x="6993634" y="566288"/>
                </a:lnTo>
                <a:lnTo>
                  <a:pt x="6976743" y="558053"/>
                </a:lnTo>
                <a:lnTo>
                  <a:pt x="6994523" y="537023"/>
                </a:lnTo>
                <a:lnTo>
                  <a:pt x="7125968" y="579210"/>
                </a:lnTo>
                <a:lnTo>
                  <a:pt x="7124952" y="611008"/>
                </a:lnTo>
                <a:lnTo>
                  <a:pt x="7117586" y="611008"/>
                </a:lnTo>
                <a:lnTo>
                  <a:pt x="7110855" y="625324"/>
                </a:lnTo>
                <a:lnTo>
                  <a:pt x="7193024" y="698929"/>
                </a:lnTo>
                <a:lnTo>
                  <a:pt x="7275320" y="625324"/>
                </a:lnTo>
                <a:lnTo>
                  <a:pt x="7268462" y="611008"/>
                </a:lnTo>
                <a:lnTo>
                  <a:pt x="7261096" y="611008"/>
                </a:lnTo>
                <a:lnTo>
                  <a:pt x="7260080" y="579210"/>
                </a:lnTo>
                <a:lnTo>
                  <a:pt x="7391652" y="537023"/>
                </a:lnTo>
                <a:lnTo>
                  <a:pt x="7409432" y="558053"/>
                </a:lnTo>
                <a:lnTo>
                  <a:pt x="7392541" y="566288"/>
                </a:lnTo>
                <a:lnTo>
                  <a:pt x="7407908" y="585924"/>
                </a:lnTo>
                <a:lnTo>
                  <a:pt x="7519160" y="577943"/>
                </a:lnTo>
                <a:lnTo>
                  <a:pt x="7481949" y="463039"/>
                </a:lnTo>
                <a:lnTo>
                  <a:pt x="7462772" y="465826"/>
                </a:lnTo>
                <a:lnTo>
                  <a:pt x="7460740" y="479001"/>
                </a:lnTo>
                <a:lnTo>
                  <a:pt x="7429879" y="466459"/>
                </a:lnTo>
                <a:lnTo>
                  <a:pt x="7441690" y="324950"/>
                </a:lnTo>
                <a:lnTo>
                  <a:pt x="7454136" y="307088"/>
                </a:lnTo>
                <a:lnTo>
                  <a:pt x="7463153" y="327611"/>
                </a:lnTo>
                <a:lnTo>
                  <a:pt x="7479536" y="330018"/>
                </a:lnTo>
                <a:lnTo>
                  <a:pt x="7519287" y="210172"/>
                </a:lnTo>
                <a:lnTo>
                  <a:pt x="7630666" y="218154"/>
                </a:lnTo>
                <a:lnTo>
                  <a:pt x="7646033" y="198517"/>
                </a:lnTo>
                <a:lnTo>
                  <a:pt x="7629142" y="190283"/>
                </a:lnTo>
                <a:lnTo>
                  <a:pt x="7646922" y="169253"/>
                </a:lnTo>
                <a:lnTo>
                  <a:pt x="7778494" y="211439"/>
                </a:lnTo>
                <a:lnTo>
                  <a:pt x="7777478" y="243238"/>
                </a:lnTo>
                <a:lnTo>
                  <a:pt x="7770112" y="243238"/>
                </a:lnTo>
                <a:lnTo>
                  <a:pt x="7763254" y="257553"/>
                </a:lnTo>
                <a:lnTo>
                  <a:pt x="7845550" y="331158"/>
                </a:lnTo>
                <a:lnTo>
                  <a:pt x="7927719" y="257553"/>
                </a:lnTo>
                <a:lnTo>
                  <a:pt x="7920861" y="243238"/>
                </a:lnTo>
                <a:lnTo>
                  <a:pt x="7913622" y="243238"/>
                </a:lnTo>
                <a:lnTo>
                  <a:pt x="7912606" y="211439"/>
                </a:lnTo>
                <a:lnTo>
                  <a:pt x="8044051" y="169253"/>
                </a:lnTo>
                <a:lnTo>
                  <a:pt x="8061831" y="190283"/>
                </a:lnTo>
                <a:lnTo>
                  <a:pt x="8044940" y="198517"/>
                </a:lnTo>
                <a:lnTo>
                  <a:pt x="8060307" y="218154"/>
                </a:lnTo>
                <a:lnTo>
                  <a:pt x="8171559" y="210172"/>
                </a:lnTo>
                <a:lnTo>
                  <a:pt x="8211310" y="330018"/>
                </a:lnTo>
                <a:lnTo>
                  <a:pt x="8227693" y="327611"/>
                </a:lnTo>
                <a:lnTo>
                  <a:pt x="8236710" y="307088"/>
                </a:lnTo>
                <a:lnTo>
                  <a:pt x="8249156" y="324950"/>
                </a:lnTo>
                <a:lnTo>
                  <a:pt x="8260967" y="466459"/>
                </a:lnTo>
                <a:lnTo>
                  <a:pt x="8230106" y="479001"/>
                </a:lnTo>
                <a:lnTo>
                  <a:pt x="8228074" y="465826"/>
                </a:lnTo>
                <a:lnTo>
                  <a:pt x="8208897" y="463039"/>
                </a:lnTo>
                <a:lnTo>
                  <a:pt x="8171686" y="577943"/>
                </a:lnTo>
                <a:lnTo>
                  <a:pt x="8054338" y="571989"/>
                </a:lnTo>
                <a:lnTo>
                  <a:pt x="8046718" y="595426"/>
                </a:lnTo>
                <a:lnTo>
                  <a:pt x="8061450" y="604294"/>
                </a:lnTo>
                <a:lnTo>
                  <a:pt x="8038463" y="629378"/>
                </a:lnTo>
                <a:lnTo>
                  <a:pt x="7908669" y="574776"/>
                </a:lnTo>
                <a:lnTo>
                  <a:pt x="7903208" y="558433"/>
                </a:lnTo>
                <a:lnTo>
                  <a:pt x="7924036" y="549185"/>
                </a:lnTo>
                <a:lnTo>
                  <a:pt x="7922893" y="523848"/>
                </a:lnTo>
                <a:lnTo>
                  <a:pt x="7845550" y="463925"/>
                </a:lnTo>
                <a:lnTo>
                  <a:pt x="7768207" y="523848"/>
                </a:lnTo>
                <a:lnTo>
                  <a:pt x="7767064" y="549185"/>
                </a:lnTo>
                <a:lnTo>
                  <a:pt x="7787892" y="558433"/>
                </a:lnTo>
                <a:lnTo>
                  <a:pt x="7782431" y="574776"/>
                </a:lnTo>
                <a:lnTo>
                  <a:pt x="7652637" y="629378"/>
                </a:lnTo>
                <a:lnTo>
                  <a:pt x="7629650" y="604294"/>
                </a:lnTo>
                <a:lnTo>
                  <a:pt x="7644382" y="595426"/>
                </a:lnTo>
                <a:lnTo>
                  <a:pt x="7636762" y="571989"/>
                </a:lnTo>
                <a:lnTo>
                  <a:pt x="7519414" y="577943"/>
                </a:lnTo>
                <a:lnTo>
                  <a:pt x="7559165" y="697789"/>
                </a:lnTo>
                <a:lnTo>
                  <a:pt x="7575548" y="695381"/>
                </a:lnTo>
                <a:lnTo>
                  <a:pt x="7584565" y="674858"/>
                </a:lnTo>
                <a:lnTo>
                  <a:pt x="7597011" y="692721"/>
                </a:lnTo>
                <a:lnTo>
                  <a:pt x="7608822" y="834230"/>
                </a:lnTo>
                <a:lnTo>
                  <a:pt x="7577961" y="846772"/>
                </a:lnTo>
                <a:lnTo>
                  <a:pt x="7575929" y="833596"/>
                </a:lnTo>
                <a:lnTo>
                  <a:pt x="7556498" y="830936"/>
                </a:lnTo>
                <a:lnTo>
                  <a:pt x="7519287" y="945841"/>
                </a:lnTo>
                <a:lnTo>
                  <a:pt x="7630666" y="953822"/>
                </a:lnTo>
                <a:lnTo>
                  <a:pt x="7646033" y="934185"/>
                </a:lnTo>
                <a:lnTo>
                  <a:pt x="7629142" y="925951"/>
                </a:lnTo>
                <a:lnTo>
                  <a:pt x="7646922" y="904921"/>
                </a:lnTo>
                <a:lnTo>
                  <a:pt x="7778367" y="947107"/>
                </a:lnTo>
                <a:lnTo>
                  <a:pt x="7777351" y="978906"/>
                </a:lnTo>
                <a:lnTo>
                  <a:pt x="7769985" y="978906"/>
                </a:lnTo>
                <a:lnTo>
                  <a:pt x="7763127" y="993221"/>
                </a:lnTo>
                <a:lnTo>
                  <a:pt x="7845423" y="1066826"/>
                </a:lnTo>
                <a:lnTo>
                  <a:pt x="7927592" y="993221"/>
                </a:lnTo>
                <a:lnTo>
                  <a:pt x="7920861" y="978906"/>
                </a:lnTo>
                <a:lnTo>
                  <a:pt x="7913495" y="978906"/>
                </a:lnTo>
                <a:lnTo>
                  <a:pt x="7912479" y="947107"/>
                </a:lnTo>
                <a:lnTo>
                  <a:pt x="8043924" y="904921"/>
                </a:lnTo>
                <a:lnTo>
                  <a:pt x="8061704" y="925951"/>
                </a:lnTo>
                <a:lnTo>
                  <a:pt x="8044813" y="934185"/>
                </a:lnTo>
                <a:lnTo>
                  <a:pt x="8060180" y="953822"/>
                </a:lnTo>
                <a:lnTo>
                  <a:pt x="8171432" y="945841"/>
                </a:lnTo>
                <a:lnTo>
                  <a:pt x="8134221" y="830936"/>
                </a:lnTo>
                <a:lnTo>
                  <a:pt x="8115171" y="833723"/>
                </a:lnTo>
                <a:lnTo>
                  <a:pt x="8113139" y="846898"/>
                </a:lnTo>
                <a:lnTo>
                  <a:pt x="8082278" y="834357"/>
                </a:lnTo>
                <a:lnTo>
                  <a:pt x="8094089" y="692848"/>
                </a:lnTo>
                <a:lnTo>
                  <a:pt x="8106535" y="674985"/>
                </a:lnTo>
                <a:lnTo>
                  <a:pt x="8115552" y="695508"/>
                </a:lnTo>
                <a:lnTo>
                  <a:pt x="8131808" y="697915"/>
                </a:lnTo>
                <a:lnTo>
                  <a:pt x="8171559" y="578070"/>
                </a:lnTo>
                <a:lnTo>
                  <a:pt x="8282811" y="586051"/>
                </a:lnTo>
                <a:lnTo>
                  <a:pt x="8298178" y="566415"/>
                </a:lnTo>
                <a:lnTo>
                  <a:pt x="8281287" y="558180"/>
                </a:lnTo>
                <a:lnTo>
                  <a:pt x="8299067" y="537150"/>
                </a:lnTo>
                <a:lnTo>
                  <a:pt x="8430512" y="579337"/>
                </a:lnTo>
                <a:lnTo>
                  <a:pt x="8429496" y="611135"/>
                </a:lnTo>
                <a:lnTo>
                  <a:pt x="8422130" y="611135"/>
                </a:lnTo>
                <a:lnTo>
                  <a:pt x="8415399" y="625451"/>
                </a:lnTo>
                <a:lnTo>
                  <a:pt x="8497568" y="699055"/>
                </a:lnTo>
                <a:lnTo>
                  <a:pt x="8579737" y="625451"/>
                </a:lnTo>
                <a:lnTo>
                  <a:pt x="8573006" y="611135"/>
                </a:lnTo>
                <a:lnTo>
                  <a:pt x="8565640" y="611135"/>
                </a:lnTo>
                <a:lnTo>
                  <a:pt x="8564624" y="579337"/>
                </a:lnTo>
                <a:lnTo>
                  <a:pt x="8696069" y="537150"/>
                </a:lnTo>
                <a:lnTo>
                  <a:pt x="8713849" y="558180"/>
                </a:lnTo>
                <a:lnTo>
                  <a:pt x="8696958" y="566415"/>
                </a:lnTo>
                <a:lnTo>
                  <a:pt x="8712198" y="586051"/>
                </a:lnTo>
                <a:lnTo>
                  <a:pt x="8823450" y="578070"/>
                </a:lnTo>
                <a:lnTo>
                  <a:pt x="8786239" y="463165"/>
                </a:lnTo>
                <a:lnTo>
                  <a:pt x="8767062" y="465952"/>
                </a:lnTo>
                <a:lnTo>
                  <a:pt x="8765030" y="479128"/>
                </a:lnTo>
                <a:lnTo>
                  <a:pt x="8734169" y="466586"/>
                </a:lnTo>
                <a:lnTo>
                  <a:pt x="8745980" y="325077"/>
                </a:lnTo>
                <a:lnTo>
                  <a:pt x="8758426" y="307214"/>
                </a:lnTo>
                <a:lnTo>
                  <a:pt x="8767443" y="327738"/>
                </a:lnTo>
                <a:lnTo>
                  <a:pt x="8783826" y="330145"/>
                </a:lnTo>
                <a:lnTo>
                  <a:pt x="8822434" y="213593"/>
                </a:lnTo>
                <a:lnTo>
                  <a:pt x="8925685" y="221068"/>
                </a:lnTo>
                <a:lnTo>
                  <a:pt x="8941052" y="201431"/>
                </a:lnTo>
                <a:lnTo>
                  <a:pt x="8924161" y="193196"/>
                </a:lnTo>
                <a:lnTo>
                  <a:pt x="8941942" y="172167"/>
                </a:lnTo>
                <a:lnTo>
                  <a:pt x="9073386" y="214353"/>
                </a:lnTo>
                <a:lnTo>
                  <a:pt x="9072370" y="246151"/>
                </a:lnTo>
                <a:lnTo>
                  <a:pt x="9065005" y="246151"/>
                </a:lnTo>
                <a:lnTo>
                  <a:pt x="9058273" y="260467"/>
                </a:lnTo>
                <a:lnTo>
                  <a:pt x="9140442" y="334072"/>
                </a:lnTo>
                <a:lnTo>
                  <a:pt x="9143999" y="330886"/>
                </a:lnTo>
                <a:lnTo>
                  <a:pt x="9143999" y="469168"/>
                </a:lnTo>
                <a:lnTo>
                  <a:pt x="9140823" y="466712"/>
                </a:lnTo>
                <a:lnTo>
                  <a:pt x="9063480" y="526508"/>
                </a:lnTo>
                <a:lnTo>
                  <a:pt x="9062337" y="551972"/>
                </a:lnTo>
                <a:lnTo>
                  <a:pt x="9083165" y="561220"/>
                </a:lnTo>
                <a:lnTo>
                  <a:pt x="9077704" y="577563"/>
                </a:lnTo>
                <a:lnTo>
                  <a:pt x="8947910" y="632164"/>
                </a:lnTo>
                <a:lnTo>
                  <a:pt x="8925050" y="607081"/>
                </a:lnTo>
                <a:lnTo>
                  <a:pt x="8939655" y="598213"/>
                </a:lnTo>
                <a:lnTo>
                  <a:pt x="8932035" y="574649"/>
                </a:lnTo>
                <a:lnTo>
                  <a:pt x="8814687" y="580730"/>
                </a:lnTo>
                <a:lnTo>
                  <a:pt x="8854311" y="700575"/>
                </a:lnTo>
                <a:lnTo>
                  <a:pt x="8870694" y="698168"/>
                </a:lnTo>
                <a:lnTo>
                  <a:pt x="8879711" y="677645"/>
                </a:lnTo>
                <a:lnTo>
                  <a:pt x="8892157" y="695508"/>
                </a:lnTo>
                <a:lnTo>
                  <a:pt x="8903841" y="837016"/>
                </a:lnTo>
                <a:lnTo>
                  <a:pt x="8872980" y="849558"/>
                </a:lnTo>
                <a:lnTo>
                  <a:pt x="8871075" y="836383"/>
                </a:lnTo>
                <a:lnTo>
                  <a:pt x="8851898" y="833596"/>
                </a:lnTo>
                <a:lnTo>
                  <a:pt x="8815703" y="945460"/>
                </a:lnTo>
                <a:lnTo>
                  <a:pt x="8706483" y="939759"/>
                </a:lnTo>
                <a:lnTo>
                  <a:pt x="8698736" y="963196"/>
                </a:lnTo>
                <a:lnTo>
                  <a:pt x="8713468" y="972191"/>
                </a:lnTo>
                <a:lnTo>
                  <a:pt x="8690481" y="997275"/>
                </a:lnTo>
                <a:lnTo>
                  <a:pt x="8560687" y="942673"/>
                </a:lnTo>
                <a:lnTo>
                  <a:pt x="8555353" y="926330"/>
                </a:lnTo>
                <a:lnTo>
                  <a:pt x="8576181" y="916956"/>
                </a:lnTo>
                <a:lnTo>
                  <a:pt x="8575038" y="891618"/>
                </a:lnTo>
                <a:lnTo>
                  <a:pt x="8497695" y="831696"/>
                </a:lnTo>
                <a:lnTo>
                  <a:pt x="8420352" y="891618"/>
                </a:lnTo>
                <a:lnTo>
                  <a:pt x="8419209" y="916956"/>
                </a:lnTo>
                <a:lnTo>
                  <a:pt x="8440037" y="926330"/>
                </a:lnTo>
                <a:lnTo>
                  <a:pt x="8434576" y="942673"/>
                </a:lnTo>
                <a:lnTo>
                  <a:pt x="8304782" y="997275"/>
                </a:lnTo>
                <a:lnTo>
                  <a:pt x="8281922" y="972191"/>
                </a:lnTo>
                <a:lnTo>
                  <a:pt x="8296527" y="963196"/>
                </a:lnTo>
                <a:lnTo>
                  <a:pt x="8288907" y="939759"/>
                </a:lnTo>
                <a:lnTo>
                  <a:pt x="8171559" y="945840"/>
                </a:lnTo>
                <a:lnTo>
                  <a:pt x="8211183" y="1065559"/>
                </a:lnTo>
                <a:lnTo>
                  <a:pt x="8227566" y="1063278"/>
                </a:lnTo>
                <a:lnTo>
                  <a:pt x="8236583" y="1042755"/>
                </a:lnTo>
                <a:lnTo>
                  <a:pt x="8249029" y="1060618"/>
                </a:lnTo>
                <a:lnTo>
                  <a:pt x="8260713" y="1202000"/>
                </a:lnTo>
                <a:lnTo>
                  <a:pt x="8229852" y="1214669"/>
                </a:lnTo>
                <a:lnTo>
                  <a:pt x="8227947" y="1201493"/>
                </a:lnTo>
                <a:lnTo>
                  <a:pt x="8208770" y="1198706"/>
                </a:lnTo>
                <a:lnTo>
                  <a:pt x="8171559" y="1313611"/>
                </a:lnTo>
                <a:lnTo>
                  <a:pt x="8282811" y="1321592"/>
                </a:lnTo>
                <a:lnTo>
                  <a:pt x="8298178" y="1301956"/>
                </a:lnTo>
                <a:lnTo>
                  <a:pt x="8281160" y="1293848"/>
                </a:lnTo>
                <a:lnTo>
                  <a:pt x="8299067" y="1272818"/>
                </a:lnTo>
                <a:lnTo>
                  <a:pt x="8430512" y="1315004"/>
                </a:lnTo>
                <a:lnTo>
                  <a:pt x="8429496" y="1346803"/>
                </a:lnTo>
                <a:lnTo>
                  <a:pt x="8422257" y="1346803"/>
                </a:lnTo>
                <a:lnTo>
                  <a:pt x="8415399" y="1361118"/>
                </a:lnTo>
                <a:lnTo>
                  <a:pt x="8497695" y="1434723"/>
                </a:lnTo>
                <a:lnTo>
                  <a:pt x="8579864" y="1361118"/>
                </a:lnTo>
                <a:lnTo>
                  <a:pt x="8573133" y="1346803"/>
                </a:lnTo>
                <a:lnTo>
                  <a:pt x="8565767" y="1346803"/>
                </a:lnTo>
                <a:lnTo>
                  <a:pt x="8564751" y="1315004"/>
                </a:lnTo>
                <a:lnTo>
                  <a:pt x="8696323" y="1272818"/>
                </a:lnTo>
                <a:lnTo>
                  <a:pt x="8714103" y="1293848"/>
                </a:lnTo>
                <a:lnTo>
                  <a:pt x="8697212" y="1301956"/>
                </a:lnTo>
                <a:lnTo>
                  <a:pt x="8712452" y="1321592"/>
                </a:lnTo>
                <a:lnTo>
                  <a:pt x="8823831" y="1313611"/>
                </a:lnTo>
                <a:lnTo>
                  <a:pt x="8786620" y="1198706"/>
                </a:lnTo>
                <a:lnTo>
                  <a:pt x="8767443" y="1201493"/>
                </a:lnTo>
                <a:lnTo>
                  <a:pt x="8765411" y="1214669"/>
                </a:lnTo>
                <a:lnTo>
                  <a:pt x="8734550" y="1202000"/>
                </a:lnTo>
                <a:lnTo>
                  <a:pt x="8746361" y="1060618"/>
                </a:lnTo>
                <a:lnTo>
                  <a:pt x="8758807" y="1042755"/>
                </a:lnTo>
                <a:lnTo>
                  <a:pt x="8767824" y="1063278"/>
                </a:lnTo>
                <a:lnTo>
                  <a:pt x="8784080" y="1065559"/>
                </a:lnTo>
                <a:lnTo>
                  <a:pt x="8822688" y="949134"/>
                </a:lnTo>
                <a:lnTo>
                  <a:pt x="8925939" y="956482"/>
                </a:lnTo>
                <a:lnTo>
                  <a:pt x="8941306" y="936845"/>
                </a:lnTo>
                <a:lnTo>
                  <a:pt x="8924415" y="928737"/>
                </a:lnTo>
                <a:lnTo>
                  <a:pt x="8942195" y="907707"/>
                </a:lnTo>
                <a:lnTo>
                  <a:pt x="9073640" y="949894"/>
                </a:lnTo>
                <a:lnTo>
                  <a:pt x="9072624" y="981692"/>
                </a:lnTo>
                <a:lnTo>
                  <a:pt x="9065385" y="981692"/>
                </a:lnTo>
                <a:lnTo>
                  <a:pt x="9058527" y="996008"/>
                </a:lnTo>
                <a:lnTo>
                  <a:pt x="9140823" y="1069613"/>
                </a:lnTo>
                <a:lnTo>
                  <a:pt x="9143999" y="1066768"/>
                </a:lnTo>
                <a:lnTo>
                  <a:pt x="9143999" y="4068000"/>
                </a:lnTo>
                <a:lnTo>
                  <a:pt x="0" y="4068000"/>
                </a:lnTo>
                <a:lnTo>
                  <a:pt x="0" y="1050192"/>
                </a:lnTo>
                <a:lnTo>
                  <a:pt x="18287" y="1066573"/>
                </a:lnTo>
                <a:lnTo>
                  <a:pt x="100456" y="992968"/>
                </a:lnTo>
                <a:lnTo>
                  <a:pt x="93725" y="978652"/>
                </a:lnTo>
                <a:lnTo>
                  <a:pt x="86232" y="978652"/>
                </a:lnTo>
                <a:lnTo>
                  <a:pt x="85216" y="946854"/>
                </a:lnTo>
                <a:lnTo>
                  <a:pt x="216661" y="904668"/>
                </a:lnTo>
                <a:lnTo>
                  <a:pt x="234441" y="925697"/>
                </a:lnTo>
                <a:lnTo>
                  <a:pt x="217550" y="933932"/>
                </a:lnTo>
                <a:lnTo>
                  <a:pt x="232917" y="953568"/>
                </a:lnTo>
                <a:lnTo>
                  <a:pt x="344169" y="945587"/>
                </a:lnTo>
                <a:lnTo>
                  <a:pt x="306958" y="830683"/>
                </a:lnTo>
                <a:lnTo>
                  <a:pt x="287781" y="833470"/>
                </a:lnTo>
                <a:lnTo>
                  <a:pt x="285749" y="846645"/>
                </a:lnTo>
                <a:lnTo>
                  <a:pt x="254888" y="834103"/>
                </a:lnTo>
                <a:lnTo>
                  <a:pt x="266699" y="692848"/>
                </a:lnTo>
                <a:lnTo>
                  <a:pt x="279145" y="674985"/>
                </a:lnTo>
                <a:lnTo>
                  <a:pt x="288162" y="695508"/>
                </a:lnTo>
                <a:lnTo>
                  <a:pt x="304418" y="697915"/>
                </a:lnTo>
                <a:lnTo>
                  <a:pt x="344169" y="578070"/>
                </a:lnTo>
                <a:lnTo>
                  <a:pt x="455421" y="586051"/>
                </a:lnTo>
                <a:lnTo>
                  <a:pt x="470788" y="566415"/>
                </a:lnTo>
                <a:lnTo>
                  <a:pt x="453897" y="558180"/>
                </a:lnTo>
                <a:lnTo>
                  <a:pt x="471677" y="537150"/>
                </a:lnTo>
                <a:lnTo>
                  <a:pt x="603122" y="579337"/>
                </a:lnTo>
                <a:lnTo>
                  <a:pt x="602106" y="611135"/>
                </a:lnTo>
                <a:lnTo>
                  <a:pt x="594740" y="611135"/>
                </a:lnTo>
                <a:lnTo>
                  <a:pt x="588009" y="625451"/>
                </a:lnTo>
                <a:lnTo>
                  <a:pt x="670178" y="699055"/>
                </a:lnTo>
                <a:lnTo>
                  <a:pt x="752347" y="625451"/>
                </a:lnTo>
                <a:lnTo>
                  <a:pt x="745489" y="611135"/>
                </a:lnTo>
                <a:lnTo>
                  <a:pt x="738123" y="611135"/>
                </a:lnTo>
                <a:lnTo>
                  <a:pt x="737107" y="579337"/>
                </a:lnTo>
                <a:lnTo>
                  <a:pt x="868552" y="537150"/>
                </a:lnTo>
                <a:lnTo>
                  <a:pt x="886332" y="558180"/>
                </a:lnTo>
                <a:lnTo>
                  <a:pt x="869441" y="566415"/>
                </a:lnTo>
                <a:lnTo>
                  <a:pt x="884681" y="586051"/>
                </a:lnTo>
                <a:lnTo>
                  <a:pt x="995933" y="578070"/>
                </a:lnTo>
                <a:lnTo>
                  <a:pt x="958722" y="463165"/>
                </a:lnTo>
                <a:lnTo>
                  <a:pt x="939545" y="465952"/>
                </a:lnTo>
                <a:lnTo>
                  <a:pt x="937513" y="479128"/>
                </a:lnTo>
                <a:lnTo>
                  <a:pt x="906652" y="466586"/>
                </a:lnTo>
                <a:lnTo>
                  <a:pt x="918463" y="325077"/>
                </a:lnTo>
                <a:lnTo>
                  <a:pt x="930909" y="307214"/>
                </a:lnTo>
                <a:lnTo>
                  <a:pt x="939926" y="327738"/>
                </a:lnTo>
                <a:lnTo>
                  <a:pt x="956309" y="330145"/>
                </a:lnTo>
                <a:lnTo>
                  <a:pt x="996060" y="210299"/>
                </a:lnTo>
                <a:lnTo>
                  <a:pt x="1107312" y="218280"/>
                </a:lnTo>
                <a:lnTo>
                  <a:pt x="1122679" y="198644"/>
                </a:lnTo>
                <a:lnTo>
                  <a:pt x="1105788" y="190409"/>
                </a:lnTo>
                <a:lnTo>
                  <a:pt x="1123568" y="169379"/>
                </a:lnTo>
                <a:lnTo>
                  <a:pt x="1255013" y="211566"/>
                </a:lnTo>
                <a:lnTo>
                  <a:pt x="1253997" y="243364"/>
                </a:lnTo>
                <a:lnTo>
                  <a:pt x="1247139" y="243364"/>
                </a:lnTo>
                <a:lnTo>
                  <a:pt x="1240281" y="257680"/>
                </a:lnTo>
                <a:lnTo>
                  <a:pt x="1322577" y="331285"/>
                </a:lnTo>
                <a:lnTo>
                  <a:pt x="1404746" y="257680"/>
                </a:lnTo>
                <a:lnTo>
                  <a:pt x="1398015" y="243364"/>
                </a:lnTo>
                <a:lnTo>
                  <a:pt x="1390649" y="243364"/>
                </a:lnTo>
                <a:lnTo>
                  <a:pt x="1389633" y="211566"/>
                </a:lnTo>
                <a:lnTo>
                  <a:pt x="1521205" y="169379"/>
                </a:lnTo>
                <a:lnTo>
                  <a:pt x="1538985" y="190409"/>
                </a:lnTo>
                <a:lnTo>
                  <a:pt x="1522094" y="198644"/>
                </a:lnTo>
                <a:lnTo>
                  <a:pt x="1537461" y="218280"/>
                </a:lnTo>
                <a:lnTo>
                  <a:pt x="1648713" y="210299"/>
                </a:lnTo>
                <a:lnTo>
                  <a:pt x="1688464" y="330145"/>
                </a:lnTo>
                <a:lnTo>
                  <a:pt x="1704847" y="327738"/>
                </a:lnTo>
                <a:lnTo>
                  <a:pt x="1713864" y="307214"/>
                </a:lnTo>
                <a:lnTo>
                  <a:pt x="1726310" y="325077"/>
                </a:lnTo>
                <a:lnTo>
                  <a:pt x="1738121" y="466586"/>
                </a:lnTo>
                <a:lnTo>
                  <a:pt x="1707260" y="479128"/>
                </a:lnTo>
                <a:lnTo>
                  <a:pt x="1705228" y="465952"/>
                </a:lnTo>
                <a:lnTo>
                  <a:pt x="1686051" y="463165"/>
                </a:lnTo>
                <a:lnTo>
                  <a:pt x="1648840" y="578070"/>
                </a:lnTo>
                <a:lnTo>
                  <a:pt x="1531492" y="572116"/>
                </a:lnTo>
                <a:lnTo>
                  <a:pt x="1523872" y="595553"/>
                </a:lnTo>
                <a:lnTo>
                  <a:pt x="1538604" y="604421"/>
                </a:lnTo>
                <a:lnTo>
                  <a:pt x="1515617" y="629505"/>
                </a:lnTo>
                <a:lnTo>
                  <a:pt x="1385823" y="574903"/>
                </a:lnTo>
                <a:lnTo>
                  <a:pt x="1380362" y="558560"/>
                </a:lnTo>
                <a:lnTo>
                  <a:pt x="1401190" y="549312"/>
                </a:lnTo>
                <a:lnTo>
                  <a:pt x="1400047" y="523975"/>
                </a:lnTo>
                <a:lnTo>
                  <a:pt x="1322704" y="464052"/>
                </a:lnTo>
                <a:lnTo>
                  <a:pt x="1245361" y="523975"/>
                </a:lnTo>
                <a:lnTo>
                  <a:pt x="1244218" y="549312"/>
                </a:lnTo>
                <a:lnTo>
                  <a:pt x="1265046" y="558560"/>
                </a:lnTo>
                <a:lnTo>
                  <a:pt x="1259585" y="574903"/>
                </a:lnTo>
                <a:lnTo>
                  <a:pt x="1129791" y="629505"/>
                </a:lnTo>
                <a:lnTo>
                  <a:pt x="1106804" y="604421"/>
                </a:lnTo>
                <a:lnTo>
                  <a:pt x="1121409" y="595553"/>
                </a:lnTo>
                <a:lnTo>
                  <a:pt x="1113789" y="572116"/>
                </a:lnTo>
                <a:lnTo>
                  <a:pt x="996441" y="578070"/>
                </a:lnTo>
                <a:lnTo>
                  <a:pt x="1036192" y="697915"/>
                </a:lnTo>
                <a:lnTo>
                  <a:pt x="1052448" y="695508"/>
                </a:lnTo>
                <a:lnTo>
                  <a:pt x="1061465" y="674985"/>
                </a:lnTo>
                <a:lnTo>
                  <a:pt x="1073911" y="692848"/>
                </a:lnTo>
                <a:lnTo>
                  <a:pt x="1085722" y="834357"/>
                </a:lnTo>
                <a:lnTo>
                  <a:pt x="1054861" y="846898"/>
                </a:lnTo>
                <a:lnTo>
                  <a:pt x="1052829" y="833723"/>
                </a:lnTo>
                <a:lnTo>
                  <a:pt x="1033652" y="830936"/>
                </a:lnTo>
                <a:lnTo>
                  <a:pt x="996441" y="945841"/>
                </a:lnTo>
                <a:lnTo>
                  <a:pt x="1107693" y="953822"/>
                </a:lnTo>
                <a:lnTo>
                  <a:pt x="1123060" y="934185"/>
                </a:lnTo>
                <a:lnTo>
                  <a:pt x="1106169" y="926077"/>
                </a:lnTo>
                <a:lnTo>
                  <a:pt x="1123949" y="905048"/>
                </a:lnTo>
                <a:lnTo>
                  <a:pt x="1255394" y="947234"/>
                </a:lnTo>
                <a:lnTo>
                  <a:pt x="1254378" y="979032"/>
                </a:lnTo>
                <a:lnTo>
                  <a:pt x="1247139" y="979032"/>
                </a:lnTo>
                <a:lnTo>
                  <a:pt x="1240408" y="993348"/>
                </a:lnTo>
                <a:lnTo>
                  <a:pt x="1322704" y="1066953"/>
                </a:lnTo>
                <a:lnTo>
                  <a:pt x="1404873" y="993348"/>
                </a:lnTo>
                <a:lnTo>
                  <a:pt x="1398142" y="979032"/>
                </a:lnTo>
                <a:lnTo>
                  <a:pt x="1390776" y="979032"/>
                </a:lnTo>
                <a:lnTo>
                  <a:pt x="1389760" y="947234"/>
                </a:lnTo>
                <a:lnTo>
                  <a:pt x="1521205" y="905048"/>
                </a:lnTo>
                <a:lnTo>
                  <a:pt x="1538985" y="926077"/>
                </a:lnTo>
                <a:lnTo>
                  <a:pt x="1522094" y="934312"/>
                </a:lnTo>
                <a:lnTo>
                  <a:pt x="1537461" y="953949"/>
                </a:lnTo>
                <a:lnTo>
                  <a:pt x="1648713" y="945967"/>
                </a:lnTo>
                <a:lnTo>
                  <a:pt x="1611502" y="831063"/>
                </a:lnTo>
                <a:lnTo>
                  <a:pt x="1592325" y="833850"/>
                </a:lnTo>
                <a:lnTo>
                  <a:pt x="1590293" y="847025"/>
                </a:lnTo>
                <a:lnTo>
                  <a:pt x="1559432" y="834483"/>
                </a:lnTo>
                <a:lnTo>
                  <a:pt x="1571243" y="692974"/>
                </a:lnTo>
                <a:lnTo>
                  <a:pt x="1583689" y="675112"/>
                </a:lnTo>
                <a:lnTo>
                  <a:pt x="1592706" y="695635"/>
                </a:lnTo>
                <a:lnTo>
                  <a:pt x="1609089" y="698042"/>
                </a:lnTo>
                <a:lnTo>
                  <a:pt x="1648840" y="578197"/>
                </a:lnTo>
                <a:lnTo>
                  <a:pt x="1760092" y="586178"/>
                </a:lnTo>
                <a:lnTo>
                  <a:pt x="1775459" y="566541"/>
                </a:lnTo>
                <a:lnTo>
                  <a:pt x="1758568" y="558307"/>
                </a:lnTo>
                <a:lnTo>
                  <a:pt x="1776348" y="537277"/>
                </a:lnTo>
                <a:lnTo>
                  <a:pt x="1907793" y="579463"/>
                </a:lnTo>
                <a:lnTo>
                  <a:pt x="1906777" y="611262"/>
                </a:lnTo>
                <a:lnTo>
                  <a:pt x="1899411" y="611262"/>
                </a:lnTo>
                <a:lnTo>
                  <a:pt x="1892680" y="625577"/>
                </a:lnTo>
                <a:lnTo>
                  <a:pt x="1974849" y="699182"/>
                </a:lnTo>
                <a:lnTo>
                  <a:pt x="2057018" y="625577"/>
                </a:lnTo>
                <a:lnTo>
                  <a:pt x="2050160" y="611262"/>
                </a:lnTo>
                <a:lnTo>
                  <a:pt x="2042794" y="611262"/>
                </a:lnTo>
                <a:lnTo>
                  <a:pt x="2041778" y="579463"/>
                </a:lnTo>
                <a:lnTo>
                  <a:pt x="2173350" y="537277"/>
                </a:lnTo>
                <a:lnTo>
                  <a:pt x="2191130" y="558307"/>
                </a:lnTo>
                <a:lnTo>
                  <a:pt x="2174239" y="566541"/>
                </a:lnTo>
                <a:lnTo>
                  <a:pt x="2189606" y="586178"/>
                </a:lnTo>
                <a:lnTo>
                  <a:pt x="2300858" y="578197"/>
                </a:lnTo>
                <a:lnTo>
                  <a:pt x="2263647" y="463292"/>
                </a:lnTo>
                <a:lnTo>
                  <a:pt x="2244470" y="466079"/>
                </a:lnTo>
                <a:lnTo>
                  <a:pt x="2242438" y="479254"/>
                </a:lnTo>
                <a:lnTo>
                  <a:pt x="2211577" y="466712"/>
                </a:lnTo>
                <a:lnTo>
                  <a:pt x="2223388" y="325204"/>
                </a:lnTo>
                <a:lnTo>
                  <a:pt x="2235834" y="307341"/>
                </a:lnTo>
                <a:lnTo>
                  <a:pt x="2244851" y="327864"/>
                </a:lnTo>
                <a:lnTo>
                  <a:pt x="2261234" y="330271"/>
                </a:lnTo>
                <a:lnTo>
                  <a:pt x="2300985" y="210426"/>
                </a:lnTo>
                <a:lnTo>
                  <a:pt x="2338196" y="95521"/>
                </a:lnTo>
                <a:lnTo>
                  <a:pt x="2357373" y="98308"/>
                </a:lnTo>
                <a:lnTo>
                  <a:pt x="2359405" y="111484"/>
                </a:lnTo>
                <a:lnTo>
                  <a:pt x="2390266" y="98942"/>
                </a:lnTo>
                <a:close/>
              </a:path>
            </a:pathLst>
          </a:custGeom>
          <a:solidFill>
            <a:srgbClr val="C0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36830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Golfjes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2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C00862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1A19C0D1-FB7E-E143-A689-A07980F1E25A}"/>
              </a:ext>
            </a:extLst>
          </p:cNvPr>
          <p:cNvSpPr/>
          <p:nvPr userDrawn="1"/>
        </p:nvSpPr>
        <p:spPr>
          <a:xfrm>
            <a:off x="2" y="1075502"/>
            <a:ext cx="9143999" cy="4067999"/>
          </a:xfrm>
          <a:custGeom>
            <a:avLst/>
            <a:gdLst>
              <a:gd name="connsiteX0" fmla="*/ 239105 w 9143999"/>
              <a:gd name="connsiteY0" fmla="*/ 0 h 4067999"/>
              <a:gd name="connsiteX1" fmla="*/ 268893 w 9143999"/>
              <a:gd name="connsiteY1" fmla="*/ 0 h 4067999"/>
              <a:gd name="connsiteX2" fmla="*/ 298836 w 9143999"/>
              <a:gd name="connsiteY2" fmla="*/ 4391 h 4067999"/>
              <a:gd name="connsiteX3" fmla="*/ 249173 w 9143999"/>
              <a:gd name="connsiteY3" fmla="*/ 233378 h 4067999"/>
              <a:gd name="connsiteX4" fmla="*/ 700639 w 9143999"/>
              <a:gd name="connsiteY4" fmla="*/ 5395 h 4067999"/>
              <a:gd name="connsiteX5" fmla="*/ 719420 w 9143999"/>
              <a:gd name="connsiteY5" fmla="*/ 0 h 4067999"/>
              <a:gd name="connsiteX6" fmla="*/ 749207 w 9143999"/>
              <a:gd name="connsiteY6" fmla="*/ 0 h 4067999"/>
              <a:gd name="connsiteX7" fmla="*/ 779150 w 9143999"/>
              <a:gd name="connsiteY7" fmla="*/ 4391 h 4067999"/>
              <a:gd name="connsiteX8" fmla="*/ 729487 w 9143999"/>
              <a:gd name="connsiteY8" fmla="*/ 233378 h 4067999"/>
              <a:gd name="connsiteX9" fmla="*/ 1180953 w 9143999"/>
              <a:gd name="connsiteY9" fmla="*/ 5374 h 4067999"/>
              <a:gd name="connsiteX10" fmla="*/ 1199708 w 9143999"/>
              <a:gd name="connsiteY10" fmla="*/ 0 h 4067999"/>
              <a:gd name="connsiteX11" fmla="*/ 1229521 w 9143999"/>
              <a:gd name="connsiteY11" fmla="*/ 0 h 4067999"/>
              <a:gd name="connsiteX12" fmla="*/ 1259464 w 9143999"/>
              <a:gd name="connsiteY12" fmla="*/ 4391 h 4067999"/>
              <a:gd name="connsiteX13" fmla="*/ 1209801 w 9143999"/>
              <a:gd name="connsiteY13" fmla="*/ 233378 h 4067999"/>
              <a:gd name="connsiteX14" fmla="*/ 1661268 w 9143999"/>
              <a:gd name="connsiteY14" fmla="*/ 5374 h 4067999"/>
              <a:gd name="connsiteX15" fmla="*/ 1680023 w 9143999"/>
              <a:gd name="connsiteY15" fmla="*/ 0 h 4067999"/>
              <a:gd name="connsiteX16" fmla="*/ 1709835 w 9143999"/>
              <a:gd name="connsiteY16" fmla="*/ 0 h 4067999"/>
              <a:gd name="connsiteX17" fmla="*/ 1739778 w 9143999"/>
              <a:gd name="connsiteY17" fmla="*/ 4391 h 4067999"/>
              <a:gd name="connsiteX18" fmla="*/ 1690115 w 9143999"/>
              <a:gd name="connsiteY18" fmla="*/ 233378 h 4067999"/>
              <a:gd name="connsiteX19" fmla="*/ 2141581 w 9143999"/>
              <a:gd name="connsiteY19" fmla="*/ 5374 h 4067999"/>
              <a:gd name="connsiteX20" fmla="*/ 2160336 w 9143999"/>
              <a:gd name="connsiteY20" fmla="*/ 0 h 4067999"/>
              <a:gd name="connsiteX21" fmla="*/ 2190148 w 9143999"/>
              <a:gd name="connsiteY21" fmla="*/ 0 h 4067999"/>
              <a:gd name="connsiteX22" fmla="*/ 2220091 w 9143999"/>
              <a:gd name="connsiteY22" fmla="*/ 4391 h 4067999"/>
              <a:gd name="connsiteX23" fmla="*/ 2170428 w 9143999"/>
              <a:gd name="connsiteY23" fmla="*/ 233378 h 4067999"/>
              <a:gd name="connsiteX24" fmla="*/ 2621895 w 9143999"/>
              <a:gd name="connsiteY24" fmla="*/ 5374 h 4067999"/>
              <a:gd name="connsiteX25" fmla="*/ 2640649 w 9143999"/>
              <a:gd name="connsiteY25" fmla="*/ 0 h 4067999"/>
              <a:gd name="connsiteX26" fmla="*/ 2670462 w 9143999"/>
              <a:gd name="connsiteY26" fmla="*/ 0 h 4067999"/>
              <a:gd name="connsiteX27" fmla="*/ 2700405 w 9143999"/>
              <a:gd name="connsiteY27" fmla="*/ 4391 h 4067999"/>
              <a:gd name="connsiteX28" fmla="*/ 2650742 w 9143999"/>
              <a:gd name="connsiteY28" fmla="*/ 233378 h 4067999"/>
              <a:gd name="connsiteX29" fmla="*/ 3102208 w 9143999"/>
              <a:gd name="connsiteY29" fmla="*/ 5374 h 4067999"/>
              <a:gd name="connsiteX30" fmla="*/ 3120963 w 9143999"/>
              <a:gd name="connsiteY30" fmla="*/ 0 h 4067999"/>
              <a:gd name="connsiteX31" fmla="*/ 6993300 w 9143999"/>
              <a:gd name="connsiteY31" fmla="*/ 0 h 4067999"/>
              <a:gd name="connsiteX32" fmla="*/ 7023267 w 9143999"/>
              <a:gd name="connsiteY32" fmla="*/ 4392 h 4067999"/>
              <a:gd name="connsiteX33" fmla="*/ 6973568 w 9143999"/>
              <a:gd name="connsiteY33" fmla="*/ 233378 h 4067999"/>
              <a:gd name="connsiteX34" fmla="*/ 7425035 w 9143999"/>
              <a:gd name="connsiteY34" fmla="*/ 5374 h 4067999"/>
              <a:gd name="connsiteX35" fmla="*/ 7443790 w 9143999"/>
              <a:gd name="connsiteY35" fmla="*/ 0 h 4067999"/>
              <a:gd name="connsiteX36" fmla="*/ 7473600 w 9143999"/>
              <a:gd name="connsiteY36" fmla="*/ 0 h 4067999"/>
              <a:gd name="connsiteX37" fmla="*/ 7503545 w 9143999"/>
              <a:gd name="connsiteY37" fmla="*/ 4392 h 4067999"/>
              <a:gd name="connsiteX38" fmla="*/ 7453882 w 9143999"/>
              <a:gd name="connsiteY38" fmla="*/ 233378 h 4067999"/>
              <a:gd name="connsiteX39" fmla="*/ 7905348 w 9143999"/>
              <a:gd name="connsiteY39" fmla="*/ 5374 h 4067999"/>
              <a:gd name="connsiteX40" fmla="*/ 7924104 w 9143999"/>
              <a:gd name="connsiteY40" fmla="*/ 0 h 4067999"/>
              <a:gd name="connsiteX41" fmla="*/ 7953914 w 9143999"/>
              <a:gd name="connsiteY41" fmla="*/ 0 h 4067999"/>
              <a:gd name="connsiteX42" fmla="*/ 7983859 w 9143999"/>
              <a:gd name="connsiteY42" fmla="*/ 4392 h 4067999"/>
              <a:gd name="connsiteX43" fmla="*/ 7934196 w 9143999"/>
              <a:gd name="connsiteY43" fmla="*/ 233378 h 4067999"/>
              <a:gd name="connsiteX44" fmla="*/ 8385663 w 9143999"/>
              <a:gd name="connsiteY44" fmla="*/ 5374 h 4067999"/>
              <a:gd name="connsiteX45" fmla="*/ 8404418 w 9143999"/>
              <a:gd name="connsiteY45" fmla="*/ 0 h 4067999"/>
              <a:gd name="connsiteX46" fmla="*/ 8434228 w 9143999"/>
              <a:gd name="connsiteY46" fmla="*/ 0 h 4067999"/>
              <a:gd name="connsiteX47" fmla="*/ 8464173 w 9143999"/>
              <a:gd name="connsiteY47" fmla="*/ 4392 h 4067999"/>
              <a:gd name="connsiteX48" fmla="*/ 8414510 w 9143999"/>
              <a:gd name="connsiteY48" fmla="*/ 233378 h 4067999"/>
              <a:gd name="connsiteX49" fmla="*/ 8865976 w 9143999"/>
              <a:gd name="connsiteY49" fmla="*/ 5374 h 4067999"/>
              <a:gd name="connsiteX50" fmla="*/ 8884732 w 9143999"/>
              <a:gd name="connsiteY50" fmla="*/ 0 h 4067999"/>
              <a:gd name="connsiteX51" fmla="*/ 8914542 w 9143999"/>
              <a:gd name="connsiteY51" fmla="*/ 0 h 4067999"/>
              <a:gd name="connsiteX52" fmla="*/ 8944487 w 9143999"/>
              <a:gd name="connsiteY52" fmla="*/ 4392 h 4067999"/>
              <a:gd name="connsiteX53" fmla="*/ 8894824 w 9143999"/>
              <a:gd name="connsiteY53" fmla="*/ 233378 h 4067999"/>
              <a:gd name="connsiteX54" fmla="*/ 9106840 w 9143999"/>
              <a:gd name="connsiteY54" fmla="*/ 224414 h 4067999"/>
              <a:gd name="connsiteX55" fmla="*/ 9143999 w 9143999"/>
              <a:gd name="connsiteY55" fmla="*/ 191559 h 4067999"/>
              <a:gd name="connsiteX56" fmla="*/ 9143999 w 9143999"/>
              <a:gd name="connsiteY56" fmla="*/ 259386 h 4067999"/>
              <a:gd name="connsiteX57" fmla="*/ 9107454 w 9143999"/>
              <a:gd name="connsiteY57" fmla="*/ 291685 h 4067999"/>
              <a:gd name="connsiteX58" fmla="*/ 8894824 w 9143999"/>
              <a:gd name="connsiteY58" fmla="*/ 469775 h 4067999"/>
              <a:gd name="connsiteX59" fmla="*/ 8894824 w 9143999"/>
              <a:gd name="connsiteY59" fmla="*/ 233504 h 4067999"/>
              <a:gd name="connsiteX60" fmla="*/ 8414510 w 9143999"/>
              <a:gd name="connsiteY60" fmla="*/ 469775 h 4067999"/>
              <a:gd name="connsiteX61" fmla="*/ 8414510 w 9143999"/>
              <a:gd name="connsiteY61" fmla="*/ 706044 h 4067999"/>
              <a:gd name="connsiteX62" fmla="*/ 8894824 w 9143999"/>
              <a:gd name="connsiteY62" fmla="*/ 469775 h 4067999"/>
              <a:gd name="connsiteX63" fmla="*/ 8894824 w 9143999"/>
              <a:gd name="connsiteY63" fmla="*/ 706044 h 4067999"/>
              <a:gd name="connsiteX64" fmla="*/ 9106839 w 9143999"/>
              <a:gd name="connsiteY64" fmla="*/ 697081 h 4067999"/>
              <a:gd name="connsiteX65" fmla="*/ 9143999 w 9143999"/>
              <a:gd name="connsiteY65" fmla="*/ 664225 h 4067999"/>
              <a:gd name="connsiteX66" fmla="*/ 9143999 w 9143999"/>
              <a:gd name="connsiteY66" fmla="*/ 731926 h 4067999"/>
              <a:gd name="connsiteX67" fmla="*/ 9107454 w 9143999"/>
              <a:gd name="connsiteY67" fmla="*/ 764225 h 4067999"/>
              <a:gd name="connsiteX68" fmla="*/ 8894824 w 9143999"/>
              <a:gd name="connsiteY68" fmla="*/ 942314 h 4067999"/>
              <a:gd name="connsiteX69" fmla="*/ 8894824 w 9143999"/>
              <a:gd name="connsiteY69" fmla="*/ 706044 h 4067999"/>
              <a:gd name="connsiteX70" fmla="*/ 8414510 w 9143999"/>
              <a:gd name="connsiteY70" fmla="*/ 942314 h 4067999"/>
              <a:gd name="connsiteX71" fmla="*/ 8414510 w 9143999"/>
              <a:gd name="connsiteY71" fmla="*/ 1178585 h 4067999"/>
              <a:gd name="connsiteX72" fmla="*/ 8894824 w 9143999"/>
              <a:gd name="connsiteY72" fmla="*/ 942314 h 4067999"/>
              <a:gd name="connsiteX73" fmla="*/ 8894824 w 9143999"/>
              <a:gd name="connsiteY73" fmla="*/ 1178585 h 4067999"/>
              <a:gd name="connsiteX74" fmla="*/ 9106839 w 9143999"/>
              <a:gd name="connsiteY74" fmla="*/ 1169621 h 4067999"/>
              <a:gd name="connsiteX75" fmla="*/ 9143999 w 9143999"/>
              <a:gd name="connsiteY75" fmla="*/ 1136765 h 4067999"/>
              <a:gd name="connsiteX76" fmla="*/ 9143999 w 9143999"/>
              <a:gd name="connsiteY76" fmla="*/ 4067999 h 4067999"/>
              <a:gd name="connsiteX77" fmla="*/ 0 w 9143999"/>
              <a:gd name="connsiteY77" fmla="*/ 4067999 h 4067999"/>
              <a:gd name="connsiteX78" fmla="*/ 0 w 9143999"/>
              <a:gd name="connsiteY78" fmla="*/ 680162 h 4067999"/>
              <a:gd name="connsiteX79" fmla="*/ 36544 w 9143999"/>
              <a:gd name="connsiteY79" fmla="*/ 647864 h 4067999"/>
              <a:gd name="connsiteX80" fmla="*/ 249173 w 9143999"/>
              <a:gd name="connsiteY80" fmla="*/ 469774 h 4067999"/>
              <a:gd name="connsiteX81" fmla="*/ 249173 w 9143999"/>
              <a:gd name="connsiteY81" fmla="*/ 706044 h 4067999"/>
              <a:gd name="connsiteX82" fmla="*/ 729488 w 9143999"/>
              <a:gd name="connsiteY82" fmla="*/ 469774 h 4067999"/>
              <a:gd name="connsiteX83" fmla="*/ 729488 w 9143999"/>
              <a:gd name="connsiteY83" fmla="*/ 706044 h 4067999"/>
              <a:gd name="connsiteX84" fmla="*/ 1209802 w 9143999"/>
              <a:gd name="connsiteY84" fmla="*/ 469774 h 4067999"/>
              <a:gd name="connsiteX85" fmla="*/ 1209802 w 9143999"/>
              <a:gd name="connsiteY85" fmla="*/ 706044 h 4067999"/>
              <a:gd name="connsiteX86" fmla="*/ 1690115 w 9143999"/>
              <a:gd name="connsiteY86" fmla="*/ 469774 h 4067999"/>
              <a:gd name="connsiteX87" fmla="*/ 1690115 w 9143999"/>
              <a:gd name="connsiteY87" fmla="*/ 233504 h 4067999"/>
              <a:gd name="connsiteX88" fmla="*/ 1209802 w 9143999"/>
              <a:gd name="connsiteY88" fmla="*/ 469774 h 4067999"/>
              <a:gd name="connsiteX89" fmla="*/ 1209802 w 9143999"/>
              <a:gd name="connsiteY89" fmla="*/ 233504 h 4067999"/>
              <a:gd name="connsiteX90" fmla="*/ 729488 w 9143999"/>
              <a:gd name="connsiteY90" fmla="*/ 469774 h 4067999"/>
              <a:gd name="connsiteX91" fmla="*/ 729488 w 9143999"/>
              <a:gd name="connsiteY91" fmla="*/ 233504 h 4067999"/>
              <a:gd name="connsiteX92" fmla="*/ 249173 w 9143999"/>
              <a:gd name="connsiteY92" fmla="*/ 469774 h 4067999"/>
              <a:gd name="connsiteX93" fmla="*/ 249173 w 9143999"/>
              <a:gd name="connsiteY93" fmla="*/ 233504 h 4067999"/>
              <a:gd name="connsiteX94" fmla="*/ 37214 w 9143999"/>
              <a:gd name="connsiteY94" fmla="*/ 242434 h 4067999"/>
              <a:gd name="connsiteX95" fmla="*/ 0 w 9143999"/>
              <a:gd name="connsiteY95" fmla="*/ 275325 h 4067999"/>
              <a:gd name="connsiteX96" fmla="*/ 0 w 9143999"/>
              <a:gd name="connsiteY96" fmla="*/ 207495 h 4067999"/>
              <a:gd name="connsiteX97" fmla="*/ 36543 w 9143999"/>
              <a:gd name="connsiteY97" fmla="*/ 175197 h 4067999"/>
              <a:gd name="connsiteX98" fmla="*/ 220325 w 9143999"/>
              <a:gd name="connsiteY98" fmla="*/ 5395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9143999" h="4067999">
                <a:moveTo>
                  <a:pt x="239105" y="0"/>
                </a:moveTo>
                <a:lnTo>
                  <a:pt x="268893" y="0"/>
                </a:lnTo>
                <a:lnTo>
                  <a:pt x="298836" y="4391"/>
                </a:lnTo>
                <a:cubicBezTo>
                  <a:pt x="402804" y="37186"/>
                  <a:pt x="418750" y="172188"/>
                  <a:pt x="249173" y="233378"/>
                </a:cubicBezTo>
                <a:cubicBezTo>
                  <a:pt x="465867" y="359629"/>
                  <a:pt x="559778" y="63657"/>
                  <a:pt x="700639" y="5395"/>
                </a:cubicBezTo>
                <a:lnTo>
                  <a:pt x="719420" y="0"/>
                </a:lnTo>
                <a:lnTo>
                  <a:pt x="749207" y="0"/>
                </a:lnTo>
                <a:lnTo>
                  <a:pt x="779150" y="4391"/>
                </a:lnTo>
                <a:cubicBezTo>
                  <a:pt x="883118" y="37186"/>
                  <a:pt x="899064" y="172188"/>
                  <a:pt x="729487" y="233378"/>
                </a:cubicBezTo>
                <a:cubicBezTo>
                  <a:pt x="946181" y="359629"/>
                  <a:pt x="1040092" y="63546"/>
                  <a:pt x="1180953" y="5374"/>
                </a:cubicBezTo>
                <a:lnTo>
                  <a:pt x="1199708" y="0"/>
                </a:lnTo>
                <a:lnTo>
                  <a:pt x="1229521" y="0"/>
                </a:lnTo>
                <a:lnTo>
                  <a:pt x="1259464" y="4391"/>
                </a:lnTo>
                <a:cubicBezTo>
                  <a:pt x="1363432" y="37186"/>
                  <a:pt x="1379378" y="172188"/>
                  <a:pt x="1209801" y="233378"/>
                </a:cubicBezTo>
                <a:cubicBezTo>
                  <a:pt x="1426614" y="359629"/>
                  <a:pt x="1520421" y="63546"/>
                  <a:pt x="1661268" y="5374"/>
                </a:cubicBezTo>
                <a:lnTo>
                  <a:pt x="1680023" y="0"/>
                </a:lnTo>
                <a:lnTo>
                  <a:pt x="1709835" y="0"/>
                </a:lnTo>
                <a:lnTo>
                  <a:pt x="1739778" y="4391"/>
                </a:lnTo>
                <a:cubicBezTo>
                  <a:pt x="1843746" y="37186"/>
                  <a:pt x="1859692" y="172188"/>
                  <a:pt x="1690115" y="233378"/>
                </a:cubicBezTo>
                <a:cubicBezTo>
                  <a:pt x="1906809" y="359629"/>
                  <a:pt x="2000720" y="63546"/>
                  <a:pt x="2141581" y="5374"/>
                </a:cubicBezTo>
                <a:lnTo>
                  <a:pt x="2160336" y="0"/>
                </a:lnTo>
                <a:lnTo>
                  <a:pt x="2190148" y="0"/>
                </a:lnTo>
                <a:lnTo>
                  <a:pt x="2220091" y="4391"/>
                </a:lnTo>
                <a:cubicBezTo>
                  <a:pt x="2324059" y="37186"/>
                  <a:pt x="2340005" y="172188"/>
                  <a:pt x="2170428" y="233378"/>
                </a:cubicBezTo>
                <a:cubicBezTo>
                  <a:pt x="2387241" y="359628"/>
                  <a:pt x="2481047" y="63546"/>
                  <a:pt x="2621895" y="5374"/>
                </a:cubicBezTo>
                <a:lnTo>
                  <a:pt x="2640649" y="0"/>
                </a:lnTo>
                <a:lnTo>
                  <a:pt x="2670462" y="0"/>
                </a:lnTo>
                <a:lnTo>
                  <a:pt x="2700405" y="4391"/>
                </a:lnTo>
                <a:cubicBezTo>
                  <a:pt x="2804373" y="37186"/>
                  <a:pt x="2820319" y="172188"/>
                  <a:pt x="2650742" y="233378"/>
                </a:cubicBezTo>
                <a:cubicBezTo>
                  <a:pt x="2867436" y="359628"/>
                  <a:pt x="2961347" y="63546"/>
                  <a:pt x="3102208" y="5374"/>
                </a:cubicBezTo>
                <a:lnTo>
                  <a:pt x="3120963" y="0"/>
                </a:lnTo>
                <a:lnTo>
                  <a:pt x="6993300" y="0"/>
                </a:lnTo>
                <a:lnTo>
                  <a:pt x="7023267" y="4392"/>
                </a:lnTo>
                <a:cubicBezTo>
                  <a:pt x="7127296" y="37186"/>
                  <a:pt x="7143145" y="172188"/>
                  <a:pt x="6973568" y="233378"/>
                </a:cubicBezTo>
                <a:cubicBezTo>
                  <a:pt x="7190381" y="359629"/>
                  <a:pt x="7284187" y="63546"/>
                  <a:pt x="7425035" y="5374"/>
                </a:cubicBezTo>
                <a:lnTo>
                  <a:pt x="7443790" y="0"/>
                </a:lnTo>
                <a:lnTo>
                  <a:pt x="7473600" y="0"/>
                </a:lnTo>
                <a:lnTo>
                  <a:pt x="7503545" y="4392"/>
                </a:lnTo>
                <a:cubicBezTo>
                  <a:pt x="7607513" y="37186"/>
                  <a:pt x="7623459" y="172188"/>
                  <a:pt x="7453882" y="233378"/>
                </a:cubicBezTo>
                <a:cubicBezTo>
                  <a:pt x="7670576" y="359629"/>
                  <a:pt x="7764487" y="63546"/>
                  <a:pt x="7905348" y="5374"/>
                </a:cubicBezTo>
                <a:lnTo>
                  <a:pt x="7924104" y="0"/>
                </a:lnTo>
                <a:lnTo>
                  <a:pt x="7953914" y="0"/>
                </a:lnTo>
                <a:lnTo>
                  <a:pt x="7983859" y="4392"/>
                </a:lnTo>
                <a:cubicBezTo>
                  <a:pt x="8087827" y="37186"/>
                  <a:pt x="8103773" y="172188"/>
                  <a:pt x="7934196" y="233378"/>
                </a:cubicBezTo>
                <a:cubicBezTo>
                  <a:pt x="8151010" y="359629"/>
                  <a:pt x="8244816" y="63546"/>
                  <a:pt x="8385663" y="5374"/>
                </a:cubicBezTo>
                <a:lnTo>
                  <a:pt x="8404418" y="0"/>
                </a:lnTo>
                <a:lnTo>
                  <a:pt x="8434228" y="0"/>
                </a:lnTo>
                <a:lnTo>
                  <a:pt x="8464173" y="4392"/>
                </a:lnTo>
                <a:cubicBezTo>
                  <a:pt x="8568140" y="37186"/>
                  <a:pt x="8584087" y="172188"/>
                  <a:pt x="8414510" y="233378"/>
                </a:cubicBezTo>
                <a:cubicBezTo>
                  <a:pt x="8631204" y="359629"/>
                  <a:pt x="8725115" y="63546"/>
                  <a:pt x="8865976" y="5374"/>
                </a:cubicBezTo>
                <a:lnTo>
                  <a:pt x="8884732" y="0"/>
                </a:lnTo>
                <a:lnTo>
                  <a:pt x="8914542" y="0"/>
                </a:lnTo>
                <a:lnTo>
                  <a:pt x="8944487" y="4392"/>
                </a:lnTo>
                <a:cubicBezTo>
                  <a:pt x="9048455" y="37186"/>
                  <a:pt x="9064402" y="172188"/>
                  <a:pt x="8894824" y="233378"/>
                </a:cubicBezTo>
                <a:cubicBezTo>
                  <a:pt x="8981550" y="283879"/>
                  <a:pt x="9048594" y="266805"/>
                  <a:pt x="9106840" y="224414"/>
                </a:cubicBezTo>
                <a:lnTo>
                  <a:pt x="9143999" y="191559"/>
                </a:lnTo>
                <a:lnTo>
                  <a:pt x="9143999" y="259386"/>
                </a:lnTo>
                <a:lnTo>
                  <a:pt x="9107454" y="291685"/>
                </a:lnTo>
                <a:cubicBezTo>
                  <a:pt x="9035985" y="364435"/>
                  <a:pt x="8973691" y="457169"/>
                  <a:pt x="8894824" y="469775"/>
                </a:cubicBezTo>
                <a:cubicBezTo>
                  <a:pt x="8749536" y="469775"/>
                  <a:pt x="8701022" y="303435"/>
                  <a:pt x="8894824" y="233504"/>
                </a:cubicBezTo>
                <a:cubicBezTo>
                  <a:pt x="8663684" y="98836"/>
                  <a:pt x="8572244" y="444564"/>
                  <a:pt x="8414510" y="469775"/>
                </a:cubicBezTo>
                <a:cubicBezTo>
                  <a:pt x="8559925" y="469775"/>
                  <a:pt x="8608312" y="636114"/>
                  <a:pt x="8414510" y="706044"/>
                </a:cubicBezTo>
                <a:cubicBezTo>
                  <a:pt x="8645777" y="840712"/>
                  <a:pt x="8737090" y="494859"/>
                  <a:pt x="8894824" y="469775"/>
                </a:cubicBezTo>
                <a:cubicBezTo>
                  <a:pt x="9040112" y="469775"/>
                  <a:pt x="9088626" y="636114"/>
                  <a:pt x="8894824" y="706044"/>
                </a:cubicBezTo>
                <a:cubicBezTo>
                  <a:pt x="8981549" y="756545"/>
                  <a:pt x="9048593" y="739472"/>
                  <a:pt x="9106839" y="697081"/>
                </a:cubicBezTo>
                <a:lnTo>
                  <a:pt x="9143999" y="664225"/>
                </a:lnTo>
                <a:lnTo>
                  <a:pt x="9143999" y="731926"/>
                </a:lnTo>
                <a:lnTo>
                  <a:pt x="9107454" y="764225"/>
                </a:lnTo>
                <a:cubicBezTo>
                  <a:pt x="9035985" y="836975"/>
                  <a:pt x="8973691" y="929710"/>
                  <a:pt x="8894824" y="942314"/>
                </a:cubicBezTo>
                <a:cubicBezTo>
                  <a:pt x="8749536" y="942314"/>
                  <a:pt x="8701022" y="775975"/>
                  <a:pt x="8894824" y="706044"/>
                </a:cubicBezTo>
                <a:cubicBezTo>
                  <a:pt x="8663684" y="571377"/>
                  <a:pt x="8572244" y="917104"/>
                  <a:pt x="8414510" y="942314"/>
                </a:cubicBezTo>
                <a:cubicBezTo>
                  <a:pt x="8559925" y="942314"/>
                  <a:pt x="8608312" y="1108654"/>
                  <a:pt x="8414510" y="1178585"/>
                </a:cubicBezTo>
                <a:cubicBezTo>
                  <a:pt x="8645777" y="1313252"/>
                  <a:pt x="8737090" y="967399"/>
                  <a:pt x="8894824" y="942314"/>
                </a:cubicBezTo>
                <a:cubicBezTo>
                  <a:pt x="9040112" y="942314"/>
                  <a:pt x="9088626" y="1108654"/>
                  <a:pt x="8894824" y="1178585"/>
                </a:cubicBezTo>
                <a:cubicBezTo>
                  <a:pt x="8981549" y="1229085"/>
                  <a:pt x="9048593" y="1212012"/>
                  <a:pt x="9106839" y="1169621"/>
                </a:cubicBezTo>
                <a:lnTo>
                  <a:pt x="9143999" y="1136765"/>
                </a:lnTo>
                <a:lnTo>
                  <a:pt x="9143999" y="4067999"/>
                </a:lnTo>
                <a:lnTo>
                  <a:pt x="0" y="4067999"/>
                </a:lnTo>
                <a:lnTo>
                  <a:pt x="0" y="680162"/>
                </a:lnTo>
                <a:lnTo>
                  <a:pt x="36544" y="647864"/>
                </a:lnTo>
                <a:cubicBezTo>
                  <a:pt x="108013" y="575114"/>
                  <a:pt x="170306" y="482380"/>
                  <a:pt x="249173" y="469774"/>
                </a:cubicBezTo>
                <a:cubicBezTo>
                  <a:pt x="394461" y="469774"/>
                  <a:pt x="442975" y="636114"/>
                  <a:pt x="249173" y="706044"/>
                </a:cubicBezTo>
                <a:cubicBezTo>
                  <a:pt x="480440" y="840712"/>
                  <a:pt x="571753" y="494858"/>
                  <a:pt x="729488" y="469774"/>
                </a:cubicBezTo>
                <a:cubicBezTo>
                  <a:pt x="874775" y="469774"/>
                  <a:pt x="923289" y="636114"/>
                  <a:pt x="729488" y="706044"/>
                </a:cubicBezTo>
                <a:cubicBezTo>
                  <a:pt x="960627" y="840712"/>
                  <a:pt x="1052068" y="494858"/>
                  <a:pt x="1209802" y="469774"/>
                </a:cubicBezTo>
                <a:cubicBezTo>
                  <a:pt x="1355089" y="469774"/>
                  <a:pt x="1403604" y="636114"/>
                  <a:pt x="1209802" y="706044"/>
                </a:cubicBezTo>
                <a:cubicBezTo>
                  <a:pt x="1441069" y="840712"/>
                  <a:pt x="1532381" y="494858"/>
                  <a:pt x="1690115" y="469774"/>
                </a:cubicBezTo>
                <a:cubicBezTo>
                  <a:pt x="1544827" y="469774"/>
                  <a:pt x="1496314" y="303435"/>
                  <a:pt x="1690115" y="233504"/>
                </a:cubicBezTo>
                <a:cubicBezTo>
                  <a:pt x="1458975" y="98836"/>
                  <a:pt x="1367535" y="444564"/>
                  <a:pt x="1209802" y="469774"/>
                </a:cubicBezTo>
                <a:cubicBezTo>
                  <a:pt x="1064513" y="469774"/>
                  <a:pt x="1015999" y="303435"/>
                  <a:pt x="1209802" y="233504"/>
                </a:cubicBezTo>
                <a:cubicBezTo>
                  <a:pt x="978661" y="98836"/>
                  <a:pt x="887222" y="444564"/>
                  <a:pt x="729488" y="469774"/>
                </a:cubicBezTo>
                <a:cubicBezTo>
                  <a:pt x="584199" y="469774"/>
                  <a:pt x="535685" y="303435"/>
                  <a:pt x="729488" y="233504"/>
                </a:cubicBezTo>
                <a:cubicBezTo>
                  <a:pt x="498348" y="98836"/>
                  <a:pt x="406907" y="444564"/>
                  <a:pt x="249173" y="469774"/>
                </a:cubicBezTo>
                <a:cubicBezTo>
                  <a:pt x="103885" y="469774"/>
                  <a:pt x="55371" y="303435"/>
                  <a:pt x="249173" y="233504"/>
                </a:cubicBezTo>
                <a:cubicBezTo>
                  <a:pt x="162496" y="183004"/>
                  <a:pt x="95464" y="200059"/>
                  <a:pt x="37214" y="242434"/>
                </a:cubicBezTo>
                <a:lnTo>
                  <a:pt x="0" y="275325"/>
                </a:lnTo>
                <a:lnTo>
                  <a:pt x="0" y="207495"/>
                </a:lnTo>
                <a:lnTo>
                  <a:pt x="36543" y="175197"/>
                </a:lnTo>
                <a:cubicBezTo>
                  <a:pt x="99079" y="111541"/>
                  <a:pt x="154589" y="32584"/>
                  <a:pt x="220325" y="5395"/>
                </a:cubicBezTo>
                <a:close/>
              </a:path>
            </a:pathLst>
          </a:custGeom>
          <a:solidFill>
            <a:srgbClr val="C0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23752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Stadhuis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4198432"/>
            <a:ext cx="7151763" cy="940636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C00862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58328308-51A5-D741-BCD4-4285ED79CE7F}"/>
              </a:ext>
            </a:extLst>
          </p:cNvPr>
          <p:cNvSpPr/>
          <p:nvPr userDrawn="1"/>
        </p:nvSpPr>
        <p:spPr>
          <a:xfrm>
            <a:off x="2" y="4432"/>
            <a:ext cx="9143999" cy="4194000"/>
          </a:xfrm>
          <a:custGeom>
            <a:avLst/>
            <a:gdLst>
              <a:gd name="connsiteX0" fmla="*/ 8756092 w 9143999"/>
              <a:gd name="connsiteY0" fmla="*/ 3585146 h 4194000"/>
              <a:gd name="connsiteX1" fmla="*/ 9143999 w 9143999"/>
              <a:gd name="connsiteY1" fmla="*/ 3585146 h 4194000"/>
              <a:gd name="connsiteX2" fmla="*/ 9143999 w 9143999"/>
              <a:gd name="connsiteY2" fmla="*/ 3889573 h 4194000"/>
              <a:gd name="connsiteX3" fmla="*/ 9130361 w 9143999"/>
              <a:gd name="connsiteY3" fmla="*/ 3889573 h 4194000"/>
              <a:gd name="connsiteX4" fmla="*/ 9130361 w 9143999"/>
              <a:gd name="connsiteY4" fmla="*/ 3857775 h 4194000"/>
              <a:gd name="connsiteX5" fmla="*/ 9113089 w 9143999"/>
              <a:gd name="connsiteY5" fmla="*/ 3857775 h 4194000"/>
              <a:gd name="connsiteX6" fmla="*/ 9113089 w 9143999"/>
              <a:gd name="connsiteY6" fmla="*/ 3825977 h 4194000"/>
              <a:gd name="connsiteX7" fmla="*/ 9095943 w 9143999"/>
              <a:gd name="connsiteY7" fmla="*/ 3825977 h 4194000"/>
              <a:gd name="connsiteX8" fmla="*/ 9095943 w 9143999"/>
              <a:gd name="connsiteY8" fmla="*/ 3794179 h 4194000"/>
              <a:gd name="connsiteX9" fmla="*/ 9078672 w 9143999"/>
              <a:gd name="connsiteY9" fmla="*/ 3794179 h 4194000"/>
              <a:gd name="connsiteX10" fmla="*/ 9078672 w 9143999"/>
              <a:gd name="connsiteY10" fmla="*/ 3762380 h 4194000"/>
              <a:gd name="connsiteX11" fmla="*/ 9061400 w 9143999"/>
              <a:gd name="connsiteY11" fmla="*/ 3762380 h 4194000"/>
              <a:gd name="connsiteX12" fmla="*/ 9061400 w 9143999"/>
              <a:gd name="connsiteY12" fmla="*/ 3794179 h 4194000"/>
              <a:gd name="connsiteX13" fmla="*/ 9044128 w 9143999"/>
              <a:gd name="connsiteY13" fmla="*/ 3794179 h 4194000"/>
              <a:gd name="connsiteX14" fmla="*/ 9044128 w 9143999"/>
              <a:gd name="connsiteY14" fmla="*/ 3825977 h 4194000"/>
              <a:gd name="connsiteX15" fmla="*/ 9026982 w 9143999"/>
              <a:gd name="connsiteY15" fmla="*/ 3825977 h 4194000"/>
              <a:gd name="connsiteX16" fmla="*/ 9026982 w 9143999"/>
              <a:gd name="connsiteY16" fmla="*/ 3857775 h 4194000"/>
              <a:gd name="connsiteX17" fmla="*/ 9009711 w 9143999"/>
              <a:gd name="connsiteY17" fmla="*/ 3857775 h 4194000"/>
              <a:gd name="connsiteX18" fmla="*/ 9009711 w 9143999"/>
              <a:gd name="connsiteY18" fmla="*/ 3889573 h 4194000"/>
              <a:gd name="connsiteX19" fmla="*/ 8996884 w 9143999"/>
              <a:gd name="connsiteY19" fmla="*/ 3889573 h 4194000"/>
              <a:gd name="connsiteX20" fmla="*/ 8996884 w 9143999"/>
              <a:gd name="connsiteY20" fmla="*/ 3858282 h 4194000"/>
              <a:gd name="connsiteX21" fmla="*/ 8979612 w 9143999"/>
              <a:gd name="connsiteY21" fmla="*/ 3858282 h 4194000"/>
              <a:gd name="connsiteX22" fmla="*/ 8979612 w 9143999"/>
              <a:gd name="connsiteY22" fmla="*/ 3826483 h 4194000"/>
              <a:gd name="connsiteX23" fmla="*/ 8962467 w 9143999"/>
              <a:gd name="connsiteY23" fmla="*/ 3826483 h 4194000"/>
              <a:gd name="connsiteX24" fmla="*/ 8962467 w 9143999"/>
              <a:gd name="connsiteY24" fmla="*/ 3794685 h 4194000"/>
              <a:gd name="connsiteX25" fmla="*/ 8945194 w 9143999"/>
              <a:gd name="connsiteY25" fmla="*/ 3794685 h 4194000"/>
              <a:gd name="connsiteX26" fmla="*/ 8945194 w 9143999"/>
              <a:gd name="connsiteY26" fmla="*/ 3762887 h 4194000"/>
              <a:gd name="connsiteX27" fmla="*/ 8937956 w 9143999"/>
              <a:gd name="connsiteY27" fmla="*/ 3762887 h 4194000"/>
              <a:gd name="connsiteX28" fmla="*/ 8928050 w 9143999"/>
              <a:gd name="connsiteY28" fmla="*/ 3762887 h 4194000"/>
              <a:gd name="connsiteX29" fmla="*/ 8928050 w 9143999"/>
              <a:gd name="connsiteY29" fmla="*/ 3731089 h 4194000"/>
              <a:gd name="connsiteX30" fmla="*/ 8910905 w 9143999"/>
              <a:gd name="connsiteY30" fmla="*/ 3731089 h 4194000"/>
              <a:gd name="connsiteX31" fmla="*/ 8910905 w 9143999"/>
              <a:gd name="connsiteY31" fmla="*/ 3699290 h 4194000"/>
              <a:gd name="connsiteX32" fmla="*/ 8893632 w 9143999"/>
              <a:gd name="connsiteY32" fmla="*/ 3699290 h 4194000"/>
              <a:gd name="connsiteX33" fmla="*/ 8893632 w 9143999"/>
              <a:gd name="connsiteY33" fmla="*/ 3667492 h 4194000"/>
              <a:gd name="connsiteX34" fmla="*/ 8876488 w 9143999"/>
              <a:gd name="connsiteY34" fmla="*/ 3667492 h 4194000"/>
              <a:gd name="connsiteX35" fmla="*/ 8876488 w 9143999"/>
              <a:gd name="connsiteY35" fmla="*/ 3699290 h 4194000"/>
              <a:gd name="connsiteX36" fmla="*/ 8870645 w 9143999"/>
              <a:gd name="connsiteY36" fmla="*/ 3699290 h 4194000"/>
              <a:gd name="connsiteX37" fmla="*/ 8859343 w 9143999"/>
              <a:gd name="connsiteY37" fmla="*/ 3699290 h 4194000"/>
              <a:gd name="connsiteX38" fmla="*/ 8859343 w 9143999"/>
              <a:gd name="connsiteY38" fmla="*/ 3731089 h 4194000"/>
              <a:gd name="connsiteX39" fmla="*/ 8842070 w 9143999"/>
              <a:gd name="connsiteY39" fmla="*/ 3731089 h 4194000"/>
              <a:gd name="connsiteX40" fmla="*/ 8842070 w 9143999"/>
              <a:gd name="connsiteY40" fmla="*/ 3762887 h 4194000"/>
              <a:gd name="connsiteX41" fmla="*/ 8838642 w 9143999"/>
              <a:gd name="connsiteY41" fmla="*/ 3762887 h 4194000"/>
              <a:gd name="connsiteX42" fmla="*/ 8824926 w 9143999"/>
              <a:gd name="connsiteY42" fmla="*/ 3762887 h 4194000"/>
              <a:gd name="connsiteX43" fmla="*/ 8824926 w 9143999"/>
              <a:gd name="connsiteY43" fmla="*/ 3794685 h 4194000"/>
              <a:gd name="connsiteX44" fmla="*/ 8807654 w 9143999"/>
              <a:gd name="connsiteY44" fmla="*/ 3794685 h 4194000"/>
              <a:gd name="connsiteX45" fmla="*/ 8807654 w 9143999"/>
              <a:gd name="connsiteY45" fmla="*/ 3826483 h 4194000"/>
              <a:gd name="connsiteX46" fmla="*/ 8790509 w 9143999"/>
              <a:gd name="connsiteY46" fmla="*/ 3826483 h 4194000"/>
              <a:gd name="connsiteX47" fmla="*/ 8790509 w 9143999"/>
              <a:gd name="connsiteY47" fmla="*/ 3858282 h 4194000"/>
              <a:gd name="connsiteX48" fmla="*/ 8773237 w 9143999"/>
              <a:gd name="connsiteY48" fmla="*/ 3858282 h 4194000"/>
              <a:gd name="connsiteX49" fmla="*/ 8773237 w 9143999"/>
              <a:gd name="connsiteY49" fmla="*/ 3890080 h 4194000"/>
              <a:gd name="connsiteX50" fmla="*/ 8771713 w 9143999"/>
              <a:gd name="connsiteY50" fmla="*/ 3890080 h 4194000"/>
              <a:gd name="connsiteX51" fmla="*/ 8756092 w 9143999"/>
              <a:gd name="connsiteY51" fmla="*/ 3890080 h 4194000"/>
              <a:gd name="connsiteX52" fmla="*/ 8756092 w 9143999"/>
              <a:gd name="connsiteY52" fmla="*/ 3889067 h 4194000"/>
              <a:gd name="connsiteX53" fmla="*/ 8756092 w 9143999"/>
              <a:gd name="connsiteY53" fmla="*/ 3879692 h 4194000"/>
              <a:gd name="connsiteX54" fmla="*/ 8756092 w 9143999"/>
              <a:gd name="connsiteY54" fmla="*/ 3855495 h 4194000"/>
              <a:gd name="connsiteX55" fmla="*/ 8092898 w 9143999"/>
              <a:gd name="connsiteY55" fmla="*/ 2449655 h 4194000"/>
              <a:gd name="connsiteX56" fmla="*/ 8092898 w 9143999"/>
              <a:gd name="connsiteY56" fmla="*/ 2481453 h 4194000"/>
              <a:gd name="connsiteX57" fmla="*/ 8087056 w 9143999"/>
              <a:gd name="connsiteY57" fmla="*/ 2481453 h 4194000"/>
              <a:gd name="connsiteX58" fmla="*/ 8075626 w 9143999"/>
              <a:gd name="connsiteY58" fmla="*/ 2481453 h 4194000"/>
              <a:gd name="connsiteX59" fmla="*/ 8075626 w 9143999"/>
              <a:gd name="connsiteY59" fmla="*/ 2513251 h 4194000"/>
              <a:gd name="connsiteX60" fmla="*/ 8058354 w 9143999"/>
              <a:gd name="connsiteY60" fmla="*/ 2513251 h 4194000"/>
              <a:gd name="connsiteX61" fmla="*/ 8058354 w 9143999"/>
              <a:gd name="connsiteY61" fmla="*/ 2545050 h 4194000"/>
              <a:gd name="connsiteX62" fmla="*/ 8054925 w 9143999"/>
              <a:gd name="connsiteY62" fmla="*/ 2545050 h 4194000"/>
              <a:gd name="connsiteX63" fmla="*/ 8041209 w 9143999"/>
              <a:gd name="connsiteY63" fmla="*/ 2545050 h 4194000"/>
              <a:gd name="connsiteX64" fmla="*/ 8041209 w 9143999"/>
              <a:gd name="connsiteY64" fmla="*/ 2576848 h 4194000"/>
              <a:gd name="connsiteX65" fmla="*/ 8023937 w 9143999"/>
              <a:gd name="connsiteY65" fmla="*/ 2576848 h 4194000"/>
              <a:gd name="connsiteX66" fmla="*/ 8023937 w 9143999"/>
              <a:gd name="connsiteY66" fmla="*/ 2608646 h 4194000"/>
              <a:gd name="connsiteX67" fmla="*/ 8006792 w 9143999"/>
              <a:gd name="connsiteY67" fmla="*/ 2608646 h 4194000"/>
              <a:gd name="connsiteX68" fmla="*/ 8006792 w 9143999"/>
              <a:gd name="connsiteY68" fmla="*/ 2640445 h 4194000"/>
              <a:gd name="connsiteX69" fmla="*/ 7989520 w 9143999"/>
              <a:gd name="connsiteY69" fmla="*/ 2640445 h 4194000"/>
              <a:gd name="connsiteX70" fmla="*/ 7989520 w 9143999"/>
              <a:gd name="connsiteY70" fmla="*/ 2672243 h 4194000"/>
              <a:gd name="connsiteX71" fmla="*/ 7987996 w 9143999"/>
              <a:gd name="connsiteY71" fmla="*/ 2672243 h 4194000"/>
              <a:gd name="connsiteX72" fmla="*/ 7972375 w 9143999"/>
              <a:gd name="connsiteY72" fmla="*/ 2672243 h 4194000"/>
              <a:gd name="connsiteX73" fmla="*/ 7972375 w 9143999"/>
              <a:gd name="connsiteY73" fmla="*/ 2681618 h 4194000"/>
              <a:gd name="connsiteX74" fmla="*/ 7972375 w 9143999"/>
              <a:gd name="connsiteY74" fmla="*/ 2705942 h 4194000"/>
              <a:gd name="connsiteX75" fmla="*/ 7972375 w 9143999"/>
              <a:gd name="connsiteY75" fmla="*/ 2976164 h 4194000"/>
              <a:gd name="connsiteX76" fmla="*/ 8364043 w 9143999"/>
              <a:gd name="connsiteY76" fmla="*/ 2976164 h 4194000"/>
              <a:gd name="connsiteX77" fmla="*/ 8364043 w 9143999"/>
              <a:gd name="connsiteY77" fmla="*/ 3248793 h 4194000"/>
              <a:gd name="connsiteX78" fmla="*/ 8364043 w 9143999"/>
              <a:gd name="connsiteY78" fmla="*/ 3270710 h 4194000"/>
              <a:gd name="connsiteX79" fmla="*/ 8364043 w 9143999"/>
              <a:gd name="connsiteY79" fmla="*/ 3280591 h 4194000"/>
              <a:gd name="connsiteX80" fmla="*/ 8346898 w 9143999"/>
              <a:gd name="connsiteY80" fmla="*/ 3280591 h 4194000"/>
              <a:gd name="connsiteX81" fmla="*/ 8346898 w 9143999"/>
              <a:gd name="connsiteY81" fmla="*/ 3248793 h 4194000"/>
              <a:gd name="connsiteX82" fmla="*/ 8329626 w 9143999"/>
              <a:gd name="connsiteY82" fmla="*/ 3248793 h 4194000"/>
              <a:gd name="connsiteX83" fmla="*/ 8329626 w 9143999"/>
              <a:gd name="connsiteY83" fmla="*/ 3216995 h 4194000"/>
              <a:gd name="connsiteX84" fmla="*/ 8312481 w 9143999"/>
              <a:gd name="connsiteY84" fmla="*/ 3216995 h 4194000"/>
              <a:gd name="connsiteX85" fmla="*/ 8312481 w 9143999"/>
              <a:gd name="connsiteY85" fmla="*/ 3185196 h 4194000"/>
              <a:gd name="connsiteX86" fmla="*/ 8295209 w 9143999"/>
              <a:gd name="connsiteY86" fmla="*/ 3185196 h 4194000"/>
              <a:gd name="connsiteX87" fmla="*/ 8295209 w 9143999"/>
              <a:gd name="connsiteY87" fmla="*/ 3153398 h 4194000"/>
              <a:gd name="connsiteX88" fmla="*/ 8277937 w 9143999"/>
              <a:gd name="connsiteY88" fmla="*/ 3153398 h 4194000"/>
              <a:gd name="connsiteX89" fmla="*/ 8277937 w 9143999"/>
              <a:gd name="connsiteY89" fmla="*/ 3185196 h 4194000"/>
              <a:gd name="connsiteX90" fmla="*/ 8260792 w 9143999"/>
              <a:gd name="connsiteY90" fmla="*/ 3185196 h 4194000"/>
              <a:gd name="connsiteX91" fmla="*/ 8260792 w 9143999"/>
              <a:gd name="connsiteY91" fmla="*/ 3216995 h 4194000"/>
              <a:gd name="connsiteX92" fmla="*/ 8243647 w 9143999"/>
              <a:gd name="connsiteY92" fmla="*/ 3216995 h 4194000"/>
              <a:gd name="connsiteX93" fmla="*/ 8243647 w 9143999"/>
              <a:gd name="connsiteY93" fmla="*/ 3248793 h 4194000"/>
              <a:gd name="connsiteX94" fmla="*/ 8226375 w 9143999"/>
              <a:gd name="connsiteY94" fmla="*/ 3248793 h 4194000"/>
              <a:gd name="connsiteX95" fmla="*/ 8226375 w 9143999"/>
              <a:gd name="connsiteY95" fmla="*/ 3280718 h 4194000"/>
              <a:gd name="connsiteX96" fmla="*/ 8213421 w 9143999"/>
              <a:gd name="connsiteY96" fmla="*/ 3280718 h 4194000"/>
              <a:gd name="connsiteX97" fmla="*/ 8213421 w 9143999"/>
              <a:gd name="connsiteY97" fmla="*/ 3249427 h 4194000"/>
              <a:gd name="connsiteX98" fmla="*/ 8196149 w 9143999"/>
              <a:gd name="connsiteY98" fmla="*/ 3249427 h 4194000"/>
              <a:gd name="connsiteX99" fmla="*/ 8196149 w 9143999"/>
              <a:gd name="connsiteY99" fmla="*/ 3217628 h 4194000"/>
              <a:gd name="connsiteX100" fmla="*/ 8179004 w 9143999"/>
              <a:gd name="connsiteY100" fmla="*/ 3217628 h 4194000"/>
              <a:gd name="connsiteX101" fmla="*/ 8179004 w 9143999"/>
              <a:gd name="connsiteY101" fmla="*/ 3185830 h 4194000"/>
              <a:gd name="connsiteX102" fmla="*/ 8161732 w 9143999"/>
              <a:gd name="connsiteY102" fmla="*/ 3185830 h 4194000"/>
              <a:gd name="connsiteX103" fmla="*/ 8161732 w 9143999"/>
              <a:gd name="connsiteY103" fmla="*/ 3153905 h 4194000"/>
              <a:gd name="connsiteX104" fmla="*/ 8154493 w 9143999"/>
              <a:gd name="connsiteY104" fmla="*/ 3153905 h 4194000"/>
              <a:gd name="connsiteX105" fmla="*/ 8144460 w 9143999"/>
              <a:gd name="connsiteY105" fmla="*/ 3153905 h 4194000"/>
              <a:gd name="connsiteX106" fmla="*/ 8144460 w 9143999"/>
              <a:gd name="connsiteY106" fmla="*/ 3122106 h 4194000"/>
              <a:gd name="connsiteX107" fmla="*/ 8127315 w 9143999"/>
              <a:gd name="connsiteY107" fmla="*/ 3122106 h 4194000"/>
              <a:gd name="connsiteX108" fmla="*/ 8127315 w 9143999"/>
              <a:gd name="connsiteY108" fmla="*/ 3090308 h 4194000"/>
              <a:gd name="connsiteX109" fmla="*/ 8110043 w 9143999"/>
              <a:gd name="connsiteY109" fmla="*/ 3090308 h 4194000"/>
              <a:gd name="connsiteX110" fmla="*/ 8110043 w 9143999"/>
              <a:gd name="connsiteY110" fmla="*/ 3058510 h 4194000"/>
              <a:gd name="connsiteX111" fmla="*/ 8092898 w 9143999"/>
              <a:gd name="connsiteY111" fmla="*/ 3058510 h 4194000"/>
              <a:gd name="connsiteX112" fmla="*/ 8092898 w 9143999"/>
              <a:gd name="connsiteY112" fmla="*/ 3090308 h 4194000"/>
              <a:gd name="connsiteX113" fmla="*/ 8086929 w 9143999"/>
              <a:gd name="connsiteY113" fmla="*/ 3090308 h 4194000"/>
              <a:gd name="connsiteX114" fmla="*/ 8075626 w 9143999"/>
              <a:gd name="connsiteY114" fmla="*/ 3090308 h 4194000"/>
              <a:gd name="connsiteX115" fmla="*/ 8075626 w 9143999"/>
              <a:gd name="connsiteY115" fmla="*/ 3122106 h 4194000"/>
              <a:gd name="connsiteX116" fmla="*/ 8058354 w 9143999"/>
              <a:gd name="connsiteY116" fmla="*/ 3122106 h 4194000"/>
              <a:gd name="connsiteX117" fmla="*/ 8058354 w 9143999"/>
              <a:gd name="connsiteY117" fmla="*/ 3153905 h 4194000"/>
              <a:gd name="connsiteX118" fmla="*/ 8054925 w 9143999"/>
              <a:gd name="connsiteY118" fmla="*/ 3153905 h 4194000"/>
              <a:gd name="connsiteX119" fmla="*/ 8041209 w 9143999"/>
              <a:gd name="connsiteY119" fmla="*/ 3153905 h 4194000"/>
              <a:gd name="connsiteX120" fmla="*/ 8041209 w 9143999"/>
              <a:gd name="connsiteY120" fmla="*/ 3185830 h 4194000"/>
              <a:gd name="connsiteX121" fmla="*/ 8023937 w 9143999"/>
              <a:gd name="connsiteY121" fmla="*/ 3185830 h 4194000"/>
              <a:gd name="connsiteX122" fmla="*/ 8023937 w 9143999"/>
              <a:gd name="connsiteY122" fmla="*/ 3217628 h 4194000"/>
              <a:gd name="connsiteX123" fmla="*/ 8006792 w 9143999"/>
              <a:gd name="connsiteY123" fmla="*/ 3217628 h 4194000"/>
              <a:gd name="connsiteX124" fmla="*/ 8006792 w 9143999"/>
              <a:gd name="connsiteY124" fmla="*/ 3249427 h 4194000"/>
              <a:gd name="connsiteX125" fmla="*/ 7989520 w 9143999"/>
              <a:gd name="connsiteY125" fmla="*/ 3249427 h 4194000"/>
              <a:gd name="connsiteX126" fmla="*/ 7989520 w 9143999"/>
              <a:gd name="connsiteY126" fmla="*/ 3281225 h 4194000"/>
              <a:gd name="connsiteX127" fmla="*/ 7987996 w 9143999"/>
              <a:gd name="connsiteY127" fmla="*/ 3281225 h 4194000"/>
              <a:gd name="connsiteX128" fmla="*/ 7972375 w 9143999"/>
              <a:gd name="connsiteY128" fmla="*/ 3281225 h 4194000"/>
              <a:gd name="connsiteX129" fmla="*/ 7972375 w 9143999"/>
              <a:gd name="connsiteY129" fmla="*/ 3290600 h 4194000"/>
              <a:gd name="connsiteX130" fmla="*/ 7972375 w 9143999"/>
              <a:gd name="connsiteY130" fmla="*/ 3314797 h 4194000"/>
              <a:gd name="connsiteX131" fmla="*/ 7972375 w 9143999"/>
              <a:gd name="connsiteY131" fmla="*/ 3585146 h 4194000"/>
              <a:gd name="connsiteX132" fmla="*/ 8364043 w 9143999"/>
              <a:gd name="connsiteY132" fmla="*/ 3585146 h 4194000"/>
              <a:gd name="connsiteX133" fmla="*/ 8364043 w 9143999"/>
              <a:gd name="connsiteY133" fmla="*/ 3312516 h 4194000"/>
              <a:gd name="connsiteX134" fmla="*/ 8364043 w 9143999"/>
              <a:gd name="connsiteY134" fmla="*/ 3290600 h 4194000"/>
              <a:gd name="connsiteX135" fmla="*/ 8364043 w 9143999"/>
              <a:gd name="connsiteY135" fmla="*/ 3280591 h 4194000"/>
              <a:gd name="connsiteX136" fmla="*/ 8381315 w 9143999"/>
              <a:gd name="connsiteY136" fmla="*/ 3280591 h 4194000"/>
              <a:gd name="connsiteX137" fmla="*/ 8381315 w 9143999"/>
              <a:gd name="connsiteY137" fmla="*/ 3312516 h 4194000"/>
              <a:gd name="connsiteX138" fmla="*/ 8398460 w 9143999"/>
              <a:gd name="connsiteY138" fmla="*/ 3312516 h 4194000"/>
              <a:gd name="connsiteX139" fmla="*/ 8398460 w 9143999"/>
              <a:gd name="connsiteY139" fmla="*/ 3344315 h 4194000"/>
              <a:gd name="connsiteX140" fmla="*/ 8415605 w 9143999"/>
              <a:gd name="connsiteY140" fmla="*/ 3344315 h 4194000"/>
              <a:gd name="connsiteX141" fmla="*/ 8415605 w 9143999"/>
              <a:gd name="connsiteY141" fmla="*/ 3376113 h 4194000"/>
              <a:gd name="connsiteX142" fmla="*/ 8432877 w 9143999"/>
              <a:gd name="connsiteY142" fmla="*/ 3376113 h 4194000"/>
              <a:gd name="connsiteX143" fmla="*/ 8432877 w 9143999"/>
              <a:gd name="connsiteY143" fmla="*/ 3407785 h 4194000"/>
              <a:gd name="connsiteX144" fmla="*/ 8450021 w 9143999"/>
              <a:gd name="connsiteY144" fmla="*/ 3407785 h 4194000"/>
              <a:gd name="connsiteX145" fmla="*/ 8450021 w 9143999"/>
              <a:gd name="connsiteY145" fmla="*/ 3376113 h 4194000"/>
              <a:gd name="connsiteX146" fmla="*/ 8467293 w 9143999"/>
              <a:gd name="connsiteY146" fmla="*/ 3376113 h 4194000"/>
              <a:gd name="connsiteX147" fmla="*/ 8467293 w 9143999"/>
              <a:gd name="connsiteY147" fmla="*/ 3344315 h 4194000"/>
              <a:gd name="connsiteX148" fmla="*/ 8484566 w 9143999"/>
              <a:gd name="connsiteY148" fmla="*/ 3344315 h 4194000"/>
              <a:gd name="connsiteX149" fmla="*/ 8484566 w 9143999"/>
              <a:gd name="connsiteY149" fmla="*/ 3312516 h 4194000"/>
              <a:gd name="connsiteX150" fmla="*/ 8501838 w 9143999"/>
              <a:gd name="connsiteY150" fmla="*/ 3312516 h 4194000"/>
              <a:gd name="connsiteX151" fmla="*/ 8501838 w 9143999"/>
              <a:gd name="connsiteY151" fmla="*/ 3280591 h 4194000"/>
              <a:gd name="connsiteX152" fmla="*/ 8514665 w 9143999"/>
              <a:gd name="connsiteY152" fmla="*/ 3280591 h 4194000"/>
              <a:gd name="connsiteX153" fmla="*/ 8514665 w 9143999"/>
              <a:gd name="connsiteY153" fmla="*/ 3311883 h 4194000"/>
              <a:gd name="connsiteX154" fmla="*/ 8531937 w 9143999"/>
              <a:gd name="connsiteY154" fmla="*/ 3311883 h 4194000"/>
              <a:gd name="connsiteX155" fmla="*/ 8531937 w 9143999"/>
              <a:gd name="connsiteY155" fmla="*/ 3343681 h 4194000"/>
              <a:gd name="connsiteX156" fmla="*/ 8549081 w 9143999"/>
              <a:gd name="connsiteY156" fmla="*/ 3343681 h 4194000"/>
              <a:gd name="connsiteX157" fmla="*/ 8549081 w 9143999"/>
              <a:gd name="connsiteY157" fmla="*/ 3375606 h 4194000"/>
              <a:gd name="connsiteX158" fmla="*/ 8566354 w 9143999"/>
              <a:gd name="connsiteY158" fmla="*/ 3375606 h 4194000"/>
              <a:gd name="connsiteX159" fmla="*/ 8566354 w 9143999"/>
              <a:gd name="connsiteY159" fmla="*/ 3407405 h 4194000"/>
              <a:gd name="connsiteX160" fmla="*/ 8573719 w 9143999"/>
              <a:gd name="connsiteY160" fmla="*/ 3407405 h 4194000"/>
              <a:gd name="connsiteX161" fmla="*/ 8583626 w 9143999"/>
              <a:gd name="connsiteY161" fmla="*/ 3407405 h 4194000"/>
              <a:gd name="connsiteX162" fmla="*/ 8583626 w 9143999"/>
              <a:gd name="connsiteY162" fmla="*/ 3439203 h 4194000"/>
              <a:gd name="connsiteX163" fmla="*/ 8600770 w 9143999"/>
              <a:gd name="connsiteY163" fmla="*/ 3439203 h 4194000"/>
              <a:gd name="connsiteX164" fmla="*/ 8600770 w 9143999"/>
              <a:gd name="connsiteY164" fmla="*/ 3471001 h 4194000"/>
              <a:gd name="connsiteX165" fmla="*/ 8618043 w 9143999"/>
              <a:gd name="connsiteY165" fmla="*/ 3471001 h 4194000"/>
              <a:gd name="connsiteX166" fmla="*/ 8618043 w 9143999"/>
              <a:gd name="connsiteY166" fmla="*/ 3502800 h 4194000"/>
              <a:gd name="connsiteX167" fmla="*/ 8635188 w 9143999"/>
              <a:gd name="connsiteY167" fmla="*/ 3502800 h 4194000"/>
              <a:gd name="connsiteX168" fmla="*/ 8635188 w 9143999"/>
              <a:gd name="connsiteY168" fmla="*/ 3471001 h 4194000"/>
              <a:gd name="connsiteX169" fmla="*/ 8641156 w 9143999"/>
              <a:gd name="connsiteY169" fmla="*/ 3471001 h 4194000"/>
              <a:gd name="connsiteX170" fmla="*/ 8652460 w 9143999"/>
              <a:gd name="connsiteY170" fmla="*/ 3471001 h 4194000"/>
              <a:gd name="connsiteX171" fmla="*/ 8652460 w 9143999"/>
              <a:gd name="connsiteY171" fmla="*/ 3439203 h 4194000"/>
              <a:gd name="connsiteX172" fmla="*/ 8669731 w 9143999"/>
              <a:gd name="connsiteY172" fmla="*/ 3439203 h 4194000"/>
              <a:gd name="connsiteX173" fmla="*/ 8669731 w 9143999"/>
              <a:gd name="connsiteY173" fmla="*/ 3407405 h 4194000"/>
              <a:gd name="connsiteX174" fmla="*/ 8673161 w 9143999"/>
              <a:gd name="connsiteY174" fmla="*/ 3407405 h 4194000"/>
              <a:gd name="connsiteX175" fmla="*/ 8686877 w 9143999"/>
              <a:gd name="connsiteY175" fmla="*/ 3407405 h 4194000"/>
              <a:gd name="connsiteX176" fmla="*/ 8686877 w 9143999"/>
              <a:gd name="connsiteY176" fmla="*/ 3375606 h 4194000"/>
              <a:gd name="connsiteX177" fmla="*/ 8704149 w 9143999"/>
              <a:gd name="connsiteY177" fmla="*/ 3375606 h 4194000"/>
              <a:gd name="connsiteX178" fmla="*/ 8704149 w 9143999"/>
              <a:gd name="connsiteY178" fmla="*/ 3343681 h 4194000"/>
              <a:gd name="connsiteX179" fmla="*/ 8721293 w 9143999"/>
              <a:gd name="connsiteY179" fmla="*/ 3343681 h 4194000"/>
              <a:gd name="connsiteX180" fmla="*/ 8721293 w 9143999"/>
              <a:gd name="connsiteY180" fmla="*/ 3311883 h 4194000"/>
              <a:gd name="connsiteX181" fmla="*/ 8738566 w 9143999"/>
              <a:gd name="connsiteY181" fmla="*/ 3311883 h 4194000"/>
              <a:gd name="connsiteX182" fmla="*/ 8738566 w 9143999"/>
              <a:gd name="connsiteY182" fmla="*/ 3280085 h 4194000"/>
              <a:gd name="connsiteX183" fmla="*/ 8740090 w 9143999"/>
              <a:gd name="connsiteY183" fmla="*/ 3280085 h 4194000"/>
              <a:gd name="connsiteX184" fmla="*/ 8755838 w 9143999"/>
              <a:gd name="connsiteY184" fmla="*/ 3280085 h 4194000"/>
              <a:gd name="connsiteX185" fmla="*/ 8755838 w 9143999"/>
              <a:gd name="connsiteY185" fmla="*/ 3270710 h 4194000"/>
              <a:gd name="connsiteX186" fmla="*/ 8755838 w 9143999"/>
              <a:gd name="connsiteY186" fmla="*/ 3246513 h 4194000"/>
              <a:gd name="connsiteX187" fmla="*/ 8755838 w 9143999"/>
              <a:gd name="connsiteY187" fmla="*/ 2976164 h 4194000"/>
              <a:gd name="connsiteX188" fmla="*/ 8364043 w 9143999"/>
              <a:gd name="connsiteY188" fmla="*/ 2976164 h 4194000"/>
              <a:gd name="connsiteX189" fmla="*/ 8364043 w 9143999"/>
              <a:gd name="connsiteY189" fmla="*/ 2703535 h 4194000"/>
              <a:gd name="connsiteX190" fmla="*/ 8364043 w 9143999"/>
              <a:gd name="connsiteY190" fmla="*/ 2681618 h 4194000"/>
              <a:gd name="connsiteX191" fmla="*/ 8364043 w 9143999"/>
              <a:gd name="connsiteY191" fmla="*/ 2671736 h 4194000"/>
              <a:gd name="connsiteX192" fmla="*/ 8346898 w 9143999"/>
              <a:gd name="connsiteY192" fmla="*/ 2671736 h 4194000"/>
              <a:gd name="connsiteX193" fmla="*/ 8346898 w 9143999"/>
              <a:gd name="connsiteY193" fmla="*/ 2639938 h 4194000"/>
              <a:gd name="connsiteX194" fmla="*/ 8329626 w 9143999"/>
              <a:gd name="connsiteY194" fmla="*/ 2639938 h 4194000"/>
              <a:gd name="connsiteX195" fmla="*/ 8329626 w 9143999"/>
              <a:gd name="connsiteY195" fmla="*/ 2608140 h 4194000"/>
              <a:gd name="connsiteX196" fmla="*/ 8312354 w 9143999"/>
              <a:gd name="connsiteY196" fmla="*/ 2608140 h 4194000"/>
              <a:gd name="connsiteX197" fmla="*/ 8312354 w 9143999"/>
              <a:gd name="connsiteY197" fmla="*/ 2576341 h 4194000"/>
              <a:gd name="connsiteX198" fmla="*/ 8295209 w 9143999"/>
              <a:gd name="connsiteY198" fmla="*/ 2576341 h 4194000"/>
              <a:gd name="connsiteX199" fmla="*/ 8295209 w 9143999"/>
              <a:gd name="connsiteY199" fmla="*/ 2544543 h 4194000"/>
              <a:gd name="connsiteX200" fmla="*/ 8278064 w 9143999"/>
              <a:gd name="connsiteY200" fmla="*/ 2544543 h 4194000"/>
              <a:gd name="connsiteX201" fmla="*/ 8278064 w 9143999"/>
              <a:gd name="connsiteY201" fmla="*/ 2576341 h 4194000"/>
              <a:gd name="connsiteX202" fmla="*/ 8260792 w 9143999"/>
              <a:gd name="connsiteY202" fmla="*/ 2576341 h 4194000"/>
              <a:gd name="connsiteX203" fmla="*/ 8260792 w 9143999"/>
              <a:gd name="connsiteY203" fmla="*/ 2608140 h 4194000"/>
              <a:gd name="connsiteX204" fmla="*/ 8243647 w 9143999"/>
              <a:gd name="connsiteY204" fmla="*/ 2608140 h 4194000"/>
              <a:gd name="connsiteX205" fmla="*/ 8243647 w 9143999"/>
              <a:gd name="connsiteY205" fmla="*/ 2639938 h 4194000"/>
              <a:gd name="connsiteX206" fmla="*/ 8226375 w 9143999"/>
              <a:gd name="connsiteY206" fmla="*/ 2639938 h 4194000"/>
              <a:gd name="connsiteX207" fmla="*/ 8226375 w 9143999"/>
              <a:gd name="connsiteY207" fmla="*/ 2671736 h 4194000"/>
              <a:gd name="connsiteX208" fmla="*/ 8213421 w 9143999"/>
              <a:gd name="connsiteY208" fmla="*/ 2671736 h 4194000"/>
              <a:gd name="connsiteX209" fmla="*/ 8213421 w 9143999"/>
              <a:gd name="connsiteY209" fmla="*/ 2640445 h 4194000"/>
              <a:gd name="connsiteX210" fmla="*/ 8196149 w 9143999"/>
              <a:gd name="connsiteY210" fmla="*/ 2640445 h 4194000"/>
              <a:gd name="connsiteX211" fmla="*/ 8196149 w 9143999"/>
              <a:gd name="connsiteY211" fmla="*/ 2608646 h 4194000"/>
              <a:gd name="connsiteX212" fmla="*/ 8179004 w 9143999"/>
              <a:gd name="connsiteY212" fmla="*/ 2608646 h 4194000"/>
              <a:gd name="connsiteX213" fmla="*/ 8179004 w 9143999"/>
              <a:gd name="connsiteY213" fmla="*/ 2576848 h 4194000"/>
              <a:gd name="connsiteX214" fmla="*/ 8161732 w 9143999"/>
              <a:gd name="connsiteY214" fmla="*/ 2576848 h 4194000"/>
              <a:gd name="connsiteX215" fmla="*/ 8161732 w 9143999"/>
              <a:gd name="connsiteY215" fmla="*/ 2545050 h 4194000"/>
              <a:gd name="connsiteX216" fmla="*/ 8154493 w 9143999"/>
              <a:gd name="connsiteY216" fmla="*/ 2545050 h 4194000"/>
              <a:gd name="connsiteX217" fmla="*/ 8144460 w 9143999"/>
              <a:gd name="connsiteY217" fmla="*/ 2545050 h 4194000"/>
              <a:gd name="connsiteX218" fmla="*/ 8144460 w 9143999"/>
              <a:gd name="connsiteY218" fmla="*/ 2513251 h 4194000"/>
              <a:gd name="connsiteX219" fmla="*/ 8127315 w 9143999"/>
              <a:gd name="connsiteY219" fmla="*/ 2513251 h 4194000"/>
              <a:gd name="connsiteX220" fmla="*/ 8127315 w 9143999"/>
              <a:gd name="connsiteY220" fmla="*/ 2481453 h 4194000"/>
              <a:gd name="connsiteX221" fmla="*/ 8110043 w 9143999"/>
              <a:gd name="connsiteY221" fmla="*/ 2481453 h 4194000"/>
              <a:gd name="connsiteX222" fmla="*/ 8110043 w 9143999"/>
              <a:gd name="connsiteY222" fmla="*/ 2449655 h 4194000"/>
              <a:gd name="connsiteX223" fmla="*/ 7309434 w 9143999"/>
              <a:gd name="connsiteY223" fmla="*/ 2449655 h 4194000"/>
              <a:gd name="connsiteX224" fmla="*/ 7309434 w 9143999"/>
              <a:gd name="connsiteY224" fmla="*/ 2481453 h 4194000"/>
              <a:gd name="connsiteX225" fmla="*/ 7303465 w 9143999"/>
              <a:gd name="connsiteY225" fmla="*/ 2481453 h 4194000"/>
              <a:gd name="connsiteX226" fmla="*/ 7292162 w 9143999"/>
              <a:gd name="connsiteY226" fmla="*/ 2481453 h 4194000"/>
              <a:gd name="connsiteX227" fmla="*/ 7292162 w 9143999"/>
              <a:gd name="connsiteY227" fmla="*/ 2513251 h 4194000"/>
              <a:gd name="connsiteX228" fmla="*/ 7274890 w 9143999"/>
              <a:gd name="connsiteY228" fmla="*/ 2513251 h 4194000"/>
              <a:gd name="connsiteX229" fmla="*/ 7274890 w 9143999"/>
              <a:gd name="connsiteY229" fmla="*/ 2545050 h 4194000"/>
              <a:gd name="connsiteX230" fmla="*/ 7271461 w 9143999"/>
              <a:gd name="connsiteY230" fmla="*/ 2545050 h 4194000"/>
              <a:gd name="connsiteX231" fmla="*/ 7257745 w 9143999"/>
              <a:gd name="connsiteY231" fmla="*/ 2545050 h 4194000"/>
              <a:gd name="connsiteX232" fmla="*/ 7257745 w 9143999"/>
              <a:gd name="connsiteY232" fmla="*/ 2576848 h 4194000"/>
              <a:gd name="connsiteX233" fmla="*/ 7240473 w 9143999"/>
              <a:gd name="connsiteY233" fmla="*/ 2576848 h 4194000"/>
              <a:gd name="connsiteX234" fmla="*/ 7240473 w 9143999"/>
              <a:gd name="connsiteY234" fmla="*/ 2608646 h 4194000"/>
              <a:gd name="connsiteX235" fmla="*/ 7223328 w 9143999"/>
              <a:gd name="connsiteY235" fmla="*/ 2608646 h 4194000"/>
              <a:gd name="connsiteX236" fmla="*/ 7223328 w 9143999"/>
              <a:gd name="connsiteY236" fmla="*/ 2640445 h 4194000"/>
              <a:gd name="connsiteX237" fmla="*/ 7206056 w 9143999"/>
              <a:gd name="connsiteY237" fmla="*/ 2640445 h 4194000"/>
              <a:gd name="connsiteX238" fmla="*/ 7206056 w 9143999"/>
              <a:gd name="connsiteY238" fmla="*/ 2672243 h 4194000"/>
              <a:gd name="connsiteX239" fmla="*/ 7204532 w 9143999"/>
              <a:gd name="connsiteY239" fmla="*/ 2672243 h 4194000"/>
              <a:gd name="connsiteX240" fmla="*/ 7188911 w 9143999"/>
              <a:gd name="connsiteY240" fmla="*/ 2672243 h 4194000"/>
              <a:gd name="connsiteX241" fmla="*/ 7188911 w 9143999"/>
              <a:gd name="connsiteY241" fmla="*/ 2681618 h 4194000"/>
              <a:gd name="connsiteX242" fmla="*/ 7188911 w 9143999"/>
              <a:gd name="connsiteY242" fmla="*/ 2705942 h 4194000"/>
              <a:gd name="connsiteX243" fmla="*/ 7188911 w 9143999"/>
              <a:gd name="connsiteY243" fmla="*/ 2976164 h 4194000"/>
              <a:gd name="connsiteX244" fmla="*/ 7580579 w 9143999"/>
              <a:gd name="connsiteY244" fmla="*/ 2976164 h 4194000"/>
              <a:gd name="connsiteX245" fmla="*/ 7580579 w 9143999"/>
              <a:gd name="connsiteY245" fmla="*/ 2703535 h 4194000"/>
              <a:gd name="connsiteX246" fmla="*/ 7580579 w 9143999"/>
              <a:gd name="connsiteY246" fmla="*/ 2681618 h 4194000"/>
              <a:gd name="connsiteX247" fmla="*/ 7580579 w 9143999"/>
              <a:gd name="connsiteY247" fmla="*/ 2671736 h 4194000"/>
              <a:gd name="connsiteX248" fmla="*/ 7563434 w 9143999"/>
              <a:gd name="connsiteY248" fmla="*/ 2671736 h 4194000"/>
              <a:gd name="connsiteX249" fmla="*/ 7563434 w 9143999"/>
              <a:gd name="connsiteY249" fmla="*/ 2639938 h 4194000"/>
              <a:gd name="connsiteX250" fmla="*/ 7546162 w 9143999"/>
              <a:gd name="connsiteY250" fmla="*/ 2639938 h 4194000"/>
              <a:gd name="connsiteX251" fmla="*/ 7546162 w 9143999"/>
              <a:gd name="connsiteY251" fmla="*/ 2608140 h 4194000"/>
              <a:gd name="connsiteX252" fmla="*/ 7528890 w 9143999"/>
              <a:gd name="connsiteY252" fmla="*/ 2608140 h 4194000"/>
              <a:gd name="connsiteX253" fmla="*/ 7528890 w 9143999"/>
              <a:gd name="connsiteY253" fmla="*/ 2576341 h 4194000"/>
              <a:gd name="connsiteX254" fmla="*/ 7511745 w 9143999"/>
              <a:gd name="connsiteY254" fmla="*/ 2576341 h 4194000"/>
              <a:gd name="connsiteX255" fmla="*/ 7511745 w 9143999"/>
              <a:gd name="connsiteY255" fmla="*/ 2544543 h 4194000"/>
              <a:gd name="connsiteX256" fmla="*/ 7494473 w 9143999"/>
              <a:gd name="connsiteY256" fmla="*/ 2544543 h 4194000"/>
              <a:gd name="connsiteX257" fmla="*/ 7494473 w 9143999"/>
              <a:gd name="connsiteY257" fmla="*/ 2576341 h 4194000"/>
              <a:gd name="connsiteX258" fmla="*/ 7477328 w 9143999"/>
              <a:gd name="connsiteY258" fmla="*/ 2576341 h 4194000"/>
              <a:gd name="connsiteX259" fmla="*/ 7477328 w 9143999"/>
              <a:gd name="connsiteY259" fmla="*/ 2608140 h 4194000"/>
              <a:gd name="connsiteX260" fmla="*/ 7460183 w 9143999"/>
              <a:gd name="connsiteY260" fmla="*/ 2608140 h 4194000"/>
              <a:gd name="connsiteX261" fmla="*/ 7460183 w 9143999"/>
              <a:gd name="connsiteY261" fmla="*/ 2639938 h 4194000"/>
              <a:gd name="connsiteX262" fmla="*/ 7442911 w 9143999"/>
              <a:gd name="connsiteY262" fmla="*/ 2639938 h 4194000"/>
              <a:gd name="connsiteX263" fmla="*/ 7442911 w 9143999"/>
              <a:gd name="connsiteY263" fmla="*/ 2671736 h 4194000"/>
              <a:gd name="connsiteX264" fmla="*/ 7429957 w 9143999"/>
              <a:gd name="connsiteY264" fmla="*/ 2671736 h 4194000"/>
              <a:gd name="connsiteX265" fmla="*/ 7429957 w 9143999"/>
              <a:gd name="connsiteY265" fmla="*/ 2640445 h 4194000"/>
              <a:gd name="connsiteX266" fmla="*/ 7412685 w 9143999"/>
              <a:gd name="connsiteY266" fmla="*/ 2640445 h 4194000"/>
              <a:gd name="connsiteX267" fmla="*/ 7412685 w 9143999"/>
              <a:gd name="connsiteY267" fmla="*/ 2608646 h 4194000"/>
              <a:gd name="connsiteX268" fmla="*/ 7395540 w 9143999"/>
              <a:gd name="connsiteY268" fmla="*/ 2608646 h 4194000"/>
              <a:gd name="connsiteX269" fmla="*/ 7395540 w 9143999"/>
              <a:gd name="connsiteY269" fmla="*/ 2576848 h 4194000"/>
              <a:gd name="connsiteX270" fmla="*/ 7378268 w 9143999"/>
              <a:gd name="connsiteY270" fmla="*/ 2576848 h 4194000"/>
              <a:gd name="connsiteX271" fmla="*/ 7378268 w 9143999"/>
              <a:gd name="connsiteY271" fmla="*/ 2545050 h 4194000"/>
              <a:gd name="connsiteX272" fmla="*/ 7371029 w 9143999"/>
              <a:gd name="connsiteY272" fmla="*/ 2545050 h 4194000"/>
              <a:gd name="connsiteX273" fmla="*/ 7360996 w 9143999"/>
              <a:gd name="connsiteY273" fmla="*/ 2545050 h 4194000"/>
              <a:gd name="connsiteX274" fmla="*/ 7360996 w 9143999"/>
              <a:gd name="connsiteY274" fmla="*/ 2513251 h 4194000"/>
              <a:gd name="connsiteX275" fmla="*/ 7343851 w 9143999"/>
              <a:gd name="connsiteY275" fmla="*/ 2513251 h 4194000"/>
              <a:gd name="connsiteX276" fmla="*/ 7343851 w 9143999"/>
              <a:gd name="connsiteY276" fmla="*/ 2481453 h 4194000"/>
              <a:gd name="connsiteX277" fmla="*/ 7326579 w 9143999"/>
              <a:gd name="connsiteY277" fmla="*/ 2481453 h 4194000"/>
              <a:gd name="connsiteX278" fmla="*/ 7326579 w 9143999"/>
              <a:gd name="connsiteY278" fmla="*/ 2449655 h 4194000"/>
              <a:gd name="connsiteX279" fmla="*/ 0 w 9143999"/>
              <a:gd name="connsiteY279" fmla="*/ 0 h 4194000"/>
              <a:gd name="connsiteX280" fmla="*/ 9143999 w 9143999"/>
              <a:gd name="connsiteY280" fmla="*/ 0 h 4194000"/>
              <a:gd name="connsiteX281" fmla="*/ 9143999 w 9143999"/>
              <a:gd name="connsiteY281" fmla="*/ 3280591 h 4194000"/>
              <a:gd name="connsiteX282" fmla="*/ 9130361 w 9143999"/>
              <a:gd name="connsiteY282" fmla="*/ 3280591 h 4194000"/>
              <a:gd name="connsiteX283" fmla="*/ 9130361 w 9143999"/>
              <a:gd name="connsiteY283" fmla="*/ 3248920 h 4194000"/>
              <a:gd name="connsiteX284" fmla="*/ 9113089 w 9143999"/>
              <a:gd name="connsiteY284" fmla="*/ 3248920 h 4194000"/>
              <a:gd name="connsiteX285" fmla="*/ 9113089 w 9143999"/>
              <a:gd name="connsiteY285" fmla="*/ 3217121 h 4194000"/>
              <a:gd name="connsiteX286" fmla="*/ 9095944 w 9143999"/>
              <a:gd name="connsiteY286" fmla="*/ 3217121 h 4194000"/>
              <a:gd name="connsiteX287" fmla="*/ 9095944 w 9143999"/>
              <a:gd name="connsiteY287" fmla="*/ 3185196 h 4194000"/>
              <a:gd name="connsiteX288" fmla="*/ 9078672 w 9143999"/>
              <a:gd name="connsiteY288" fmla="*/ 3185196 h 4194000"/>
              <a:gd name="connsiteX289" fmla="*/ 9078672 w 9143999"/>
              <a:gd name="connsiteY289" fmla="*/ 3153398 h 4194000"/>
              <a:gd name="connsiteX290" fmla="*/ 9061527 w 9143999"/>
              <a:gd name="connsiteY290" fmla="*/ 3153398 h 4194000"/>
              <a:gd name="connsiteX291" fmla="*/ 9061527 w 9143999"/>
              <a:gd name="connsiteY291" fmla="*/ 3185196 h 4194000"/>
              <a:gd name="connsiteX292" fmla="*/ 9044255 w 9143999"/>
              <a:gd name="connsiteY292" fmla="*/ 3185196 h 4194000"/>
              <a:gd name="connsiteX293" fmla="*/ 9044255 w 9143999"/>
              <a:gd name="connsiteY293" fmla="*/ 3217121 h 4194000"/>
              <a:gd name="connsiteX294" fmla="*/ 9027110 w 9143999"/>
              <a:gd name="connsiteY294" fmla="*/ 3217121 h 4194000"/>
              <a:gd name="connsiteX295" fmla="*/ 9027110 w 9143999"/>
              <a:gd name="connsiteY295" fmla="*/ 3248920 h 4194000"/>
              <a:gd name="connsiteX296" fmla="*/ 9009838 w 9143999"/>
              <a:gd name="connsiteY296" fmla="*/ 3248920 h 4194000"/>
              <a:gd name="connsiteX297" fmla="*/ 9009838 w 9143999"/>
              <a:gd name="connsiteY297" fmla="*/ 3280718 h 4194000"/>
              <a:gd name="connsiteX298" fmla="*/ 8996884 w 9143999"/>
              <a:gd name="connsiteY298" fmla="*/ 3280718 h 4194000"/>
              <a:gd name="connsiteX299" fmla="*/ 8996884 w 9143999"/>
              <a:gd name="connsiteY299" fmla="*/ 3249427 h 4194000"/>
              <a:gd name="connsiteX300" fmla="*/ 8979612 w 9143999"/>
              <a:gd name="connsiteY300" fmla="*/ 3249427 h 4194000"/>
              <a:gd name="connsiteX301" fmla="*/ 8979612 w 9143999"/>
              <a:gd name="connsiteY301" fmla="*/ 3217628 h 4194000"/>
              <a:gd name="connsiteX302" fmla="*/ 8962467 w 9143999"/>
              <a:gd name="connsiteY302" fmla="*/ 3217628 h 4194000"/>
              <a:gd name="connsiteX303" fmla="*/ 8962467 w 9143999"/>
              <a:gd name="connsiteY303" fmla="*/ 3185830 h 4194000"/>
              <a:gd name="connsiteX304" fmla="*/ 8945195 w 9143999"/>
              <a:gd name="connsiteY304" fmla="*/ 3185830 h 4194000"/>
              <a:gd name="connsiteX305" fmla="*/ 8945195 w 9143999"/>
              <a:gd name="connsiteY305" fmla="*/ 3153905 h 4194000"/>
              <a:gd name="connsiteX306" fmla="*/ 8937956 w 9143999"/>
              <a:gd name="connsiteY306" fmla="*/ 3153905 h 4194000"/>
              <a:gd name="connsiteX307" fmla="*/ 8927923 w 9143999"/>
              <a:gd name="connsiteY307" fmla="*/ 3153905 h 4194000"/>
              <a:gd name="connsiteX308" fmla="*/ 8927923 w 9143999"/>
              <a:gd name="connsiteY308" fmla="*/ 3122106 h 4194000"/>
              <a:gd name="connsiteX309" fmla="*/ 8910778 w 9143999"/>
              <a:gd name="connsiteY309" fmla="*/ 3122106 h 4194000"/>
              <a:gd name="connsiteX310" fmla="*/ 8910778 w 9143999"/>
              <a:gd name="connsiteY310" fmla="*/ 3090308 h 4194000"/>
              <a:gd name="connsiteX311" fmla="*/ 8893506 w 9143999"/>
              <a:gd name="connsiteY311" fmla="*/ 3090308 h 4194000"/>
              <a:gd name="connsiteX312" fmla="*/ 8893506 w 9143999"/>
              <a:gd name="connsiteY312" fmla="*/ 3058510 h 4194000"/>
              <a:gd name="connsiteX313" fmla="*/ 8876361 w 9143999"/>
              <a:gd name="connsiteY313" fmla="*/ 3058510 h 4194000"/>
              <a:gd name="connsiteX314" fmla="*/ 8876361 w 9143999"/>
              <a:gd name="connsiteY314" fmla="*/ 3090308 h 4194000"/>
              <a:gd name="connsiteX315" fmla="*/ 8870519 w 9143999"/>
              <a:gd name="connsiteY315" fmla="*/ 3090308 h 4194000"/>
              <a:gd name="connsiteX316" fmla="*/ 8859089 w 9143999"/>
              <a:gd name="connsiteY316" fmla="*/ 3090308 h 4194000"/>
              <a:gd name="connsiteX317" fmla="*/ 8859089 w 9143999"/>
              <a:gd name="connsiteY317" fmla="*/ 3122106 h 4194000"/>
              <a:gd name="connsiteX318" fmla="*/ 8841944 w 9143999"/>
              <a:gd name="connsiteY318" fmla="*/ 3122106 h 4194000"/>
              <a:gd name="connsiteX319" fmla="*/ 8841944 w 9143999"/>
              <a:gd name="connsiteY319" fmla="*/ 3153905 h 4194000"/>
              <a:gd name="connsiteX320" fmla="*/ 8838388 w 9143999"/>
              <a:gd name="connsiteY320" fmla="*/ 3153905 h 4194000"/>
              <a:gd name="connsiteX321" fmla="*/ 8824672 w 9143999"/>
              <a:gd name="connsiteY321" fmla="*/ 3153905 h 4194000"/>
              <a:gd name="connsiteX322" fmla="*/ 8824672 w 9143999"/>
              <a:gd name="connsiteY322" fmla="*/ 3185830 h 4194000"/>
              <a:gd name="connsiteX323" fmla="*/ 8807400 w 9143999"/>
              <a:gd name="connsiteY323" fmla="*/ 3185830 h 4194000"/>
              <a:gd name="connsiteX324" fmla="*/ 8807400 w 9143999"/>
              <a:gd name="connsiteY324" fmla="*/ 3217628 h 4194000"/>
              <a:gd name="connsiteX325" fmla="*/ 8790255 w 9143999"/>
              <a:gd name="connsiteY325" fmla="*/ 3217628 h 4194000"/>
              <a:gd name="connsiteX326" fmla="*/ 8790255 w 9143999"/>
              <a:gd name="connsiteY326" fmla="*/ 3249427 h 4194000"/>
              <a:gd name="connsiteX327" fmla="*/ 8772983 w 9143999"/>
              <a:gd name="connsiteY327" fmla="*/ 3249427 h 4194000"/>
              <a:gd name="connsiteX328" fmla="*/ 8772983 w 9143999"/>
              <a:gd name="connsiteY328" fmla="*/ 3281225 h 4194000"/>
              <a:gd name="connsiteX329" fmla="*/ 8771459 w 9143999"/>
              <a:gd name="connsiteY329" fmla="*/ 3281225 h 4194000"/>
              <a:gd name="connsiteX330" fmla="*/ 8755838 w 9143999"/>
              <a:gd name="connsiteY330" fmla="*/ 3281225 h 4194000"/>
              <a:gd name="connsiteX331" fmla="*/ 8755838 w 9143999"/>
              <a:gd name="connsiteY331" fmla="*/ 3290600 h 4194000"/>
              <a:gd name="connsiteX332" fmla="*/ 8755838 w 9143999"/>
              <a:gd name="connsiteY332" fmla="*/ 3314797 h 4194000"/>
              <a:gd name="connsiteX333" fmla="*/ 8755838 w 9143999"/>
              <a:gd name="connsiteY333" fmla="*/ 3585146 h 4194000"/>
              <a:gd name="connsiteX334" fmla="*/ 8364297 w 9143999"/>
              <a:gd name="connsiteY334" fmla="*/ 3585146 h 4194000"/>
              <a:gd name="connsiteX335" fmla="*/ 8364297 w 9143999"/>
              <a:gd name="connsiteY335" fmla="*/ 3857775 h 4194000"/>
              <a:gd name="connsiteX336" fmla="*/ 8364297 w 9143999"/>
              <a:gd name="connsiteY336" fmla="*/ 3879692 h 4194000"/>
              <a:gd name="connsiteX337" fmla="*/ 8364297 w 9143999"/>
              <a:gd name="connsiteY337" fmla="*/ 3889573 h 4194000"/>
              <a:gd name="connsiteX338" fmla="*/ 8347152 w 9143999"/>
              <a:gd name="connsiteY338" fmla="*/ 3889573 h 4194000"/>
              <a:gd name="connsiteX339" fmla="*/ 8347152 w 9143999"/>
              <a:gd name="connsiteY339" fmla="*/ 3857775 h 4194000"/>
              <a:gd name="connsiteX340" fmla="*/ 8329880 w 9143999"/>
              <a:gd name="connsiteY340" fmla="*/ 3857775 h 4194000"/>
              <a:gd name="connsiteX341" fmla="*/ 8329880 w 9143999"/>
              <a:gd name="connsiteY341" fmla="*/ 3825977 h 4194000"/>
              <a:gd name="connsiteX342" fmla="*/ 8312735 w 9143999"/>
              <a:gd name="connsiteY342" fmla="*/ 3825977 h 4194000"/>
              <a:gd name="connsiteX343" fmla="*/ 8312735 w 9143999"/>
              <a:gd name="connsiteY343" fmla="*/ 3794179 h 4194000"/>
              <a:gd name="connsiteX344" fmla="*/ 8295463 w 9143999"/>
              <a:gd name="connsiteY344" fmla="*/ 3794179 h 4194000"/>
              <a:gd name="connsiteX345" fmla="*/ 8295463 w 9143999"/>
              <a:gd name="connsiteY345" fmla="*/ 3762380 h 4194000"/>
              <a:gd name="connsiteX346" fmla="*/ 8278318 w 9143999"/>
              <a:gd name="connsiteY346" fmla="*/ 3762380 h 4194000"/>
              <a:gd name="connsiteX347" fmla="*/ 8278318 w 9143999"/>
              <a:gd name="connsiteY347" fmla="*/ 3794179 h 4194000"/>
              <a:gd name="connsiteX348" fmla="*/ 8261045 w 9143999"/>
              <a:gd name="connsiteY348" fmla="*/ 3794179 h 4194000"/>
              <a:gd name="connsiteX349" fmla="*/ 8261045 w 9143999"/>
              <a:gd name="connsiteY349" fmla="*/ 3825977 h 4194000"/>
              <a:gd name="connsiteX350" fmla="*/ 8243901 w 9143999"/>
              <a:gd name="connsiteY350" fmla="*/ 3825977 h 4194000"/>
              <a:gd name="connsiteX351" fmla="*/ 8243901 w 9143999"/>
              <a:gd name="connsiteY351" fmla="*/ 3857775 h 4194000"/>
              <a:gd name="connsiteX352" fmla="*/ 8226375 w 9143999"/>
              <a:gd name="connsiteY352" fmla="*/ 3857775 h 4194000"/>
              <a:gd name="connsiteX353" fmla="*/ 8226375 w 9143999"/>
              <a:gd name="connsiteY353" fmla="*/ 3889573 h 4194000"/>
              <a:gd name="connsiteX354" fmla="*/ 8213420 w 9143999"/>
              <a:gd name="connsiteY354" fmla="*/ 3889573 h 4194000"/>
              <a:gd name="connsiteX355" fmla="*/ 8213420 w 9143999"/>
              <a:gd name="connsiteY355" fmla="*/ 3858282 h 4194000"/>
              <a:gd name="connsiteX356" fmla="*/ 8196149 w 9143999"/>
              <a:gd name="connsiteY356" fmla="*/ 3858282 h 4194000"/>
              <a:gd name="connsiteX357" fmla="*/ 8196149 w 9143999"/>
              <a:gd name="connsiteY357" fmla="*/ 3826483 h 4194000"/>
              <a:gd name="connsiteX358" fmla="*/ 8179004 w 9143999"/>
              <a:gd name="connsiteY358" fmla="*/ 3826483 h 4194000"/>
              <a:gd name="connsiteX359" fmla="*/ 8179004 w 9143999"/>
              <a:gd name="connsiteY359" fmla="*/ 3794685 h 4194000"/>
              <a:gd name="connsiteX360" fmla="*/ 8161731 w 9143999"/>
              <a:gd name="connsiteY360" fmla="*/ 3794685 h 4194000"/>
              <a:gd name="connsiteX361" fmla="*/ 8161731 w 9143999"/>
              <a:gd name="connsiteY361" fmla="*/ 3762887 h 4194000"/>
              <a:gd name="connsiteX362" fmla="*/ 8154366 w 9143999"/>
              <a:gd name="connsiteY362" fmla="*/ 3762887 h 4194000"/>
              <a:gd name="connsiteX363" fmla="*/ 8144460 w 9143999"/>
              <a:gd name="connsiteY363" fmla="*/ 3762887 h 4194000"/>
              <a:gd name="connsiteX364" fmla="*/ 8144460 w 9143999"/>
              <a:gd name="connsiteY364" fmla="*/ 3731089 h 4194000"/>
              <a:gd name="connsiteX365" fmla="*/ 8127315 w 9143999"/>
              <a:gd name="connsiteY365" fmla="*/ 3731089 h 4194000"/>
              <a:gd name="connsiteX366" fmla="*/ 8127315 w 9143999"/>
              <a:gd name="connsiteY366" fmla="*/ 3699290 h 4194000"/>
              <a:gd name="connsiteX367" fmla="*/ 8110043 w 9143999"/>
              <a:gd name="connsiteY367" fmla="*/ 3699290 h 4194000"/>
              <a:gd name="connsiteX368" fmla="*/ 8110043 w 9143999"/>
              <a:gd name="connsiteY368" fmla="*/ 3667492 h 4194000"/>
              <a:gd name="connsiteX369" fmla="*/ 8092898 w 9143999"/>
              <a:gd name="connsiteY369" fmla="*/ 3667492 h 4194000"/>
              <a:gd name="connsiteX370" fmla="*/ 8092898 w 9143999"/>
              <a:gd name="connsiteY370" fmla="*/ 3699290 h 4194000"/>
              <a:gd name="connsiteX371" fmla="*/ 8087056 w 9143999"/>
              <a:gd name="connsiteY371" fmla="*/ 3699290 h 4194000"/>
              <a:gd name="connsiteX372" fmla="*/ 8075753 w 9143999"/>
              <a:gd name="connsiteY372" fmla="*/ 3699290 h 4194000"/>
              <a:gd name="connsiteX373" fmla="*/ 8075753 w 9143999"/>
              <a:gd name="connsiteY373" fmla="*/ 3731089 h 4194000"/>
              <a:gd name="connsiteX374" fmla="*/ 8058481 w 9143999"/>
              <a:gd name="connsiteY374" fmla="*/ 3731089 h 4194000"/>
              <a:gd name="connsiteX375" fmla="*/ 8058481 w 9143999"/>
              <a:gd name="connsiteY375" fmla="*/ 3762887 h 4194000"/>
              <a:gd name="connsiteX376" fmla="*/ 8055052 w 9143999"/>
              <a:gd name="connsiteY376" fmla="*/ 3762887 h 4194000"/>
              <a:gd name="connsiteX377" fmla="*/ 8041336 w 9143999"/>
              <a:gd name="connsiteY377" fmla="*/ 3762887 h 4194000"/>
              <a:gd name="connsiteX378" fmla="*/ 8041336 w 9143999"/>
              <a:gd name="connsiteY378" fmla="*/ 3794685 h 4194000"/>
              <a:gd name="connsiteX379" fmla="*/ 8024191 w 9143999"/>
              <a:gd name="connsiteY379" fmla="*/ 3794685 h 4194000"/>
              <a:gd name="connsiteX380" fmla="*/ 8024191 w 9143999"/>
              <a:gd name="connsiteY380" fmla="*/ 3826483 h 4194000"/>
              <a:gd name="connsiteX381" fmla="*/ 8006918 w 9143999"/>
              <a:gd name="connsiteY381" fmla="*/ 3826483 h 4194000"/>
              <a:gd name="connsiteX382" fmla="*/ 8006918 w 9143999"/>
              <a:gd name="connsiteY382" fmla="*/ 3858282 h 4194000"/>
              <a:gd name="connsiteX383" fmla="*/ 7989647 w 9143999"/>
              <a:gd name="connsiteY383" fmla="*/ 3858282 h 4194000"/>
              <a:gd name="connsiteX384" fmla="*/ 7989647 w 9143999"/>
              <a:gd name="connsiteY384" fmla="*/ 3890080 h 4194000"/>
              <a:gd name="connsiteX385" fmla="*/ 7988123 w 9143999"/>
              <a:gd name="connsiteY385" fmla="*/ 3890080 h 4194000"/>
              <a:gd name="connsiteX386" fmla="*/ 7972375 w 9143999"/>
              <a:gd name="connsiteY386" fmla="*/ 3890080 h 4194000"/>
              <a:gd name="connsiteX387" fmla="*/ 7972375 w 9143999"/>
              <a:gd name="connsiteY387" fmla="*/ 3889067 h 4194000"/>
              <a:gd name="connsiteX388" fmla="*/ 7956754 w 9143999"/>
              <a:gd name="connsiteY388" fmla="*/ 3889067 h 4194000"/>
              <a:gd name="connsiteX389" fmla="*/ 7955230 w 9143999"/>
              <a:gd name="connsiteY389" fmla="*/ 3889067 h 4194000"/>
              <a:gd name="connsiteX390" fmla="*/ 7955230 w 9143999"/>
              <a:gd name="connsiteY390" fmla="*/ 3920865 h 4194000"/>
              <a:gd name="connsiteX391" fmla="*/ 7937957 w 9143999"/>
              <a:gd name="connsiteY391" fmla="*/ 3920865 h 4194000"/>
              <a:gd name="connsiteX392" fmla="*/ 7937957 w 9143999"/>
              <a:gd name="connsiteY392" fmla="*/ 3952663 h 4194000"/>
              <a:gd name="connsiteX393" fmla="*/ 7920813 w 9143999"/>
              <a:gd name="connsiteY393" fmla="*/ 3952663 h 4194000"/>
              <a:gd name="connsiteX394" fmla="*/ 7920813 w 9143999"/>
              <a:gd name="connsiteY394" fmla="*/ 3984461 h 4194000"/>
              <a:gd name="connsiteX395" fmla="*/ 7903541 w 9143999"/>
              <a:gd name="connsiteY395" fmla="*/ 3984461 h 4194000"/>
              <a:gd name="connsiteX396" fmla="*/ 7903541 w 9143999"/>
              <a:gd name="connsiteY396" fmla="*/ 4016260 h 4194000"/>
              <a:gd name="connsiteX397" fmla="*/ 7889825 w 9143999"/>
              <a:gd name="connsiteY397" fmla="*/ 4016260 h 4194000"/>
              <a:gd name="connsiteX398" fmla="*/ 7886395 w 9143999"/>
              <a:gd name="connsiteY398" fmla="*/ 4016260 h 4194000"/>
              <a:gd name="connsiteX399" fmla="*/ 7886395 w 9143999"/>
              <a:gd name="connsiteY399" fmla="*/ 4048058 h 4194000"/>
              <a:gd name="connsiteX400" fmla="*/ 7869124 w 9143999"/>
              <a:gd name="connsiteY400" fmla="*/ 4048058 h 4194000"/>
              <a:gd name="connsiteX401" fmla="*/ 7869124 w 9143999"/>
              <a:gd name="connsiteY401" fmla="*/ 4079856 h 4194000"/>
              <a:gd name="connsiteX402" fmla="*/ 7857693 w 9143999"/>
              <a:gd name="connsiteY402" fmla="*/ 4079856 h 4194000"/>
              <a:gd name="connsiteX403" fmla="*/ 7851852 w 9143999"/>
              <a:gd name="connsiteY403" fmla="*/ 4079856 h 4194000"/>
              <a:gd name="connsiteX404" fmla="*/ 7851852 w 9143999"/>
              <a:gd name="connsiteY404" fmla="*/ 4111655 h 4194000"/>
              <a:gd name="connsiteX405" fmla="*/ 7834706 w 9143999"/>
              <a:gd name="connsiteY405" fmla="*/ 4111655 h 4194000"/>
              <a:gd name="connsiteX406" fmla="*/ 7834706 w 9143999"/>
              <a:gd name="connsiteY406" fmla="*/ 4079856 h 4194000"/>
              <a:gd name="connsiteX407" fmla="*/ 7817435 w 9143999"/>
              <a:gd name="connsiteY407" fmla="*/ 4079856 h 4194000"/>
              <a:gd name="connsiteX408" fmla="*/ 7817435 w 9143999"/>
              <a:gd name="connsiteY408" fmla="*/ 4048058 h 4194000"/>
              <a:gd name="connsiteX409" fmla="*/ 7800290 w 9143999"/>
              <a:gd name="connsiteY409" fmla="*/ 4048058 h 4194000"/>
              <a:gd name="connsiteX410" fmla="*/ 7800290 w 9143999"/>
              <a:gd name="connsiteY410" fmla="*/ 4016260 h 4194000"/>
              <a:gd name="connsiteX411" fmla="*/ 7790383 w 9143999"/>
              <a:gd name="connsiteY411" fmla="*/ 4016260 h 4194000"/>
              <a:gd name="connsiteX412" fmla="*/ 7783018 w 9143999"/>
              <a:gd name="connsiteY412" fmla="*/ 4016260 h 4194000"/>
              <a:gd name="connsiteX413" fmla="*/ 7783018 w 9143999"/>
              <a:gd name="connsiteY413" fmla="*/ 3984461 h 4194000"/>
              <a:gd name="connsiteX414" fmla="*/ 7765745 w 9143999"/>
              <a:gd name="connsiteY414" fmla="*/ 3984461 h 4194000"/>
              <a:gd name="connsiteX415" fmla="*/ 7765745 w 9143999"/>
              <a:gd name="connsiteY415" fmla="*/ 3952663 h 4194000"/>
              <a:gd name="connsiteX416" fmla="*/ 7748601 w 9143999"/>
              <a:gd name="connsiteY416" fmla="*/ 3952663 h 4194000"/>
              <a:gd name="connsiteX417" fmla="*/ 7748601 w 9143999"/>
              <a:gd name="connsiteY417" fmla="*/ 3920865 h 4194000"/>
              <a:gd name="connsiteX418" fmla="*/ 7731329 w 9143999"/>
              <a:gd name="connsiteY418" fmla="*/ 3920865 h 4194000"/>
              <a:gd name="connsiteX419" fmla="*/ 7731329 w 9143999"/>
              <a:gd name="connsiteY419" fmla="*/ 3889573 h 4194000"/>
              <a:gd name="connsiteX420" fmla="*/ 7718502 w 9143999"/>
              <a:gd name="connsiteY420" fmla="*/ 3889573 h 4194000"/>
              <a:gd name="connsiteX421" fmla="*/ 7718502 w 9143999"/>
              <a:gd name="connsiteY421" fmla="*/ 3921371 h 4194000"/>
              <a:gd name="connsiteX422" fmla="*/ 7701230 w 9143999"/>
              <a:gd name="connsiteY422" fmla="*/ 3921371 h 4194000"/>
              <a:gd name="connsiteX423" fmla="*/ 7701230 w 9143999"/>
              <a:gd name="connsiteY423" fmla="*/ 3953170 h 4194000"/>
              <a:gd name="connsiteX424" fmla="*/ 7684085 w 9143999"/>
              <a:gd name="connsiteY424" fmla="*/ 3953170 h 4194000"/>
              <a:gd name="connsiteX425" fmla="*/ 7684085 w 9143999"/>
              <a:gd name="connsiteY425" fmla="*/ 3984968 h 4194000"/>
              <a:gd name="connsiteX426" fmla="*/ 7666813 w 9143999"/>
              <a:gd name="connsiteY426" fmla="*/ 3984968 h 4194000"/>
              <a:gd name="connsiteX427" fmla="*/ 7666813 w 9143999"/>
              <a:gd name="connsiteY427" fmla="*/ 4016766 h 4194000"/>
              <a:gd name="connsiteX428" fmla="*/ 7649668 w 9143999"/>
              <a:gd name="connsiteY428" fmla="*/ 4016766 h 4194000"/>
              <a:gd name="connsiteX429" fmla="*/ 7649668 w 9143999"/>
              <a:gd name="connsiteY429" fmla="*/ 3984968 h 4194000"/>
              <a:gd name="connsiteX430" fmla="*/ 7632395 w 9143999"/>
              <a:gd name="connsiteY430" fmla="*/ 3984968 h 4194000"/>
              <a:gd name="connsiteX431" fmla="*/ 7632395 w 9143999"/>
              <a:gd name="connsiteY431" fmla="*/ 3953170 h 4194000"/>
              <a:gd name="connsiteX432" fmla="*/ 7615251 w 9143999"/>
              <a:gd name="connsiteY432" fmla="*/ 3953170 h 4194000"/>
              <a:gd name="connsiteX433" fmla="*/ 7615251 w 9143999"/>
              <a:gd name="connsiteY433" fmla="*/ 3921371 h 4194000"/>
              <a:gd name="connsiteX434" fmla="*/ 7597979 w 9143999"/>
              <a:gd name="connsiteY434" fmla="*/ 3921371 h 4194000"/>
              <a:gd name="connsiteX435" fmla="*/ 7597979 w 9143999"/>
              <a:gd name="connsiteY435" fmla="*/ 3889573 h 4194000"/>
              <a:gd name="connsiteX436" fmla="*/ 7580706 w 9143999"/>
              <a:gd name="connsiteY436" fmla="*/ 3889573 h 4194000"/>
              <a:gd name="connsiteX437" fmla="*/ 7563562 w 9143999"/>
              <a:gd name="connsiteY437" fmla="*/ 3889573 h 4194000"/>
              <a:gd name="connsiteX438" fmla="*/ 7563562 w 9143999"/>
              <a:gd name="connsiteY438" fmla="*/ 3857775 h 4194000"/>
              <a:gd name="connsiteX439" fmla="*/ 7546290 w 9143999"/>
              <a:gd name="connsiteY439" fmla="*/ 3857775 h 4194000"/>
              <a:gd name="connsiteX440" fmla="*/ 7546290 w 9143999"/>
              <a:gd name="connsiteY440" fmla="*/ 3825977 h 4194000"/>
              <a:gd name="connsiteX441" fmla="*/ 7529144 w 9143999"/>
              <a:gd name="connsiteY441" fmla="*/ 3825977 h 4194000"/>
              <a:gd name="connsiteX442" fmla="*/ 7529144 w 9143999"/>
              <a:gd name="connsiteY442" fmla="*/ 3794179 h 4194000"/>
              <a:gd name="connsiteX443" fmla="*/ 7511873 w 9143999"/>
              <a:gd name="connsiteY443" fmla="*/ 3794179 h 4194000"/>
              <a:gd name="connsiteX444" fmla="*/ 7511873 w 9143999"/>
              <a:gd name="connsiteY444" fmla="*/ 3762380 h 4194000"/>
              <a:gd name="connsiteX445" fmla="*/ 7494728 w 9143999"/>
              <a:gd name="connsiteY445" fmla="*/ 3762380 h 4194000"/>
              <a:gd name="connsiteX446" fmla="*/ 7494728 w 9143999"/>
              <a:gd name="connsiteY446" fmla="*/ 3794179 h 4194000"/>
              <a:gd name="connsiteX447" fmla="*/ 7477456 w 9143999"/>
              <a:gd name="connsiteY447" fmla="*/ 3794179 h 4194000"/>
              <a:gd name="connsiteX448" fmla="*/ 7477456 w 9143999"/>
              <a:gd name="connsiteY448" fmla="*/ 3825977 h 4194000"/>
              <a:gd name="connsiteX449" fmla="*/ 7460311 w 9143999"/>
              <a:gd name="connsiteY449" fmla="*/ 3825977 h 4194000"/>
              <a:gd name="connsiteX450" fmla="*/ 7460311 w 9143999"/>
              <a:gd name="connsiteY450" fmla="*/ 3857775 h 4194000"/>
              <a:gd name="connsiteX451" fmla="*/ 7443039 w 9143999"/>
              <a:gd name="connsiteY451" fmla="*/ 3857775 h 4194000"/>
              <a:gd name="connsiteX452" fmla="*/ 7443039 w 9143999"/>
              <a:gd name="connsiteY452" fmla="*/ 3889573 h 4194000"/>
              <a:gd name="connsiteX453" fmla="*/ 7430085 w 9143999"/>
              <a:gd name="connsiteY453" fmla="*/ 3889573 h 4194000"/>
              <a:gd name="connsiteX454" fmla="*/ 7430085 w 9143999"/>
              <a:gd name="connsiteY454" fmla="*/ 3858282 h 4194000"/>
              <a:gd name="connsiteX455" fmla="*/ 7412813 w 9143999"/>
              <a:gd name="connsiteY455" fmla="*/ 3858282 h 4194000"/>
              <a:gd name="connsiteX456" fmla="*/ 7412813 w 9143999"/>
              <a:gd name="connsiteY456" fmla="*/ 3826483 h 4194000"/>
              <a:gd name="connsiteX457" fmla="*/ 7395668 w 9143999"/>
              <a:gd name="connsiteY457" fmla="*/ 3826483 h 4194000"/>
              <a:gd name="connsiteX458" fmla="*/ 7395668 w 9143999"/>
              <a:gd name="connsiteY458" fmla="*/ 3794685 h 4194000"/>
              <a:gd name="connsiteX459" fmla="*/ 7378395 w 9143999"/>
              <a:gd name="connsiteY459" fmla="*/ 3794685 h 4194000"/>
              <a:gd name="connsiteX460" fmla="*/ 7378395 w 9143999"/>
              <a:gd name="connsiteY460" fmla="*/ 3762887 h 4194000"/>
              <a:gd name="connsiteX461" fmla="*/ 7371156 w 9143999"/>
              <a:gd name="connsiteY461" fmla="*/ 3762887 h 4194000"/>
              <a:gd name="connsiteX462" fmla="*/ 7361124 w 9143999"/>
              <a:gd name="connsiteY462" fmla="*/ 3762887 h 4194000"/>
              <a:gd name="connsiteX463" fmla="*/ 7361124 w 9143999"/>
              <a:gd name="connsiteY463" fmla="*/ 3731089 h 4194000"/>
              <a:gd name="connsiteX464" fmla="*/ 7343979 w 9143999"/>
              <a:gd name="connsiteY464" fmla="*/ 3731089 h 4194000"/>
              <a:gd name="connsiteX465" fmla="*/ 7343979 w 9143999"/>
              <a:gd name="connsiteY465" fmla="*/ 3699290 h 4194000"/>
              <a:gd name="connsiteX466" fmla="*/ 7326706 w 9143999"/>
              <a:gd name="connsiteY466" fmla="*/ 3699290 h 4194000"/>
              <a:gd name="connsiteX467" fmla="*/ 7326706 w 9143999"/>
              <a:gd name="connsiteY467" fmla="*/ 3667492 h 4194000"/>
              <a:gd name="connsiteX468" fmla="*/ 7309562 w 9143999"/>
              <a:gd name="connsiteY468" fmla="*/ 3667492 h 4194000"/>
              <a:gd name="connsiteX469" fmla="*/ 7309562 w 9143999"/>
              <a:gd name="connsiteY469" fmla="*/ 3699290 h 4194000"/>
              <a:gd name="connsiteX470" fmla="*/ 7303719 w 9143999"/>
              <a:gd name="connsiteY470" fmla="*/ 3699290 h 4194000"/>
              <a:gd name="connsiteX471" fmla="*/ 7292417 w 9143999"/>
              <a:gd name="connsiteY471" fmla="*/ 3699290 h 4194000"/>
              <a:gd name="connsiteX472" fmla="*/ 7292417 w 9143999"/>
              <a:gd name="connsiteY472" fmla="*/ 3731089 h 4194000"/>
              <a:gd name="connsiteX473" fmla="*/ 7275144 w 9143999"/>
              <a:gd name="connsiteY473" fmla="*/ 3731089 h 4194000"/>
              <a:gd name="connsiteX474" fmla="*/ 7275144 w 9143999"/>
              <a:gd name="connsiteY474" fmla="*/ 3762887 h 4194000"/>
              <a:gd name="connsiteX475" fmla="*/ 7271716 w 9143999"/>
              <a:gd name="connsiteY475" fmla="*/ 3762887 h 4194000"/>
              <a:gd name="connsiteX476" fmla="*/ 7258000 w 9143999"/>
              <a:gd name="connsiteY476" fmla="*/ 3762887 h 4194000"/>
              <a:gd name="connsiteX477" fmla="*/ 7258000 w 9143999"/>
              <a:gd name="connsiteY477" fmla="*/ 3794685 h 4194000"/>
              <a:gd name="connsiteX478" fmla="*/ 7240855 w 9143999"/>
              <a:gd name="connsiteY478" fmla="*/ 3794685 h 4194000"/>
              <a:gd name="connsiteX479" fmla="*/ 7240855 w 9143999"/>
              <a:gd name="connsiteY479" fmla="*/ 3826483 h 4194000"/>
              <a:gd name="connsiteX480" fmla="*/ 7223710 w 9143999"/>
              <a:gd name="connsiteY480" fmla="*/ 3826483 h 4194000"/>
              <a:gd name="connsiteX481" fmla="*/ 7223710 w 9143999"/>
              <a:gd name="connsiteY481" fmla="*/ 3858282 h 4194000"/>
              <a:gd name="connsiteX482" fmla="*/ 7206438 w 9143999"/>
              <a:gd name="connsiteY482" fmla="*/ 3858282 h 4194000"/>
              <a:gd name="connsiteX483" fmla="*/ 7206438 w 9143999"/>
              <a:gd name="connsiteY483" fmla="*/ 3890080 h 4194000"/>
              <a:gd name="connsiteX484" fmla="*/ 7204914 w 9143999"/>
              <a:gd name="connsiteY484" fmla="*/ 3890080 h 4194000"/>
              <a:gd name="connsiteX485" fmla="*/ 7189293 w 9143999"/>
              <a:gd name="connsiteY485" fmla="*/ 3890080 h 4194000"/>
              <a:gd name="connsiteX486" fmla="*/ 7189293 w 9143999"/>
              <a:gd name="connsiteY486" fmla="*/ 3899455 h 4194000"/>
              <a:gd name="connsiteX487" fmla="*/ 7189293 w 9143999"/>
              <a:gd name="connsiteY487" fmla="*/ 3923652 h 4194000"/>
              <a:gd name="connsiteX488" fmla="*/ 7189293 w 9143999"/>
              <a:gd name="connsiteY488" fmla="*/ 4194000 h 4194000"/>
              <a:gd name="connsiteX489" fmla="*/ 7188911 w 9143999"/>
              <a:gd name="connsiteY489" fmla="*/ 4194000 h 4194000"/>
              <a:gd name="connsiteX490" fmla="*/ 7188911 w 9143999"/>
              <a:gd name="connsiteY490" fmla="*/ 3889066 h 4194000"/>
              <a:gd name="connsiteX491" fmla="*/ 7173163 w 9143999"/>
              <a:gd name="connsiteY491" fmla="*/ 3889066 h 4194000"/>
              <a:gd name="connsiteX492" fmla="*/ 7171639 w 9143999"/>
              <a:gd name="connsiteY492" fmla="*/ 3889066 h 4194000"/>
              <a:gd name="connsiteX493" fmla="*/ 7171639 w 9143999"/>
              <a:gd name="connsiteY493" fmla="*/ 3920865 h 4194000"/>
              <a:gd name="connsiteX494" fmla="*/ 7154368 w 9143999"/>
              <a:gd name="connsiteY494" fmla="*/ 3920865 h 4194000"/>
              <a:gd name="connsiteX495" fmla="*/ 7154368 w 9143999"/>
              <a:gd name="connsiteY495" fmla="*/ 3952663 h 4194000"/>
              <a:gd name="connsiteX496" fmla="*/ 7137222 w 9143999"/>
              <a:gd name="connsiteY496" fmla="*/ 3952663 h 4194000"/>
              <a:gd name="connsiteX497" fmla="*/ 7137222 w 9143999"/>
              <a:gd name="connsiteY497" fmla="*/ 3984461 h 4194000"/>
              <a:gd name="connsiteX498" fmla="*/ 7119950 w 9143999"/>
              <a:gd name="connsiteY498" fmla="*/ 3984461 h 4194000"/>
              <a:gd name="connsiteX499" fmla="*/ 7119950 w 9143999"/>
              <a:gd name="connsiteY499" fmla="*/ 4016260 h 4194000"/>
              <a:gd name="connsiteX500" fmla="*/ 7106234 w 9143999"/>
              <a:gd name="connsiteY500" fmla="*/ 4016260 h 4194000"/>
              <a:gd name="connsiteX501" fmla="*/ 7102806 w 9143999"/>
              <a:gd name="connsiteY501" fmla="*/ 4016260 h 4194000"/>
              <a:gd name="connsiteX502" fmla="*/ 7102806 w 9143999"/>
              <a:gd name="connsiteY502" fmla="*/ 4048058 h 4194000"/>
              <a:gd name="connsiteX503" fmla="*/ 7085533 w 9143999"/>
              <a:gd name="connsiteY503" fmla="*/ 4048058 h 4194000"/>
              <a:gd name="connsiteX504" fmla="*/ 7085533 w 9143999"/>
              <a:gd name="connsiteY504" fmla="*/ 4079856 h 4194000"/>
              <a:gd name="connsiteX505" fmla="*/ 7074103 w 9143999"/>
              <a:gd name="connsiteY505" fmla="*/ 4079856 h 4194000"/>
              <a:gd name="connsiteX506" fmla="*/ 7068261 w 9143999"/>
              <a:gd name="connsiteY506" fmla="*/ 4079856 h 4194000"/>
              <a:gd name="connsiteX507" fmla="*/ 7068261 w 9143999"/>
              <a:gd name="connsiteY507" fmla="*/ 4111781 h 4194000"/>
              <a:gd name="connsiteX508" fmla="*/ 7051116 w 9143999"/>
              <a:gd name="connsiteY508" fmla="*/ 4111781 h 4194000"/>
              <a:gd name="connsiteX509" fmla="*/ 7051116 w 9143999"/>
              <a:gd name="connsiteY509" fmla="*/ 4079856 h 4194000"/>
              <a:gd name="connsiteX510" fmla="*/ 7033844 w 9143999"/>
              <a:gd name="connsiteY510" fmla="*/ 4079856 h 4194000"/>
              <a:gd name="connsiteX511" fmla="*/ 7033844 w 9143999"/>
              <a:gd name="connsiteY511" fmla="*/ 4048058 h 4194000"/>
              <a:gd name="connsiteX512" fmla="*/ 7016699 w 9143999"/>
              <a:gd name="connsiteY512" fmla="*/ 4048058 h 4194000"/>
              <a:gd name="connsiteX513" fmla="*/ 7016699 w 9143999"/>
              <a:gd name="connsiteY513" fmla="*/ 4016260 h 4194000"/>
              <a:gd name="connsiteX514" fmla="*/ 7006793 w 9143999"/>
              <a:gd name="connsiteY514" fmla="*/ 4016260 h 4194000"/>
              <a:gd name="connsiteX515" fmla="*/ 6999427 w 9143999"/>
              <a:gd name="connsiteY515" fmla="*/ 4016260 h 4194000"/>
              <a:gd name="connsiteX516" fmla="*/ 6999427 w 9143999"/>
              <a:gd name="connsiteY516" fmla="*/ 3984461 h 4194000"/>
              <a:gd name="connsiteX517" fmla="*/ 6982156 w 9143999"/>
              <a:gd name="connsiteY517" fmla="*/ 3984461 h 4194000"/>
              <a:gd name="connsiteX518" fmla="*/ 6982156 w 9143999"/>
              <a:gd name="connsiteY518" fmla="*/ 3952663 h 4194000"/>
              <a:gd name="connsiteX519" fmla="*/ 6965010 w 9143999"/>
              <a:gd name="connsiteY519" fmla="*/ 3952663 h 4194000"/>
              <a:gd name="connsiteX520" fmla="*/ 6965010 w 9143999"/>
              <a:gd name="connsiteY520" fmla="*/ 3920865 h 4194000"/>
              <a:gd name="connsiteX521" fmla="*/ 6947738 w 9143999"/>
              <a:gd name="connsiteY521" fmla="*/ 3920865 h 4194000"/>
              <a:gd name="connsiteX522" fmla="*/ 6947738 w 9143999"/>
              <a:gd name="connsiteY522" fmla="*/ 3889573 h 4194000"/>
              <a:gd name="connsiteX523" fmla="*/ 6934784 w 9143999"/>
              <a:gd name="connsiteY523" fmla="*/ 3889573 h 4194000"/>
              <a:gd name="connsiteX524" fmla="*/ 6934784 w 9143999"/>
              <a:gd name="connsiteY524" fmla="*/ 3921371 h 4194000"/>
              <a:gd name="connsiteX525" fmla="*/ 6917639 w 9143999"/>
              <a:gd name="connsiteY525" fmla="*/ 3921371 h 4194000"/>
              <a:gd name="connsiteX526" fmla="*/ 6917639 w 9143999"/>
              <a:gd name="connsiteY526" fmla="*/ 3953170 h 4194000"/>
              <a:gd name="connsiteX527" fmla="*/ 6900368 w 9143999"/>
              <a:gd name="connsiteY527" fmla="*/ 3953170 h 4194000"/>
              <a:gd name="connsiteX528" fmla="*/ 6900368 w 9143999"/>
              <a:gd name="connsiteY528" fmla="*/ 3984968 h 4194000"/>
              <a:gd name="connsiteX529" fmla="*/ 6883095 w 9143999"/>
              <a:gd name="connsiteY529" fmla="*/ 3984968 h 4194000"/>
              <a:gd name="connsiteX530" fmla="*/ 6883095 w 9143999"/>
              <a:gd name="connsiteY530" fmla="*/ 4016766 h 4194000"/>
              <a:gd name="connsiteX531" fmla="*/ 6865950 w 9143999"/>
              <a:gd name="connsiteY531" fmla="*/ 4016766 h 4194000"/>
              <a:gd name="connsiteX532" fmla="*/ 6865950 w 9143999"/>
              <a:gd name="connsiteY532" fmla="*/ 3984968 h 4194000"/>
              <a:gd name="connsiteX533" fmla="*/ 6848678 w 9143999"/>
              <a:gd name="connsiteY533" fmla="*/ 3984968 h 4194000"/>
              <a:gd name="connsiteX534" fmla="*/ 6848678 w 9143999"/>
              <a:gd name="connsiteY534" fmla="*/ 3953170 h 4194000"/>
              <a:gd name="connsiteX535" fmla="*/ 6831533 w 9143999"/>
              <a:gd name="connsiteY535" fmla="*/ 3953170 h 4194000"/>
              <a:gd name="connsiteX536" fmla="*/ 6831533 w 9143999"/>
              <a:gd name="connsiteY536" fmla="*/ 3921371 h 4194000"/>
              <a:gd name="connsiteX537" fmla="*/ 6814388 w 9143999"/>
              <a:gd name="connsiteY537" fmla="*/ 3921371 h 4194000"/>
              <a:gd name="connsiteX538" fmla="*/ 6814388 w 9143999"/>
              <a:gd name="connsiteY538" fmla="*/ 3889573 h 4194000"/>
              <a:gd name="connsiteX539" fmla="*/ 6797116 w 9143999"/>
              <a:gd name="connsiteY539" fmla="*/ 3889573 h 4194000"/>
              <a:gd name="connsiteX540" fmla="*/ 6779971 w 9143999"/>
              <a:gd name="connsiteY540" fmla="*/ 3889573 h 4194000"/>
              <a:gd name="connsiteX541" fmla="*/ 6779971 w 9143999"/>
              <a:gd name="connsiteY541" fmla="*/ 3857775 h 4194000"/>
              <a:gd name="connsiteX542" fmla="*/ 6762699 w 9143999"/>
              <a:gd name="connsiteY542" fmla="*/ 3857775 h 4194000"/>
              <a:gd name="connsiteX543" fmla="*/ 6762699 w 9143999"/>
              <a:gd name="connsiteY543" fmla="*/ 3825976 h 4194000"/>
              <a:gd name="connsiteX544" fmla="*/ 6745427 w 9143999"/>
              <a:gd name="connsiteY544" fmla="*/ 3825976 h 4194000"/>
              <a:gd name="connsiteX545" fmla="*/ 6745427 w 9143999"/>
              <a:gd name="connsiteY545" fmla="*/ 3794178 h 4194000"/>
              <a:gd name="connsiteX546" fmla="*/ 6728282 w 9143999"/>
              <a:gd name="connsiteY546" fmla="*/ 3794178 h 4194000"/>
              <a:gd name="connsiteX547" fmla="*/ 6728282 w 9143999"/>
              <a:gd name="connsiteY547" fmla="*/ 3762380 h 4194000"/>
              <a:gd name="connsiteX548" fmla="*/ 6711010 w 9143999"/>
              <a:gd name="connsiteY548" fmla="*/ 3762380 h 4194000"/>
              <a:gd name="connsiteX549" fmla="*/ 6711010 w 9143999"/>
              <a:gd name="connsiteY549" fmla="*/ 3794178 h 4194000"/>
              <a:gd name="connsiteX550" fmla="*/ 6693865 w 9143999"/>
              <a:gd name="connsiteY550" fmla="*/ 3794178 h 4194000"/>
              <a:gd name="connsiteX551" fmla="*/ 6693865 w 9143999"/>
              <a:gd name="connsiteY551" fmla="*/ 3825976 h 4194000"/>
              <a:gd name="connsiteX552" fmla="*/ 6676593 w 9143999"/>
              <a:gd name="connsiteY552" fmla="*/ 3825976 h 4194000"/>
              <a:gd name="connsiteX553" fmla="*/ 6676593 w 9143999"/>
              <a:gd name="connsiteY553" fmla="*/ 3857775 h 4194000"/>
              <a:gd name="connsiteX554" fmla="*/ 6659321 w 9143999"/>
              <a:gd name="connsiteY554" fmla="*/ 3857775 h 4194000"/>
              <a:gd name="connsiteX555" fmla="*/ 6659321 w 9143999"/>
              <a:gd name="connsiteY555" fmla="*/ 3889573 h 4194000"/>
              <a:gd name="connsiteX556" fmla="*/ 6646494 w 9143999"/>
              <a:gd name="connsiteY556" fmla="*/ 3889573 h 4194000"/>
              <a:gd name="connsiteX557" fmla="*/ 6646494 w 9143999"/>
              <a:gd name="connsiteY557" fmla="*/ 3858282 h 4194000"/>
              <a:gd name="connsiteX558" fmla="*/ 6629222 w 9143999"/>
              <a:gd name="connsiteY558" fmla="*/ 3858282 h 4194000"/>
              <a:gd name="connsiteX559" fmla="*/ 6629222 w 9143999"/>
              <a:gd name="connsiteY559" fmla="*/ 3826483 h 4194000"/>
              <a:gd name="connsiteX560" fmla="*/ 6612077 w 9143999"/>
              <a:gd name="connsiteY560" fmla="*/ 3826483 h 4194000"/>
              <a:gd name="connsiteX561" fmla="*/ 6612077 w 9143999"/>
              <a:gd name="connsiteY561" fmla="*/ 3794685 h 4194000"/>
              <a:gd name="connsiteX562" fmla="*/ 6594806 w 9143999"/>
              <a:gd name="connsiteY562" fmla="*/ 3794685 h 4194000"/>
              <a:gd name="connsiteX563" fmla="*/ 6594806 w 9143999"/>
              <a:gd name="connsiteY563" fmla="*/ 3762887 h 4194000"/>
              <a:gd name="connsiteX564" fmla="*/ 6587566 w 9143999"/>
              <a:gd name="connsiteY564" fmla="*/ 3762887 h 4194000"/>
              <a:gd name="connsiteX565" fmla="*/ 6577533 w 9143999"/>
              <a:gd name="connsiteY565" fmla="*/ 3762887 h 4194000"/>
              <a:gd name="connsiteX566" fmla="*/ 6577533 w 9143999"/>
              <a:gd name="connsiteY566" fmla="*/ 3731088 h 4194000"/>
              <a:gd name="connsiteX567" fmla="*/ 6560388 w 9143999"/>
              <a:gd name="connsiteY567" fmla="*/ 3731088 h 4194000"/>
              <a:gd name="connsiteX568" fmla="*/ 6560388 w 9143999"/>
              <a:gd name="connsiteY568" fmla="*/ 3699290 h 4194000"/>
              <a:gd name="connsiteX569" fmla="*/ 6543116 w 9143999"/>
              <a:gd name="connsiteY569" fmla="*/ 3699290 h 4194000"/>
              <a:gd name="connsiteX570" fmla="*/ 6543116 w 9143999"/>
              <a:gd name="connsiteY570" fmla="*/ 3667492 h 4194000"/>
              <a:gd name="connsiteX571" fmla="*/ 6525971 w 9143999"/>
              <a:gd name="connsiteY571" fmla="*/ 3667492 h 4194000"/>
              <a:gd name="connsiteX572" fmla="*/ 6525971 w 9143999"/>
              <a:gd name="connsiteY572" fmla="*/ 3699290 h 4194000"/>
              <a:gd name="connsiteX573" fmla="*/ 6520002 w 9143999"/>
              <a:gd name="connsiteY573" fmla="*/ 3699290 h 4194000"/>
              <a:gd name="connsiteX574" fmla="*/ 6508699 w 9143999"/>
              <a:gd name="connsiteY574" fmla="*/ 3699290 h 4194000"/>
              <a:gd name="connsiteX575" fmla="*/ 6508699 w 9143999"/>
              <a:gd name="connsiteY575" fmla="*/ 3731088 h 4194000"/>
              <a:gd name="connsiteX576" fmla="*/ 6491427 w 9143999"/>
              <a:gd name="connsiteY576" fmla="*/ 3731088 h 4194000"/>
              <a:gd name="connsiteX577" fmla="*/ 6491427 w 9143999"/>
              <a:gd name="connsiteY577" fmla="*/ 3762887 h 4194000"/>
              <a:gd name="connsiteX578" fmla="*/ 6487998 w 9143999"/>
              <a:gd name="connsiteY578" fmla="*/ 3762887 h 4194000"/>
              <a:gd name="connsiteX579" fmla="*/ 6474282 w 9143999"/>
              <a:gd name="connsiteY579" fmla="*/ 3762887 h 4194000"/>
              <a:gd name="connsiteX580" fmla="*/ 6474282 w 9143999"/>
              <a:gd name="connsiteY580" fmla="*/ 3794685 h 4194000"/>
              <a:gd name="connsiteX581" fmla="*/ 6457010 w 9143999"/>
              <a:gd name="connsiteY581" fmla="*/ 3794685 h 4194000"/>
              <a:gd name="connsiteX582" fmla="*/ 6457010 w 9143999"/>
              <a:gd name="connsiteY582" fmla="*/ 3826483 h 4194000"/>
              <a:gd name="connsiteX583" fmla="*/ 6439865 w 9143999"/>
              <a:gd name="connsiteY583" fmla="*/ 3826483 h 4194000"/>
              <a:gd name="connsiteX584" fmla="*/ 6439865 w 9143999"/>
              <a:gd name="connsiteY584" fmla="*/ 3858282 h 4194000"/>
              <a:gd name="connsiteX585" fmla="*/ 6422593 w 9143999"/>
              <a:gd name="connsiteY585" fmla="*/ 3858282 h 4194000"/>
              <a:gd name="connsiteX586" fmla="*/ 6422593 w 9143999"/>
              <a:gd name="connsiteY586" fmla="*/ 3890080 h 4194000"/>
              <a:gd name="connsiteX587" fmla="*/ 6421069 w 9143999"/>
              <a:gd name="connsiteY587" fmla="*/ 3890080 h 4194000"/>
              <a:gd name="connsiteX588" fmla="*/ 6405321 w 9143999"/>
              <a:gd name="connsiteY588" fmla="*/ 3890080 h 4194000"/>
              <a:gd name="connsiteX589" fmla="*/ 6405321 w 9143999"/>
              <a:gd name="connsiteY589" fmla="*/ 3899581 h 4194000"/>
              <a:gd name="connsiteX590" fmla="*/ 6405321 w 9143999"/>
              <a:gd name="connsiteY590" fmla="*/ 3923778 h 4194000"/>
              <a:gd name="connsiteX591" fmla="*/ 6405321 w 9143999"/>
              <a:gd name="connsiteY591" fmla="*/ 4194000 h 4194000"/>
              <a:gd name="connsiteX592" fmla="*/ 0 w 9143999"/>
              <a:gd name="connsiteY592" fmla="*/ 4194000 h 419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</a:cxnLst>
            <a:rect l="l" t="t" r="r" b="b"/>
            <a:pathLst>
              <a:path w="9143999" h="4194000">
                <a:moveTo>
                  <a:pt x="8756092" y="3585146"/>
                </a:moveTo>
                <a:lnTo>
                  <a:pt x="9143999" y="3585146"/>
                </a:lnTo>
                <a:lnTo>
                  <a:pt x="9143999" y="3889573"/>
                </a:lnTo>
                <a:lnTo>
                  <a:pt x="9130361" y="3889573"/>
                </a:lnTo>
                <a:lnTo>
                  <a:pt x="9130361" y="3857775"/>
                </a:lnTo>
                <a:lnTo>
                  <a:pt x="9113089" y="3857775"/>
                </a:lnTo>
                <a:lnTo>
                  <a:pt x="9113089" y="3825977"/>
                </a:lnTo>
                <a:lnTo>
                  <a:pt x="9095943" y="3825977"/>
                </a:lnTo>
                <a:lnTo>
                  <a:pt x="9095943" y="3794179"/>
                </a:lnTo>
                <a:lnTo>
                  <a:pt x="9078672" y="3794179"/>
                </a:lnTo>
                <a:lnTo>
                  <a:pt x="9078672" y="3762380"/>
                </a:lnTo>
                <a:lnTo>
                  <a:pt x="9061400" y="3762380"/>
                </a:lnTo>
                <a:lnTo>
                  <a:pt x="9061400" y="3794179"/>
                </a:lnTo>
                <a:lnTo>
                  <a:pt x="9044128" y="3794179"/>
                </a:lnTo>
                <a:lnTo>
                  <a:pt x="9044128" y="3825977"/>
                </a:lnTo>
                <a:lnTo>
                  <a:pt x="9026982" y="3825977"/>
                </a:lnTo>
                <a:lnTo>
                  <a:pt x="9026982" y="3857775"/>
                </a:lnTo>
                <a:lnTo>
                  <a:pt x="9009711" y="3857775"/>
                </a:lnTo>
                <a:lnTo>
                  <a:pt x="9009711" y="3889573"/>
                </a:lnTo>
                <a:lnTo>
                  <a:pt x="8996884" y="3889573"/>
                </a:lnTo>
                <a:lnTo>
                  <a:pt x="8996884" y="3858282"/>
                </a:lnTo>
                <a:lnTo>
                  <a:pt x="8979612" y="3858282"/>
                </a:lnTo>
                <a:lnTo>
                  <a:pt x="8979612" y="3826483"/>
                </a:lnTo>
                <a:lnTo>
                  <a:pt x="8962467" y="3826483"/>
                </a:lnTo>
                <a:lnTo>
                  <a:pt x="8962467" y="3794685"/>
                </a:lnTo>
                <a:lnTo>
                  <a:pt x="8945194" y="3794685"/>
                </a:lnTo>
                <a:lnTo>
                  <a:pt x="8945194" y="3762887"/>
                </a:lnTo>
                <a:lnTo>
                  <a:pt x="8937956" y="3762887"/>
                </a:lnTo>
                <a:lnTo>
                  <a:pt x="8928050" y="3762887"/>
                </a:lnTo>
                <a:lnTo>
                  <a:pt x="8928050" y="3731089"/>
                </a:lnTo>
                <a:lnTo>
                  <a:pt x="8910905" y="3731089"/>
                </a:lnTo>
                <a:lnTo>
                  <a:pt x="8910905" y="3699290"/>
                </a:lnTo>
                <a:lnTo>
                  <a:pt x="8893632" y="3699290"/>
                </a:lnTo>
                <a:lnTo>
                  <a:pt x="8893632" y="3667492"/>
                </a:lnTo>
                <a:lnTo>
                  <a:pt x="8876488" y="3667492"/>
                </a:lnTo>
                <a:lnTo>
                  <a:pt x="8876488" y="3699290"/>
                </a:lnTo>
                <a:lnTo>
                  <a:pt x="8870645" y="3699290"/>
                </a:lnTo>
                <a:lnTo>
                  <a:pt x="8859343" y="3699290"/>
                </a:lnTo>
                <a:lnTo>
                  <a:pt x="8859343" y="3731089"/>
                </a:lnTo>
                <a:lnTo>
                  <a:pt x="8842070" y="3731089"/>
                </a:lnTo>
                <a:lnTo>
                  <a:pt x="8842070" y="3762887"/>
                </a:lnTo>
                <a:lnTo>
                  <a:pt x="8838642" y="3762887"/>
                </a:lnTo>
                <a:lnTo>
                  <a:pt x="8824926" y="3762887"/>
                </a:lnTo>
                <a:lnTo>
                  <a:pt x="8824926" y="3794685"/>
                </a:lnTo>
                <a:lnTo>
                  <a:pt x="8807654" y="3794685"/>
                </a:lnTo>
                <a:lnTo>
                  <a:pt x="8807654" y="3826483"/>
                </a:lnTo>
                <a:lnTo>
                  <a:pt x="8790509" y="3826483"/>
                </a:lnTo>
                <a:lnTo>
                  <a:pt x="8790509" y="3858282"/>
                </a:lnTo>
                <a:lnTo>
                  <a:pt x="8773237" y="3858282"/>
                </a:lnTo>
                <a:lnTo>
                  <a:pt x="8773237" y="3890080"/>
                </a:lnTo>
                <a:lnTo>
                  <a:pt x="8771713" y="3890080"/>
                </a:lnTo>
                <a:lnTo>
                  <a:pt x="8756092" y="3890080"/>
                </a:lnTo>
                <a:lnTo>
                  <a:pt x="8756092" y="3889067"/>
                </a:lnTo>
                <a:lnTo>
                  <a:pt x="8756092" y="3879692"/>
                </a:lnTo>
                <a:lnTo>
                  <a:pt x="8756092" y="3855495"/>
                </a:lnTo>
                <a:close/>
                <a:moveTo>
                  <a:pt x="8092898" y="2449655"/>
                </a:moveTo>
                <a:lnTo>
                  <a:pt x="8092898" y="2481453"/>
                </a:lnTo>
                <a:lnTo>
                  <a:pt x="8087056" y="2481453"/>
                </a:lnTo>
                <a:lnTo>
                  <a:pt x="8075626" y="2481453"/>
                </a:lnTo>
                <a:lnTo>
                  <a:pt x="8075626" y="2513251"/>
                </a:lnTo>
                <a:lnTo>
                  <a:pt x="8058354" y="2513251"/>
                </a:lnTo>
                <a:lnTo>
                  <a:pt x="8058354" y="2545050"/>
                </a:lnTo>
                <a:lnTo>
                  <a:pt x="8054925" y="2545050"/>
                </a:lnTo>
                <a:lnTo>
                  <a:pt x="8041209" y="2545050"/>
                </a:lnTo>
                <a:lnTo>
                  <a:pt x="8041209" y="2576848"/>
                </a:lnTo>
                <a:lnTo>
                  <a:pt x="8023937" y="2576848"/>
                </a:lnTo>
                <a:lnTo>
                  <a:pt x="8023937" y="2608646"/>
                </a:lnTo>
                <a:lnTo>
                  <a:pt x="8006792" y="2608646"/>
                </a:lnTo>
                <a:lnTo>
                  <a:pt x="8006792" y="2640445"/>
                </a:lnTo>
                <a:lnTo>
                  <a:pt x="7989520" y="2640445"/>
                </a:lnTo>
                <a:lnTo>
                  <a:pt x="7989520" y="2672243"/>
                </a:lnTo>
                <a:lnTo>
                  <a:pt x="7987996" y="2672243"/>
                </a:lnTo>
                <a:lnTo>
                  <a:pt x="7972375" y="2672243"/>
                </a:lnTo>
                <a:lnTo>
                  <a:pt x="7972375" y="2681618"/>
                </a:lnTo>
                <a:lnTo>
                  <a:pt x="7972375" y="2705942"/>
                </a:lnTo>
                <a:lnTo>
                  <a:pt x="7972375" y="2976164"/>
                </a:lnTo>
                <a:lnTo>
                  <a:pt x="8364043" y="2976164"/>
                </a:lnTo>
                <a:lnTo>
                  <a:pt x="8364043" y="3248793"/>
                </a:lnTo>
                <a:lnTo>
                  <a:pt x="8364043" y="3270710"/>
                </a:lnTo>
                <a:lnTo>
                  <a:pt x="8364043" y="3280591"/>
                </a:lnTo>
                <a:lnTo>
                  <a:pt x="8346898" y="3280591"/>
                </a:lnTo>
                <a:lnTo>
                  <a:pt x="8346898" y="3248793"/>
                </a:lnTo>
                <a:lnTo>
                  <a:pt x="8329626" y="3248793"/>
                </a:lnTo>
                <a:lnTo>
                  <a:pt x="8329626" y="3216995"/>
                </a:lnTo>
                <a:lnTo>
                  <a:pt x="8312481" y="3216995"/>
                </a:lnTo>
                <a:lnTo>
                  <a:pt x="8312481" y="3185196"/>
                </a:lnTo>
                <a:lnTo>
                  <a:pt x="8295209" y="3185196"/>
                </a:lnTo>
                <a:lnTo>
                  <a:pt x="8295209" y="3153398"/>
                </a:lnTo>
                <a:lnTo>
                  <a:pt x="8277937" y="3153398"/>
                </a:lnTo>
                <a:lnTo>
                  <a:pt x="8277937" y="3185196"/>
                </a:lnTo>
                <a:lnTo>
                  <a:pt x="8260792" y="3185196"/>
                </a:lnTo>
                <a:lnTo>
                  <a:pt x="8260792" y="3216995"/>
                </a:lnTo>
                <a:lnTo>
                  <a:pt x="8243647" y="3216995"/>
                </a:lnTo>
                <a:lnTo>
                  <a:pt x="8243647" y="3248793"/>
                </a:lnTo>
                <a:lnTo>
                  <a:pt x="8226375" y="3248793"/>
                </a:lnTo>
                <a:lnTo>
                  <a:pt x="8226375" y="3280718"/>
                </a:lnTo>
                <a:lnTo>
                  <a:pt x="8213421" y="3280718"/>
                </a:lnTo>
                <a:lnTo>
                  <a:pt x="8213421" y="3249427"/>
                </a:lnTo>
                <a:lnTo>
                  <a:pt x="8196149" y="3249427"/>
                </a:lnTo>
                <a:lnTo>
                  <a:pt x="8196149" y="3217628"/>
                </a:lnTo>
                <a:lnTo>
                  <a:pt x="8179004" y="3217628"/>
                </a:lnTo>
                <a:lnTo>
                  <a:pt x="8179004" y="3185830"/>
                </a:lnTo>
                <a:lnTo>
                  <a:pt x="8161732" y="3185830"/>
                </a:lnTo>
                <a:lnTo>
                  <a:pt x="8161732" y="3153905"/>
                </a:lnTo>
                <a:lnTo>
                  <a:pt x="8154493" y="3153905"/>
                </a:lnTo>
                <a:lnTo>
                  <a:pt x="8144460" y="3153905"/>
                </a:lnTo>
                <a:lnTo>
                  <a:pt x="8144460" y="3122106"/>
                </a:lnTo>
                <a:lnTo>
                  <a:pt x="8127315" y="3122106"/>
                </a:lnTo>
                <a:lnTo>
                  <a:pt x="8127315" y="3090308"/>
                </a:lnTo>
                <a:lnTo>
                  <a:pt x="8110043" y="3090308"/>
                </a:lnTo>
                <a:lnTo>
                  <a:pt x="8110043" y="3058510"/>
                </a:lnTo>
                <a:lnTo>
                  <a:pt x="8092898" y="3058510"/>
                </a:lnTo>
                <a:lnTo>
                  <a:pt x="8092898" y="3090308"/>
                </a:lnTo>
                <a:lnTo>
                  <a:pt x="8086929" y="3090308"/>
                </a:lnTo>
                <a:lnTo>
                  <a:pt x="8075626" y="3090308"/>
                </a:lnTo>
                <a:lnTo>
                  <a:pt x="8075626" y="3122106"/>
                </a:lnTo>
                <a:lnTo>
                  <a:pt x="8058354" y="3122106"/>
                </a:lnTo>
                <a:lnTo>
                  <a:pt x="8058354" y="3153905"/>
                </a:lnTo>
                <a:lnTo>
                  <a:pt x="8054925" y="3153905"/>
                </a:lnTo>
                <a:lnTo>
                  <a:pt x="8041209" y="3153905"/>
                </a:lnTo>
                <a:lnTo>
                  <a:pt x="8041209" y="3185830"/>
                </a:lnTo>
                <a:lnTo>
                  <a:pt x="8023937" y="3185830"/>
                </a:lnTo>
                <a:lnTo>
                  <a:pt x="8023937" y="3217628"/>
                </a:lnTo>
                <a:lnTo>
                  <a:pt x="8006792" y="3217628"/>
                </a:lnTo>
                <a:lnTo>
                  <a:pt x="8006792" y="3249427"/>
                </a:lnTo>
                <a:lnTo>
                  <a:pt x="7989520" y="3249427"/>
                </a:lnTo>
                <a:lnTo>
                  <a:pt x="7989520" y="3281225"/>
                </a:lnTo>
                <a:lnTo>
                  <a:pt x="7987996" y="3281225"/>
                </a:lnTo>
                <a:lnTo>
                  <a:pt x="7972375" y="3281225"/>
                </a:lnTo>
                <a:lnTo>
                  <a:pt x="7972375" y="3290600"/>
                </a:lnTo>
                <a:lnTo>
                  <a:pt x="7972375" y="3314797"/>
                </a:lnTo>
                <a:lnTo>
                  <a:pt x="7972375" y="3585146"/>
                </a:lnTo>
                <a:lnTo>
                  <a:pt x="8364043" y="3585146"/>
                </a:lnTo>
                <a:lnTo>
                  <a:pt x="8364043" y="3312516"/>
                </a:lnTo>
                <a:lnTo>
                  <a:pt x="8364043" y="3290600"/>
                </a:lnTo>
                <a:lnTo>
                  <a:pt x="8364043" y="3280591"/>
                </a:lnTo>
                <a:lnTo>
                  <a:pt x="8381315" y="3280591"/>
                </a:lnTo>
                <a:lnTo>
                  <a:pt x="8381315" y="3312516"/>
                </a:lnTo>
                <a:lnTo>
                  <a:pt x="8398460" y="3312516"/>
                </a:lnTo>
                <a:lnTo>
                  <a:pt x="8398460" y="3344315"/>
                </a:lnTo>
                <a:lnTo>
                  <a:pt x="8415605" y="3344315"/>
                </a:lnTo>
                <a:lnTo>
                  <a:pt x="8415605" y="3376113"/>
                </a:lnTo>
                <a:lnTo>
                  <a:pt x="8432877" y="3376113"/>
                </a:lnTo>
                <a:lnTo>
                  <a:pt x="8432877" y="3407785"/>
                </a:lnTo>
                <a:lnTo>
                  <a:pt x="8450021" y="3407785"/>
                </a:lnTo>
                <a:lnTo>
                  <a:pt x="8450021" y="3376113"/>
                </a:lnTo>
                <a:lnTo>
                  <a:pt x="8467293" y="3376113"/>
                </a:lnTo>
                <a:lnTo>
                  <a:pt x="8467293" y="3344315"/>
                </a:lnTo>
                <a:lnTo>
                  <a:pt x="8484566" y="3344315"/>
                </a:lnTo>
                <a:lnTo>
                  <a:pt x="8484566" y="3312516"/>
                </a:lnTo>
                <a:lnTo>
                  <a:pt x="8501838" y="3312516"/>
                </a:lnTo>
                <a:lnTo>
                  <a:pt x="8501838" y="3280591"/>
                </a:lnTo>
                <a:lnTo>
                  <a:pt x="8514665" y="3280591"/>
                </a:lnTo>
                <a:lnTo>
                  <a:pt x="8514665" y="3311883"/>
                </a:lnTo>
                <a:lnTo>
                  <a:pt x="8531937" y="3311883"/>
                </a:lnTo>
                <a:lnTo>
                  <a:pt x="8531937" y="3343681"/>
                </a:lnTo>
                <a:lnTo>
                  <a:pt x="8549081" y="3343681"/>
                </a:lnTo>
                <a:lnTo>
                  <a:pt x="8549081" y="3375606"/>
                </a:lnTo>
                <a:lnTo>
                  <a:pt x="8566354" y="3375606"/>
                </a:lnTo>
                <a:lnTo>
                  <a:pt x="8566354" y="3407405"/>
                </a:lnTo>
                <a:lnTo>
                  <a:pt x="8573719" y="3407405"/>
                </a:lnTo>
                <a:lnTo>
                  <a:pt x="8583626" y="3407405"/>
                </a:lnTo>
                <a:lnTo>
                  <a:pt x="8583626" y="3439203"/>
                </a:lnTo>
                <a:lnTo>
                  <a:pt x="8600770" y="3439203"/>
                </a:lnTo>
                <a:lnTo>
                  <a:pt x="8600770" y="3471001"/>
                </a:lnTo>
                <a:lnTo>
                  <a:pt x="8618043" y="3471001"/>
                </a:lnTo>
                <a:lnTo>
                  <a:pt x="8618043" y="3502800"/>
                </a:lnTo>
                <a:lnTo>
                  <a:pt x="8635188" y="3502800"/>
                </a:lnTo>
                <a:lnTo>
                  <a:pt x="8635188" y="3471001"/>
                </a:lnTo>
                <a:lnTo>
                  <a:pt x="8641156" y="3471001"/>
                </a:lnTo>
                <a:lnTo>
                  <a:pt x="8652460" y="3471001"/>
                </a:lnTo>
                <a:lnTo>
                  <a:pt x="8652460" y="3439203"/>
                </a:lnTo>
                <a:lnTo>
                  <a:pt x="8669731" y="3439203"/>
                </a:lnTo>
                <a:lnTo>
                  <a:pt x="8669731" y="3407405"/>
                </a:lnTo>
                <a:lnTo>
                  <a:pt x="8673161" y="3407405"/>
                </a:lnTo>
                <a:lnTo>
                  <a:pt x="8686877" y="3407405"/>
                </a:lnTo>
                <a:lnTo>
                  <a:pt x="8686877" y="3375606"/>
                </a:lnTo>
                <a:lnTo>
                  <a:pt x="8704149" y="3375606"/>
                </a:lnTo>
                <a:lnTo>
                  <a:pt x="8704149" y="3343681"/>
                </a:lnTo>
                <a:lnTo>
                  <a:pt x="8721293" y="3343681"/>
                </a:lnTo>
                <a:lnTo>
                  <a:pt x="8721293" y="3311883"/>
                </a:lnTo>
                <a:lnTo>
                  <a:pt x="8738566" y="3311883"/>
                </a:lnTo>
                <a:lnTo>
                  <a:pt x="8738566" y="3280085"/>
                </a:lnTo>
                <a:lnTo>
                  <a:pt x="8740090" y="3280085"/>
                </a:lnTo>
                <a:lnTo>
                  <a:pt x="8755838" y="3280085"/>
                </a:lnTo>
                <a:lnTo>
                  <a:pt x="8755838" y="3270710"/>
                </a:lnTo>
                <a:lnTo>
                  <a:pt x="8755838" y="3246513"/>
                </a:lnTo>
                <a:lnTo>
                  <a:pt x="8755838" y="2976164"/>
                </a:lnTo>
                <a:lnTo>
                  <a:pt x="8364043" y="2976164"/>
                </a:lnTo>
                <a:lnTo>
                  <a:pt x="8364043" y="2703535"/>
                </a:lnTo>
                <a:lnTo>
                  <a:pt x="8364043" y="2681618"/>
                </a:lnTo>
                <a:lnTo>
                  <a:pt x="8364043" y="2671736"/>
                </a:lnTo>
                <a:lnTo>
                  <a:pt x="8346898" y="2671736"/>
                </a:lnTo>
                <a:lnTo>
                  <a:pt x="8346898" y="2639938"/>
                </a:lnTo>
                <a:lnTo>
                  <a:pt x="8329626" y="2639938"/>
                </a:lnTo>
                <a:lnTo>
                  <a:pt x="8329626" y="2608140"/>
                </a:lnTo>
                <a:lnTo>
                  <a:pt x="8312354" y="2608140"/>
                </a:lnTo>
                <a:lnTo>
                  <a:pt x="8312354" y="2576341"/>
                </a:lnTo>
                <a:lnTo>
                  <a:pt x="8295209" y="2576341"/>
                </a:lnTo>
                <a:lnTo>
                  <a:pt x="8295209" y="2544543"/>
                </a:lnTo>
                <a:lnTo>
                  <a:pt x="8278064" y="2544543"/>
                </a:lnTo>
                <a:lnTo>
                  <a:pt x="8278064" y="2576341"/>
                </a:lnTo>
                <a:lnTo>
                  <a:pt x="8260792" y="2576341"/>
                </a:lnTo>
                <a:lnTo>
                  <a:pt x="8260792" y="2608140"/>
                </a:lnTo>
                <a:lnTo>
                  <a:pt x="8243647" y="2608140"/>
                </a:lnTo>
                <a:lnTo>
                  <a:pt x="8243647" y="2639938"/>
                </a:lnTo>
                <a:lnTo>
                  <a:pt x="8226375" y="2639938"/>
                </a:lnTo>
                <a:lnTo>
                  <a:pt x="8226375" y="2671736"/>
                </a:lnTo>
                <a:lnTo>
                  <a:pt x="8213421" y="2671736"/>
                </a:lnTo>
                <a:lnTo>
                  <a:pt x="8213421" y="2640445"/>
                </a:lnTo>
                <a:lnTo>
                  <a:pt x="8196149" y="2640445"/>
                </a:lnTo>
                <a:lnTo>
                  <a:pt x="8196149" y="2608646"/>
                </a:lnTo>
                <a:lnTo>
                  <a:pt x="8179004" y="2608646"/>
                </a:lnTo>
                <a:lnTo>
                  <a:pt x="8179004" y="2576848"/>
                </a:lnTo>
                <a:lnTo>
                  <a:pt x="8161732" y="2576848"/>
                </a:lnTo>
                <a:lnTo>
                  <a:pt x="8161732" y="2545050"/>
                </a:lnTo>
                <a:lnTo>
                  <a:pt x="8154493" y="2545050"/>
                </a:lnTo>
                <a:lnTo>
                  <a:pt x="8144460" y="2545050"/>
                </a:lnTo>
                <a:lnTo>
                  <a:pt x="8144460" y="2513251"/>
                </a:lnTo>
                <a:lnTo>
                  <a:pt x="8127315" y="2513251"/>
                </a:lnTo>
                <a:lnTo>
                  <a:pt x="8127315" y="2481453"/>
                </a:lnTo>
                <a:lnTo>
                  <a:pt x="8110043" y="2481453"/>
                </a:lnTo>
                <a:lnTo>
                  <a:pt x="8110043" y="2449655"/>
                </a:lnTo>
                <a:close/>
                <a:moveTo>
                  <a:pt x="7309434" y="2449655"/>
                </a:moveTo>
                <a:lnTo>
                  <a:pt x="7309434" y="2481453"/>
                </a:lnTo>
                <a:lnTo>
                  <a:pt x="7303465" y="2481453"/>
                </a:lnTo>
                <a:lnTo>
                  <a:pt x="7292162" y="2481453"/>
                </a:lnTo>
                <a:lnTo>
                  <a:pt x="7292162" y="2513251"/>
                </a:lnTo>
                <a:lnTo>
                  <a:pt x="7274890" y="2513251"/>
                </a:lnTo>
                <a:lnTo>
                  <a:pt x="7274890" y="2545050"/>
                </a:lnTo>
                <a:lnTo>
                  <a:pt x="7271461" y="2545050"/>
                </a:lnTo>
                <a:lnTo>
                  <a:pt x="7257745" y="2545050"/>
                </a:lnTo>
                <a:lnTo>
                  <a:pt x="7257745" y="2576848"/>
                </a:lnTo>
                <a:lnTo>
                  <a:pt x="7240473" y="2576848"/>
                </a:lnTo>
                <a:lnTo>
                  <a:pt x="7240473" y="2608646"/>
                </a:lnTo>
                <a:lnTo>
                  <a:pt x="7223328" y="2608646"/>
                </a:lnTo>
                <a:lnTo>
                  <a:pt x="7223328" y="2640445"/>
                </a:lnTo>
                <a:lnTo>
                  <a:pt x="7206056" y="2640445"/>
                </a:lnTo>
                <a:lnTo>
                  <a:pt x="7206056" y="2672243"/>
                </a:lnTo>
                <a:lnTo>
                  <a:pt x="7204532" y="2672243"/>
                </a:lnTo>
                <a:lnTo>
                  <a:pt x="7188911" y="2672243"/>
                </a:lnTo>
                <a:lnTo>
                  <a:pt x="7188911" y="2681618"/>
                </a:lnTo>
                <a:lnTo>
                  <a:pt x="7188911" y="2705942"/>
                </a:lnTo>
                <a:lnTo>
                  <a:pt x="7188911" y="2976164"/>
                </a:lnTo>
                <a:lnTo>
                  <a:pt x="7580579" y="2976164"/>
                </a:lnTo>
                <a:lnTo>
                  <a:pt x="7580579" y="2703535"/>
                </a:lnTo>
                <a:lnTo>
                  <a:pt x="7580579" y="2681618"/>
                </a:lnTo>
                <a:lnTo>
                  <a:pt x="7580579" y="2671736"/>
                </a:lnTo>
                <a:lnTo>
                  <a:pt x="7563434" y="2671736"/>
                </a:lnTo>
                <a:lnTo>
                  <a:pt x="7563434" y="2639938"/>
                </a:lnTo>
                <a:lnTo>
                  <a:pt x="7546162" y="2639938"/>
                </a:lnTo>
                <a:lnTo>
                  <a:pt x="7546162" y="2608140"/>
                </a:lnTo>
                <a:lnTo>
                  <a:pt x="7528890" y="2608140"/>
                </a:lnTo>
                <a:lnTo>
                  <a:pt x="7528890" y="2576341"/>
                </a:lnTo>
                <a:lnTo>
                  <a:pt x="7511745" y="2576341"/>
                </a:lnTo>
                <a:lnTo>
                  <a:pt x="7511745" y="2544543"/>
                </a:lnTo>
                <a:lnTo>
                  <a:pt x="7494473" y="2544543"/>
                </a:lnTo>
                <a:lnTo>
                  <a:pt x="7494473" y="2576341"/>
                </a:lnTo>
                <a:lnTo>
                  <a:pt x="7477328" y="2576341"/>
                </a:lnTo>
                <a:lnTo>
                  <a:pt x="7477328" y="2608140"/>
                </a:lnTo>
                <a:lnTo>
                  <a:pt x="7460183" y="2608140"/>
                </a:lnTo>
                <a:lnTo>
                  <a:pt x="7460183" y="2639938"/>
                </a:lnTo>
                <a:lnTo>
                  <a:pt x="7442911" y="2639938"/>
                </a:lnTo>
                <a:lnTo>
                  <a:pt x="7442911" y="2671736"/>
                </a:lnTo>
                <a:lnTo>
                  <a:pt x="7429957" y="2671736"/>
                </a:lnTo>
                <a:lnTo>
                  <a:pt x="7429957" y="2640445"/>
                </a:lnTo>
                <a:lnTo>
                  <a:pt x="7412685" y="2640445"/>
                </a:lnTo>
                <a:lnTo>
                  <a:pt x="7412685" y="2608646"/>
                </a:lnTo>
                <a:lnTo>
                  <a:pt x="7395540" y="2608646"/>
                </a:lnTo>
                <a:lnTo>
                  <a:pt x="7395540" y="2576848"/>
                </a:lnTo>
                <a:lnTo>
                  <a:pt x="7378268" y="2576848"/>
                </a:lnTo>
                <a:lnTo>
                  <a:pt x="7378268" y="2545050"/>
                </a:lnTo>
                <a:lnTo>
                  <a:pt x="7371029" y="2545050"/>
                </a:lnTo>
                <a:lnTo>
                  <a:pt x="7360996" y="2545050"/>
                </a:lnTo>
                <a:lnTo>
                  <a:pt x="7360996" y="2513251"/>
                </a:lnTo>
                <a:lnTo>
                  <a:pt x="7343851" y="2513251"/>
                </a:lnTo>
                <a:lnTo>
                  <a:pt x="7343851" y="2481453"/>
                </a:lnTo>
                <a:lnTo>
                  <a:pt x="7326579" y="2481453"/>
                </a:lnTo>
                <a:lnTo>
                  <a:pt x="7326579" y="2449655"/>
                </a:ln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3280591"/>
                </a:lnTo>
                <a:lnTo>
                  <a:pt x="9130361" y="3280591"/>
                </a:lnTo>
                <a:lnTo>
                  <a:pt x="9130361" y="3248920"/>
                </a:lnTo>
                <a:lnTo>
                  <a:pt x="9113089" y="3248920"/>
                </a:lnTo>
                <a:lnTo>
                  <a:pt x="9113089" y="3217121"/>
                </a:lnTo>
                <a:lnTo>
                  <a:pt x="9095944" y="3217121"/>
                </a:lnTo>
                <a:lnTo>
                  <a:pt x="9095944" y="3185196"/>
                </a:lnTo>
                <a:lnTo>
                  <a:pt x="9078672" y="3185196"/>
                </a:lnTo>
                <a:lnTo>
                  <a:pt x="9078672" y="3153398"/>
                </a:lnTo>
                <a:lnTo>
                  <a:pt x="9061527" y="3153398"/>
                </a:lnTo>
                <a:lnTo>
                  <a:pt x="9061527" y="3185196"/>
                </a:lnTo>
                <a:lnTo>
                  <a:pt x="9044255" y="3185196"/>
                </a:lnTo>
                <a:lnTo>
                  <a:pt x="9044255" y="3217121"/>
                </a:lnTo>
                <a:lnTo>
                  <a:pt x="9027110" y="3217121"/>
                </a:lnTo>
                <a:lnTo>
                  <a:pt x="9027110" y="3248920"/>
                </a:lnTo>
                <a:lnTo>
                  <a:pt x="9009838" y="3248920"/>
                </a:lnTo>
                <a:lnTo>
                  <a:pt x="9009838" y="3280718"/>
                </a:lnTo>
                <a:lnTo>
                  <a:pt x="8996884" y="3280718"/>
                </a:lnTo>
                <a:lnTo>
                  <a:pt x="8996884" y="3249427"/>
                </a:lnTo>
                <a:lnTo>
                  <a:pt x="8979612" y="3249427"/>
                </a:lnTo>
                <a:lnTo>
                  <a:pt x="8979612" y="3217628"/>
                </a:lnTo>
                <a:lnTo>
                  <a:pt x="8962467" y="3217628"/>
                </a:lnTo>
                <a:lnTo>
                  <a:pt x="8962467" y="3185830"/>
                </a:lnTo>
                <a:lnTo>
                  <a:pt x="8945195" y="3185830"/>
                </a:lnTo>
                <a:lnTo>
                  <a:pt x="8945195" y="3153905"/>
                </a:lnTo>
                <a:lnTo>
                  <a:pt x="8937956" y="3153905"/>
                </a:lnTo>
                <a:lnTo>
                  <a:pt x="8927923" y="3153905"/>
                </a:lnTo>
                <a:lnTo>
                  <a:pt x="8927923" y="3122106"/>
                </a:lnTo>
                <a:lnTo>
                  <a:pt x="8910778" y="3122106"/>
                </a:lnTo>
                <a:lnTo>
                  <a:pt x="8910778" y="3090308"/>
                </a:lnTo>
                <a:lnTo>
                  <a:pt x="8893506" y="3090308"/>
                </a:lnTo>
                <a:lnTo>
                  <a:pt x="8893506" y="3058510"/>
                </a:lnTo>
                <a:lnTo>
                  <a:pt x="8876361" y="3058510"/>
                </a:lnTo>
                <a:lnTo>
                  <a:pt x="8876361" y="3090308"/>
                </a:lnTo>
                <a:lnTo>
                  <a:pt x="8870519" y="3090308"/>
                </a:lnTo>
                <a:lnTo>
                  <a:pt x="8859089" y="3090308"/>
                </a:lnTo>
                <a:lnTo>
                  <a:pt x="8859089" y="3122106"/>
                </a:lnTo>
                <a:lnTo>
                  <a:pt x="8841944" y="3122106"/>
                </a:lnTo>
                <a:lnTo>
                  <a:pt x="8841944" y="3153905"/>
                </a:lnTo>
                <a:lnTo>
                  <a:pt x="8838388" y="3153905"/>
                </a:lnTo>
                <a:lnTo>
                  <a:pt x="8824672" y="3153905"/>
                </a:lnTo>
                <a:lnTo>
                  <a:pt x="8824672" y="3185830"/>
                </a:lnTo>
                <a:lnTo>
                  <a:pt x="8807400" y="3185830"/>
                </a:lnTo>
                <a:lnTo>
                  <a:pt x="8807400" y="3217628"/>
                </a:lnTo>
                <a:lnTo>
                  <a:pt x="8790255" y="3217628"/>
                </a:lnTo>
                <a:lnTo>
                  <a:pt x="8790255" y="3249427"/>
                </a:lnTo>
                <a:lnTo>
                  <a:pt x="8772983" y="3249427"/>
                </a:lnTo>
                <a:lnTo>
                  <a:pt x="8772983" y="3281225"/>
                </a:lnTo>
                <a:lnTo>
                  <a:pt x="8771459" y="3281225"/>
                </a:lnTo>
                <a:lnTo>
                  <a:pt x="8755838" y="3281225"/>
                </a:lnTo>
                <a:lnTo>
                  <a:pt x="8755838" y="3290600"/>
                </a:lnTo>
                <a:lnTo>
                  <a:pt x="8755838" y="3314797"/>
                </a:lnTo>
                <a:lnTo>
                  <a:pt x="8755838" y="3585146"/>
                </a:lnTo>
                <a:lnTo>
                  <a:pt x="8364297" y="3585146"/>
                </a:lnTo>
                <a:lnTo>
                  <a:pt x="8364297" y="3857775"/>
                </a:lnTo>
                <a:lnTo>
                  <a:pt x="8364297" y="3879692"/>
                </a:lnTo>
                <a:lnTo>
                  <a:pt x="8364297" y="3889573"/>
                </a:lnTo>
                <a:lnTo>
                  <a:pt x="8347152" y="3889573"/>
                </a:lnTo>
                <a:lnTo>
                  <a:pt x="8347152" y="3857775"/>
                </a:lnTo>
                <a:lnTo>
                  <a:pt x="8329880" y="3857775"/>
                </a:lnTo>
                <a:lnTo>
                  <a:pt x="8329880" y="3825977"/>
                </a:lnTo>
                <a:lnTo>
                  <a:pt x="8312735" y="3825977"/>
                </a:lnTo>
                <a:lnTo>
                  <a:pt x="8312735" y="3794179"/>
                </a:lnTo>
                <a:lnTo>
                  <a:pt x="8295463" y="3794179"/>
                </a:lnTo>
                <a:lnTo>
                  <a:pt x="8295463" y="3762380"/>
                </a:lnTo>
                <a:lnTo>
                  <a:pt x="8278318" y="3762380"/>
                </a:lnTo>
                <a:lnTo>
                  <a:pt x="8278318" y="3794179"/>
                </a:lnTo>
                <a:lnTo>
                  <a:pt x="8261045" y="3794179"/>
                </a:lnTo>
                <a:lnTo>
                  <a:pt x="8261045" y="3825977"/>
                </a:lnTo>
                <a:lnTo>
                  <a:pt x="8243901" y="3825977"/>
                </a:lnTo>
                <a:lnTo>
                  <a:pt x="8243901" y="3857775"/>
                </a:lnTo>
                <a:lnTo>
                  <a:pt x="8226375" y="3857775"/>
                </a:lnTo>
                <a:lnTo>
                  <a:pt x="8226375" y="3889573"/>
                </a:lnTo>
                <a:lnTo>
                  <a:pt x="8213420" y="3889573"/>
                </a:lnTo>
                <a:lnTo>
                  <a:pt x="8213420" y="3858282"/>
                </a:lnTo>
                <a:lnTo>
                  <a:pt x="8196149" y="3858282"/>
                </a:lnTo>
                <a:lnTo>
                  <a:pt x="8196149" y="3826483"/>
                </a:lnTo>
                <a:lnTo>
                  <a:pt x="8179004" y="3826483"/>
                </a:lnTo>
                <a:lnTo>
                  <a:pt x="8179004" y="3794685"/>
                </a:lnTo>
                <a:lnTo>
                  <a:pt x="8161731" y="3794685"/>
                </a:lnTo>
                <a:lnTo>
                  <a:pt x="8161731" y="3762887"/>
                </a:lnTo>
                <a:lnTo>
                  <a:pt x="8154366" y="3762887"/>
                </a:lnTo>
                <a:lnTo>
                  <a:pt x="8144460" y="3762887"/>
                </a:lnTo>
                <a:lnTo>
                  <a:pt x="8144460" y="3731089"/>
                </a:lnTo>
                <a:lnTo>
                  <a:pt x="8127315" y="3731089"/>
                </a:lnTo>
                <a:lnTo>
                  <a:pt x="8127315" y="3699290"/>
                </a:lnTo>
                <a:lnTo>
                  <a:pt x="8110043" y="3699290"/>
                </a:lnTo>
                <a:lnTo>
                  <a:pt x="8110043" y="3667492"/>
                </a:lnTo>
                <a:lnTo>
                  <a:pt x="8092898" y="3667492"/>
                </a:lnTo>
                <a:lnTo>
                  <a:pt x="8092898" y="3699290"/>
                </a:lnTo>
                <a:lnTo>
                  <a:pt x="8087056" y="3699290"/>
                </a:lnTo>
                <a:lnTo>
                  <a:pt x="8075753" y="3699290"/>
                </a:lnTo>
                <a:lnTo>
                  <a:pt x="8075753" y="3731089"/>
                </a:lnTo>
                <a:lnTo>
                  <a:pt x="8058481" y="3731089"/>
                </a:lnTo>
                <a:lnTo>
                  <a:pt x="8058481" y="3762887"/>
                </a:lnTo>
                <a:lnTo>
                  <a:pt x="8055052" y="3762887"/>
                </a:lnTo>
                <a:lnTo>
                  <a:pt x="8041336" y="3762887"/>
                </a:lnTo>
                <a:lnTo>
                  <a:pt x="8041336" y="3794685"/>
                </a:lnTo>
                <a:lnTo>
                  <a:pt x="8024191" y="3794685"/>
                </a:lnTo>
                <a:lnTo>
                  <a:pt x="8024191" y="3826483"/>
                </a:lnTo>
                <a:lnTo>
                  <a:pt x="8006918" y="3826483"/>
                </a:lnTo>
                <a:lnTo>
                  <a:pt x="8006918" y="3858282"/>
                </a:lnTo>
                <a:lnTo>
                  <a:pt x="7989647" y="3858282"/>
                </a:lnTo>
                <a:lnTo>
                  <a:pt x="7989647" y="3890080"/>
                </a:lnTo>
                <a:lnTo>
                  <a:pt x="7988123" y="3890080"/>
                </a:lnTo>
                <a:lnTo>
                  <a:pt x="7972375" y="3890080"/>
                </a:lnTo>
                <a:lnTo>
                  <a:pt x="7972375" y="3889067"/>
                </a:lnTo>
                <a:lnTo>
                  <a:pt x="7956754" y="3889067"/>
                </a:lnTo>
                <a:lnTo>
                  <a:pt x="7955230" y="3889067"/>
                </a:lnTo>
                <a:lnTo>
                  <a:pt x="7955230" y="3920865"/>
                </a:lnTo>
                <a:lnTo>
                  <a:pt x="7937957" y="3920865"/>
                </a:lnTo>
                <a:lnTo>
                  <a:pt x="7937957" y="3952663"/>
                </a:lnTo>
                <a:lnTo>
                  <a:pt x="7920813" y="3952663"/>
                </a:lnTo>
                <a:lnTo>
                  <a:pt x="7920813" y="3984461"/>
                </a:lnTo>
                <a:lnTo>
                  <a:pt x="7903541" y="3984461"/>
                </a:lnTo>
                <a:lnTo>
                  <a:pt x="7903541" y="4016260"/>
                </a:lnTo>
                <a:lnTo>
                  <a:pt x="7889825" y="4016260"/>
                </a:lnTo>
                <a:lnTo>
                  <a:pt x="7886395" y="4016260"/>
                </a:lnTo>
                <a:lnTo>
                  <a:pt x="7886395" y="4048058"/>
                </a:lnTo>
                <a:lnTo>
                  <a:pt x="7869124" y="4048058"/>
                </a:lnTo>
                <a:lnTo>
                  <a:pt x="7869124" y="4079856"/>
                </a:lnTo>
                <a:lnTo>
                  <a:pt x="7857693" y="4079856"/>
                </a:lnTo>
                <a:lnTo>
                  <a:pt x="7851852" y="4079856"/>
                </a:lnTo>
                <a:lnTo>
                  <a:pt x="7851852" y="4111655"/>
                </a:lnTo>
                <a:lnTo>
                  <a:pt x="7834706" y="4111655"/>
                </a:lnTo>
                <a:lnTo>
                  <a:pt x="7834706" y="4079856"/>
                </a:lnTo>
                <a:lnTo>
                  <a:pt x="7817435" y="4079856"/>
                </a:lnTo>
                <a:lnTo>
                  <a:pt x="7817435" y="4048058"/>
                </a:lnTo>
                <a:lnTo>
                  <a:pt x="7800290" y="4048058"/>
                </a:lnTo>
                <a:lnTo>
                  <a:pt x="7800290" y="4016260"/>
                </a:lnTo>
                <a:lnTo>
                  <a:pt x="7790383" y="4016260"/>
                </a:lnTo>
                <a:lnTo>
                  <a:pt x="7783018" y="4016260"/>
                </a:lnTo>
                <a:lnTo>
                  <a:pt x="7783018" y="3984461"/>
                </a:lnTo>
                <a:lnTo>
                  <a:pt x="7765745" y="3984461"/>
                </a:lnTo>
                <a:lnTo>
                  <a:pt x="7765745" y="3952663"/>
                </a:lnTo>
                <a:lnTo>
                  <a:pt x="7748601" y="3952663"/>
                </a:lnTo>
                <a:lnTo>
                  <a:pt x="7748601" y="3920865"/>
                </a:lnTo>
                <a:lnTo>
                  <a:pt x="7731329" y="3920865"/>
                </a:lnTo>
                <a:lnTo>
                  <a:pt x="7731329" y="3889573"/>
                </a:lnTo>
                <a:lnTo>
                  <a:pt x="7718502" y="3889573"/>
                </a:lnTo>
                <a:lnTo>
                  <a:pt x="7718502" y="3921371"/>
                </a:lnTo>
                <a:lnTo>
                  <a:pt x="7701230" y="3921371"/>
                </a:lnTo>
                <a:lnTo>
                  <a:pt x="7701230" y="3953170"/>
                </a:lnTo>
                <a:lnTo>
                  <a:pt x="7684085" y="3953170"/>
                </a:lnTo>
                <a:lnTo>
                  <a:pt x="7684085" y="3984968"/>
                </a:lnTo>
                <a:lnTo>
                  <a:pt x="7666813" y="3984968"/>
                </a:lnTo>
                <a:lnTo>
                  <a:pt x="7666813" y="4016766"/>
                </a:lnTo>
                <a:lnTo>
                  <a:pt x="7649668" y="4016766"/>
                </a:lnTo>
                <a:lnTo>
                  <a:pt x="7649668" y="3984968"/>
                </a:lnTo>
                <a:lnTo>
                  <a:pt x="7632395" y="3984968"/>
                </a:lnTo>
                <a:lnTo>
                  <a:pt x="7632395" y="3953170"/>
                </a:lnTo>
                <a:lnTo>
                  <a:pt x="7615251" y="3953170"/>
                </a:lnTo>
                <a:lnTo>
                  <a:pt x="7615251" y="3921371"/>
                </a:lnTo>
                <a:lnTo>
                  <a:pt x="7597979" y="3921371"/>
                </a:lnTo>
                <a:lnTo>
                  <a:pt x="7597979" y="3889573"/>
                </a:lnTo>
                <a:lnTo>
                  <a:pt x="7580706" y="3889573"/>
                </a:lnTo>
                <a:lnTo>
                  <a:pt x="7563562" y="3889573"/>
                </a:lnTo>
                <a:lnTo>
                  <a:pt x="7563562" y="3857775"/>
                </a:lnTo>
                <a:lnTo>
                  <a:pt x="7546290" y="3857775"/>
                </a:lnTo>
                <a:lnTo>
                  <a:pt x="7546290" y="3825977"/>
                </a:lnTo>
                <a:lnTo>
                  <a:pt x="7529144" y="3825977"/>
                </a:lnTo>
                <a:lnTo>
                  <a:pt x="7529144" y="3794179"/>
                </a:lnTo>
                <a:lnTo>
                  <a:pt x="7511873" y="3794179"/>
                </a:lnTo>
                <a:lnTo>
                  <a:pt x="7511873" y="3762380"/>
                </a:lnTo>
                <a:lnTo>
                  <a:pt x="7494728" y="3762380"/>
                </a:lnTo>
                <a:lnTo>
                  <a:pt x="7494728" y="3794179"/>
                </a:lnTo>
                <a:lnTo>
                  <a:pt x="7477456" y="3794179"/>
                </a:lnTo>
                <a:lnTo>
                  <a:pt x="7477456" y="3825977"/>
                </a:lnTo>
                <a:lnTo>
                  <a:pt x="7460311" y="3825977"/>
                </a:lnTo>
                <a:lnTo>
                  <a:pt x="7460311" y="3857775"/>
                </a:lnTo>
                <a:lnTo>
                  <a:pt x="7443039" y="3857775"/>
                </a:lnTo>
                <a:lnTo>
                  <a:pt x="7443039" y="3889573"/>
                </a:lnTo>
                <a:lnTo>
                  <a:pt x="7430085" y="3889573"/>
                </a:lnTo>
                <a:lnTo>
                  <a:pt x="7430085" y="3858282"/>
                </a:lnTo>
                <a:lnTo>
                  <a:pt x="7412813" y="3858282"/>
                </a:lnTo>
                <a:lnTo>
                  <a:pt x="7412813" y="3826483"/>
                </a:lnTo>
                <a:lnTo>
                  <a:pt x="7395668" y="3826483"/>
                </a:lnTo>
                <a:lnTo>
                  <a:pt x="7395668" y="3794685"/>
                </a:lnTo>
                <a:lnTo>
                  <a:pt x="7378395" y="3794685"/>
                </a:lnTo>
                <a:lnTo>
                  <a:pt x="7378395" y="3762887"/>
                </a:lnTo>
                <a:lnTo>
                  <a:pt x="7371156" y="3762887"/>
                </a:lnTo>
                <a:lnTo>
                  <a:pt x="7361124" y="3762887"/>
                </a:lnTo>
                <a:lnTo>
                  <a:pt x="7361124" y="3731089"/>
                </a:lnTo>
                <a:lnTo>
                  <a:pt x="7343979" y="3731089"/>
                </a:lnTo>
                <a:lnTo>
                  <a:pt x="7343979" y="3699290"/>
                </a:lnTo>
                <a:lnTo>
                  <a:pt x="7326706" y="3699290"/>
                </a:lnTo>
                <a:lnTo>
                  <a:pt x="7326706" y="3667492"/>
                </a:lnTo>
                <a:lnTo>
                  <a:pt x="7309562" y="3667492"/>
                </a:lnTo>
                <a:lnTo>
                  <a:pt x="7309562" y="3699290"/>
                </a:lnTo>
                <a:lnTo>
                  <a:pt x="7303719" y="3699290"/>
                </a:lnTo>
                <a:lnTo>
                  <a:pt x="7292417" y="3699290"/>
                </a:lnTo>
                <a:lnTo>
                  <a:pt x="7292417" y="3731089"/>
                </a:lnTo>
                <a:lnTo>
                  <a:pt x="7275144" y="3731089"/>
                </a:lnTo>
                <a:lnTo>
                  <a:pt x="7275144" y="3762887"/>
                </a:lnTo>
                <a:lnTo>
                  <a:pt x="7271716" y="3762887"/>
                </a:lnTo>
                <a:lnTo>
                  <a:pt x="7258000" y="3762887"/>
                </a:lnTo>
                <a:lnTo>
                  <a:pt x="7258000" y="3794685"/>
                </a:lnTo>
                <a:lnTo>
                  <a:pt x="7240855" y="3794685"/>
                </a:lnTo>
                <a:lnTo>
                  <a:pt x="7240855" y="3826483"/>
                </a:lnTo>
                <a:lnTo>
                  <a:pt x="7223710" y="3826483"/>
                </a:lnTo>
                <a:lnTo>
                  <a:pt x="7223710" y="3858282"/>
                </a:lnTo>
                <a:lnTo>
                  <a:pt x="7206438" y="3858282"/>
                </a:lnTo>
                <a:lnTo>
                  <a:pt x="7206438" y="3890080"/>
                </a:lnTo>
                <a:lnTo>
                  <a:pt x="7204914" y="3890080"/>
                </a:lnTo>
                <a:lnTo>
                  <a:pt x="7189293" y="3890080"/>
                </a:lnTo>
                <a:lnTo>
                  <a:pt x="7189293" y="3899455"/>
                </a:lnTo>
                <a:lnTo>
                  <a:pt x="7189293" y="3923652"/>
                </a:lnTo>
                <a:lnTo>
                  <a:pt x="7189293" y="4194000"/>
                </a:lnTo>
                <a:lnTo>
                  <a:pt x="7188911" y="4194000"/>
                </a:lnTo>
                <a:lnTo>
                  <a:pt x="7188911" y="3889066"/>
                </a:lnTo>
                <a:lnTo>
                  <a:pt x="7173163" y="3889066"/>
                </a:lnTo>
                <a:lnTo>
                  <a:pt x="7171639" y="3889066"/>
                </a:lnTo>
                <a:lnTo>
                  <a:pt x="7171639" y="3920865"/>
                </a:lnTo>
                <a:lnTo>
                  <a:pt x="7154368" y="3920865"/>
                </a:lnTo>
                <a:lnTo>
                  <a:pt x="7154368" y="3952663"/>
                </a:lnTo>
                <a:lnTo>
                  <a:pt x="7137222" y="3952663"/>
                </a:lnTo>
                <a:lnTo>
                  <a:pt x="7137222" y="3984461"/>
                </a:lnTo>
                <a:lnTo>
                  <a:pt x="7119950" y="3984461"/>
                </a:lnTo>
                <a:lnTo>
                  <a:pt x="7119950" y="4016260"/>
                </a:lnTo>
                <a:lnTo>
                  <a:pt x="7106234" y="4016260"/>
                </a:lnTo>
                <a:lnTo>
                  <a:pt x="7102806" y="4016260"/>
                </a:lnTo>
                <a:lnTo>
                  <a:pt x="7102806" y="4048058"/>
                </a:lnTo>
                <a:lnTo>
                  <a:pt x="7085533" y="4048058"/>
                </a:lnTo>
                <a:lnTo>
                  <a:pt x="7085533" y="4079856"/>
                </a:lnTo>
                <a:lnTo>
                  <a:pt x="7074103" y="4079856"/>
                </a:lnTo>
                <a:lnTo>
                  <a:pt x="7068261" y="4079856"/>
                </a:lnTo>
                <a:lnTo>
                  <a:pt x="7068261" y="4111781"/>
                </a:lnTo>
                <a:lnTo>
                  <a:pt x="7051116" y="4111781"/>
                </a:lnTo>
                <a:lnTo>
                  <a:pt x="7051116" y="4079856"/>
                </a:lnTo>
                <a:lnTo>
                  <a:pt x="7033844" y="4079856"/>
                </a:lnTo>
                <a:lnTo>
                  <a:pt x="7033844" y="4048058"/>
                </a:lnTo>
                <a:lnTo>
                  <a:pt x="7016699" y="4048058"/>
                </a:lnTo>
                <a:lnTo>
                  <a:pt x="7016699" y="4016260"/>
                </a:lnTo>
                <a:lnTo>
                  <a:pt x="7006793" y="4016260"/>
                </a:lnTo>
                <a:lnTo>
                  <a:pt x="6999427" y="4016260"/>
                </a:lnTo>
                <a:lnTo>
                  <a:pt x="6999427" y="3984461"/>
                </a:lnTo>
                <a:lnTo>
                  <a:pt x="6982156" y="3984461"/>
                </a:lnTo>
                <a:lnTo>
                  <a:pt x="6982156" y="3952663"/>
                </a:lnTo>
                <a:lnTo>
                  <a:pt x="6965010" y="3952663"/>
                </a:lnTo>
                <a:lnTo>
                  <a:pt x="6965010" y="3920865"/>
                </a:lnTo>
                <a:lnTo>
                  <a:pt x="6947738" y="3920865"/>
                </a:lnTo>
                <a:lnTo>
                  <a:pt x="6947738" y="3889573"/>
                </a:lnTo>
                <a:lnTo>
                  <a:pt x="6934784" y="3889573"/>
                </a:lnTo>
                <a:lnTo>
                  <a:pt x="6934784" y="3921371"/>
                </a:lnTo>
                <a:lnTo>
                  <a:pt x="6917639" y="3921371"/>
                </a:lnTo>
                <a:lnTo>
                  <a:pt x="6917639" y="3953170"/>
                </a:lnTo>
                <a:lnTo>
                  <a:pt x="6900368" y="3953170"/>
                </a:lnTo>
                <a:lnTo>
                  <a:pt x="6900368" y="3984968"/>
                </a:lnTo>
                <a:lnTo>
                  <a:pt x="6883095" y="3984968"/>
                </a:lnTo>
                <a:lnTo>
                  <a:pt x="6883095" y="4016766"/>
                </a:lnTo>
                <a:lnTo>
                  <a:pt x="6865950" y="4016766"/>
                </a:lnTo>
                <a:lnTo>
                  <a:pt x="6865950" y="3984968"/>
                </a:lnTo>
                <a:lnTo>
                  <a:pt x="6848678" y="3984968"/>
                </a:lnTo>
                <a:lnTo>
                  <a:pt x="6848678" y="3953170"/>
                </a:lnTo>
                <a:lnTo>
                  <a:pt x="6831533" y="3953170"/>
                </a:lnTo>
                <a:lnTo>
                  <a:pt x="6831533" y="3921371"/>
                </a:lnTo>
                <a:lnTo>
                  <a:pt x="6814388" y="3921371"/>
                </a:lnTo>
                <a:lnTo>
                  <a:pt x="6814388" y="3889573"/>
                </a:lnTo>
                <a:lnTo>
                  <a:pt x="6797116" y="3889573"/>
                </a:lnTo>
                <a:lnTo>
                  <a:pt x="6779971" y="3889573"/>
                </a:lnTo>
                <a:lnTo>
                  <a:pt x="6779971" y="3857775"/>
                </a:lnTo>
                <a:lnTo>
                  <a:pt x="6762699" y="3857775"/>
                </a:lnTo>
                <a:lnTo>
                  <a:pt x="6762699" y="3825976"/>
                </a:lnTo>
                <a:lnTo>
                  <a:pt x="6745427" y="3825976"/>
                </a:lnTo>
                <a:lnTo>
                  <a:pt x="6745427" y="3794178"/>
                </a:lnTo>
                <a:lnTo>
                  <a:pt x="6728282" y="3794178"/>
                </a:lnTo>
                <a:lnTo>
                  <a:pt x="6728282" y="3762380"/>
                </a:lnTo>
                <a:lnTo>
                  <a:pt x="6711010" y="3762380"/>
                </a:lnTo>
                <a:lnTo>
                  <a:pt x="6711010" y="3794178"/>
                </a:lnTo>
                <a:lnTo>
                  <a:pt x="6693865" y="3794178"/>
                </a:lnTo>
                <a:lnTo>
                  <a:pt x="6693865" y="3825976"/>
                </a:lnTo>
                <a:lnTo>
                  <a:pt x="6676593" y="3825976"/>
                </a:lnTo>
                <a:lnTo>
                  <a:pt x="6676593" y="3857775"/>
                </a:lnTo>
                <a:lnTo>
                  <a:pt x="6659321" y="3857775"/>
                </a:lnTo>
                <a:lnTo>
                  <a:pt x="6659321" y="3889573"/>
                </a:lnTo>
                <a:lnTo>
                  <a:pt x="6646494" y="3889573"/>
                </a:lnTo>
                <a:lnTo>
                  <a:pt x="6646494" y="3858282"/>
                </a:lnTo>
                <a:lnTo>
                  <a:pt x="6629222" y="3858282"/>
                </a:lnTo>
                <a:lnTo>
                  <a:pt x="6629222" y="3826483"/>
                </a:lnTo>
                <a:lnTo>
                  <a:pt x="6612077" y="3826483"/>
                </a:lnTo>
                <a:lnTo>
                  <a:pt x="6612077" y="3794685"/>
                </a:lnTo>
                <a:lnTo>
                  <a:pt x="6594806" y="3794685"/>
                </a:lnTo>
                <a:lnTo>
                  <a:pt x="6594806" y="3762887"/>
                </a:lnTo>
                <a:lnTo>
                  <a:pt x="6587566" y="3762887"/>
                </a:lnTo>
                <a:lnTo>
                  <a:pt x="6577533" y="3762887"/>
                </a:lnTo>
                <a:lnTo>
                  <a:pt x="6577533" y="3731088"/>
                </a:lnTo>
                <a:lnTo>
                  <a:pt x="6560388" y="3731088"/>
                </a:lnTo>
                <a:lnTo>
                  <a:pt x="6560388" y="3699290"/>
                </a:lnTo>
                <a:lnTo>
                  <a:pt x="6543116" y="3699290"/>
                </a:lnTo>
                <a:lnTo>
                  <a:pt x="6543116" y="3667492"/>
                </a:lnTo>
                <a:lnTo>
                  <a:pt x="6525971" y="3667492"/>
                </a:lnTo>
                <a:lnTo>
                  <a:pt x="6525971" y="3699290"/>
                </a:lnTo>
                <a:lnTo>
                  <a:pt x="6520002" y="3699290"/>
                </a:lnTo>
                <a:lnTo>
                  <a:pt x="6508699" y="3699290"/>
                </a:lnTo>
                <a:lnTo>
                  <a:pt x="6508699" y="3731088"/>
                </a:lnTo>
                <a:lnTo>
                  <a:pt x="6491427" y="3731088"/>
                </a:lnTo>
                <a:lnTo>
                  <a:pt x="6491427" y="3762887"/>
                </a:lnTo>
                <a:lnTo>
                  <a:pt x="6487998" y="3762887"/>
                </a:lnTo>
                <a:lnTo>
                  <a:pt x="6474282" y="3762887"/>
                </a:lnTo>
                <a:lnTo>
                  <a:pt x="6474282" y="3794685"/>
                </a:lnTo>
                <a:lnTo>
                  <a:pt x="6457010" y="3794685"/>
                </a:lnTo>
                <a:lnTo>
                  <a:pt x="6457010" y="3826483"/>
                </a:lnTo>
                <a:lnTo>
                  <a:pt x="6439865" y="3826483"/>
                </a:lnTo>
                <a:lnTo>
                  <a:pt x="6439865" y="3858282"/>
                </a:lnTo>
                <a:lnTo>
                  <a:pt x="6422593" y="3858282"/>
                </a:lnTo>
                <a:lnTo>
                  <a:pt x="6422593" y="3890080"/>
                </a:lnTo>
                <a:lnTo>
                  <a:pt x="6421069" y="3890080"/>
                </a:lnTo>
                <a:lnTo>
                  <a:pt x="6405321" y="3890080"/>
                </a:lnTo>
                <a:lnTo>
                  <a:pt x="6405321" y="3899581"/>
                </a:lnTo>
                <a:lnTo>
                  <a:pt x="6405321" y="3923778"/>
                </a:lnTo>
                <a:lnTo>
                  <a:pt x="6405321" y="4194000"/>
                </a:lnTo>
                <a:lnTo>
                  <a:pt x="0" y="4194000"/>
                </a:lnTo>
                <a:close/>
              </a:path>
            </a:pathLst>
          </a:custGeom>
          <a:solidFill>
            <a:srgbClr val="C0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09800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Muiderslot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3981281"/>
            <a:ext cx="7151763" cy="1162218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C00862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5" name="Vrije vorm 24">
            <a:extLst>
              <a:ext uri="{FF2B5EF4-FFF2-40B4-BE49-F238E27FC236}">
                <a16:creationId xmlns:a16="http://schemas.microsoft.com/office/drawing/2014/main" id="{77B1863E-9B3F-F946-824F-37D330B3CA78}"/>
              </a:ext>
            </a:extLst>
          </p:cNvPr>
          <p:cNvSpPr/>
          <p:nvPr userDrawn="1"/>
        </p:nvSpPr>
        <p:spPr>
          <a:xfrm>
            <a:off x="2" y="1"/>
            <a:ext cx="9143999" cy="4074660"/>
          </a:xfrm>
          <a:custGeom>
            <a:avLst/>
            <a:gdLst>
              <a:gd name="connsiteX0" fmla="*/ 7769860 w 9143999"/>
              <a:gd name="connsiteY0" fmla="*/ 4043242 h 4074660"/>
              <a:gd name="connsiteX1" fmla="*/ 7777988 w 9143999"/>
              <a:gd name="connsiteY1" fmla="*/ 4051223 h 4074660"/>
              <a:gd name="connsiteX2" fmla="*/ 7773162 w 9143999"/>
              <a:gd name="connsiteY2" fmla="*/ 4046789 h 4074660"/>
              <a:gd name="connsiteX3" fmla="*/ 7769860 w 9143999"/>
              <a:gd name="connsiteY3" fmla="*/ 4043242 h 4074660"/>
              <a:gd name="connsiteX4" fmla="*/ 6898132 w 9143999"/>
              <a:gd name="connsiteY4" fmla="*/ 4043242 h 4074660"/>
              <a:gd name="connsiteX5" fmla="*/ 6906260 w 9143999"/>
              <a:gd name="connsiteY5" fmla="*/ 4051223 h 4074660"/>
              <a:gd name="connsiteX6" fmla="*/ 6901434 w 9143999"/>
              <a:gd name="connsiteY6" fmla="*/ 4046789 h 4074660"/>
              <a:gd name="connsiteX7" fmla="*/ 6898132 w 9143999"/>
              <a:gd name="connsiteY7" fmla="*/ 4043242 h 4074660"/>
              <a:gd name="connsiteX8" fmla="*/ 796291 w 9143999"/>
              <a:gd name="connsiteY8" fmla="*/ 4043242 h 4074660"/>
              <a:gd name="connsiteX9" fmla="*/ 804419 w 9143999"/>
              <a:gd name="connsiteY9" fmla="*/ 4051223 h 4074660"/>
              <a:gd name="connsiteX10" fmla="*/ 799593 w 9143999"/>
              <a:gd name="connsiteY10" fmla="*/ 4046789 h 4074660"/>
              <a:gd name="connsiteX11" fmla="*/ 796291 w 9143999"/>
              <a:gd name="connsiteY11" fmla="*/ 4043242 h 4074660"/>
              <a:gd name="connsiteX12" fmla="*/ 6604508 w 9143999"/>
              <a:gd name="connsiteY12" fmla="*/ 4042988 h 4074660"/>
              <a:gd name="connsiteX13" fmla="*/ 6533388 w 9143999"/>
              <a:gd name="connsiteY13" fmla="*/ 4074660 h 4074660"/>
              <a:gd name="connsiteX14" fmla="*/ 6604508 w 9143999"/>
              <a:gd name="connsiteY14" fmla="*/ 4042988 h 4074660"/>
              <a:gd name="connsiteX15" fmla="*/ 8638667 w 9143999"/>
              <a:gd name="connsiteY15" fmla="*/ 4039948 h 4074660"/>
              <a:gd name="connsiteX16" fmla="*/ 8651240 w 9143999"/>
              <a:gd name="connsiteY16" fmla="*/ 4052490 h 4074660"/>
              <a:gd name="connsiteX17" fmla="*/ 8644890 w 9143999"/>
              <a:gd name="connsiteY17" fmla="*/ 4046789 h 4074660"/>
              <a:gd name="connsiteX18" fmla="*/ 8638667 w 9143999"/>
              <a:gd name="connsiteY18" fmla="*/ 4039948 h 4074660"/>
              <a:gd name="connsiteX19" fmla="*/ 5151882 w 9143999"/>
              <a:gd name="connsiteY19" fmla="*/ 4039948 h 4074660"/>
              <a:gd name="connsiteX20" fmla="*/ 5164455 w 9143999"/>
              <a:gd name="connsiteY20" fmla="*/ 4052490 h 4074660"/>
              <a:gd name="connsiteX21" fmla="*/ 5158105 w 9143999"/>
              <a:gd name="connsiteY21" fmla="*/ 4046789 h 4074660"/>
              <a:gd name="connsiteX22" fmla="*/ 5151882 w 9143999"/>
              <a:gd name="connsiteY22" fmla="*/ 4039948 h 4074660"/>
              <a:gd name="connsiteX23" fmla="*/ 4280154 w 9143999"/>
              <a:gd name="connsiteY23" fmla="*/ 4039948 h 4074660"/>
              <a:gd name="connsiteX24" fmla="*/ 4286885 w 9143999"/>
              <a:gd name="connsiteY24" fmla="*/ 4047169 h 4074660"/>
              <a:gd name="connsiteX25" fmla="*/ 4286377 w 9143999"/>
              <a:gd name="connsiteY25" fmla="*/ 4046789 h 4074660"/>
              <a:gd name="connsiteX26" fmla="*/ 4280154 w 9143999"/>
              <a:gd name="connsiteY26" fmla="*/ 4039948 h 4074660"/>
              <a:gd name="connsiteX27" fmla="*/ 2536827 w 9143999"/>
              <a:gd name="connsiteY27" fmla="*/ 4039948 h 4074660"/>
              <a:gd name="connsiteX28" fmla="*/ 2544446 w 9143999"/>
              <a:gd name="connsiteY28" fmla="*/ 4047929 h 4074660"/>
              <a:gd name="connsiteX29" fmla="*/ 2543049 w 9143999"/>
              <a:gd name="connsiteY29" fmla="*/ 4046789 h 4074660"/>
              <a:gd name="connsiteX30" fmla="*/ 2536827 w 9143999"/>
              <a:gd name="connsiteY30" fmla="*/ 4039948 h 4074660"/>
              <a:gd name="connsiteX31" fmla="*/ 1665098 w 9143999"/>
              <a:gd name="connsiteY31" fmla="*/ 4039948 h 4074660"/>
              <a:gd name="connsiteX32" fmla="*/ 1671576 w 9143999"/>
              <a:gd name="connsiteY32" fmla="*/ 4047042 h 4074660"/>
              <a:gd name="connsiteX33" fmla="*/ 1671322 w 9143999"/>
              <a:gd name="connsiteY33" fmla="*/ 4046789 h 4074660"/>
              <a:gd name="connsiteX34" fmla="*/ 1665098 w 9143999"/>
              <a:gd name="connsiteY34" fmla="*/ 4039948 h 4074660"/>
              <a:gd name="connsiteX35" fmla="*/ 8372602 w 9143999"/>
              <a:gd name="connsiteY35" fmla="*/ 3979265 h 4074660"/>
              <a:gd name="connsiteX36" fmla="*/ 8314149 w 9143999"/>
              <a:gd name="connsiteY36" fmla="*/ 4067291 h 4074660"/>
              <a:gd name="connsiteX37" fmla="*/ 8280989 w 9143999"/>
              <a:gd name="connsiteY37" fmla="*/ 4073954 h 4074660"/>
              <a:gd name="connsiteX38" fmla="*/ 8280989 w 9143999"/>
              <a:gd name="connsiteY38" fmla="*/ 4073953 h 4074660"/>
              <a:gd name="connsiteX39" fmla="*/ 8314095 w 9143999"/>
              <a:gd name="connsiteY39" fmla="*/ 4067291 h 4074660"/>
              <a:gd name="connsiteX40" fmla="*/ 8372602 w 9143999"/>
              <a:gd name="connsiteY40" fmla="*/ 3979265 h 4074660"/>
              <a:gd name="connsiteX41" fmla="*/ 7501001 w 9143999"/>
              <a:gd name="connsiteY41" fmla="*/ 3979139 h 4074660"/>
              <a:gd name="connsiteX42" fmla="*/ 7442548 w 9143999"/>
              <a:gd name="connsiteY42" fmla="*/ 4067164 h 4074660"/>
              <a:gd name="connsiteX43" fmla="*/ 7408599 w 9143999"/>
              <a:gd name="connsiteY43" fmla="*/ 4073986 h 4074660"/>
              <a:gd name="connsiteX44" fmla="*/ 7408599 w 9143999"/>
              <a:gd name="connsiteY44" fmla="*/ 4073985 h 4074660"/>
              <a:gd name="connsiteX45" fmla="*/ 7442494 w 9143999"/>
              <a:gd name="connsiteY45" fmla="*/ 4067164 h 4074660"/>
              <a:gd name="connsiteX46" fmla="*/ 7501001 w 9143999"/>
              <a:gd name="connsiteY46" fmla="*/ 3979139 h 4074660"/>
              <a:gd name="connsiteX47" fmla="*/ 5757545 w 9143999"/>
              <a:gd name="connsiteY47" fmla="*/ 3979012 h 4074660"/>
              <a:gd name="connsiteX48" fmla="*/ 5661787 w 9143999"/>
              <a:gd name="connsiteY48" fmla="*/ 4074533 h 4074660"/>
              <a:gd name="connsiteX49" fmla="*/ 5757545 w 9143999"/>
              <a:gd name="connsiteY49" fmla="*/ 3979012 h 4074660"/>
              <a:gd name="connsiteX50" fmla="*/ 4885690 w 9143999"/>
              <a:gd name="connsiteY50" fmla="*/ 3979012 h 4074660"/>
              <a:gd name="connsiteX51" fmla="*/ 4789932 w 9143999"/>
              <a:gd name="connsiteY51" fmla="*/ 4074533 h 4074660"/>
              <a:gd name="connsiteX52" fmla="*/ 4885690 w 9143999"/>
              <a:gd name="connsiteY52" fmla="*/ 3979012 h 4074660"/>
              <a:gd name="connsiteX53" fmla="*/ 3142236 w 9143999"/>
              <a:gd name="connsiteY53" fmla="*/ 3979012 h 4074660"/>
              <a:gd name="connsiteX54" fmla="*/ 3046478 w 9143999"/>
              <a:gd name="connsiteY54" fmla="*/ 4074533 h 4074660"/>
              <a:gd name="connsiteX55" fmla="*/ 3142236 w 9143999"/>
              <a:gd name="connsiteY55" fmla="*/ 3979012 h 4074660"/>
              <a:gd name="connsiteX56" fmla="*/ 963042 w 9143999"/>
              <a:gd name="connsiteY56" fmla="*/ 3544351 h 4074660"/>
              <a:gd name="connsiteX57" fmla="*/ 1207391 w 9143999"/>
              <a:gd name="connsiteY57" fmla="*/ 3544351 h 4074660"/>
              <a:gd name="connsiteX58" fmla="*/ 1207771 w 9143999"/>
              <a:gd name="connsiteY58" fmla="*/ 3551192 h 4074660"/>
              <a:gd name="connsiteX59" fmla="*/ 1218947 w 9143999"/>
              <a:gd name="connsiteY59" fmla="*/ 3589831 h 4074660"/>
              <a:gd name="connsiteX60" fmla="*/ 1296417 w 9143999"/>
              <a:gd name="connsiteY60" fmla="*/ 3639492 h 4074660"/>
              <a:gd name="connsiteX61" fmla="*/ 1303149 w 9143999"/>
              <a:gd name="connsiteY61" fmla="*/ 3639872 h 4074660"/>
              <a:gd name="connsiteX62" fmla="*/ 1303149 w 9143999"/>
              <a:gd name="connsiteY62" fmla="*/ 3883617 h 4074660"/>
              <a:gd name="connsiteX63" fmla="*/ 1207391 w 9143999"/>
              <a:gd name="connsiteY63" fmla="*/ 3979139 h 4074660"/>
              <a:gd name="connsiteX64" fmla="*/ 963042 w 9143999"/>
              <a:gd name="connsiteY64" fmla="*/ 3979139 h 4074660"/>
              <a:gd name="connsiteX65" fmla="*/ 867284 w 9143999"/>
              <a:gd name="connsiteY65" fmla="*/ 3883617 h 4074660"/>
              <a:gd name="connsiteX66" fmla="*/ 867284 w 9143999"/>
              <a:gd name="connsiteY66" fmla="*/ 3639872 h 4074660"/>
              <a:gd name="connsiteX67" fmla="*/ 886588 w 9143999"/>
              <a:gd name="connsiteY67" fmla="*/ 3637972 h 4074660"/>
              <a:gd name="connsiteX68" fmla="*/ 963042 w 9143999"/>
              <a:gd name="connsiteY68" fmla="*/ 3544351 h 4074660"/>
              <a:gd name="connsiteX69" fmla="*/ 91314 w 9143999"/>
              <a:gd name="connsiteY69" fmla="*/ 3544097 h 4074660"/>
              <a:gd name="connsiteX70" fmla="*/ 335662 w 9143999"/>
              <a:gd name="connsiteY70" fmla="*/ 3544097 h 4074660"/>
              <a:gd name="connsiteX71" fmla="*/ 352045 w 9143999"/>
              <a:gd name="connsiteY71" fmla="*/ 3597559 h 4074660"/>
              <a:gd name="connsiteX72" fmla="*/ 424562 w 9143999"/>
              <a:gd name="connsiteY72" fmla="*/ 3639239 h 4074660"/>
              <a:gd name="connsiteX73" fmla="*/ 431420 w 9143999"/>
              <a:gd name="connsiteY73" fmla="*/ 3639619 h 4074660"/>
              <a:gd name="connsiteX74" fmla="*/ 431420 w 9143999"/>
              <a:gd name="connsiteY74" fmla="*/ 3883364 h 4074660"/>
              <a:gd name="connsiteX75" fmla="*/ 335662 w 9143999"/>
              <a:gd name="connsiteY75" fmla="*/ 3978885 h 4074660"/>
              <a:gd name="connsiteX76" fmla="*/ 91314 w 9143999"/>
              <a:gd name="connsiteY76" fmla="*/ 3978885 h 4074660"/>
              <a:gd name="connsiteX77" fmla="*/ 32860 w 9143999"/>
              <a:gd name="connsiteY77" fmla="*/ 3890878 h 4074660"/>
              <a:gd name="connsiteX78" fmla="*/ 0 w 9143999"/>
              <a:gd name="connsiteY78" fmla="*/ 3884259 h 4074660"/>
              <a:gd name="connsiteX79" fmla="*/ 0 w 9143999"/>
              <a:gd name="connsiteY79" fmla="*/ 3638725 h 4074660"/>
              <a:gd name="connsiteX80" fmla="*/ 32807 w 9143999"/>
              <a:gd name="connsiteY80" fmla="*/ 3632123 h 4074660"/>
              <a:gd name="connsiteX81" fmla="*/ 91314 w 9143999"/>
              <a:gd name="connsiteY81" fmla="*/ 3544097 h 4074660"/>
              <a:gd name="connsiteX82" fmla="*/ 8365870 w 9143999"/>
              <a:gd name="connsiteY82" fmla="*/ 3112857 h 4074660"/>
              <a:gd name="connsiteX83" fmla="*/ 8270112 w 9143999"/>
              <a:gd name="connsiteY83" fmla="*/ 3208379 h 4074660"/>
              <a:gd name="connsiteX84" fmla="*/ 8270112 w 9143999"/>
              <a:gd name="connsiteY84" fmla="*/ 3452123 h 4074660"/>
              <a:gd name="connsiteX85" fmla="*/ 8365870 w 9143999"/>
              <a:gd name="connsiteY85" fmla="*/ 3547645 h 4074660"/>
              <a:gd name="connsiteX86" fmla="*/ 8610218 w 9143999"/>
              <a:gd name="connsiteY86" fmla="*/ 3547645 h 4074660"/>
              <a:gd name="connsiteX87" fmla="*/ 8705976 w 9143999"/>
              <a:gd name="connsiteY87" fmla="*/ 3452123 h 4074660"/>
              <a:gd name="connsiteX88" fmla="*/ 8705976 w 9143999"/>
              <a:gd name="connsiteY88" fmla="*/ 3208379 h 4074660"/>
              <a:gd name="connsiteX89" fmla="*/ 8638285 w 9143999"/>
              <a:gd name="connsiteY89" fmla="*/ 3180381 h 4074660"/>
              <a:gd name="connsiteX90" fmla="*/ 8610218 w 9143999"/>
              <a:gd name="connsiteY90" fmla="*/ 3112857 h 4074660"/>
              <a:gd name="connsiteX91" fmla="*/ 527178 w 9143999"/>
              <a:gd name="connsiteY91" fmla="*/ 3109563 h 4074660"/>
              <a:gd name="connsiteX92" fmla="*/ 771526 w 9143999"/>
              <a:gd name="connsiteY92" fmla="*/ 3109563 h 4074660"/>
              <a:gd name="connsiteX93" fmla="*/ 865252 w 9143999"/>
              <a:gd name="connsiteY93" fmla="*/ 3204958 h 4074660"/>
              <a:gd name="connsiteX94" fmla="*/ 867284 w 9143999"/>
              <a:gd name="connsiteY94" fmla="*/ 3205084 h 4074660"/>
              <a:gd name="connsiteX95" fmla="*/ 867284 w 9143999"/>
              <a:gd name="connsiteY95" fmla="*/ 3448829 h 4074660"/>
              <a:gd name="connsiteX96" fmla="*/ 771526 w 9143999"/>
              <a:gd name="connsiteY96" fmla="*/ 3544351 h 4074660"/>
              <a:gd name="connsiteX97" fmla="*/ 527178 w 9143999"/>
              <a:gd name="connsiteY97" fmla="*/ 3544351 h 4074660"/>
              <a:gd name="connsiteX98" fmla="*/ 431420 w 9143999"/>
              <a:gd name="connsiteY98" fmla="*/ 3448829 h 4074660"/>
              <a:gd name="connsiteX99" fmla="*/ 431420 w 9143999"/>
              <a:gd name="connsiteY99" fmla="*/ 3205084 h 4074660"/>
              <a:gd name="connsiteX100" fmla="*/ 487046 w 9143999"/>
              <a:gd name="connsiteY100" fmla="*/ 3187222 h 4074660"/>
              <a:gd name="connsiteX101" fmla="*/ 526924 w 9143999"/>
              <a:gd name="connsiteY101" fmla="*/ 3114504 h 4074660"/>
              <a:gd name="connsiteX102" fmla="*/ 527178 w 9143999"/>
              <a:gd name="connsiteY102" fmla="*/ 3109563 h 4074660"/>
              <a:gd name="connsiteX103" fmla="*/ 0 w 9143999"/>
              <a:gd name="connsiteY103" fmla="*/ 0 h 4074660"/>
              <a:gd name="connsiteX104" fmla="*/ 9143999 w 9143999"/>
              <a:gd name="connsiteY104" fmla="*/ 0 h 4074660"/>
              <a:gd name="connsiteX105" fmla="*/ 9143999 w 9143999"/>
              <a:gd name="connsiteY105" fmla="*/ 2766986 h 4074660"/>
              <a:gd name="connsiteX106" fmla="*/ 9113789 w 9143999"/>
              <a:gd name="connsiteY106" fmla="*/ 2760890 h 4074660"/>
              <a:gd name="connsiteX107" fmla="*/ 9082912 w 9143999"/>
              <a:gd name="connsiteY107" fmla="*/ 2740145 h 4074660"/>
              <a:gd name="connsiteX108" fmla="*/ 9054464 w 9143999"/>
              <a:gd name="connsiteY108" fmla="*/ 2671608 h 4074660"/>
              <a:gd name="connsiteX109" fmla="*/ 8806433 w 9143999"/>
              <a:gd name="connsiteY109" fmla="*/ 2671608 h 4074660"/>
              <a:gd name="connsiteX110" fmla="*/ 8709278 w 9143999"/>
              <a:gd name="connsiteY110" fmla="*/ 2768523 h 4074660"/>
              <a:gd name="connsiteX111" fmla="*/ 8709278 w 9143999"/>
              <a:gd name="connsiteY111" fmla="*/ 3015942 h 4074660"/>
              <a:gd name="connsiteX112" fmla="*/ 8806433 w 9143999"/>
              <a:gd name="connsiteY112" fmla="*/ 3112857 h 4074660"/>
              <a:gd name="connsiteX113" fmla="*/ 9054464 w 9143999"/>
              <a:gd name="connsiteY113" fmla="*/ 3112857 h 4074660"/>
              <a:gd name="connsiteX114" fmla="*/ 9113828 w 9143999"/>
              <a:gd name="connsiteY114" fmla="*/ 3023567 h 4074660"/>
              <a:gd name="connsiteX115" fmla="*/ 9143999 w 9143999"/>
              <a:gd name="connsiteY115" fmla="*/ 3017479 h 4074660"/>
              <a:gd name="connsiteX116" fmla="*/ 9143999 w 9143999"/>
              <a:gd name="connsiteY116" fmla="*/ 3633908 h 4074660"/>
              <a:gd name="connsiteX117" fmla="*/ 9110615 w 9143999"/>
              <a:gd name="connsiteY117" fmla="*/ 3627172 h 4074660"/>
              <a:gd name="connsiteX118" fmla="*/ 9079738 w 9143999"/>
              <a:gd name="connsiteY118" fmla="*/ 3606427 h 4074660"/>
              <a:gd name="connsiteX119" fmla="*/ 9051290 w 9143999"/>
              <a:gd name="connsiteY119" fmla="*/ 3537890 h 4074660"/>
              <a:gd name="connsiteX120" fmla="*/ 8803259 w 9143999"/>
              <a:gd name="connsiteY120" fmla="*/ 3537890 h 4074660"/>
              <a:gd name="connsiteX121" fmla="*/ 8706104 w 9143999"/>
              <a:gd name="connsiteY121" fmla="*/ 3634805 h 4074660"/>
              <a:gd name="connsiteX122" fmla="*/ 8706104 w 9143999"/>
              <a:gd name="connsiteY122" fmla="*/ 3882224 h 4074660"/>
              <a:gd name="connsiteX123" fmla="*/ 8707329 w 9143999"/>
              <a:gd name="connsiteY123" fmla="*/ 3882386 h 4074660"/>
              <a:gd name="connsiteX124" fmla="*/ 8707329 w 9143999"/>
              <a:gd name="connsiteY124" fmla="*/ 3884829 h 4074660"/>
              <a:gd name="connsiteX125" fmla="*/ 8675457 w 9143999"/>
              <a:gd name="connsiteY125" fmla="*/ 3891258 h 4074660"/>
              <a:gd name="connsiteX126" fmla="*/ 8616950 w 9143999"/>
              <a:gd name="connsiteY126" fmla="*/ 3979265 h 4074660"/>
              <a:gd name="connsiteX127" fmla="*/ 8372602 w 9143999"/>
              <a:gd name="connsiteY127" fmla="*/ 3979265 h 4074660"/>
              <a:gd name="connsiteX128" fmla="*/ 8314149 w 9143999"/>
              <a:gd name="connsiteY128" fmla="*/ 3891258 h 4074660"/>
              <a:gd name="connsiteX129" fmla="*/ 8280989 w 9143999"/>
              <a:gd name="connsiteY129" fmla="*/ 3884579 h 4074660"/>
              <a:gd name="connsiteX130" fmla="*/ 8280989 w 9143999"/>
              <a:gd name="connsiteY130" fmla="*/ 3882549 h 4074660"/>
              <a:gd name="connsiteX131" fmla="*/ 8283448 w 9143999"/>
              <a:gd name="connsiteY131" fmla="*/ 3882224 h 4074660"/>
              <a:gd name="connsiteX132" fmla="*/ 8283448 w 9143999"/>
              <a:gd name="connsiteY132" fmla="*/ 3634805 h 4074660"/>
              <a:gd name="connsiteX133" fmla="*/ 8214741 w 9143999"/>
              <a:gd name="connsiteY133" fmla="*/ 3606427 h 4074660"/>
              <a:gd name="connsiteX134" fmla="*/ 8186294 w 9143999"/>
              <a:gd name="connsiteY134" fmla="*/ 3537890 h 4074660"/>
              <a:gd name="connsiteX135" fmla="*/ 7938262 w 9143999"/>
              <a:gd name="connsiteY135" fmla="*/ 3537890 h 4074660"/>
              <a:gd name="connsiteX136" fmla="*/ 7841107 w 9143999"/>
              <a:gd name="connsiteY136" fmla="*/ 3634805 h 4074660"/>
              <a:gd name="connsiteX137" fmla="*/ 7841107 w 9143999"/>
              <a:gd name="connsiteY137" fmla="*/ 3882224 h 4074660"/>
              <a:gd name="connsiteX138" fmla="*/ 7844071 w 9143999"/>
              <a:gd name="connsiteY138" fmla="*/ 3882821 h 4074660"/>
              <a:gd name="connsiteX139" fmla="*/ 7844071 w 9143999"/>
              <a:gd name="connsiteY139" fmla="*/ 3884214 h 4074660"/>
              <a:gd name="connsiteX140" fmla="*/ 7841107 w 9143999"/>
              <a:gd name="connsiteY140" fmla="*/ 3883617 h 4074660"/>
              <a:gd name="connsiteX141" fmla="*/ 7745349 w 9143999"/>
              <a:gd name="connsiteY141" fmla="*/ 3979139 h 4074660"/>
              <a:gd name="connsiteX142" fmla="*/ 7501001 w 9143999"/>
              <a:gd name="connsiteY142" fmla="*/ 3979139 h 4074660"/>
              <a:gd name="connsiteX143" fmla="*/ 7442548 w 9143999"/>
              <a:gd name="connsiteY143" fmla="*/ 3891131 h 4074660"/>
              <a:gd name="connsiteX144" fmla="*/ 7408599 w 9143999"/>
              <a:gd name="connsiteY144" fmla="*/ 3884293 h 4074660"/>
              <a:gd name="connsiteX145" fmla="*/ 7408599 w 9143999"/>
              <a:gd name="connsiteY145" fmla="*/ 3882509 h 4074660"/>
              <a:gd name="connsiteX146" fmla="*/ 7411720 w 9143999"/>
              <a:gd name="connsiteY146" fmla="*/ 3882097 h 4074660"/>
              <a:gd name="connsiteX147" fmla="*/ 7411720 w 9143999"/>
              <a:gd name="connsiteY147" fmla="*/ 3634678 h 4074660"/>
              <a:gd name="connsiteX148" fmla="*/ 7343013 w 9143999"/>
              <a:gd name="connsiteY148" fmla="*/ 3606300 h 4074660"/>
              <a:gd name="connsiteX149" fmla="*/ 7314565 w 9143999"/>
              <a:gd name="connsiteY149" fmla="*/ 3537763 h 4074660"/>
              <a:gd name="connsiteX150" fmla="*/ 7066534 w 9143999"/>
              <a:gd name="connsiteY150" fmla="*/ 3537763 h 4074660"/>
              <a:gd name="connsiteX151" fmla="*/ 6969379 w 9143999"/>
              <a:gd name="connsiteY151" fmla="*/ 3634678 h 4074660"/>
              <a:gd name="connsiteX152" fmla="*/ 6969379 w 9143999"/>
              <a:gd name="connsiteY152" fmla="*/ 3882097 h 4074660"/>
              <a:gd name="connsiteX153" fmla="*/ 6972840 w 9143999"/>
              <a:gd name="connsiteY153" fmla="*/ 3882794 h 4074660"/>
              <a:gd name="connsiteX154" fmla="*/ 6972840 w 9143999"/>
              <a:gd name="connsiteY154" fmla="*/ 3884187 h 4074660"/>
              <a:gd name="connsiteX155" fmla="*/ 6969379 w 9143999"/>
              <a:gd name="connsiteY155" fmla="*/ 3883490 h 4074660"/>
              <a:gd name="connsiteX156" fmla="*/ 6873621 w 9143999"/>
              <a:gd name="connsiteY156" fmla="*/ 3979012 h 4074660"/>
              <a:gd name="connsiteX157" fmla="*/ 6629273 w 9143999"/>
              <a:gd name="connsiteY157" fmla="*/ 3979012 h 4074660"/>
              <a:gd name="connsiteX158" fmla="*/ 6533515 w 9143999"/>
              <a:gd name="connsiteY158" fmla="*/ 3883490 h 4074660"/>
              <a:gd name="connsiteX159" fmla="*/ 6437757 w 9143999"/>
              <a:gd name="connsiteY159" fmla="*/ 3979012 h 4074660"/>
              <a:gd name="connsiteX160" fmla="*/ 6193409 w 9143999"/>
              <a:gd name="connsiteY160" fmla="*/ 3979012 h 4074660"/>
              <a:gd name="connsiteX161" fmla="*/ 6097651 w 9143999"/>
              <a:gd name="connsiteY161" fmla="*/ 3883490 h 4074660"/>
              <a:gd name="connsiteX162" fmla="*/ 6001893 w 9143999"/>
              <a:gd name="connsiteY162" fmla="*/ 3979012 h 4074660"/>
              <a:gd name="connsiteX163" fmla="*/ 5757545 w 9143999"/>
              <a:gd name="connsiteY163" fmla="*/ 3979012 h 4074660"/>
              <a:gd name="connsiteX164" fmla="*/ 5661787 w 9143999"/>
              <a:gd name="connsiteY164" fmla="*/ 3883490 h 4074660"/>
              <a:gd name="connsiteX165" fmla="*/ 5566029 w 9143999"/>
              <a:gd name="connsiteY165" fmla="*/ 3979012 h 4074660"/>
              <a:gd name="connsiteX166" fmla="*/ 5321681 w 9143999"/>
              <a:gd name="connsiteY166" fmla="*/ 3979012 h 4074660"/>
              <a:gd name="connsiteX167" fmla="*/ 5225923 w 9143999"/>
              <a:gd name="connsiteY167" fmla="*/ 3883490 h 4074660"/>
              <a:gd name="connsiteX168" fmla="*/ 5130165 w 9143999"/>
              <a:gd name="connsiteY168" fmla="*/ 3979012 h 4074660"/>
              <a:gd name="connsiteX169" fmla="*/ 4885690 w 9143999"/>
              <a:gd name="connsiteY169" fmla="*/ 3979012 h 4074660"/>
              <a:gd name="connsiteX170" fmla="*/ 4789932 w 9143999"/>
              <a:gd name="connsiteY170" fmla="*/ 3883490 h 4074660"/>
              <a:gd name="connsiteX171" fmla="*/ 4694174 w 9143999"/>
              <a:gd name="connsiteY171" fmla="*/ 3979012 h 4074660"/>
              <a:gd name="connsiteX172" fmla="*/ 4449826 w 9143999"/>
              <a:gd name="connsiteY172" fmla="*/ 3979012 h 4074660"/>
              <a:gd name="connsiteX173" fmla="*/ 4354068 w 9143999"/>
              <a:gd name="connsiteY173" fmla="*/ 3883490 h 4074660"/>
              <a:gd name="connsiteX174" fmla="*/ 4258310 w 9143999"/>
              <a:gd name="connsiteY174" fmla="*/ 3979012 h 4074660"/>
              <a:gd name="connsiteX175" fmla="*/ 4013964 w 9143999"/>
              <a:gd name="connsiteY175" fmla="*/ 3979012 h 4074660"/>
              <a:gd name="connsiteX176" fmla="*/ 3918206 w 9143999"/>
              <a:gd name="connsiteY176" fmla="*/ 3883490 h 4074660"/>
              <a:gd name="connsiteX177" fmla="*/ 3822448 w 9143999"/>
              <a:gd name="connsiteY177" fmla="*/ 3979012 h 4074660"/>
              <a:gd name="connsiteX178" fmla="*/ 3578099 w 9143999"/>
              <a:gd name="connsiteY178" fmla="*/ 3979012 h 4074660"/>
              <a:gd name="connsiteX179" fmla="*/ 3482342 w 9143999"/>
              <a:gd name="connsiteY179" fmla="*/ 3883490 h 4074660"/>
              <a:gd name="connsiteX180" fmla="*/ 3386584 w 9143999"/>
              <a:gd name="connsiteY180" fmla="*/ 3979012 h 4074660"/>
              <a:gd name="connsiteX181" fmla="*/ 3142236 w 9143999"/>
              <a:gd name="connsiteY181" fmla="*/ 3979012 h 4074660"/>
              <a:gd name="connsiteX182" fmla="*/ 3046478 w 9143999"/>
              <a:gd name="connsiteY182" fmla="*/ 3883490 h 4074660"/>
              <a:gd name="connsiteX183" fmla="*/ 2950720 w 9143999"/>
              <a:gd name="connsiteY183" fmla="*/ 3979012 h 4074660"/>
              <a:gd name="connsiteX184" fmla="*/ 2706371 w 9143999"/>
              <a:gd name="connsiteY184" fmla="*/ 3979012 h 4074660"/>
              <a:gd name="connsiteX185" fmla="*/ 2610613 w 9143999"/>
              <a:gd name="connsiteY185" fmla="*/ 3883490 h 4074660"/>
              <a:gd name="connsiteX186" fmla="*/ 2610613 w 9143999"/>
              <a:gd name="connsiteY186" fmla="*/ 3639746 h 4074660"/>
              <a:gd name="connsiteX187" fmla="*/ 2706371 w 9143999"/>
              <a:gd name="connsiteY187" fmla="*/ 3544224 h 4074660"/>
              <a:gd name="connsiteX188" fmla="*/ 2610613 w 9143999"/>
              <a:gd name="connsiteY188" fmla="*/ 3448703 h 4074660"/>
              <a:gd name="connsiteX189" fmla="*/ 2514855 w 9143999"/>
              <a:gd name="connsiteY189" fmla="*/ 3544224 h 4074660"/>
              <a:gd name="connsiteX190" fmla="*/ 2270508 w 9143999"/>
              <a:gd name="connsiteY190" fmla="*/ 3544224 h 4074660"/>
              <a:gd name="connsiteX191" fmla="*/ 2174750 w 9143999"/>
              <a:gd name="connsiteY191" fmla="*/ 3448703 h 4074660"/>
              <a:gd name="connsiteX192" fmla="*/ 2078991 w 9143999"/>
              <a:gd name="connsiteY192" fmla="*/ 3544224 h 4074660"/>
              <a:gd name="connsiteX193" fmla="*/ 2174750 w 9143999"/>
              <a:gd name="connsiteY193" fmla="*/ 3639746 h 4074660"/>
              <a:gd name="connsiteX194" fmla="*/ 2174750 w 9143999"/>
              <a:gd name="connsiteY194" fmla="*/ 3883490 h 4074660"/>
              <a:gd name="connsiteX195" fmla="*/ 2100836 w 9143999"/>
              <a:gd name="connsiteY195" fmla="*/ 3918202 h 4074660"/>
              <a:gd name="connsiteX196" fmla="*/ 2100582 w 9143999"/>
              <a:gd name="connsiteY196" fmla="*/ 3918583 h 4074660"/>
              <a:gd name="connsiteX197" fmla="*/ 2095375 w 9143999"/>
              <a:gd name="connsiteY197" fmla="*/ 3925550 h 4074660"/>
              <a:gd name="connsiteX198" fmla="*/ 2078991 w 9143999"/>
              <a:gd name="connsiteY198" fmla="*/ 3978885 h 4074660"/>
              <a:gd name="connsiteX199" fmla="*/ 1834643 w 9143999"/>
              <a:gd name="connsiteY199" fmla="*/ 3978885 h 4074660"/>
              <a:gd name="connsiteX200" fmla="*/ 1738886 w 9143999"/>
              <a:gd name="connsiteY200" fmla="*/ 3883364 h 4074660"/>
              <a:gd name="connsiteX201" fmla="*/ 1738886 w 9143999"/>
              <a:gd name="connsiteY201" fmla="*/ 3639619 h 4074660"/>
              <a:gd name="connsiteX202" fmla="*/ 1834643 w 9143999"/>
              <a:gd name="connsiteY202" fmla="*/ 3544097 h 4074660"/>
              <a:gd name="connsiteX203" fmla="*/ 1738886 w 9143999"/>
              <a:gd name="connsiteY203" fmla="*/ 3448576 h 4074660"/>
              <a:gd name="connsiteX204" fmla="*/ 1643128 w 9143999"/>
              <a:gd name="connsiteY204" fmla="*/ 3544097 h 4074660"/>
              <a:gd name="connsiteX205" fmla="*/ 1398780 w 9143999"/>
              <a:gd name="connsiteY205" fmla="*/ 3544097 h 4074660"/>
              <a:gd name="connsiteX206" fmla="*/ 1388619 w 9143999"/>
              <a:gd name="connsiteY206" fmla="*/ 3501531 h 4074660"/>
              <a:gd name="connsiteX207" fmla="*/ 1303022 w 9143999"/>
              <a:gd name="connsiteY207" fmla="*/ 3448576 h 4074660"/>
              <a:gd name="connsiteX208" fmla="*/ 1303022 w 9143999"/>
              <a:gd name="connsiteY208" fmla="*/ 3204831 h 4074660"/>
              <a:gd name="connsiteX209" fmla="*/ 1398780 w 9143999"/>
              <a:gd name="connsiteY209" fmla="*/ 3109310 h 4074660"/>
              <a:gd name="connsiteX210" fmla="*/ 1303022 w 9143999"/>
              <a:gd name="connsiteY210" fmla="*/ 3013788 h 4074660"/>
              <a:gd name="connsiteX211" fmla="*/ 1207264 w 9143999"/>
              <a:gd name="connsiteY211" fmla="*/ 3109310 h 4074660"/>
              <a:gd name="connsiteX212" fmla="*/ 963042 w 9143999"/>
              <a:gd name="connsiteY212" fmla="*/ 3109310 h 4074660"/>
              <a:gd name="connsiteX213" fmla="*/ 867284 w 9143999"/>
              <a:gd name="connsiteY213" fmla="*/ 3013788 h 4074660"/>
              <a:gd name="connsiteX214" fmla="*/ 867284 w 9143999"/>
              <a:gd name="connsiteY214" fmla="*/ 2770043 h 4074660"/>
              <a:gd name="connsiteX215" fmla="*/ 963042 w 9143999"/>
              <a:gd name="connsiteY215" fmla="*/ 2674522 h 4074660"/>
              <a:gd name="connsiteX216" fmla="*/ 867284 w 9143999"/>
              <a:gd name="connsiteY216" fmla="*/ 2579000 h 4074660"/>
              <a:gd name="connsiteX217" fmla="*/ 771526 w 9143999"/>
              <a:gd name="connsiteY217" fmla="*/ 2674522 h 4074660"/>
              <a:gd name="connsiteX218" fmla="*/ 527178 w 9143999"/>
              <a:gd name="connsiteY218" fmla="*/ 2674522 h 4074660"/>
              <a:gd name="connsiteX219" fmla="*/ 431420 w 9143999"/>
              <a:gd name="connsiteY219" fmla="*/ 2579000 h 4074660"/>
              <a:gd name="connsiteX220" fmla="*/ 335662 w 9143999"/>
              <a:gd name="connsiteY220" fmla="*/ 2674522 h 4074660"/>
              <a:gd name="connsiteX221" fmla="*/ 431420 w 9143999"/>
              <a:gd name="connsiteY221" fmla="*/ 2770043 h 4074660"/>
              <a:gd name="connsiteX222" fmla="*/ 431420 w 9143999"/>
              <a:gd name="connsiteY222" fmla="*/ 3013788 h 4074660"/>
              <a:gd name="connsiteX223" fmla="*/ 335662 w 9143999"/>
              <a:gd name="connsiteY223" fmla="*/ 3109310 h 4074660"/>
              <a:gd name="connsiteX224" fmla="*/ 91314 w 9143999"/>
              <a:gd name="connsiteY224" fmla="*/ 3109310 h 4074660"/>
              <a:gd name="connsiteX225" fmla="*/ 32860 w 9143999"/>
              <a:gd name="connsiteY225" fmla="*/ 3021302 h 4074660"/>
              <a:gd name="connsiteX226" fmla="*/ 0 w 9143999"/>
              <a:gd name="connsiteY226" fmla="*/ 3014683 h 407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9143999" h="4074660">
                <a:moveTo>
                  <a:pt x="7769860" y="4043242"/>
                </a:moveTo>
                <a:cubicBezTo>
                  <a:pt x="7772400" y="4046029"/>
                  <a:pt x="7775194" y="4048816"/>
                  <a:pt x="7777988" y="4051223"/>
                </a:cubicBezTo>
                <a:cubicBezTo>
                  <a:pt x="7776337" y="4049703"/>
                  <a:pt x="7774686" y="4048309"/>
                  <a:pt x="7773162" y="4046789"/>
                </a:cubicBezTo>
                <a:cubicBezTo>
                  <a:pt x="7772019" y="4045649"/>
                  <a:pt x="7771003" y="4044382"/>
                  <a:pt x="7769860" y="4043242"/>
                </a:cubicBezTo>
                <a:close/>
                <a:moveTo>
                  <a:pt x="6898132" y="4043242"/>
                </a:moveTo>
                <a:cubicBezTo>
                  <a:pt x="6900672" y="4046029"/>
                  <a:pt x="6903466" y="4048816"/>
                  <a:pt x="6906260" y="4051223"/>
                </a:cubicBezTo>
                <a:cubicBezTo>
                  <a:pt x="6904736" y="4049703"/>
                  <a:pt x="6903085" y="4048309"/>
                  <a:pt x="6901434" y="4046789"/>
                </a:cubicBezTo>
                <a:cubicBezTo>
                  <a:pt x="6900291" y="4045649"/>
                  <a:pt x="6899275" y="4044382"/>
                  <a:pt x="6898132" y="4043242"/>
                </a:cubicBezTo>
                <a:close/>
                <a:moveTo>
                  <a:pt x="796291" y="4043242"/>
                </a:moveTo>
                <a:cubicBezTo>
                  <a:pt x="798831" y="4046029"/>
                  <a:pt x="801625" y="4048816"/>
                  <a:pt x="804419" y="4051223"/>
                </a:cubicBezTo>
                <a:cubicBezTo>
                  <a:pt x="802895" y="4049703"/>
                  <a:pt x="801117" y="4048309"/>
                  <a:pt x="799593" y="4046789"/>
                </a:cubicBezTo>
                <a:cubicBezTo>
                  <a:pt x="798450" y="4045649"/>
                  <a:pt x="797434" y="4044382"/>
                  <a:pt x="796291" y="4043242"/>
                </a:cubicBezTo>
                <a:close/>
                <a:moveTo>
                  <a:pt x="6604508" y="4042988"/>
                </a:moveTo>
                <a:cubicBezTo>
                  <a:pt x="6586982" y="4062371"/>
                  <a:pt x="6561582" y="4074660"/>
                  <a:pt x="6533388" y="4074660"/>
                </a:cubicBezTo>
                <a:cubicBezTo>
                  <a:pt x="6561582" y="4074660"/>
                  <a:pt x="6586856" y="4062371"/>
                  <a:pt x="6604508" y="4042988"/>
                </a:cubicBezTo>
                <a:close/>
                <a:moveTo>
                  <a:pt x="8638667" y="4039948"/>
                </a:moveTo>
                <a:cubicBezTo>
                  <a:pt x="8642477" y="4044509"/>
                  <a:pt x="8646668" y="4048689"/>
                  <a:pt x="8651240" y="4052490"/>
                </a:cubicBezTo>
                <a:cubicBezTo>
                  <a:pt x="8649081" y="4050716"/>
                  <a:pt x="8646922" y="4048816"/>
                  <a:pt x="8644890" y="4046789"/>
                </a:cubicBezTo>
                <a:cubicBezTo>
                  <a:pt x="8642731" y="4044635"/>
                  <a:pt x="8640699" y="4042355"/>
                  <a:pt x="8638667" y="4039948"/>
                </a:cubicBezTo>
                <a:close/>
                <a:moveTo>
                  <a:pt x="5151882" y="4039948"/>
                </a:moveTo>
                <a:cubicBezTo>
                  <a:pt x="5155692" y="4044509"/>
                  <a:pt x="5159883" y="4048689"/>
                  <a:pt x="5164455" y="4052490"/>
                </a:cubicBezTo>
                <a:cubicBezTo>
                  <a:pt x="5162296" y="4050716"/>
                  <a:pt x="5160137" y="4048816"/>
                  <a:pt x="5158105" y="4046789"/>
                </a:cubicBezTo>
                <a:cubicBezTo>
                  <a:pt x="5155946" y="4044635"/>
                  <a:pt x="5153914" y="4042355"/>
                  <a:pt x="5151882" y="4039948"/>
                </a:cubicBezTo>
                <a:close/>
                <a:moveTo>
                  <a:pt x="4280154" y="4039948"/>
                </a:moveTo>
                <a:cubicBezTo>
                  <a:pt x="4282313" y="4042482"/>
                  <a:pt x="4284599" y="4044889"/>
                  <a:pt x="4286885" y="4047169"/>
                </a:cubicBezTo>
                <a:cubicBezTo>
                  <a:pt x="4286758" y="4047042"/>
                  <a:pt x="4286504" y="4046916"/>
                  <a:pt x="4286377" y="4046789"/>
                </a:cubicBezTo>
                <a:cubicBezTo>
                  <a:pt x="4284218" y="4044635"/>
                  <a:pt x="4282186" y="4042355"/>
                  <a:pt x="4280154" y="4039948"/>
                </a:cubicBezTo>
                <a:close/>
                <a:moveTo>
                  <a:pt x="2536827" y="4039948"/>
                </a:moveTo>
                <a:cubicBezTo>
                  <a:pt x="2539112" y="4042735"/>
                  <a:pt x="2541780" y="4045395"/>
                  <a:pt x="2544446" y="4047929"/>
                </a:cubicBezTo>
                <a:cubicBezTo>
                  <a:pt x="2543939" y="4047422"/>
                  <a:pt x="2543431" y="4047169"/>
                  <a:pt x="2543049" y="4046789"/>
                </a:cubicBezTo>
                <a:cubicBezTo>
                  <a:pt x="2540890" y="4044635"/>
                  <a:pt x="2538859" y="4042355"/>
                  <a:pt x="2536827" y="4039948"/>
                </a:cubicBezTo>
                <a:close/>
                <a:moveTo>
                  <a:pt x="1665098" y="4039948"/>
                </a:moveTo>
                <a:cubicBezTo>
                  <a:pt x="1667131" y="4042482"/>
                  <a:pt x="1669290" y="4044762"/>
                  <a:pt x="1671576" y="4047042"/>
                </a:cubicBezTo>
                <a:cubicBezTo>
                  <a:pt x="1671576" y="4046916"/>
                  <a:pt x="1671449" y="4046789"/>
                  <a:pt x="1671322" y="4046789"/>
                </a:cubicBezTo>
                <a:cubicBezTo>
                  <a:pt x="1669163" y="4044635"/>
                  <a:pt x="1667131" y="4042355"/>
                  <a:pt x="1665098" y="4039948"/>
                </a:cubicBezTo>
                <a:close/>
                <a:moveTo>
                  <a:pt x="8372602" y="3979265"/>
                </a:moveTo>
                <a:cubicBezTo>
                  <a:pt x="8372602" y="4018886"/>
                  <a:pt x="8348528" y="4052807"/>
                  <a:pt x="8314149" y="4067291"/>
                </a:cubicBezTo>
                <a:lnTo>
                  <a:pt x="8280989" y="4073954"/>
                </a:lnTo>
                <a:lnTo>
                  <a:pt x="8280989" y="4073953"/>
                </a:lnTo>
                <a:lnTo>
                  <a:pt x="8314095" y="4067291"/>
                </a:lnTo>
                <a:cubicBezTo>
                  <a:pt x="8348456" y="4052807"/>
                  <a:pt x="8372602" y="4018886"/>
                  <a:pt x="8372602" y="3979265"/>
                </a:cubicBezTo>
                <a:close/>
                <a:moveTo>
                  <a:pt x="7501001" y="3979139"/>
                </a:moveTo>
                <a:cubicBezTo>
                  <a:pt x="7501001" y="4018760"/>
                  <a:pt x="7476927" y="4052680"/>
                  <a:pt x="7442548" y="4067164"/>
                </a:cubicBezTo>
                <a:lnTo>
                  <a:pt x="7408599" y="4073986"/>
                </a:lnTo>
                <a:lnTo>
                  <a:pt x="7408599" y="4073985"/>
                </a:lnTo>
                <a:lnTo>
                  <a:pt x="7442494" y="4067164"/>
                </a:lnTo>
                <a:cubicBezTo>
                  <a:pt x="7476855" y="4052680"/>
                  <a:pt x="7501001" y="4018760"/>
                  <a:pt x="7501001" y="3979139"/>
                </a:cubicBezTo>
                <a:close/>
                <a:moveTo>
                  <a:pt x="5757545" y="3979012"/>
                </a:moveTo>
                <a:cubicBezTo>
                  <a:pt x="5757545" y="4031840"/>
                  <a:pt x="5714746" y="4074533"/>
                  <a:pt x="5661787" y="4074533"/>
                </a:cubicBezTo>
                <a:cubicBezTo>
                  <a:pt x="5714619" y="4074533"/>
                  <a:pt x="5757545" y="4031840"/>
                  <a:pt x="5757545" y="3979012"/>
                </a:cubicBezTo>
                <a:close/>
                <a:moveTo>
                  <a:pt x="4885690" y="3979012"/>
                </a:moveTo>
                <a:cubicBezTo>
                  <a:pt x="4885690" y="4031840"/>
                  <a:pt x="4842891" y="4074533"/>
                  <a:pt x="4789932" y="4074533"/>
                </a:cubicBezTo>
                <a:cubicBezTo>
                  <a:pt x="4842764" y="4074533"/>
                  <a:pt x="4885690" y="4031840"/>
                  <a:pt x="4885690" y="3979012"/>
                </a:cubicBezTo>
                <a:close/>
                <a:moveTo>
                  <a:pt x="3142236" y="3979012"/>
                </a:moveTo>
                <a:cubicBezTo>
                  <a:pt x="3142236" y="4031840"/>
                  <a:pt x="3099437" y="4074533"/>
                  <a:pt x="3046478" y="4074533"/>
                </a:cubicBezTo>
                <a:cubicBezTo>
                  <a:pt x="3099310" y="4074533"/>
                  <a:pt x="3142236" y="4031840"/>
                  <a:pt x="3142236" y="3979012"/>
                </a:cubicBezTo>
                <a:close/>
                <a:moveTo>
                  <a:pt x="963042" y="3544351"/>
                </a:moveTo>
                <a:lnTo>
                  <a:pt x="1207391" y="3544351"/>
                </a:lnTo>
                <a:cubicBezTo>
                  <a:pt x="1207391" y="3546631"/>
                  <a:pt x="1207517" y="3548911"/>
                  <a:pt x="1207771" y="3551192"/>
                </a:cubicBezTo>
                <a:cubicBezTo>
                  <a:pt x="1208787" y="3565127"/>
                  <a:pt x="1212598" y="3578176"/>
                  <a:pt x="1218947" y="3589831"/>
                </a:cubicBezTo>
                <a:cubicBezTo>
                  <a:pt x="1234187" y="3617702"/>
                  <a:pt x="1262889" y="3637085"/>
                  <a:pt x="1296417" y="3639492"/>
                </a:cubicBezTo>
                <a:cubicBezTo>
                  <a:pt x="1298703" y="3639619"/>
                  <a:pt x="1300863" y="3639872"/>
                  <a:pt x="1303149" y="3639872"/>
                </a:cubicBezTo>
                <a:lnTo>
                  <a:pt x="1303149" y="3883617"/>
                </a:lnTo>
                <a:cubicBezTo>
                  <a:pt x="1250317" y="3883617"/>
                  <a:pt x="1207391" y="3926437"/>
                  <a:pt x="1207391" y="3979139"/>
                </a:cubicBezTo>
                <a:lnTo>
                  <a:pt x="963042" y="3979139"/>
                </a:lnTo>
                <a:cubicBezTo>
                  <a:pt x="963042" y="3926437"/>
                  <a:pt x="920243" y="3883617"/>
                  <a:pt x="867284" y="3883617"/>
                </a:cubicBezTo>
                <a:lnTo>
                  <a:pt x="867284" y="3639872"/>
                </a:lnTo>
                <a:cubicBezTo>
                  <a:pt x="873888" y="3639872"/>
                  <a:pt x="880365" y="3639239"/>
                  <a:pt x="886588" y="3637972"/>
                </a:cubicBezTo>
                <a:cubicBezTo>
                  <a:pt x="930276" y="3629104"/>
                  <a:pt x="963042" y="3590591"/>
                  <a:pt x="963042" y="3544351"/>
                </a:cubicBezTo>
                <a:close/>
                <a:moveTo>
                  <a:pt x="91314" y="3544097"/>
                </a:moveTo>
                <a:lnTo>
                  <a:pt x="335662" y="3544097"/>
                </a:lnTo>
                <a:cubicBezTo>
                  <a:pt x="335662" y="3563861"/>
                  <a:pt x="341631" y="3582230"/>
                  <a:pt x="352045" y="3597559"/>
                </a:cubicBezTo>
                <a:cubicBezTo>
                  <a:pt x="368047" y="3621123"/>
                  <a:pt x="394336" y="3637212"/>
                  <a:pt x="424562" y="3639239"/>
                </a:cubicBezTo>
                <a:cubicBezTo>
                  <a:pt x="426848" y="3639366"/>
                  <a:pt x="429134" y="3639619"/>
                  <a:pt x="431420" y="3639619"/>
                </a:cubicBezTo>
                <a:lnTo>
                  <a:pt x="431420" y="3883364"/>
                </a:lnTo>
                <a:cubicBezTo>
                  <a:pt x="378588" y="3883364"/>
                  <a:pt x="335662" y="3926183"/>
                  <a:pt x="335662" y="3978885"/>
                </a:cubicBezTo>
                <a:lnTo>
                  <a:pt x="91314" y="3978885"/>
                </a:lnTo>
                <a:cubicBezTo>
                  <a:pt x="91314" y="3939359"/>
                  <a:pt x="67240" y="3905391"/>
                  <a:pt x="32860" y="3890878"/>
                </a:cubicBezTo>
                <a:lnTo>
                  <a:pt x="0" y="3884259"/>
                </a:lnTo>
                <a:lnTo>
                  <a:pt x="0" y="3638725"/>
                </a:lnTo>
                <a:lnTo>
                  <a:pt x="32807" y="3632123"/>
                </a:lnTo>
                <a:cubicBezTo>
                  <a:pt x="67168" y="3617639"/>
                  <a:pt x="91314" y="3583718"/>
                  <a:pt x="91314" y="3544097"/>
                </a:cubicBezTo>
                <a:close/>
                <a:moveTo>
                  <a:pt x="8365870" y="3112857"/>
                </a:moveTo>
                <a:cubicBezTo>
                  <a:pt x="8365870" y="3165685"/>
                  <a:pt x="8323071" y="3208379"/>
                  <a:pt x="8270112" y="3208379"/>
                </a:cubicBezTo>
                <a:lnTo>
                  <a:pt x="8270112" y="3452123"/>
                </a:lnTo>
                <a:cubicBezTo>
                  <a:pt x="8323071" y="3452123"/>
                  <a:pt x="8365870" y="3494943"/>
                  <a:pt x="8365870" y="3547645"/>
                </a:cubicBezTo>
                <a:lnTo>
                  <a:pt x="8610218" y="3547645"/>
                </a:lnTo>
                <a:cubicBezTo>
                  <a:pt x="8610218" y="3494943"/>
                  <a:pt x="8653144" y="3452123"/>
                  <a:pt x="8705976" y="3452123"/>
                </a:cubicBezTo>
                <a:lnTo>
                  <a:pt x="8705976" y="3208379"/>
                </a:lnTo>
                <a:cubicBezTo>
                  <a:pt x="8679560" y="3208379"/>
                  <a:pt x="8655557" y="3197737"/>
                  <a:pt x="8638285" y="3180381"/>
                </a:cubicBezTo>
                <a:cubicBezTo>
                  <a:pt x="8621013" y="3163152"/>
                  <a:pt x="8610218" y="3139208"/>
                  <a:pt x="8610218" y="3112857"/>
                </a:cubicBezTo>
                <a:close/>
                <a:moveTo>
                  <a:pt x="527178" y="3109563"/>
                </a:moveTo>
                <a:lnTo>
                  <a:pt x="771526" y="3109563"/>
                </a:lnTo>
                <a:cubicBezTo>
                  <a:pt x="771526" y="3161631"/>
                  <a:pt x="813309" y="3203818"/>
                  <a:pt x="865252" y="3204958"/>
                </a:cubicBezTo>
                <a:cubicBezTo>
                  <a:pt x="865887" y="3204958"/>
                  <a:pt x="866649" y="3205084"/>
                  <a:pt x="867284" y="3205084"/>
                </a:cubicBezTo>
                <a:lnTo>
                  <a:pt x="867284" y="3448829"/>
                </a:lnTo>
                <a:cubicBezTo>
                  <a:pt x="814452" y="3448829"/>
                  <a:pt x="771526" y="3491649"/>
                  <a:pt x="771526" y="3544351"/>
                </a:cubicBezTo>
                <a:lnTo>
                  <a:pt x="527178" y="3544351"/>
                </a:lnTo>
                <a:cubicBezTo>
                  <a:pt x="527178" y="3491649"/>
                  <a:pt x="484379" y="3448829"/>
                  <a:pt x="431420" y="3448829"/>
                </a:cubicBezTo>
                <a:lnTo>
                  <a:pt x="431420" y="3205084"/>
                </a:lnTo>
                <a:cubicBezTo>
                  <a:pt x="452121" y="3205084"/>
                  <a:pt x="471298" y="3198370"/>
                  <a:pt x="487046" y="3187222"/>
                </a:cubicBezTo>
                <a:cubicBezTo>
                  <a:pt x="510033" y="3170753"/>
                  <a:pt x="525400" y="3144528"/>
                  <a:pt x="526924" y="3114504"/>
                </a:cubicBezTo>
                <a:cubicBezTo>
                  <a:pt x="527051" y="3112857"/>
                  <a:pt x="527178" y="3111210"/>
                  <a:pt x="527178" y="3109563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2766986"/>
                </a:lnTo>
                <a:lnTo>
                  <a:pt x="9113789" y="2760890"/>
                </a:lnTo>
                <a:cubicBezTo>
                  <a:pt x="9102153" y="2755981"/>
                  <a:pt x="9091675" y="2748887"/>
                  <a:pt x="9082912" y="2740145"/>
                </a:cubicBezTo>
                <a:cubicBezTo>
                  <a:pt x="9065386" y="2722663"/>
                  <a:pt x="9054464" y="2698339"/>
                  <a:pt x="9054464" y="2671608"/>
                </a:cubicBezTo>
                <a:lnTo>
                  <a:pt x="8806433" y="2671608"/>
                </a:lnTo>
                <a:cubicBezTo>
                  <a:pt x="8806433" y="2725196"/>
                  <a:pt x="8762872" y="2768523"/>
                  <a:pt x="8709278" y="2768523"/>
                </a:cubicBezTo>
                <a:lnTo>
                  <a:pt x="8709278" y="3015942"/>
                </a:lnTo>
                <a:cubicBezTo>
                  <a:pt x="8762999" y="3015942"/>
                  <a:pt x="8806433" y="3059395"/>
                  <a:pt x="8806433" y="3112857"/>
                </a:cubicBezTo>
                <a:lnTo>
                  <a:pt x="9054464" y="3112857"/>
                </a:lnTo>
                <a:cubicBezTo>
                  <a:pt x="9054464" y="3072761"/>
                  <a:pt x="9078967" y="3038294"/>
                  <a:pt x="9113828" y="3023567"/>
                </a:cubicBezTo>
                <a:lnTo>
                  <a:pt x="9143999" y="3017479"/>
                </a:lnTo>
                <a:lnTo>
                  <a:pt x="9143999" y="3633908"/>
                </a:lnTo>
                <a:lnTo>
                  <a:pt x="9110615" y="3627172"/>
                </a:lnTo>
                <a:cubicBezTo>
                  <a:pt x="9098979" y="3622263"/>
                  <a:pt x="9088501" y="3615169"/>
                  <a:pt x="9079738" y="3606427"/>
                </a:cubicBezTo>
                <a:cubicBezTo>
                  <a:pt x="9062212" y="3588944"/>
                  <a:pt x="9051290" y="3564621"/>
                  <a:pt x="9051290" y="3537890"/>
                </a:cubicBezTo>
                <a:lnTo>
                  <a:pt x="8803259" y="3537890"/>
                </a:lnTo>
                <a:cubicBezTo>
                  <a:pt x="8803259" y="3591478"/>
                  <a:pt x="8759698" y="3634805"/>
                  <a:pt x="8706104" y="3634805"/>
                </a:cubicBezTo>
                <a:lnTo>
                  <a:pt x="8706104" y="3882224"/>
                </a:lnTo>
                <a:lnTo>
                  <a:pt x="8707329" y="3882386"/>
                </a:lnTo>
                <a:lnTo>
                  <a:pt x="8707329" y="3884829"/>
                </a:lnTo>
                <a:lnTo>
                  <a:pt x="8675457" y="3891258"/>
                </a:lnTo>
                <a:cubicBezTo>
                  <a:pt x="8641096" y="3905772"/>
                  <a:pt x="8616950" y="3939739"/>
                  <a:pt x="8616950" y="3979265"/>
                </a:cubicBezTo>
                <a:lnTo>
                  <a:pt x="8372602" y="3979265"/>
                </a:lnTo>
                <a:cubicBezTo>
                  <a:pt x="8372602" y="3939739"/>
                  <a:pt x="8348528" y="3905772"/>
                  <a:pt x="8314149" y="3891258"/>
                </a:cubicBezTo>
                <a:lnTo>
                  <a:pt x="8280989" y="3884579"/>
                </a:lnTo>
                <a:lnTo>
                  <a:pt x="8280989" y="3882549"/>
                </a:lnTo>
                <a:lnTo>
                  <a:pt x="8283448" y="3882224"/>
                </a:lnTo>
                <a:lnTo>
                  <a:pt x="8283448" y="3634805"/>
                </a:lnTo>
                <a:cubicBezTo>
                  <a:pt x="8256651" y="3634805"/>
                  <a:pt x="8232268" y="3623910"/>
                  <a:pt x="8214741" y="3606427"/>
                </a:cubicBezTo>
                <a:cubicBezTo>
                  <a:pt x="8197215" y="3588944"/>
                  <a:pt x="8186294" y="3564621"/>
                  <a:pt x="8186294" y="3537890"/>
                </a:cubicBezTo>
                <a:lnTo>
                  <a:pt x="7938262" y="3537890"/>
                </a:lnTo>
                <a:cubicBezTo>
                  <a:pt x="7938262" y="3591478"/>
                  <a:pt x="7894701" y="3634805"/>
                  <a:pt x="7841107" y="3634805"/>
                </a:cubicBezTo>
                <a:lnTo>
                  <a:pt x="7841107" y="3882224"/>
                </a:lnTo>
                <a:lnTo>
                  <a:pt x="7844071" y="3882821"/>
                </a:lnTo>
                <a:lnTo>
                  <a:pt x="7844071" y="3884214"/>
                </a:lnTo>
                <a:lnTo>
                  <a:pt x="7841107" y="3883617"/>
                </a:lnTo>
                <a:cubicBezTo>
                  <a:pt x="7788275" y="3883617"/>
                  <a:pt x="7745349" y="3926437"/>
                  <a:pt x="7745349" y="3979139"/>
                </a:cubicBezTo>
                <a:lnTo>
                  <a:pt x="7501001" y="3979139"/>
                </a:lnTo>
                <a:cubicBezTo>
                  <a:pt x="7501001" y="3939613"/>
                  <a:pt x="7476927" y="3905645"/>
                  <a:pt x="7442548" y="3891131"/>
                </a:cubicBezTo>
                <a:lnTo>
                  <a:pt x="7408599" y="3884293"/>
                </a:lnTo>
                <a:lnTo>
                  <a:pt x="7408599" y="3882509"/>
                </a:lnTo>
                <a:lnTo>
                  <a:pt x="7411720" y="3882097"/>
                </a:lnTo>
                <a:lnTo>
                  <a:pt x="7411720" y="3634678"/>
                </a:lnTo>
                <a:cubicBezTo>
                  <a:pt x="7384923" y="3634678"/>
                  <a:pt x="7360539" y="3623783"/>
                  <a:pt x="7343013" y="3606300"/>
                </a:cubicBezTo>
                <a:cubicBezTo>
                  <a:pt x="7325487" y="3588818"/>
                  <a:pt x="7314565" y="3564494"/>
                  <a:pt x="7314565" y="3537763"/>
                </a:cubicBezTo>
                <a:lnTo>
                  <a:pt x="7066534" y="3537763"/>
                </a:lnTo>
                <a:cubicBezTo>
                  <a:pt x="7066534" y="3591351"/>
                  <a:pt x="7022973" y="3634678"/>
                  <a:pt x="6969379" y="3634678"/>
                </a:cubicBezTo>
                <a:lnTo>
                  <a:pt x="6969379" y="3882097"/>
                </a:lnTo>
                <a:lnTo>
                  <a:pt x="6972840" y="3882794"/>
                </a:lnTo>
                <a:lnTo>
                  <a:pt x="6972840" y="3884187"/>
                </a:lnTo>
                <a:lnTo>
                  <a:pt x="6969379" y="3883490"/>
                </a:lnTo>
                <a:cubicBezTo>
                  <a:pt x="6916547" y="3883490"/>
                  <a:pt x="6873621" y="3926310"/>
                  <a:pt x="6873621" y="3979012"/>
                </a:cubicBezTo>
                <a:lnTo>
                  <a:pt x="6629273" y="3979012"/>
                </a:lnTo>
                <a:cubicBezTo>
                  <a:pt x="6629273" y="3926310"/>
                  <a:pt x="6586474" y="3883490"/>
                  <a:pt x="6533515" y="3883490"/>
                </a:cubicBezTo>
                <a:cubicBezTo>
                  <a:pt x="6480683" y="3883490"/>
                  <a:pt x="6437757" y="3926310"/>
                  <a:pt x="6437757" y="3979012"/>
                </a:cubicBezTo>
                <a:lnTo>
                  <a:pt x="6193409" y="3979012"/>
                </a:lnTo>
                <a:cubicBezTo>
                  <a:pt x="6193409" y="3926310"/>
                  <a:pt x="6150610" y="3883490"/>
                  <a:pt x="6097651" y="3883490"/>
                </a:cubicBezTo>
                <a:cubicBezTo>
                  <a:pt x="6044819" y="3883490"/>
                  <a:pt x="6001893" y="3926310"/>
                  <a:pt x="6001893" y="3979012"/>
                </a:cubicBezTo>
                <a:lnTo>
                  <a:pt x="5757545" y="3979012"/>
                </a:lnTo>
                <a:cubicBezTo>
                  <a:pt x="5757545" y="3926310"/>
                  <a:pt x="5714746" y="3883490"/>
                  <a:pt x="5661787" y="3883490"/>
                </a:cubicBezTo>
                <a:cubicBezTo>
                  <a:pt x="5608828" y="3883490"/>
                  <a:pt x="5566029" y="3926310"/>
                  <a:pt x="5566029" y="3979012"/>
                </a:cubicBezTo>
                <a:lnTo>
                  <a:pt x="5321681" y="3979012"/>
                </a:lnTo>
                <a:cubicBezTo>
                  <a:pt x="5321681" y="3926310"/>
                  <a:pt x="5278882" y="3883490"/>
                  <a:pt x="5225923" y="3883490"/>
                </a:cubicBezTo>
                <a:cubicBezTo>
                  <a:pt x="5173091" y="3883490"/>
                  <a:pt x="5130165" y="3926310"/>
                  <a:pt x="5130165" y="3979012"/>
                </a:cubicBezTo>
                <a:lnTo>
                  <a:pt x="4885690" y="3979012"/>
                </a:lnTo>
                <a:cubicBezTo>
                  <a:pt x="4885690" y="3926310"/>
                  <a:pt x="4842891" y="3883490"/>
                  <a:pt x="4789932" y="3883490"/>
                </a:cubicBezTo>
                <a:cubicBezTo>
                  <a:pt x="4737100" y="3883490"/>
                  <a:pt x="4694174" y="3926310"/>
                  <a:pt x="4694174" y="3979012"/>
                </a:cubicBezTo>
                <a:lnTo>
                  <a:pt x="4449826" y="3979012"/>
                </a:lnTo>
                <a:cubicBezTo>
                  <a:pt x="4449826" y="3926310"/>
                  <a:pt x="4407027" y="3883490"/>
                  <a:pt x="4354068" y="3883490"/>
                </a:cubicBezTo>
                <a:cubicBezTo>
                  <a:pt x="4301236" y="3883490"/>
                  <a:pt x="4258310" y="3926310"/>
                  <a:pt x="4258310" y="3979012"/>
                </a:cubicBezTo>
                <a:lnTo>
                  <a:pt x="4013964" y="3979012"/>
                </a:lnTo>
                <a:cubicBezTo>
                  <a:pt x="4013964" y="3926310"/>
                  <a:pt x="3971164" y="3883490"/>
                  <a:pt x="3918206" y="3883490"/>
                </a:cubicBezTo>
                <a:cubicBezTo>
                  <a:pt x="3865374" y="3883490"/>
                  <a:pt x="3822448" y="3926310"/>
                  <a:pt x="3822448" y="3979012"/>
                </a:cubicBezTo>
                <a:lnTo>
                  <a:pt x="3578099" y="3979012"/>
                </a:lnTo>
                <a:cubicBezTo>
                  <a:pt x="3578099" y="3926310"/>
                  <a:pt x="3535300" y="3883490"/>
                  <a:pt x="3482342" y="3883490"/>
                </a:cubicBezTo>
                <a:cubicBezTo>
                  <a:pt x="3429509" y="3883490"/>
                  <a:pt x="3386584" y="3926310"/>
                  <a:pt x="3386584" y="3979012"/>
                </a:cubicBezTo>
                <a:lnTo>
                  <a:pt x="3142236" y="3979012"/>
                </a:lnTo>
                <a:cubicBezTo>
                  <a:pt x="3142236" y="3926310"/>
                  <a:pt x="3099437" y="3883490"/>
                  <a:pt x="3046478" y="3883490"/>
                </a:cubicBezTo>
                <a:cubicBezTo>
                  <a:pt x="2993645" y="3883490"/>
                  <a:pt x="2950720" y="3926310"/>
                  <a:pt x="2950720" y="3979012"/>
                </a:cubicBezTo>
                <a:lnTo>
                  <a:pt x="2706371" y="3979012"/>
                </a:lnTo>
                <a:cubicBezTo>
                  <a:pt x="2706371" y="3926310"/>
                  <a:pt x="2663573" y="3883490"/>
                  <a:pt x="2610613" y="3883490"/>
                </a:cubicBezTo>
                <a:lnTo>
                  <a:pt x="2610613" y="3639746"/>
                </a:lnTo>
                <a:cubicBezTo>
                  <a:pt x="2663446" y="3639746"/>
                  <a:pt x="2706371" y="3597052"/>
                  <a:pt x="2706371" y="3544224"/>
                </a:cubicBezTo>
                <a:cubicBezTo>
                  <a:pt x="2706371" y="3491522"/>
                  <a:pt x="2663573" y="3448703"/>
                  <a:pt x="2610613" y="3448703"/>
                </a:cubicBezTo>
                <a:cubicBezTo>
                  <a:pt x="2557655" y="3448703"/>
                  <a:pt x="2514855" y="3491522"/>
                  <a:pt x="2514855" y="3544224"/>
                </a:cubicBezTo>
                <a:lnTo>
                  <a:pt x="2270508" y="3544224"/>
                </a:lnTo>
                <a:cubicBezTo>
                  <a:pt x="2270508" y="3491522"/>
                  <a:pt x="2227709" y="3448703"/>
                  <a:pt x="2174750" y="3448703"/>
                </a:cubicBezTo>
                <a:cubicBezTo>
                  <a:pt x="2121791" y="3448703"/>
                  <a:pt x="2078991" y="3491522"/>
                  <a:pt x="2078991" y="3544224"/>
                </a:cubicBezTo>
                <a:cubicBezTo>
                  <a:pt x="2078991" y="3597052"/>
                  <a:pt x="2121791" y="3639746"/>
                  <a:pt x="2174750" y="3639746"/>
                </a:cubicBezTo>
                <a:lnTo>
                  <a:pt x="2174750" y="3883490"/>
                </a:lnTo>
                <a:cubicBezTo>
                  <a:pt x="2145032" y="3883490"/>
                  <a:pt x="2118488" y="3897046"/>
                  <a:pt x="2100836" y="3918202"/>
                </a:cubicBezTo>
                <a:cubicBezTo>
                  <a:pt x="2100709" y="3918329"/>
                  <a:pt x="2100709" y="3918456"/>
                  <a:pt x="2100582" y="3918583"/>
                </a:cubicBezTo>
                <a:cubicBezTo>
                  <a:pt x="2098677" y="3920863"/>
                  <a:pt x="2097025" y="3923143"/>
                  <a:pt x="2095375" y="3925550"/>
                </a:cubicBezTo>
                <a:cubicBezTo>
                  <a:pt x="2085087" y="3940753"/>
                  <a:pt x="2078991" y="3959122"/>
                  <a:pt x="2078991" y="3978885"/>
                </a:cubicBezTo>
                <a:lnTo>
                  <a:pt x="1834643" y="3978885"/>
                </a:lnTo>
                <a:cubicBezTo>
                  <a:pt x="1834643" y="3926183"/>
                  <a:pt x="1791844" y="3883364"/>
                  <a:pt x="1738886" y="3883364"/>
                </a:cubicBezTo>
                <a:lnTo>
                  <a:pt x="1738886" y="3639619"/>
                </a:lnTo>
                <a:cubicBezTo>
                  <a:pt x="1791718" y="3639619"/>
                  <a:pt x="1834643" y="3596925"/>
                  <a:pt x="1834643" y="3544097"/>
                </a:cubicBezTo>
                <a:cubicBezTo>
                  <a:pt x="1834643" y="3491396"/>
                  <a:pt x="1791844" y="3448576"/>
                  <a:pt x="1738886" y="3448576"/>
                </a:cubicBezTo>
                <a:cubicBezTo>
                  <a:pt x="1686054" y="3448576"/>
                  <a:pt x="1643128" y="3491396"/>
                  <a:pt x="1643128" y="3544097"/>
                </a:cubicBezTo>
                <a:lnTo>
                  <a:pt x="1398780" y="3544097"/>
                </a:lnTo>
                <a:cubicBezTo>
                  <a:pt x="1398780" y="3528768"/>
                  <a:pt x="1395097" y="3514453"/>
                  <a:pt x="1388619" y="3501531"/>
                </a:cubicBezTo>
                <a:cubicBezTo>
                  <a:pt x="1372871" y="3470112"/>
                  <a:pt x="1340487" y="3448576"/>
                  <a:pt x="1303022" y="3448576"/>
                </a:cubicBezTo>
                <a:lnTo>
                  <a:pt x="1303022" y="3204831"/>
                </a:lnTo>
                <a:cubicBezTo>
                  <a:pt x="1355854" y="3204831"/>
                  <a:pt x="1398780" y="3162138"/>
                  <a:pt x="1398780" y="3109310"/>
                </a:cubicBezTo>
                <a:cubicBezTo>
                  <a:pt x="1398780" y="3056608"/>
                  <a:pt x="1355980" y="3013788"/>
                  <a:pt x="1303022" y="3013788"/>
                </a:cubicBezTo>
                <a:cubicBezTo>
                  <a:pt x="1250190" y="3013788"/>
                  <a:pt x="1207264" y="3056608"/>
                  <a:pt x="1207264" y="3109310"/>
                </a:cubicBezTo>
                <a:lnTo>
                  <a:pt x="963042" y="3109310"/>
                </a:lnTo>
                <a:cubicBezTo>
                  <a:pt x="963042" y="3056608"/>
                  <a:pt x="920243" y="3013788"/>
                  <a:pt x="867284" y="3013788"/>
                </a:cubicBezTo>
                <a:lnTo>
                  <a:pt x="867284" y="2770043"/>
                </a:lnTo>
                <a:cubicBezTo>
                  <a:pt x="920116" y="2770043"/>
                  <a:pt x="963042" y="2727350"/>
                  <a:pt x="963042" y="2674522"/>
                </a:cubicBezTo>
                <a:cubicBezTo>
                  <a:pt x="963042" y="2621820"/>
                  <a:pt x="920243" y="2579000"/>
                  <a:pt x="867284" y="2579000"/>
                </a:cubicBezTo>
                <a:cubicBezTo>
                  <a:pt x="814452" y="2579000"/>
                  <a:pt x="771526" y="2621820"/>
                  <a:pt x="771526" y="2674522"/>
                </a:cubicBezTo>
                <a:lnTo>
                  <a:pt x="527178" y="2674522"/>
                </a:lnTo>
                <a:cubicBezTo>
                  <a:pt x="527178" y="2621820"/>
                  <a:pt x="484379" y="2579000"/>
                  <a:pt x="431420" y="2579000"/>
                </a:cubicBezTo>
                <a:cubicBezTo>
                  <a:pt x="378588" y="2579000"/>
                  <a:pt x="335662" y="2621820"/>
                  <a:pt x="335662" y="2674522"/>
                </a:cubicBezTo>
                <a:cubicBezTo>
                  <a:pt x="335662" y="2727350"/>
                  <a:pt x="378588" y="2770043"/>
                  <a:pt x="431420" y="2770043"/>
                </a:cubicBezTo>
                <a:lnTo>
                  <a:pt x="431420" y="3013788"/>
                </a:lnTo>
                <a:cubicBezTo>
                  <a:pt x="378588" y="3013788"/>
                  <a:pt x="335662" y="3056608"/>
                  <a:pt x="335662" y="3109310"/>
                </a:cubicBezTo>
                <a:lnTo>
                  <a:pt x="91314" y="3109310"/>
                </a:lnTo>
                <a:cubicBezTo>
                  <a:pt x="91314" y="3069784"/>
                  <a:pt x="67240" y="3035816"/>
                  <a:pt x="32860" y="3021302"/>
                </a:cubicBezTo>
                <a:lnTo>
                  <a:pt x="0" y="3014683"/>
                </a:lnTo>
                <a:close/>
              </a:path>
            </a:pathLst>
          </a:custGeom>
          <a:solidFill>
            <a:srgbClr val="C0086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93802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Verstingster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96FE5B56-A7A1-704B-9C5E-2E5082621FC3}"/>
              </a:ext>
            </a:extLst>
          </p:cNvPr>
          <p:cNvSpPr/>
          <p:nvPr userDrawn="1"/>
        </p:nvSpPr>
        <p:spPr>
          <a:xfrm>
            <a:off x="0" y="1670558"/>
            <a:ext cx="9144000" cy="3472942"/>
          </a:xfrm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rgbClr val="009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9568C45-B9BA-9F49-B51C-B41FE92B4E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4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Muiderslot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14" name="Vrije vorm 13">
            <a:extLst>
              <a:ext uri="{FF2B5EF4-FFF2-40B4-BE49-F238E27FC236}">
                <a16:creationId xmlns:a16="http://schemas.microsoft.com/office/drawing/2014/main" id="{990FF20E-2634-6249-8E75-D37D2B311AB5}"/>
              </a:ext>
            </a:extLst>
          </p:cNvPr>
          <p:cNvSpPr/>
          <p:nvPr userDrawn="1"/>
        </p:nvSpPr>
        <p:spPr>
          <a:xfrm>
            <a:off x="0" y="1669500"/>
            <a:ext cx="9144000" cy="3474000"/>
          </a:xfrm>
          <a:custGeom>
            <a:avLst/>
            <a:gdLst>
              <a:gd name="connsiteX0" fmla="*/ 8056372 w 9144000"/>
              <a:gd name="connsiteY0" fmla="*/ 383100 h 3474000"/>
              <a:gd name="connsiteX1" fmla="*/ 8275701 w 9144000"/>
              <a:gd name="connsiteY1" fmla="*/ 383100 h 3474000"/>
              <a:gd name="connsiteX2" fmla="*/ 8300974 w 9144000"/>
              <a:gd name="connsiteY2" fmla="*/ 443782 h 3474000"/>
              <a:gd name="connsiteX3" fmla="*/ 8361807 w 9144000"/>
              <a:gd name="connsiteY3" fmla="*/ 468866 h 3474000"/>
              <a:gd name="connsiteX4" fmla="*/ 8361807 w 9144000"/>
              <a:gd name="connsiteY4" fmla="*/ 687654 h 3474000"/>
              <a:gd name="connsiteX5" fmla="*/ 8300974 w 9144000"/>
              <a:gd name="connsiteY5" fmla="*/ 712864 h 3474000"/>
              <a:gd name="connsiteX6" fmla="*/ 8275701 w 9144000"/>
              <a:gd name="connsiteY6" fmla="*/ 773547 h 3474000"/>
              <a:gd name="connsiteX7" fmla="*/ 8056372 w 9144000"/>
              <a:gd name="connsiteY7" fmla="*/ 773547 h 3474000"/>
              <a:gd name="connsiteX8" fmla="*/ 8036687 w 9144000"/>
              <a:gd name="connsiteY8" fmla="*/ 718945 h 3474000"/>
              <a:gd name="connsiteX9" fmla="*/ 7970393 w 9144000"/>
              <a:gd name="connsiteY9" fmla="*/ 687654 h 3474000"/>
              <a:gd name="connsiteX10" fmla="*/ 7970393 w 9144000"/>
              <a:gd name="connsiteY10" fmla="*/ 468866 h 3474000"/>
              <a:gd name="connsiteX11" fmla="*/ 8036687 w 9144000"/>
              <a:gd name="connsiteY11" fmla="*/ 437701 h 3474000"/>
              <a:gd name="connsiteX12" fmla="*/ 8056372 w 9144000"/>
              <a:gd name="connsiteY12" fmla="*/ 383100 h 3474000"/>
              <a:gd name="connsiteX13" fmla="*/ 8446198 w 9144000"/>
              <a:gd name="connsiteY13" fmla="*/ 0 h 3474000"/>
              <a:gd name="connsiteX14" fmla="*/ 8668576 w 9144000"/>
              <a:gd name="connsiteY14" fmla="*/ 0 h 3474000"/>
              <a:gd name="connsiteX15" fmla="*/ 8673870 w 9144000"/>
              <a:gd name="connsiteY15" fmla="*/ 26169 h 3474000"/>
              <a:gd name="connsiteX16" fmla="*/ 8753094 w 9144000"/>
              <a:gd name="connsiteY16" fmla="*/ 78545 h 3474000"/>
              <a:gd name="connsiteX17" fmla="*/ 8753094 w 9144000"/>
              <a:gd name="connsiteY17" fmla="*/ 297460 h 3474000"/>
              <a:gd name="connsiteX18" fmla="*/ 8686673 w 9144000"/>
              <a:gd name="connsiteY18" fmla="*/ 328751 h 3474000"/>
              <a:gd name="connsiteX19" fmla="*/ 8666988 w 9144000"/>
              <a:gd name="connsiteY19" fmla="*/ 383353 h 3474000"/>
              <a:gd name="connsiteX20" fmla="*/ 8447659 w 9144000"/>
              <a:gd name="connsiteY20" fmla="*/ 383353 h 3474000"/>
              <a:gd name="connsiteX21" fmla="*/ 8422513 w 9144000"/>
              <a:gd name="connsiteY21" fmla="*/ 322670 h 3474000"/>
              <a:gd name="connsiteX22" fmla="*/ 8361680 w 9144000"/>
              <a:gd name="connsiteY22" fmla="*/ 297460 h 3474000"/>
              <a:gd name="connsiteX23" fmla="*/ 8361680 w 9144000"/>
              <a:gd name="connsiteY23" fmla="*/ 78545 h 3474000"/>
              <a:gd name="connsiteX24" fmla="*/ 8440904 w 9144000"/>
              <a:gd name="connsiteY24" fmla="*/ 26169 h 3474000"/>
              <a:gd name="connsiteX25" fmla="*/ 7663497 w 9144000"/>
              <a:gd name="connsiteY25" fmla="*/ 0 h 3474000"/>
              <a:gd name="connsiteX26" fmla="*/ 7885875 w 9144000"/>
              <a:gd name="connsiteY26" fmla="*/ 0 h 3474000"/>
              <a:gd name="connsiteX27" fmla="*/ 7891169 w 9144000"/>
              <a:gd name="connsiteY27" fmla="*/ 26169 h 3474000"/>
              <a:gd name="connsiteX28" fmla="*/ 7970393 w 9144000"/>
              <a:gd name="connsiteY28" fmla="*/ 78545 h 3474000"/>
              <a:gd name="connsiteX29" fmla="*/ 7970393 w 9144000"/>
              <a:gd name="connsiteY29" fmla="*/ 297460 h 3474000"/>
              <a:gd name="connsiteX30" fmla="*/ 7903972 w 9144000"/>
              <a:gd name="connsiteY30" fmla="*/ 328751 h 3474000"/>
              <a:gd name="connsiteX31" fmla="*/ 7884287 w 9144000"/>
              <a:gd name="connsiteY31" fmla="*/ 383226 h 3474000"/>
              <a:gd name="connsiteX32" fmla="*/ 7664958 w 9144000"/>
              <a:gd name="connsiteY32" fmla="*/ 383226 h 3474000"/>
              <a:gd name="connsiteX33" fmla="*/ 7639812 w 9144000"/>
              <a:gd name="connsiteY33" fmla="*/ 322543 h 3474000"/>
              <a:gd name="connsiteX34" fmla="*/ 7578979 w 9144000"/>
              <a:gd name="connsiteY34" fmla="*/ 297333 h 3474000"/>
              <a:gd name="connsiteX35" fmla="*/ 7578979 w 9144000"/>
              <a:gd name="connsiteY35" fmla="*/ 78545 h 3474000"/>
              <a:gd name="connsiteX36" fmla="*/ 7658203 w 9144000"/>
              <a:gd name="connsiteY36" fmla="*/ 26169 h 3474000"/>
              <a:gd name="connsiteX37" fmla="*/ 0 w 9144000"/>
              <a:gd name="connsiteY37" fmla="*/ 0 h 3474000"/>
              <a:gd name="connsiteX38" fmla="*/ 7103174 w 9144000"/>
              <a:gd name="connsiteY38" fmla="*/ 0 h 3474000"/>
              <a:gd name="connsiteX39" fmla="*/ 7108468 w 9144000"/>
              <a:gd name="connsiteY39" fmla="*/ 26169 h 3474000"/>
              <a:gd name="connsiteX40" fmla="*/ 7187692 w 9144000"/>
              <a:gd name="connsiteY40" fmla="*/ 78545 h 3474000"/>
              <a:gd name="connsiteX41" fmla="*/ 7187692 w 9144000"/>
              <a:gd name="connsiteY41" fmla="*/ 297460 h 3474000"/>
              <a:gd name="connsiteX42" fmla="*/ 7121398 w 9144000"/>
              <a:gd name="connsiteY42" fmla="*/ 328751 h 3474000"/>
              <a:gd name="connsiteX43" fmla="*/ 7101713 w 9144000"/>
              <a:gd name="connsiteY43" fmla="*/ 383353 h 3474000"/>
              <a:gd name="connsiteX44" fmla="*/ 6882384 w 9144000"/>
              <a:gd name="connsiteY44" fmla="*/ 383353 h 3474000"/>
              <a:gd name="connsiteX45" fmla="*/ 6796405 w 9144000"/>
              <a:gd name="connsiteY45" fmla="*/ 297586 h 3474000"/>
              <a:gd name="connsiteX46" fmla="*/ 6710426 w 9144000"/>
              <a:gd name="connsiteY46" fmla="*/ 383353 h 3474000"/>
              <a:gd name="connsiteX47" fmla="*/ 6796405 w 9144000"/>
              <a:gd name="connsiteY47" fmla="*/ 469120 h 3474000"/>
              <a:gd name="connsiteX48" fmla="*/ 6796405 w 9144000"/>
              <a:gd name="connsiteY48" fmla="*/ 687907 h 3474000"/>
              <a:gd name="connsiteX49" fmla="*/ 6710426 w 9144000"/>
              <a:gd name="connsiteY49" fmla="*/ 773674 h 3474000"/>
              <a:gd name="connsiteX50" fmla="*/ 6796405 w 9144000"/>
              <a:gd name="connsiteY50" fmla="*/ 859440 h 3474000"/>
              <a:gd name="connsiteX51" fmla="*/ 6882384 w 9144000"/>
              <a:gd name="connsiteY51" fmla="*/ 773674 h 3474000"/>
              <a:gd name="connsiteX52" fmla="*/ 7101713 w 9144000"/>
              <a:gd name="connsiteY52" fmla="*/ 773674 h 3474000"/>
              <a:gd name="connsiteX53" fmla="*/ 7187692 w 9144000"/>
              <a:gd name="connsiteY53" fmla="*/ 859440 h 3474000"/>
              <a:gd name="connsiteX54" fmla="*/ 7273671 w 9144000"/>
              <a:gd name="connsiteY54" fmla="*/ 773674 h 3474000"/>
              <a:gd name="connsiteX55" fmla="*/ 7187692 w 9144000"/>
              <a:gd name="connsiteY55" fmla="*/ 687907 h 3474000"/>
              <a:gd name="connsiteX56" fmla="*/ 7187692 w 9144000"/>
              <a:gd name="connsiteY56" fmla="*/ 468866 h 3474000"/>
              <a:gd name="connsiteX57" fmla="*/ 7248525 w 9144000"/>
              <a:gd name="connsiteY57" fmla="*/ 443656 h 3474000"/>
              <a:gd name="connsiteX58" fmla="*/ 7251446 w 9144000"/>
              <a:gd name="connsiteY58" fmla="*/ 440489 h 3474000"/>
              <a:gd name="connsiteX59" fmla="*/ 7253986 w 9144000"/>
              <a:gd name="connsiteY59" fmla="*/ 437701 h 3474000"/>
              <a:gd name="connsiteX60" fmla="*/ 7273671 w 9144000"/>
              <a:gd name="connsiteY60" fmla="*/ 383100 h 3474000"/>
              <a:gd name="connsiteX61" fmla="*/ 7493000 w 9144000"/>
              <a:gd name="connsiteY61" fmla="*/ 383100 h 3474000"/>
              <a:gd name="connsiteX62" fmla="*/ 7518273 w 9144000"/>
              <a:gd name="connsiteY62" fmla="*/ 443782 h 3474000"/>
              <a:gd name="connsiteX63" fmla="*/ 7579106 w 9144000"/>
              <a:gd name="connsiteY63" fmla="*/ 468866 h 3474000"/>
              <a:gd name="connsiteX64" fmla="*/ 7579106 w 9144000"/>
              <a:gd name="connsiteY64" fmla="*/ 687654 h 3474000"/>
              <a:gd name="connsiteX65" fmla="*/ 7493127 w 9144000"/>
              <a:gd name="connsiteY65" fmla="*/ 773420 h 3474000"/>
              <a:gd name="connsiteX66" fmla="*/ 7579106 w 9144000"/>
              <a:gd name="connsiteY66" fmla="*/ 859187 h 3474000"/>
              <a:gd name="connsiteX67" fmla="*/ 7665085 w 9144000"/>
              <a:gd name="connsiteY67" fmla="*/ 773420 h 3474000"/>
              <a:gd name="connsiteX68" fmla="*/ 7884414 w 9144000"/>
              <a:gd name="connsiteY68" fmla="*/ 773420 h 3474000"/>
              <a:gd name="connsiteX69" fmla="*/ 7904099 w 9144000"/>
              <a:gd name="connsiteY69" fmla="*/ 828022 h 3474000"/>
              <a:gd name="connsiteX70" fmla="*/ 7970393 w 9144000"/>
              <a:gd name="connsiteY70" fmla="*/ 859187 h 3474000"/>
              <a:gd name="connsiteX71" fmla="*/ 7970393 w 9144000"/>
              <a:gd name="connsiteY71" fmla="*/ 1077975 h 3474000"/>
              <a:gd name="connsiteX72" fmla="*/ 7884414 w 9144000"/>
              <a:gd name="connsiteY72" fmla="*/ 1163741 h 3474000"/>
              <a:gd name="connsiteX73" fmla="*/ 7970393 w 9144000"/>
              <a:gd name="connsiteY73" fmla="*/ 1249508 h 3474000"/>
              <a:gd name="connsiteX74" fmla="*/ 8056372 w 9144000"/>
              <a:gd name="connsiteY74" fmla="*/ 1163741 h 3474000"/>
              <a:gd name="connsiteX75" fmla="*/ 8275701 w 9144000"/>
              <a:gd name="connsiteY75" fmla="*/ 1163741 h 3474000"/>
              <a:gd name="connsiteX76" fmla="*/ 8361680 w 9144000"/>
              <a:gd name="connsiteY76" fmla="*/ 1249508 h 3474000"/>
              <a:gd name="connsiteX77" fmla="*/ 8447659 w 9144000"/>
              <a:gd name="connsiteY77" fmla="*/ 1163741 h 3474000"/>
              <a:gd name="connsiteX78" fmla="*/ 8361680 w 9144000"/>
              <a:gd name="connsiteY78" fmla="*/ 1077975 h 3474000"/>
              <a:gd name="connsiteX79" fmla="*/ 8361680 w 9144000"/>
              <a:gd name="connsiteY79" fmla="*/ 859314 h 3474000"/>
              <a:gd name="connsiteX80" fmla="*/ 8422513 w 9144000"/>
              <a:gd name="connsiteY80" fmla="*/ 834230 h 3474000"/>
              <a:gd name="connsiteX81" fmla="*/ 8447786 w 9144000"/>
              <a:gd name="connsiteY81" fmla="*/ 773547 h 3474000"/>
              <a:gd name="connsiteX82" fmla="*/ 8667115 w 9144000"/>
              <a:gd name="connsiteY82" fmla="*/ 773547 h 3474000"/>
              <a:gd name="connsiteX83" fmla="*/ 8753094 w 9144000"/>
              <a:gd name="connsiteY83" fmla="*/ 859314 h 3474000"/>
              <a:gd name="connsiteX84" fmla="*/ 8839073 w 9144000"/>
              <a:gd name="connsiteY84" fmla="*/ 773547 h 3474000"/>
              <a:gd name="connsiteX85" fmla="*/ 8753094 w 9144000"/>
              <a:gd name="connsiteY85" fmla="*/ 687780 h 3474000"/>
              <a:gd name="connsiteX86" fmla="*/ 8753094 w 9144000"/>
              <a:gd name="connsiteY86" fmla="*/ 468866 h 3474000"/>
              <a:gd name="connsiteX87" fmla="*/ 8819388 w 9144000"/>
              <a:gd name="connsiteY87" fmla="*/ 437701 h 3474000"/>
              <a:gd name="connsiteX88" fmla="*/ 8839073 w 9144000"/>
              <a:gd name="connsiteY88" fmla="*/ 383100 h 3474000"/>
              <a:gd name="connsiteX89" fmla="*/ 9058402 w 9144000"/>
              <a:gd name="connsiteY89" fmla="*/ 383100 h 3474000"/>
              <a:gd name="connsiteX90" fmla="*/ 9110909 w 9144000"/>
              <a:gd name="connsiteY90" fmla="*/ 462128 h 3474000"/>
              <a:gd name="connsiteX91" fmla="*/ 9144000 w 9144000"/>
              <a:gd name="connsiteY91" fmla="*/ 468789 h 3474000"/>
              <a:gd name="connsiteX92" fmla="*/ 9144000 w 9144000"/>
              <a:gd name="connsiteY92" fmla="*/ 3474000 h 3474000"/>
              <a:gd name="connsiteX93" fmla="*/ 0 w 9144000"/>
              <a:gd name="connsiteY93" fmla="*/ 347400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144000" h="3474000">
                <a:moveTo>
                  <a:pt x="8056372" y="383100"/>
                </a:moveTo>
                <a:lnTo>
                  <a:pt x="8275701" y="383100"/>
                </a:lnTo>
                <a:cubicBezTo>
                  <a:pt x="8275701" y="406790"/>
                  <a:pt x="8285353" y="428327"/>
                  <a:pt x="8300974" y="443782"/>
                </a:cubicBezTo>
                <a:cubicBezTo>
                  <a:pt x="8316468" y="459365"/>
                  <a:pt x="8338058" y="468866"/>
                  <a:pt x="8361807" y="468866"/>
                </a:cubicBezTo>
                <a:lnTo>
                  <a:pt x="8361807" y="687654"/>
                </a:lnTo>
                <a:cubicBezTo>
                  <a:pt x="8338058" y="687654"/>
                  <a:pt x="8316595" y="697282"/>
                  <a:pt x="8300974" y="712864"/>
                </a:cubicBezTo>
                <a:cubicBezTo>
                  <a:pt x="8285353" y="728447"/>
                  <a:pt x="8275701" y="749857"/>
                  <a:pt x="8275701" y="773547"/>
                </a:cubicBezTo>
                <a:lnTo>
                  <a:pt x="8056372" y="773547"/>
                </a:lnTo>
                <a:cubicBezTo>
                  <a:pt x="8056372" y="752771"/>
                  <a:pt x="8049006" y="733768"/>
                  <a:pt x="8036687" y="718945"/>
                </a:cubicBezTo>
                <a:cubicBezTo>
                  <a:pt x="8020939" y="699816"/>
                  <a:pt x="7997063" y="687654"/>
                  <a:pt x="7970393" y="687654"/>
                </a:cubicBezTo>
                <a:lnTo>
                  <a:pt x="7970393" y="468866"/>
                </a:lnTo>
                <a:cubicBezTo>
                  <a:pt x="7997063" y="468866"/>
                  <a:pt x="8020939" y="456704"/>
                  <a:pt x="8036687" y="437701"/>
                </a:cubicBezTo>
                <a:cubicBezTo>
                  <a:pt x="8049006" y="422879"/>
                  <a:pt x="8056372" y="403876"/>
                  <a:pt x="8056372" y="383100"/>
                </a:cubicBezTo>
                <a:close/>
                <a:moveTo>
                  <a:pt x="8446198" y="0"/>
                </a:moveTo>
                <a:lnTo>
                  <a:pt x="8668576" y="0"/>
                </a:lnTo>
                <a:lnTo>
                  <a:pt x="8673870" y="26169"/>
                </a:lnTo>
                <a:cubicBezTo>
                  <a:pt x="8686919" y="56953"/>
                  <a:pt x="8717471" y="78545"/>
                  <a:pt x="8753094" y="78545"/>
                </a:cubicBezTo>
                <a:lnTo>
                  <a:pt x="8753094" y="297460"/>
                </a:lnTo>
                <a:cubicBezTo>
                  <a:pt x="8726424" y="297460"/>
                  <a:pt x="8702548" y="309621"/>
                  <a:pt x="8686673" y="328751"/>
                </a:cubicBezTo>
                <a:cubicBezTo>
                  <a:pt x="8674354" y="343573"/>
                  <a:pt x="8666988" y="362576"/>
                  <a:pt x="8666988" y="383353"/>
                </a:cubicBezTo>
                <a:lnTo>
                  <a:pt x="8447659" y="383353"/>
                </a:lnTo>
                <a:cubicBezTo>
                  <a:pt x="8447659" y="359663"/>
                  <a:pt x="8438007" y="338253"/>
                  <a:pt x="8422513" y="322670"/>
                </a:cubicBezTo>
                <a:cubicBezTo>
                  <a:pt x="8406892" y="307088"/>
                  <a:pt x="8385429" y="297460"/>
                  <a:pt x="8361680" y="297460"/>
                </a:cubicBezTo>
                <a:lnTo>
                  <a:pt x="8361680" y="78545"/>
                </a:lnTo>
                <a:cubicBezTo>
                  <a:pt x="8397304" y="78545"/>
                  <a:pt x="8427855" y="56953"/>
                  <a:pt x="8440904" y="26169"/>
                </a:cubicBezTo>
                <a:close/>
                <a:moveTo>
                  <a:pt x="7663497" y="0"/>
                </a:moveTo>
                <a:lnTo>
                  <a:pt x="7885875" y="0"/>
                </a:lnTo>
                <a:lnTo>
                  <a:pt x="7891169" y="26169"/>
                </a:lnTo>
                <a:cubicBezTo>
                  <a:pt x="7904218" y="56953"/>
                  <a:pt x="7934770" y="78545"/>
                  <a:pt x="7970393" y="78545"/>
                </a:cubicBezTo>
                <a:lnTo>
                  <a:pt x="7970393" y="297460"/>
                </a:lnTo>
                <a:cubicBezTo>
                  <a:pt x="7943723" y="297460"/>
                  <a:pt x="7919847" y="309621"/>
                  <a:pt x="7903972" y="328751"/>
                </a:cubicBezTo>
                <a:cubicBezTo>
                  <a:pt x="7891653" y="343573"/>
                  <a:pt x="7884287" y="362576"/>
                  <a:pt x="7884287" y="383226"/>
                </a:cubicBezTo>
                <a:lnTo>
                  <a:pt x="7664958" y="383226"/>
                </a:lnTo>
                <a:cubicBezTo>
                  <a:pt x="7664958" y="359536"/>
                  <a:pt x="7655306" y="338126"/>
                  <a:pt x="7639812" y="322543"/>
                </a:cubicBezTo>
                <a:cubicBezTo>
                  <a:pt x="7624191" y="306961"/>
                  <a:pt x="7602728" y="297333"/>
                  <a:pt x="7578979" y="297333"/>
                </a:cubicBezTo>
                <a:lnTo>
                  <a:pt x="7578979" y="78545"/>
                </a:lnTo>
                <a:cubicBezTo>
                  <a:pt x="7614603" y="78545"/>
                  <a:pt x="7645154" y="56953"/>
                  <a:pt x="7658203" y="26169"/>
                </a:cubicBezTo>
                <a:close/>
                <a:moveTo>
                  <a:pt x="0" y="0"/>
                </a:moveTo>
                <a:lnTo>
                  <a:pt x="7103174" y="0"/>
                </a:lnTo>
                <a:lnTo>
                  <a:pt x="7108468" y="26169"/>
                </a:lnTo>
                <a:cubicBezTo>
                  <a:pt x="7121517" y="56953"/>
                  <a:pt x="7152069" y="78545"/>
                  <a:pt x="7187692" y="78545"/>
                </a:cubicBezTo>
                <a:lnTo>
                  <a:pt x="7187692" y="297460"/>
                </a:lnTo>
                <a:cubicBezTo>
                  <a:pt x="7161022" y="297460"/>
                  <a:pt x="7137146" y="309621"/>
                  <a:pt x="7121398" y="328751"/>
                </a:cubicBezTo>
                <a:cubicBezTo>
                  <a:pt x="7109079" y="343573"/>
                  <a:pt x="7101713" y="362576"/>
                  <a:pt x="7101713" y="383353"/>
                </a:cubicBezTo>
                <a:lnTo>
                  <a:pt x="6882384" y="383353"/>
                </a:lnTo>
                <a:cubicBezTo>
                  <a:pt x="6882384" y="336099"/>
                  <a:pt x="6843903" y="297586"/>
                  <a:pt x="6796405" y="297586"/>
                </a:cubicBezTo>
                <a:cubicBezTo>
                  <a:pt x="6748907" y="297586"/>
                  <a:pt x="6710426" y="335972"/>
                  <a:pt x="6710426" y="383353"/>
                </a:cubicBezTo>
                <a:cubicBezTo>
                  <a:pt x="6710426" y="430734"/>
                  <a:pt x="6748907" y="469120"/>
                  <a:pt x="6796405" y="469120"/>
                </a:cubicBezTo>
                <a:lnTo>
                  <a:pt x="6796405" y="687907"/>
                </a:lnTo>
                <a:cubicBezTo>
                  <a:pt x="6748907" y="687907"/>
                  <a:pt x="6710426" y="726293"/>
                  <a:pt x="6710426" y="773674"/>
                </a:cubicBezTo>
                <a:cubicBezTo>
                  <a:pt x="6710426" y="821055"/>
                  <a:pt x="6748907" y="859440"/>
                  <a:pt x="6796405" y="859440"/>
                </a:cubicBezTo>
                <a:cubicBezTo>
                  <a:pt x="6843903" y="859440"/>
                  <a:pt x="6882384" y="821055"/>
                  <a:pt x="6882384" y="773674"/>
                </a:cubicBezTo>
                <a:lnTo>
                  <a:pt x="7101713" y="773674"/>
                </a:lnTo>
                <a:cubicBezTo>
                  <a:pt x="7101713" y="821055"/>
                  <a:pt x="7140194" y="859440"/>
                  <a:pt x="7187692" y="859440"/>
                </a:cubicBezTo>
                <a:cubicBezTo>
                  <a:pt x="7235190" y="859440"/>
                  <a:pt x="7273671" y="821055"/>
                  <a:pt x="7273671" y="773674"/>
                </a:cubicBezTo>
                <a:cubicBezTo>
                  <a:pt x="7273671" y="726420"/>
                  <a:pt x="7235190" y="687907"/>
                  <a:pt x="7187692" y="687907"/>
                </a:cubicBezTo>
                <a:lnTo>
                  <a:pt x="7187692" y="468866"/>
                </a:lnTo>
                <a:cubicBezTo>
                  <a:pt x="7211441" y="468866"/>
                  <a:pt x="7233031" y="459238"/>
                  <a:pt x="7248525" y="443656"/>
                </a:cubicBezTo>
                <a:cubicBezTo>
                  <a:pt x="7249541" y="442642"/>
                  <a:pt x="7250430" y="441502"/>
                  <a:pt x="7251446" y="440489"/>
                </a:cubicBezTo>
                <a:cubicBezTo>
                  <a:pt x="7252335" y="439475"/>
                  <a:pt x="7253224" y="438588"/>
                  <a:pt x="7253986" y="437701"/>
                </a:cubicBezTo>
                <a:cubicBezTo>
                  <a:pt x="7266305" y="422879"/>
                  <a:pt x="7273671" y="403876"/>
                  <a:pt x="7273671" y="383100"/>
                </a:cubicBezTo>
                <a:lnTo>
                  <a:pt x="7493000" y="383100"/>
                </a:lnTo>
                <a:cubicBezTo>
                  <a:pt x="7493000" y="406790"/>
                  <a:pt x="7502652" y="428327"/>
                  <a:pt x="7518273" y="443782"/>
                </a:cubicBezTo>
                <a:cubicBezTo>
                  <a:pt x="7533767" y="459365"/>
                  <a:pt x="7555357" y="468866"/>
                  <a:pt x="7579106" y="468866"/>
                </a:cubicBezTo>
                <a:lnTo>
                  <a:pt x="7579106" y="687654"/>
                </a:lnTo>
                <a:cubicBezTo>
                  <a:pt x="7531608" y="687654"/>
                  <a:pt x="7493127" y="726040"/>
                  <a:pt x="7493127" y="773420"/>
                </a:cubicBezTo>
                <a:cubicBezTo>
                  <a:pt x="7493127" y="820801"/>
                  <a:pt x="7531608" y="859187"/>
                  <a:pt x="7579106" y="859187"/>
                </a:cubicBezTo>
                <a:cubicBezTo>
                  <a:pt x="7626604" y="859187"/>
                  <a:pt x="7665085" y="820801"/>
                  <a:pt x="7665085" y="773420"/>
                </a:cubicBezTo>
                <a:lnTo>
                  <a:pt x="7884414" y="773420"/>
                </a:lnTo>
                <a:cubicBezTo>
                  <a:pt x="7884414" y="794197"/>
                  <a:pt x="7891780" y="813200"/>
                  <a:pt x="7904099" y="828022"/>
                </a:cubicBezTo>
                <a:cubicBezTo>
                  <a:pt x="7919847" y="847152"/>
                  <a:pt x="7943723" y="859187"/>
                  <a:pt x="7970393" y="859187"/>
                </a:cubicBezTo>
                <a:lnTo>
                  <a:pt x="7970393" y="1077975"/>
                </a:lnTo>
                <a:cubicBezTo>
                  <a:pt x="7922895" y="1077975"/>
                  <a:pt x="7884414" y="1116361"/>
                  <a:pt x="7884414" y="1163741"/>
                </a:cubicBezTo>
                <a:cubicBezTo>
                  <a:pt x="7884414" y="1211122"/>
                  <a:pt x="7922895" y="1249508"/>
                  <a:pt x="7970393" y="1249508"/>
                </a:cubicBezTo>
                <a:cubicBezTo>
                  <a:pt x="8017891" y="1249508"/>
                  <a:pt x="8056372" y="1211122"/>
                  <a:pt x="8056372" y="1163741"/>
                </a:cubicBezTo>
                <a:lnTo>
                  <a:pt x="8275701" y="1163741"/>
                </a:lnTo>
                <a:cubicBezTo>
                  <a:pt x="8275701" y="1211122"/>
                  <a:pt x="8314182" y="1249508"/>
                  <a:pt x="8361680" y="1249508"/>
                </a:cubicBezTo>
                <a:cubicBezTo>
                  <a:pt x="8409178" y="1249508"/>
                  <a:pt x="8447659" y="1211122"/>
                  <a:pt x="8447659" y="1163741"/>
                </a:cubicBezTo>
                <a:cubicBezTo>
                  <a:pt x="8447659" y="1116487"/>
                  <a:pt x="8409178" y="1077975"/>
                  <a:pt x="8361680" y="1077975"/>
                </a:cubicBezTo>
                <a:lnTo>
                  <a:pt x="8361680" y="859314"/>
                </a:lnTo>
                <a:cubicBezTo>
                  <a:pt x="8385429" y="859314"/>
                  <a:pt x="8406892" y="849686"/>
                  <a:pt x="8422513" y="834230"/>
                </a:cubicBezTo>
                <a:cubicBezTo>
                  <a:pt x="8438134" y="818774"/>
                  <a:pt x="8447786" y="797238"/>
                  <a:pt x="8447786" y="773547"/>
                </a:cubicBezTo>
                <a:lnTo>
                  <a:pt x="8667115" y="773547"/>
                </a:lnTo>
                <a:cubicBezTo>
                  <a:pt x="8667115" y="820928"/>
                  <a:pt x="8705596" y="859314"/>
                  <a:pt x="8753094" y="859314"/>
                </a:cubicBezTo>
                <a:cubicBezTo>
                  <a:pt x="8800592" y="859314"/>
                  <a:pt x="8839073" y="820928"/>
                  <a:pt x="8839073" y="773547"/>
                </a:cubicBezTo>
                <a:cubicBezTo>
                  <a:pt x="8839073" y="726293"/>
                  <a:pt x="8800592" y="687780"/>
                  <a:pt x="8753094" y="687780"/>
                </a:cubicBezTo>
                <a:lnTo>
                  <a:pt x="8753094" y="468866"/>
                </a:lnTo>
                <a:cubicBezTo>
                  <a:pt x="8779764" y="468866"/>
                  <a:pt x="8803640" y="456704"/>
                  <a:pt x="8819388" y="437701"/>
                </a:cubicBezTo>
                <a:cubicBezTo>
                  <a:pt x="8831707" y="422879"/>
                  <a:pt x="8839073" y="403876"/>
                  <a:pt x="8839073" y="383100"/>
                </a:cubicBezTo>
                <a:lnTo>
                  <a:pt x="9058402" y="383100"/>
                </a:lnTo>
                <a:cubicBezTo>
                  <a:pt x="9058402" y="418635"/>
                  <a:pt x="9080048" y="449111"/>
                  <a:pt x="9110909" y="462128"/>
                </a:cubicBezTo>
                <a:lnTo>
                  <a:pt x="9144000" y="468789"/>
                </a:lnTo>
                <a:lnTo>
                  <a:pt x="9144000" y="3474000"/>
                </a:lnTo>
                <a:lnTo>
                  <a:pt x="0" y="3474000"/>
                </a:lnTo>
                <a:close/>
              </a:path>
            </a:pathLst>
          </a:custGeom>
          <a:solidFill>
            <a:srgbClr val="009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7182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Vestingster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325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18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18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6EE826C-41B5-A340-B409-EB12231CD4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670558"/>
            <a:ext cx="9144000" cy="3472942"/>
          </a:xfrm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967068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30" name="Vrije vorm 29">
            <a:extLst>
              <a:ext uri="{FF2B5EF4-FFF2-40B4-BE49-F238E27FC236}">
                <a16:creationId xmlns:a16="http://schemas.microsoft.com/office/drawing/2014/main" id="{B17900BA-8767-0E4B-A6D5-AAFDD88A2C80}"/>
              </a:ext>
            </a:extLst>
          </p:cNvPr>
          <p:cNvSpPr/>
          <p:nvPr userDrawn="1"/>
        </p:nvSpPr>
        <p:spPr>
          <a:xfrm>
            <a:off x="2" y="1669500"/>
            <a:ext cx="9143998" cy="3474000"/>
          </a:xfrm>
          <a:custGeom>
            <a:avLst/>
            <a:gdLst>
              <a:gd name="connsiteX0" fmla="*/ 2493416 w 9143998"/>
              <a:gd name="connsiteY0" fmla="*/ 677264 h 3474000"/>
              <a:gd name="connsiteX1" fmla="*/ 2132077 w 9143998"/>
              <a:gd name="connsiteY1" fmla="*/ 942167 h 3474000"/>
              <a:gd name="connsiteX2" fmla="*/ 2132077 w 9143998"/>
              <a:gd name="connsiteY2" fmla="*/ 1176916 h 3474000"/>
              <a:gd name="connsiteX3" fmla="*/ 2609343 w 9143998"/>
              <a:gd name="connsiteY3" fmla="*/ 942167 h 3474000"/>
              <a:gd name="connsiteX4" fmla="*/ 2609343 w 9143998"/>
              <a:gd name="connsiteY4" fmla="*/ 707417 h 3474000"/>
              <a:gd name="connsiteX5" fmla="*/ 2493416 w 9143998"/>
              <a:gd name="connsiteY5" fmla="*/ 677264 h 3474000"/>
              <a:gd name="connsiteX6" fmla="*/ 1061791 w 9143998"/>
              <a:gd name="connsiteY6" fmla="*/ 677254 h 3474000"/>
              <a:gd name="connsiteX7" fmla="*/ 700405 w 9143998"/>
              <a:gd name="connsiteY7" fmla="*/ 942167 h 3474000"/>
              <a:gd name="connsiteX8" fmla="*/ 700405 w 9143998"/>
              <a:gd name="connsiteY8" fmla="*/ 1176917 h 3474000"/>
              <a:gd name="connsiteX9" fmla="*/ 1177672 w 9143998"/>
              <a:gd name="connsiteY9" fmla="*/ 942167 h 3474000"/>
              <a:gd name="connsiteX10" fmla="*/ 1177672 w 9143998"/>
              <a:gd name="connsiteY10" fmla="*/ 707417 h 3474000"/>
              <a:gd name="connsiteX11" fmla="*/ 1061791 w 9143998"/>
              <a:gd name="connsiteY11" fmla="*/ 677254 h 3474000"/>
              <a:gd name="connsiteX12" fmla="*/ 2132168 w 9143998"/>
              <a:gd name="connsiteY12" fmla="*/ 3054 h 3474000"/>
              <a:gd name="connsiteX13" fmla="*/ 2181431 w 9143998"/>
              <a:gd name="connsiteY13" fmla="*/ 10280 h 3474000"/>
              <a:gd name="connsiteX14" fmla="*/ 2132075 w 9143998"/>
              <a:gd name="connsiteY14" fmla="*/ 237790 h 3474000"/>
              <a:gd name="connsiteX15" fmla="*/ 1710979 w 9143998"/>
              <a:gd name="connsiteY15" fmla="*/ 449800 h 3474000"/>
              <a:gd name="connsiteX16" fmla="*/ 1654936 w 9143998"/>
              <a:gd name="connsiteY16" fmla="*/ 472539 h 3474000"/>
              <a:gd name="connsiteX17" fmla="*/ 1605582 w 9143998"/>
              <a:gd name="connsiteY17" fmla="*/ 465300 h 3474000"/>
              <a:gd name="connsiteX18" fmla="*/ 1561625 w 9143998"/>
              <a:gd name="connsiteY18" fmla="*/ 294383 h 3474000"/>
              <a:gd name="connsiteX19" fmla="*/ 1654936 w 9143998"/>
              <a:gd name="connsiteY19" fmla="*/ 237791 h 3474000"/>
              <a:gd name="connsiteX20" fmla="*/ 1696434 w 9143998"/>
              <a:gd name="connsiteY20" fmla="*/ 257475 h 3474000"/>
              <a:gd name="connsiteX21" fmla="*/ 2076121 w 9143998"/>
              <a:gd name="connsiteY21" fmla="*/ 25780 h 3474000"/>
              <a:gd name="connsiteX22" fmla="*/ 3086607 w 9143998"/>
              <a:gd name="connsiteY22" fmla="*/ 3040 h 3474000"/>
              <a:gd name="connsiteX23" fmla="*/ 3130344 w 9143998"/>
              <a:gd name="connsiteY23" fmla="*/ 8632 h 3474000"/>
              <a:gd name="connsiteX24" fmla="*/ 3147807 w 9143998"/>
              <a:gd name="connsiteY24" fmla="*/ 207771 h 3474000"/>
              <a:gd name="connsiteX25" fmla="*/ 3086607 w 9143998"/>
              <a:gd name="connsiteY25" fmla="*/ 237790 h 3474000"/>
              <a:gd name="connsiteX26" fmla="*/ 3050128 w 9143998"/>
              <a:gd name="connsiteY26" fmla="*/ 219995 h 3474000"/>
              <a:gd name="connsiteX27" fmla="*/ 2665421 w 9143998"/>
              <a:gd name="connsiteY27" fmla="*/ 449800 h 3474000"/>
              <a:gd name="connsiteX28" fmla="*/ 2609341 w 9143998"/>
              <a:gd name="connsiteY28" fmla="*/ 472539 h 3474000"/>
              <a:gd name="connsiteX29" fmla="*/ 2559986 w 9143998"/>
              <a:gd name="connsiteY29" fmla="*/ 465300 h 3474000"/>
              <a:gd name="connsiteX30" fmla="*/ 2516030 w 9143998"/>
              <a:gd name="connsiteY30" fmla="*/ 294383 h 3474000"/>
              <a:gd name="connsiteX31" fmla="*/ 2609342 w 9143998"/>
              <a:gd name="connsiteY31" fmla="*/ 237791 h 3474000"/>
              <a:gd name="connsiteX32" fmla="*/ 2650840 w 9143998"/>
              <a:gd name="connsiteY32" fmla="*/ 257475 h 3474000"/>
              <a:gd name="connsiteX33" fmla="*/ 3030528 w 9143998"/>
              <a:gd name="connsiteY33" fmla="*/ 25780 h 3474000"/>
              <a:gd name="connsiteX34" fmla="*/ 1654935 w 9143998"/>
              <a:gd name="connsiteY34" fmla="*/ 3040 h 3474000"/>
              <a:gd name="connsiteX35" fmla="*/ 1698672 w 9143998"/>
              <a:gd name="connsiteY35" fmla="*/ 8632 h 3474000"/>
              <a:gd name="connsiteX36" fmla="*/ 1716135 w 9143998"/>
              <a:gd name="connsiteY36" fmla="*/ 207771 h 3474000"/>
              <a:gd name="connsiteX37" fmla="*/ 1654936 w 9143998"/>
              <a:gd name="connsiteY37" fmla="*/ 237790 h 3474000"/>
              <a:gd name="connsiteX38" fmla="*/ 1618458 w 9143998"/>
              <a:gd name="connsiteY38" fmla="*/ 219995 h 3474000"/>
              <a:gd name="connsiteX39" fmla="*/ 1233750 w 9143998"/>
              <a:gd name="connsiteY39" fmla="*/ 449800 h 3474000"/>
              <a:gd name="connsiteX40" fmla="*/ 1177671 w 9143998"/>
              <a:gd name="connsiteY40" fmla="*/ 472539 h 3474000"/>
              <a:gd name="connsiteX41" fmla="*/ 1128316 w 9143998"/>
              <a:gd name="connsiteY41" fmla="*/ 465300 h 3474000"/>
              <a:gd name="connsiteX42" fmla="*/ 1084359 w 9143998"/>
              <a:gd name="connsiteY42" fmla="*/ 294383 h 3474000"/>
              <a:gd name="connsiteX43" fmla="*/ 1177670 w 9143998"/>
              <a:gd name="connsiteY43" fmla="*/ 237791 h 3474000"/>
              <a:gd name="connsiteX44" fmla="*/ 1219168 w 9143998"/>
              <a:gd name="connsiteY44" fmla="*/ 257475 h 3474000"/>
              <a:gd name="connsiteX45" fmla="*/ 1598856 w 9143998"/>
              <a:gd name="connsiteY45" fmla="*/ 25780 h 3474000"/>
              <a:gd name="connsiteX46" fmla="*/ 3065882 w 9143998"/>
              <a:gd name="connsiteY46" fmla="*/ 0 h 3474000"/>
              <a:gd name="connsiteX47" fmla="*/ 3094104 w 9143998"/>
              <a:gd name="connsiteY47" fmla="*/ 0 h 3474000"/>
              <a:gd name="connsiteX48" fmla="*/ 3086606 w 9143998"/>
              <a:gd name="connsiteY48" fmla="*/ 3040 h 3474000"/>
              <a:gd name="connsiteX49" fmla="*/ 2588616 w 9143998"/>
              <a:gd name="connsiteY49" fmla="*/ 0 h 3474000"/>
              <a:gd name="connsiteX50" fmla="*/ 2616827 w 9143998"/>
              <a:gd name="connsiteY50" fmla="*/ 0 h 3474000"/>
              <a:gd name="connsiteX51" fmla="*/ 2609341 w 9143998"/>
              <a:gd name="connsiteY51" fmla="*/ 3040 h 3474000"/>
              <a:gd name="connsiteX52" fmla="*/ 2670542 w 9143998"/>
              <a:gd name="connsiteY52" fmla="*/ 207771 h 3474000"/>
              <a:gd name="connsiteX53" fmla="*/ 2609341 w 9143998"/>
              <a:gd name="connsiteY53" fmla="*/ 237790 h 3474000"/>
              <a:gd name="connsiteX54" fmla="*/ 2572863 w 9143998"/>
              <a:gd name="connsiteY54" fmla="*/ 219995 h 3474000"/>
              <a:gd name="connsiteX55" fmla="*/ 2188156 w 9143998"/>
              <a:gd name="connsiteY55" fmla="*/ 449800 h 3474000"/>
              <a:gd name="connsiteX56" fmla="*/ 2132110 w 9143998"/>
              <a:gd name="connsiteY56" fmla="*/ 472526 h 3474000"/>
              <a:gd name="connsiteX57" fmla="*/ 2082805 w 9143998"/>
              <a:gd name="connsiteY57" fmla="*/ 465300 h 3474000"/>
              <a:gd name="connsiteX58" fmla="*/ 2132075 w 9143998"/>
              <a:gd name="connsiteY58" fmla="*/ 237790 h 3474000"/>
              <a:gd name="connsiteX59" fmla="*/ 2609341 w 9143998"/>
              <a:gd name="connsiteY59" fmla="*/ 3040 h 3474000"/>
              <a:gd name="connsiteX60" fmla="*/ 2111458 w 9143998"/>
              <a:gd name="connsiteY60" fmla="*/ 0 h 3474000"/>
              <a:gd name="connsiteX61" fmla="*/ 2139573 w 9143998"/>
              <a:gd name="connsiteY61" fmla="*/ 0 h 3474000"/>
              <a:gd name="connsiteX62" fmla="*/ 2132109 w 9143998"/>
              <a:gd name="connsiteY62" fmla="*/ 3027 h 3474000"/>
              <a:gd name="connsiteX63" fmla="*/ 1634210 w 9143998"/>
              <a:gd name="connsiteY63" fmla="*/ 0 h 3474000"/>
              <a:gd name="connsiteX64" fmla="*/ 1662415 w 9143998"/>
              <a:gd name="connsiteY64" fmla="*/ 0 h 3474000"/>
              <a:gd name="connsiteX65" fmla="*/ 1654935 w 9143998"/>
              <a:gd name="connsiteY65" fmla="*/ 3040 h 3474000"/>
              <a:gd name="connsiteX66" fmla="*/ 679677 w 9143998"/>
              <a:gd name="connsiteY66" fmla="*/ 0 h 3474000"/>
              <a:gd name="connsiteX67" fmla="*/ 707889 w 9143998"/>
              <a:gd name="connsiteY67" fmla="*/ 0 h 3474000"/>
              <a:gd name="connsiteX68" fmla="*/ 700403 w 9143998"/>
              <a:gd name="connsiteY68" fmla="*/ 3040 h 3474000"/>
              <a:gd name="connsiteX69" fmla="*/ 761604 w 9143998"/>
              <a:gd name="connsiteY69" fmla="*/ 207771 h 3474000"/>
              <a:gd name="connsiteX70" fmla="*/ 700404 w 9143998"/>
              <a:gd name="connsiteY70" fmla="*/ 237790 h 3474000"/>
              <a:gd name="connsiteX71" fmla="*/ 639313 w 9143998"/>
              <a:gd name="connsiteY71" fmla="*/ 212095 h 3474000"/>
              <a:gd name="connsiteX72" fmla="*/ 584525 w 9143998"/>
              <a:gd name="connsiteY72" fmla="*/ 207637 h 3474000"/>
              <a:gd name="connsiteX73" fmla="*/ 223265 w 9143998"/>
              <a:gd name="connsiteY73" fmla="*/ 472539 h 3474000"/>
              <a:gd name="connsiteX74" fmla="*/ 223265 w 9143998"/>
              <a:gd name="connsiteY74" fmla="*/ 707289 h 3474000"/>
              <a:gd name="connsiteX75" fmla="*/ 700404 w 9143998"/>
              <a:gd name="connsiteY75" fmla="*/ 472539 h 3474000"/>
              <a:gd name="connsiteX76" fmla="*/ 639204 w 9143998"/>
              <a:gd name="connsiteY76" fmla="*/ 267809 h 3474000"/>
              <a:gd name="connsiteX77" fmla="*/ 700404 w 9143998"/>
              <a:gd name="connsiteY77" fmla="*/ 237790 h 3474000"/>
              <a:gd name="connsiteX78" fmla="*/ 741902 w 9143998"/>
              <a:gd name="connsiteY78" fmla="*/ 257475 h 3474000"/>
              <a:gd name="connsiteX79" fmla="*/ 1177669 w 9143998"/>
              <a:gd name="connsiteY79" fmla="*/ 3040 h 3474000"/>
              <a:gd name="connsiteX80" fmla="*/ 1156944 w 9143998"/>
              <a:gd name="connsiteY80" fmla="*/ 0 h 3474000"/>
              <a:gd name="connsiteX81" fmla="*/ 1185155 w 9143998"/>
              <a:gd name="connsiteY81" fmla="*/ 0 h 3474000"/>
              <a:gd name="connsiteX82" fmla="*/ 1177670 w 9143998"/>
              <a:gd name="connsiteY82" fmla="*/ 3040 h 3474000"/>
              <a:gd name="connsiteX83" fmla="*/ 1238870 w 9143998"/>
              <a:gd name="connsiteY83" fmla="*/ 207771 h 3474000"/>
              <a:gd name="connsiteX84" fmla="*/ 1177670 w 9143998"/>
              <a:gd name="connsiteY84" fmla="*/ 237790 h 3474000"/>
              <a:gd name="connsiteX85" fmla="*/ 1116580 w 9143998"/>
              <a:gd name="connsiteY85" fmla="*/ 212095 h 3474000"/>
              <a:gd name="connsiteX86" fmla="*/ 1061791 w 9143998"/>
              <a:gd name="connsiteY86" fmla="*/ 207637 h 3474000"/>
              <a:gd name="connsiteX87" fmla="*/ 700405 w 9143998"/>
              <a:gd name="connsiteY87" fmla="*/ 472539 h 3474000"/>
              <a:gd name="connsiteX88" fmla="*/ 700405 w 9143998"/>
              <a:gd name="connsiteY88" fmla="*/ 707289 h 3474000"/>
              <a:gd name="connsiteX89" fmla="*/ 1121591 w 9143998"/>
              <a:gd name="connsiteY89" fmla="*/ 495315 h 3474000"/>
              <a:gd name="connsiteX90" fmla="*/ 1177671 w 9143998"/>
              <a:gd name="connsiteY90" fmla="*/ 472539 h 3474000"/>
              <a:gd name="connsiteX91" fmla="*/ 1227026 w 9143998"/>
              <a:gd name="connsiteY91" fmla="*/ 479779 h 3474000"/>
              <a:gd name="connsiteX92" fmla="*/ 1177671 w 9143998"/>
              <a:gd name="connsiteY92" fmla="*/ 707289 h 3474000"/>
              <a:gd name="connsiteX93" fmla="*/ 1598858 w 9143998"/>
              <a:gd name="connsiteY93" fmla="*/ 495279 h 3474000"/>
              <a:gd name="connsiteX94" fmla="*/ 1654937 w 9143998"/>
              <a:gd name="connsiteY94" fmla="*/ 472539 h 3474000"/>
              <a:gd name="connsiteX95" fmla="*/ 1704291 w 9143998"/>
              <a:gd name="connsiteY95" fmla="*/ 479779 h 3474000"/>
              <a:gd name="connsiteX96" fmla="*/ 1654936 w 9143998"/>
              <a:gd name="connsiteY96" fmla="*/ 707289 h 3474000"/>
              <a:gd name="connsiteX97" fmla="*/ 2076122 w 9143998"/>
              <a:gd name="connsiteY97" fmla="*/ 495279 h 3474000"/>
              <a:gd name="connsiteX98" fmla="*/ 2132168 w 9143998"/>
              <a:gd name="connsiteY98" fmla="*/ 472553 h 3474000"/>
              <a:gd name="connsiteX99" fmla="*/ 2181431 w 9143998"/>
              <a:gd name="connsiteY99" fmla="*/ 479779 h 3474000"/>
              <a:gd name="connsiteX100" fmla="*/ 2132076 w 9143998"/>
              <a:gd name="connsiteY100" fmla="*/ 707289 h 3474000"/>
              <a:gd name="connsiteX101" fmla="*/ 2553262 w 9143998"/>
              <a:gd name="connsiteY101" fmla="*/ 495279 h 3474000"/>
              <a:gd name="connsiteX102" fmla="*/ 2609341 w 9143998"/>
              <a:gd name="connsiteY102" fmla="*/ 472539 h 3474000"/>
              <a:gd name="connsiteX103" fmla="*/ 2658697 w 9143998"/>
              <a:gd name="connsiteY103" fmla="*/ 479779 h 3474000"/>
              <a:gd name="connsiteX104" fmla="*/ 2609341 w 9143998"/>
              <a:gd name="connsiteY104" fmla="*/ 707289 h 3474000"/>
              <a:gd name="connsiteX105" fmla="*/ 3030528 w 9143998"/>
              <a:gd name="connsiteY105" fmla="*/ 495279 h 3474000"/>
              <a:gd name="connsiteX106" fmla="*/ 3086607 w 9143998"/>
              <a:gd name="connsiteY106" fmla="*/ 472539 h 3474000"/>
              <a:gd name="connsiteX107" fmla="*/ 3135961 w 9143998"/>
              <a:gd name="connsiteY107" fmla="*/ 479779 h 3474000"/>
              <a:gd name="connsiteX108" fmla="*/ 3086606 w 9143998"/>
              <a:gd name="connsiteY108" fmla="*/ 707289 h 3474000"/>
              <a:gd name="connsiteX109" fmla="*/ 3563873 w 9143998"/>
              <a:gd name="connsiteY109" fmla="*/ 472539 h 3474000"/>
              <a:gd name="connsiteX110" fmla="*/ 3563873 w 9143998"/>
              <a:gd name="connsiteY110" fmla="*/ 237790 h 3474000"/>
              <a:gd name="connsiteX111" fmla="*/ 3142686 w 9143998"/>
              <a:gd name="connsiteY111" fmla="*/ 449800 h 3474000"/>
              <a:gd name="connsiteX112" fmla="*/ 3086607 w 9143998"/>
              <a:gd name="connsiteY112" fmla="*/ 472539 h 3474000"/>
              <a:gd name="connsiteX113" fmla="*/ 3037253 w 9143998"/>
              <a:gd name="connsiteY113" fmla="*/ 465300 h 3474000"/>
              <a:gd name="connsiteX114" fmla="*/ 2993296 w 9143998"/>
              <a:gd name="connsiteY114" fmla="*/ 294382 h 3474000"/>
              <a:gd name="connsiteX115" fmla="*/ 3086607 w 9143998"/>
              <a:gd name="connsiteY115" fmla="*/ 237791 h 3474000"/>
              <a:gd name="connsiteX116" fmla="*/ 3128105 w 9143998"/>
              <a:gd name="connsiteY116" fmla="*/ 257475 h 3474000"/>
              <a:gd name="connsiteX117" fmla="*/ 3563872 w 9143998"/>
              <a:gd name="connsiteY117" fmla="*/ 3040 h 3474000"/>
              <a:gd name="connsiteX118" fmla="*/ 3543147 w 9143998"/>
              <a:gd name="connsiteY118" fmla="*/ 0 h 3474000"/>
              <a:gd name="connsiteX119" fmla="*/ 9143998 w 9143998"/>
              <a:gd name="connsiteY119" fmla="*/ 0 h 3474000"/>
              <a:gd name="connsiteX120" fmla="*/ 9143998 w 9143998"/>
              <a:gd name="connsiteY120" fmla="*/ 3474000 h 3474000"/>
              <a:gd name="connsiteX121" fmla="*/ 0 w 9143998"/>
              <a:gd name="connsiteY121" fmla="*/ 3474000 h 3474000"/>
              <a:gd name="connsiteX122" fmla="*/ 0 w 9143998"/>
              <a:gd name="connsiteY122" fmla="*/ 190563 h 3474000"/>
              <a:gd name="connsiteX123" fmla="*/ 12015 w 9143998"/>
              <a:gd name="connsiteY123" fmla="*/ 179942 h 3474000"/>
              <a:gd name="connsiteX124" fmla="*/ 167184 w 9143998"/>
              <a:gd name="connsiteY124" fmla="*/ 25780 h 3474000"/>
              <a:gd name="connsiteX125" fmla="*/ 223264 w 9143998"/>
              <a:gd name="connsiteY125" fmla="*/ 3040 h 3474000"/>
              <a:gd name="connsiteX126" fmla="*/ 272618 w 9143998"/>
              <a:gd name="connsiteY126" fmla="*/ 10280 h 3474000"/>
              <a:gd name="connsiteX127" fmla="*/ 223263 w 9143998"/>
              <a:gd name="connsiteY127" fmla="*/ 237790 h 3474000"/>
              <a:gd name="connsiteX128" fmla="*/ 700402 w 9143998"/>
              <a:gd name="connsiteY128" fmla="*/ 3040 h 3474000"/>
              <a:gd name="connsiteX129" fmla="*/ 202537 w 9143998"/>
              <a:gd name="connsiteY129" fmla="*/ 0 h 3474000"/>
              <a:gd name="connsiteX130" fmla="*/ 230744 w 9143998"/>
              <a:gd name="connsiteY130" fmla="*/ 0 h 3474000"/>
              <a:gd name="connsiteX131" fmla="*/ 223264 w 9143998"/>
              <a:gd name="connsiteY131" fmla="*/ 304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143998" h="3474000">
                <a:moveTo>
                  <a:pt x="2493416" y="677264"/>
                </a:moveTo>
                <a:cubicBezTo>
                  <a:pt x="2343231" y="691275"/>
                  <a:pt x="2259411" y="921889"/>
                  <a:pt x="2132077" y="942167"/>
                </a:cubicBezTo>
                <a:cubicBezTo>
                  <a:pt x="2276476" y="942167"/>
                  <a:pt x="2324609" y="1107492"/>
                  <a:pt x="2132077" y="1176916"/>
                </a:cubicBezTo>
                <a:cubicBezTo>
                  <a:pt x="2361820" y="1310697"/>
                  <a:pt x="2452625" y="967124"/>
                  <a:pt x="2609343" y="942167"/>
                </a:cubicBezTo>
                <a:cubicBezTo>
                  <a:pt x="2464944" y="942167"/>
                  <a:pt x="2416811" y="776841"/>
                  <a:pt x="2609343" y="707417"/>
                </a:cubicBezTo>
                <a:cubicBezTo>
                  <a:pt x="2566266" y="682333"/>
                  <a:pt x="2528074" y="674031"/>
                  <a:pt x="2493416" y="677264"/>
                </a:cubicBezTo>
                <a:close/>
                <a:moveTo>
                  <a:pt x="1061791" y="677254"/>
                </a:moveTo>
                <a:cubicBezTo>
                  <a:pt x="911643" y="691236"/>
                  <a:pt x="827738" y="921786"/>
                  <a:pt x="700405" y="942167"/>
                </a:cubicBezTo>
                <a:cubicBezTo>
                  <a:pt x="844804" y="942167"/>
                  <a:pt x="892937" y="1107493"/>
                  <a:pt x="700405" y="1176917"/>
                </a:cubicBezTo>
                <a:cubicBezTo>
                  <a:pt x="930148" y="1310698"/>
                  <a:pt x="1020953" y="967124"/>
                  <a:pt x="1177672" y="942167"/>
                </a:cubicBezTo>
                <a:cubicBezTo>
                  <a:pt x="1033272" y="942167"/>
                  <a:pt x="985139" y="776841"/>
                  <a:pt x="1177672" y="707417"/>
                </a:cubicBezTo>
                <a:cubicBezTo>
                  <a:pt x="1134618" y="682333"/>
                  <a:pt x="1096442" y="674027"/>
                  <a:pt x="1061791" y="677254"/>
                </a:cubicBezTo>
                <a:close/>
                <a:moveTo>
                  <a:pt x="2132168" y="3054"/>
                </a:moveTo>
                <a:lnTo>
                  <a:pt x="2181431" y="10280"/>
                </a:lnTo>
                <a:cubicBezTo>
                  <a:pt x="2284747" y="42873"/>
                  <a:pt x="2300541" y="177044"/>
                  <a:pt x="2132075" y="237790"/>
                </a:cubicBezTo>
                <a:cubicBezTo>
                  <a:pt x="1931161" y="120732"/>
                  <a:pt x="1836427" y="369148"/>
                  <a:pt x="1710979" y="449800"/>
                </a:cubicBezTo>
                <a:lnTo>
                  <a:pt x="1654936" y="472539"/>
                </a:lnTo>
                <a:lnTo>
                  <a:pt x="1605582" y="465300"/>
                </a:lnTo>
                <a:cubicBezTo>
                  <a:pt x="1528094" y="440855"/>
                  <a:pt x="1499839" y="359273"/>
                  <a:pt x="1561625" y="294383"/>
                </a:cubicBezTo>
                <a:lnTo>
                  <a:pt x="1654936" y="237791"/>
                </a:lnTo>
                <a:lnTo>
                  <a:pt x="1696434" y="257475"/>
                </a:lnTo>
                <a:cubicBezTo>
                  <a:pt x="1869639" y="320216"/>
                  <a:pt x="1959576" y="100671"/>
                  <a:pt x="2076121" y="25780"/>
                </a:cubicBezTo>
                <a:close/>
                <a:moveTo>
                  <a:pt x="3086607" y="3040"/>
                </a:moveTo>
                <a:lnTo>
                  <a:pt x="3130344" y="8632"/>
                </a:lnTo>
                <a:cubicBezTo>
                  <a:pt x="3223454" y="33928"/>
                  <a:pt x="3250877" y="139387"/>
                  <a:pt x="3147807" y="207771"/>
                </a:cubicBezTo>
                <a:lnTo>
                  <a:pt x="3086607" y="237790"/>
                </a:lnTo>
                <a:lnTo>
                  <a:pt x="3050128" y="219995"/>
                </a:lnTo>
                <a:cubicBezTo>
                  <a:pt x="2873631" y="151129"/>
                  <a:pt x="2783087" y="374189"/>
                  <a:pt x="2665421" y="449800"/>
                </a:cubicBezTo>
                <a:lnTo>
                  <a:pt x="2609341" y="472539"/>
                </a:lnTo>
                <a:lnTo>
                  <a:pt x="2559986" y="465300"/>
                </a:lnTo>
                <a:cubicBezTo>
                  <a:pt x="2482499" y="440855"/>
                  <a:pt x="2454243" y="359273"/>
                  <a:pt x="2516030" y="294383"/>
                </a:cubicBezTo>
                <a:lnTo>
                  <a:pt x="2609342" y="237791"/>
                </a:lnTo>
                <a:lnTo>
                  <a:pt x="2650840" y="257475"/>
                </a:lnTo>
                <a:cubicBezTo>
                  <a:pt x="2824045" y="320216"/>
                  <a:pt x="2913982" y="100671"/>
                  <a:pt x="3030528" y="25780"/>
                </a:cubicBezTo>
                <a:close/>
                <a:moveTo>
                  <a:pt x="1654935" y="3040"/>
                </a:moveTo>
                <a:lnTo>
                  <a:pt x="1698672" y="8632"/>
                </a:lnTo>
                <a:cubicBezTo>
                  <a:pt x="1791782" y="33928"/>
                  <a:pt x="1819205" y="139387"/>
                  <a:pt x="1716135" y="207771"/>
                </a:cubicBezTo>
                <a:lnTo>
                  <a:pt x="1654936" y="237790"/>
                </a:lnTo>
                <a:lnTo>
                  <a:pt x="1618458" y="219995"/>
                </a:lnTo>
                <a:cubicBezTo>
                  <a:pt x="1441961" y="151129"/>
                  <a:pt x="1351417" y="374189"/>
                  <a:pt x="1233750" y="449800"/>
                </a:cubicBezTo>
                <a:lnTo>
                  <a:pt x="1177671" y="472539"/>
                </a:lnTo>
                <a:lnTo>
                  <a:pt x="1128316" y="465300"/>
                </a:lnTo>
                <a:cubicBezTo>
                  <a:pt x="1050828" y="440855"/>
                  <a:pt x="1022572" y="359273"/>
                  <a:pt x="1084359" y="294383"/>
                </a:cubicBezTo>
                <a:lnTo>
                  <a:pt x="1177670" y="237791"/>
                </a:lnTo>
                <a:lnTo>
                  <a:pt x="1219168" y="257475"/>
                </a:lnTo>
                <a:cubicBezTo>
                  <a:pt x="1392374" y="320216"/>
                  <a:pt x="1482310" y="100671"/>
                  <a:pt x="1598856" y="25780"/>
                </a:cubicBezTo>
                <a:close/>
                <a:moveTo>
                  <a:pt x="3065882" y="0"/>
                </a:moveTo>
                <a:lnTo>
                  <a:pt x="3094104" y="0"/>
                </a:lnTo>
                <a:lnTo>
                  <a:pt x="3086606" y="3040"/>
                </a:lnTo>
                <a:close/>
                <a:moveTo>
                  <a:pt x="2588616" y="0"/>
                </a:moveTo>
                <a:lnTo>
                  <a:pt x="2616827" y="0"/>
                </a:lnTo>
                <a:lnTo>
                  <a:pt x="2609341" y="3040"/>
                </a:lnTo>
                <a:cubicBezTo>
                  <a:pt x="2735690" y="3040"/>
                  <a:pt x="2788336" y="129618"/>
                  <a:pt x="2670542" y="207771"/>
                </a:cubicBezTo>
                <a:lnTo>
                  <a:pt x="2609341" y="237790"/>
                </a:lnTo>
                <a:lnTo>
                  <a:pt x="2572863" y="219995"/>
                </a:lnTo>
                <a:cubicBezTo>
                  <a:pt x="2396365" y="151129"/>
                  <a:pt x="2305822" y="374189"/>
                  <a:pt x="2188156" y="449800"/>
                </a:cubicBezTo>
                <a:lnTo>
                  <a:pt x="2132110" y="472526"/>
                </a:lnTo>
                <a:lnTo>
                  <a:pt x="2082805" y="465300"/>
                </a:lnTo>
                <a:cubicBezTo>
                  <a:pt x="1979403" y="432706"/>
                  <a:pt x="1963609" y="298536"/>
                  <a:pt x="2132075" y="237790"/>
                </a:cubicBezTo>
                <a:cubicBezTo>
                  <a:pt x="2361818" y="371571"/>
                  <a:pt x="2452624" y="27998"/>
                  <a:pt x="2609341" y="3040"/>
                </a:cubicBezTo>
                <a:close/>
                <a:moveTo>
                  <a:pt x="2111458" y="0"/>
                </a:moveTo>
                <a:lnTo>
                  <a:pt x="2139573" y="0"/>
                </a:lnTo>
                <a:lnTo>
                  <a:pt x="2132109" y="3027"/>
                </a:lnTo>
                <a:close/>
                <a:moveTo>
                  <a:pt x="1634210" y="0"/>
                </a:moveTo>
                <a:lnTo>
                  <a:pt x="1662415" y="0"/>
                </a:lnTo>
                <a:lnTo>
                  <a:pt x="1654935" y="3040"/>
                </a:lnTo>
                <a:close/>
                <a:moveTo>
                  <a:pt x="679677" y="0"/>
                </a:moveTo>
                <a:lnTo>
                  <a:pt x="707889" y="0"/>
                </a:lnTo>
                <a:lnTo>
                  <a:pt x="700403" y="3040"/>
                </a:lnTo>
                <a:cubicBezTo>
                  <a:pt x="826753" y="3040"/>
                  <a:pt x="879398" y="129618"/>
                  <a:pt x="761604" y="207771"/>
                </a:cubicBezTo>
                <a:lnTo>
                  <a:pt x="700404" y="237790"/>
                </a:lnTo>
                <a:lnTo>
                  <a:pt x="639313" y="212095"/>
                </a:lnTo>
                <a:cubicBezTo>
                  <a:pt x="620056" y="207288"/>
                  <a:pt x="601849" y="206021"/>
                  <a:pt x="584525" y="207637"/>
                </a:cubicBezTo>
                <a:cubicBezTo>
                  <a:pt x="434380" y="221648"/>
                  <a:pt x="350495" y="452262"/>
                  <a:pt x="223265" y="472539"/>
                </a:cubicBezTo>
                <a:cubicBezTo>
                  <a:pt x="367664" y="472539"/>
                  <a:pt x="415797" y="637865"/>
                  <a:pt x="223265" y="707289"/>
                </a:cubicBezTo>
                <a:cubicBezTo>
                  <a:pt x="452881" y="841070"/>
                  <a:pt x="543813" y="497623"/>
                  <a:pt x="700404" y="472539"/>
                </a:cubicBezTo>
                <a:cubicBezTo>
                  <a:pt x="574055" y="472539"/>
                  <a:pt x="521409" y="345962"/>
                  <a:pt x="639204" y="267809"/>
                </a:cubicBezTo>
                <a:lnTo>
                  <a:pt x="700404" y="237790"/>
                </a:lnTo>
                <a:lnTo>
                  <a:pt x="741902" y="257475"/>
                </a:lnTo>
                <a:cubicBezTo>
                  <a:pt x="941754" y="329869"/>
                  <a:pt x="1030746" y="26437"/>
                  <a:pt x="1177669" y="3040"/>
                </a:cubicBezTo>
                <a:lnTo>
                  <a:pt x="1156944" y="0"/>
                </a:lnTo>
                <a:lnTo>
                  <a:pt x="1185155" y="0"/>
                </a:lnTo>
                <a:lnTo>
                  <a:pt x="1177670" y="3040"/>
                </a:lnTo>
                <a:cubicBezTo>
                  <a:pt x="1304019" y="3040"/>
                  <a:pt x="1356664" y="129618"/>
                  <a:pt x="1238870" y="207771"/>
                </a:cubicBezTo>
                <a:lnTo>
                  <a:pt x="1177670" y="237790"/>
                </a:lnTo>
                <a:lnTo>
                  <a:pt x="1116580" y="212095"/>
                </a:lnTo>
                <a:cubicBezTo>
                  <a:pt x="1097322" y="207288"/>
                  <a:pt x="1079116" y="206021"/>
                  <a:pt x="1061791" y="207637"/>
                </a:cubicBezTo>
                <a:cubicBezTo>
                  <a:pt x="911643" y="221648"/>
                  <a:pt x="827738" y="452262"/>
                  <a:pt x="700405" y="472539"/>
                </a:cubicBezTo>
                <a:cubicBezTo>
                  <a:pt x="844804" y="472539"/>
                  <a:pt x="892937" y="637865"/>
                  <a:pt x="700405" y="707289"/>
                </a:cubicBezTo>
                <a:cubicBezTo>
                  <a:pt x="901430" y="824348"/>
                  <a:pt x="996081" y="576028"/>
                  <a:pt x="1121591" y="495315"/>
                </a:cubicBezTo>
                <a:lnTo>
                  <a:pt x="1177671" y="472539"/>
                </a:lnTo>
                <a:lnTo>
                  <a:pt x="1227026" y="479779"/>
                </a:lnTo>
                <a:cubicBezTo>
                  <a:pt x="1330344" y="512372"/>
                  <a:pt x="1346136" y="646543"/>
                  <a:pt x="1177671" y="707289"/>
                </a:cubicBezTo>
                <a:cubicBezTo>
                  <a:pt x="1378697" y="824348"/>
                  <a:pt x="1473348" y="575932"/>
                  <a:pt x="1598858" y="495279"/>
                </a:cubicBezTo>
                <a:lnTo>
                  <a:pt x="1654937" y="472539"/>
                </a:lnTo>
                <a:lnTo>
                  <a:pt x="1704291" y="479779"/>
                </a:lnTo>
                <a:cubicBezTo>
                  <a:pt x="1807608" y="512372"/>
                  <a:pt x="1823401" y="646543"/>
                  <a:pt x="1654936" y="707289"/>
                </a:cubicBezTo>
                <a:cubicBezTo>
                  <a:pt x="1855961" y="824348"/>
                  <a:pt x="1950612" y="575932"/>
                  <a:pt x="2076122" y="495279"/>
                </a:cubicBezTo>
                <a:lnTo>
                  <a:pt x="2132168" y="472553"/>
                </a:lnTo>
                <a:lnTo>
                  <a:pt x="2181431" y="479779"/>
                </a:lnTo>
                <a:cubicBezTo>
                  <a:pt x="2284747" y="512372"/>
                  <a:pt x="2300542" y="646543"/>
                  <a:pt x="2132076" y="707289"/>
                </a:cubicBezTo>
                <a:cubicBezTo>
                  <a:pt x="2333101" y="824348"/>
                  <a:pt x="2427752" y="575932"/>
                  <a:pt x="2553262" y="495279"/>
                </a:cubicBezTo>
                <a:lnTo>
                  <a:pt x="2609341" y="472539"/>
                </a:lnTo>
                <a:lnTo>
                  <a:pt x="2658697" y="479779"/>
                </a:lnTo>
                <a:cubicBezTo>
                  <a:pt x="2762014" y="512372"/>
                  <a:pt x="2777807" y="646543"/>
                  <a:pt x="2609341" y="707289"/>
                </a:cubicBezTo>
                <a:cubicBezTo>
                  <a:pt x="2810366" y="824348"/>
                  <a:pt x="2905018" y="575932"/>
                  <a:pt x="3030528" y="495279"/>
                </a:cubicBezTo>
                <a:lnTo>
                  <a:pt x="3086607" y="472539"/>
                </a:lnTo>
                <a:lnTo>
                  <a:pt x="3135961" y="479779"/>
                </a:lnTo>
                <a:cubicBezTo>
                  <a:pt x="3239278" y="512372"/>
                  <a:pt x="3255072" y="646543"/>
                  <a:pt x="3086606" y="707289"/>
                </a:cubicBezTo>
                <a:cubicBezTo>
                  <a:pt x="3316350" y="841070"/>
                  <a:pt x="3407155" y="497497"/>
                  <a:pt x="3563873" y="472539"/>
                </a:cubicBezTo>
                <a:cubicBezTo>
                  <a:pt x="3419474" y="472539"/>
                  <a:pt x="3371340" y="307214"/>
                  <a:pt x="3563873" y="237790"/>
                </a:cubicBezTo>
                <a:cubicBezTo>
                  <a:pt x="3362848" y="120732"/>
                  <a:pt x="3268197" y="369148"/>
                  <a:pt x="3142686" y="449800"/>
                </a:cubicBezTo>
                <a:lnTo>
                  <a:pt x="3086607" y="472539"/>
                </a:lnTo>
                <a:lnTo>
                  <a:pt x="3037253" y="465300"/>
                </a:lnTo>
                <a:cubicBezTo>
                  <a:pt x="2959765" y="440855"/>
                  <a:pt x="2931510" y="359273"/>
                  <a:pt x="2993296" y="294382"/>
                </a:cubicBezTo>
                <a:lnTo>
                  <a:pt x="3086607" y="237791"/>
                </a:lnTo>
                <a:lnTo>
                  <a:pt x="3128105" y="257475"/>
                </a:lnTo>
                <a:cubicBezTo>
                  <a:pt x="3327958" y="329869"/>
                  <a:pt x="3416949" y="26438"/>
                  <a:pt x="3563872" y="3040"/>
                </a:cubicBezTo>
                <a:lnTo>
                  <a:pt x="3543147" y="0"/>
                </a:lnTo>
                <a:lnTo>
                  <a:pt x="9143998" y="0"/>
                </a:lnTo>
                <a:lnTo>
                  <a:pt x="9143998" y="3474000"/>
                </a:lnTo>
                <a:lnTo>
                  <a:pt x="0" y="3474000"/>
                </a:lnTo>
                <a:lnTo>
                  <a:pt x="0" y="190563"/>
                </a:lnTo>
                <a:lnTo>
                  <a:pt x="12015" y="179942"/>
                </a:lnTo>
                <a:cubicBezTo>
                  <a:pt x="65272" y="125724"/>
                  <a:pt x="113394" y="60345"/>
                  <a:pt x="167184" y="25780"/>
                </a:cubicBezTo>
                <a:lnTo>
                  <a:pt x="223264" y="3040"/>
                </a:lnTo>
                <a:lnTo>
                  <a:pt x="272618" y="10280"/>
                </a:lnTo>
                <a:cubicBezTo>
                  <a:pt x="375935" y="42873"/>
                  <a:pt x="391729" y="177044"/>
                  <a:pt x="223263" y="237790"/>
                </a:cubicBezTo>
                <a:cubicBezTo>
                  <a:pt x="452879" y="371571"/>
                  <a:pt x="543811" y="27997"/>
                  <a:pt x="700402" y="3040"/>
                </a:cubicBezTo>
                <a:close/>
                <a:moveTo>
                  <a:pt x="202537" y="0"/>
                </a:moveTo>
                <a:lnTo>
                  <a:pt x="230744" y="0"/>
                </a:lnTo>
                <a:lnTo>
                  <a:pt x="223264" y="3040"/>
                </a:lnTo>
                <a:close/>
              </a:path>
            </a:pathLst>
          </a:custGeom>
          <a:solidFill>
            <a:srgbClr val="009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4809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Stadhuis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543300"/>
            <a:ext cx="6149877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9" name="Vrije vorm 18">
            <a:extLst>
              <a:ext uri="{FF2B5EF4-FFF2-40B4-BE49-F238E27FC236}">
                <a16:creationId xmlns:a16="http://schemas.microsoft.com/office/drawing/2014/main" id="{1916B075-9859-0640-B518-27E9759FED74}"/>
              </a:ext>
            </a:extLst>
          </p:cNvPr>
          <p:cNvSpPr>
            <a:spLocks noChangeAspect="1"/>
          </p:cNvSpPr>
          <p:nvPr userDrawn="1"/>
        </p:nvSpPr>
        <p:spPr>
          <a:xfrm>
            <a:off x="2" y="-1"/>
            <a:ext cx="9143999" cy="3474000"/>
          </a:xfrm>
          <a:custGeom>
            <a:avLst/>
            <a:gdLst>
              <a:gd name="connsiteX0" fmla="*/ 9133458 w 9143999"/>
              <a:gd name="connsiteY0" fmla="*/ 3173500 h 3474000"/>
              <a:gd name="connsiteX1" fmla="*/ 9135109 w 9143999"/>
              <a:gd name="connsiteY1" fmla="*/ 3173500 h 3474000"/>
              <a:gd name="connsiteX2" fmla="*/ 9143999 w 9143999"/>
              <a:gd name="connsiteY2" fmla="*/ 3173500 h 3474000"/>
              <a:gd name="connsiteX3" fmla="*/ 9143999 w 9143999"/>
              <a:gd name="connsiteY3" fmla="*/ 3474000 h 3474000"/>
              <a:gd name="connsiteX4" fmla="*/ 8759062 w 9143999"/>
              <a:gd name="connsiteY4" fmla="*/ 3474000 h 3474000"/>
              <a:gd name="connsiteX5" fmla="*/ 8759062 w 9143999"/>
              <a:gd name="connsiteY5" fmla="*/ 3205804 h 3474000"/>
              <a:gd name="connsiteX6" fmla="*/ 8759062 w 9143999"/>
              <a:gd name="connsiteY6" fmla="*/ 3184014 h 3474000"/>
              <a:gd name="connsiteX7" fmla="*/ 8759062 w 9143999"/>
              <a:gd name="connsiteY7" fmla="*/ 3174006 h 3474000"/>
              <a:gd name="connsiteX8" fmla="*/ 8776207 w 9143999"/>
              <a:gd name="connsiteY8" fmla="*/ 3174006 h 3474000"/>
              <a:gd name="connsiteX9" fmla="*/ 8776207 w 9143999"/>
              <a:gd name="connsiteY9" fmla="*/ 3205804 h 3474000"/>
              <a:gd name="connsiteX10" fmla="*/ 8793479 w 9143999"/>
              <a:gd name="connsiteY10" fmla="*/ 3205804 h 3474000"/>
              <a:gd name="connsiteX11" fmla="*/ 8793479 w 9143999"/>
              <a:gd name="connsiteY11" fmla="*/ 3237603 h 3474000"/>
              <a:gd name="connsiteX12" fmla="*/ 8810624 w 9143999"/>
              <a:gd name="connsiteY12" fmla="*/ 3237603 h 3474000"/>
              <a:gd name="connsiteX13" fmla="*/ 8810624 w 9143999"/>
              <a:gd name="connsiteY13" fmla="*/ 3269401 h 3474000"/>
              <a:gd name="connsiteX14" fmla="*/ 8827896 w 9143999"/>
              <a:gd name="connsiteY14" fmla="*/ 3269401 h 3474000"/>
              <a:gd name="connsiteX15" fmla="*/ 8827896 w 9143999"/>
              <a:gd name="connsiteY15" fmla="*/ 3301199 h 3474000"/>
              <a:gd name="connsiteX16" fmla="*/ 8845041 w 9143999"/>
              <a:gd name="connsiteY16" fmla="*/ 3301199 h 3474000"/>
              <a:gd name="connsiteX17" fmla="*/ 8845041 w 9143999"/>
              <a:gd name="connsiteY17" fmla="*/ 3269401 h 3474000"/>
              <a:gd name="connsiteX18" fmla="*/ 8862313 w 9143999"/>
              <a:gd name="connsiteY18" fmla="*/ 3269401 h 3474000"/>
              <a:gd name="connsiteX19" fmla="*/ 8862313 w 9143999"/>
              <a:gd name="connsiteY19" fmla="*/ 3237603 h 3474000"/>
              <a:gd name="connsiteX20" fmla="*/ 8879458 w 9143999"/>
              <a:gd name="connsiteY20" fmla="*/ 3237603 h 3474000"/>
              <a:gd name="connsiteX21" fmla="*/ 8879458 w 9143999"/>
              <a:gd name="connsiteY21" fmla="*/ 3205804 h 3474000"/>
              <a:gd name="connsiteX22" fmla="*/ 8896730 w 9143999"/>
              <a:gd name="connsiteY22" fmla="*/ 3205804 h 3474000"/>
              <a:gd name="connsiteX23" fmla="*/ 8896730 w 9143999"/>
              <a:gd name="connsiteY23" fmla="*/ 3174006 h 3474000"/>
              <a:gd name="connsiteX24" fmla="*/ 8909684 w 9143999"/>
              <a:gd name="connsiteY24" fmla="*/ 3174006 h 3474000"/>
              <a:gd name="connsiteX25" fmla="*/ 8909684 w 9143999"/>
              <a:gd name="connsiteY25" fmla="*/ 3205298 h 3474000"/>
              <a:gd name="connsiteX26" fmla="*/ 8926829 w 9143999"/>
              <a:gd name="connsiteY26" fmla="*/ 3205298 h 3474000"/>
              <a:gd name="connsiteX27" fmla="*/ 8926829 w 9143999"/>
              <a:gd name="connsiteY27" fmla="*/ 3237096 h 3474000"/>
              <a:gd name="connsiteX28" fmla="*/ 8944101 w 9143999"/>
              <a:gd name="connsiteY28" fmla="*/ 3237096 h 3474000"/>
              <a:gd name="connsiteX29" fmla="*/ 8944101 w 9143999"/>
              <a:gd name="connsiteY29" fmla="*/ 3268894 h 3474000"/>
              <a:gd name="connsiteX30" fmla="*/ 8961373 w 9143999"/>
              <a:gd name="connsiteY30" fmla="*/ 3268894 h 3474000"/>
              <a:gd name="connsiteX31" fmla="*/ 8961373 w 9143999"/>
              <a:gd name="connsiteY31" fmla="*/ 3300693 h 3474000"/>
              <a:gd name="connsiteX32" fmla="*/ 8968612 w 9143999"/>
              <a:gd name="connsiteY32" fmla="*/ 3300693 h 3474000"/>
              <a:gd name="connsiteX33" fmla="*/ 8978645 w 9143999"/>
              <a:gd name="connsiteY33" fmla="*/ 3300693 h 3474000"/>
              <a:gd name="connsiteX34" fmla="*/ 8978645 w 9143999"/>
              <a:gd name="connsiteY34" fmla="*/ 3332491 h 3474000"/>
              <a:gd name="connsiteX35" fmla="*/ 8995790 w 9143999"/>
              <a:gd name="connsiteY35" fmla="*/ 3332491 h 3474000"/>
              <a:gd name="connsiteX36" fmla="*/ 8995790 w 9143999"/>
              <a:gd name="connsiteY36" fmla="*/ 3364289 h 3474000"/>
              <a:gd name="connsiteX37" fmla="*/ 9013062 w 9143999"/>
              <a:gd name="connsiteY37" fmla="*/ 3364289 h 3474000"/>
              <a:gd name="connsiteX38" fmla="*/ 9013062 w 9143999"/>
              <a:gd name="connsiteY38" fmla="*/ 3396214 h 3474000"/>
              <a:gd name="connsiteX39" fmla="*/ 9030207 w 9143999"/>
              <a:gd name="connsiteY39" fmla="*/ 3396214 h 3474000"/>
              <a:gd name="connsiteX40" fmla="*/ 9030207 w 9143999"/>
              <a:gd name="connsiteY40" fmla="*/ 3364289 h 3474000"/>
              <a:gd name="connsiteX41" fmla="*/ 9036049 w 9143999"/>
              <a:gd name="connsiteY41" fmla="*/ 3364289 h 3474000"/>
              <a:gd name="connsiteX42" fmla="*/ 9047479 w 9143999"/>
              <a:gd name="connsiteY42" fmla="*/ 3364289 h 3474000"/>
              <a:gd name="connsiteX43" fmla="*/ 9047479 w 9143999"/>
              <a:gd name="connsiteY43" fmla="*/ 3332491 h 3474000"/>
              <a:gd name="connsiteX44" fmla="*/ 9064624 w 9143999"/>
              <a:gd name="connsiteY44" fmla="*/ 3332491 h 3474000"/>
              <a:gd name="connsiteX45" fmla="*/ 9064624 w 9143999"/>
              <a:gd name="connsiteY45" fmla="*/ 3300693 h 3474000"/>
              <a:gd name="connsiteX46" fmla="*/ 9068053 w 9143999"/>
              <a:gd name="connsiteY46" fmla="*/ 3300693 h 3474000"/>
              <a:gd name="connsiteX47" fmla="*/ 9081896 w 9143999"/>
              <a:gd name="connsiteY47" fmla="*/ 3300693 h 3474000"/>
              <a:gd name="connsiteX48" fmla="*/ 9081896 w 9143999"/>
              <a:gd name="connsiteY48" fmla="*/ 3268894 h 3474000"/>
              <a:gd name="connsiteX49" fmla="*/ 9099041 w 9143999"/>
              <a:gd name="connsiteY49" fmla="*/ 3268894 h 3474000"/>
              <a:gd name="connsiteX50" fmla="*/ 9099041 w 9143999"/>
              <a:gd name="connsiteY50" fmla="*/ 3237096 h 3474000"/>
              <a:gd name="connsiteX51" fmla="*/ 9116313 w 9143999"/>
              <a:gd name="connsiteY51" fmla="*/ 3237096 h 3474000"/>
              <a:gd name="connsiteX52" fmla="*/ 9116313 w 9143999"/>
              <a:gd name="connsiteY52" fmla="*/ 3205298 h 3474000"/>
              <a:gd name="connsiteX53" fmla="*/ 9133458 w 9143999"/>
              <a:gd name="connsiteY53" fmla="*/ 3205298 h 3474000"/>
              <a:gd name="connsiteX54" fmla="*/ 8367267 w 9143999"/>
              <a:gd name="connsiteY54" fmla="*/ 2869579 h 3474000"/>
              <a:gd name="connsiteX55" fmla="*/ 8759062 w 9143999"/>
              <a:gd name="connsiteY55" fmla="*/ 2869579 h 3474000"/>
              <a:gd name="connsiteX56" fmla="*/ 8759062 w 9143999"/>
              <a:gd name="connsiteY56" fmla="*/ 3142208 h 3474000"/>
              <a:gd name="connsiteX57" fmla="*/ 8759062 w 9143999"/>
              <a:gd name="connsiteY57" fmla="*/ 3164125 h 3474000"/>
              <a:gd name="connsiteX58" fmla="*/ 8759062 w 9143999"/>
              <a:gd name="connsiteY58" fmla="*/ 3174006 h 3474000"/>
              <a:gd name="connsiteX59" fmla="*/ 8741790 w 9143999"/>
              <a:gd name="connsiteY59" fmla="*/ 3174006 h 3474000"/>
              <a:gd name="connsiteX60" fmla="*/ 8741790 w 9143999"/>
              <a:gd name="connsiteY60" fmla="*/ 3142208 h 3474000"/>
              <a:gd name="connsiteX61" fmla="*/ 8724644 w 9143999"/>
              <a:gd name="connsiteY61" fmla="*/ 3142208 h 3474000"/>
              <a:gd name="connsiteX62" fmla="*/ 8724644 w 9143999"/>
              <a:gd name="connsiteY62" fmla="*/ 3110409 h 3474000"/>
              <a:gd name="connsiteX63" fmla="*/ 8707373 w 9143999"/>
              <a:gd name="connsiteY63" fmla="*/ 3110409 h 3474000"/>
              <a:gd name="connsiteX64" fmla="*/ 8707373 w 9143999"/>
              <a:gd name="connsiteY64" fmla="*/ 3078611 h 3474000"/>
              <a:gd name="connsiteX65" fmla="*/ 8690228 w 9143999"/>
              <a:gd name="connsiteY65" fmla="*/ 3078611 h 3474000"/>
              <a:gd name="connsiteX66" fmla="*/ 8690228 w 9143999"/>
              <a:gd name="connsiteY66" fmla="*/ 3046813 h 3474000"/>
              <a:gd name="connsiteX67" fmla="*/ 8672955 w 9143999"/>
              <a:gd name="connsiteY67" fmla="*/ 3046813 h 3474000"/>
              <a:gd name="connsiteX68" fmla="*/ 8672955 w 9143999"/>
              <a:gd name="connsiteY68" fmla="*/ 3078611 h 3474000"/>
              <a:gd name="connsiteX69" fmla="*/ 8655684 w 9143999"/>
              <a:gd name="connsiteY69" fmla="*/ 3078611 h 3474000"/>
              <a:gd name="connsiteX70" fmla="*/ 8655684 w 9143999"/>
              <a:gd name="connsiteY70" fmla="*/ 3110409 h 3474000"/>
              <a:gd name="connsiteX71" fmla="*/ 8638539 w 9143999"/>
              <a:gd name="connsiteY71" fmla="*/ 3110409 h 3474000"/>
              <a:gd name="connsiteX72" fmla="*/ 8638539 w 9143999"/>
              <a:gd name="connsiteY72" fmla="*/ 3142208 h 3474000"/>
              <a:gd name="connsiteX73" fmla="*/ 8621267 w 9143999"/>
              <a:gd name="connsiteY73" fmla="*/ 3142208 h 3474000"/>
              <a:gd name="connsiteX74" fmla="*/ 8621267 w 9143999"/>
              <a:gd name="connsiteY74" fmla="*/ 3174006 h 3474000"/>
              <a:gd name="connsiteX75" fmla="*/ 8608440 w 9143999"/>
              <a:gd name="connsiteY75" fmla="*/ 3174006 h 3474000"/>
              <a:gd name="connsiteX76" fmla="*/ 8608440 w 9143999"/>
              <a:gd name="connsiteY76" fmla="*/ 3142715 h 3474000"/>
              <a:gd name="connsiteX77" fmla="*/ 8591167 w 9143999"/>
              <a:gd name="connsiteY77" fmla="*/ 3142715 h 3474000"/>
              <a:gd name="connsiteX78" fmla="*/ 8591167 w 9143999"/>
              <a:gd name="connsiteY78" fmla="*/ 3110916 h 3474000"/>
              <a:gd name="connsiteX79" fmla="*/ 8574023 w 9143999"/>
              <a:gd name="connsiteY79" fmla="*/ 3110916 h 3474000"/>
              <a:gd name="connsiteX80" fmla="*/ 8574023 w 9143999"/>
              <a:gd name="connsiteY80" fmla="*/ 3079118 h 3474000"/>
              <a:gd name="connsiteX81" fmla="*/ 8556751 w 9143999"/>
              <a:gd name="connsiteY81" fmla="*/ 3079118 h 3474000"/>
              <a:gd name="connsiteX82" fmla="*/ 8556751 w 9143999"/>
              <a:gd name="connsiteY82" fmla="*/ 3047320 h 3474000"/>
              <a:gd name="connsiteX83" fmla="*/ 8549385 w 9143999"/>
              <a:gd name="connsiteY83" fmla="*/ 3047320 h 3474000"/>
              <a:gd name="connsiteX84" fmla="*/ 8539479 w 9143999"/>
              <a:gd name="connsiteY84" fmla="*/ 3047320 h 3474000"/>
              <a:gd name="connsiteX85" fmla="*/ 8539479 w 9143999"/>
              <a:gd name="connsiteY85" fmla="*/ 3015521 h 3474000"/>
              <a:gd name="connsiteX86" fmla="*/ 8522334 w 9143999"/>
              <a:gd name="connsiteY86" fmla="*/ 3015521 h 3474000"/>
              <a:gd name="connsiteX87" fmla="*/ 8522334 w 9143999"/>
              <a:gd name="connsiteY87" fmla="*/ 2983723 h 3474000"/>
              <a:gd name="connsiteX88" fmla="*/ 8505062 w 9143999"/>
              <a:gd name="connsiteY88" fmla="*/ 2983723 h 3474000"/>
              <a:gd name="connsiteX89" fmla="*/ 8505062 w 9143999"/>
              <a:gd name="connsiteY89" fmla="*/ 2951925 h 3474000"/>
              <a:gd name="connsiteX90" fmla="*/ 8487790 w 9143999"/>
              <a:gd name="connsiteY90" fmla="*/ 2951925 h 3474000"/>
              <a:gd name="connsiteX91" fmla="*/ 8487790 w 9143999"/>
              <a:gd name="connsiteY91" fmla="*/ 2983723 h 3474000"/>
              <a:gd name="connsiteX92" fmla="*/ 8481948 w 9143999"/>
              <a:gd name="connsiteY92" fmla="*/ 2983723 h 3474000"/>
              <a:gd name="connsiteX93" fmla="*/ 8470644 w 9143999"/>
              <a:gd name="connsiteY93" fmla="*/ 2983723 h 3474000"/>
              <a:gd name="connsiteX94" fmla="*/ 8470644 w 9143999"/>
              <a:gd name="connsiteY94" fmla="*/ 3015521 h 3474000"/>
              <a:gd name="connsiteX95" fmla="*/ 8453373 w 9143999"/>
              <a:gd name="connsiteY95" fmla="*/ 3015521 h 3474000"/>
              <a:gd name="connsiteX96" fmla="*/ 8453373 w 9143999"/>
              <a:gd name="connsiteY96" fmla="*/ 3047320 h 3474000"/>
              <a:gd name="connsiteX97" fmla="*/ 8449943 w 9143999"/>
              <a:gd name="connsiteY97" fmla="*/ 3047320 h 3474000"/>
              <a:gd name="connsiteX98" fmla="*/ 8436228 w 9143999"/>
              <a:gd name="connsiteY98" fmla="*/ 3047320 h 3474000"/>
              <a:gd name="connsiteX99" fmla="*/ 8436228 w 9143999"/>
              <a:gd name="connsiteY99" fmla="*/ 3079118 h 3474000"/>
              <a:gd name="connsiteX100" fmla="*/ 8418955 w 9143999"/>
              <a:gd name="connsiteY100" fmla="*/ 3079118 h 3474000"/>
              <a:gd name="connsiteX101" fmla="*/ 8418955 w 9143999"/>
              <a:gd name="connsiteY101" fmla="*/ 3110916 h 3474000"/>
              <a:gd name="connsiteX102" fmla="*/ 8401811 w 9143999"/>
              <a:gd name="connsiteY102" fmla="*/ 3110916 h 3474000"/>
              <a:gd name="connsiteX103" fmla="*/ 8401811 w 9143999"/>
              <a:gd name="connsiteY103" fmla="*/ 3142715 h 3474000"/>
              <a:gd name="connsiteX104" fmla="*/ 8384539 w 9143999"/>
              <a:gd name="connsiteY104" fmla="*/ 3142715 h 3474000"/>
              <a:gd name="connsiteX105" fmla="*/ 8384539 w 9143999"/>
              <a:gd name="connsiteY105" fmla="*/ 3174513 h 3474000"/>
              <a:gd name="connsiteX106" fmla="*/ 8383015 w 9143999"/>
              <a:gd name="connsiteY106" fmla="*/ 3174513 h 3474000"/>
              <a:gd name="connsiteX107" fmla="*/ 8367267 w 9143999"/>
              <a:gd name="connsiteY107" fmla="*/ 3174513 h 3474000"/>
              <a:gd name="connsiteX108" fmla="*/ 8367267 w 9143999"/>
              <a:gd name="connsiteY108" fmla="*/ 3184014 h 3474000"/>
              <a:gd name="connsiteX109" fmla="*/ 8367267 w 9143999"/>
              <a:gd name="connsiteY109" fmla="*/ 3208211 h 3474000"/>
              <a:gd name="connsiteX110" fmla="*/ 8367267 w 9143999"/>
              <a:gd name="connsiteY110" fmla="*/ 3474000 h 3474000"/>
              <a:gd name="connsiteX111" fmla="*/ 7975599 w 9143999"/>
              <a:gd name="connsiteY111" fmla="*/ 3474000 h 3474000"/>
              <a:gd name="connsiteX112" fmla="*/ 7975599 w 9143999"/>
              <a:gd name="connsiteY112" fmla="*/ 3205804 h 3474000"/>
              <a:gd name="connsiteX113" fmla="*/ 7975599 w 9143999"/>
              <a:gd name="connsiteY113" fmla="*/ 3184014 h 3474000"/>
              <a:gd name="connsiteX114" fmla="*/ 7975599 w 9143999"/>
              <a:gd name="connsiteY114" fmla="*/ 3174006 h 3474000"/>
              <a:gd name="connsiteX115" fmla="*/ 7992743 w 9143999"/>
              <a:gd name="connsiteY115" fmla="*/ 3174006 h 3474000"/>
              <a:gd name="connsiteX116" fmla="*/ 7992743 w 9143999"/>
              <a:gd name="connsiteY116" fmla="*/ 3205804 h 3474000"/>
              <a:gd name="connsiteX117" fmla="*/ 8010016 w 9143999"/>
              <a:gd name="connsiteY117" fmla="*/ 3205804 h 3474000"/>
              <a:gd name="connsiteX118" fmla="*/ 8010016 w 9143999"/>
              <a:gd name="connsiteY118" fmla="*/ 3237603 h 3474000"/>
              <a:gd name="connsiteX119" fmla="*/ 8027161 w 9143999"/>
              <a:gd name="connsiteY119" fmla="*/ 3237603 h 3474000"/>
              <a:gd name="connsiteX120" fmla="*/ 8027161 w 9143999"/>
              <a:gd name="connsiteY120" fmla="*/ 3269401 h 3474000"/>
              <a:gd name="connsiteX121" fmla="*/ 8044432 w 9143999"/>
              <a:gd name="connsiteY121" fmla="*/ 3269401 h 3474000"/>
              <a:gd name="connsiteX122" fmla="*/ 8044432 w 9143999"/>
              <a:gd name="connsiteY122" fmla="*/ 3301199 h 3474000"/>
              <a:gd name="connsiteX123" fmla="*/ 8061578 w 9143999"/>
              <a:gd name="connsiteY123" fmla="*/ 3301199 h 3474000"/>
              <a:gd name="connsiteX124" fmla="*/ 8061578 w 9143999"/>
              <a:gd name="connsiteY124" fmla="*/ 3269401 h 3474000"/>
              <a:gd name="connsiteX125" fmla="*/ 8078850 w 9143999"/>
              <a:gd name="connsiteY125" fmla="*/ 3269401 h 3474000"/>
              <a:gd name="connsiteX126" fmla="*/ 8078850 w 9143999"/>
              <a:gd name="connsiteY126" fmla="*/ 3237603 h 3474000"/>
              <a:gd name="connsiteX127" fmla="*/ 8095994 w 9143999"/>
              <a:gd name="connsiteY127" fmla="*/ 3237603 h 3474000"/>
              <a:gd name="connsiteX128" fmla="*/ 8095994 w 9143999"/>
              <a:gd name="connsiteY128" fmla="*/ 3205804 h 3474000"/>
              <a:gd name="connsiteX129" fmla="*/ 8113267 w 9143999"/>
              <a:gd name="connsiteY129" fmla="*/ 3205804 h 3474000"/>
              <a:gd name="connsiteX130" fmla="*/ 8113267 w 9143999"/>
              <a:gd name="connsiteY130" fmla="*/ 3174006 h 3474000"/>
              <a:gd name="connsiteX131" fmla="*/ 8126221 w 9143999"/>
              <a:gd name="connsiteY131" fmla="*/ 3174006 h 3474000"/>
              <a:gd name="connsiteX132" fmla="*/ 8126221 w 9143999"/>
              <a:gd name="connsiteY132" fmla="*/ 3205298 h 3474000"/>
              <a:gd name="connsiteX133" fmla="*/ 8143366 w 9143999"/>
              <a:gd name="connsiteY133" fmla="*/ 3205298 h 3474000"/>
              <a:gd name="connsiteX134" fmla="*/ 8143366 w 9143999"/>
              <a:gd name="connsiteY134" fmla="*/ 3237096 h 3474000"/>
              <a:gd name="connsiteX135" fmla="*/ 8160638 w 9143999"/>
              <a:gd name="connsiteY135" fmla="*/ 3237096 h 3474000"/>
              <a:gd name="connsiteX136" fmla="*/ 8160638 w 9143999"/>
              <a:gd name="connsiteY136" fmla="*/ 3268894 h 3474000"/>
              <a:gd name="connsiteX137" fmla="*/ 8177910 w 9143999"/>
              <a:gd name="connsiteY137" fmla="*/ 3268894 h 3474000"/>
              <a:gd name="connsiteX138" fmla="*/ 8177910 w 9143999"/>
              <a:gd name="connsiteY138" fmla="*/ 3300693 h 3474000"/>
              <a:gd name="connsiteX139" fmla="*/ 8185149 w 9143999"/>
              <a:gd name="connsiteY139" fmla="*/ 3300693 h 3474000"/>
              <a:gd name="connsiteX140" fmla="*/ 8195181 w 9143999"/>
              <a:gd name="connsiteY140" fmla="*/ 3300693 h 3474000"/>
              <a:gd name="connsiteX141" fmla="*/ 8195181 w 9143999"/>
              <a:gd name="connsiteY141" fmla="*/ 3332491 h 3474000"/>
              <a:gd name="connsiteX142" fmla="*/ 8212327 w 9143999"/>
              <a:gd name="connsiteY142" fmla="*/ 3332491 h 3474000"/>
              <a:gd name="connsiteX143" fmla="*/ 8212327 w 9143999"/>
              <a:gd name="connsiteY143" fmla="*/ 3364289 h 3474000"/>
              <a:gd name="connsiteX144" fmla="*/ 8229599 w 9143999"/>
              <a:gd name="connsiteY144" fmla="*/ 3364289 h 3474000"/>
              <a:gd name="connsiteX145" fmla="*/ 8229599 w 9143999"/>
              <a:gd name="connsiteY145" fmla="*/ 3396214 h 3474000"/>
              <a:gd name="connsiteX146" fmla="*/ 8246743 w 9143999"/>
              <a:gd name="connsiteY146" fmla="*/ 3396214 h 3474000"/>
              <a:gd name="connsiteX147" fmla="*/ 8246743 w 9143999"/>
              <a:gd name="connsiteY147" fmla="*/ 3364289 h 3474000"/>
              <a:gd name="connsiteX148" fmla="*/ 8252586 w 9143999"/>
              <a:gd name="connsiteY148" fmla="*/ 3364289 h 3474000"/>
              <a:gd name="connsiteX149" fmla="*/ 8264016 w 9143999"/>
              <a:gd name="connsiteY149" fmla="*/ 3364289 h 3474000"/>
              <a:gd name="connsiteX150" fmla="*/ 8264016 w 9143999"/>
              <a:gd name="connsiteY150" fmla="*/ 3332491 h 3474000"/>
              <a:gd name="connsiteX151" fmla="*/ 8281161 w 9143999"/>
              <a:gd name="connsiteY151" fmla="*/ 3332491 h 3474000"/>
              <a:gd name="connsiteX152" fmla="*/ 8281161 w 9143999"/>
              <a:gd name="connsiteY152" fmla="*/ 3300693 h 3474000"/>
              <a:gd name="connsiteX153" fmla="*/ 8284590 w 9143999"/>
              <a:gd name="connsiteY153" fmla="*/ 3300693 h 3474000"/>
              <a:gd name="connsiteX154" fmla="*/ 8298433 w 9143999"/>
              <a:gd name="connsiteY154" fmla="*/ 3300693 h 3474000"/>
              <a:gd name="connsiteX155" fmla="*/ 8298433 w 9143999"/>
              <a:gd name="connsiteY155" fmla="*/ 3268894 h 3474000"/>
              <a:gd name="connsiteX156" fmla="*/ 8315578 w 9143999"/>
              <a:gd name="connsiteY156" fmla="*/ 3268894 h 3474000"/>
              <a:gd name="connsiteX157" fmla="*/ 8315578 w 9143999"/>
              <a:gd name="connsiteY157" fmla="*/ 3237096 h 3474000"/>
              <a:gd name="connsiteX158" fmla="*/ 8332850 w 9143999"/>
              <a:gd name="connsiteY158" fmla="*/ 3237096 h 3474000"/>
              <a:gd name="connsiteX159" fmla="*/ 8332850 w 9143999"/>
              <a:gd name="connsiteY159" fmla="*/ 3205298 h 3474000"/>
              <a:gd name="connsiteX160" fmla="*/ 8349994 w 9143999"/>
              <a:gd name="connsiteY160" fmla="*/ 3205298 h 3474000"/>
              <a:gd name="connsiteX161" fmla="*/ 8349994 w 9143999"/>
              <a:gd name="connsiteY161" fmla="*/ 3173500 h 3474000"/>
              <a:gd name="connsiteX162" fmla="*/ 8351646 w 9143999"/>
              <a:gd name="connsiteY162" fmla="*/ 3173500 h 3474000"/>
              <a:gd name="connsiteX163" fmla="*/ 8367267 w 9143999"/>
              <a:gd name="connsiteY163" fmla="*/ 3173500 h 3474000"/>
              <a:gd name="connsiteX164" fmla="*/ 8367267 w 9143999"/>
              <a:gd name="connsiteY164" fmla="*/ 3164125 h 3474000"/>
              <a:gd name="connsiteX165" fmla="*/ 8367267 w 9143999"/>
              <a:gd name="connsiteY165" fmla="*/ 3139801 h 3474000"/>
              <a:gd name="connsiteX166" fmla="*/ 7583804 w 9143999"/>
              <a:gd name="connsiteY166" fmla="*/ 2869579 h 3474000"/>
              <a:gd name="connsiteX167" fmla="*/ 7975599 w 9143999"/>
              <a:gd name="connsiteY167" fmla="*/ 2869579 h 3474000"/>
              <a:gd name="connsiteX168" fmla="*/ 7975599 w 9143999"/>
              <a:gd name="connsiteY168" fmla="*/ 3142208 h 3474000"/>
              <a:gd name="connsiteX169" fmla="*/ 7975599 w 9143999"/>
              <a:gd name="connsiteY169" fmla="*/ 3164125 h 3474000"/>
              <a:gd name="connsiteX170" fmla="*/ 7975599 w 9143999"/>
              <a:gd name="connsiteY170" fmla="*/ 3174006 h 3474000"/>
              <a:gd name="connsiteX171" fmla="*/ 7958454 w 9143999"/>
              <a:gd name="connsiteY171" fmla="*/ 3174006 h 3474000"/>
              <a:gd name="connsiteX172" fmla="*/ 7958454 w 9143999"/>
              <a:gd name="connsiteY172" fmla="*/ 3142208 h 3474000"/>
              <a:gd name="connsiteX173" fmla="*/ 7941181 w 9143999"/>
              <a:gd name="connsiteY173" fmla="*/ 3142208 h 3474000"/>
              <a:gd name="connsiteX174" fmla="*/ 7941181 w 9143999"/>
              <a:gd name="connsiteY174" fmla="*/ 3110410 h 3474000"/>
              <a:gd name="connsiteX175" fmla="*/ 7923910 w 9143999"/>
              <a:gd name="connsiteY175" fmla="*/ 3110410 h 3474000"/>
              <a:gd name="connsiteX176" fmla="*/ 7923910 w 9143999"/>
              <a:gd name="connsiteY176" fmla="*/ 3078612 h 3474000"/>
              <a:gd name="connsiteX177" fmla="*/ 7906765 w 9143999"/>
              <a:gd name="connsiteY177" fmla="*/ 3078612 h 3474000"/>
              <a:gd name="connsiteX178" fmla="*/ 7906765 w 9143999"/>
              <a:gd name="connsiteY178" fmla="*/ 3046813 h 3474000"/>
              <a:gd name="connsiteX179" fmla="*/ 7889492 w 9143999"/>
              <a:gd name="connsiteY179" fmla="*/ 3046813 h 3474000"/>
              <a:gd name="connsiteX180" fmla="*/ 7889492 w 9143999"/>
              <a:gd name="connsiteY180" fmla="*/ 3078612 h 3474000"/>
              <a:gd name="connsiteX181" fmla="*/ 7872221 w 9143999"/>
              <a:gd name="connsiteY181" fmla="*/ 3078612 h 3474000"/>
              <a:gd name="connsiteX182" fmla="*/ 7872221 w 9143999"/>
              <a:gd name="connsiteY182" fmla="*/ 3110410 h 3474000"/>
              <a:gd name="connsiteX183" fmla="*/ 7855076 w 9143999"/>
              <a:gd name="connsiteY183" fmla="*/ 3110410 h 3474000"/>
              <a:gd name="connsiteX184" fmla="*/ 7855076 w 9143999"/>
              <a:gd name="connsiteY184" fmla="*/ 3142208 h 3474000"/>
              <a:gd name="connsiteX185" fmla="*/ 7837804 w 9143999"/>
              <a:gd name="connsiteY185" fmla="*/ 3142208 h 3474000"/>
              <a:gd name="connsiteX186" fmla="*/ 7837804 w 9143999"/>
              <a:gd name="connsiteY186" fmla="*/ 3174006 h 3474000"/>
              <a:gd name="connsiteX187" fmla="*/ 7824977 w 9143999"/>
              <a:gd name="connsiteY187" fmla="*/ 3174006 h 3474000"/>
              <a:gd name="connsiteX188" fmla="*/ 7824977 w 9143999"/>
              <a:gd name="connsiteY188" fmla="*/ 3142715 h 3474000"/>
              <a:gd name="connsiteX189" fmla="*/ 7807705 w 9143999"/>
              <a:gd name="connsiteY189" fmla="*/ 3142715 h 3474000"/>
              <a:gd name="connsiteX190" fmla="*/ 7807705 w 9143999"/>
              <a:gd name="connsiteY190" fmla="*/ 3110916 h 3474000"/>
              <a:gd name="connsiteX191" fmla="*/ 7790560 w 9143999"/>
              <a:gd name="connsiteY191" fmla="*/ 3110916 h 3474000"/>
              <a:gd name="connsiteX192" fmla="*/ 7790560 w 9143999"/>
              <a:gd name="connsiteY192" fmla="*/ 3079118 h 3474000"/>
              <a:gd name="connsiteX193" fmla="*/ 7773288 w 9143999"/>
              <a:gd name="connsiteY193" fmla="*/ 3079118 h 3474000"/>
              <a:gd name="connsiteX194" fmla="*/ 7773288 w 9143999"/>
              <a:gd name="connsiteY194" fmla="*/ 3047320 h 3474000"/>
              <a:gd name="connsiteX195" fmla="*/ 7765922 w 9143999"/>
              <a:gd name="connsiteY195" fmla="*/ 3047320 h 3474000"/>
              <a:gd name="connsiteX196" fmla="*/ 7756016 w 9143999"/>
              <a:gd name="connsiteY196" fmla="*/ 3047320 h 3474000"/>
              <a:gd name="connsiteX197" fmla="*/ 7756016 w 9143999"/>
              <a:gd name="connsiteY197" fmla="*/ 3015522 h 3474000"/>
              <a:gd name="connsiteX198" fmla="*/ 7738871 w 9143999"/>
              <a:gd name="connsiteY198" fmla="*/ 3015522 h 3474000"/>
              <a:gd name="connsiteX199" fmla="*/ 7738871 w 9143999"/>
              <a:gd name="connsiteY199" fmla="*/ 2983723 h 3474000"/>
              <a:gd name="connsiteX200" fmla="*/ 7721599 w 9143999"/>
              <a:gd name="connsiteY200" fmla="*/ 2983723 h 3474000"/>
              <a:gd name="connsiteX201" fmla="*/ 7721599 w 9143999"/>
              <a:gd name="connsiteY201" fmla="*/ 2951925 h 3474000"/>
              <a:gd name="connsiteX202" fmla="*/ 7704327 w 9143999"/>
              <a:gd name="connsiteY202" fmla="*/ 2951925 h 3474000"/>
              <a:gd name="connsiteX203" fmla="*/ 7704327 w 9143999"/>
              <a:gd name="connsiteY203" fmla="*/ 2983723 h 3474000"/>
              <a:gd name="connsiteX204" fmla="*/ 7698485 w 9143999"/>
              <a:gd name="connsiteY204" fmla="*/ 2983723 h 3474000"/>
              <a:gd name="connsiteX205" fmla="*/ 7687181 w 9143999"/>
              <a:gd name="connsiteY205" fmla="*/ 2983723 h 3474000"/>
              <a:gd name="connsiteX206" fmla="*/ 7687181 w 9143999"/>
              <a:gd name="connsiteY206" fmla="*/ 3015522 h 3474000"/>
              <a:gd name="connsiteX207" fmla="*/ 7669910 w 9143999"/>
              <a:gd name="connsiteY207" fmla="*/ 3015522 h 3474000"/>
              <a:gd name="connsiteX208" fmla="*/ 7669910 w 9143999"/>
              <a:gd name="connsiteY208" fmla="*/ 3047320 h 3474000"/>
              <a:gd name="connsiteX209" fmla="*/ 7666480 w 9143999"/>
              <a:gd name="connsiteY209" fmla="*/ 3047320 h 3474000"/>
              <a:gd name="connsiteX210" fmla="*/ 7652765 w 9143999"/>
              <a:gd name="connsiteY210" fmla="*/ 3047320 h 3474000"/>
              <a:gd name="connsiteX211" fmla="*/ 7652765 w 9143999"/>
              <a:gd name="connsiteY211" fmla="*/ 3079118 h 3474000"/>
              <a:gd name="connsiteX212" fmla="*/ 7635492 w 9143999"/>
              <a:gd name="connsiteY212" fmla="*/ 3079118 h 3474000"/>
              <a:gd name="connsiteX213" fmla="*/ 7635492 w 9143999"/>
              <a:gd name="connsiteY213" fmla="*/ 3110916 h 3474000"/>
              <a:gd name="connsiteX214" fmla="*/ 7618348 w 9143999"/>
              <a:gd name="connsiteY214" fmla="*/ 3110916 h 3474000"/>
              <a:gd name="connsiteX215" fmla="*/ 7618348 w 9143999"/>
              <a:gd name="connsiteY215" fmla="*/ 3142715 h 3474000"/>
              <a:gd name="connsiteX216" fmla="*/ 7601076 w 9143999"/>
              <a:gd name="connsiteY216" fmla="*/ 3142715 h 3474000"/>
              <a:gd name="connsiteX217" fmla="*/ 7601076 w 9143999"/>
              <a:gd name="connsiteY217" fmla="*/ 3174513 h 3474000"/>
              <a:gd name="connsiteX218" fmla="*/ 7599552 w 9143999"/>
              <a:gd name="connsiteY218" fmla="*/ 3174513 h 3474000"/>
              <a:gd name="connsiteX219" fmla="*/ 7583804 w 9143999"/>
              <a:gd name="connsiteY219" fmla="*/ 3174513 h 3474000"/>
              <a:gd name="connsiteX220" fmla="*/ 7583804 w 9143999"/>
              <a:gd name="connsiteY220" fmla="*/ 3184014 h 3474000"/>
              <a:gd name="connsiteX221" fmla="*/ 7583804 w 9143999"/>
              <a:gd name="connsiteY221" fmla="*/ 3208212 h 3474000"/>
              <a:gd name="connsiteX222" fmla="*/ 7583804 w 9143999"/>
              <a:gd name="connsiteY222" fmla="*/ 3474000 h 3474000"/>
              <a:gd name="connsiteX223" fmla="*/ 7192136 w 9143999"/>
              <a:gd name="connsiteY223" fmla="*/ 3474000 h 3474000"/>
              <a:gd name="connsiteX224" fmla="*/ 7192136 w 9143999"/>
              <a:gd name="connsiteY224" fmla="*/ 3205804 h 3474000"/>
              <a:gd name="connsiteX225" fmla="*/ 7192136 w 9143999"/>
              <a:gd name="connsiteY225" fmla="*/ 3184014 h 3474000"/>
              <a:gd name="connsiteX226" fmla="*/ 7192136 w 9143999"/>
              <a:gd name="connsiteY226" fmla="*/ 3174006 h 3474000"/>
              <a:gd name="connsiteX227" fmla="*/ 7209280 w 9143999"/>
              <a:gd name="connsiteY227" fmla="*/ 3174006 h 3474000"/>
              <a:gd name="connsiteX228" fmla="*/ 7209280 w 9143999"/>
              <a:gd name="connsiteY228" fmla="*/ 3205804 h 3474000"/>
              <a:gd name="connsiteX229" fmla="*/ 7226553 w 9143999"/>
              <a:gd name="connsiteY229" fmla="*/ 3205804 h 3474000"/>
              <a:gd name="connsiteX230" fmla="*/ 7226553 w 9143999"/>
              <a:gd name="connsiteY230" fmla="*/ 3237603 h 3474000"/>
              <a:gd name="connsiteX231" fmla="*/ 7243698 w 9143999"/>
              <a:gd name="connsiteY231" fmla="*/ 3237603 h 3474000"/>
              <a:gd name="connsiteX232" fmla="*/ 7243698 w 9143999"/>
              <a:gd name="connsiteY232" fmla="*/ 3269401 h 3474000"/>
              <a:gd name="connsiteX233" fmla="*/ 7260969 w 9143999"/>
              <a:gd name="connsiteY233" fmla="*/ 3269401 h 3474000"/>
              <a:gd name="connsiteX234" fmla="*/ 7260969 w 9143999"/>
              <a:gd name="connsiteY234" fmla="*/ 3301199 h 3474000"/>
              <a:gd name="connsiteX235" fmla="*/ 7278115 w 9143999"/>
              <a:gd name="connsiteY235" fmla="*/ 3301199 h 3474000"/>
              <a:gd name="connsiteX236" fmla="*/ 7278115 w 9143999"/>
              <a:gd name="connsiteY236" fmla="*/ 3269401 h 3474000"/>
              <a:gd name="connsiteX237" fmla="*/ 7295387 w 9143999"/>
              <a:gd name="connsiteY237" fmla="*/ 3269401 h 3474000"/>
              <a:gd name="connsiteX238" fmla="*/ 7295387 w 9143999"/>
              <a:gd name="connsiteY238" fmla="*/ 3237603 h 3474000"/>
              <a:gd name="connsiteX239" fmla="*/ 7312531 w 9143999"/>
              <a:gd name="connsiteY239" fmla="*/ 3237603 h 3474000"/>
              <a:gd name="connsiteX240" fmla="*/ 7312531 w 9143999"/>
              <a:gd name="connsiteY240" fmla="*/ 3205804 h 3474000"/>
              <a:gd name="connsiteX241" fmla="*/ 7329804 w 9143999"/>
              <a:gd name="connsiteY241" fmla="*/ 3205804 h 3474000"/>
              <a:gd name="connsiteX242" fmla="*/ 7329804 w 9143999"/>
              <a:gd name="connsiteY242" fmla="*/ 3174006 h 3474000"/>
              <a:gd name="connsiteX243" fmla="*/ 7342758 w 9143999"/>
              <a:gd name="connsiteY243" fmla="*/ 3174006 h 3474000"/>
              <a:gd name="connsiteX244" fmla="*/ 7342758 w 9143999"/>
              <a:gd name="connsiteY244" fmla="*/ 3205298 h 3474000"/>
              <a:gd name="connsiteX245" fmla="*/ 7359903 w 9143999"/>
              <a:gd name="connsiteY245" fmla="*/ 3205298 h 3474000"/>
              <a:gd name="connsiteX246" fmla="*/ 7359903 w 9143999"/>
              <a:gd name="connsiteY246" fmla="*/ 3237096 h 3474000"/>
              <a:gd name="connsiteX247" fmla="*/ 7377175 w 9143999"/>
              <a:gd name="connsiteY247" fmla="*/ 3237096 h 3474000"/>
              <a:gd name="connsiteX248" fmla="*/ 7377175 w 9143999"/>
              <a:gd name="connsiteY248" fmla="*/ 3268894 h 3474000"/>
              <a:gd name="connsiteX249" fmla="*/ 7394447 w 9143999"/>
              <a:gd name="connsiteY249" fmla="*/ 3268894 h 3474000"/>
              <a:gd name="connsiteX250" fmla="*/ 7394447 w 9143999"/>
              <a:gd name="connsiteY250" fmla="*/ 3300693 h 3474000"/>
              <a:gd name="connsiteX251" fmla="*/ 7401686 w 9143999"/>
              <a:gd name="connsiteY251" fmla="*/ 3300693 h 3474000"/>
              <a:gd name="connsiteX252" fmla="*/ 7411592 w 9143999"/>
              <a:gd name="connsiteY252" fmla="*/ 3300693 h 3474000"/>
              <a:gd name="connsiteX253" fmla="*/ 7411592 w 9143999"/>
              <a:gd name="connsiteY253" fmla="*/ 3332491 h 3474000"/>
              <a:gd name="connsiteX254" fmla="*/ 7428737 w 9143999"/>
              <a:gd name="connsiteY254" fmla="*/ 3332491 h 3474000"/>
              <a:gd name="connsiteX255" fmla="*/ 7428737 w 9143999"/>
              <a:gd name="connsiteY255" fmla="*/ 3364289 h 3474000"/>
              <a:gd name="connsiteX256" fmla="*/ 7446009 w 9143999"/>
              <a:gd name="connsiteY256" fmla="*/ 3364289 h 3474000"/>
              <a:gd name="connsiteX257" fmla="*/ 7446009 w 9143999"/>
              <a:gd name="connsiteY257" fmla="*/ 3396214 h 3474000"/>
              <a:gd name="connsiteX258" fmla="*/ 7463280 w 9143999"/>
              <a:gd name="connsiteY258" fmla="*/ 3396214 h 3474000"/>
              <a:gd name="connsiteX259" fmla="*/ 7463280 w 9143999"/>
              <a:gd name="connsiteY259" fmla="*/ 3364289 h 3474000"/>
              <a:gd name="connsiteX260" fmla="*/ 7469123 w 9143999"/>
              <a:gd name="connsiteY260" fmla="*/ 3364289 h 3474000"/>
              <a:gd name="connsiteX261" fmla="*/ 7480426 w 9143999"/>
              <a:gd name="connsiteY261" fmla="*/ 3364289 h 3474000"/>
              <a:gd name="connsiteX262" fmla="*/ 7480426 w 9143999"/>
              <a:gd name="connsiteY262" fmla="*/ 3332491 h 3474000"/>
              <a:gd name="connsiteX263" fmla="*/ 7497698 w 9143999"/>
              <a:gd name="connsiteY263" fmla="*/ 3332491 h 3474000"/>
              <a:gd name="connsiteX264" fmla="*/ 7497698 w 9143999"/>
              <a:gd name="connsiteY264" fmla="*/ 3300693 h 3474000"/>
              <a:gd name="connsiteX265" fmla="*/ 7501127 w 9143999"/>
              <a:gd name="connsiteY265" fmla="*/ 3300693 h 3474000"/>
              <a:gd name="connsiteX266" fmla="*/ 7514842 w 9143999"/>
              <a:gd name="connsiteY266" fmla="*/ 3300693 h 3474000"/>
              <a:gd name="connsiteX267" fmla="*/ 7514842 w 9143999"/>
              <a:gd name="connsiteY267" fmla="*/ 3268894 h 3474000"/>
              <a:gd name="connsiteX268" fmla="*/ 7532115 w 9143999"/>
              <a:gd name="connsiteY268" fmla="*/ 3268894 h 3474000"/>
              <a:gd name="connsiteX269" fmla="*/ 7532115 w 9143999"/>
              <a:gd name="connsiteY269" fmla="*/ 3237096 h 3474000"/>
              <a:gd name="connsiteX270" fmla="*/ 7549387 w 9143999"/>
              <a:gd name="connsiteY270" fmla="*/ 3237096 h 3474000"/>
              <a:gd name="connsiteX271" fmla="*/ 7549387 w 9143999"/>
              <a:gd name="connsiteY271" fmla="*/ 3205298 h 3474000"/>
              <a:gd name="connsiteX272" fmla="*/ 7566531 w 9143999"/>
              <a:gd name="connsiteY272" fmla="*/ 3205298 h 3474000"/>
              <a:gd name="connsiteX273" fmla="*/ 7566531 w 9143999"/>
              <a:gd name="connsiteY273" fmla="*/ 3173500 h 3474000"/>
              <a:gd name="connsiteX274" fmla="*/ 7568183 w 9143999"/>
              <a:gd name="connsiteY274" fmla="*/ 3173500 h 3474000"/>
              <a:gd name="connsiteX275" fmla="*/ 7583804 w 9143999"/>
              <a:gd name="connsiteY275" fmla="*/ 3173500 h 3474000"/>
              <a:gd name="connsiteX276" fmla="*/ 7583804 w 9143999"/>
              <a:gd name="connsiteY276" fmla="*/ 3164125 h 3474000"/>
              <a:gd name="connsiteX277" fmla="*/ 7583804 w 9143999"/>
              <a:gd name="connsiteY277" fmla="*/ 3139801 h 3474000"/>
              <a:gd name="connsiteX278" fmla="*/ 0 w 9143999"/>
              <a:gd name="connsiteY278" fmla="*/ 0 h 3474000"/>
              <a:gd name="connsiteX279" fmla="*/ 9143999 w 9143999"/>
              <a:gd name="connsiteY279" fmla="*/ 0 h 3474000"/>
              <a:gd name="connsiteX280" fmla="*/ 9143999 w 9143999"/>
              <a:gd name="connsiteY280" fmla="*/ 2260597 h 3474000"/>
              <a:gd name="connsiteX281" fmla="*/ 8759062 w 9143999"/>
              <a:gd name="connsiteY281" fmla="*/ 2260597 h 3474000"/>
              <a:gd name="connsiteX282" fmla="*/ 8759062 w 9143999"/>
              <a:gd name="connsiteY282" fmla="*/ 2533353 h 3474000"/>
              <a:gd name="connsiteX283" fmla="*/ 8759062 w 9143999"/>
              <a:gd name="connsiteY283" fmla="*/ 2555143 h 3474000"/>
              <a:gd name="connsiteX284" fmla="*/ 8759062 w 9143999"/>
              <a:gd name="connsiteY284" fmla="*/ 2565024 h 3474000"/>
              <a:gd name="connsiteX285" fmla="*/ 8776207 w 9143999"/>
              <a:gd name="connsiteY285" fmla="*/ 2565024 h 3474000"/>
              <a:gd name="connsiteX286" fmla="*/ 8776207 w 9143999"/>
              <a:gd name="connsiteY286" fmla="*/ 2596949 h 3474000"/>
              <a:gd name="connsiteX287" fmla="*/ 8793479 w 9143999"/>
              <a:gd name="connsiteY287" fmla="*/ 2596949 h 3474000"/>
              <a:gd name="connsiteX288" fmla="*/ 8793479 w 9143999"/>
              <a:gd name="connsiteY288" fmla="*/ 2628748 h 3474000"/>
              <a:gd name="connsiteX289" fmla="*/ 8810624 w 9143999"/>
              <a:gd name="connsiteY289" fmla="*/ 2628748 h 3474000"/>
              <a:gd name="connsiteX290" fmla="*/ 8810624 w 9143999"/>
              <a:gd name="connsiteY290" fmla="*/ 2660546 h 3474000"/>
              <a:gd name="connsiteX291" fmla="*/ 8827896 w 9143999"/>
              <a:gd name="connsiteY291" fmla="*/ 2660546 h 3474000"/>
              <a:gd name="connsiteX292" fmla="*/ 8827896 w 9143999"/>
              <a:gd name="connsiteY292" fmla="*/ 2692218 h 3474000"/>
              <a:gd name="connsiteX293" fmla="*/ 8845041 w 9143999"/>
              <a:gd name="connsiteY293" fmla="*/ 2692218 h 3474000"/>
              <a:gd name="connsiteX294" fmla="*/ 8845041 w 9143999"/>
              <a:gd name="connsiteY294" fmla="*/ 2660546 h 3474000"/>
              <a:gd name="connsiteX295" fmla="*/ 8862313 w 9143999"/>
              <a:gd name="connsiteY295" fmla="*/ 2660546 h 3474000"/>
              <a:gd name="connsiteX296" fmla="*/ 8862313 w 9143999"/>
              <a:gd name="connsiteY296" fmla="*/ 2628748 h 3474000"/>
              <a:gd name="connsiteX297" fmla="*/ 8879458 w 9143999"/>
              <a:gd name="connsiteY297" fmla="*/ 2628748 h 3474000"/>
              <a:gd name="connsiteX298" fmla="*/ 8879458 w 9143999"/>
              <a:gd name="connsiteY298" fmla="*/ 2596949 h 3474000"/>
              <a:gd name="connsiteX299" fmla="*/ 8896730 w 9143999"/>
              <a:gd name="connsiteY299" fmla="*/ 2596949 h 3474000"/>
              <a:gd name="connsiteX300" fmla="*/ 8896730 w 9143999"/>
              <a:gd name="connsiteY300" fmla="*/ 2565024 h 3474000"/>
              <a:gd name="connsiteX301" fmla="*/ 8909684 w 9143999"/>
              <a:gd name="connsiteY301" fmla="*/ 2565024 h 3474000"/>
              <a:gd name="connsiteX302" fmla="*/ 8909684 w 9143999"/>
              <a:gd name="connsiteY302" fmla="*/ 2596316 h 3474000"/>
              <a:gd name="connsiteX303" fmla="*/ 8926829 w 9143999"/>
              <a:gd name="connsiteY303" fmla="*/ 2596316 h 3474000"/>
              <a:gd name="connsiteX304" fmla="*/ 8926829 w 9143999"/>
              <a:gd name="connsiteY304" fmla="*/ 2628114 h 3474000"/>
              <a:gd name="connsiteX305" fmla="*/ 8944101 w 9143999"/>
              <a:gd name="connsiteY305" fmla="*/ 2628114 h 3474000"/>
              <a:gd name="connsiteX306" fmla="*/ 8944101 w 9143999"/>
              <a:gd name="connsiteY306" fmla="*/ 2660039 h 3474000"/>
              <a:gd name="connsiteX307" fmla="*/ 8961373 w 9143999"/>
              <a:gd name="connsiteY307" fmla="*/ 2660039 h 3474000"/>
              <a:gd name="connsiteX308" fmla="*/ 8961373 w 9143999"/>
              <a:gd name="connsiteY308" fmla="*/ 2691838 h 3474000"/>
              <a:gd name="connsiteX309" fmla="*/ 8968612 w 9143999"/>
              <a:gd name="connsiteY309" fmla="*/ 2691838 h 3474000"/>
              <a:gd name="connsiteX310" fmla="*/ 8978645 w 9143999"/>
              <a:gd name="connsiteY310" fmla="*/ 2691838 h 3474000"/>
              <a:gd name="connsiteX311" fmla="*/ 8978645 w 9143999"/>
              <a:gd name="connsiteY311" fmla="*/ 2723636 h 3474000"/>
              <a:gd name="connsiteX312" fmla="*/ 8995790 w 9143999"/>
              <a:gd name="connsiteY312" fmla="*/ 2723636 h 3474000"/>
              <a:gd name="connsiteX313" fmla="*/ 8995790 w 9143999"/>
              <a:gd name="connsiteY313" fmla="*/ 2755434 h 3474000"/>
              <a:gd name="connsiteX314" fmla="*/ 9013062 w 9143999"/>
              <a:gd name="connsiteY314" fmla="*/ 2755434 h 3474000"/>
              <a:gd name="connsiteX315" fmla="*/ 9013062 w 9143999"/>
              <a:gd name="connsiteY315" fmla="*/ 2787233 h 3474000"/>
              <a:gd name="connsiteX316" fmla="*/ 9030207 w 9143999"/>
              <a:gd name="connsiteY316" fmla="*/ 2787233 h 3474000"/>
              <a:gd name="connsiteX317" fmla="*/ 9030207 w 9143999"/>
              <a:gd name="connsiteY317" fmla="*/ 2755434 h 3474000"/>
              <a:gd name="connsiteX318" fmla="*/ 9036049 w 9143999"/>
              <a:gd name="connsiteY318" fmla="*/ 2755434 h 3474000"/>
              <a:gd name="connsiteX319" fmla="*/ 9047479 w 9143999"/>
              <a:gd name="connsiteY319" fmla="*/ 2755434 h 3474000"/>
              <a:gd name="connsiteX320" fmla="*/ 9047479 w 9143999"/>
              <a:gd name="connsiteY320" fmla="*/ 2723636 h 3474000"/>
              <a:gd name="connsiteX321" fmla="*/ 9064624 w 9143999"/>
              <a:gd name="connsiteY321" fmla="*/ 2723636 h 3474000"/>
              <a:gd name="connsiteX322" fmla="*/ 9064624 w 9143999"/>
              <a:gd name="connsiteY322" fmla="*/ 2691838 h 3474000"/>
              <a:gd name="connsiteX323" fmla="*/ 9068053 w 9143999"/>
              <a:gd name="connsiteY323" fmla="*/ 2691838 h 3474000"/>
              <a:gd name="connsiteX324" fmla="*/ 9081896 w 9143999"/>
              <a:gd name="connsiteY324" fmla="*/ 2691838 h 3474000"/>
              <a:gd name="connsiteX325" fmla="*/ 9081896 w 9143999"/>
              <a:gd name="connsiteY325" fmla="*/ 2660039 h 3474000"/>
              <a:gd name="connsiteX326" fmla="*/ 9099041 w 9143999"/>
              <a:gd name="connsiteY326" fmla="*/ 2660039 h 3474000"/>
              <a:gd name="connsiteX327" fmla="*/ 9099041 w 9143999"/>
              <a:gd name="connsiteY327" fmla="*/ 2628114 h 3474000"/>
              <a:gd name="connsiteX328" fmla="*/ 9116313 w 9143999"/>
              <a:gd name="connsiteY328" fmla="*/ 2628114 h 3474000"/>
              <a:gd name="connsiteX329" fmla="*/ 9116313 w 9143999"/>
              <a:gd name="connsiteY329" fmla="*/ 2596316 h 3474000"/>
              <a:gd name="connsiteX330" fmla="*/ 9133458 w 9143999"/>
              <a:gd name="connsiteY330" fmla="*/ 2596316 h 3474000"/>
              <a:gd name="connsiteX331" fmla="*/ 9133458 w 9143999"/>
              <a:gd name="connsiteY331" fmla="*/ 2564518 h 3474000"/>
              <a:gd name="connsiteX332" fmla="*/ 9135109 w 9143999"/>
              <a:gd name="connsiteY332" fmla="*/ 2564518 h 3474000"/>
              <a:gd name="connsiteX333" fmla="*/ 9143999 w 9143999"/>
              <a:gd name="connsiteY333" fmla="*/ 2564518 h 3474000"/>
              <a:gd name="connsiteX334" fmla="*/ 9143999 w 9143999"/>
              <a:gd name="connsiteY334" fmla="*/ 2869579 h 3474000"/>
              <a:gd name="connsiteX335" fmla="*/ 8759062 w 9143999"/>
              <a:gd name="connsiteY335" fmla="*/ 2869579 h 3474000"/>
              <a:gd name="connsiteX336" fmla="*/ 8759062 w 9143999"/>
              <a:gd name="connsiteY336" fmla="*/ 2596949 h 3474000"/>
              <a:gd name="connsiteX337" fmla="*/ 8759062 w 9143999"/>
              <a:gd name="connsiteY337" fmla="*/ 2575033 h 3474000"/>
              <a:gd name="connsiteX338" fmla="*/ 8759062 w 9143999"/>
              <a:gd name="connsiteY338" fmla="*/ 2565151 h 3474000"/>
              <a:gd name="connsiteX339" fmla="*/ 8741790 w 9143999"/>
              <a:gd name="connsiteY339" fmla="*/ 2565151 h 3474000"/>
              <a:gd name="connsiteX340" fmla="*/ 8741790 w 9143999"/>
              <a:gd name="connsiteY340" fmla="*/ 2533353 h 3474000"/>
              <a:gd name="connsiteX341" fmla="*/ 8724644 w 9143999"/>
              <a:gd name="connsiteY341" fmla="*/ 2533353 h 3474000"/>
              <a:gd name="connsiteX342" fmla="*/ 8724644 w 9143999"/>
              <a:gd name="connsiteY342" fmla="*/ 2501554 h 3474000"/>
              <a:gd name="connsiteX343" fmla="*/ 8707373 w 9143999"/>
              <a:gd name="connsiteY343" fmla="*/ 2501554 h 3474000"/>
              <a:gd name="connsiteX344" fmla="*/ 8707373 w 9143999"/>
              <a:gd name="connsiteY344" fmla="*/ 2469756 h 3474000"/>
              <a:gd name="connsiteX345" fmla="*/ 8690228 w 9143999"/>
              <a:gd name="connsiteY345" fmla="*/ 2469756 h 3474000"/>
              <a:gd name="connsiteX346" fmla="*/ 8690228 w 9143999"/>
              <a:gd name="connsiteY346" fmla="*/ 2437958 h 3474000"/>
              <a:gd name="connsiteX347" fmla="*/ 8672955 w 9143999"/>
              <a:gd name="connsiteY347" fmla="*/ 2437958 h 3474000"/>
              <a:gd name="connsiteX348" fmla="*/ 8672955 w 9143999"/>
              <a:gd name="connsiteY348" fmla="*/ 2469756 h 3474000"/>
              <a:gd name="connsiteX349" fmla="*/ 8655684 w 9143999"/>
              <a:gd name="connsiteY349" fmla="*/ 2469756 h 3474000"/>
              <a:gd name="connsiteX350" fmla="*/ 8655684 w 9143999"/>
              <a:gd name="connsiteY350" fmla="*/ 2501554 h 3474000"/>
              <a:gd name="connsiteX351" fmla="*/ 8638539 w 9143999"/>
              <a:gd name="connsiteY351" fmla="*/ 2501554 h 3474000"/>
              <a:gd name="connsiteX352" fmla="*/ 8638539 w 9143999"/>
              <a:gd name="connsiteY352" fmla="*/ 2533353 h 3474000"/>
              <a:gd name="connsiteX353" fmla="*/ 8621267 w 9143999"/>
              <a:gd name="connsiteY353" fmla="*/ 2533353 h 3474000"/>
              <a:gd name="connsiteX354" fmla="*/ 8621267 w 9143999"/>
              <a:gd name="connsiteY354" fmla="*/ 2565151 h 3474000"/>
              <a:gd name="connsiteX355" fmla="*/ 8608440 w 9143999"/>
              <a:gd name="connsiteY355" fmla="*/ 2565151 h 3474000"/>
              <a:gd name="connsiteX356" fmla="*/ 8608440 w 9143999"/>
              <a:gd name="connsiteY356" fmla="*/ 2533860 h 3474000"/>
              <a:gd name="connsiteX357" fmla="*/ 8591167 w 9143999"/>
              <a:gd name="connsiteY357" fmla="*/ 2533860 h 3474000"/>
              <a:gd name="connsiteX358" fmla="*/ 8591167 w 9143999"/>
              <a:gd name="connsiteY358" fmla="*/ 2502061 h 3474000"/>
              <a:gd name="connsiteX359" fmla="*/ 8573895 w 9143999"/>
              <a:gd name="connsiteY359" fmla="*/ 2502061 h 3474000"/>
              <a:gd name="connsiteX360" fmla="*/ 8573895 w 9143999"/>
              <a:gd name="connsiteY360" fmla="*/ 2470263 h 3474000"/>
              <a:gd name="connsiteX361" fmla="*/ 8556751 w 9143999"/>
              <a:gd name="connsiteY361" fmla="*/ 2470263 h 3474000"/>
              <a:gd name="connsiteX362" fmla="*/ 8556751 w 9143999"/>
              <a:gd name="connsiteY362" fmla="*/ 2438465 h 3474000"/>
              <a:gd name="connsiteX363" fmla="*/ 8549385 w 9143999"/>
              <a:gd name="connsiteY363" fmla="*/ 2438465 h 3474000"/>
              <a:gd name="connsiteX364" fmla="*/ 8539479 w 9143999"/>
              <a:gd name="connsiteY364" fmla="*/ 2438465 h 3474000"/>
              <a:gd name="connsiteX365" fmla="*/ 8539479 w 9143999"/>
              <a:gd name="connsiteY365" fmla="*/ 2406539 h 3474000"/>
              <a:gd name="connsiteX366" fmla="*/ 8522334 w 9143999"/>
              <a:gd name="connsiteY366" fmla="*/ 2406539 h 3474000"/>
              <a:gd name="connsiteX367" fmla="*/ 8522334 w 9143999"/>
              <a:gd name="connsiteY367" fmla="*/ 2374741 h 3474000"/>
              <a:gd name="connsiteX368" fmla="*/ 8505062 w 9143999"/>
              <a:gd name="connsiteY368" fmla="*/ 2374741 h 3474000"/>
              <a:gd name="connsiteX369" fmla="*/ 8505062 w 9143999"/>
              <a:gd name="connsiteY369" fmla="*/ 2342943 h 3474000"/>
              <a:gd name="connsiteX370" fmla="*/ 8487917 w 9143999"/>
              <a:gd name="connsiteY370" fmla="*/ 2342943 h 3474000"/>
              <a:gd name="connsiteX371" fmla="*/ 8487917 w 9143999"/>
              <a:gd name="connsiteY371" fmla="*/ 2374741 h 3474000"/>
              <a:gd name="connsiteX372" fmla="*/ 8481948 w 9143999"/>
              <a:gd name="connsiteY372" fmla="*/ 2374741 h 3474000"/>
              <a:gd name="connsiteX373" fmla="*/ 8470644 w 9143999"/>
              <a:gd name="connsiteY373" fmla="*/ 2374741 h 3474000"/>
              <a:gd name="connsiteX374" fmla="*/ 8470644 w 9143999"/>
              <a:gd name="connsiteY374" fmla="*/ 2406539 h 3474000"/>
              <a:gd name="connsiteX375" fmla="*/ 8453373 w 9143999"/>
              <a:gd name="connsiteY375" fmla="*/ 2406539 h 3474000"/>
              <a:gd name="connsiteX376" fmla="*/ 8453373 w 9143999"/>
              <a:gd name="connsiteY376" fmla="*/ 2438465 h 3474000"/>
              <a:gd name="connsiteX377" fmla="*/ 8449943 w 9143999"/>
              <a:gd name="connsiteY377" fmla="*/ 2438465 h 3474000"/>
              <a:gd name="connsiteX378" fmla="*/ 8436228 w 9143999"/>
              <a:gd name="connsiteY378" fmla="*/ 2438465 h 3474000"/>
              <a:gd name="connsiteX379" fmla="*/ 8436228 w 9143999"/>
              <a:gd name="connsiteY379" fmla="*/ 2470263 h 3474000"/>
              <a:gd name="connsiteX380" fmla="*/ 8418955 w 9143999"/>
              <a:gd name="connsiteY380" fmla="*/ 2470263 h 3474000"/>
              <a:gd name="connsiteX381" fmla="*/ 8418955 w 9143999"/>
              <a:gd name="connsiteY381" fmla="*/ 2502061 h 3474000"/>
              <a:gd name="connsiteX382" fmla="*/ 8401811 w 9143999"/>
              <a:gd name="connsiteY382" fmla="*/ 2502061 h 3474000"/>
              <a:gd name="connsiteX383" fmla="*/ 8401811 w 9143999"/>
              <a:gd name="connsiteY383" fmla="*/ 2533860 h 3474000"/>
              <a:gd name="connsiteX384" fmla="*/ 8384539 w 9143999"/>
              <a:gd name="connsiteY384" fmla="*/ 2533860 h 3474000"/>
              <a:gd name="connsiteX385" fmla="*/ 8384539 w 9143999"/>
              <a:gd name="connsiteY385" fmla="*/ 2565658 h 3474000"/>
              <a:gd name="connsiteX386" fmla="*/ 8383015 w 9143999"/>
              <a:gd name="connsiteY386" fmla="*/ 2565658 h 3474000"/>
              <a:gd name="connsiteX387" fmla="*/ 8367267 w 9143999"/>
              <a:gd name="connsiteY387" fmla="*/ 2565658 h 3474000"/>
              <a:gd name="connsiteX388" fmla="*/ 8367267 w 9143999"/>
              <a:gd name="connsiteY388" fmla="*/ 2575033 h 3474000"/>
              <a:gd name="connsiteX389" fmla="*/ 8367267 w 9143999"/>
              <a:gd name="connsiteY389" fmla="*/ 2599230 h 3474000"/>
              <a:gd name="connsiteX390" fmla="*/ 8367267 w 9143999"/>
              <a:gd name="connsiteY390" fmla="*/ 2869579 h 3474000"/>
              <a:gd name="connsiteX391" fmla="*/ 7975599 w 9143999"/>
              <a:gd name="connsiteY391" fmla="*/ 2869579 h 3474000"/>
              <a:gd name="connsiteX392" fmla="*/ 7975599 w 9143999"/>
              <a:gd name="connsiteY392" fmla="*/ 2596949 h 3474000"/>
              <a:gd name="connsiteX393" fmla="*/ 7975599 w 9143999"/>
              <a:gd name="connsiteY393" fmla="*/ 2575033 h 3474000"/>
              <a:gd name="connsiteX394" fmla="*/ 7975599 w 9143999"/>
              <a:gd name="connsiteY394" fmla="*/ 2565151 h 3474000"/>
              <a:gd name="connsiteX395" fmla="*/ 7958327 w 9143999"/>
              <a:gd name="connsiteY395" fmla="*/ 2565151 h 3474000"/>
              <a:gd name="connsiteX396" fmla="*/ 7958327 w 9143999"/>
              <a:gd name="connsiteY396" fmla="*/ 2533353 h 3474000"/>
              <a:gd name="connsiteX397" fmla="*/ 7941055 w 9143999"/>
              <a:gd name="connsiteY397" fmla="*/ 2533353 h 3474000"/>
              <a:gd name="connsiteX398" fmla="*/ 7941055 w 9143999"/>
              <a:gd name="connsiteY398" fmla="*/ 2501554 h 3474000"/>
              <a:gd name="connsiteX399" fmla="*/ 7923910 w 9143999"/>
              <a:gd name="connsiteY399" fmla="*/ 2501554 h 3474000"/>
              <a:gd name="connsiteX400" fmla="*/ 7923910 w 9143999"/>
              <a:gd name="connsiteY400" fmla="*/ 2469756 h 3474000"/>
              <a:gd name="connsiteX401" fmla="*/ 7906765 w 9143999"/>
              <a:gd name="connsiteY401" fmla="*/ 2469756 h 3474000"/>
              <a:gd name="connsiteX402" fmla="*/ 7906765 w 9143999"/>
              <a:gd name="connsiteY402" fmla="*/ 2437958 h 3474000"/>
              <a:gd name="connsiteX403" fmla="*/ 7889492 w 9143999"/>
              <a:gd name="connsiteY403" fmla="*/ 2437958 h 3474000"/>
              <a:gd name="connsiteX404" fmla="*/ 7889492 w 9143999"/>
              <a:gd name="connsiteY404" fmla="*/ 2469756 h 3474000"/>
              <a:gd name="connsiteX405" fmla="*/ 7872221 w 9143999"/>
              <a:gd name="connsiteY405" fmla="*/ 2469756 h 3474000"/>
              <a:gd name="connsiteX406" fmla="*/ 7872221 w 9143999"/>
              <a:gd name="connsiteY406" fmla="*/ 2501554 h 3474000"/>
              <a:gd name="connsiteX407" fmla="*/ 7855076 w 9143999"/>
              <a:gd name="connsiteY407" fmla="*/ 2501554 h 3474000"/>
              <a:gd name="connsiteX408" fmla="*/ 7855076 w 9143999"/>
              <a:gd name="connsiteY408" fmla="*/ 2533353 h 3474000"/>
              <a:gd name="connsiteX409" fmla="*/ 7837804 w 9143999"/>
              <a:gd name="connsiteY409" fmla="*/ 2533353 h 3474000"/>
              <a:gd name="connsiteX410" fmla="*/ 7837804 w 9143999"/>
              <a:gd name="connsiteY410" fmla="*/ 2565151 h 3474000"/>
              <a:gd name="connsiteX411" fmla="*/ 7824850 w 9143999"/>
              <a:gd name="connsiteY411" fmla="*/ 2565151 h 3474000"/>
              <a:gd name="connsiteX412" fmla="*/ 7824850 w 9143999"/>
              <a:gd name="connsiteY412" fmla="*/ 2533860 h 3474000"/>
              <a:gd name="connsiteX413" fmla="*/ 7807705 w 9143999"/>
              <a:gd name="connsiteY413" fmla="*/ 2533860 h 3474000"/>
              <a:gd name="connsiteX414" fmla="*/ 7807705 w 9143999"/>
              <a:gd name="connsiteY414" fmla="*/ 2502061 h 3474000"/>
              <a:gd name="connsiteX415" fmla="*/ 7790432 w 9143999"/>
              <a:gd name="connsiteY415" fmla="*/ 2502061 h 3474000"/>
              <a:gd name="connsiteX416" fmla="*/ 7790432 w 9143999"/>
              <a:gd name="connsiteY416" fmla="*/ 2470263 h 3474000"/>
              <a:gd name="connsiteX417" fmla="*/ 7773288 w 9143999"/>
              <a:gd name="connsiteY417" fmla="*/ 2470263 h 3474000"/>
              <a:gd name="connsiteX418" fmla="*/ 7773288 w 9143999"/>
              <a:gd name="connsiteY418" fmla="*/ 2438465 h 3474000"/>
              <a:gd name="connsiteX419" fmla="*/ 7765922 w 9143999"/>
              <a:gd name="connsiteY419" fmla="*/ 2438465 h 3474000"/>
              <a:gd name="connsiteX420" fmla="*/ 7756016 w 9143999"/>
              <a:gd name="connsiteY420" fmla="*/ 2438465 h 3474000"/>
              <a:gd name="connsiteX421" fmla="*/ 7756016 w 9143999"/>
              <a:gd name="connsiteY421" fmla="*/ 2406539 h 3474000"/>
              <a:gd name="connsiteX422" fmla="*/ 7738871 w 9143999"/>
              <a:gd name="connsiteY422" fmla="*/ 2406539 h 3474000"/>
              <a:gd name="connsiteX423" fmla="*/ 7738871 w 9143999"/>
              <a:gd name="connsiteY423" fmla="*/ 2374741 h 3474000"/>
              <a:gd name="connsiteX424" fmla="*/ 7721599 w 9143999"/>
              <a:gd name="connsiteY424" fmla="*/ 2374741 h 3474000"/>
              <a:gd name="connsiteX425" fmla="*/ 7721599 w 9143999"/>
              <a:gd name="connsiteY425" fmla="*/ 2342943 h 3474000"/>
              <a:gd name="connsiteX426" fmla="*/ 7704327 w 9143999"/>
              <a:gd name="connsiteY426" fmla="*/ 2342943 h 3474000"/>
              <a:gd name="connsiteX427" fmla="*/ 7704327 w 9143999"/>
              <a:gd name="connsiteY427" fmla="*/ 2374741 h 3474000"/>
              <a:gd name="connsiteX428" fmla="*/ 7698485 w 9143999"/>
              <a:gd name="connsiteY428" fmla="*/ 2374741 h 3474000"/>
              <a:gd name="connsiteX429" fmla="*/ 7687181 w 9143999"/>
              <a:gd name="connsiteY429" fmla="*/ 2374741 h 3474000"/>
              <a:gd name="connsiteX430" fmla="*/ 7687181 w 9143999"/>
              <a:gd name="connsiteY430" fmla="*/ 2406539 h 3474000"/>
              <a:gd name="connsiteX431" fmla="*/ 7669910 w 9143999"/>
              <a:gd name="connsiteY431" fmla="*/ 2406539 h 3474000"/>
              <a:gd name="connsiteX432" fmla="*/ 7669910 w 9143999"/>
              <a:gd name="connsiteY432" fmla="*/ 2438465 h 3474000"/>
              <a:gd name="connsiteX433" fmla="*/ 7666480 w 9143999"/>
              <a:gd name="connsiteY433" fmla="*/ 2438465 h 3474000"/>
              <a:gd name="connsiteX434" fmla="*/ 7652765 w 9143999"/>
              <a:gd name="connsiteY434" fmla="*/ 2438465 h 3474000"/>
              <a:gd name="connsiteX435" fmla="*/ 7652765 w 9143999"/>
              <a:gd name="connsiteY435" fmla="*/ 2470263 h 3474000"/>
              <a:gd name="connsiteX436" fmla="*/ 7635492 w 9143999"/>
              <a:gd name="connsiteY436" fmla="*/ 2470263 h 3474000"/>
              <a:gd name="connsiteX437" fmla="*/ 7635492 w 9143999"/>
              <a:gd name="connsiteY437" fmla="*/ 2502061 h 3474000"/>
              <a:gd name="connsiteX438" fmla="*/ 7618348 w 9143999"/>
              <a:gd name="connsiteY438" fmla="*/ 2502061 h 3474000"/>
              <a:gd name="connsiteX439" fmla="*/ 7618348 w 9143999"/>
              <a:gd name="connsiteY439" fmla="*/ 2533860 h 3474000"/>
              <a:gd name="connsiteX440" fmla="*/ 7601076 w 9143999"/>
              <a:gd name="connsiteY440" fmla="*/ 2533860 h 3474000"/>
              <a:gd name="connsiteX441" fmla="*/ 7601076 w 9143999"/>
              <a:gd name="connsiteY441" fmla="*/ 2565658 h 3474000"/>
              <a:gd name="connsiteX442" fmla="*/ 7599552 w 9143999"/>
              <a:gd name="connsiteY442" fmla="*/ 2565658 h 3474000"/>
              <a:gd name="connsiteX443" fmla="*/ 7583804 w 9143999"/>
              <a:gd name="connsiteY443" fmla="*/ 2565658 h 3474000"/>
              <a:gd name="connsiteX444" fmla="*/ 7583804 w 9143999"/>
              <a:gd name="connsiteY444" fmla="*/ 2575033 h 3474000"/>
              <a:gd name="connsiteX445" fmla="*/ 7583804 w 9143999"/>
              <a:gd name="connsiteY445" fmla="*/ 2599230 h 3474000"/>
              <a:gd name="connsiteX446" fmla="*/ 7583804 w 9143999"/>
              <a:gd name="connsiteY446" fmla="*/ 2869579 h 3474000"/>
              <a:gd name="connsiteX447" fmla="*/ 7192136 w 9143999"/>
              <a:gd name="connsiteY447" fmla="*/ 2869579 h 3474000"/>
              <a:gd name="connsiteX448" fmla="*/ 7192136 w 9143999"/>
              <a:gd name="connsiteY448" fmla="*/ 2596949 h 3474000"/>
              <a:gd name="connsiteX449" fmla="*/ 7192136 w 9143999"/>
              <a:gd name="connsiteY449" fmla="*/ 2575033 h 3474000"/>
              <a:gd name="connsiteX450" fmla="*/ 7192136 w 9143999"/>
              <a:gd name="connsiteY450" fmla="*/ 2565151 h 3474000"/>
              <a:gd name="connsiteX451" fmla="*/ 7174864 w 9143999"/>
              <a:gd name="connsiteY451" fmla="*/ 2565151 h 3474000"/>
              <a:gd name="connsiteX452" fmla="*/ 7174864 w 9143999"/>
              <a:gd name="connsiteY452" fmla="*/ 2533353 h 3474000"/>
              <a:gd name="connsiteX453" fmla="*/ 7157592 w 9143999"/>
              <a:gd name="connsiteY453" fmla="*/ 2533353 h 3474000"/>
              <a:gd name="connsiteX454" fmla="*/ 7157592 w 9143999"/>
              <a:gd name="connsiteY454" fmla="*/ 2501554 h 3474000"/>
              <a:gd name="connsiteX455" fmla="*/ 7140447 w 9143999"/>
              <a:gd name="connsiteY455" fmla="*/ 2501554 h 3474000"/>
              <a:gd name="connsiteX456" fmla="*/ 7140447 w 9143999"/>
              <a:gd name="connsiteY456" fmla="*/ 2469756 h 3474000"/>
              <a:gd name="connsiteX457" fmla="*/ 7123302 w 9143999"/>
              <a:gd name="connsiteY457" fmla="*/ 2469756 h 3474000"/>
              <a:gd name="connsiteX458" fmla="*/ 7123302 w 9143999"/>
              <a:gd name="connsiteY458" fmla="*/ 2437958 h 3474000"/>
              <a:gd name="connsiteX459" fmla="*/ 7106030 w 9143999"/>
              <a:gd name="connsiteY459" fmla="*/ 2437958 h 3474000"/>
              <a:gd name="connsiteX460" fmla="*/ 7106030 w 9143999"/>
              <a:gd name="connsiteY460" fmla="*/ 2469756 h 3474000"/>
              <a:gd name="connsiteX461" fmla="*/ 7088758 w 9143999"/>
              <a:gd name="connsiteY461" fmla="*/ 2469756 h 3474000"/>
              <a:gd name="connsiteX462" fmla="*/ 7088758 w 9143999"/>
              <a:gd name="connsiteY462" fmla="*/ 2501554 h 3474000"/>
              <a:gd name="connsiteX463" fmla="*/ 7071613 w 9143999"/>
              <a:gd name="connsiteY463" fmla="*/ 2501554 h 3474000"/>
              <a:gd name="connsiteX464" fmla="*/ 7071613 w 9143999"/>
              <a:gd name="connsiteY464" fmla="*/ 2533353 h 3474000"/>
              <a:gd name="connsiteX465" fmla="*/ 7054341 w 9143999"/>
              <a:gd name="connsiteY465" fmla="*/ 2533353 h 3474000"/>
              <a:gd name="connsiteX466" fmla="*/ 7054341 w 9143999"/>
              <a:gd name="connsiteY466" fmla="*/ 2565151 h 3474000"/>
              <a:gd name="connsiteX467" fmla="*/ 7041514 w 9143999"/>
              <a:gd name="connsiteY467" fmla="*/ 2565151 h 3474000"/>
              <a:gd name="connsiteX468" fmla="*/ 7041514 w 9143999"/>
              <a:gd name="connsiteY468" fmla="*/ 2533860 h 3474000"/>
              <a:gd name="connsiteX469" fmla="*/ 7024242 w 9143999"/>
              <a:gd name="connsiteY469" fmla="*/ 2533860 h 3474000"/>
              <a:gd name="connsiteX470" fmla="*/ 7024242 w 9143999"/>
              <a:gd name="connsiteY470" fmla="*/ 2502061 h 3474000"/>
              <a:gd name="connsiteX471" fmla="*/ 7006969 w 9143999"/>
              <a:gd name="connsiteY471" fmla="*/ 2502061 h 3474000"/>
              <a:gd name="connsiteX472" fmla="*/ 7006969 w 9143999"/>
              <a:gd name="connsiteY472" fmla="*/ 2470263 h 3474000"/>
              <a:gd name="connsiteX473" fmla="*/ 6989825 w 9143999"/>
              <a:gd name="connsiteY473" fmla="*/ 2470263 h 3474000"/>
              <a:gd name="connsiteX474" fmla="*/ 6989825 w 9143999"/>
              <a:gd name="connsiteY474" fmla="*/ 2438465 h 3474000"/>
              <a:gd name="connsiteX475" fmla="*/ 6982459 w 9143999"/>
              <a:gd name="connsiteY475" fmla="*/ 2438465 h 3474000"/>
              <a:gd name="connsiteX476" fmla="*/ 6972553 w 9143999"/>
              <a:gd name="connsiteY476" fmla="*/ 2438465 h 3474000"/>
              <a:gd name="connsiteX477" fmla="*/ 6972553 w 9143999"/>
              <a:gd name="connsiteY477" fmla="*/ 2406539 h 3474000"/>
              <a:gd name="connsiteX478" fmla="*/ 6955408 w 9143999"/>
              <a:gd name="connsiteY478" fmla="*/ 2406539 h 3474000"/>
              <a:gd name="connsiteX479" fmla="*/ 6955408 w 9143999"/>
              <a:gd name="connsiteY479" fmla="*/ 2374741 h 3474000"/>
              <a:gd name="connsiteX480" fmla="*/ 6938136 w 9143999"/>
              <a:gd name="connsiteY480" fmla="*/ 2374741 h 3474000"/>
              <a:gd name="connsiteX481" fmla="*/ 6938136 w 9143999"/>
              <a:gd name="connsiteY481" fmla="*/ 2342943 h 3474000"/>
              <a:gd name="connsiteX482" fmla="*/ 6920864 w 9143999"/>
              <a:gd name="connsiteY482" fmla="*/ 2342943 h 3474000"/>
              <a:gd name="connsiteX483" fmla="*/ 6920864 w 9143999"/>
              <a:gd name="connsiteY483" fmla="*/ 2374741 h 3474000"/>
              <a:gd name="connsiteX484" fmla="*/ 6915022 w 9143999"/>
              <a:gd name="connsiteY484" fmla="*/ 2374741 h 3474000"/>
              <a:gd name="connsiteX485" fmla="*/ 6903718 w 9143999"/>
              <a:gd name="connsiteY485" fmla="*/ 2374741 h 3474000"/>
              <a:gd name="connsiteX486" fmla="*/ 6903718 w 9143999"/>
              <a:gd name="connsiteY486" fmla="*/ 2406539 h 3474000"/>
              <a:gd name="connsiteX487" fmla="*/ 6886447 w 9143999"/>
              <a:gd name="connsiteY487" fmla="*/ 2406539 h 3474000"/>
              <a:gd name="connsiteX488" fmla="*/ 6886447 w 9143999"/>
              <a:gd name="connsiteY488" fmla="*/ 2438465 h 3474000"/>
              <a:gd name="connsiteX489" fmla="*/ 6883017 w 9143999"/>
              <a:gd name="connsiteY489" fmla="*/ 2438465 h 3474000"/>
              <a:gd name="connsiteX490" fmla="*/ 6869302 w 9143999"/>
              <a:gd name="connsiteY490" fmla="*/ 2438465 h 3474000"/>
              <a:gd name="connsiteX491" fmla="*/ 6869302 w 9143999"/>
              <a:gd name="connsiteY491" fmla="*/ 2470263 h 3474000"/>
              <a:gd name="connsiteX492" fmla="*/ 6852030 w 9143999"/>
              <a:gd name="connsiteY492" fmla="*/ 2470263 h 3474000"/>
              <a:gd name="connsiteX493" fmla="*/ 6852030 w 9143999"/>
              <a:gd name="connsiteY493" fmla="*/ 2502061 h 3474000"/>
              <a:gd name="connsiteX494" fmla="*/ 6834885 w 9143999"/>
              <a:gd name="connsiteY494" fmla="*/ 2502061 h 3474000"/>
              <a:gd name="connsiteX495" fmla="*/ 6834885 w 9143999"/>
              <a:gd name="connsiteY495" fmla="*/ 2533860 h 3474000"/>
              <a:gd name="connsiteX496" fmla="*/ 6817613 w 9143999"/>
              <a:gd name="connsiteY496" fmla="*/ 2533860 h 3474000"/>
              <a:gd name="connsiteX497" fmla="*/ 6817613 w 9143999"/>
              <a:gd name="connsiteY497" fmla="*/ 2565658 h 3474000"/>
              <a:gd name="connsiteX498" fmla="*/ 6816089 w 9143999"/>
              <a:gd name="connsiteY498" fmla="*/ 2565658 h 3474000"/>
              <a:gd name="connsiteX499" fmla="*/ 6800341 w 9143999"/>
              <a:gd name="connsiteY499" fmla="*/ 2565658 h 3474000"/>
              <a:gd name="connsiteX500" fmla="*/ 6800341 w 9143999"/>
              <a:gd name="connsiteY500" fmla="*/ 2575033 h 3474000"/>
              <a:gd name="connsiteX501" fmla="*/ 6800341 w 9143999"/>
              <a:gd name="connsiteY501" fmla="*/ 2599230 h 3474000"/>
              <a:gd name="connsiteX502" fmla="*/ 6800341 w 9143999"/>
              <a:gd name="connsiteY502" fmla="*/ 2869579 h 3474000"/>
              <a:gd name="connsiteX503" fmla="*/ 7192136 w 9143999"/>
              <a:gd name="connsiteY503" fmla="*/ 2869579 h 3474000"/>
              <a:gd name="connsiteX504" fmla="*/ 7192136 w 9143999"/>
              <a:gd name="connsiteY504" fmla="*/ 3142208 h 3474000"/>
              <a:gd name="connsiteX505" fmla="*/ 7192136 w 9143999"/>
              <a:gd name="connsiteY505" fmla="*/ 3164125 h 3474000"/>
              <a:gd name="connsiteX506" fmla="*/ 7192136 w 9143999"/>
              <a:gd name="connsiteY506" fmla="*/ 3174006 h 3474000"/>
              <a:gd name="connsiteX507" fmla="*/ 7174864 w 9143999"/>
              <a:gd name="connsiteY507" fmla="*/ 3174006 h 3474000"/>
              <a:gd name="connsiteX508" fmla="*/ 7174864 w 9143999"/>
              <a:gd name="connsiteY508" fmla="*/ 3142208 h 3474000"/>
              <a:gd name="connsiteX509" fmla="*/ 7157592 w 9143999"/>
              <a:gd name="connsiteY509" fmla="*/ 3142208 h 3474000"/>
              <a:gd name="connsiteX510" fmla="*/ 7157592 w 9143999"/>
              <a:gd name="connsiteY510" fmla="*/ 3110410 h 3474000"/>
              <a:gd name="connsiteX511" fmla="*/ 7140447 w 9143999"/>
              <a:gd name="connsiteY511" fmla="*/ 3110410 h 3474000"/>
              <a:gd name="connsiteX512" fmla="*/ 7140447 w 9143999"/>
              <a:gd name="connsiteY512" fmla="*/ 3078612 h 3474000"/>
              <a:gd name="connsiteX513" fmla="*/ 7123175 w 9143999"/>
              <a:gd name="connsiteY513" fmla="*/ 3078612 h 3474000"/>
              <a:gd name="connsiteX514" fmla="*/ 7123175 w 9143999"/>
              <a:gd name="connsiteY514" fmla="*/ 3046813 h 3474000"/>
              <a:gd name="connsiteX515" fmla="*/ 7106030 w 9143999"/>
              <a:gd name="connsiteY515" fmla="*/ 3046813 h 3474000"/>
              <a:gd name="connsiteX516" fmla="*/ 7106030 w 9143999"/>
              <a:gd name="connsiteY516" fmla="*/ 3078612 h 3474000"/>
              <a:gd name="connsiteX517" fmla="*/ 7088758 w 9143999"/>
              <a:gd name="connsiteY517" fmla="*/ 3078612 h 3474000"/>
              <a:gd name="connsiteX518" fmla="*/ 7088758 w 9143999"/>
              <a:gd name="connsiteY518" fmla="*/ 3110410 h 3474000"/>
              <a:gd name="connsiteX519" fmla="*/ 7071613 w 9143999"/>
              <a:gd name="connsiteY519" fmla="*/ 3110410 h 3474000"/>
              <a:gd name="connsiteX520" fmla="*/ 7071613 w 9143999"/>
              <a:gd name="connsiteY520" fmla="*/ 3142208 h 3474000"/>
              <a:gd name="connsiteX521" fmla="*/ 7054341 w 9143999"/>
              <a:gd name="connsiteY521" fmla="*/ 3142208 h 3474000"/>
              <a:gd name="connsiteX522" fmla="*/ 7054341 w 9143999"/>
              <a:gd name="connsiteY522" fmla="*/ 3174006 h 3474000"/>
              <a:gd name="connsiteX523" fmla="*/ 7041387 w 9143999"/>
              <a:gd name="connsiteY523" fmla="*/ 3174006 h 3474000"/>
              <a:gd name="connsiteX524" fmla="*/ 7041387 w 9143999"/>
              <a:gd name="connsiteY524" fmla="*/ 3142715 h 3474000"/>
              <a:gd name="connsiteX525" fmla="*/ 7024242 w 9143999"/>
              <a:gd name="connsiteY525" fmla="*/ 3142715 h 3474000"/>
              <a:gd name="connsiteX526" fmla="*/ 7024242 w 9143999"/>
              <a:gd name="connsiteY526" fmla="*/ 3110916 h 3474000"/>
              <a:gd name="connsiteX527" fmla="*/ 7006969 w 9143999"/>
              <a:gd name="connsiteY527" fmla="*/ 3110916 h 3474000"/>
              <a:gd name="connsiteX528" fmla="*/ 7006969 w 9143999"/>
              <a:gd name="connsiteY528" fmla="*/ 3079118 h 3474000"/>
              <a:gd name="connsiteX529" fmla="*/ 6989825 w 9143999"/>
              <a:gd name="connsiteY529" fmla="*/ 3079118 h 3474000"/>
              <a:gd name="connsiteX530" fmla="*/ 6989825 w 9143999"/>
              <a:gd name="connsiteY530" fmla="*/ 3047320 h 3474000"/>
              <a:gd name="connsiteX531" fmla="*/ 6982459 w 9143999"/>
              <a:gd name="connsiteY531" fmla="*/ 3047320 h 3474000"/>
              <a:gd name="connsiteX532" fmla="*/ 6972553 w 9143999"/>
              <a:gd name="connsiteY532" fmla="*/ 3047320 h 3474000"/>
              <a:gd name="connsiteX533" fmla="*/ 6972553 w 9143999"/>
              <a:gd name="connsiteY533" fmla="*/ 3015522 h 3474000"/>
              <a:gd name="connsiteX534" fmla="*/ 6955408 w 9143999"/>
              <a:gd name="connsiteY534" fmla="*/ 3015522 h 3474000"/>
              <a:gd name="connsiteX535" fmla="*/ 6955408 w 9143999"/>
              <a:gd name="connsiteY535" fmla="*/ 2983723 h 3474000"/>
              <a:gd name="connsiteX536" fmla="*/ 6938136 w 9143999"/>
              <a:gd name="connsiteY536" fmla="*/ 2983723 h 3474000"/>
              <a:gd name="connsiteX537" fmla="*/ 6938136 w 9143999"/>
              <a:gd name="connsiteY537" fmla="*/ 2951925 h 3474000"/>
              <a:gd name="connsiteX538" fmla="*/ 6920864 w 9143999"/>
              <a:gd name="connsiteY538" fmla="*/ 2951925 h 3474000"/>
              <a:gd name="connsiteX539" fmla="*/ 6920864 w 9143999"/>
              <a:gd name="connsiteY539" fmla="*/ 2983723 h 3474000"/>
              <a:gd name="connsiteX540" fmla="*/ 6915022 w 9143999"/>
              <a:gd name="connsiteY540" fmla="*/ 2983723 h 3474000"/>
              <a:gd name="connsiteX541" fmla="*/ 6903718 w 9143999"/>
              <a:gd name="connsiteY541" fmla="*/ 2983723 h 3474000"/>
              <a:gd name="connsiteX542" fmla="*/ 6903718 w 9143999"/>
              <a:gd name="connsiteY542" fmla="*/ 3015522 h 3474000"/>
              <a:gd name="connsiteX543" fmla="*/ 6886447 w 9143999"/>
              <a:gd name="connsiteY543" fmla="*/ 3015522 h 3474000"/>
              <a:gd name="connsiteX544" fmla="*/ 6886447 w 9143999"/>
              <a:gd name="connsiteY544" fmla="*/ 3047320 h 3474000"/>
              <a:gd name="connsiteX545" fmla="*/ 6883017 w 9143999"/>
              <a:gd name="connsiteY545" fmla="*/ 3047320 h 3474000"/>
              <a:gd name="connsiteX546" fmla="*/ 6869175 w 9143999"/>
              <a:gd name="connsiteY546" fmla="*/ 3047320 h 3474000"/>
              <a:gd name="connsiteX547" fmla="*/ 6869175 w 9143999"/>
              <a:gd name="connsiteY547" fmla="*/ 3079118 h 3474000"/>
              <a:gd name="connsiteX548" fmla="*/ 6852030 w 9143999"/>
              <a:gd name="connsiteY548" fmla="*/ 3079118 h 3474000"/>
              <a:gd name="connsiteX549" fmla="*/ 6852030 w 9143999"/>
              <a:gd name="connsiteY549" fmla="*/ 3110916 h 3474000"/>
              <a:gd name="connsiteX550" fmla="*/ 6834758 w 9143999"/>
              <a:gd name="connsiteY550" fmla="*/ 3110916 h 3474000"/>
              <a:gd name="connsiteX551" fmla="*/ 6834758 w 9143999"/>
              <a:gd name="connsiteY551" fmla="*/ 3142715 h 3474000"/>
              <a:gd name="connsiteX552" fmla="*/ 6817613 w 9143999"/>
              <a:gd name="connsiteY552" fmla="*/ 3142715 h 3474000"/>
              <a:gd name="connsiteX553" fmla="*/ 6817613 w 9143999"/>
              <a:gd name="connsiteY553" fmla="*/ 3174513 h 3474000"/>
              <a:gd name="connsiteX554" fmla="*/ 6815962 w 9143999"/>
              <a:gd name="connsiteY554" fmla="*/ 3174513 h 3474000"/>
              <a:gd name="connsiteX555" fmla="*/ 6800341 w 9143999"/>
              <a:gd name="connsiteY555" fmla="*/ 3174513 h 3474000"/>
              <a:gd name="connsiteX556" fmla="*/ 6800341 w 9143999"/>
              <a:gd name="connsiteY556" fmla="*/ 3184014 h 3474000"/>
              <a:gd name="connsiteX557" fmla="*/ 6800341 w 9143999"/>
              <a:gd name="connsiteY557" fmla="*/ 3208212 h 3474000"/>
              <a:gd name="connsiteX558" fmla="*/ 6800341 w 9143999"/>
              <a:gd name="connsiteY558" fmla="*/ 3474000 h 3474000"/>
              <a:gd name="connsiteX559" fmla="*/ 6408672 w 9143999"/>
              <a:gd name="connsiteY559" fmla="*/ 3474000 h 3474000"/>
              <a:gd name="connsiteX560" fmla="*/ 6408672 w 9143999"/>
              <a:gd name="connsiteY560" fmla="*/ 3205804 h 3474000"/>
              <a:gd name="connsiteX561" fmla="*/ 6408672 w 9143999"/>
              <a:gd name="connsiteY561" fmla="*/ 3184014 h 3474000"/>
              <a:gd name="connsiteX562" fmla="*/ 6408672 w 9143999"/>
              <a:gd name="connsiteY562" fmla="*/ 3174006 h 3474000"/>
              <a:gd name="connsiteX563" fmla="*/ 6425817 w 9143999"/>
              <a:gd name="connsiteY563" fmla="*/ 3174006 h 3474000"/>
              <a:gd name="connsiteX564" fmla="*/ 6425817 w 9143999"/>
              <a:gd name="connsiteY564" fmla="*/ 3205804 h 3474000"/>
              <a:gd name="connsiteX565" fmla="*/ 6443089 w 9143999"/>
              <a:gd name="connsiteY565" fmla="*/ 3205804 h 3474000"/>
              <a:gd name="connsiteX566" fmla="*/ 6443089 w 9143999"/>
              <a:gd name="connsiteY566" fmla="*/ 3237603 h 3474000"/>
              <a:gd name="connsiteX567" fmla="*/ 6460234 w 9143999"/>
              <a:gd name="connsiteY567" fmla="*/ 3237603 h 3474000"/>
              <a:gd name="connsiteX568" fmla="*/ 6460234 w 9143999"/>
              <a:gd name="connsiteY568" fmla="*/ 3269401 h 3474000"/>
              <a:gd name="connsiteX569" fmla="*/ 6477506 w 9143999"/>
              <a:gd name="connsiteY569" fmla="*/ 3269401 h 3474000"/>
              <a:gd name="connsiteX570" fmla="*/ 6477506 w 9143999"/>
              <a:gd name="connsiteY570" fmla="*/ 3301199 h 3474000"/>
              <a:gd name="connsiteX571" fmla="*/ 6494651 w 9143999"/>
              <a:gd name="connsiteY571" fmla="*/ 3301199 h 3474000"/>
              <a:gd name="connsiteX572" fmla="*/ 6494651 w 9143999"/>
              <a:gd name="connsiteY572" fmla="*/ 3269401 h 3474000"/>
              <a:gd name="connsiteX573" fmla="*/ 6511923 w 9143999"/>
              <a:gd name="connsiteY573" fmla="*/ 3269401 h 3474000"/>
              <a:gd name="connsiteX574" fmla="*/ 6511923 w 9143999"/>
              <a:gd name="connsiteY574" fmla="*/ 3237603 h 3474000"/>
              <a:gd name="connsiteX575" fmla="*/ 6529068 w 9143999"/>
              <a:gd name="connsiteY575" fmla="*/ 3237603 h 3474000"/>
              <a:gd name="connsiteX576" fmla="*/ 6529068 w 9143999"/>
              <a:gd name="connsiteY576" fmla="*/ 3205804 h 3474000"/>
              <a:gd name="connsiteX577" fmla="*/ 6546340 w 9143999"/>
              <a:gd name="connsiteY577" fmla="*/ 3205804 h 3474000"/>
              <a:gd name="connsiteX578" fmla="*/ 6546340 w 9143999"/>
              <a:gd name="connsiteY578" fmla="*/ 3174006 h 3474000"/>
              <a:gd name="connsiteX579" fmla="*/ 6559167 w 9143999"/>
              <a:gd name="connsiteY579" fmla="*/ 3174006 h 3474000"/>
              <a:gd name="connsiteX580" fmla="*/ 6559167 w 9143999"/>
              <a:gd name="connsiteY580" fmla="*/ 3205298 h 3474000"/>
              <a:gd name="connsiteX581" fmla="*/ 6576439 w 9143999"/>
              <a:gd name="connsiteY581" fmla="*/ 3205298 h 3474000"/>
              <a:gd name="connsiteX582" fmla="*/ 6576439 w 9143999"/>
              <a:gd name="connsiteY582" fmla="*/ 3237096 h 3474000"/>
              <a:gd name="connsiteX583" fmla="*/ 6593711 w 9143999"/>
              <a:gd name="connsiteY583" fmla="*/ 3237096 h 3474000"/>
              <a:gd name="connsiteX584" fmla="*/ 6593711 w 9143999"/>
              <a:gd name="connsiteY584" fmla="*/ 3268894 h 3474000"/>
              <a:gd name="connsiteX585" fmla="*/ 6610856 w 9143999"/>
              <a:gd name="connsiteY585" fmla="*/ 3268894 h 3474000"/>
              <a:gd name="connsiteX586" fmla="*/ 6610856 w 9143999"/>
              <a:gd name="connsiteY586" fmla="*/ 3300693 h 3474000"/>
              <a:gd name="connsiteX587" fmla="*/ 6618222 w 9143999"/>
              <a:gd name="connsiteY587" fmla="*/ 3300693 h 3474000"/>
              <a:gd name="connsiteX588" fmla="*/ 6628128 w 9143999"/>
              <a:gd name="connsiteY588" fmla="*/ 3300693 h 3474000"/>
              <a:gd name="connsiteX589" fmla="*/ 6628128 w 9143999"/>
              <a:gd name="connsiteY589" fmla="*/ 3332491 h 3474000"/>
              <a:gd name="connsiteX590" fmla="*/ 6645273 w 9143999"/>
              <a:gd name="connsiteY590" fmla="*/ 3332491 h 3474000"/>
              <a:gd name="connsiteX591" fmla="*/ 6645273 w 9143999"/>
              <a:gd name="connsiteY591" fmla="*/ 3364289 h 3474000"/>
              <a:gd name="connsiteX592" fmla="*/ 6662545 w 9143999"/>
              <a:gd name="connsiteY592" fmla="*/ 3364289 h 3474000"/>
              <a:gd name="connsiteX593" fmla="*/ 6662545 w 9143999"/>
              <a:gd name="connsiteY593" fmla="*/ 3396214 h 3474000"/>
              <a:gd name="connsiteX594" fmla="*/ 6679817 w 9143999"/>
              <a:gd name="connsiteY594" fmla="*/ 3396214 h 3474000"/>
              <a:gd name="connsiteX595" fmla="*/ 6679817 w 9143999"/>
              <a:gd name="connsiteY595" fmla="*/ 3364289 h 3474000"/>
              <a:gd name="connsiteX596" fmla="*/ 6685659 w 9143999"/>
              <a:gd name="connsiteY596" fmla="*/ 3364289 h 3474000"/>
              <a:gd name="connsiteX597" fmla="*/ 6696962 w 9143999"/>
              <a:gd name="connsiteY597" fmla="*/ 3364289 h 3474000"/>
              <a:gd name="connsiteX598" fmla="*/ 6696962 w 9143999"/>
              <a:gd name="connsiteY598" fmla="*/ 3332491 h 3474000"/>
              <a:gd name="connsiteX599" fmla="*/ 6714234 w 9143999"/>
              <a:gd name="connsiteY599" fmla="*/ 3332491 h 3474000"/>
              <a:gd name="connsiteX600" fmla="*/ 6714234 w 9143999"/>
              <a:gd name="connsiteY600" fmla="*/ 3300693 h 3474000"/>
              <a:gd name="connsiteX601" fmla="*/ 6717663 w 9143999"/>
              <a:gd name="connsiteY601" fmla="*/ 3300693 h 3474000"/>
              <a:gd name="connsiteX602" fmla="*/ 6731380 w 9143999"/>
              <a:gd name="connsiteY602" fmla="*/ 3300693 h 3474000"/>
              <a:gd name="connsiteX603" fmla="*/ 6731380 w 9143999"/>
              <a:gd name="connsiteY603" fmla="*/ 3268894 h 3474000"/>
              <a:gd name="connsiteX604" fmla="*/ 6748651 w 9143999"/>
              <a:gd name="connsiteY604" fmla="*/ 3268894 h 3474000"/>
              <a:gd name="connsiteX605" fmla="*/ 6748651 w 9143999"/>
              <a:gd name="connsiteY605" fmla="*/ 3237096 h 3474000"/>
              <a:gd name="connsiteX606" fmla="*/ 6765923 w 9143999"/>
              <a:gd name="connsiteY606" fmla="*/ 3237096 h 3474000"/>
              <a:gd name="connsiteX607" fmla="*/ 6765923 w 9143999"/>
              <a:gd name="connsiteY607" fmla="*/ 3205298 h 3474000"/>
              <a:gd name="connsiteX608" fmla="*/ 6783068 w 9143999"/>
              <a:gd name="connsiteY608" fmla="*/ 3205298 h 3474000"/>
              <a:gd name="connsiteX609" fmla="*/ 6783068 w 9143999"/>
              <a:gd name="connsiteY609" fmla="*/ 3173500 h 3474000"/>
              <a:gd name="connsiteX610" fmla="*/ 6784719 w 9143999"/>
              <a:gd name="connsiteY610" fmla="*/ 3173500 h 3474000"/>
              <a:gd name="connsiteX611" fmla="*/ 6800340 w 9143999"/>
              <a:gd name="connsiteY611" fmla="*/ 3173500 h 3474000"/>
              <a:gd name="connsiteX612" fmla="*/ 6800340 w 9143999"/>
              <a:gd name="connsiteY612" fmla="*/ 3164125 h 3474000"/>
              <a:gd name="connsiteX613" fmla="*/ 6800340 w 9143999"/>
              <a:gd name="connsiteY613" fmla="*/ 3139801 h 3474000"/>
              <a:gd name="connsiteX614" fmla="*/ 6800340 w 9143999"/>
              <a:gd name="connsiteY614" fmla="*/ 2869579 h 3474000"/>
              <a:gd name="connsiteX615" fmla="*/ 6408672 w 9143999"/>
              <a:gd name="connsiteY615" fmla="*/ 2869579 h 3474000"/>
              <a:gd name="connsiteX616" fmla="*/ 6408672 w 9143999"/>
              <a:gd name="connsiteY616" fmla="*/ 3142208 h 3474000"/>
              <a:gd name="connsiteX617" fmla="*/ 6408672 w 9143999"/>
              <a:gd name="connsiteY617" fmla="*/ 3164125 h 3474000"/>
              <a:gd name="connsiteX618" fmla="*/ 6408672 w 9143999"/>
              <a:gd name="connsiteY618" fmla="*/ 3174006 h 3474000"/>
              <a:gd name="connsiteX619" fmla="*/ 6391400 w 9143999"/>
              <a:gd name="connsiteY619" fmla="*/ 3174006 h 3474000"/>
              <a:gd name="connsiteX620" fmla="*/ 6391400 w 9143999"/>
              <a:gd name="connsiteY620" fmla="*/ 3142208 h 3474000"/>
              <a:gd name="connsiteX621" fmla="*/ 6374128 w 9143999"/>
              <a:gd name="connsiteY621" fmla="*/ 3142208 h 3474000"/>
              <a:gd name="connsiteX622" fmla="*/ 6374128 w 9143999"/>
              <a:gd name="connsiteY622" fmla="*/ 3110410 h 3474000"/>
              <a:gd name="connsiteX623" fmla="*/ 6356983 w 9143999"/>
              <a:gd name="connsiteY623" fmla="*/ 3110410 h 3474000"/>
              <a:gd name="connsiteX624" fmla="*/ 6356983 w 9143999"/>
              <a:gd name="connsiteY624" fmla="*/ 3078612 h 3474000"/>
              <a:gd name="connsiteX625" fmla="*/ 6339711 w 9143999"/>
              <a:gd name="connsiteY625" fmla="*/ 3078612 h 3474000"/>
              <a:gd name="connsiteX626" fmla="*/ 6339711 w 9143999"/>
              <a:gd name="connsiteY626" fmla="*/ 3046813 h 3474000"/>
              <a:gd name="connsiteX627" fmla="*/ 6322566 w 9143999"/>
              <a:gd name="connsiteY627" fmla="*/ 3046813 h 3474000"/>
              <a:gd name="connsiteX628" fmla="*/ 6322566 w 9143999"/>
              <a:gd name="connsiteY628" fmla="*/ 3078612 h 3474000"/>
              <a:gd name="connsiteX629" fmla="*/ 6305294 w 9143999"/>
              <a:gd name="connsiteY629" fmla="*/ 3078612 h 3474000"/>
              <a:gd name="connsiteX630" fmla="*/ 6305294 w 9143999"/>
              <a:gd name="connsiteY630" fmla="*/ 3110410 h 3474000"/>
              <a:gd name="connsiteX631" fmla="*/ 6288149 w 9143999"/>
              <a:gd name="connsiteY631" fmla="*/ 3110410 h 3474000"/>
              <a:gd name="connsiteX632" fmla="*/ 6288149 w 9143999"/>
              <a:gd name="connsiteY632" fmla="*/ 3142208 h 3474000"/>
              <a:gd name="connsiteX633" fmla="*/ 6270877 w 9143999"/>
              <a:gd name="connsiteY633" fmla="*/ 3142208 h 3474000"/>
              <a:gd name="connsiteX634" fmla="*/ 6270877 w 9143999"/>
              <a:gd name="connsiteY634" fmla="*/ 3174006 h 3474000"/>
              <a:gd name="connsiteX635" fmla="*/ 6257923 w 9143999"/>
              <a:gd name="connsiteY635" fmla="*/ 3174006 h 3474000"/>
              <a:gd name="connsiteX636" fmla="*/ 6257923 w 9143999"/>
              <a:gd name="connsiteY636" fmla="*/ 3142715 h 3474000"/>
              <a:gd name="connsiteX637" fmla="*/ 6240778 w 9143999"/>
              <a:gd name="connsiteY637" fmla="*/ 3142715 h 3474000"/>
              <a:gd name="connsiteX638" fmla="*/ 6240778 w 9143999"/>
              <a:gd name="connsiteY638" fmla="*/ 3110916 h 3474000"/>
              <a:gd name="connsiteX639" fmla="*/ 6223506 w 9143999"/>
              <a:gd name="connsiteY639" fmla="*/ 3110916 h 3474000"/>
              <a:gd name="connsiteX640" fmla="*/ 6223506 w 9143999"/>
              <a:gd name="connsiteY640" fmla="*/ 3079118 h 3474000"/>
              <a:gd name="connsiteX641" fmla="*/ 6206361 w 9143999"/>
              <a:gd name="connsiteY641" fmla="*/ 3079118 h 3474000"/>
              <a:gd name="connsiteX642" fmla="*/ 6206361 w 9143999"/>
              <a:gd name="connsiteY642" fmla="*/ 3047320 h 3474000"/>
              <a:gd name="connsiteX643" fmla="*/ 6198995 w 9143999"/>
              <a:gd name="connsiteY643" fmla="*/ 3047320 h 3474000"/>
              <a:gd name="connsiteX644" fmla="*/ 6189089 w 9143999"/>
              <a:gd name="connsiteY644" fmla="*/ 3047320 h 3474000"/>
              <a:gd name="connsiteX645" fmla="*/ 6189089 w 9143999"/>
              <a:gd name="connsiteY645" fmla="*/ 3015522 h 3474000"/>
              <a:gd name="connsiteX646" fmla="*/ 6171944 w 9143999"/>
              <a:gd name="connsiteY646" fmla="*/ 3015522 h 3474000"/>
              <a:gd name="connsiteX647" fmla="*/ 6171944 w 9143999"/>
              <a:gd name="connsiteY647" fmla="*/ 2983723 h 3474000"/>
              <a:gd name="connsiteX648" fmla="*/ 6154672 w 9143999"/>
              <a:gd name="connsiteY648" fmla="*/ 2983723 h 3474000"/>
              <a:gd name="connsiteX649" fmla="*/ 6154672 w 9143999"/>
              <a:gd name="connsiteY649" fmla="*/ 2951925 h 3474000"/>
              <a:gd name="connsiteX650" fmla="*/ 6137400 w 9143999"/>
              <a:gd name="connsiteY650" fmla="*/ 2951925 h 3474000"/>
              <a:gd name="connsiteX651" fmla="*/ 6137400 w 9143999"/>
              <a:gd name="connsiteY651" fmla="*/ 2983723 h 3474000"/>
              <a:gd name="connsiteX652" fmla="*/ 6131558 w 9143999"/>
              <a:gd name="connsiteY652" fmla="*/ 2983723 h 3474000"/>
              <a:gd name="connsiteX653" fmla="*/ 6120255 w 9143999"/>
              <a:gd name="connsiteY653" fmla="*/ 2983723 h 3474000"/>
              <a:gd name="connsiteX654" fmla="*/ 6120255 w 9143999"/>
              <a:gd name="connsiteY654" fmla="*/ 3015522 h 3474000"/>
              <a:gd name="connsiteX655" fmla="*/ 6102983 w 9143999"/>
              <a:gd name="connsiteY655" fmla="*/ 3015522 h 3474000"/>
              <a:gd name="connsiteX656" fmla="*/ 6102983 w 9143999"/>
              <a:gd name="connsiteY656" fmla="*/ 3047320 h 3474000"/>
              <a:gd name="connsiteX657" fmla="*/ 6099554 w 9143999"/>
              <a:gd name="connsiteY657" fmla="*/ 3047320 h 3474000"/>
              <a:gd name="connsiteX658" fmla="*/ 6085711 w 9143999"/>
              <a:gd name="connsiteY658" fmla="*/ 3047320 h 3474000"/>
              <a:gd name="connsiteX659" fmla="*/ 6085711 w 9143999"/>
              <a:gd name="connsiteY659" fmla="*/ 3079118 h 3474000"/>
              <a:gd name="connsiteX660" fmla="*/ 6068566 w 9143999"/>
              <a:gd name="connsiteY660" fmla="*/ 3079118 h 3474000"/>
              <a:gd name="connsiteX661" fmla="*/ 6068566 w 9143999"/>
              <a:gd name="connsiteY661" fmla="*/ 3110916 h 3474000"/>
              <a:gd name="connsiteX662" fmla="*/ 6051294 w 9143999"/>
              <a:gd name="connsiteY662" fmla="*/ 3110916 h 3474000"/>
              <a:gd name="connsiteX663" fmla="*/ 6051294 w 9143999"/>
              <a:gd name="connsiteY663" fmla="*/ 3142715 h 3474000"/>
              <a:gd name="connsiteX664" fmla="*/ 6034149 w 9143999"/>
              <a:gd name="connsiteY664" fmla="*/ 3142715 h 3474000"/>
              <a:gd name="connsiteX665" fmla="*/ 6034149 w 9143999"/>
              <a:gd name="connsiteY665" fmla="*/ 3174513 h 3474000"/>
              <a:gd name="connsiteX666" fmla="*/ 6032498 w 9143999"/>
              <a:gd name="connsiteY666" fmla="*/ 3174513 h 3474000"/>
              <a:gd name="connsiteX667" fmla="*/ 6016877 w 9143999"/>
              <a:gd name="connsiteY667" fmla="*/ 3174513 h 3474000"/>
              <a:gd name="connsiteX668" fmla="*/ 6016877 w 9143999"/>
              <a:gd name="connsiteY668" fmla="*/ 3184014 h 3474000"/>
              <a:gd name="connsiteX669" fmla="*/ 6016877 w 9143999"/>
              <a:gd name="connsiteY669" fmla="*/ 3208212 h 3474000"/>
              <a:gd name="connsiteX670" fmla="*/ 6016877 w 9143999"/>
              <a:gd name="connsiteY670" fmla="*/ 3474000 h 3474000"/>
              <a:gd name="connsiteX671" fmla="*/ 0 w 9143999"/>
              <a:gd name="connsiteY671" fmla="*/ 347400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</a:cxnLst>
            <a:rect l="l" t="t" r="r" b="b"/>
            <a:pathLst>
              <a:path w="9143999" h="3474000">
                <a:moveTo>
                  <a:pt x="9133458" y="3173500"/>
                </a:moveTo>
                <a:lnTo>
                  <a:pt x="9135109" y="3173500"/>
                </a:lnTo>
                <a:lnTo>
                  <a:pt x="9143999" y="3173500"/>
                </a:lnTo>
                <a:lnTo>
                  <a:pt x="9143999" y="3474000"/>
                </a:lnTo>
                <a:lnTo>
                  <a:pt x="8759062" y="3474000"/>
                </a:lnTo>
                <a:lnTo>
                  <a:pt x="8759062" y="3205804"/>
                </a:lnTo>
                <a:lnTo>
                  <a:pt x="8759062" y="3184014"/>
                </a:lnTo>
                <a:lnTo>
                  <a:pt x="8759062" y="3174006"/>
                </a:lnTo>
                <a:lnTo>
                  <a:pt x="8776207" y="3174006"/>
                </a:lnTo>
                <a:lnTo>
                  <a:pt x="8776207" y="3205804"/>
                </a:lnTo>
                <a:lnTo>
                  <a:pt x="8793479" y="3205804"/>
                </a:lnTo>
                <a:lnTo>
                  <a:pt x="8793479" y="3237603"/>
                </a:lnTo>
                <a:lnTo>
                  <a:pt x="8810624" y="3237603"/>
                </a:lnTo>
                <a:lnTo>
                  <a:pt x="8810624" y="3269401"/>
                </a:lnTo>
                <a:lnTo>
                  <a:pt x="8827896" y="3269401"/>
                </a:lnTo>
                <a:lnTo>
                  <a:pt x="8827896" y="3301199"/>
                </a:lnTo>
                <a:lnTo>
                  <a:pt x="8845041" y="3301199"/>
                </a:lnTo>
                <a:lnTo>
                  <a:pt x="8845041" y="3269401"/>
                </a:lnTo>
                <a:lnTo>
                  <a:pt x="8862313" y="3269401"/>
                </a:lnTo>
                <a:lnTo>
                  <a:pt x="8862313" y="3237603"/>
                </a:lnTo>
                <a:lnTo>
                  <a:pt x="8879458" y="3237603"/>
                </a:lnTo>
                <a:lnTo>
                  <a:pt x="8879458" y="3205804"/>
                </a:lnTo>
                <a:lnTo>
                  <a:pt x="8896730" y="3205804"/>
                </a:lnTo>
                <a:lnTo>
                  <a:pt x="8896730" y="3174006"/>
                </a:lnTo>
                <a:lnTo>
                  <a:pt x="8909684" y="3174006"/>
                </a:lnTo>
                <a:lnTo>
                  <a:pt x="8909684" y="3205298"/>
                </a:lnTo>
                <a:lnTo>
                  <a:pt x="8926829" y="3205298"/>
                </a:lnTo>
                <a:lnTo>
                  <a:pt x="8926829" y="3237096"/>
                </a:lnTo>
                <a:lnTo>
                  <a:pt x="8944101" y="3237096"/>
                </a:lnTo>
                <a:lnTo>
                  <a:pt x="8944101" y="3268894"/>
                </a:lnTo>
                <a:lnTo>
                  <a:pt x="8961373" y="3268894"/>
                </a:lnTo>
                <a:lnTo>
                  <a:pt x="8961373" y="3300693"/>
                </a:lnTo>
                <a:lnTo>
                  <a:pt x="8968612" y="3300693"/>
                </a:lnTo>
                <a:lnTo>
                  <a:pt x="8978645" y="3300693"/>
                </a:lnTo>
                <a:lnTo>
                  <a:pt x="8978645" y="3332491"/>
                </a:lnTo>
                <a:lnTo>
                  <a:pt x="8995790" y="3332491"/>
                </a:lnTo>
                <a:lnTo>
                  <a:pt x="8995790" y="3364289"/>
                </a:lnTo>
                <a:lnTo>
                  <a:pt x="9013062" y="3364289"/>
                </a:lnTo>
                <a:lnTo>
                  <a:pt x="9013062" y="3396214"/>
                </a:lnTo>
                <a:lnTo>
                  <a:pt x="9030207" y="3396214"/>
                </a:lnTo>
                <a:lnTo>
                  <a:pt x="9030207" y="3364289"/>
                </a:lnTo>
                <a:lnTo>
                  <a:pt x="9036049" y="3364289"/>
                </a:lnTo>
                <a:lnTo>
                  <a:pt x="9047479" y="3364289"/>
                </a:lnTo>
                <a:lnTo>
                  <a:pt x="9047479" y="3332491"/>
                </a:lnTo>
                <a:lnTo>
                  <a:pt x="9064624" y="3332491"/>
                </a:lnTo>
                <a:lnTo>
                  <a:pt x="9064624" y="3300693"/>
                </a:lnTo>
                <a:lnTo>
                  <a:pt x="9068053" y="3300693"/>
                </a:lnTo>
                <a:lnTo>
                  <a:pt x="9081896" y="3300693"/>
                </a:lnTo>
                <a:lnTo>
                  <a:pt x="9081896" y="3268894"/>
                </a:lnTo>
                <a:lnTo>
                  <a:pt x="9099041" y="3268894"/>
                </a:lnTo>
                <a:lnTo>
                  <a:pt x="9099041" y="3237096"/>
                </a:lnTo>
                <a:lnTo>
                  <a:pt x="9116313" y="3237096"/>
                </a:lnTo>
                <a:lnTo>
                  <a:pt x="9116313" y="3205298"/>
                </a:lnTo>
                <a:lnTo>
                  <a:pt x="9133458" y="3205298"/>
                </a:lnTo>
                <a:close/>
                <a:moveTo>
                  <a:pt x="8367267" y="2869579"/>
                </a:moveTo>
                <a:lnTo>
                  <a:pt x="8759062" y="2869579"/>
                </a:lnTo>
                <a:lnTo>
                  <a:pt x="8759062" y="3142208"/>
                </a:lnTo>
                <a:lnTo>
                  <a:pt x="8759062" y="3164125"/>
                </a:lnTo>
                <a:lnTo>
                  <a:pt x="8759062" y="3174006"/>
                </a:lnTo>
                <a:lnTo>
                  <a:pt x="8741790" y="3174006"/>
                </a:lnTo>
                <a:lnTo>
                  <a:pt x="8741790" y="3142208"/>
                </a:lnTo>
                <a:lnTo>
                  <a:pt x="8724644" y="3142208"/>
                </a:lnTo>
                <a:lnTo>
                  <a:pt x="8724644" y="3110409"/>
                </a:lnTo>
                <a:lnTo>
                  <a:pt x="8707373" y="3110409"/>
                </a:lnTo>
                <a:lnTo>
                  <a:pt x="8707373" y="3078611"/>
                </a:lnTo>
                <a:lnTo>
                  <a:pt x="8690228" y="3078611"/>
                </a:lnTo>
                <a:lnTo>
                  <a:pt x="8690228" y="3046813"/>
                </a:lnTo>
                <a:lnTo>
                  <a:pt x="8672955" y="3046813"/>
                </a:lnTo>
                <a:lnTo>
                  <a:pt x="8672955" y="3078611"/>
                </a:lnTo>
                <a:lnTo>
                  <a:pt x="8655684" y="3078611"/>
                </a:lnTo>
                <a:lnTo>
                  <a:pt x="8655684" y="3110409"/>
                </a:lnTo>
                <a:lnTo>
                  <a:pt x="8638539" y="3110409"/>
                </a:lnTo>
                <a:lnTo>
                  <a:pt x="8638539" y="3142208"/>
                </a:lnTo>
                <a:lnTo>
                  <a:pt x="8621267" y="3142208"/>
                </a:lnTo>
                <a:lnTo>
                  <a:pt x="8621267" y="3174006"/>
                </a:lnTo>
                <a:lnTo>
                  <a:pt x="8608440" y="3174006"/>
                </a:lnTo>
                <a:lnTo>
                  <a:pt x="8608440" y="3142715"/>
                </a:lnTo>
                <a:lnTo>
                  <a:pt x="8591167" y="3142715"/>
                </a:lnTo>
                <a:lnTo>
                  <a:pt x="8591167" y="3110916"/>
                </a:lnTo>
                <a:lnTo>
                  <a:pt x="8574023" y="3110916"/>
                </a:lnTo>
                <a:lnTo>
                  <a:pt x="8574023" y="3079118"/>
                </a:lnTo>
                <a:lnTo>
                  <a:pt x="8556751" y="3079118"/>
                </a:lnTo>
                <a:lnTo>
                  <a:pt x="8556751" y="3047320"/>
                </a:lnTo>
                <a:lnTo>
                  <a:pt x="8549385" y="3047320"/>
                </a:lnTo>
                <a:lnTo>
                  <a:pt x="8539479" y="3047320"/>
                </a:lnTo>
                <a:lnTo>
                  <a:pt x="8539479" y="3015521"/>
                </a:lnTo>
                <a:lnTo>
                  <a:pt x="8522334" y="3015521"/>
                </a:lnTo>
                <a:lnTo>
                  <a:pt x="8522334" y="2983723"/>
                </a:lnTo>
                <a:lnTo>
                  <a:pt x="8505062" y="2983723"/>
                </a:lnTo>
                <a:lnTo>
                  <a:pt x="8505062" y="2951925"/>
                </a:lnTo>
                <a:lnTo>
                  <a:pt x="8487790" y="2951925"/>
                </a:lnTo>
                <a:lnTo>
                  <a:pt x="8487790" y="2983723"/>
                </a:lnTo>
                <a:lnTo>
                  <a:pt x="8481948" y="2983723"/>
                </a:lnTo>
                <a:lnTo>
                  <a:pt x="8470644" y="2983723"/>
                </a:lnTo>
                <a:lnTo>
                  <a:pt x="8470644" y="3015521"/>
                </a:lnTo>
                <a:lnTo>
                  <a:pt x="8453373" y="3015521"/>
                </a:lnTo>
                <a:lnTo>
                  <a:pt x="8453373" y="3047320"/>
                </a:lnTo>
                <a:lnTo>
                  <a:pt x="8449943" y="3047320"/>
                </a:lnTo>
                <a:lnTo>
                  <a:pt x="8436228" y="3047320"/>
                </a:lnTo>
                <a:lnTo>
                  <a:pt x="8436228" y="3079118"/>
                </a:lnTo>
                <a:lnTo>
                  <a:pt x="8418955" y="3079118"/>
                </a:lnTo>
                <a:lnTo>
                  <a:pt x="8418955" y="3110916"/>
                </a:lnTo>
                <a:lnTo>
                  <a:pt x="8401811" y="3110916"/>
                </a:lnTo>
                <a:lnTo>
                  <a:pt x="8401811" y="3142715"/>
                </a:lnTo>
                <a:lnTo>
                  <a:pt x="8384539" y="3142715"/>
                </a:lnTo>
                <a:lnTo>
                  <a:pt x="8384539" y="3174513"/>
                </a:lnTo>
                <a:lnTo>
                  <a:pt x="8383015" y="3174513"/>
                </a:lnTo>
                <a:lnTo>
                  <a:pt x="8367267" y="3174513"/>
                </a:lnTo>
                <a:lnTo>
                  <a:pt x="8367267" y="3184014"/>
                </a:lnTo>
                <a:lnTo>
                  <a:pt x="8367267" y="3208211"/>
                </a:lnTo>
                <a:lnTo>
                  <a:pt x="8367267" y="3474000"/>
                </a:lnTo>
                <a:lnTo>
                  <a:pt x="7975599" y="3474000"/>
                </a:lnTo>
                <a:lnTo>
                  <a:pt x="7975599" y="3205804"/>
                </a:lnTo>
                <a:lnTo>
                  <a:pt x="7975599" y="3184014"/>
                </a:lnTo>
                <a:lnTo>
                  <a:pt x="7975599" y="3174006"/>
                </a:lnTo>
                <a:lnTo>
                  <a:pt x="7992743" y="3174006"/>
                </a:lnTo>
                <a:lnTo>
                  <a:pt x="7992743" y="3205804"/>
                </a:lnTo>
                <a:lnTo>
                  <a:pt x="8010016" y="3205804"/>
                </a:lnTo>
                <a:lnTo>
                  <a:pt x="8010016" y="3237603"/>
                </a:lnTo>
                <a:lnTo>
                  <a:pt x="8027161" y="3237603"/>
                </a:lnTo>
                <a:lnTo>
                  <a:pt x="8027161" y="3269401"/>
                </a:lnTo>
                <a:lnTo>
                  <a:pt x="8044432" y="3269401"/>
                </a:lnTo>
                <a:lnTo>
                  <a:pt x="8044432" y="3301199"/>
                </a:lnTo>
                <a:lnTo>
                  <a:pt x="8061578" y="3301199"/>
                </a:lnTo>
                <a:lnTo>
                  <a:pt x="8061578" y="3269401"/>
                </a:lnTo>
                <a:lnTo>
                  <a:pt x="8078850" y="3269401"/>
                </a:lnTo>
                <a:lnTo>
                  <a:pt x="8078850" y="3237603"/>
                </a:lnTo>
                <a:lnTo>
                  <a:pt x="8095994" y="3237603"/>
                </a:lnTo>
                <a:lnTo>
                  <a:pt x="8095994" y="3205804"/>
                </a:lnTo>
                <a:lnTo>
                  <a:pt x="8113267" y="3205804"/>
                </a:lnTo>
                <a:lnTo>
                  <a:pt x="8113267" y="3174006"/>
                </a:lnTo>
                <a:lnTo>
                  <a:pt x="8126221" y="3174006"/>
                </a:lnTo>
                <a:lnTo>
                  <a:pt x="8126221" y="3205298"/>
                </a:lnTo>
                <a:lnTo>
                  <a:pt x="8143366" y="3205298"/>
                </a:lnTo>
                <a:lnTo>
                  <a:pt x="8143366" y="3237096"/>
                </a:lnTo>
                <a:lnTo>
                  <a:pt x="8160638" y="3237096"/>
                </a:lnTo>
                <a:lnTo>
                  <a:pt x="8160638" y="3268894"/>
                </a:lnTo>
                <a:lnTo>
                  <a:pt x="8177910" y="3268894"/>
                </a:lnTo>
                <a:lnTo>
                  <a:pt x="8177910" y="3300693"/>
                </a:lnTo>
                <a:lnTo>
                  <a:pt x="8185149" y="3300693"/>
                </a:lnTo>
                <a:lnTo>
                  <a:pt x="8195181" y="3300693"/>
                </a:lnTo>
                <a:lnTo>
                  <a:pt x="8195181" y="3332491"/>
                </a:lnTo>
                <a:lnTo>
                  <a:pt x="8212327" y="3332491"/>
                </a:lnTo>
                <a:lnTo>
                  <a:pt x="8212327" y="3364289"/>
                </a:lnTo>
                <a:lnTo>
                  <a:pt x="8229599" y="3364289"/>
                </a:lnTo>
                <a:lnTo>
                  <a:pt x="8229599" y="3396214"/>
                </a:lnTo>
                <a:lnTo>
                  <a:pt x="8246743" y="3396214"/>
                </a:lnTo>
                <a:lnTo>
                  <a:pt x="8246743" y="3364289"/>
                </a:lnTo>
                <a:lnTo>
                  <a:pt x="8252586" y="3364289"/>
                </a:lnTo>
                <a:lnTo>
                  <a:pt x="8264016" y="3364289"/>
                </a:lnTo>
                <a:lnTo>
                  <a:pt x="8264016" y="3332491"/>
                </a:lnTo>
                <a:lnTo>
                  <a:pt x="8281161" y="3332491"/>
                </a:lnTo>
                <a:lnTo>
                  <a:pt x="8281161" y="3300693"/>
                </a:lnTo>
                <a:lnTo>
                  <a:pt x="8284590" y="3300693"/>
                </a:lnTo>
                <a:lnTo>
                  <a:pt x="8298433" y="3300693"/>
                </a:lnTo>
                <a:lnTo>
                  <a:pt x="8298433" y="3268894"/>
                </a:lnTo>
                <a:lnTo>
                  <a:pt x="8315578" y="3268894"/>
                </a:lnTo>
                <a:lnTo>
                  <a:pt x="8315578" y="3237096"/>
                </a:lnTo>
                <a:lnTo>
                  <a:pt x="8332850" y="3237096"/>
                </a:lnTo>
                <a:lnTo>
                  <a:pt x="8332850" y="3205298"/>
                </a:lnTo>
                <a:lnTo>
                  <a:pt x="8349994" y="3205298"/>
                </a:lnTo>
                <a:lnTo>
                  <a:pt x="8349994" y="3173500"/>
                </a:lnTo>
                <a:lnTo>
                  <a:pt x="8351646" y="3173500"/>
                </a:lnTo>
                <a:lnTo>
                  <a:pt x="8367267" y="3173500"/>
                </a:lnTo>
                <a:lnTo>
                  <a:pt x="8367267" y="3164125"/>
                </a:lnTo>
                <a:lnTo>
                  <a:pt x="8367267" y="3139801"/>
                </a:lnTo>
                <a:close/>
                <a:moveTo>
                  <a:pt x="7583804" y="2869579"/>
                </a:moveTo>
                <a:lnTo>
                  <a:pt x="7975599" y="2869579"/>
                </a:lnTo>
                <a:lnTo>
                  <a:pt x="7975599" y="3142208"/>
                </a:lnTo>
                <a:lnTo>
                  <a:pt x="7975599" y="3164125"/>
                </a:lnTo>
                <a:lnTo>
                  <a:pt x="7975599" y="3174006"/>
                </a:lnTo>
                <a:lnTo>
                  <a:pt x="7958454" y="3174006"/>
                </a:lnTo>
                <a:lnTo>
                  <a:pt x="7958454" y="3142208"/>
                </a:lnTo>
                <a:lnTo>
                  <a:pt x="7941181" y="3142208"/>
                </a:lnTo>
                <a:lnTo>
                  <a:pt x="7941181" y="3110410"/>
                </a:lnTo>
                <a:lnTo>
                  <a:pt x="7923910" y="3110410"/>
                </a:lnTo>
                <a:lnTo>
                  <a:pt x="7923910" y="3078612"/>
                </a:lnTo>
                <a:lnTo>
                  <a:pt x="7906765" y="3078612"/>
                </a:lnTo>
                <a:lnTo>
                  <a:pt x="7906765" y="3046813"/>
                </a:lnTo>
                <a:lnTo>
                  <a:pt x="7889492" y="3046813"/>
                </a:lnTo>
                <a:lnTo>
                  <a:pt x="7889492" y="3078612"/>
                </a:lnTo>
                <a:lnTo>
                  <a:pt x="7872221" y="3078612"/>
                </a:lnTo>
                <a:lnTo>
                  <a:pt x="7872221" y="3110410"/>
                </a:lnTo>
                <a:lnTo>
                  <a:pt x="7855076" y="3110410"/>
                </a:lnTo>
                <a:lnTo>
                  <a:pt x="7855076" y="3142208"/>
                </a:lnTo>
                <a:lnTo>
                  <a:pt x="7837804" y="3142208"/>
                </a:lnTo>
                <a:lnTo>
                  <a:pt x="7837804" y="3174006"/>
                </a:lnTo>
                <a:lnTo>
                  <a:pt x="7824977" y="3174006"/>
                </a:lnTo>
                <a:lnTo>
                  <a:pt x="7824977" y="3142715"/>
                </a:lnTo>
                <a:lnTo>
                  <a:pt x="7807705" y="3142715"/>
                </a:lnTo>
                <a:lnTo>
                  <a:pt x="7807705" y="3110916"/>
                </a:lnTo>
                <a:lnTo>
                  <a:pt x="7790560" y="3110916"/>
                </a:lnTo>
                <a:lnTo>
                  <a:pt x="7790560" y="3079118"/>
                </a:lnTo>
                <a:lnTo>
                  <a:pt x="7773288" y="3079118"/>
                </a:lnTo>
                <a:lnTo>
                  <a:pt x="7773288" y="3047320"/>
                </a:lnTo>
                <a:lnTo>
                  <a:pt x="7765922" y="3047320"/>
                </a:lnTo>
                <a:lnTo>
                  <a:pt x="7756016" y="3047320"/>
                </a:lnTo>
                <a:lnTo>
                  <a:pt x="7756016" y="3015522"/>
                </a:lnTo>
                <a:lnTo>
                  <a:pt x="7738871" y="3015522"/>
                </a:lnTo>
                <a:lnTo>
                  <a:pt x="7738871" y="2983723"/>
                </a:lnTo>
                <a:lnTo>
                  <a:pt x="7721599" y="2983723"/>
                </a:lnTo>
                <a:lnTo>
                  <a:pt x="7721599" y="2951925"/>
                </a:lnTo>
                <a:lnTo>
                  <a:pt x="7704327" y="2951925"/>
                </a:lnTo>
                <a:lnTo>
                  <a:pt x="7704327" y="2983723"/>
                </a:lnTo>
                <a:lnTo>
                  <a:pt x="7698485" y="2983723"/>
                </a:lnTo>
                <a:lnTo>
                  <a:pt x="7687181" y="2983723"/>
                </a:lnTo>
                <a:lnTo>
                  <a:pt x="7687181" y="3015522"/>
                </a:lnTo>
                <a:lnTo>
                  <a:pt x="7669910" y="3015522"/>
                </a:lnTo>
                <a:lnTo>
                  <a:pt x="7669910" y="3047320"/>
                </a:lnTo>
                <a:lnTo>
                  <a:pt x="7666480" y="3047320"/>
                </a:lnTo>
                <a:lnTo>
                  <a:pt x="7652765" y="3047320"/>
                </a:lnTo>
                <a:lnTo>
                  <a:pt x="7652765" y="3079118"/>
                </a:lnTo>
                <a:lnTo>
                  <a:pt x="7635492" y="3079118"/>
                </a:lnTo>
                <a:lnTo>
                  <a:pt x="7635492" y="3110916"/>
                </a:lnTo>
                <a:lnTo>
                  <a:pt x="7618348" y="3110916"/>
                </a:lnTo>
                <a:lnTo>
                  <a:pt x="7618348" y="3142715"/>
                </a:lnTo>
                <a:lnTo>
                  <a:pt x="7601076" y="3142715"/>
                </a:lnTo>
                <a:lnTo>
                  <a:pt x="7601076" y="3174513"/>
                </a:lnTo>
                <a:lnTo>
                  <a:pt x="7599552" y="3174513"/>
                </a:lnTo>
                <a:lnTo>
                  <a:pt x="7583804" y="3174513"/>
                </a:lnTo>
                <a:lnTo>
                  <a:pt x="7583804" y="3184014"/>
                </a:lnTo>
                <a:lnTo>
                  <a:pt x="7583804" y="3208212"/>
                </a:lnTo>
                <a:lnTo>
                  <a:pt x="7583804" y="3474000"/>
                </a:lnTo>
                <a:lnTo>
                  <a:pt x="7192136" y="3474000"/>
                </a:lnTo>
                <a:lnTo>
                  <a:pt x="7192136" y="3205804"/>
                </a:lnTo>
                <a:lnTo>
                  <a:pt x="7192136" y="3184014"/>
                </a:lnTo>
                <a:lnTo>
                  <a:pt x="7192136" y="3174006"/>
                </a:lnTo>
                <a:lnTo>
                  <a:pt x="7209280" y="3174006"/>
                </a:lnTo>
                <a:lnTo>
                  <a:pt x="7209280" y="3205804"/>
                </a:lnTo>
                <a:lnTo>
                  <a:pt x="7226553" y="3205804"/>
                </a:lnTo>
                <a:lnTo>
                  <a:pt x="7226553" y="3237603"/>
                </a:lnTo>
                <a:lnTo>
                  <a:pt x="7243698" y="3237603"/>
                </a:lnTo>
                <a:lnTo>
                  <a:pt x="7243698" y="3269401"/>
                </a:lnTo>
                <a:lnTo>
                  <a:pt x="7260969" y="3269401"/>
                </a:lnTo>
                <a:lnTo>
                  <a:pt x="7260969" y="3301199"/>
                </a:lnTo>
                <a:lnTo>
                  <a:pt x="7278115" y="3301199"/>
                </a:lnTo>
                <a:lnTo>
                  <a:pt x="7278115" y="3269401"/>
                </a:lnTo>
                <a:lnTo>
                  <a:pt x="7295387" y="3269401"/>
                </a:lnTo>
                <a:lnTo>
                  <a:pt x="7295387" y="3237603"/>
                </a:lnTo>
                <a:lnTo>
                  <a:pt x="7312531" y="3237603"/>
                </a:lnTo>
                <a:lnTo>
                  <a:pt x="7312531" y="3205804"/>
                </a:lnTo>
                <a:lnTo>
                  <a:pt x="7329804" y="3205804"/>
                </a:lnTo>
                <a:lnTo>
                  <a:pt x="7329804" y="3174006"/>
                </a:lnTo>
                <a:lnTo>
                  <a:pt x="7342758" y="3174006"/>
                </a:lnTo>
                <a:lnTo>
                  <a:pt x="7342758" y="3205298"/>
                </a:lnTo>
                <a:lnTo>
                  <a:pt x="7359903" y="3205298"/>
                </a:lnTo>
                <a:lnTo>
                  <a:pt x="7359903" y="3237096"/>
                </a:lnTo>
                <a:lnTo>
                  <a:pt x="7377175" y="3237096"/>
                </a:lnTo>
                <a:lnTo>
                  <a:pt x="7377175" y="3268894"/>
                </a:lnTo>
                <a:lnTo>
                  <a:pt x="7394447" y="3268894"/>
                </a:lnTo>
                <a:lnTo>
                  <a:pt x="7394447" y="3300693"/>
                </a:lnTo>
                <a:lnTo>
                  <a:pt x="7401686" y="3300693"/>
                </a:lnTo>
                <a:lnTo>
                  <a:pt x="7411592" y="3300693"/>
                </a:lnTo>
                <a:lnTo>
                  <a:pt x="7411592" y="3332491"/>
                </a:lnTo>
                <a:lnTo>
                  <a:pt x="7428737" y="3332491"/>
                </a:lnTo>
                <a:lnTo>
                  <a:pt x="7428737" y="3364289"/>
                </a:lnTo>
                <a:lnTo>
                  <a:pt x="7446009" y="3364289"/>
                </a:lnTo>
                <a:lnTo>
                  <a:pt x="7446009" y="3396214"/>
                </a:lnTo>
                <a:lnTo>
                  <a:pt x="7463280" y="3396214"/>
                </a:lnTo>
                <a:lnTo>
                  <a:pt x="7463280" y="3364289"/>
                </a:lnTo>
                <a:lnTo>
                  <a:pt x="7469123" y="3364289"/>
                </a:lnTo>
                <a:lnTo>
                  <a:pt x="7480426" y="3364289"/>
                </a:lnTo>
                <a:lnTo>
                  <a:pt x="7480426" y="3332491"/>
                </a:lnTo>
                <a:lnTo>
                  <a:pt x="7497698" y="3332491"/>
                </a:lnTo>
                <a:lnTo>
                  <a:pt x="7497698" y="3300693"/>
                </a:lnTo>
                <a:lnTo>
                  <a:pt x="7501127" y="3300693"/>
                </a:lnTo>
                <a:lnTo>
                  <a:pt x="7514842" y="3300693"/>
                </a:lnTo>
                <a:lnTo>
                  <a:pt x="7514842" y="3268894"/>
                </a:lnTo>
                <a:lnTo>
                  <a:pt x="7532115" y="3268894"/>
                </a:lnTo>
                <a:lnTo>
                  <a:pt x="7532115" y="3237096"/>
                </a:lnTo>
                <a:lnTo>
                  <a:pt x="7549387" y="3237096"/>
                </a:lnTo>
                <a:lnTo>
                  <a:pt x="7549387" y="3205298"/>
                </a:lnTo>
                <a:lnTo>
                  <a:pt x="7566531" y="3205298"/>
                </a:lnTo>
                <a:lnTo>
                  <a:pt x="7566531" y="3173500"/>
                </a:lnTo>
                <a:lnTo>
                  <a:pt x="7568183" y="3173500"/>
                </a:lnTo>
                <a:lnTo>
                  <a:pt x="7583804" y="3173500"/>
                </a:lnTo>
                <a:lnTo>
                  <a:pt x="7583804" y="3164125"/>
                </a:lnTo>
                <a:lnTo>
                  <a:pt x="7583804" y="3139801"/>
                </a:ln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2260597"/>
                </a:lnTo>
                <a:lnTo>
                  <a:pt x="8759062" y="2260597"/>
                </a:lnTo>
                <a:lnTo>
                  <a:pt x="8759062" y="2533353"/>
                </a:lnTo>
                <a:lnTo>
                  <a:pt x="8759062" y="2555143"/>
                </a:lnTo>
                <a:lnTo>
                  <a:pt x="8759062" y="2565024"/>
                </a:lnTo>
                <a:lnTo>
                  <a:pt x="8776207" y="2565024"/>
                </a:lnTo>
                <a:lnTo>
                  <a:pt x="8776207" y="2596949"/>
                </a:lnTo>
                <a:lnTo>
                  <a:pt x="8793479" y="2596949"/>
                </a:lnTo>
                <a:lnTo>
                  <a:pt x="8793479" y="2628748"/>
                </a:lnTo>
                <a:lnTo>
                  <a:pt x="8810624" y="2628748"/>
                </a:lnTo>
                <a:lnTo>
                  <a:pt x="8810624" y="2660546"/>
                </a:lnTo>
                <a:lnTo>
                  <a:pt x="8827896" y="2660546"/>
                </a:lnTo>
                <a:lnTo>
                  <a:pt x="8827896" y="2692218"/>
                </a:lnTo>
                <a:lnTo>
                  <a:pt x="8845041" y="2692218"/>
                </a:lnTo>
                <a:lnTo>
                  <a:pt x="8845041" y="2660546"/>
                </a:lnTo>
                <a:lnTo>
                  <a:pt x="8862313" y="2660546"/>
                </a:lnTo>
                <a:lnTo>
                  <a:pt x="8862313" y="2628748"/>
                </a:lnTo>
                <a:lnTo>
                  <a:pt x="8879458" y="2628748"/>
                </a:lnTo>
                <a:lnTo>
                  <a:pt x="8879458" y="2596949"/>
                </a:lnTo>
                <a:lnTo>
                  <a:pt x="8896730" y="2596949"/>
                </a:lnTo>
                <a:lnTo>
                  <a:pt x="8896730" y="2565024"/>
                </a:lnTo>
                <a:lnTo>
                  <a:pt x="8909684" y="2565024"/>
                </a:lnTo>
                <a:lnTo>
                  <a:pt x="8909684" y="2596316"/>
                </a:lnTo>
                <a:lnTo>
                  <a:pt x="8926829" y="2596316"/>
                </a:lnTo>
                <a:lnTo>
                  <a:pt x="8926829" y="2628114"/>
                </a:lnTo>
                <a:lnTo>
                  <a:pt x="8944101" y="2628114"/>
                </a:lnTo>
                <a:lnTo>
                  <a:pt x="8944101" y="2660039"/>
                </a:lnTo>
                <a:lnTo>
                  <a:pt x="8961373" y="2660039"/>
                </a:lnTo>
                <a:lnTo>
                  <a:pt x="8961373" y="2691838"/>
                </a:lnTo>
                <a:lnTo>
                  <a:pt x="8968612" y="2691838"/>
                </a:lnTo>
                <a:lnTo>
                  <a:pt x="8978645" y="2691838"/>
                </a:lnTo>
                <a:lnTo>
                  <a:pt x="8978645" y="2723636"/>
                </a:lnTo>
                <a:lnTo>
                  <a:pt x="8995790" y="2723636"/>
                </a:lnTo>
                <a:lnTo>
                  <a:pt x="8995790" y="2755434"/>
                </a:lnTo>
                <a:lnTo>
                  <a:pt x="9013062" y="2755434"/>
                </a:lnTo>
                <a:lnTo>
                  <a:pt x="9013062" y="2787233"/>
                </a:lnTo>
                <a:lnTo>
                  <a:pt x="9030207" y="2787233"/>
                </a:lnTo>
                <a:lnTo>
                  <a:pt x="9030207" y="2755434"/>
                </a:lnTo>
                <a:lnTo>
                  <a:pt x="9036049" y="2755434"/>
                </a:lnTo>
                <a:lnTo>
                  <a:pt x="9047479" y="2755434"/>
                </a:lnTo>
                <a:lnTo>
                  <a:pt x="9047479" y="2723636"/>
                </a:lnTo>
                <a:lnTo>
                  <a:pt x="9064624" y="2723636"/>
                </a:lnTo>
                <a:lnTo>
                  <a:pt x="9064624" y="2691838"/>
                </a:lnTo>
                <a:lnTo>
                  <a:pt x="9068053" y="2691838"/>
                </a:lnTo>
                <a:lnTo>
                  <a:pt x="9081896" y="2691838"/>
                </a:lnTo>
                <a:lnTo>
                  <a:pt x="9081896" y="2660039"/>
                </a:lnTo>
                <a:lnTo>
                  <a:pt x="9099041" y="2660039"/>
                </a:lnTo>
                <a:lnTo>
                  <a:pt x="9099041" y="2628114"/>
                </a:lnTo>
                <a:lnTo>
                  <a:pt x="9116313" y="2628114"/>
                </a:lnTo>
                <a:lnTo>
                  <a:pt x="9116313" y="2596316"/>
                </a:lnTo>
                <a:lnTo>
                  <a:pt x="9133458" y="2596316"/>
                </a:lnTo>
                <a:lnTo>
                  <a:pt x="9133458" y="2564518"/>
                </a:lnTo>
                <a:lnTo>
                  <a:pt x="9135109" y="2564518"/>
                </a:lnTo>
                <a:lnTo>
                  <a:pt x="9143999" y="2564518"/>
                </a:lnTo>
                <a:lnTo>
                  <a:pt x="9143999" y="2869579"/>
                </a:lnTo>
                <a:lnTo>
                  <a:pt x="8759062" y="2869579"/>
                </a:lnTo>
                <a:lnTo>
                  <a:pt x="8759062" y="2596949"/>
                </a:lnTo>
                <a:lnTo>
                  <a:pt x="8759062" y="2575033"/>
                </a:lnTo>
                <a:lnTo>
                  <a:pt x="8759062" y="2565151"/>
                </a:lnTo>
                <a:lnTo>
                  <a:pt x="8741790" y="2565151"/>
                </a:lnTo>
                <a:lnTo>
                  <a:pt x="8741790" y="2533353"/>
                </a:lnTo>
                <a:lnTo>
                  <a:pt x="8724644" y="2533353"/>
                </a:lnTo>
                <a:lnTo>
                  <a:pt x="8724644" y="2501554"/>
                </a:lnTo>
                <a:lnTo>
                  <a:pt x="8707373" y="2501554"/>
                </a:lnTo>
                <a:lnTo>
                  <a:pt x="8707373" y="2469756"/>
                </a:lnTo>
                <a:lnTo>
                  <a:pt x="8690228" y="2469756"/>
                </a:lnTo>
                <a:lnTo>
                  <a:pt x="8690228" y="2437958"/>
                </a:lnTo>
                <a:lnTo>
                  <a:pt x="8672955" y="2437958"/>
                </a:lnTo>
                <a:lnTo>
                  <a:pt x="8672955" y="2469756"/>
                </a:lnTo>
                <a:lnTo>
                  <a:pt x="8655684" y="2469756"/>
                </a:lnTo>
                <a:lnTo>
                  <a:pt x="8655684" y="2501554"/>
                </a:lnTo>
                <a:lnTo>
                  <a:pt x="8638539" y="2501554"/>
                </a:lnTo>
                <a:lnTo>
                  <a:pt x="8638539" y="2533353"/>
                </a:lnTo>
                <a:lnTo>
                  <a:pt x="8621267" y="2533353"/>
                </a:lnTo>
                <a:lnTo>
                  <a:pt x="8621267" y="2565151"/>
                </a:lnTo>
                <a:lnTo>
                  <a:pt x="8608440" y="2565151"/>
                </a:lnTo>
                <a:lnTo>
                  <a:pt x="8608440" y="2533860"/>
                </a:lnTo>
                <a:lnTo>
                  <a:pt x="8591167" y="2533860"/>
                </a:lnTo>
                <a:lnTo>
                  <a:pt x="8591167" y="2502061"/>
                </a:lnTo>
                <a:lnTo>
                  <a:pt x="8573895" y="2502061"/>
                </a:lnTo>
                <a:lnTo>
                  <a:pt x="8573895" y="2470263"/>
                </a:lnTo>
                <a:lnTo>
                  <a:pt x="8556751" y="2470263"/>
                </a:lnTo>
                <a:lnTo>
                  <a:pt x="8556751" y="2438465"/>
                </a:lnTo>
                <a:lnTo>
                  <a:pt x="8549385" y="2438465"/>
                </a:lnTo>
                <a:lnTo>
                  <a:pt x="8539479" y="2438465"/>
                </a:lnTo>
                <a:lnTo>
                  <a:pt x="8539479" y="2406539"/>
                </a:lnTo>
                <a:lnTo>
                  <a:pt x="8522334" y="2406539"/>
                </a:lnTo>
                <a:lnTo>
                  <a:pt x="8522334" y="2374741"/>
                </a:lnTo>
                <a:lnTo>
                  <a:pt x="8505062" y="2374741"/>
                </a:lnTo>
                <a:lnTo>
                  <a:pt x="8505062" y="2342943"/>
                </a:lnTo>
                <a:lnTo>
                  <a:pt x="8487917" y="2342943"/>
                </a:lnTo>
                <a:lnTo>
                  <a:pt x="8487917" y="2374741"/>
                </a:lnTo>
                <a:lnTo>
                  <a:pt x="8481948" y="2374741"/>
                </a:lnTo>
                <a:lnTo>
                  <a:pt x="8470644" y="2374741"/>
                </a:lnTo>
                <a:lnTo>
                  <a:pt x="8470644" y="2406539"/>
                </a:lnTo>
                <a:lnTo>
                  <a:pt x="8453373" y="2406539"/>
                </a:lnTo>
                <a:lnTo>
                  <a:pt x="8453373" y="2438465"/>
                </a:lnTo>
                <a:lnTo>
                  <a:pt x="8449943" y="2438465"/>
                </a:lnTo>
                <a:lnTo>
                  <a:pt x="8436228" y="2438465"/>
                </a:lnTo>
                <a:lnTo>
                  <a:pt x="8436228" y="2470263"/>
                </a:lnTo>
                <a:lnTo>
                  <a:pt x="8418955" y="2470263"/>
                </a:lnTo>
                <a:lnTo>
                  <a:pt x="8418955" y="2502061"/>
                </a:lnTo>
                <a:lnTo>
                  <a:pt x="8401811" y="2502061"/>
                </a:lnTo>
                <a:lnTo>
                  <a:pt x="8401811" y="2533860"/>
                </a:lnTo>
                <a:lnTo>
                  <a:pt x="8384539" y="2533860"/>
                </a:lnTo>
                <a:lnTo>
                  <a:pt x="8384539" y="2565658"/>
                </a:lnTo>
                <a:lnTo>
                  <a:pt x="8383015" y="2565658"/>
                </a:lnTo>
                <a:lnTo>
                  <a:pt x="8367267" y="2565658"/>
                </a:lnTo>
                <a:lnTo>
                  <a:pt x="8367267" y="2575033"/>
                </a:lnTo>
                <a:lnTo>
                  <a:pt x="8367267" y="2599230"/>
                </a:lnTo>
                <a:lnTo>
                  <a:pt x="8367267" y="2869579"/>
                </a:lnTo>
                <a:lnTo>
                  <a:pt x="7975599" y="2869579"/>
                </a:lnTo>
                <a:lnTo>
                  <a:pt x="7975599" y="2596949"/>
                </a:lnTo>
                <a:lnTo>
                  <a:pt x="7975599" y="2575033"/>
                </a:lnTo>
                <a:lnTo>
                  <a:pt x="7975599" y="2565151"/>
                </a:lnTo>
                <a:lnTo>
                  <a:pt x="7958327" y="2565151"/>
                </a:lnTo>
                <a:lnTo>
                  <a:pt x="7958327" y="2533353"/>
                </a:lnTo>
                <a:lnTo>
                  <a:pt x="7941055" y="2533353"/>
                </a:lnTo>
                <a:lnTo>
                  <a:pt x="7941055" y="2501554"/>
                </a:lnTo>
                <a:lnTo>
                  <a:pt x="7923910" y="2501554"/>
                </a:lnTo>
                <a:lnTo>
                  <a:pt x="7923910" y="2469756"/>
                </a:lnTo>
                <a:lnTo>
                  <a:pt x="7906765" y="2469756"/>
                </a:lnTo>
                <a:lnTo>
                  <a:pt x="7906765" y="2437958"/>
                </a:lnTo>
                <a:lnTo>
                  <a:pt x="7889492" y="2437958"/>
                </a:lnTo>
                <a:lnTo>
                  <a:pt x="7889492" y="2469756"/>
                </a:lnTo>
                <a:lnTo>
                  <a:pt x="7872221" y="2469756"/>
                </a:lnTo>
                <a:lnTo>
                  <a:pt x="7872221" y="2501554"/>
                </a:lnTo>
                <a:lnTo>
                  <a:pt x="7855076" y="2501554"/>
                </a:lnTo>
                <a:lnTo>
                  <a:pt x="7855076" y="2533353"/>
                </a:lnTo>
                <a:lnTo>
                  <a:pt x="7837804" y="2533353"/>
                </a:lnTo>
                <a:lnTo>
                  <a:pt x="7837804" y="2565151"/>
                </a:lnTo>
                <a:lnTo>
                  <a:pt x="7824850" y="2565151"/>
                </a:lnTo>
                <a:lnTo>
                  <a:pt x="7824850" y="2533860"/>
                </a:lnTo>
                <a:lnTo>
                  <a:pt x="7807705" y="2533860"/>
                </a:lnTo>
                <a:lnTo>
                  <a:pt x="7807705" y="2502061"/>
                </a:lnTo>
                <a:lnTo>
                  <a:pt x="7790432" y="2502061"/>
                </a:lnTo>
                <a:lnTo>
                  <a:pt x="7790432" y="2470263"/>
                </a:lnTo>
                <a:lnTo>
                  <a:pt x="7773288" y="2470263"/>
                </a:lnTo>
                <a:lnTo>
                  <a:pt x="7773288" y="2438465"/>
                </a:lnTo>
                <a:lnTo>
                  <a:pt x="7765922" y="2438465"/>
                </a:lnTo>
                <a:lnTo>
                  <a:pt x="7756016" y="2438465"/>
                </a:lnTo>
                <a:lnTo>
                  <a:pt x="7756016" y="2406539"/>
                </a:lnTo>
                <a:lnTo>
                  <a:pt x="7738871" y="2406539"/>
                </a:lnTo>
                <a:lnTo>
                  <a:pt x="7738871" y="2374741"/>
                </a:lnTo>
                <a:lnTo>
                  <a:pt x="7721599" y="2374741"/>
                </a:lnTo>
                <a:lnTo>
                  <a:pt x="7721599" y="2342943"/>
                </a:lnTo>
                <a:lnTo>
                  <a:pt x="7704327" y="2342943"/>
                </a:lnTo>
                <a:lnTo>
                  <a:pt x="7704327" y="2374741"/>
                </a:lnTo>
                <a:lnTo>
                  <a:pt x="7698485" y="2374741"/>
                </a:lnTo>
                <a:lnTo>
                  <a:pt x="7687181" y="2374741"/>
                </a:lnTo>
                <a:lnTo>
                  <a:pt x="7687181" y="2406539"/>
                </a:lnTo>
                <a:lnTo>
                  <a:pt x="7669910" y="2406539"/>
                </a:lnTo>
                <a:lnTo>
                  <a:pt x="7669910" y="2438465"/>
                </a:lnTo>
                <a:lnTo>
                  <a:pt x="7666480" y="2438465"/>
                </a:lnTo>
                <a:lnTo>
                  <a:pt x="7652765" y="2438465"/>
                </a:lnTo>
                <a:lnTo>
                  <a:pt x="7652765" y="2470263"/>
                </a:lnTo>
                <a:lnTo>
                  <a:pt x="7635492" y="2470263"/>
                </a:lnTo>
                <a:lnTo>
                  <a:pt x="7635492" y="2502061"/>
                </a:lnTo>
                <a:lnTo>
                  <a:pt x="7618348" y="2502061"/>
                </a:lnTo>
                <a:lnTo>
                  <a:pt x="7618348" y="2533860"/>
                </a:lnTo>
                <a:lnTo>
                  <a:pt x="7601076" y="2533860"/>
                </a:lnTo>
                <a:lnTo>
                  <a:pt x="7601076" y="2565658"/>
                </a:lnTo>
                <a:lnTo>
                  <a:pt x="7599552" y="2565658"/>
                </a:lnTo>
                <a:lnTo>
                  <a:pt x="7583804" y="2565658"/>
                </a:lnTo>
                <a:lnTo>
                  <a:pt x="7583804" y="2575033"/>
                </a:lnTo>
                <a:lnTo>
                  <a:pt x="7583804" y="2599230"/>
                </a:lnTo>
                <a:lnTo>
                  <a:pt x="7583804" y="2869579"/>
                </a:lnTo>
                <a:lnTo>
                  <a:pt x="7192136" y="2869579"/>
                </a:lnTo>
                <a:lnTo>
                  <a:pt x="7192136" y="2596949"/>
                </a:lnTo>
                <a:lnTo>
                  <a:pt x="7192136" y="2575033"/>
                </a:lnTo>
                <a:lnTo>
                  <a:pt x="7192136" y="2565151"/>
                </a:lnTo>
                <a:lnTo>
                  <a:pt x="7174864" y="2565151"/>
                </a:lnTo>
                <a:lnTo>
                  <a:pt x="7174864" y="2533353"/>
                </a:lnTo>
                <a:lnTo>
                  <a:pt x="7157592" y="2533353"/>
                </a:lnTo>
                <a:lnTo>
                  <a:pt x="7157592" y="2501554"/>
                </a:lnTo>
                <a:lnTo>
                  <a:pt x="7140447" y="2501554"/>
                </a:lnTo>
                <a:lnTo>
                  <a:pt x="7140447" y="2469756"/>
                </a:lnTo>
                <a:lnTo>
                  <a:pt x="7123302" y="2469756"/>
                </a:lnTo>
                <a:lnTo>
                  <a:pt x="7123302" y="2437958"/>
                </a:lnTo>
                <a:lnTo>
                  <a:pt x="7106030" y="2437958"/>
                </a:lnTo>
                <a:lnTo>
                  <a:pt x="7106030" y="2469756"/>
                </a:lnTo>
                <a:lnTo>
                  <a:pt x="7088758" y="2469756"/>
                </a:lnTo>
                <a:lnTo>
                  <a:pt x="7088758" y="2501554"/>
                </a:lnTo>
                <a:lnTo>
                  <a:pt x="7071613" y="2501554"/>
                </a:lnTo>
                <a:lnTo>
                  <a:pt x="7071613" y="2533353"/>
                </a:lnTo>
                <a:lnTo>
                  <a:pt x="7054341" y="2533353"/>
                </a:lnTo>
                <a:lnTo>
                  <a:pt x="7054341" y="2565151"/>
                </a:lnTo>
                <a:lnTo>
                  <a:pt x="7041514" y="2565151"/>
                </a:lnTo>
                <a:lnTo>
                  <a:pt x="7041514" y="2533860"/>
                </a:lnTo>
                <a:lnTo>
                  <a:pt x="7024242" y="2533860"/>
                </a:lnTo>
                <a:lnTo>
                  <a:pt x="7024242" y="2502061"/>
                </a:lnTo>
                <a:lnTo>
                  <a:pt x="7006969" y="2502061"/>
                </a:lnTo>
                <a:lnTo>
                  <a:pt x="7006969" y="2470263"/>
                </a:lnTo>
                <a:lnTo>
                  <a:pt x="6989825" y="2470263"/>
                </a:lnTo>
                <a:lnTo>
                  <a:pt x="6989825" y="2438465"/>
                </a:lnTo>
                <a:lnTo>
                  <a:pt x="6982459" y="2438465"/>
                </a:lnTo>
                <a:lnTo>
                  <a:pt x="6972553" y="2438465"/>
                </a:lnTo>
                <a:lnTo>
                  <a:pt x="6972553" y="2406539"/>
                </a:lnTo>
                <a:lnTo>
                  <a:pt x="6955408" y="2406539"/>
                </a:lnTo>
                <a:lnTo>
                  <a:pt x="6955408" y="2374741"/>
                </a:lnTo>
                <a:lnTo>
                  <a:pt x="6938136" y="2374741"/>
                </a:lnTo>
                <a:lnTo>
                  <a:pt x="6938136" y="2342943"/>
                </a:lnTo>
                <a:lnTo>
                  <a:pt x="6920864" y="2342943"/>
                </a:lnTo>
                <a:lnTo>
                  <a:pt x="6920864" y="2374741"/>
                </a:lnTo>
                <a:lnTo>
                  <a:pt x="6915022" y="2374741"/>
                </a:lnTo>
                <a:lnTo>
                  <a:pt x="6903718" y="2374741"/>
                </a:lnTo>
                <a:lnTo>
                  <a:pt x="6903718" y="2406539"/>
                </a:lnTo>
                <a:lnTo>
                  <a:pt x="6886447" y="2406539"/>
                </a:lnTo>
                <a:lnTo>
                  <a:pt x="6886447" y="2438465"/>
                </a:lnTo>
                <a:lnTo>
                  <a:pt x="6883017" y="2438465"/>
                </a:lnTo>
                <a:lnTo>
                  <a:pt x="6869302" y="2438465"/>
                </a:lnTo>
                <a:lnTo>
                  <a:pt x="6869302" y="2470263"/>
                </a:lnTo>
                <a:lnTo>
                  <a:pt x="6852030" y="2470263"/>
                </a:lnTo>
                <a:lnTo>
                  <a:pt x="6852030" y="2502061"/>
                </a:lnTo>
                <a:lnTo>
                  <a:pt x="6834885" y="2502061"/>
                </a:lnTo>
                <a:lnTo>
                  <a:pt x="6834885" y="2533860"/>
                </a:lnTo>
                <a:lnTo>
                  <a:pt x="6817613" y="2533860"/>
                </a:lnTo>
                <a:lnTo>
                  <a:pt x="6817613" y="2565658"/>
                </a:lnTo>
                <a:lnTo>
                  <a:pt x="6816089" y="2565658"/>
                </a:lnTo>
                <a:lnTo>
                  <a:pt x="6800341" y="2565658"/>
                </a:lnTo>
                <a:lnTo>
                  <a:pt x="6800341" y="2575033"/>
                </a:lnTo>
                <a:lnTo>
                  <a:pt x="6800341" y="2599230"/>
                </a:lnTo>
                <a:lnTo>
                  <a:pt x="6800341" y="2869579"/>
                </a:lnTo>
                <a:lnTo>
                  <a:pt x="7192136" y="2869579"/>
                </a:lnTo>
                <a:lnTo>
                  <a:pt x="7192136" y="3142208"/>
                </a:lnTo>
                <a:lnTo>
                  <a:pt x="7192136" y="3164125"/>
                </a:lnTo>
                <a:lnTo>
                  <a:pt x="7192136" y="3174006"/>
                </a:lnTo>
                <a:lnTo>
                  <a:pt x="7174864" y="3174006"/>
                </a:lnTo>
                <a:lnTo>
                  <a:pt x="7174864" y="3142208"/>
                </a:lnTo>
                <a:lnTo>
                  <a:pt x="7157592" y="3142208"/>
                </a:lnTo>
                <a:lnTo>
                  <a:pt x="7157592" y="3110410"/>
                </a:lnTo>
                <a:lnTo>
                  <a:pt x="7140447" y="3110410"/>
                </a:lnTo>
                <a:lnTo>
                  <a:pt x="7140447" y="3078612"/>
                </a:lnTo>
                <a:lnTo>
                  <a:pt x="7123175" y="3078612"/>
                </a:lnTo>
                <a:lnTo>
                  <a:pt x="7123175" y="3046813"/>
                </a:lnTo>
                <a:lnTo>
                  <a:pt x="7106030" y="3046813"/>
                </a:lnTo>
                <a:lnTo>
                  <a:pt x="7106030" y="3078612"/>
                </a:lnTo>
                <a:lnTo>
                  <a:pt x="7088758" y="3078612"/>
                </a:lnTo>
                <a:lnTo>
                  <a:pt x="7088758" y="3110410"/>
                </a:lnTo>
                <a:lnTo>
                  <a:pt x="7071613" y="3110410"/>
                </a:lnTo>
                <a:lnTo>
                  <a:pt x="7071613" y="3142208"/>
                </a:lnTo>
                <a:lnTo>
                  <a:pt x="7054341" y="3142208"/>
                </a:lnTo>
                <a:lnTo>
                  <a:pt x="7054341" y="3174006"/>
                </a:lnTo>
                <a:lnTo>
                  <a:pt x="7041387" y="3174006"/>
                </a:lnTo>
                <a:lnTo>
                  <a:pt x="7041387" y="3142715"/>
                </a:lnTo>
                <a:lnTo>
                  <a:pt x="7024242" y="3142715"/>
                </a:lnTo>
                <a:lnTo>
                  <a:pt x="7024242" y="3110916"/>
                </a:lnTo>
                <a:lnTo>
                  <a:pt x="7006969" y="3110916"/>
                </a:lnTo>
                <a:lnTo>
                  <a:pt x="7006969" y="3079118"/>
                </a:lnTo>
                <a:lnTo>
                  <a:pt x="6989825" y="3079118"/>
                </a:lnTo>
                <a:lnTo>
                  <a:pt x="6989825" y="3047320"/>
                </a:lnTo>
                <a:lnTo>
                  <a:pt x="6982459" y="3047320"/>
                </a:lnTo>
                <a:lnTo>
                  <a:pt x="6972553" y="3047320"/>
                </a:lnTo>
                <a:lnTo>
                  <a:pt x="6972553" y="3015522"/>
                </a:lnTo>
                <a:lnTo>
                  <a:pt x="6955408" y="3015522"/>
                </a:lnTo>
                <a:lnTo>
                  <a:pt x="6955408" y="2983723"/>
                </a:lnTo>
                <a:lnTo>
                  <a:pt x="6938136" y="2983723"/>
                </a:lnTo>
                <a:lnTo>
                  <a:pt x="6938136" y="2951925"/>
                </a:lnTo>
                <a:lnTo>
                  <a:pt x="6920864" y="2951925"/>
                </a:lnTo>
                <a:lnTo>
                  <a:pt x="6920864" y="2983723"/>
                </a:lnTo>
                <a:lnTo>
                  <a:pt x="6915022" y="2983723"/>
                </a:lnTo>
                <a:lnTo>
                  <a:pt x="6903718" y="2983723"/>
                </a:lnTo>
                <a:lnTo>
                  <a:pt x="6903718" y="3015522"/>
                </a:lnTo>
                <a:lnTo>
                  <a:pt x="6886447" y="3015522"/>
                </a:lnTo>
                <a:lnTo>
                  <a:pt x="6886447" y="3047320"/>
                </a:lnTo>
                <a:lnTo>
                  <a:pt x="6883017" y="3047320"/>
                </a:lnTo>
                <a:lnTo>
                  <a:pt x="6869175" y="3047320"/>
                </a:lnTo>
                <a:lnTo>
                  <a:pt x="6869175" y="3079118"/>
                </a:lnTo>
                <a:lnTo>
                  <a:pt x="6852030" y="3079118"/>
                </a:lnTo>
                <a:lnTo>
                  <a:pt x="6852030" y="3110916"/>
                </a:lnTo>
                <a:lnTo>
                  <a:pt x="6834758" y="3110916"/>
                </a:lnTo>
                <a:lnTo>
                  <a:pt x="6834758" y="3142715"/>
                </a:lnTo>
                <a:lnTo>
                  <a:pt x="6817613" y="3142715"/>
                </a:lnTo>
                <a:lnTo>
                  <a:pt x="6817613" y="3174513"/>
                </a:lnTo>
                <a:lnTo>
                  <a:pt x="6815962" y="3174513"/>
                </a:lnTo>
                <a:lnTo>
                  <a:pt x="6800341" y="3174513"/>
                </a:lnTo>
                <a:lnTo>
                  <a:pt x="6800341" y="3184014"/>
                </a:lnTo>
                <a:lnTo>
                  <a:pt x="6800341" y="3208212"/>
                </a:lnTo>
                <a:lnTo>
                  <a:pt x="6800341" y="3474000"/>
                </a:lnTo>
                <a:lnTo>
                  <a:pt x="6408672" y="3474000"/>
                </a:lnTo>
                <a:lnTo>
                  <a:pt x="6408672" y="3205804"/>
                </a:lnTo>
                <a:lnTo>
                  <a:pt x="6408672" y="3184014"/>
                </a:lnTo>
                <a:lnTo>
                  <a:pt x="6408672" y="3174006"/>
                </a:lnTo>
                <a:lnTo>
                  <a:pt x="6425817" y="3174006"/>
                </a:lnTo>
                <a:lnTo>
                  <a:pt x="6425817" y="3205804"/>
                </a:lnTo>
                <a:lnTo>
                  <a:pt x="6443089" y="3205804"/>
                </a:lnTo>
                <a:lnTo>
                  <a:pt x="6443089" y="3237603"/>
                </a:lnTo>
                <a:lnTo>
                  <a:pt x="6460234" y="3237603"/>
                </a:lnTo>
                <a:lnTo>
                  <a:pt x="6460234" y="3269401"/>
                </a:lnTo>
                <a:lnTo>
                  <a:pt x="6477506" y="3269401"/>
                </a:lnTo>
                <a:lnTo>
                  <a:pt x="6477506" y="3301199"/>
                </a:lnTo>
                <a:lnTo>
                  <a:pt x="6494651" y="3301199"/>
                </a:lnTo>
                <a:lnTo>
                  <a:pt x="6494651" y="3269401"/>
                </a:lnTo>
                <a:lnTo>
                  <a:pt x="6511923" y="3269401"/>
                </a:lnTo>
                <a:lnTo>
                  <a:pt x="6511923" y="3237603"/>
                </a:lnTo>
                <a:lnTo>
                  <a:pt x="6529068" y="3237603"/>
                </a:lnTo>
                <a:lnTo>
                  <a:pt x="6529068" y="3205804"/>
                </a:lnTo>
                <a:lnTo>
                  <a:pt x="6546340" y="3205804"/>
                </a:lnTo>
                <a:lnTo>
                  <a:pt x="6546340" y="3174006"/>
                </a:lnTo>
                <a:lnTo>
                  <a:pt x="6559167" y="3174006"/>
                </a:lnTo>
                <a:lnTo>
                  <a:pt x="6559167" y="3205298"/>
                </a:lnTo>
                <a:lnTo>
                  <a:pt x="6576439" y="3205298"/>
                </a:lnTo>
                <a:lnTo>
                  <a:pt x="6576439" y="3237096"/>
                </a:lnTo>
                <a:lnTo>
                  <a:pt x="6593711" y="3237096"/>
                </a:lnTo>
                <a:lnTo>
                  <a:pt x="6593711" y="3268894"/>
                </a:lnTo>
                <a:lnTo>
                  <a:pt x="6610856" y="3268894"/>
                </a:lnTo>
                <a:lnTo>
                  <a:pt x="6610856" y="3300693"/>
                </a:lnTo>
                <a:lnTo>
                  <a:pt x="6618222" y="3300693"/>
                </a:lnTo>
                <a:lnTo>
                  <a:pt x="6628128" y="3300693"/>
                </a:lnTo>
                <a:lnTo>
                  <a:pt x="6628128" y="3332491"/>
                </a:lnTo>
                <a:lnTo>
                  <a:pt x="6645273" y="3332491"/>
                </a:lnTo>
                <a:lnTo>
                  <a:pt x="6645273" y="3364289"/>
                </a:lnTo>
                <a:lnTo>
                  <a:pt x="6662545" y="3364289"/>
                </a:lnTo>
                <a:lnTo>
                  <a:pt x="6662545" y="3396214"/>
                </a:lnTo>
                <a:lnTo>
                  <a:pt x="6679817" y="3396214"/>
                </a:lnTo>
                <a:lnTo>
                  <a:pt x="6679817" y="3364289"/>
                </a:lnTo>
                <a:lnTo>
                  <a:pt x="6685659" y="3364289"/>
                </a:lnTo>
                <a:lnTo>
                  <a:pt x="6696962" y="3364289"/>
                </a:lnTo>
                <a:lnTo>
                  <a:pt x="6696962" y="3332491"/>
                </a:lnTo>
                <a:lnTo>
                  <a:pt x="6714234" y="3332491"/>
                </a:lnTo>
                <a:lnTo>
                  <a:pt x="6714234" y="3300693"/>
                </a:lnTo>
                <a:lnTo>
                  <a:pt x="6717663" y="3300693"/>
                </a:lnTo>
                <a:lnTo>
                  <a:pt x="6731380" y="3300693"/>
                </a:lnTo>
                <a:lnTo>
                  <a:pt x="6731380" y="3268894"/>
                </a:lnTo>
                <a:lnTo>
                  <a:pt x="6748651" y="3268894"/>
                </a:lnTo>
                <a:lnTo>
                  <a:pt x="6748651" y="3237096"/>
                </a:lnTo>
                <a:lnTo>
                  <a:pt x="6765923" y="3237096"/>
                </a:lnTo>
                <a:lnTo>
                  <a:pt x="6765923" y="3205298"/>
                </a:lnTo>
                <a:lnTo>
                  <a:pt x="6783068" y="3205298"/>
                </a:lnTo>
                <a:lnTo>
                  <a:pt x="6783068" y="3173500"/>
                </a:lnTo>
                <a:lnTo>
                  <a:pt x="6784719" y="3173500"/>
                </a:lnTo>
                <a:lnTo>
                  <a:pt x="6800340" y="3173500"/>
                </a:lnTo>
                <a:lnTo>
                  <a:pt x="6800340" y="3164125"/>
                </a:lnTo>
                <a:lnTo>
                  <a:pt x="6800340" y="3139801"/>
                </a:lnTo>
                <a:lnTo>
                  <a:pt x="6800340" y="2869579"/>
                </a:lnTo>
                <a:lnTo>
                  <a:pt x="6408672" y="2869579"/>
                </a:lnTo>
                <a:lnTo>
                  <a:pt x="6408672" y="3142208"/>
                </a:lnTo>
                <a:lnTo>
                  <a:pt x="6408672" y="3164125"/>
                </a:lnTo>
                <a:lnTo>
                  <a:pt x="6408672" y="3174006"/>
                </a:lnTo>
                <a:lnTo>
                  <a:pt x="6391400" y="3174006"/>
                </a:lnTo>
                <a:lnTo>
                  <a:pt x="6391400" y="3142208"/>
                </a:lnTo>
                <a:lnTo>
                  <a:pt x="6374128" y="3142208"/>
                </a:lnTo>
                <a:lnTo>
                  <a:pt x="6374128" y="3110410"/>
                </a:lnTo>
                <a:lnTo>
                  <a:pt x="6356983" y="3110410"/>
                </a:lnTo>
                <a:lnTo>
                  <a:pt x="6356983" y="3078612"/>
                </a:lnTo>
                <a:lnTo>
                  <a:pt x="6339711" y="3078612"/>
                </a:lnTo>
                <a:lnTo>
                  <a:pt x="6339711" y="3046813"/>
                </a:lnTo>
                <a:lnTo>
                  <a:pt x="6322566" y="3046813"/>
                </a:lnTo>
                <a:lnTo>
                  <a:pt x="6322566" y="3078612"/>
                </a:lnTo>
                <a:lnTo>
                  <a:pt x="6305294" y="3078612"/>
                </a:lnTo>
                <a:lnTo>
                  <a:pt x="6305294" y="3110410"/>
                </a:lnTo>
                <a:lnTo>
                  <a:pt x="6288149" y="3110410"/>
                </a:lnTo>
                <a:lnTo>
                  <a:pt x="6288149" y="3142208"/>
                </a:lnTo>
                <a:lnTo>
                  <a:pt x="6270877" y="3142208"/>
                </a:lnTo>
                <a:lnTo>
                  <a:pt x="6270877" y="3174006"/>
                </a:lnTo>
                <a:lnTo>
                  <a:pt x="6257923" y="3174006"/>
                </a:lnTo>
                <a:lnTo>
                  <a:pt x="6257923" y="3142715"/>
                </a:lnTo>
                <a:lnTo>
                  <a:pt x="6240778" y="3142715"/>
                </a:lnTo>
                <a:lnTo>
                  <a:pt x="6240778" y="3110916"/>
                </a:lnTo>
                <a:lnTo>
                  <a:pt x="6223506" y="3110916"/>
                </a:lnTo>
                <a:lnTo>
                  <a:pt x="6223506" y="3079118"/>
                </a:lnTo>
                <a:lnTo>
                  <a:pt x="6206361" y="3079118"/>
                </a:lnTo>
                <a:lnTo>
                  <a:pt x="6206361" y="3047320"/>
                </a:lnTo>
                <a:lnTo>
                  <a:pt x="6198995" y="3047320"/>
                </a:lnTo>
                <a:lnTo>
                  <a:pt x="6189089" y="3047320"/>
                </a:lnTo>
                <a:lnTo>
                  <a:pt x="6189089" y="3015522"/>
                </a:lnTo>
                <a:lnTo>
                  <a:pt x="6171944" y="3015522"/>
                </a:lnTo>
                <a:lnTo>
                  <a:pt x="6171944" y="2983723"/>
                </a:lnTo>
                <a:lnTo>
                  <a:pt x="6154672" y="2983723"/>
                </a:lnTo>
                <a:lnTo>
                  <a:pt x="6154672" y="2951925"/>
                </a:lnTo>
                <a:lnTo>
                  <a:pt x="6137400" y="2951925"/>
                </a:lnTo>
                <a:lnTo>
                  <a:pt x="6137400" y="2983723"/>
                </a:lnTo>
                <a:lnTo>
                  <a:pt x="6131558" y="2983723"/>
                </a:lnTo>
                <a:lnTo>
                  <a:pt x="6120255" y="2983723"/>
                </a:lnTo>
                <a:lnTo>
                  <a:pt x="6120255" y="3015522"/>
                </a:lnTo>
                <a:lnTo>
                  <a:pt x="6102983" y="3015522"/>
                </a:lnTo>
                <a:lnTo>
                  <a:pt x="6102983" y="3047320"/>
                </a:lnTo>
                <a:lnTo>
                  <a:pt x="6099554" y="3047320"/>
                </a:lnTo>
                <a:lnTo>
                  <a:pt x="6085711" y="3047320"/>
                </a:lnTo>
                <a:lnTo>
                  <a:pt x="6085711" y="3079118"/>
                </a:lnTo>
                <a:lnTo>
                  <a:pt x="6068566" y="3079118"/>
                </a:lnTo>
                <a:lnTo>
                  <a:pt x="6068566" y="3110916"/>
                </a:lnTo>
                <a:lnTo>
                  <a:pt x="6051294" y="3110916"/>
                </a:lnTo>
                <a:lnTo>
                  <a:pt x="6051294" y="3142715"/>
                </a:lnTo>
                <a:lnTo>
                  <a:pt x="6034149" y="3142715"/>
                </a:lnTo>
                <a:lnTo>
                  <a:pt x="6034149" y="3174513"/>
                </a:lnTo>
                <a:lnTo>
                  <a:pt x="6032498" y="3174513"/>
                </a:lnTo>
                <a:lnTo>
                  <a:pt x="6016877" y="3174513"/>
                </a:lnTo>
                <a:lnTo>
                  <a:pt x="6016877" y="3184014"/>
                </a:lnTo>
                <a:lnTo>
                  <a:pt x="6016877" y="3208212"/>
                </a:lnTo>
                <a:lnTo>
                  <a:pt x="6016877" y="3474000"/>
                </a:lnTo>
                <a:lnTo>
                  <a:pt x="0" y="3474000"/>
                </a:lnTo>
                <a:close/>
              </a:path>
            </a:pathLst>
          </a:custGeom>
          <a:solidFill>
            <a:srgbClr val="009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498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Watertoren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543300"/>
            <a:ext cx="6149877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22" name="Vrije vorm 21">
            <a:extLst>
              <a:ext uri="{FF2B5EF4-FFF2-40B4-BE49-F238E27FC236}">
                <a16:creationId xmlns:a16="http://schemas.microsoft.com/office/drawing/2014/main" id="{157D1F2C-86B8-0C45-8C2A-4FF7B0D54412}"/>
              </a:ext>
            </a:extLst>
          </p:cNvPr>
          <p:cNvSpPr>
            <a:spLocks noChangeAspect="1"/>
          </p:cNvSpPr>
          <p:nvPr userDrawn="1"/>
        </p:nvSpPr>
        <p:spPr>
          <a:xfrm>
            <a:off x="2" y="1"/>
            <a:ext cx="9143998" cy="3473999"/>
          </a:xfrm>
          <a:custGeom>
            <a:avLst/>
            <a:gdLst>
              <a:gd name="connsiteX0" fmla="*/ 128396 w 9143998"/>
              <a:gd name="connsiteY0" fmla="*/ 3459357 h 3473999"/>
              <a:gd name="connsiteX1" fmla="*/ 302513 w 9143998"/>
              <a:gd name="connsiteY1" fmla="*/ 3459357 h 3473999"/>
              <a:gd name="connsiteX2" fmla="*/ 302513 w 9143998"/>
              <a:gd name="connsiteY2" fmla="*/ 3473999 h 3473999"/>
              <a:gd name="connsiteX3" fmla="*/ 128396 w 9143998"/>
              <a:gd name="connsiteY3" fmla="*/ 3473999 h 3473999"/>
              <a:gd name="connsiteX4" fmla="*/ 331342 w 9143998"/>
              <a:gd name="connsiteY4" fmla="*/ 2060233 h 3473999"/>
              <a:gd name="connsiteX5" fmla="*/ 526540 w 9143998"/>
              <a:gd name="connsiteY5" fmla="*/ 2060233 h 3473999"/>
              <a:gd name="connsiteX6" fmla="*/ 526540 w 9143998"/>
              <a:gd name="connsiteY6" fmla="*/ 2089497 h 3473999"/>
              <a:gd name="connsiteX7" fmla="*/ 555369 w 9143998"/>
              <a:gd name="connsiteY7" fmla="*/ 2089497 h 3473999"/>
              <a:gd name="connsiteX8" fmla="*/ 555369 w 9143998"/>
              <a:gd name="connsiteY8" fmla="*/ 2117368 h 3473999"/>
              <a:gd name="connsiteX9" fmla="*/ 526540 w 9143998"/>
              <a:gd name="connsiteY9" fmla="*/ 2117368 h 3473999"/>
              <a:gd name="connsiteX10" fmla="*/ 526540 w 9143998"/>
              <a:gd name="connsiteY10" fmla="*/ 2338943 h 3473999"/>
              <a:gd name="connsiteX11" fmla="*/ 575054 w 9143998"/>
              <a:gd name="connsiteY11" fmla="*/ 2409000 h 3473999"/>
              <a:gd name="connsiteX12" fmla="*/ 544828 w 9143998"/>
              <a:gd name="connsiteY12" fmla="*/ 2737751 h 3473999"/>
              <a:gd name="connsiteX13" fmla="*/ 544828 w 9143998"/>
              <a:gd name="connsiteY13" fmla="*/ 2769170 h 3473999"/>
              <a:gd name="connsiteX14" fmla="*/ 740154 w 9143998"/>
              <a:gd name="connsiteY14" fmla="*/ 2769170 h 3473999"/>
              <a:gd name="connsiteX15" fmla="*/ 740154 w 9143998"/>
              <a:gd name="connsiteY15" fmla="*/ 2798434 h 3473999"/>
              <a:gd name="connsiteX16" fmla="*/ 768856 w 9143998"/>
              <a:gd name="connsiteY16" fmla="*/ 2798434 h 3473999"/>
              <a:gd name="connsiteX17" fmla="*/ 768856 w 9143998"/>
              <a:gd name="connsiteY17" fmla="*/ 2826305 h 3473999"/>
              <a:gd name="connsiteX18" fmla="*/ 740154 w 9143998"/>
              <a:gd name="connsiteY18" fmla="*/ 2826305 h 3473999"/>
              <a:gd name="connsiteX19" fmla="*/ 740154 w 9143998"/>
              <a:gd name="connsiteY19" fmla="*/ 3048006 h 3473999"/>
              <a:gd name="connsiteX20" fmla="*/ 788541 w 9143998"/>
              <a:gd name="connsiteY20" fmla="*/ 3117937 h 3473999"/>
              <a:gd name="connsiteX21" fmla="*/ 758315 w 9143998"/>
              <a:gd name="connsiteY21" fmla="*/ 3446688 h 3473999"/>
              <a:gd name="connsiteX22" fmla="*/ 758315 w 9143998"/>
              <a:gd name="connsiteY22" fmla="*/ 3473999 h 3473999"/>
              <a:gd name="connsiteX23" fmla="*/ 331342 w 9143998"/>
              <a:gd name="connsiteY23" fmla="*/ 3473999 h 3473999"/>
              <a:gd name="connsiteX24" fmla="*/ 331342 w 9143998"/>
              <a:gd name="connsiteY24" fmla="*/ 3446689 h 3473999"/>
              <a:gd name="connsiteX25" fmla="*/ 361568 w 9143998"/>
              <a:gd name="connsiteY25" fmla="*/ 3117938 h 3473999"/>
              <a:gd name="connsiteX26" fmla="*/ 313054 w 9143998"/>
              <a:gd name="connsiteY26" fmla="*/ 3048007 h 3473999"/>
              <a:gd name="connsiteX27" fmla="*/ 313054 w 9143998"/>
              <a:gd name="connsiteY27" fmla="*/ 2826305 h 3473999"/>
              <a:gd name="connsiteX28" fmla="*/ 341883 w 9143998"/>
              <a:gd name="connsiteY28" fmla="*/ 2826305 h 3473999"/>
              <a:gd name="connsiteX29" fmla="*/ 341883 w 9143998"/>
              <a:gd name="connsiteY29" fmla="*/ 2798435 h 3473999"/>
              <a:gd name="connsiteX30" fmla="*/ 313054 w 9143998"/>
              <a:gd name="connsiteY30" fmla="*/ 2798435 h 3473999"/>
              <a:gd name="connsiteX31" fmla="*/ 313054 w 9143998"/>
              <a:gd name="connsiteY31" fmla="*/ 2769170 h 3473999"/>
              <a:gd name="connsiteX32" fmla="*/ 313054 w 9143998"/>
              <a:gd name="connsiteY32" fmla="*/ 2769170 h 3473999"/>
              <a:gd name="connsiteX33" fmla="*/ 313054 w 9143998"/>
              <a:gd name="connsiteY33" fmla="*/ 2737751 h 3473999"/>
              <a:gd name="connsiteX34" fmla="*/ 282828 w 9143998"/>
              <a:gd name="connsiteY34" fmla="*/ 2409000 h 3473999"/>
              <a:gd name="connsiteX35" fmla="*/ 331342 w 9143998"/>
              <a:gd name="connsiteY35" fmla="*/ 2338943 h 3473999"/>
              <a:gd name="connsiteX36" fmla="*/ 331342 w 9143998"/>
              <a:gd name="connsiteY36" fmla="*/ 2117368 h 3473999"/>
              <a:gd name="connsiteX37" fmla="*/ 302513 w 9143998"/>
              <a:gd name="connsiteY37" fmla="*/ 2117368 h 3473999"/>
              <a:gd name="connsiteX38" fmla="*/ 302513 w 9143998"/>
              <a:gd name="connsiteY38" fmla="*/ 2089497 h 3473999"/>
              <a:gd name="connsiteX39" fmla="*/ 331342 w 9143998"/>
              <a:gd name="connsiteY39" fmla="*/ 2089497 h 3473999"/>
              <a:gd name="connsiteX40" fmla="*/ 0 w 9143998"/>
              <a:gd name="connsiteY40" fmla="*/ 2060233 h 3473999"/>
              <a:gd name="connsiteX41" fmla="*/ 99567 w 9143998"/>
              <a:gd name="connsiteY41" fmla="*/ 2060233 h 3473999"/>
              <a:gd name="connsiteX42" fmla="*/ 99567 w 9143998"/>
              <a:gd name="connsiteY42" fmla="*/ 2089497 h 3473999"/>
              <a:gd name="connsiteX43" fmla="*/ 128396 w 9143998"/>
              <a:gd name="connsiteY43" fmla="*/ 2089497 h 3473999"/>
              <a:gd name="connsiteX44" fmla="*/ 128396 w 9143998"/>
              <a:gd name="connsiteY44" fmla="*/ 2117368 h 3473999"/>
              <a:gd name="connsiteX45" fmla="*/ 99567 w 9143998"/>
              <a:gd name="connsiteY45" fmla="*/ 2117368 h 3473999"/>
              <a:gd name="connsiteX46" fmla="*/ 99567 w 9143998"/>
              <a:gd name="connsiteY46" fmla="*/ 2338943 h 3473999"/>
              <a:gd name="connsiteX47" fmla="*/ 148081 w 9143998"/>
              <a:gd name="connsiteY47" fmla="*/ 2409000 h 3473999"/>
              <a:gd name="connsiteX48" fmla="*/ 117728 w 9143998"/>
              <a:gd name="connsiteY48" fmla="*/ 2737751 h 3473999"/>
              <a:gd name="connsiteX49" fmla="*/ 117728 w 9143998"/>
              <a:gd name="connsiteY49" fmla="*/ 2769170 h 3473999"/>
              <a:gd name="connsiteX50" fmla="*/ 117728 w 9143998"/>
              <a:gd name="connsiteY50" fmla="*/ 2769170 h 3473999"/>
              <a:gd name="connsiteX51" fmla="*/ 117728 w 9143998"/>
              <a:gd name="connsiteY51" fmla="*/ 2798435 h 3473999"/>
              <a:gd name="connsiteX52" fmla="*/ 89026 w 9143998"/>
              <a:gd name="connsiteY52" fmla="*/ 2798435 h 3473999"/>
              <a:gd name="connsiteX53" fmla="*/ 89026 w 9143998"/>
              <a:gd name="connsiteY53" fmla="*/ 2826305 h 3473999"/>
              <a:gd name="connsiteX54" fmla="*/ 117728 w 9143998"/>
              <a:gd name="connsiteY54" fmla="*/ 2826305 h 3473999"/>
              <a:gd name="connsiteX55" fmla="*/ 117728 w 9143998"/>
              <a:gd name="connsiteY55" fmla="*/ 3048007 h 3473999"/>
              <a:gd name="connsiteX56" fmla="*/ 69341 w 9143998"/>
              <a:gd name="connsiteY56" fmla="*/ 3117938 h 3473999"/>
              <a:gd name="connsiteX57" fmla="*/ 99567 w 9143998"/>
              <a:gd name="connsiteY57" fmla="*/ 3446689 h 3473999"/>
              <a:gd name="connsiteX58" fmla="*/ 99567 w 9143998"/>
              <a:gd name="connsiteY58" fmla="*/ 3473999 h 3473999"/>
              <a:gd name="connsiteX59" fmla="*/ 0 w 9143998"/>
              <a:gd name="connsiteY59" fmla="*/ 3473999 h 3473999"/>
              <a:gd name="connsiteX60" fmla="*/ 8826370 w 9143998"/>
              <a:gd name="connsiteY60" fmla="*/ 2028815 h 3473999"/>
              <a:gd name="connsiteX61" fmla="*/ 8826370 w 9143998"/>
              <a:gd name="connsiteY61" fmla="*/ 2047565 h 3473999"/>
              <a:gd name="connsiteX62" fmla="*/ 8797541 w 9143998"/>
              <a:gd name="connsiteY62" fmla="*/ 2047565 h 3473999"/>
              <a:gd name="connsiteX63" fmla="*/ 8797541 w 9143998"/>
              <a:gd name="connsiteY63" fmla="*/ 2076829 h 3473999"/>
              <a:gd name="connsiteX64" fmla="*/ 8826370 w 9143998"/>
              <a:gd name="connsiteY64" fmla="*/ 2076829 h 3473999"/>
              <a:gd name="connsiteX65" fmla="*/ 8826370 w 9143998"/>
              <a:gd name="connsiteY65" fmla="*/ 2104700 h 3473999"/>
              <a:gd name="connsiteX66" fmla="*/ 8797541 w 9143998"/>
              <a:gd name="connsiteY66" fmla="*/ 2104700 h 3473999"/>
              <a:gd name="connsiteX67" fmla="*/ 8797541 w 9143998"/>
              <a:gd name="connsiteY67" fmla="*/ 2326275 h 3473999"/>
              <a:gd name="connsiteX68" fmla="*/ 8846055 w 9143998"/>
              <a:gd name="connsiteY68" fmla="*/ 2396332 h 3473999"/>
              <a:gd name="connsiteX69" fmla="*/ 8815703 w 9143998"/>
              <a:gd name="connsiteY69" fmla="*/ 2725083 h 3473999"/>
              <a:gd name="connsiteX70" fmla="*/ 8815703 w 9143998"/>
              <a:gd name="connsiteY70" fmla="*/ 2756502 h 3473999"/>
              <a:gd name="connsiteX71" fmla="*/ 9011029 w 9143998"/>
              <a:gd name="connsiteY71" fmla="*/ 2756502 h 3473999"/>
              <a:gd name="connsiteX72" fmla="*/ 9011029 w 9143998"/>
              <a:gd name="connsiteY72" fmla="*/ 2725083 h 3473999"/>
              <a:gd name="connsiteX73" fmla="*/ 8980803 w 9143998"/>
              <a:gd name="connsiteY73" fmla="*/ 2396332 h 3473999"/>
              <a:gd name="connsiteX74" fmla="*/ 9029190 w 9143998"/>
              <a:gd name="connsiteY74" fmla="*/ 2326275 h 3473999"/>
              <a:gd name="connsiteX75" fmla="*/ 9029190 w 9143998"/>
              <a:gd name="connsiteY75" fmla="*/ 2104700 h 3473999"/>
              <a:gd name="connsiteX76" fmla="*/ 9000488 w 9143998"/>
              <a:gd name="connsiteY76" fmla="*/ 2104700 h 3473999"/>
              <a:gd name="connsiteX77" fmla="*/ 9000488 w 9143998"/>
              <a:gd name="connsiteY77" fmla="*/ 2076829 h 3473999"/>
              <a:gd name="connsiteX78" fmla="*/ 9029190 w 9143998"/>
              <a:gd name="connsiteY78" fmla="*/ 2076829 h 3473999"/>
              <a:gd name="connsiteX79" fmla="*/ 9029190 w 9143998"/>
              <a:gd name="connsiteY79" fmla="*/ 2047565 h 3473999"/>
              <a:gd name="connsiteX80" fmla="*/ 9000488 w 9143998"/>
              <a:gd name="connsiteY80" fmla="*/ 2047565 h 3473999"/>
              <a:gd name="connsiteX81" fmla="*/ 9000488 w 9143998"/>
              <a:gd name="connsiteY81" fmla="*/ 2028815 h 3473999"/>
              <a:gd name="connsiteX82" fmla="*/ 8399269 w 9143998"/>
              <a:gd name="connsiteY82" fmla="*/ 2028815 h 3473999"/>
              <a:gd name="connsiteX83" fmla="*/ 8399269 w 9143998"/>
              <a:gd name="connsiteY83" fmla="*/ 2047565 h 3473999"/>
              <a:gd name="connsiteX84" fmla="*/ 8370567 w 9143998"/>
              <a:gd name="connsiteY84" fmla="*/ 2047565 h 3473999"/>
              <a:gd name="connsiteX85" fmla="*/ 8370567 w 9143998"/>
              <a:gd name="connsiteY85" fmla="*/ 2076829 h 3473999"/>
              <a:gd name="connsiteX86" fmla="*/ 8399269 w 9143998"/>
              <a:gd name="connsiteY86" fmla="*/ 2076829 h 3473999"/>
              <a:gd name="connsiteX87" fmla="*/ 8399269 w 9143998"/>
              <a:gd name="connsiteY87" fmla="*/ 2104700 h 3473999"/>
              <a:gd name="connsiteX88" fmla="*/ 8370567 w 9143998"/>
              <a:gd name="connsiteY88" fmla="*/ 2104700 h 3473999"/>
              <a:gd name="connsiteX89" fmla="*/ 8370567 w 9143998"/>
              <a:gd name="connsiteY89" fmla="*/ 2326275 h 3473999"/>
              <a:gd name="connsiteX90" fmla="*/ 8419081 w 9143998"/>
              <a:gd name="connsiteY90" fmla="*/ 2396332 h 3473999"/>
              <a:gd name="connsiteX91" fmla="*/ 8388729 w 9143998"/>
              <a:gd name="connsiteY91" fmla="*/ 2725083 h 3473999"/>
              <a:gd name="connsiteX92" fmla="*/ 8388729 w 9143998"/>
              <a:gd name="connsiteY92" fmla="*/ 2756502 h 3473999"/>
              <a:gd name="connsiteX93" fmla="*/ 8584054 w 9143998"/>
              <a:gd name="connsiteY93" fmla="*/ 2756502 h 3473999"/>
              <a:gd name="connsiteX94" fmla="*/ 8584054 w 9143998"/>
              <a:gd name="connsiteY94" fmla="*/ 2725083 h 3473999"/>
              <a:gd name="connsiteX95" fmla="*/ 8553829 w 9143998"/>
              <a:gd name="connsiteY95" fmla="*/ 2396332 h 3473999"/>
              <a:gd name="connsiteX96" fmla="*/ 8602216 w 9143998"/>
              <a:gd name="connsiteY96" fmla="*/ 2326275 h 3473999"/>
              <a:gd name="connsiteX97" fmla="*/ 8602216 w 9143998"/>
              <a:gd name="connsiteY97" fmla="*/ 2104700 h 3473999"/>
              <a:gd name="connsiteX98" fmla="*/ 8573514 w 9143998"/>
              <a:gd name="connsiteY98" fmla="*/ 2104700 h 3473999"/>
              <a:gd name="connsiteX99" fmla="*/ 8573514 w 9143998"/>
              <a:gd name="connsiteY99" fmla="*/ 2076829 h 3473999"/>
              <a:gd name="connsiteX100" fmla="*/ 8602216 w 9143998"/>
              <a:gd name="connsiteY100" fmla="*/ 2076829 h 3473999"/>
              <a:gd name="connsiteX101" fmla="*/ 8602216 w 9143998"/>
              <a:gd name="connsiteY101" fmla="*/ 2047565 h 3473999"/>
              <a:gd name="connsiteX102" fmla="*/ 8573514 w 9143998"/>
              <a:gd name="connsiteY102" fmla="*/ 2047565 h 3473999"/>
              <a:gd name="connsiteX103" fmla="*/ 8573514 w 9143998"/>
              <a:gd name="connsiteY103" fmla="*/ 2028815 h 3473999"/>
              <a:gd name="connsiteX104" fmla="*/ 0 w 9143998"/>
              <a:gd name="connsiteY104" fmla="*/ 0 h 3473999"/>
              <a:gd name="connsiteX105" fmla="*/ 9143998 w 9143998"/>
              <a:gd name="connsiteY105" fmla="*/ 0 h 3473999"/>
              <a:gd name="connsiteX106" fmla="*/ 9143998 w 9143998"/>
              <a:gd name="connsiteY106" fmla="*/ 1319877 h 3473999"/>
              <a:gd name="connsiteX107" fmla="*/ 9039857 w 9143998"/>
              <a:gd name="connsiteY107" fmla="*/ 1319877 h 3473999"/>
              <a:gd name="connsiteX108" fmla="*/ 9039857 w 9143998"/>
              <a:gd name="connsiteY108" fmla="*/ 1338627 h 3473999"/>
              <a:gd name="connsiteX109" fmla="*/ 9011029 w 9143998"/>
              <a:gd name="connsiteY109" fmla="*/ 1338627 h 3473999"/>
              <a:gd name="connsiteX110" fmla="*/ 9011029 w 9143998"/>
              <a:gd name="connsiteY110" fmla="*/ 1367891 h 3473999"/>
              <a:gd name="connsiteX111" fmla="*/ 9039857 w 9143998"/>
              <a:gd name="connsiteY111" fmla="*/ 1367891 h 3473999"/>
              <a:gd name="connsiteX112" fmla="*/ 9039857 w 9143998"/>
              <a:gd name="connsiteY112" fmla="*/ 1395635 h 3473999"/>
              <a:gd name="connsiteX113" fmla="*/ 9011029 w 9143998"/>
              <a:gd name="connsiteY113" fmla="*/ 1395635 h 3473999"/>
              <a:gd name="connsiteX114" fmla="*/ 9011029 w 9143998"/>
              <a:gd name="connsiteY114" fmla="*/ 1617337 h 3473999"/>
              <a:gd name="connsiteX115" fmla="*/ 9059542 w 9143998"/>
              <a:gd name="connsiteY115" fmla="*/ 1687394 h 3473999"/>
              <a:gd name="connsiteX116" fmla="*/ 9029190 w 9143998"/>
              <a:gd name="connsiteY116" fmla="*/ 2016146 h 3473999"/>
              <a:gd name="connsiteX117" fmla="*/ 9029190 w 9143998"/>
              <a:gd name="connsiteY117" fmla="*/ 2047564 h 3473999"/>
              <a:gd name="connsiteX118" fmla="*/ 9143998 w 9143998"/>
              <a:gd name="connsiteY118" fmla="*/ 2047564 h 3473999"/>
              <a:gd name="connsiteX119" fmla="*/ 9143998 w 9143998"/>
              <a:gd name="connsiteY119" fmla="*/ 2750040 h 3473999"/>
              <a:gd name="connsiteX120" fmla="*/ 9049002 w 9143998"/>
              <a:gd name="connsiteY120" fmla="*/ 2750040 h 3473999"/>
              <a:gd name="connsiteX121" fmla="*/ 9049002 w 9143998"/>
              <a:gd name="connsiteY121" fmla="*/ 2768663 h 3473999"/>
              <a:gd name="connsiteX122" fmla="*/ 9020300 w 9143998"/>
              <a:gd name="connsiteY122" fmla="*/ 2768663 h 3473999"/>
              <a:gd name="connsiteX123" fmla="*/ 9020300 w 9143998"/>
              <a:gd name="connsiteY123" fmla="*/ 2798054 h 3473999"/>
              <a:gd name="connsiteX124" fmla="*/ 9049002 w 9143998"/>
              <a:gd name="connsiteY124" fmla="*/ 2798054 h 3473999"/>
              <a:gd name="connsiteX125" fmla="*/ 9049002 w 9143998"/>
              <a:gd name="connsiteY125" fmla="*/ 2825925 h 3473999"/>
              <a:gd name="connsiteX126" fmla="*/ 9020300 w 9143998"/>
              <a:gd name="connsiteY126" fmla="*/ 2825925 h 3473999"/>
              <a:gd name="connsiteX127" fmla="*/ 9020300 w 9143998"/>
              <a:gd name="connsiteY127" fmla="*/ 3047500 h 3473999"/>
              <a:gd name="connsiteX128" fmla="*/ 9068687 w 9143998"/>
              <a:gd name="connsiteY128" fmla="*/ 3117431 h 3473999"/>
              <a:gd name="connsiteX129" fmla="*/ 9038461 w 9143998"/>
              <a:gd name="connsiteY129" fmla="*/ 3446308 h 3473999"/>
              <a:gd name="connsiteX130" fmla="*/ 9038461 w 9143998"/>
              <a:gd name="connsiteY130" fmla="*/ 3473999 h 3473999"/>
              <a:gd name="connsiteX131" fmla="*/ 8799066 w 9143998"/>
              <a:gd name="connsiteY131" fmla="*/ 3473999 h 3473999"/>
              <a:gd name="connsiteX132" fmla="*/ 8799066 w 9143998"/>
              <a:gd name="connsiteY132" fmla="*/ 3446308 h 3473999"/>
              <a:gd name="connsiteX133" fmla="*/ 8768713 w 9143998"/>
              <a:gd name="connsiteY133" fmla="*/ 3117431 h 3473999"/>
              <a:gd name="connsiteX134" fmla="*/ 8817227 w 9143998"/>
              <a:gd name="connsiteY134" fmla="*/ 3047500 h 3473999"/>
              <a:gd name="connsiteX135" fmla="*/ 8817227 w 9143998"/>
              <a:gd name="connsiteY135" fmla="*/ 2825799 h 3473999"/>
              <a:gd name="connsiteX136" fmla="*/ 8788525 w 9143998"/>
              <a:gd name="connsiteY136" fmla="*/ 2825799 h 3473999"/>
              <a:gd name="connsiteX137" fmla="*/ 8788525 w 9143998"/>
              <a:gd name="connsiteY137" fmla="*/ 2798054 h 3473999"/>
              <a:gd name="connsiteX138" fmla="*/ 8817227 w 9143998"/>
              <a:gd name="connsiteY138" fmla="*/ 2798054 h 3473999"/>
              <a:gd name="connsiteX139" fmla="*/ 8817227 w 9143998"/>
              <a:gd name="connsiteY139" fmla="*/ 2768663 h 3473999"/>
              <a:gd name="connsiteX140" fmla="*/ 8788525 w 9143998"/>
              <a:gd name="connsiteY140" fmla="*/ 2768663 h 3473999"/>
              <a:gd name="connsiteX141" fmla="*/ 8788525 w 9143998"/>
              <a:gd name="connsiteY141" fmla="*/ 2750040 h 3473999"/>
              <a:gd name="connsiteX142" fmla="*/ 8614280 w 9143998"/>
              <a:gd name="connsiteY142" fmla="*/ 2750040 h 3473999"/>
              <a:gd name="connsiteX143" fmla="*/ 8614280 w 9143998"/>
              <a:gd name="connsiteY143" fmla="*/ 2768663 h 3473999"/>
              <a:gd name="connsiteX144" fmla="*/ 8585579 w 9143998"/>
              <a:gd name="connsiteY144" fmla="*/ 2768663 h 3473999"/>
              <a:gd name="connsiteX145" fmla="*/ 8585579 w 9143998"/>
              <a:gd name="connsiteY145" fmla="*/ 2798054 h 3473999"/>
              <a:gd name="connsiteX146" fmla="*/ 8614280 w 9143998"/>
              <a:gd name="connsiteY146" fmla="*/ 2798054 h 3473999"/>
              <a:gd name="connsiteX147" fmla="*/ 8614280 w 9143998"/>
              <a:gd name="connsiteY147" fmla="*/ 2825799 h 3473999"/>
              <a:gd name="connsiteX148" fmla="*/ 8585579 w 9143998"/>
              <a:gd name="connsiteY148" fmla="*/ 2825799 h 3473999"/>
              <a:gd name="connsiteX149" fmla="*/ 8585579 w 9143998"/>
              <a:gd name="connsiteY149" fmla="*/ 3047500 h 3473999"/>
              <a:gd name="connsiteX150" fmla="*/ 8633966 w 9143998"/>
              <a:gd name="connsiteY150" fmla="*/ 3117431 h 3473999"/>
              <a:gd name="connsiteX151" fmla="*/ 8603740 w 9143998"/>
              <a:gd name="connsiteY151" fmla="*/ 3446308 h 3473999"/>
              <a:gd name="connsiteX152" fmla="*/ 8603740 w 9143998"/>
              <a:gd name="connsiteY152" fmla="*/ 3473999 h 3473999"/>
              <a:gd name="connsiteX153" fmla="*/ 953641 w 9143998"/>
              <a:gd name="connsiteY153" fmla="*/ 3473999 h 3473999"/>
              <a:gd name="connsiteX154" fmla="*/ 953641 w 9143998"/>
              <a:gd name="connsiteY154" fmla="*/ 3446688 h 3473999"/>
              <a:gd name="connsiteX155" fmla="*/ 923288 w 9143998"/>
              <a:gd name="connsiteY155" fmla="*/ 3117937 h 3473999"/>
              <a:gd name="connsiteX156" fmla="*/ 971802 w 9143998"/>
              <a:gd name="connsiteY156" fmla="*/ 3048006 h 3473999"/>
              <a:gd name="connsiteX157" fmla="*/ 971802 w 9143998"/>
              <a:gd name="connsiteY157" fmla="*/ 2826305 h 3473999"/>
              <a:gd name="connsiteX158" fmla="*/ 942973 w 9143998"/>
              <a:gd name="connsiteY158" fmla="*/ 2826305 h 3473999"/>
              <a:gd name="connsiteX159" fmla="*/ 942973 w 9143998"/>
              <a:gd name="connsiteY159" fmla="*/ 2798434 h 3473999"/>
              <a:gd name="connsiteX160" fmla="*/ 971802 w 9143998"/>
              <a:gd name="connsiteY160" fmla="*/ 2798434 h 3473999"/>
              <a:gd name="connsiteX161" fmla="*/ 971802 w 9143998"/>
              <a:gd name="connsiteY161" fmla="*/ 2769170 h 3473999"/>
              <a:gd name="connsiteX162" fmla="*/ 942973 w 9143998"/>
              <a:gd name="connsiteY162" fmla="*/ 2769170 h 3473999"/>
              <a:gd name="connsiteX163" fmla="*/ 942973 w 9143998"/>
              <a:gd name="connsiteY163" fmla="*/ 2750420 h 3473999"/>
              <a:gd name="connsiteX164" fmla="*/ 768856 w 9143998"/>
              <a:gd name="connsiteY164" fmla="*/ 2750420 h 3473999"/>
              <a:gd name="connsiteX165" fmla="*/ 768856 w 9143998"/>
              <a:gd name="connsiteY165" fmla="*/ 2769170 h 3473999"/>
              <a:gd name="connsiteX166" fmla="*/ 740154 w 9143998"/>
              <a:gd name="connsiteY166" fmla="*/ 2769170 h 3473999"/>
              <a:gd name="connsiteX167" fmla="*/ 740154 w 9143998"/>
              <a:gd name="connsiteY167" fmla="*/ 2737751 h 3473999"/>
              <a:gd name="connsiteX168" fmla="*/ 709801 w 9143998"/>
              <a:gd name="connsiteY168" fmla="*/ 2409000 h 3473999"/>
              <a:gd name="connsiteX169" fmla="*/ 758315 w 9143998"/>
              <a:gd name="connsiteY169" fmla="*/ 2338943 h 3473999"/>
              <a:gd name="connsiteX170" fmla="*/ 758315 w 9143998"/>
              <a:gd name="connsiteY170" fmla="*/ 2117368 h 3473999"/>
              <a:gd name="connsiteX171" fmla="*/ 729486 w 9143998"/>
              <a:gd name="connsiteY171" fmla="*/ 2117368 h 3473999"/>
              <a:gd name="connsiteX172" fmla="*/ 729486 w 9143998"/>
              <a:gd name="connsiteY172" fmla="*/ 2089497 h 3473999"/>
              <a:gd name="connsiteX173" fmla="*/ 758315 w 9143998"/>
              <a:gd name="connsiteY173" fmla="*/ 2089497 h 3473999"/>
              <a:gd name="connsiteX174" fmla="*/ 758315 w 9143998"/>
              <a:gd name="connsiteY174" fmla="*/ 2060233 h 3473999"/>
              <a:gd name="connsiteX175" fmla="*/ 729486 w 9143998"/>
              <a:gd name="connsiteY175" fmla="*/ 2060233 h 3473999"/>
              <a:gd name="connsiteX176" fmla="*/ 729486 w 9143998"/>
              <a:gd name="connsiteY176" fmla="*/ 2041483 h 3473999"/>
              <a:gd name="connsiteX177" fmla="*/ 555369 w 9143998"/>
              <a:gd name="connsiteY177" fmla="*/ 2041483 h 3473999"/>
              <a:gd name="connsiteX178" fmla="*/ 555369 w 9143998"/>
              <a:gd name="connsiteY178" fmla="*/ 2060233 h 3473999"/>
              <a:gd name="connsiteX179" fmla="*/ 526667 w 9143998"/>
              <a:gd name="connsiteY179" fmla="*/ 2060233 h 3473999"/>
              <a:gd name="connsiteX180" fmla="*/ 526667 w 9143998"/>
              <a:gd name="connsiteY180" fmla="*/ 2028815 h 3473999"/>
              <a:gd name="connsiteX181" fmla="*/ 496314 w 9143998"/>
              <a:gd name="connsiteY181" fmla="*/ 1700064 h 3473999"/>
              <a:gd name="connsiteX182" fmla="*/ 544828 w 9143998"/>
              <a:gd name="connsiteY182" fmla="*/ 1630007 h 3473999"/>
              <a:gd name="connsiteX183" fmla="*/ 544828 w 9143998"/>
              <a:gd name="connsiteY183" fmla="*/ 1408304 h 3473999"/>
              <a:gd name="connsiteX184" fmla="*/ 515999 w 9143998"/>
              <a:gd name="connsiteY184" fmla="*/ 1408304 h 3473999"/>
              <a:gd name="connsiteX185" fmla="*/ 515999 w 9143998"/>
              <a:gd name="connsiteY185" fmla="*/ 1380560 h 3473999"/>
              <a:gd name="connsiteX186" fmla="*/ 544828 w 9143998"/>
              <a:gd name="connsiteY186" fmla="*/ 1380560 h 3473999"/>
              <a:gd name="connsiteX187" fmla="*/ 544828 w 9143998"/>
              <a:gd name="connsiteY187" fmla="*/ 1351297 h 3473999"/>
              <a:gd name="connsiteX188" fmla="*/ 515999 w 9143998"/>
              <a:gd name="connsiteY188" fmla="*/ 1351297 h 3473999"/>
              <a:gd name="connsiteX189" fmla="*/ 515999 w 9143998"/>
              <a:gd name="connsiteY189" fmla="*/ 1332547 h 3473999"/>
              <a:gd name="connsiteX190" fmla="*/ 341882 w 9143998"/>
              <a:gd name="connsiteY190" fmla="*/ 1332547 h 3473999"/>
              <a:gd name="connsiteX191" fmla="*/ 341882 w 9143998"/>
              <a:gd name="connsiteY191" fmla="*/ 1351297 h 3473999"/>
              <a:gd name="connsiteX192" fmla="*/ 313053 w 9143998"/>
              <a:gd name="connsiteY192" fmla="*/ 1351297 h 3473999"/>
              <a:gd name="connsiteX193" fmla="*/ 313053 w 9143998"/>
              <a:gd name="connsiteY193" fmla="*/ 1380560 h 3473999"/>
              <a:gd name="connsiteX194" fmla="*/ 341882 w 9143998"/>
              <a:gd name="connsiteY194" fmla="*/ 1380560 h 3473999"/>
              <a:gd name="connsiteX195" fmla="*/ 341882 w 9143998"/>
              <a:gd name="connsiteY195" fmla="*/ 1408304 h 3473999"/>
              <a:gd name="connsiteX196" fmla="*/ 313053 w 9143998"/>
              <a:gd name="connsiteY196" fmla="*/ 1408304 h 3473999"/>
              <a:gd name="connsiteX197" fmla="*/ 313053 w 9143998"/>
              <a:gd name="connsiteY197" fmla="*/ 1630007 h 3473999"/>
              <a:gd name="connsiteX198" fmla="*/ 361567 w 9143998"/>
              <a:gd name="connsiteY198" fmla="*/ 1700064 h 3473999"/>
              <a:gd name="connsiteX199" fmla="*/ 331214 w 9143998"/>
              <a:gd name="connsiteY199" fmla="*/ 2028815 h 3473999"/>
              <a:gd name="connsiteX200" fmla="*/ 331214 w 9143998"/>
              <a:gd name="connsiteY200" fmla="*/ 2060233 h 3473999"/>
              <a:gd name="connsiteX201" fmla="*/ 302513 w 9143998"/>
              <a:gd name="connsiteY201" fmla="*/ 2060233 h 3473999"/>
              <a:gd name="connsiteX202" fmla="*/ 302513 w 9143998"/>
              <a:gd name="connsiteY202" fmla="*/ 2041483 h 3473999"/>
              <a:gd name="connsiteX203" fmla="*/ 128396 w 9143998"/>
              <a:gd name="connsiteY203" fmla="*/ 2041483 h 3473999"/>
              <a:gd name="connsiteX204" fmla="*/ 128396 w 9143998"/>
              <a:gd name="connsiteY204" fmla="*/ 2060233 h 3473999"/>
              <a:gd name="connsiteX205" fmla="*/ 99567 w 9143998"/>
              <a:gd name="connsiteY205" fmla="*/ 2060233 h 3473999"/>
              <a:gd name="connsiteX206" fmla="*/ 99567 w 9143998"/>
              <a:gd name="connsiteY206" fmla="*/ 2028815 h 3473999"/>
              <a:gd name="connsiteX207" fmla="*/ 69342 w 9143998"/>
              <a:gd name="connsiteY207" fmla="*/ 1700064 h 3473999"/>
              <a:gd name="connsiteX208" fmla="*/ 117728 w 9143998"/>
              <a:gd name="connsiteY208" fmla="*/ 1630007 h 3473999"/>
              <a:gd name="connsiteX209" fmla="*/ 117728 w 9143998"/>
              <a:gd name="connsiteY209" fmla="*/ 1408304 h 3473999"/>
              <a:gd name="connsiteX210" fmla="*/ 89027 w 9143998"/>
              <a:gd name="connsiteY210" fmla="*/ 1408304 h 3473999"/>
              <a:gd name="connsiteX211" fmla="*/ 89027 w 9143998"/>
              <a:gd name="connsiteY211" fmla="*/ 1380560 h 3473999"/>
              <a:gd name="connsiteX212" fmla="*/ 117728 w 9143998"/>
              <a:gd name="connsiteY212" fmla="*/ 1380560 h 3473999"/>
              <a:gd name="connsiteX213" fmla="*/ 117728 w 9143998"/>
              <a:gd name="connsiteY213" fmla="*/ 1351297 h 3473999"/>
              <a:gd name="connsiteX214" fmla="*/ 89027 w 9143998"/>
              <a:gd name="connsiteY214" fmla="*/ 1351297 h 3473999"/>
              <a:gd name="connsiteX215" fmla="*/ 89027 w 9143998"/>
              <a:gd name="connsiteY215" fmla="*/ 1332547 h 3473999"/>
              <a:gd name="connsiteX216" fmla="*/ 0 w 9143998"/>
              <a:gd name="connsiteY216" fmla="*/ 1332547 h 347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9143998" h="3473999">
                <a:moveTo>
                  <a:pt x="128396" y="3459357"/>
                </a:moveTo>
                <a:lnTo>
                  <a:pt x="302513" y="3459357"/>
                </a:lnTo>
                <a:lnTo>
                  <a:pt x="302513" y="3473999"/>
                </a:lnTo>
                <a:lnTo>
                  <a:pt x="128396" y="3473999"/>
                </a:lnTo>
                <a:close/>
                <a:moveTo>
                  <a:pt x="331342" y="2060233"/>
                </a:moveTo>
                <a:lnTo>
                  <a:pt x="526540" y="2060233"/>
                </a:lnTo>
                <a:lnTo>
                  <a:pt x="526540" y="2089497"/>
                </a:lnTo>
                <a:lnTo>
                  <a:pt x="555369" y="2089497"/>
                </a:lnTo>
                <a:lnTo>
                  <a:pt x="555369" y="2117368"/>
                </a:lnTo>
                <a:lnTo>
                  <a:pt x="526540" y="2117368"/>
                </a:lnTo>
                <a:lnTo>
                  <a:pt x="526540" y="2338943"/>
                </a:lnTo>
                <a:lnTo>
                  <a:pt x="575054" y="2409000"/>
                </a:lnTo>
                <a:lnTo>
                  <a:pt x="544828" y="2737751"/>
                </a:lnTo>
                <a:lnTo>
                  <a:pt x="544828" y="2769170"/>
                </a:lnTo>
                <a:lnTo>
                  <a:pt x="740154" y="2769170"/>
                </a:lnTo>
                <a:lnTo>
                  <a:pt x="740154" y="2798434"/>
                </a:lnTo>
                <a:lnTo>
                  <a:pt x="768856" y="2798434"/>
                </a:lnTo>
                <a:lnTo>
                  <a:pt x="768856" y="2826305"/>
                </a:lnTo>
                <a:lnTo>
                  <a:pt x="740154" y="2826305"/>
                </a:lnTo>
                <a:lnTo>
                  <a:pt x="740154" y="3048006"/>
                </a:lnTo>
                <a:lnTo>
                  <a:pt x="788541" y="3117937"/>
                </a:lnTo>
                <a:lnTo>
                  <a:pt x="758315" y="3446688"/>
                </a:lnTo>
                <a:lnTo>
                  <a:pt x="758315" y="3473999"/>
                </a:lnTo>
                <a:lnTo>
                  <a:pt x="331342" y="3473999"/>
                </a:lnTo>
                <a:lnTo>
                  <a:pt x="331342" y="3446689"/>
                </a:lnTo>
                <a:lnTo>
                  <a:pt x="361568" y="3117938"/>
                </a:lnTo>
                <a:lnTo>
                  <a:pt x="313054" y="3048007"/>
                </a:lnTo>
                <a:lnTo>
                  <a:pt x="313054" y="2826305"/>
                </a:lnTo>
                <a:lnTo>
                  <a:pt x="341883" y="2826305"/>
                </a:lnTo>
                <a:lnTo>
                  <a:pt x="341883" y="2798435"/>
                </a:lnTo>
                <a:lnTo>
                  <a:pt x="313054" y="2798435"/>
                </a:lnTo>
                <a:lnTo>
                  <a:pt x="313054" y="2769170"/>
                </a:lnTo>
                <a:lnTo>
                  <a:pt x="313054" y="2769170"/>
                </a:lnTo>
                <a:lnTo>
                  <a:pt x="313054" y="2737751"/>
                </a:lnTo>
                <a:lnTo>
                  <a:pt x="282828" y="2409000"/>
                </a:lnTo>
                <a:lnTo>
                  <a:pt x="331342" y="2338943"/>
                </a:lnTo>
                <a:lnTo>
                  <a:pt x="331342" y="2117368"/>
                </a:lnTo>
                <a:lnTo>
                  <a:pt x="302513" y="2117368"/>
                </a:lnTo>
                <a:lnTo>
                  <a:pt x="302513" y="2089497"/>
                </a:lnTo>
                <a:lnTo>
                  <a:pt x="331342" y="2089497"/>
                </a:lnTo>
                <a:close/>
                <a:moveTo>
                  <a:pt x="0" y="2060233"/>
                </a:moveTo>
                <a:lnTo>
                  <a:pt x="99567" y="2060233"/>
                </a:lnTo>
                <a:lnTo>
                  <a:pt x="99567" y="2089497"/>
                </a:lnTo>
                <a:lnTo>
                  <a:pt x="128396" y="2089497"/>
                </a:lnTo>
                <a:lnTo>
                  <a:pt x="128396" y="2117368"/>
                </a:lnTo>
                <a:lnTo>
                  <a:pt x="99567" y="2117368"/>
                </a:lnTo>
                <a:lnTo>
                  <a:pt x="99567" y="2338943"/>
                </a:lnTo>
                <a:lnTo>
                  <a:pt x="148081" y="2409000"/>
                </a:lnTo>
                <a:lnTo>
                  <a:pt x="117728" y="2737751"/>
                </a:lnTo>
                <a:lnTo>
                  <a:pt x="117728" y="2769170"/>
                </a:lnTo>
                <a:lnTo>
                  <a:pt x="117728" y="2769170"/>
                </a:lnTo>
                <a:lnTo>
                  <a:pt x="117728" y="2798435"/>
                </a:lnTo>
                <a:lnTo>
                  <a:pt x="89026" y="2798435"/>
                </a:lnTo>
                <a:lnTo>
                  <a:pt x="89026" y="2826305"/>
                </a:lnTo>
                <a:lnTo>
                  <a:pt x="117728" y="2826305"/>
                </a:lnTo>
                <a:lnTo>
                  <a:pt x="117728" y="3048007"/>
                </a:lnTo>
                <a:lnTo>
                  <a:pt x="69341" y="3117938"/>
                </a:lnTo>
                <a:lnTo>
                  <a:pt x="99567" y="3446689"/>
                </a:lnTo>
                <a:lnTo>
                  <a:pt x="99567" y="3473999"/>
                </a:lnTo>
                <a:lnTo>
                  <a:pt x="0" y="3473999"/>
                </a:lnTo>
                <a:close/>
                <a:moveTo>
                  <a:pt x="8826370" y="2028815"/>
                </a:moveTo>
                <a:lnTo>
                  <a:pt x="8826370" y="2047565"/>
                </a:lnTo>
                <a:lnTo>
                  <a:pt x="8797541" y="2047565"/>
                </a:lnTo>
                <a:lnTo>
                  <a:pt x="8797541" y="2076829"/>
                </a:lnTo>
                <a:lnTo>
                  <a:pt x="8826370" y="2076829"/>
                </a:lnTo>
                <a:lnTo>
                  <a:pt x="8826370" y="2104700"/>
                </a:lnTo>
                <a:lnTo>
                  <a:pt x="8797541" y="2104700"/>
                </a:lnTo>
                <a:lnTo>
                  <a:pt x="8797541" y="2326275"/>
                </a:lnTo>
                <a:lnTo>
                  <a:pt x="8846055" y="2396332"/>
                </a:lnTo>
                <a:lnTo>
                  <a:pt x="8815703" y="2725083"/>
                </a:lnTo>
                <a:lnTo>
                  <a:pt x="8815703" y="2756502"/>
                </a:lnTo>
                <a:lnTo>
                  <a:pt x="9011029" y="2756502"/>
                </a:lnTo>
                <a:lnTo>
                  <a:pt x="9011029" y="2725083"/>
                </a:lnTo>
                <a:lnTo>
                  <a:pt x="8980803" y="2396332"/>
                </a:lnTo>
                <a:lnTo>
                  <a:pt x="9029190" y="2326275"/>
                </a:lnTo>
                <a:lnTo>
                  <a:pt x="9029190" y="2104700"/>
                </a:lnTo>
                <a:lnTo>
                  <a:pt x="9000488" y="2104700"/>
                </a:lnTo>
                <a:lnTo>
                  <a:pt x="9000488" y="2076829"/>
                </a:lnTo>
                <a:lnTo>
                  <a:pt x="9029190" y="2076829"/>
                </a:lnTo>
                <a:lnTo>
                  <a:pt x="9029190" y="2047565"/>
                </a:lnTo>
                <a:lnTo>
                  <a:pt x="9000488" y="2047565"/>
                </a:lnTo>
                <a:lnTo>
                  <a:pt x="9000488" y="2028815"/>
                </a:lnTo>
                <a:close/>
                <a:moveTo>
                  <a:pt x="8399269" y="2028815"/>
                </a:moveTo>
                <a:lnTo>
                  <a:pt x="8399269" y="2047565"/>
                </a:lnTo>
                <a:lnTo>
                  <a:pt x="8370567" y="2047565"/>
                </a:lnTo>
                <a:lnTo>
                  <a:pt x="8370567" y="2076829"/>
                </a:lnTo>
                <a:lnTo>
                  <a:pt x="8399269" y="2076829"/>
                </a:lnTo>
                <a:lnTo>
                  <a:pt x="8399269" y="2104700"/>
                </a:lnTo>
                <a:lnTo>
                  <a:pt x="8370567" y="2104700"/>
                </a:lnTo>
                <a:lnTo>
                  <a:pt x="8370567" y="2326275"/>
                </a:lnTo>
                <a:lnTo>
                  <a:pt x="8419081" y="2396332"/>
                </a:lnTo>
                <a:lnTo>
                  <a:pt x="8388729" y="2725083"/>
                </a:lnTo>
                <a:lnTo>
                  <a:pt x="8388729" y="2756502"/>
                </a:lnTo>
                <a:lnTo>
                  <a:pt x="8584054" y="2756502"/>
                </a:lnTo>
                <a:lnTo>
                  <a:pt x="8584054" y="2725083"/>
                </a:lnTo>
                <a:lnTo>
                  <a:pt x="8553829" y="2396332"/>
                </a:lnTo>
                <a:lnTo>
                  <a:pt x="8602216" y="2326275"/>
                </a:lnTo>
                <a:lnTo>
                  <a:pt x="8602216" y="2104700"/>
                </a:lnTo>
                <a:lnTo>
                  <a:pt x="8573514" y="2104700"/>
                </a:lnTo>
                <a:lnTo>
                  <a:pt x="8573514" y="2076829"/>
                </a:lnTo>
                <a:lnTo>
                  <a:pt x="8602216" y="2076829"/>
                </a:lnTo>
                <a:lnTo>
                  <a:pt x="8602216" y="2047565"/>
                </a:lnTo>
                <a:lnTo>
                  <a:pt x="8573514" y="2047565"/>
                </a:lnTo>
                <a:lnTo>
                  <a:pt x="8573514" y="2028815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1319877"/>
                </a:lnTo>
                <a:lnTo>
                  <a:pt x="9039857" y="1319877"/>
                </a:lnTo>
                <a:lnTo>
                  <a:pt x="9039857" y="1338627"/>
                </a:lnTo>
                <a:lnTo>
                  <a:pt x="9011029" y="1338627"/>
                </a:lnTo>
                <a:lnTo>
                  <a:pt x="9011029" y="1367891"/>
                </a:lnTo>
                <a:lnTo>
                  <a:pt x="9039857" y="1367891"/>
                </a:lnTo>
                <a:lnTo>
                  <a:pt x="9039857" y="1395635"/>
                </a:lnTo>
                <a:lnTo>
                  <a:pt x="9011029" y="1395635"/>
                </a:lnTo>
                <a:lnTo>
                  <a:pt x="9011029" y="1617337"/>
                </a:lnTo>
                <a:lnTo>
                  <a:pt x="9059542" y="1687394"/>
                </a:lnTo>
                <a:lnTo>
                  <a:pt x="9029190" y="2016146"/>
                </a:lnTo>
                <a:lnTo>
                  <a:pt x="9029190" y="2047564"/>
                </a:lnTo>
                <a:lnTo>
                  <a:pt x="9143998" y="2047564"/>
                </a:lnTo>
                <a:lnTo>
                  <a:pt x="9143998" y="2750040"/>
                </a:lnTo>
                <a:lnTo>
                  <a:pt x="9049002" y="2750040"/>
                </a:lnTo>
                <a:lnTo>
                  <a:pt x="9049002" y="2768663"/>
                </a:lnTo>
                <a:lnTo>
                  <a:pt x="9020300" y="2768663"/>
                </a:lnTo>
                <a:lnTo>
                  <a:pt x="9020300" y="2798054"/>
                </a:lnTo>
                <a:lnTo>
                  <a:pt x="9049002" y="2798054"/>
                </a:lnTo>
                <a:lnTo>
                  <a:pt x="9049002" y="2825925"/>
                </a:lnTo>
                <a:lnTo>
                  <a:pt x="9020300" y="2825925"/>
                </a:lnTo>
                <a:lnTo>
                  <a:pt x="9020300" y="3047500"/>
                </a:lnTo>
                <a:lnTo>
                  <a:pt x="9068687" y="3117431"/>
                </a:lnTo>
                <a:lnTo>
                  <a:pt x="9038461" y="3446308"/>
                </a:lnTo>
                <a:lnTo>
                  <a:pt x="9038461" y="3473999"/>
                </a:lnTo>
                <a:lnTo>
                  <a:pt x="8799066" y="3473999"/>
                </a:lnTo>
                <a:lnTo>
                  <a:pt x="8799066" y="3446308"/>
                </a:lnTo>
                <a:lnTo>
                  <a:pt x="8768713" y="3117431"/>
                </a:lnTo>
                <a:lnTo>
                  <a:pt x="8817227" y="3047500"/>
                </a:lnTo>
                <a:lnTo>
                  <a:pt x="8817227" y="2825799"/>
                </a:lnTo>
                <a:lnTo>
                  <a:pt x="8788525" y="2825799"/>
                </a:lnTo>
                <a:lnTo>
                  <a:pt x="8788525" y="2798054"/>
                </a:lnTo>
                <a:lnTo>
                  <a:pt x="8817227" y="2798054"/>
                </a:lnTo>
                <a:lnTo>
                  <a:pt x="8817227" y="2768663"/>
                </a:lnTo>
                <a:lnTo>
                  <a:pt x="8788525" y="2768663"/>
                </a:lnTo>
                <a:lnTo>
                  <a:pt x="8788525" y="2750040"/>
                </a:lnTo>
                <a:lnTo>
                  <a:pt x="8614280" y="2750040"/>
                </a:lnTo>
                <a:lnTo>
                  <a:pt x="8614280" y="2768663"/>
                </a:lnTo>
                <a:lnTo>
                  <a:pt x="8585579" y="2768663"/>
                </a:lnTo>
                <a:lnTo>
                  <a:pt x="8585579" y="2798054"/>
                </a:lnTo>
                <a:lnTo>
                  <a:pt x="8614280" y="2798054"/>
                </a:lnTo>
                <a:lnTo>
                  <a:pt x="8614280" y="2825799"/>
                </a:lnTo>
                <a:lnTo>
                  <a:pt x="8585579" y="2825799"/>
                </a:lnTo>
                <a:lnTo>
                  <a:pt x="8585579" y="3047500"/>
                </a:lnTo>
                <a:lnTo>
                  <a:pt x="8633966" y="3117431"/>
                </a:lnTo>
                <a:lnTo>
                  <a:pt x="8603740" y="3446308"/>
                </a:lnTo>
                <a:lnTo>
                  <a:pt x="8603740" y="3473999"/>
                </a:lnTo>
                <a:lnTo>
                  <a:pt x="953641" y="3473999"/>
                </a:lnTo>
                <a:lnTo>
                  <a:pt x="953641" y="3446688"/>
                </a:lnTo>
                <a:lnTo>
                  <a:pt x="923288" y="3117937"/>
                </a:lnTo>
                <a:lnTo>
                  <a:pt x="971802" y="3048006"/>
                </a:lnTo>
                <a:lnTo>
                  <a:pt x="971802" y="2826305"/>
                </a:lnTo>
                <a:lnTo>
                  <a:pt x="942973" y="2826305"/>
                </a:lnTo>
                <a:lnTo>
                  <a:pt x="942973" y="2798434"/>
                </a:lnTo>
                <a:lnTo>
                  <a:pt x="971802" y="2798434"/>
                </a:lnTo>
                <a:lnTo>
                  <a:pt x="971802" y="2769170"/>
                </a:lnTo>
                <a:lnTo>
                  <a:pt x="942973" y="2769170"/>
                </a:lnTo>
                <a:lnTo>
                  <a:pt x="942973" y="2750420"/>
                </a:lnTo>
                <a:lnTo>
                  <a:pt x="768856" y="2750420"/>
                </a:lnTo>
                <a:lnTo>
                  <a:pt x="768856" y="2769170"/>
                </a:lnTo>
                <a:lnTo>
                  <a:pt x="740154" y="2769170"/>
                </a:lnTo>
                <a:lnTo>
                  <a:pt x="740154" y="2737751"/>
                </a:lnTo>
                <a:lnTo>
                  <a:pt x="709801" y="2409000"/>
                </a:lnTo>
                <a:lnTo>
                  <a:pt x="758315" y="2338943"/>
                </a:lnTo>
                <a:lnTo>
                  <a:pt x="758315" y="2117368"/>
                </a:lnTo>
                <a:lnTo>
                  <a:pt x="729486" y="2117368"/>
                </a:lnTo>
                <a:lnTo>
                  <a:pt x="729486" y="2089497"/>
                </a:lnTo>
                <a:lnTo>
                  <a:pt x="758315" y="2089497"/>
                </a:lnTo>
                <a:lnTo>
                  <a:pt x="758315" y="2060233"/>
                </a:lnTo>
                <a:lnTo>
                  <a:pt x="729486" y="2060233"/>
                </a:lnTo>
                <a:lnTo>
                  <a:pt x="729486" y="2041483"/>
                </a:lnTo>
                <a:lnTo>
                  <a:pt x="555369" y="2041483"/>
                </a:lnTo>
                <a:lnTo>
                  <a:pt x="555369" y="2060233"/>
                </a:lnTo>
                <a:lnTo>
                  <a:pt x="526667" y="2060233"/>
                </a:lnTo>
                <a:lnTo>
                  <a:pt x="526667" y="2028815"/>
                </a:lnTo>
                <a:lnTo>
                  <a:pt x="496314" y="1700064"/>
                </a:lnTo>
                <a:lnTo>
                  <a:pt x="544828" y="1630007"/>
                </a:lnTo>
                <a:lnTo>
                  <a:pt x="544828" y="1408304"/>
                </a:lnTo>
                <a:lnTo>
                  <a:pt x="515999" y="1408304"/>
                </a:lnTo>
                <a:lnTo>
                  <a:pt x="515999" y="1380560"/>
                </a:lnTo>
                <a:lnTo>
                  <a:pt x="544828" y="1380560"/>
                </a:lnTo>
                <a:lnTo>
                  <a:pt x="544828" y="1351297"/>
                </a:lnTo>
                <a:lnTo>
                  <a:pt x="515999" y="1351297"/>
                </a:lnTo>
                <a:lnTo>
                  <a:pt x="515999" y="1332547"/>
                </a:lnTo>
                <a:lnTo>
                  <a:pt x="341882" y="1332547"/>
                </a:lnTo>
                <a:lnTo>
                  <a:pt x="341882" y="1351297"/>
                </a:lnTo>
                <a:lnTo>
                  <a:pt x="313053" y="1351297"/>
                </a:lnTo>
                <a:lnTo>
                  <a:pt x="313053" y="1380560"/>
                </a:lnTo>
                <a:lnTo>
                  <a:pt x="341882" y="1380560"/>
                </a:lnTo>
                <a:lnTo>
                  <a:pt x="341882" y="1408304"/>
                </a:lnTo>
                <a:lnTo>
                  <a:pt x="313053" y="1408304"/>
                </a:lnTo>
                <a:lnTo>
                  <a:pt x="313053" y="1630007"/>
                </a:lnTo>
                <a:lnTo>
                  <a:pt x="361567" y="1700064"/>
                </a:lnTo>
                <a:lnTo>
                  <a:pt x="331214" y="2028815"/>
                </a:lnTo>
                <a:lnTo>
                  <a:pt x="331214" y="2060233"/>
                </a:lnTo>
                <a:lnTo>
                  <a:pt x="302513" y="2060233"/>
                </a:lnTo>
                <a:lnTo>
                  <a:pt x="302513" y="2041483"/>
                </a:lnTo>
                <a:lnTo>
                  <a:pt x="128396" y="2041483"/>
                </a:lnTo>
                <a:lnTo>
                  <a:pt x="128396" y="2060233"/>
                </a:lnTo>
                <a:lnTo>
                  <a:pt x="99567" y="2060233"/>
                </a:lnTo>
                <a:lnTo>
                  <a:pt x="99567" y="2028815"/>
                </a:lnTo>
                <a:lnTo>
                  <a:pt x="69342" y="1700064"/>
                </a:lnTo>
                <a:lnTo>
                  <a:pt x="117728" y="1630007"/>
                </a:lnTo>
                <a:lnTo>
                  <a:pt x="117728" y="1408304"/>
                </a:lnTo>
                <a:lnTo>
                  <a:pt x="89027" y="1408304"/>
                </a:lnTo>
                <a:lnTo>
                  <a:pt x="89027" y="1380560"/>
                </a:lnTo>
                <a:lnTo>
                  <a:pt x="117728" y="1380560"/>
                </a:lnTo>
                <a:lnTo>
                  <a:pt x="117728" y="1351297"/>
                </a:lnTo>
                <a:lnTo>
                  <a:pt x="89027" y="1351297"/>
                </a:lnTo>
                <a:lnTo>
                  <a:pt x="89027" y="1332547"/>
                </a:lnTo>
                <a:lnTo>
                  <a:pt x="0" y="1332547"/>
                </a:lnTo>
                <a:close/>
              </a:path>
            </a:pathLst>
          </a:custGeom>
          <a:solidFill>
            <a:srgbClr val="009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3010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wat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200" y="3543300"/>
            <a:ext cx="6148875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9" y="4084972"/>
            <a:ext cx="6125738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7" y="4670231"/>
            <a:ext cx="6125738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40" name="Vrije vorm 39">
            <a:extLst>
              <a:ext uri="{FF2B5EF4-FFF2-40B4-BE49-F238E27FC236}">
                <a16:creationId xmlns:a16="http://schemas.microsoft.com/office/drawing/2014/main" id="{F6DBCFC6-BE01-7E49-B580-654C0637181F}"/>
              </a:ext>
            </a:extLst>
          </p:cNvPr>
          <p:cNvSpPr>
            <a:spLocks noChangeAspect="1"/>
          </p:cNvSpPr>
          <p:nvPr userDrawn="1"/>
        </p:nvSpPr>
        <p:spPr>
          <a:xfrm>
            <a:off x="4" y="1"/>
            <a:ext cx="9143996" cy="3473998"/>
          </a:xfrm>
          <a:custGeom>
            <a:avLst/>
            <a:gdLst>
              <a:gd name="connsiteX0" fmla="*/ 7496899 w 9143996"/>
              <a:gd name="connsiteY0" fmla="*/ 3473580 h 3473998"/>
              <a:gd name="connsiteX1" fmla="*/ 7499751 w 9143996"/>
              <a:gd name="connsiteY1" fmla="*/ 3473998 h 3473998"/>
              <a:gd name="connsiteX2" fmla="*/ 7495867 w 9143996"/>
              <a:gd name="connsiteY2" fmla="*/ 3473998 h 3473998"/>
              <a:gd name="connsiteX3" fmla="*/ 5587962 w 9143996"/>
              <a:gd name="connsiteY3" fmla="*/ 3473580 h 3473998"/>
              <a:gd name="connsiteX4" fmla="*/ 5590813 w 9143996"/>
              <a:gd name="connsiteY4" fmla="*/ 3473998 h 3473998"/>
              <a:gd name="connsiteX5" fmla="*/ 5586931 w 9143996"/>
              <a:gd name="connsiteY5" fmla="*/ 3473998 h 3473998"/>
              <a:gd name="connsiteX6" fmla="*/ 4156294 w 9143996"/>
              <a:gd name="connsiteY6" fmla="*/ 3473580 h 3473998"/>
              <a:gd name="connsiteX7" fmla="*/ 4159146 w 9143996"/>
              <a:gd name="connsiteY7" fmla="*/ 3473998 h 3473998"/>
              <a:gd name="connsiteX8" fmla="*/ 4155262 w 9143996"/>
              <a:gd name="connsiteY8" fmla="*/ 3473998 h 3473998"/>
              <a:gd name="connsiteX9" fmla="*/ 2724623 w 9143996"/>
              <a:gd name="connsiteY9" fmla="*/ 3473580 h 3473998"/>
              <a:gd name="connsiteX10" fmla="*/ 2727475 w 9143996"/>
              <a:gd name="connsiteY10" fmla="*/ 3473998 h 3473998"/>
              <a:gd name="connsiteX11" fmla="*/ 2723592 w 9143996"/>
              <a:gd name="connsiteY11" fmla="*/ 3473998 h 3473998"/>
              <a:gd name="connsiteX12" fmla="*/ 815686 w 9143996"/>
              <a:gd name="connsiteY12" fmla="*/ 3473580 h 3473998"/>
              <a:gd name="connsiteX13" fmla="*/ 818538 w 9143996"/>
              <a:gd name="connsiteY13" fmla="*/ 3473998 h 3473998"/>
              <a:gd name="connsiteX14" fmla="*/ 814654 w 9143996"/>
              <a:gd name="connsiteY14" fmla="*/ 3473998 h 3473998"/>
              <a:gd name="connsiteX15" fmla="*/ 8928603 w 9143996"/>
              <a:gd name="connsiteY15" fmla="*/ 3473566 h 3473998"/>
              <a:gd name="connsiteX16" fmla="*/ 8931548 w 9143996"/>
              <a:gd name="connsiteY16" fmla="*/ 3473998 h 3473998"/>
              <a:gd name="connsiteX17" fmla="*/ 8927538 w 9143996"/>
              <a:gd name="connsiteY17" fmla="*/ 3473998 h 3473998"/>
              <a:gd name="connsiteX18" fmla="*/ 8451338 w 9143996"/>
              <a:gd name="connsiteY18" fmla="*/ 3473566 h 3473998"/>
              <a:gd name="connsiteX19" fmla="*/ 8454283 w 9143996"/>
              <a:gd name="connsiteY19" fmla="*/ 3473998 h 3473998"/>
              <a:gd name="connsiteX20" fmla="*/ 8450273 w 9143996"/>
              <a:gd name="connsiteY20" fmla="*/ 3473998 h 3473998"/>
              <a:gd name="connsiteX21" fmla="*/ 7019666 w 9143996"/>
              <a:gd name="connsiteY21" fmla="*/ 3473566 h 3473998"/>
              <a:gd name="connsiteX22" fmla="*/ 7022611 w 9143996"/>
              <a:gd name="connsiteY22" fmla="*/ 3473998 h 3473998"/>
              <a:gd name="connsiteX23" fmla="*/ 7018601 w 9143996"/>
              <a:gd name="connsiteY23" fmla="*/ 3473998 h 3473998"/>
              <a:gd name="connsiteX24" fmla="*/ 6542401 w 9143996"/>
              <a:gd name="connsiteY24" fmla="*/ 3473566 h 3473998"/>
              <a:gd name="connsiteX25" fmla="*/ 6545346 w 9143996"/>
              <a:gd name="connsiteY25" fmla="*/ 3473998 h 3473998"/>
              <a:gd name="connsiteX26" fmla="*/ 6541336 w 9143996"/>
              <a:gd name="connsiteY26" fmla="*/ 3473998 h 3473998"/>
              <a:gd name="connsiteX27" fmla="*/ 4633464 w 9143996"/>
              <a:gd name="connsiteY27" fmla="*/ 3473566 h 3473998"/>
              <a:gd name="connsiteX28" fmla="*/ 4636408 w 9143996"/>
              <a:gd name="connsiteY28" fmla="*/ 3473998 h 3473998"/>
              <a:gd name="connsiteX29" fmla="*/ 4632399 w 9143996"/>
              <a:gd name="connsiteY29" fmla="*/ 3473998 h 3473998"/>
              <a:gd name="connsiteX30" fmla="*/ 3679062 w 9143996"/>
              <a:gd name="connsiteY30" fmla="*/ 3473566 h 3473998"/>
              <a:gd name="connsiteX31" fmla="*/ 3682007 w 9143996"/>
              <a:gd name="connsiteY31" fmla="*/ 3473998 h 3473998"/>
              <a:gd name="connsiteX32" fmla="*/ 3677997 w 9143996"/>
              <a:gd name="connsiteY32" fmla="*/ 3473998 h 3473998"/>
              <a:gd name="connsiteX33" fmla="*/ 3201796 w 9143996"/>
              <a:gd name="connsiteY33" fmla="*/ 3473566 h 3473998"/>
              <a:gd name="connsiteX34" fmla="*/ 3204742 w 9143996"/>
              <a:gd name="connsiteY34" fmla="*/ 3473998 h 3473998"/>
              <a:gd name="connsiteX35" fmla="*/ 3200730 w 9143996"/>
              <a:gd name="connsiteY35" fmla="*/ 3473998 h 3473998"/>
              <a:gd name="connsiteX36" fmla="*/ 2247392 w 9143996"/>
              <a:gd name="connsiteY36" fmla="*/ 3473566 h 3473998"/>
              <a:gd name="connsiteX37" fmla="*/ 2250338 w 9143996"/>
              <a:gd name="connsiteY37" fmla="*/ 3473998 h 3473998"/>
              <a:gd name="connsiteX38" fmla="*/ 2246327 w 9143996"/>
              <a:gd name="connsiteY38" fmla="*/ 3473998 h 3473998"/>
              <a:gd name="connsiteX39" fmla="*/ 1770126 w 9143996"/>
              <a:gd name="connsiteY39" fmla="*/ 3473566 h 3473998"/>
              <a:gd name="connsiteX40" fmla="*/ 1773071 w 9143996"/>
              <a:gd name="connsiteY40" fmla="*/ 3473998 h 3473998"/>
              <a:gd name="connsiteX41" fmla="*/ 1769060 w 9143996"/>
              <a:gd name="connsiteY41" fmla="*/ 3473998 h 3473998"/>
              <a:gd name="connsiteX42" fmla="*/ 1292861 w 9143996"/>
              <a:gd name="connsiteY42" fmla="*/ 3473566 h 3473998"/>
              <a:gd name="connsiteX43" fmla="*/ 1295806 w 9143996"/>
              <a:gd name="connsiteY43" fmla="*/ 3473998 h 3473998"/>
              <a:gd name="connsiteX44" fmla="*/ 1291796 w 9143996"/>
              <a:gd name="connsiteY44" fmla="*/ 3473998 h 3473998"/>
              <a:gd name="connsiteX45" fmla="*/ 338454 w 9143996"/>
              <a:gd name="connsiteY45" fmla="*/ 3473566 h 3473998"/>
              <a:gd name="connsiteX46" fmla="*/ 341399 w 9143996"/>
              <a:gd name="connsiteY46" fmla="*/ 3473998 h 3473998"/>
              <a:gd name="connsiteX47" fmla="*/ 337389 w 9143996"/>
              <a:gd name="connsiteY47" fmla="*/ 3473998 h 3473998"/>
              <a:gd name="connsiteX48" fmla="*/ 7858144 w 9143996"/>
              <a:gd name="connsiteY48" fmla="*/ 2739038 h 3473998"/>
              <a:gd name="connsiteX49" fmla="*/ 7496805 w 9143996"/>
              <a:gd name="connsiteY49" fmla="*/ 3003940 h 3473998"/>
              <a:gd name="connsiteX50" fmla="*/ 7496805 w 9143996"/>
              <a:gd name="connsiteY50" fmla="*/ 3238690 h 3473998"/>
              <a:gd name="connsiteX51" fmla="*/ 7974071 w 9143996"/>
              <a:gd name="connsiteY51" fmla="*/ 3003940 h 3473998"/>
              <a:gd name="connsiteX52" fmla="*/ 7974071 w 9143996"/>
              <a:gd name="connsiteY52" fmla="*/ 2769191 h 3473998"/>
              <a:gd name="connsiteX53" fmla="*/ 7858144 w 9143996"/>
              <a:gd name="connsiteY53" fmla="*/ 2739038 h 3473998"/>
              <a:gd name="connsiteX54" fmla="*/ 5472069 w 9143996"/>
              <a:gd name="connsiteY54" fmla="*/ 2739038 h 3473998"/>
              <a:gd name="connsiteX55" fmla="*/ 5110730 w 9143996"/>
              <a:gd name="connsiteY55" fmla="*/ 3003940 h 3473998"/>
              <a:gd name="connsiteX56" fmla="*/ 5110730 w 9143996"/>
              <a:gd name="connsiteY56" fmla="*/ 3238690 h 3473998"/>
              <a:gd name="connsiteX57" fmla="*/ 5587996 w 9143996"/>
              <a:gd name="connsiteY57" fmla="*/ 3003940 h 3473998"/>
              <a:gd name="connsiteX58" fmla="*/ 5587996 w 9143996"/>
              <a:gd name="connsiteY58" fmla="*/ 2769191 h 3473998"/>
              <a:gd name="connsiteX59" fmla="*/ 5472069 w 9143996"/>
              <a:gd name="connsiteY59" fmla="*/ 2739038 h 3473998"/>
              <a:gd name="connsiteX60" fmla="*/ 3563136 w 9143996"/>
              <a:gd name="connsiteY60" fmla="*/ 2739038 h 3473998"/>
              <a:gd name="connsiteX61" fmla="*/ 3201796 w 9143996"/>
              <a:gd name="connsiteY61" fmla="*/ 3003940 h 3473998"/>
              <a:gd name="connsiteX62" fmla="*/ 3201796 w 9143996"/>
              <a:gd name="connsiteY62" fmla="*/ 3238690 h 3473998"/>
              <a:gd name="connsiteX63" fmla="*/ 3679062 w 9143996"/>
              <a:gd name="connsiteY63" fmla="*/ 3003940 h 3473998"/>
              <a:gd name="connsiteX64" fmla="*/ 3679062 w 9143996"/>
              <a:gd name="connsiteY64" fmla="*/ 2769191 h 3473998"/>
              <a:gd name="connsiteX65" fmla="*/ 3563136 w 9143996"/>
              <a:gd name="connsiteY65" fmla="*/ 2739038 h 3473998"/>
              <a:gd name="connsiteX66" fmla="*/ 3085869 w 9143996"/>
              <a:gd name="connsiteY66" fmla="*/ 2739038 h 3473998"/>
              <a:gd name="connsiteX67" fmla="*/ 2724529 w 9143996"/>
              <a:gd name="connsiteY67" fmla="*/ 3003940 h 3473998"/>
              <a:gd name="connsiteX68" fmla="*/ 2724529 w 9143996"/>
              <a:gd name="connsiteY68" fmla="*/ 3238690 h 3473998"/>
              <a:gd name="connsiteX69" fmla="*/ 3201796 w 9143996"/>
              <a:gd name="connsiteY69" fmla="*/ 3003940 h 3473998"/>
              <a:gd name="connsiteX70" fmla="*/ 3201796 w 9143996"/>
              <a:gd name="connsiteY70" fmla="*/ 2769191 h 3473998"/>
              <a:gd name="connsiteX71" fmla="*/ 3085869 w 9143996"/>
              <a:gd name="connsiteY71" fmla="*/ 2739038 h 3473998"/>
              <a:gd name="connsiteX72" fmla="*/ 8335411 w 9143996"/>
              <a:gd name="connsiteY72" fmla="*/ 2269538 h 3473998"/>
              <a:gd name="connsiteX73" fmla="*/ 7974072 w 9143996"/>
              <a:gd name="connsiteY73" fmla="*/ 2534440 h 3473998"/>
              <a:gd name="connsiteX74" fmla="*/ 7974072 w 9143996"/>
              <a:gd name="connsiteY74" fmla="*/ 2769190 h 3473998"/>
              <a:gd name="connsiteX75" fmla="*/ 8451338 w 9143996"/>
              <a:gd name="connsiteY75" fmla="*/ 2534440 h 3473998"/>
              <a:gd name="connsiteX76" fmla="*/ 8451338 w 9143996"/>
              <a:gd name="connsiteY76" fmla="*/ 2299691 h 3473998"/>
              <a:gd name="connsiteX77" fmla="*/ 8335411 w 9143996"/>
              <a:gd name="connsiteY77" fmla="*/ 2269538 h 3473998"/>
              <a:gd name="connsiteX78" fmla="*/ 0 w 9143996"/>
              <a:gd name="connsiteY78" fmla="*/ 0 h 3473998"/>
              <a:gd name="connsiteX79" fmla="*/ 9143996 w 9143996"/>
              <a:gd name="connsiteY79" fmla="*/ 0 h 3473998"/>
              <a:gd name="connsiteX80" fmla="*/ 9143996 w 9143996"/>
              <a:gd name="connsiteY80" fmla="*/ 2823376 h 3473998"/>
              <a:gd name="connsiteX81" fmla="*/ 9139852 w 9143996"/>
              <a:gd name="connsiteY81" fmla="*/ 2827039 h 3473998"/>
              <a:gd name="connsiteX82" fmla="*/ 8928603 w 9143996"/>
              <a:gd name="connsiteY82" fmla="*/ 3003940 h 3473998"/>
              <a:gd name="connsiteX83" fmla="*/ 8928603 w 9143996"/>
              <a:gd name="connsiteY83" fmla="*/ 2769191 h 3473998"/>
              <a:gd name="connsiteX84" fmla="*/ 8451338 w 9143996"/>
              <a:gd name="connsiteY84" fmla="*/ 3003940 h 3473998"/>
              <a:gd name="connsiteX85" fmla="*/ 8451338 w 9143996"/>
              <a:gd name="connsiteY85" fmla="*/ 2769191 h 3473998"/>
              <a:gd name="connsiteX86" fmla="*/ 8335411 w 9143996"/>
              <a:gd name="connsiteY86" fmla="*/ 2739038 h 3473998"/>
              <a:gd name="connsiteX87" fmla="*/ 7974072 w 9143996"/>
              <a:gd name="connsiteY87" fmla="*/ 3003940 h 3473998"/>
              <a:gd name="connsiteX88" fmla="*/ 7974072 w 9143996"/>
              <a:gd name="connsiteY88" fmla="*/ 3238690 h 3473998"/>
              <a:gd name="connsiteX89" fmla="*/ 8451338 w 9143996"/>
              <a:gd name="connsiteY89" fmla="*/ 3003940 h 3473998"/>
              <a:gd name="connsiteX90" fmla="*/ 8451338 w 9143996"/>
              <a:gd name="connsiteY90" fmla="*/ 3238690 h 3473998"/>
              <a:gd name="connsiteX91" fmla="*/ 8928603 w 9143996"/>
              <a:gd name="connsiteY91" fmla="*/ 3003940 h 3473998"/>
              <a:gd name="connsiteX92" fmla="*/ 8928603 w 9143996"/>
              <a:gd name="connsiteY92" fmla="*/ 3238690 h 3473998"/>
              <a:gd name="connsiteX93" fmla="*/ 9139252 w 9143996"/>
              <a:gd name="connsiteY93" fmla="*/ 3229785 h 3473998"/>
              <a:gd name="connsiteX94" fmla="*/ 9143996 w 9143996"/>
              <a:gd name="connsiteY94" fmla="*/ 3225592 h 3473998"/>
              <a:gd name="connsiteX95" fmla="*/ 9143996 w 9143996"/>
              <a:gd name="connsiteY95" fmla="*/ 3293002 h 3473998"/>
              <a:gd name="connsiteX96" fmla="*/ 9139852 w 9143996"/>
              <a:gd name="connsiteY96" fmla="*/ 3296665 h 3473998"/>
              <a:gd name="connsiteX97" fmla="*/ 8928603 w 9143996"/>
              <a:gd name="connsiteY97" fmla="*/ 3473566 h 3473998"/>
              <a:gd name="connsiteX98" fmla="*/ 8928603 w 9143996"/>
              <a:gd name="connsiteY98" fmla="*/ 3238817 h 3473998"/>
              <a:gd name="connsiteX99" fmla="*/ 8451338 w 9143996"/>
              <a:gd name="connsiteY99" fmla="*/ 3473566 h 3473998"/>
              <a:gd name="connsiteX100" fmla="*/ 8451338 w 9143996"/>
              <a:gd name="connsiteY100" fmla="*/ 3238817 h 3473998"/>
              <a:gd name="connsiteX101" fmla="*/ 7974072 w 9143996"/>
              <a:gd name="connsiteY101" fmla="*/ 3473566 h 3473998"/>
              <a:gd name="connsiteX102" fmla="*/ 7977017 w 9143996"/>
              <a:gd name="connsiteY102" fmla="*/ 3473998 h 3473998"/>
              <a:gd name="connsiteX103" fmla="*/ 7973006 w 9143996"/>
              <a:gd name="connsiteY103" fmla="*/ 3473998 h 3473998"/>
              <a:gd name="connsiteX104" fmla="*/ 7974071 w 9143996"/>
              <a:gd name="connsiteY104" fmla="*/ 3473566 h 3473998"/>
              <a:gd name="connsiteX105" fmla="*/ 7974071 w 9143996"/>
              <a:gd name="connsiteY105" fmla="*/ 3238817 h 3473998"/>
              <a:gd name="connsiteX106" fmla="*/ 7552885 w 9143996"/>
              <a:gd name="connsiteY106" fmla="*/ 3450827 h 3473998"/>
              <a:gd name="connsiteX107" fmla="*/ 7496839 w 9143996"/>
              <a:gd name="connsiteY107" fmla="*/ 3473552 h 3473998"/>
              <a:gd name="connsiteX108" fmla="*/ 7447572 w 9143996"/>
              <a:gd name="connsiteY108" fmla="*/ 3466327 h 3473998"/>
              <a:gd name="connsiteX109" fmla="*/ 7496932 w 9143996"/>
              <a:gd name="connsiteY109" fmla="*/ 3238817 h 3473998"/>
              <a:gd name="connsiteX110" fmla="*/ 7019666 w 9143996"/>
              <a:gd name="connsiteY110" fmla="*/ 3473566 h 3473998"/>
              <a:gd name="connsiteX111" fmla="*/ 7019666 w 9143996"/>
              <a:gd name="connsiteY111" fmla="*/ 3238817 h 3473998"/>
              <a:gd name="connsiteX112" fmla="*/ 6542401 w 9143996"/>
              <a:gd name="connsiteY112" fmla="*/ 3473566 h 3473998"/>
              <a:gd name="connsiteX113" fmla="*/ 6542401 w 9143996"/>
              <a:gd name="connsiteY113" fmla="*/ 3238817 h 3473998"/>
              <a:gd name="connsiteX114" fmla="*/ 6065135 w 9143996"/>
              <a:gd name="connsiteY114" fmla="*/ 3473566 h 3473998"/>
              <a:gd name="connsiteX115" fmla="*/ 6068080 w 9143996"/>
              <a:gd name="connsiteY115" fmla="*/ 3473998 h 3473998"/>
              <a:gd name="connsiteX116" fmla="*/ 6064069 w 9143996"/>
              <a:gd name="connsiteY116" fmla="*/ 3473998 h 3473998"/>
              <a:gd name="connsiteX117" fmla="*/ 6065134 w 9143996"/>
              <a:gd name="connsiteY117" fmla="*/ 3473566 h 3473998"/>
              <a:gd name="connsiteX118" fmla="*/ 6065134 w 9143996"/>
              <a:gd name="connsiteY118" fmla="*/ 3238817 h 3473998"/>
              <a:gd name="connsiteX119" fmla="*/ 5643948 w 9143996"/>
              <a:gd name="connsiteY119" fmla="*/ 3450827 h 3473998"/>
              <a:gd name="connsiteX120" fmla="*/ 5587902 w 9143996"/>
              <a:gd name="connsiteY120" fmla="*/ 3473552 h 3473998"/>
              <a:gd name="connsiteX121" fmla="*/ 5538641 w 9143996"/>
              <a:gd name="connsiteY121" fmla="*/ 3466327 h 3473998"/>
              <a:gd name="connsiteX122" fmla="*/ 5587996 w 9143996"/>
              <a:gd name="connsiteY122" fmla="*/ 3238817 h 3473998"/>
              <a:gd name="connsiteX123" fmla="*/ 5110730 w 9143996"/>
              <a:gd name="connsiteY123" fmla="*/ 3473566 h 3473998"/>
              <a:gd name="connsiteX124" fmla="*/ 5113675 w 9143996"/>
              <a:gd name="connsiteY124" fmla="*/ 3473998 h 3473998"/>
              <a:gd name="connsiteX125" fmla="*/ 5109664 w 9143996"/>
              <a:gd name="connsiteY125" fmla="*/ 3473998 h 3473998"/>
              <a:gd name="connsiteX126" fmla="*/ 5110729 w 9143996"/>
              <a:gd name="connsiteY126" fmla="*/ 3473566 h 3473998"/>
              <a:gd name="connsiteX127" fmla="*/ 5110729 w 9143996"/>
              <a:gd name="connsiteY127" fmla="*/ 3238817 h 3473998"/>
              <a:gd name="connsiteX128" fmla="*/ 4689543 w 9143996"/>
              <a:gd name="connsiteY128" fmla="*/ 3450827 h 3473998"/>
              <a:gd name="connsiteX129" fmla="*/ 4633464 w 9143996"/>
              <a:gd name="connsiteY129" fmla="*/ 3473566 h 3473998"/>
              <a:gd name="connsiteX130" fmla="*/ 4584109 w 9143996"/>
              <a:gd name="connsiteY130" fmla="*/ 3466327 h 3473998"/>
              <a:gd name="connsiteX131" fmla="*/ 4633464 w 9143996"/>
              <a:gd name="connsiteY131" fmla="*/ 3238817 h 3473998"/>
              <a:gd name="connsiteX132" fmla="*/ 4212278 w 9143996"/>
              <a:gd name="connsiteY132" fmla="*/ 3450827 h 3473998"/>
              <a:gd name="connsiteX133" fmla="*/ 4156234 w 9143996"/>
              <a:gd name="connsiteY133" fmla="*/ 3473552 h 3473998"/>
              <a:gd name="connsiteX134" fmla="*/ 4106931 w 9143996"/>
              <a:gd name="connsiteY134" fmla="*/ 3466327 h 3473998"/>
              <a:gd name="connsiteX135" fmla="*/ 4156328 w 9143996"/>
              <a:gd name="connsiteY135" fmla="*/ 3238817 h 3473998"/>
              <a:gd name="connsiteX136" fmla="*/ 3735147 w 9143996"/>
              <a:gd name="connsiteY136" fmla="*/ 3450827 h 3473998"/>
              <a:gd name="connsiteX137" fmla="*/ 3679062 w 9143996"/>
              <a:gd name="connsiteY137" fmla="*/ 3473566 h 3473998"/>
              <a:gd name="connsiteX138" fmla="*/ 3629708 w 9143996"/>
              <a:gd name="connsiteY138" fmla="*/ 3466327 h 3473998"/>
              <a:gd name="connsiteX139" fmla="*/ 3679063 w 9143996"/>
              <a:gd name="connsiteY139" fmla="*/ 3238817 h 3473998"/>
              <a:gd name="connsiteX140" fmla="*/ 3201796 w 9143996"/>
              <a:gd name="connsiteY140" fmla="*/ 3473566 h 3473998"/>
              <a:gd name="connsiteX141" fmla="*/ 3201796 w 9143996"/>
              <a:gd name="connsiteY141" fmla="*/ 3238817 h 3473998"/>
              <a:gd name="connsiteX142" fmla="*/ 2780609 w 9143996"/>
              <a:gd name="connsiteY142" fmla="*/ 3450827 h 3473998"/>
              <a:gd name="connsiteX143" fmla="*/ 2724563 w 9143996"/>
              <a:gd name="connsiteY143" fmla="*/ 3473552 h 3473998"/>
              <a:gd name="connsiteX144" fmla="*/ 2675261 w 9143996"/>
              <a:gd name="connsiteY144" fmla="*/ 3466327 h 3473998"/>
              <a:gd name="connsiteX145" fmla="*/ 2724658 w 9143996"/>
              <a:gd name="connsiteY145" fmla="*/ 3238817 h 3473998"/>
              <a:gd name="connsiteX146" fmla="*/ 2303472 w 9143996"/>
              <a:gd name="connsiteY146" fmla="*/ 3450827 h 3473998"/>
              <a:gd name="connsiteX147" fmla="*/ 2247392 w 9143996"/>
              <a:gd name="connsiteY147" fmla="*/ 3473566 h 3473998"/>
              <a:gd name="connsiteX148" fmla="*/ 2198037 w 9143996"/>
              <a:gd name="connsiteY148" fmla="*/ 3466327 h 3473998"/>
              <a:gd name="connsiteX149" fmla="*/ 2247392 w 9143996"/>
              <a:gd name="connsiteY149" fmla="*/ 3238817 h 3473998"/>
              <a:gd name="connsiteX150" fmla="*/ 1826205 w 9143996"/>
              <a:gd name="connsiteY150" fmla="*/ 3450827 h 3473998"/>
              <a:gd name="connsiteX151" fmla="*/ 1770126 w 9143996"/>
              <a:gd name="connsiteY151" fmla="*/ 3473566 h 3473998"/>
              <a:gd name="connsiteX152" fmla="*/ 1720770 w 9143996"/>
              <a:gd name="connsiteY152" fmla="*/ 3466327 h 3473998"/>
              <a:gd name="connsiteX153" fmla="*/ 1770126 w 9143996"/>
              <a:gd name="connsiteY153" fmla="*/ 3238817 h 3473998"/>
              <a:gd name="connsiteX154" fmla="*/ 1348941 w 9143996"/>
              <a:gd name="connsiteY154" fmla="*/ 3450827 h 3473998"/>
              <a:gd name="connsiteX155" fmla="*/ 1292861 w 9143996"/>
              <a:gd name="connsiteY155" fmla="*/ 3473566 h 3473998"/>
              <a:gd name="connsiteX156" fmla="*/ 1243506 w 9143996"/>
              <a:gd name="connsiteY156" fmla="*/ 3466327 h 3473998"/>
              <a:gd name="connsiteX157" fmla="*/ 1292861 w 9143996"/>
              <a:gd name="connsiteY157" fmla="*/ 3238817 h 3473998"/>
              <a:gd name="connsiteX158" fmla="*/ 871673 w 9143996"/>
              <a:gd name="connsiteY158" fmla="*/ 3450827 h 3473998"/>
              <a:gd name="connsiteX159" fmla="*/ 815627 w 9143996"/>
              <a:gd name="connsiteY159" fmla="*/ 3473553 h 3473998"/>
              <a:gd name="connsiteX160" fmla="*/ 766359 w 9143996"/>
              <a:gd name="connsiteY160" fmla="*/ 3466327 h 3473998"/>
              <a:gd name="connsiteX161" fmla="*/ 815720 w 9143996"/>
              <a:gd name="connsiteY161" fmla="*/ 3238817 h 3473998"/>
              <a:gd name="connsiteX162" fmla="*/ 394534 w 9143996"/>
              <a:gd name="connsiteY162" fmla="*/ 3450827 h 3473998"/>
              <a:gd name="connsiteX163" fmla="*/ 338454 w 9143996"/>
              <a:gd name="connsiteY163" fmla="*/ 3473566 h 3473998"/>
              <a:gd name="connsiteX164" fmla="*/ 289099 w 9143996"/>
              <a:gd name="connsiteY164" fmla="*/ 3466327 h 3473998"/>
              <a:gd name="connsiteX165" fmla="*/ 338455 w 9143996"/>
              <a:gd name="connsiteY165" fmla="*/ 3238817 h 3473998"/>
              <a:gd name="connsiteX166" fmla="*/ 20526 w 9143996"/>
              <a:gd name="connsiteY166" fmla="*/ 3353048 h 3473998"/>
              <a:gd name="connsiteX167" fmla="*/ 0 w 9143996"/>
              <a:gd name="connsiteY167" fmla="*/ 3375008 h 3473998"/>
              <a:gd name="connsiteX168" fmla="*/ 0 w 9143996"/>
              <a:gd name="connsiteY168" fmla="*/ 3264145 h 3473998"/>
              <a:gd name="connsiteX169" fmla="*/ 10646 w 9143996"/>
              <a:gd name="connsiteY169" fmla="*/ 3261959 h 3473998"/>
              <a:gd name="connsiteX170" fmla="*/ 295947 w 9143996"/>
              <a:gd name="connsiteY170" fmla="*/ 3018705 h 3473998"/>
              <a:gd name="connsiteX171" fmla="*/ 338455 w 9143996"/>
              <a:gd name="connsiteY171" fmla="*/ 3003940 h 3473998"/>
              <a:gd name="connsiteX172" fmla="*/ 387809 w 9143996"/>
              <a:gd name="connsiteY172" fmla="*/ 3011180 h 3473998"/>
              <a:gd name="connsiteX173" fmla="*/ 338454 w 9143996"/>
              <a:gd name="connsiteY173" fmla="*/ 3238690 h 3473998"/>
              <a:gd name="connsiteX174" fmla="*/ 815720 w 9143996"/>
              <a:gd name="connsiteY174" fmla="*/ 3003940 h 3473998"/>
              <a:gd name="connsiteX175" fmla="*/ 815720 w 9143996"/>
              <a:gd name="connsiteY175" fmla="*/ 2769191 h 3473998"/>
              <a:gd name="connsiteX176" fmla="*/ 394534 w 9143996"/>
              <a:gd name="connsiteY176" fmla="*/ 2981201 h 3473998"/>
              <a:gd name="connsiteX177" fmla="*/ 338454 w 9143996"/>
              <a:gd name="connsiteY177" fmla="*/ 3003940 h 3473998"/>
              <a:gd name="connsiteX178" fmla="*/ 289100 w 9143996"/>
              <a:gd name="connsiteY178" fmla="*/ 2996701 h 3473998"/>
              <a:gd name="connsiteX179" fmla="*/ 338455 w 9143996"/>
              <a:gd name="connsiteY179" fmla="*/ 2769191 h 3473998"/>
              <a:gd name="connsiteX180" fmla="*/ 20492 w 9143996"/>
              <a:gd name="connsiteY180" fmla="*/ 2883422 h 3473998"/>
              <a:gd name="connsiteX181" fmla="*/ 0 w 9143996"/>
              <a:gd name="connsiteY181" fmla="*/ 2905353 h 347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9143996" h="3473998">
                <a:moveTo>
                  <a:pt x="7496899" y="3473580"/>
                </a:moveTo>
                <a:lnTo>
                  <a:pt x="7499751" y="3473998"/>
                </a:lnTo>
                <a:lnTo>
                  <a:pt x="7495867" y="3473998"/>
                </a:lnTo>
                <a:close/>
                <a:moveTo>
                  <a:pt x="5587962" y="3473580"/>
                </a:moveTo>
                <a:lnTo>
                  <a:pt x="5590813" y="3473998"/>
                </a:lnTo>
                <a:lnTo>
                  <a:pt x="5586931" y="3473998"/>
                </a:lnTo>
                <a:close/>
                <a:moveTo>
                  <a:pt x="4156294" y="3473580"/>
                </a:moveTo>
                <a:lnTo>
                  <a:pt x="4159146" y="3473998"/>
                </a:lnTo>
                <a:lnTo>
                  <a:pt x="4155262" y="3473998"/>
                </a:lnTo>
                <a:close/>
                <a:moveTo>
                  <a:pt x="2724623" y="3473580"/>
                </a:moveTo>
                <a:lnTo>
                  <a:pt x="2727475" y="3473998"/>
                </a:lnTo>
                <a:lnTo>
                  <a:pt x="2723592" y="3473998"/>
                </a:lnTo>
                <a:close/>
                <a:moveTo>
                  <a:pt x="815686" y="3473580"/>
                </a:moveTo>
                <a:lnTo>
                  <a:pt x="818538" y="3473998"/>
                </a:lnTo>
                <a:lnTo>
                  <a:pt x="814654" y="3473998"/>
                </a:lnTo>
                <a:close/>
                <a:moveTo>
                  <a:pt x="8928603" y="3473566"/>
                </a:moveTo>
                <a:lnTo>
                  <a:pt x="8931548" y="3473998"/>
                </a:lnTo>
                <a:lnTo>
                  <a:pt x="8927538" y="3473998"/>
                </a:lnTo>
                <a:close/>
                <a:moveTo>
                  <a:pt x="8451338" y="3473566"/>
                </a:moveTo>
                <a:lnTo>
                  <a:pt x="8454283" y="3473998"/>
                </a:lnTo>
                <a:lnTo>
                  <a:pt x="8450273" y="3473998"/>
                </a:lnTo>
                <a:close/>
                <a:moveTo>
                  <a:pt x="7019666" y="3473566"/>
                </a:moveTo>
                <a:lnTo>
                  <a:pt x="7022611" y="3473998"/>
                </a:lnTo>
                <a:lnTo>
                  <a:pt x="7018601" y="3473998"/>
                </a:lnTo>
                <a:close/>
                <a:moveTo>
                  <a:pt x="6542401" y="3473566"/>
                </a:moveTo>
                <a:lnTo>
                  <a:pt x="6545346" y="3473998"/>
                </a:lnTo>
                <a:lnTo>
                  <a:pt x="6541336" y="3473998"/>
                </a:lnTo>
                <a:close/>
                <a:moveTo>
                  <a:pt x="4633464" y="3473566"/>
                </a:moveTo>
                <a:lnTo>
                  <a:pt x="4636408" y="3473998"/>
                </a:lnTo>
                <a:lnTo>
                  <a:pt x="4632399" y="3473998"/>
                </a:lnTo>
                <a:close/>
                <a:moveTo>
                  <a:pt x="3679062" y="3473566"/>
                </a:moveTo>
                <a:lnTo>
                  <a:pt x="3682007" y="3473998"/>
                </a:lnTo>
                <a:lnTo>
                  <a:pt x="3677997" y="3473998"/>
                </a:lnTo>
                <a:close/>
                <a:moveTo>
                  <a:pt x="3201796" y="3473566"/>
                </a:moveTo>
                <a:lnTo>
                  <a:pt x="3204742" y="3473998"/>
                </a:lnTo>
                <a:lnTo>
                  <a:pt x="3200730" y="3473998"/>
                </a:lnTo>
                <a:close/>
                <a:moveTo>
                  <a:pt x="2247392" y="3473566"/>
                </a:moveTo>
                <a:lnTo>
                  <a:pt x="2250338" y="3473998"/>
                </a:lnTo>
                <a:lnTo>
                  <a:pt x="2246327" y="3473998"/>
                </a:lnTo>
                <a:close/>
                <a:moveTo>
                  <a:pt x="1770126" y="3473566"/>
                </a:moveTo>
                <a:lnTo>
                  <a:pt x="1773071" y="3473998"/>
                </a:lnTo>
                <a:lnTo>
                  <a:pt x="1769060" y="3473998"/>
                </a:lnTo>
                <a:close/>
                <a:moveTo>
                  <a:pt x="1292861" y="3473566"/>
                </a:moveTo>
                <a:lnTo>
                  <a:pt x="1295806" y="3473998"/>
                </a:lnTo>
                <a:lnTo>
                  <a:pt x="1291796" y="3473998"/>
                </a:lnTo>
                <a:close/>
                <a:moveTo>
                  <a:pt x="338454" y="3473566"/>
                </a:moveTo>
                <a:lnTo>
                  <a:pt x="341399" y="3473998"/>
                </a:lnTo>
                <a:lnTo>
                  <a:pt x="337389" y="3473998"/>
                </a:lnTo>
                <a:close/>
                <a:moveTo>
                  <a:pt x="7858144" y="2739038"/>
                </a:moveTo>
                <a:cubicBezTo>
                  <a:pt x="7707959" y="2753049"/>
                  <a:pt x="7624139" y="2983663"/>
                  <a:pt x="7496805" y="3003940"/>
                </a:cubicBezTo>
                <a:cubicBezTo>
                  <a:pt x="7641204" y="3003940"/>
                  <a:pt x="7689337" y="3169266"/>
                  <a:pt x="7496805" y="3238690"/>
                </a:cubicBezTo>
                <a:cubicBezTo>
                  <a:pt x="7726548" y="3372471"/>
                  <a:pt x="7817353" y="3028898"/>
                  <a:pt x="7974071" y="3003940"/>
                </a:cubicBezTo>
                <a:cubicBezTo>
                  <a:pt x="7829672" y="3003940"/>
                  <a:pt x="7781539" y="2838615"/>
                  <a:pt x="7974071" y="2769191"/>
                </a:cubicBezTo>
                <a:cubicBezTo>
                  <a:pt x="7930994" y="2744107"/>
                  <a:pt x="7892802" y="2735805"/>
                  <a:pt x="7858144" y="2739038"/>
                </a:cubicBezTo>
                <a:close/>
                <a:moveTo>
                  <a:pt x="5472069" y="2739038"/>
                </a:moveTo>
                <a:cubicBezTo>
                  <a:pt x="5321884" y="2753049"/>
                  <a:pt x="5238064" y="2983663"/>
                  <a:pt x="5110730" y="3003940"/>
                </a:cubicBezTo>
                <a:cubicBezTo>
                  <a:pt x="5255129" y="3003940"/>
                  <a:pt x="5303262" y="3169266"/>
                  <a:pt x="5110730" y="3238690"/>
                </a:cubicBezTo>
                <a:cubicBezTo>
                  <a:pt x="5340473" y="3372471"/>
                  <a:pt x="5431278" y="3028898"/>
                  <a:pt x="5587996" y="3003940"/>
                </a:cubicBezTo>
                <a:cubicBezTo>
                  <a:pt x="5443597" y="3003940"/>
                  <a:pt x="5395464" y="2838615"/>
                  <a:pt x="5587996" y="2769191"/>
                </a:cubicBezTo>
                <a:cubicBezTo>
                  <a:pt x="5544919" y="2744107"/>
                  <a:pt x="5506727" y="2735805"/>
                  <a:pt x="5472069" y="2739038"/>
                </a:cubicBezTo>
                <a:close/>
                <a:moveTo>
                  <a:pt x="3563136" y="2739038"/>
                </a:moveTo>
                <a:cubicBezTo>
                  <a:pt x="3412951" y="2753049"/>
                  <a:pt x="3329130" y="2983663"/>
                  <a:pt x="3201796" y="3003940"/>
                </a:cubicBezTo>
                <a:cubicBezTo>
                  <a:pt x="3346195" y="3003940"/>
                  <a:pt x="3394329" y="3169266"/>
                  <a:pt x="3201796" y="3238690"/>
                </a:cubicBezTo>
                <a:cubicBezTo>
                  <a:pt x="3431540" y="3372471"/>
                  <a:pt x="3522345" y="3028898"/>
                  <a:pt x="3679062" y="3003940"/>
                </a:cubicBezTo>
                <a:cubicBezTo>
                  <a:pt x="3534664" y="3003940"/>
                  <a:pt x="3486530" y="2838615"/>
                  <a:pt x="3679062" y="2769191"/>
                </a:cubicBezTo>
                <a:cubicBezTo>
                  <a:pt x="3635986" y="2744107"/>
                  <a:pt x="3597793" y="2735805"/>
                  <a:pt x="3563136" y="2739038"/>
                </a:cubicBezTo>
                <a:close/>
                <a:moveTo>
                  <a:pt x="3085869" y="2739038"/>
                </a:moveTo>
                <a:cubicBezTo>
                  <a:pt x="2935683" y="2753049"/>
                  <a:pt x="2851862" y="2983663"/>
                  <a:pt x="2724529" y="3003940"/>
                </a:cubicBezTo>
                <a:cubicBezTo>
                  <a:pt x="2868928" y="3003940"/>
                  <a:pt x="2917061" y="3169266"/>
                  <a:pt x="2724529" y="3238690"/>
                </a:cubicBezTo>
                <a:cubicBezTo>
                  <a:pt x="2954272" y="3372471"/>
                  <a:pt x="3045077" y="3028898"/>
                  <a:pt x="3201796" y="3003940"/>
                </a:cubicBezTo>
                <a:cubicBezTo>
                  <a:pt x="3057396" y="3003940"/>
                  <a:pt x="3009263" y="2838615"/>
                  <a:pt x="3201796" y="2769191"/>
                </a:cubicBezTo>
                <a:cubicBezTo>
                  <a:pt x="3158718" y="2744107"/>
                  <a:pt x="3120525" y="2735805"/>
                  <a:pt x="3085869" y="2739038"/>
                </a:cubicBezTo>
                <a:close/>
                <a:moveTo>
                  <a:pt x="8335411" y="2269538"/>
                </a:moveTo>
                <a:cubicBezTo>
                  <a:pt x="8185226" y="2283549"/>
                  <a:pt x="8101406" y="2514163"/>
                  <a:pt x="7974072" y="2534440"/>
                </a:cubicBezTo>
                <a:cubicBezTo>
                  <a:pt x="8118471" y="2534440"/>
                  <a:pt x="8166604" y="2699766"/>
                  <a:pt x="7974072" y="2769190"/>
                </a:cubicBezTo>
                <a:cubicBezTo>
                  <a:pt x="8203815" y="2902971"/>
                  <a:pt x="8294620" y="2559398"/>
                  <a:pt x="8451338" y="2534440"/>
                </a:cubicBezTo>
                <a:cubicBezTo>
                  <a:pt x="8306939" y="2534440"/>
                  <a:pt x="8258806" y="2369115"/>
                  <a:pt x="8451338" y="2299691"/>
                </a:cubicBezTo>
                <a:cubicBezTo>
                  <a:pt x="8408261" y="2274607"/>
                  <a:pt x="8370069" y="2266305"/>
                  <a:pt x="8335411" y="2269538"/>
                </a:cubicBezTo>
                <a:close/>
                <a:moveTo>
                  <a:pt x="0" y="0"/>
                </a:moveTo>
                <a:lnTo>
                  <a:pt x="9143996" y="0"/>
                </a:lnTo>
                <a:lnTo>
                  <a:pt x="9143996" y="2823376"/>
                </a:lnTo>
                <a:lnTo>
                  <a:pt x="9139852" y="2827039"/>
                </a:lnTo>
                <a:cubicBezTo>
                  <a:pt x="9068843" y="2899329"/>
                  <a:pt x="9006962" y="2991462"/>
                  <a:pt x="8928603" y="3003940"/>
                </a:cubicBezTo>
                <a:cubicBezTo>
                  <a:pt x="8784205" y="3003940"/>
                  <a:pt x="8736072" y="2838615"/>
                  <a:pt x="8928603" y="2769191"/>
                </a:cubicBezTo>
                <a:cubicBezTo>
                  <a:pt x="8698861" y="2635410"/>
                  <a:pt x="8608056" y="2978983"/>
                  <a:pt x="8451338" y="3003940"/>
                </a:cubicBezTo>
                <a:cubicBezTo>
                  <a:pt x="8306939" y="3003940"/>
                  <a:pt x="8258806" y="2838615"/>
                  <a:pt x="8451338" y="2769191"/>
                </a:cubicBezTo>
                <a:cubicBezTo>
                  <a:pt x="8408261" y="2744107"/>
                  <a:pt x="8370069" y="2735805"/>
                  <a:pt x="8335411" y="2739038"/>
                </a:cubicBezTo>
                <a:cubicBezTo>
                  <a:pt x="8185226" y="2753049"/>
                  <a:pt x="8101406" y="2983663"/>
                  <a:pt x="7974072" y="3003940"/>
                </a:cubicBezTo>
                <a:cubicBezTo>
                  <a:pt x="8118471" y="3003940"/>
                  <a:pt x="8166604" y="3169266"/>
                  <a:pt x="7974072" y="3238690"/>
                </a:cubicBezTo>
                <a:cubicBezTo>
                  <a:pt x="8203815" y="3372471"/>
                  <a:pt x="8294620" y="3028898"/>
                  <a:pt x="8451338" y="3003940"/>
                </a:cubicBezTo>
                <a:cubicBezTo>
                  <a:pt x="8595737" y="3003940"/>
                  <a:pt x="8643870" y="3169266"/>
                  <a:pt x="8451338" y="3238690"/>
                </a:cubicBezTo>
                <a:cubicBezTo>
                  <a:pt x="8681081" y="3372471"/>
                  <a:pt x="8771886" y="3028898"/>
                  <a:pt x="8928603" y="3003940"/>
                </a:cubicBezTo>
                <a:cubicBezTo>
                  <a:pt x="9073002" y="3003940"/>
                  <a:pt x="9121135" y="3169266"/>
                  <a:pt x="8928603" y="3238690"/>
                </a:cubicBezTo>
                <a:cubicBezTo>
                  <a:pt x="9014757" y="3288858"/>
                  <a:pt x="9081372" y="3271898"/>
                  <a:pt x="9139252" y="3229785"/>
                </a:cubicBezTo>
                <a:lnTo>
                  <a:pt x="9143996" y="3225592"/>
                </a:lnTo>
                <a:lnTo>
                  <a:pt x="9143996" y="3293002"/>
                </a:lnTo>
                <a:lnTo>
                  <a:pt x="9139852" y="3296665"/>
                </a:lnTo>
                <a:cubicBezTo>
                  <a:pt x="9068843" y="3368955"/>
                  <a:pt x="9006962" y="3461088"/>
                  <a:pt x="8928603" y="3473566"/>
                </a:cubicBezTo>
                <a:cubicBezTo>
                  <a:pt x="8784205" y="3473566"/>
                  <a:pt x="8736072" y="3308241"/>
                  <a:pt x="8928603" y="3238817"/>
                </a:cubicBezTo>
                <a:cubicBezTo>
                  <a:pt x="8698861" y="3105036"/>
                  <a:pt x="8608056" y="3448609"/>
                  <a:pt x="8451338" y="3473566"/>
                </a:cubicBezTo>
                <a:cubicBezTo>
                  <a:pt x="8306939" y="3473566"/>
                  <a:pt x="8258806" y="3308241"/>
                  <a:pt x="8451338" y="3238817"/>
                </a:cubicBezTo>
                <a:cubicBezTo>
                  <a:pt x="8221595" y="3105036"/>
                  <a:pt x="8130790" y="3448609"/>
                  <a:pt x="7974072" y="3473566"/>
                </a:cubicBezTo>
                <a:lnTo>
                  <a:pt x="7977017" y="3473998"/>
                </a:lnTo>
                <a:lnTo>
                  <a:pt x="7973006" y="3473998"/>
                </a:lnTo>
                <a:lnTo>
                  <a:pt x="7974071" y="3473566"/>
                </a:lnTo>
                <a:cubicBezTo>
                  <a:pt x="7829672" y="3473566"/>
                  <a:pt x="7781539" y="3308241"/>
                  <a:pt x="7974071" y="3238817"/>
                </a:cubicBezTo>
                <a:cubicBezTo>
                  <a:pt x="7773046" y="3121759"/>
                  <a:pt x="7678395" y="3370175"/>
                  <a:pt x="7552885" y="3450827"/>
                </a:cubicBezTo>
                <a:lnTo>
                  <a:pt x="7496839" y="3473552"/>
                </a:lnTo>
                <a:lnTo>
                  <a:pt x="7447572" y="3466327"/>
                </a:lnTo>
                <a:cubicBezTo>
                  <a:pt x="7344233" y="3433733"/>
                  <a:pt x="7328356" y="3299563"/>
                  <a:pt x="7496932" y="3238817"/>
                </a:cubicBezTo>
                <a:cubicBezTo>
                  <a:pt x="7267189" y="3105036"/>
                  <a:pt x="7176384" y="3448609"/>
                  <a:pt x="7019666" y="3473566"/>
                </a:cubicBezTo>
                <a:cubicBezTo>
                  <a:pt x="6875268" y="3473566"/>
                  <a:pt x="6827135" y="3308241"/>
                  <a:pt x="7019666" y="3238817"/>
                </a:cubicBezTo>
                <a:cubicBezTo>
                  <a:pt x="6789924" y="3105036"/>
                  <a:pt x="6699119" y="3448609"/>
                  <a:pt x="6542401" y="3473566"/>
                </a:cubicBezTo>
                <a:cubicBezTo>
                  <a:pt x="6398002" y="3473566"/>
                  <a:pt x="6349869" y="3308241"/>
                  <a:pt x="6542401" y="3238817"/>
                </a:cubicBezTo>
                <a:cubicBezTo>
                  <a:pt x="6312658" y="3105036"/>
                  <a:pt x="6221853" y="3448609"/>
                  <a:pt x="6065135" y="3473566"/>
                </a:cubicBezTo>
                <a:lnTo>
                  <a:pt x="6068080" y="3473998"/>
                </a:lnTo>
                <a:lnTo>
                  <a:pt x="6064069" y="3473998"/>
                </a:lnTo>
                <a:lnTo>
                  <a:pt x="6065134" y="3473566"/>
                </a:lnTo>
                <a:cubicBezTo>
                  <a:pt x="5920735" y="3473566"/>
                  <a:pt x="5872602" y="3308241"/>
                  <a:pt x="6065134" y="3238817"/>
                </a:cubicBezTo>
                <a:cubicBezTo>
                  <a:pt x="5864109" y="3121759"/>
                  <a:pt x="5769458" y="3370175"/>
                  <a:pt x="5643948" y="3450827"/>
                </a:cubicBezTo>
                <a:lnTo>
                  <a:pt x="5587902" y="3473552"/>
                </a:lnTo>
                <a:lnTo>
                  <a:pt x="5538641" y="3466327"/>
                </a:lnTo>
                <a:cubicBezTo>
                  <a:pt x="5435324" y="3433733"/>
                  <a:pt x="5419531" y="3299563"/>
                  <a:pt x="5587996" y="3238817"/>
                </a:cubicBezTo>
                <a:cubicBezTo>
                  <a:pt x="5358253" y="3105036"/>
                  <a:pt x="5267448" y="3448609"/>
                  <a:pt x="5110730" y="3473566"/>
                </a:cubicBezTo>
                <a:lnTo>
                  <a:pt x="5113675" y="3473998"/>
                </a:lnTo>
                <a:lnTo>
                  <a:pt x="5109664" y="3473998"/>
                </a:lnTo>
                <a:lnTo>
                  <a:pt x="5110729" y="3473566"/>
                </a:lnTo>
                <a:cubicBezTo>
                  <a:pt x="4966330" y="3473566"/>
                  <a:pt x="4918197" y="3308241"/>
                  <a:pt x="5110729" y="3238817"/>
                </a:cubicBezTo>
                <a:cubicBezTo>
                  <a:pt x="4909704" y="3121759"/>
                  <a:pt x="4815053" y="3370175"/>
                  <a:pt x="4689543" y="3450827"/>
                </a:cubicBezTo>
                <a:lnTo>
                  <a:pt x="4633464" y="3473566"/>
                </a:lnTo>
                <a:lnTo>
                  <a:pt x="4584109" y="3466327"/>
                </a:lnTo>
                <a:cubicBezTo>
                  <a:pt x="4480793" y="3433733"/>
                  <a:pt x="4464999" y="3299563"/>
                  <a:pt x="4633464" y="3238817"/>
                </a:cubicBezTo>
                <a:cubicBezTo>
                  <a:pt x="4432439" y="3121759"/>
                  <a:pt x="4337789" y="3370175"/>
                  <a:pt x="4212278" y="3450827"/>
                </a:cubicBezTo>
                <a:lnTo>
                  <a:pt x="4156234" y="3473552"/>
                </a:lnTo>
                <a:lnTo>
                  <a:pt x="4106931" y="3466327"/>
                </a:lnTo>
                <a:cubicBezTo>
                  <a:pt x="4003531" y="3433733"/>
                  <a:pt x="3987751" y="3299563"/>
                  <a:pt x="4156328" y="3238817"/>
                </a:cubicBezTo>
                <a:cubicBezTo>
                  <a:pt x="3955414" y="3121759"/>
                  <a:pt x="3860680" y="3370175"/>
                  <a:pt x="3735147" y="3450827"/>
                </a:cubicBezTo>
                <a:lnTo>
                  <a:pt x="3679062" y="3473566"/>
                </a:lnTo>
                <a:lnTo>
                  <a:pt x="3629708" y="3466327"/>
                </a:lnTo>
                <a:cubicBezTo>
                  <a:pt x="3526390" y="3433733"/>
                  <a:pt x="3510598" y="3299563"/>
                  <a:pt x="3679063" y="3238817"/>
                </a:cubicBezTo>
                <a:cubicBezTo>
                  <a:pt x="3449320" y="3105036"/>
                  <a:pt x="3358515" y="3448609"/>
                  <a:pt x="3201796" y="3473566"/>
                </a:cubicBezTo>
                <a:cubicBezTo>
                  <a:pt x="3057398" y="3473566"/>
                  <a:pt x="3009264" y="3308241"/>
                  <a:pt x="3201796" y="3238817"/>
                </a:cubicBezTo>
                <a:cubicBezTo>
                  <a:pt x="3000771" y="3121759"/>
                  <a:pt x="2906120" y="3370175"/>
                  <a:pt x="2780609" y="3450827"/>
                </a:cubicBezTo>
                <a:lnTo>
                  <a:pt x="2724563" y="3473552"/>
                </a:lnTo>
                <a:lnTo>
                  <a:pt x="2675261" y="3466327"/>
                </a:lnTo>
                <a:cubicBezTo>
                  <a:pt x="2571861" y="3433733"/>
                  <a:pt x="2556081" y="3299563"/>
                  <a:pt x="2724658" y="3238817"/>
                </a:cubicBezTo>
                <a:cubicBezTo>
                  <a:pt x="2523633" y="3121759"/>
                  <a:pt x="2428982" y="3370175"/>
                  <a:pt x="2303472" y="3450827"/>
                </a:cubicBezTo>
                <a:lnTo>
                  <a:pt x="2247392" y="3473566"/>
                </a:lnTo>
                <a:lnTo>
                  <a:pt x="2198037" y="3466327"/>
                </a:lnTo>
                <a:cubicBezTo>
                  <a:pt x="2094720" y="3433733"/>
                  <a:pt x="2078926" y="3299563"/>
                  <a:pt x="2247392" y="3238817"/>
                </a:cubicBezTo>
                <a:cubicBezTo>
                  <a:pt x="2046367" y="3121759"/>
                  <a:pt x="1951716" y="3370175"/>
                  <a:pt x="1826205" y="3450827"/>
                </a:cubicBezTo>
                <a:lnTo>
                  <a:pt x="1770126" y="3473566"/>
                </a:lnTo>
                <a:lnTo>
                  <a:pt x="1720770" y="3466327"/>
                </a:lnTo>
                <a:cubicBezTo>
                  <a:pt x="1617454" y="3433733"/>
                  <a:pt x="1601661" y="3299563"/>
                  <a:pt x="1770126" y="3238817"/>
                </a:cubicBezTo>
                <a:cubicBezTo>
                  <a:pt x="1569102" y="3121759"/>
                  <a:pt x="1474451" y="3370175"/>
                  <a:pt x="1348941" y="3450827"/>
                </a:cubicBezTo>
                <a:lnTo>
                  <a:pt x="1292861" y="3473566"/>
                </a:lnTo>
                <a:lnTo>
                  <a:pt x="1243506" y="3466327"/>
                </a:lnTo>
                <a:cubicBezTo>
                  <a:pt x="1140188" y="3433733"/>
                  <a:pt x="1124394" y="3299563"/>
                  <a:pt x="1292861" y="3238817"/>
                </a:cubicBezTo>
                <a:cubicBezTo>
                  <a:pt x="1091835" y="3121759"/>
                  <a:pt x="997183" y="3370175"/>
                  <a:pt x="871673" y="3450827"/>
                </a:cubicBezTo>
                <a:lnTo>
                  <a:pt x="815627" y="3473553"/>
                </a:lnTo>
                <a:lnTo>
                  <a:pt x="766359" y="3466327"/>
                </a:lnTo>
                <a:cubicBezTo>
                  <a:pt x="663020" y="3433733"/>
                  <a:pt x="647143" y="3299563"/>
                  <a:pt x="815720" y="3238817"/>
                </a:cubicBezTo>
                <a:cubicBezTo>
                  <a:pt x="614694" y="3121759"/>
                  <a:pt x="520044" y="3370175"/>
                  <a:pt x="394534" y="3450827"/>
                </a:cubicBezTo>
                <a:lnTo>
                  <a:pt x="338454" y="3473566"/>
                </a:lnTo>
                <a:lnTo>
                  <a:pt x="289099" y="3466327"/>
                </a:lnTo>
                <a:cubicBezTo>
                  <a:pt x="185783" y="3433733"/>
                  <a:pt x="169989" y="3299563"/>
                  <a:pt x="338455" y="3238817"/>
                </a:cubicBezTo>
                <a:cubicBezTo>
                  <a:pt x="194945" y="3155204"/>
                  <a:pt x="105608" y="3258057"/>
                  <a:pt x="20526" y="3353048"/>
                </a:cubicBezTo>
                <a:lnTo>
                  <a:pt x="0" y="3375008"/>
                </a:lnTo>
                <a:lnTo>
                  <a:pt x="0" y="3264145"/>
                </a:lnTo>
                <a:lnTo>
                  <a:pt x="10646" y="3261959"/>
                </a:lnTo>
                <a:cubicBezTo>
                  <a:pt x="124228" y="3225768"/>
                  <a:pt x="200030" y="3069697"/>
                  <a:pt x="295947" y="3018705"/>
                </a:cubicBezTo>
                <a:lnTo>
                  <a:pt x="338455" y="3003940"/>
                </a:lnTo>
                <a:lnTo>
                  <a:pt x="387809" y="3011180"/>
                </a:lnTo>
                <a:cubicBezTo>
                  <a:pt x="491126" y="3043773"/>
                  <a:pt x="506919" y="3177944"/>
                  <a:pt x="338454" y="3238690"/>
                </a:cubicBezTo>
                <a:cubicBezTo>
                  <a:pt x="568197" y="3372471"/>
                  <a:pt x="659002" y="3028898"/>
                  <a:pt x="815720" y="3003940"/>
                </a:cubicBezTo>
                <a:cubicBezTo>
                  <a:pt x="671321" y="3003940"/>
                  <a:pt x="623061" y="2838615"/>
                  <a:pt x="815720" y="2769191"/>
                </a:cubicBezTo>
                <a:cubicBezTo>
                  <a:pt x="614695" y="2652133"/>
                  <a:pt x="520044" y="2900549"/>
                  <a:pt x="394534" y="2981201"/>
                </a:cubicBezTo>
                <a:lnTo>
                  <a:pt x="338454" y="3003940"/>
                </a:lnTo>
                <a:lnTo>
                  <a:pt x="289100" y="2996701"/>
                </a:lnTo>
                <a:cubicBezTo>
                  <a:pt x="185783" y="2964107"/>
                  <a:pt x="169989" y="2829937"/>
                  <a:pt x="338455" y="2769191"/>
                </a:cubicBezTo>
                <a:cubicBezTo>
                  <a:pt x="194866" y="2685578"/>
                  <a:pt x="105549" y="2788431"/>
                  <a:pt x="20492" y="2883422"/>
                </a:cubicBezTo>
                <a:lnTo>
                  <a:pt x="0" y="2905353"/>
                </a:lnTo>
                <a:close/>
              </a:path>
            </a:pathLst>
          </a:custGeom>
          <a:solidFill>
            <a:srgbClr val="009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9562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Vestingster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0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09526A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93D87AE1-CD65-E34B-889D-D248BD4C3AD4}"/>
              </a:ext>
            </a:extLst>
          </p:cNvPr>
          <p:cNvSpPr/>
          <p:nvPr userDrawn="1"/>
        </p:nvSpPr>
        <p:spPr>
          <a:xfrm>
            <a:off x="2" y="1075500"/>
            <a:ext cx="9143999" cy="4068000"/>
          </a:xfrm>
          <a:custGeom>
            <a:avLst/>
            <a:gdLst>
              <a:gd name="connsiteX0" fmla="*/ 216661 w 9143999"/>
              <a:gd name="connsiteY0" fmla="*/ 169379 h 4068000"/>
              <a:gd name="connsiteX1" fmla="*/ 234441 w 9143999"/>
              <a:gd name="connsiteY1" fmla="*/ 190409 h 4068000"/>
              <a:gd name="connsiteX2" fmla="*/ 217550 w 9143999"/>
              <a:gd name="connsiteY2" fmla="*/ 198644 h 4068000"/>
              <a:gd name="connsiteX3" fmla="*/ 232917 w 9143999"/>
              <a:gd name="connsiteY3" fmla="*/ 218280 h 4068000"/>
              <a:gd name="connsiteX4" fmla="*/ 344169 w 9143999"/>
              <a:gd name="connsiteY4" fmla="*/ 210299 h 4068000"/>
              <a:gd name="connsiteX5" fmla="*/ 383920 w 9143999"/>
              <a:gd name="connsiteY5" fmla="*/ 330145 h 4068000"/>
              <a:gd name="connsiteX6" fmla="*/ 400303 w 9143999"/>
              <a:gd name="connsiteY6" fmla="*/ 327738 h 4068000"/>
              <a:gd name="connsiteX7" fmla="*/ 409320 w 9143999"/>
              <a:gd name="connsiteY7" fmla="*/ 307214 h 4068000"/>
              <a:gd name="connsiteX8" fmla="*/ 421766 w 9143999"/>
              <a:gd name="connsiteY8" fmla="*/ 325077 h 4068000"/>
              <a:gd name="connsiteX9" fmla="*/ 433577 w 9143999"/>
              <a:gd name="connsiteY9" fmla="*/ 466586 h 4068000"/>
              <a:gd name="connsiteX10" fmla="*/ 402716 w 9143999"/>
              <a:gd name="connsiteY10" fmla="*/ 479128 h 4068000"/>
              <a:gd name="connsiteX11" fmla="*/ 400684 w 9143999"/>
              <a:gd name="connsiteY11" fmla="*/ 465952 h 4068000"/>
              <a:gd name="connsiteX12" fmla="*/ 381507 w 9143999"/>
              <a:gd name="connsiteY12" fmla="*/ 463165 h 4068000"/>
              <a:gd name="connsiteX13" fmla="*/ 344296 w 9143999"/>
              <a:gd name="connsiteY13" fmla="*/ 578070 h 4068000"/>
              <a:gd name="connsiteX14" fmla="*/ 226948 w 9143999"/>
              <a:gd name="connsiteY14" fmla="*/ 572116 h 4068000"/>
              <a:gd name="connsiteX15" fmla="*/ 219201 w 9143999"/>
              <a:gd name="connsiteY15" fmla="*/ 595426 h 4068000"/>
              <a:gd name="connsiteX16" fmla="*/ 233806 w 9143999"/>
              <a:gd name="connsiteY16" fmla="*/ 604294 h 4068000"/>
              <a:gd name="connsiteX17" fmla="*/ 210819 w 9143999"/>
              <a:gd name="connsiteY17" fmla="*/ 629378 h 4068000"/>
              <a:gd name="connsiteX18" fmla="*/ 81152 w 9143999"/>
              <a:gd name="connsiteY18" fmla="*/ 574776 h 4068000"/>
              <a:gd name="connsiteX19" fmla="*/ 75691 w 9143999"/>
              <a:gd name="connsiteY19" fmla="*/ 558433 h 4068000"/>
              <a:gd name="connsiteX20" fmla="*/ 96519 w 9143999"/>
              <a:gd name="connsiteY20" fmla="*/ 549185 h 4068000"/>
              <a:gd name="connsiteX21" fmla="*/ 95376 w 9143999"/>
              <a:gd name="connsiteY21" fmla="*/ 523848 h 4068000"/>
              <a:gd name="connsiteX22" fmla="*/ 18033 w 9143999"/>
              <a:gd name="connsiteY22" fmla="*/ 463925 h 4068000"/>
              <a:gd name="connsiteX23" fmla="*/ 0 w 9143999"/>
              <a:gd name="connsiteY23" fmla="*/ 477897 h 4068000"/>
              <a:gd name="connsiteX24" fmla="*/ 0 w 9143999"/>
              <a:gd name="connsiteY24" fmla="*/ 314562 h 4068000"/>
              <a:gd name="connsiteX25" fmla="*/ 18414 w 9143999"/>
              <a:gd name="connsiteY25" fmla="*/ 331031 h 4068000"/>
              <a:gd name="connsiteX26" fmla="*/ 100583 w 9143999"/>
              <a:gd name="connsiteY26" fmla="*/ 257427 h 4068000"/>
              <a:gd name="connsiteX27" fmla="*/ 93725 w 9143999"/>
              <a:gd name="connsiteY27" fmla="*/ 243111 h 4068000"/>
              <a:gd name="connsiteX28" fmla="*/ 86232 w 9143999"/>
              <a:gd name="connsiteY28" fmla="*/ 243111 h 4068000"/>
              <a:gd name="connsiteX29" fmla="*/ 85216 w 9143999"/>
              <a:gd name="connsiteY29" fmla="*/ 211566 h 4068000"/>
              <a:gd name="connsiteX30" fmla="*/ 306958 w 9143999"/>
              <a:gd name="connsiteY30" fmla="*/ 95141 h 4068000"/>
              <a:gd name="connsiteX31" fmla="*/ 344169 w 9143999"/>
              <a:gd name="connsiteY31" fmla="*/ 210172 h 4068000"/>
              <a:gd name="connsiteX32" fmla="*/ 306958 w 9143999"/>
              <a:gd name="connsiteY32" fmla="*/ 95268 h 4068000"/>
              <a:gd name="connsiteX33" fmla="*/ 287781 w 9143999"/>
              <a:gd name="connsiteY33" fmla="*/ 98055 h 4068000"/>
              <a:gd name="connsiteX34" fmla="*/ 287654 w 9143999"/>
              <a:gd name="connsiteY34" fmla="*/ 98815 h 4068000"/>
              <a:gd name="connsiteX35" fmla="*/ 287781 w 9143999"/>
              <a:gd name="connsiteY35" fmla="*/ 97928 h 4068000"/>
              <a:gd name="connsiteX36" fmla="*/ 2382008 w 9143999"/>
              <a:gd name="connsiteY36" fmla="*/ 0 h 4068000"/>
              <a:gd name="connsiteX37" fmla="*/ 6295660 w 9143999"/>
              <a:gd name="connsiteY37" fmla="*/ 0 h 4068000"/>
              <a:gd name="connsiteX38" fmla="*/ 6303897 w 9143999"/>
              <a:gd name="connsiteY38" fmla="*/ 98688 h 4068000"/>
              <a:gd name="connsiteX39" fmla="*/ 6273036 w 9143999"/>
              <a:gd name="connsiteY39" fmla="*/ 111230 h 4068000"/>
              <a:gd name="connsiteX40" fmla="*/ 6271004 w 9143999"/>
              <a:gd name="connsiteY40" fmla="*/ 98055 h 4068000"/>
              <a:gd name="connsiteX41" fmla="*/ 6251827 w 9143999"/>
              <a:gd name="connsiteY41" fmla="*/ 95268 h 4068000"/>
              <a:gd name="connsiteX42" fmla="*/ 6214616 w 9143999"/>
              <a:gd name="connsiteY42" fmla="*/ 210172 h 4068000"/>
              <a:gd name="connsiteX43" fmla="*/ 6325995 w 9143999"/>
              <a:gd name="connsiteY43" fmla="*/ 218154 h 4068000"/>
              <a:gd name="connsiteX44" fmla="*/ 6341235 w 9143999"/>
              <a:gd name="connsiteY44" fmla="*/ 198517 h 4068000"/>
              <a:gd name="connsiteX45" fmla="*/ 6324344 w 9143999"/>
              <a:gd name="connsiteY45" fmla="*/ 190283 h 4068000"/>
              <a:gd name="connsiteX46" fmla="*/ 6342124 w 9143999"/>
              <a:gd name="connsiteY46" fmla="*/ 169253 h 4068000"/>
              <a:gd name="connsiteX47" fmla="*/ 6473696 w 9143999"/>
              <a:gd name="connsiteY47" fmla="*/ 211439 h 4068000"/>
              <a:gd name="connsiteX48" fmla="*/ 6472680 w 9143999"/>
              <a:gd name="connsiteY48" fmla="*/ 243238 h 4068000"/>
              <a:gd name="connsiteX49" fmla="*/ 6465314 w 9143999"/>
              <a:gd name="connsiteY49" fmla="*/ 243238 h 4068000"/>
              <a:gd name="connsiteX50" fmla="*/ 6458456 w 9143999"/>
              <a:gd name="connsiteY50" fmla="*/ 257553 h 4068000"/>
              <a:gd name="connsiteX51" fmla="*/ 6540752 w 9143999"/>
              <a:gd name="connsiteY51" fmla="*/ 331158 h 4068000"/>
              <a:gd name="connsiteX52" fmla="*/ 6622921 w 9143999"/>
              <a:gd name="connsiteY52" fmla="*/ 257553 h 4068000"/>
              <a:gd name="connsiteX53" fmla="*/ 6616190 w 9143999"/>
              <a:gd name="connsiteY53" fmla="*/ 243238 h 4068000"/>
              <a:gd name="connsiteX54" fmla="*/ 6608824 w 9143999"/>
              <a:gd name="connsiteY54" fmla="*/ 243238 h 4068000"/>
              <a:gd name="connsiteX55" fmla="*/ 6607808 w 9143999"/>
              <a:gd name="connsiteY55" fmla="*/ 211439 h 4068000"/>
              <a:gd name="connsiteX56" fmla="*/ 6739380 w 9143999"/>
              <a:gd name="connsiteY56" fmla="*/ 169253 h 4068000"/>
              <a:gd name="connsiteX57" fmla="*/ 6757160 w 9143999"/>
              <a:gd name="connsiteY57" fmla="*/ 190283 h 4068000"/>
              <a:gd name="connsiteX58" fmla="*/ 6740269 w 9143999"/>
              <a:gd name="connsiteY58" fmla="*/ 198517 h 4068000"/>
              <a:gd name="connsiteX59" fmla="*/ 6755636 w 9143999"/>
              <a:gd name="connsiteY59" fmla="*/ 218154 h 4068000"/>
              <a:gd name="connsiteX60" fmla="*/ 6866888 w 9143999"/>
              <a:gd name="connsiteY60" fmla="*/ 210172 h 4068000"/>
              <a:gd name="connsiteX61" fmla="*/ 6906639 w 9143999"/>
              <a:gd name="connsiteY61" fmla="*/ 330018 h 4068000"/>
              <a:gd name="connsiteX62" fmla="*/ 6923022 w 9143999"/>
              <a:gd name="connsiteY62" fmla="*/ 327611 h 4068000"/>
              <a:gd name="connsiteX63" fmla="*/ 6932039 w 9143999"/>
              <a:gd name="connsiteY63" fmla="*/ 307088 h 4068000"/>
              <a:gd name="connsiteX64" fmla="*/ 6944485 w 9143999"/>
              <a:gd name="connsiteY64" fmla="*/ 324950 h 4068000"/>
              <a:gd name="connsiteX65" fmla="*/ 6956296 w 9143999"/>
              <a:gd name="connsiteY65" fmla="*/ 466459 h 4068000"/>
              <a:gd name="connsiteX66" fmla="*/ 6925435 w 9143999"/>
              <a:gd name="connsiteY66" fmla="*/ 479001 h 4068000"/>
              <a:gd name="connsiteX67" fmla="*/ 6923403 w 9143999"/>
              <a:gd name="connsiteY67" fmla="*/ 465826 h 4068000"/>
              <a:gd name="connsiteX68" fmla="*/ 6904226 w 9143999"/>
              <a:gd name="connsiteY68" fmla="*/ 463039 h 4068000"/>
              <a:gd name="connsiteX69" fmla="*/ 6867015 w 9143999"/>
              <a:gd name="connsiteY69" fmla="*/ 577943 h 4068000"/>
              <a:gd name="connsiteX70" fmla="*/ 6978267 w 9143999"/>
              <a:gd name="connsiteY70" fmla="*/ 585924 h 4068000"/>
              <a:gd name="connsiteX71" fmla="*/ 6993634 w 9143999"/>
              <a:gd name="connsiteY71" fmla="*/ 566288 h 4068000"/>
              <a:gd name="connsiteX72" fmla="*/ 6976743 w 9143999"/>
              <a:gd name="connsiteY72" fmla="*/ 558053 h 4068000"/>
              <a:gd name="connsiteX73" fmla="*/ 6994523 w 9143999"/>
              <a:gd name="connsiteY73" fmla="*/ 537023 h 4068000"/>
              <a:gd name="connsiteX74" fmla="*/ 7125968 w 9143999"/>
              <a:gd name="connsiteY74" fmla="*/ 579210 h 4068000"/>
              <a:gd name="connsiteX75" fmla="*/ 7124952 w 9143999"/>
              <a:gd name="connsiteY75" fmla="*/ 611008 h 4068000"/>
              <a:gd name="connsiteX76" fmla="*/ 7117586 w 9143999"/>
              <a:gd name="connsiteY76" fmla="*/ 611008 h 4068000"/>
              <a:gd name="connsiteX77" fmla="*/ 7110855 w 9143999"/>
              <a:gd name="connsiteY77" fmla="*/ 625324 h 4068000"/>
              <a:gd name="connsiteX78" fmla="*/ 7193024 w 9143999"/>
              <a:gd name="connsiteY78" fmla="*/ 698929 h 4068000"/>
              <a:gd name="connsiteX79" fmla="*/ 7275320 w 9143999"/>
              <a:gd name="connsiteY79" fmla="*/ 625324 h 4068000"/>
              <a:gd name="connsiteX80" fmla="*/ 7268462 w 9143999"/>
              <a:gd name="connsiteY80" fmla="*/ 611008 h 4068000"/>
              <a:gd name="connsiteX81" fmla="*/ 7261096 w 9143999"/>
              <a:gd name="connsiteY81" fmla="*/ 611008 h 4068000"/>
              <a:gd name="connsiteX82" fmla="*/ 7260080 w 9143999"/>
              <a:gd name="connsiteY82" fmla="*/ 579210 h 4068000"/>
              <a:gd name="connsiteX83" fmla="*/ 7391652 w 9143999"/>
              <a:gd name="connsiteY83" fmla="*/ 537023 h 4068000"/>
              <a:gd name="connsiteX84" fmla="*/ 7409432 w 9143999"/>
              <a:gd name="connsiteY84" fmla="*/ 558053 h 4068000"/>
              <a:gd name="connsiteX85" fmla="*/ 7392541 w 9143999"/>
              <a:gd name="connsiteY85" fmla="*/ 566288 h 4068000"/>
              <a:gd name="connsiteX86" fmla="*/ 7407908 w 9143999"/>
              <a:gd name="connsiteY86" fmla="*/ 585924 h 4068000"/>
              <a:gd name="connsiteX87" fmla="*/ 7519160 w 9143999"/>
              <a:gd name="connsiteY87" fmla="*/ 577943 h 4068000"/>
              <a:gd name="connsiteX88" fmla="*/ 7481949 w 9143999"/>
              <a:gd name="connsiteY88" fmla="*/ 463039 h 4068000"/>
              <a:gd name="connsiteX89" fmla="*/ 7462772 w 9143999"/>
              <a:gd name="connsiteY89" fmla="*/ 465826 h 4068000"/>
              <a:gd name="connsiteX90" fmla="*/ 7460740 w 9143999"/>
              <a:gd name="connsiteY90" fmla="*/ 479001 h 4068000"/>
              <a:gd name="connsiteX91" fmla="*/ 7429879 w 9143999"/>
              <a:gd name="connsiteY91" fmla="*/ 466459 h 4068000"/>
              <a:gd name="connsiteX92" fmla="*/ 7441690 w 9143999"/>
              <a:gd name="connsiteY92" fmla="*/ 324950 h 4068000"/>
              <a:gd name="connsiteX93" fmla="*/ 7454136 w 9143999"/>
              <a:gd name="connsiteY93" fmla="*/ 307088 h 4068000"/>
              <a:gd name="connsiteX94" fmla="*/ 7463153 w 9143999"/>
              <a:gd name="connsiteY94" fmla="*/ 327611 h 4068000"/>
              <a:gd name="connsiteX95" fmla="*/ 7479536 w 9143999"/>
              <a:gd name="connsiteY95" fmla="*/ 330018 h 4068000"/>
              <a:gd name="connsiteX96" fmla="*/ 7519287 w 9143999"/>
              <a:gd name="connsiteY96" fmla="*/ 210172 h 4068000"/>
              <a:gd name="connsiteX97" fmla="*/ 7630666 w 9143999"/>
              <a:gd name="connsiteY97" fmla="*/ 218154 h 4068000"/>
              <a:gd name="connsiteX98" fmla="*/ 7646033 w 9143999"/>
              <a:gd name="connsiteY98" fmla="*/ 198517 h 4068000"/>
              <a:gd name="connsiteX99" fmla="*/ 7629142 w 9143999"/>
              <a:gd name="connsiteY99" fmla="*/ 190283 h 4068000"/>
              <a:gd name="connsiteX100" fmla="*/ 7646922 w 9143999"/>
              <a:gd name="connsiteY100" fmla="*/ 169253 h 4068000"/>
              <a:gd name="connsiteX101" fmla="*/ 7778494 w 9143999"/>
              <a:gd name="connsiteY101" fmla="*/ 211439 h 4068000"/>
              <a:gd name="connsiteX102" fmla="*/ 7777478 w 9143999"/>
              <a:gd name="connsiteY102" fmla="*/ 243238 h 4068000"/>
              <a:gd name="connsiteX103" fmla="*/ 7770112 w 9143999"/>
              <a:gd name="connsiteY103" fmla="*/ 243238 h 4068000"/>
              <a:gd name="connsiteX104" fmla="*/ 7763254 w 9143999"/>
              <a:gd name="connsiteY104" fmla="*/ 257553 h 4068000"/>
              <a:gd name="connsiteX105" fmla="*/ 7845550 w 9143999"/>
              <a:gd name="connsiteY105" fmla="*/ 331158 h 4068000"/>
              <a:gd name="connsiteX106" fmla="*/ 7927719 w 9143999"/>
              <a:gd name="connsiteY106" fmla="*/ 257553 h 4068000"/>
              <a:gd name="connsiteX107" fmla="*/ 7920861 w 9143999"/>
              <a:gd name="connsiteY107" fmla="*/ 243238 h 4068000"/>
              <a:gd name="connsiteX108" fmla="*/ 7913622 w 9143999"/>
              <a:gd name="connsiteY108" fmla="*/ 243238 h 4068000"/>
              <a:gd name="connsiteX109" fmla="*/ 7912606 w 9143999"/>
              <a:gd name="connsiteY109" fmla="*/ 211439 h 4068000"/>
              <a:gd name="connsiteX110" fmla="*/ 8044051 w 9143999"/>
              <a:gd name="connsiteY110" fmla="*/ 169253 h 4068000"/>
              <a:gd name="connsiteX111" fmla="*/ 8061831 w 9143999"/>
              <a:gd name="connsiteY111" fmla="*/ 190283 h 4068000"/>
              <a:gd name="connsiteX112" fmla="*/ 8044940 w 9143999"/>
              <a:gd name="connsiteY112" fmla="*/ 198517 h 4068000"/>
              <a:gd name="connsiteX113" fmla="*/ 8060307 w 9143999"/>
              <a:gd name="connsiteY113" fmla="*/ 218154 h 4068000"/>
              <a:gd name="connsiteX114" fmla="*/ 8171559 w 9143999"/>
              <a:gd name="connsiteY114" fmla="*/ 210172 h 4068000"/>
              <a:gd name="connsiteX115" fmla="*/ 8211310 w 9143999"/>
              <a:gd name="connsiteY115" fmla="*/ 330018 h 4068000"/>
              <a:gd name="connsiteX116" fmla="*/ 8227693 w 9143999"/>
              <a:gd name="connsiteY116" fmla="*/ 327611 h 4068000"/>
              <a:gd name="connsiteX117" fmla="*/ 8236710 w 9143999"/>
              <a:gd name="connsiteY117" fmla="*/ 307088 h 4068000"/>
              <a:gd name="connsiteX118" fmla="*/ 8249156 w 9143999"/>
              <a:gd name="connsiteY118" fmla="*/ 324950 h 4068000"/>
              <a:gd name="connsiteX119" fmla="*/ 8260967 w 9143999"/>
              <a:gd name="connsiteY119" fmla="*/ 466459 h 4068000"/>
              <a:gd name="connsiteX120" fmla="*/ 8230106 w 9143999"/>
              <a:gd name="connsiteY120" fmla="*/ 479001 h 4068000"/>
              <a:gd name="connsiteX121" fmla="*/ 8228074 w 9143999"/>
              <a:gd name="connsiteY121" fmla="*/ 465826 h 4068000"/>
              <a:gd name="connsiteX122" fmla="*/ 8208897 w 9143999"/>
              <a:gd name="connsiteY122" fmla="*/ 463039 h 4068000"/>
              <a:gd name="connsiteX123" fmla="*/ 8171686 w 9143999"/>
              <a:gd name="connsiteY123" fmla="*/ 577943 h 4068000"/>
              <a:gd name="connsiteX124" fmla="*/ 8054338 w 9143999"/>
              <a:gd name="connsiteY124" fmla="*/ 571989 h 4068000"/>
              <a:gd name="connsiteX125" fmla="*/ 8046718 w 9143999"/>
              <a:gd name="connsiteY125" fmla="*/ 595426 h 4068000"/>
              <a:gd name="connsiteX126" fmla="*/ 8061450 w 9143999"/>
              <a:gd name="connsiteY126" fmla="*/ 604294 h 4068000"/>
              <a:gd name="connsiteX127" fmla="*/ 8038463 w 9143999"/>
              <a:gd name="connsiteY127" fmla="*/ 629378 h 4068000"/>
              <a:gd name="connsiteX128" fmla="*/ 7908669 w 9143999"/>
              <a:gd name="connsiteY128" fmla="*/ 574776 h 4068000"/>
              <a:gd name="connsiteX129" fmla="*/ 7903208 w 9143999"/>
              <a:gd name="connsiteY129" fmla="*/ 558433 h 4068000"/>
              <a:gd name="connsiteX130" fmla="*/ 7924036 w 9143999"/>
              <a:gd name="connsiteY130" fmla="*/ 549185 h 4068000"/>
              <a:gd name="connsiteX131" fmla="*/ 7922893 w 9143999"/>
              <a:gd name="connsiteY131" fmla="*/ 523848 h 4068000"/>
              <a:gd name="connsiteX132" fmla="*/ 7845550 w 9143999"/>
              <a:gd name="connsiteY132" fmla="*/ 463925 h 4068000"/>
              <a:gd name="connsiteX133" fmla="*/ 7768207 w 9143999"/>
              <a:gd name="connsiteY133" fmla="*/ 523848 h 4068000"/>
              <a:gd name="connsiteX134" fmla="*/ 7767064 w 9143999"/>
              <a:gd name="connsiteY134" fmla="*/ 549185 h 4068000"/>
              <a:gd name="connsiteX135" fmla="*/ 7787892 w 9143999"/>
              <a:gd name="connsiteY135" fmla="*/ 558433 h 4068000"/>
              <a:gd name="connsiteX136" fmla="*/ 7782431 w 9143999"/>
              <a:gd name="connsiteY136" fmla="*/ 574776 h 4068000"/>
              <a:gd name="connsiteX137" fmla="*/ 7652637 w 9143999"/>
              <a:gd name="connsiteY137" fmla="*/ 629378 h 4068000"/>
              <a:gd name="connsiteX138" fmla="*/ 7629650 w 9143999"/>
              <a:gd name="connsiteY138" fmla="*/ 604294 h 4068000"/>
              <a:gd name="connsiteX139" fmla="*/ 7644382 w 9143999"/>
              <a:gd name="connsiteY139" fmla="*/ 595426 h 4068000"/>
              <a:gd name="connsiteX140" fmla="*/ 7636762 w 9143999"/>
              <a:gd name="connsiteY140" fmla="*/ 571989 h 4068000"/>
              <a:gd name="connsiteX141" fmla="*/ 7519414 w 9143999"/>
              <a:gd name="connsiteY141" fmla="*/ 577943 h 4068000"/>
              <a:gd name="connsiteX142" fmla="*/ 7559165 w 9143999"/>
              <a:gd name="connsiteY142" fmla="*/ 697789 h 4068000"/>
              <a:gd name="connsiteX143" fmla="*/ 7575548 w 9143999"/>
              <a:gd name="connsiteY143" fmla="*/ 695381 h 4068000"/>
              <a:gd name="connsiteX144" fmla="*/ 7584565 w 9143999"/>
              <a:gd name="connsiteY144" fmla="*/ 674858 h 4068000"/>
              <a:gd name="connsiteX145" fmla="*/ 7597011 w 9143999"/>
              <a:gd name="connsiteY145" fmla="*/ 692721 h 4068000"/>
              <a:gd name="connsiteX146" fmla="*/ 7608822 w 9143999"/>
              <a:gd name="connsiteY146" fmla="*/ 834230 h 4068000"/>
              <a:gd name="connsiteX147" fmla="*/ 7577961 w 9143999"/>
              <a:gd name="connsiteY147" fmla="*/ 846772 h 4068000"/>
              <a:gd name="connsiteX148" fmla="*/ 7575929 w 9143999"/>
              <a:gd name="connsiteY148" fmla="*/ 833596 h 4068000"/>
              <a:gd name="connsiteX149" fmla="*/ 7556498 w 9143999"/>
              <a:gd name="connsiteY149" fmla="*/ 830936 h 4068000"/>
              <a:gd name="connsiteX150" fmla="*/ 7519287 w 9143999"/>
              <a:gd name="connsiteY150" fmla="*/ 945841 h 4068000"/>
              <a:gd name="connsiteX151" fmla="*/ 7630666 w 9143999"/>
              <a:gd name="connsiteY151" fmla="*/ 953822 h 4068000"/>
              <a:gd name="connsiteX152" fmla="*/ 7646033 w 9143999"/>
              <a:gd name="connsiteY152" fmla="*/ 934185 h 4068000"/>
              <a:gd name="connsiteX153" fmla="*/ 7629142 w 9143999"/>
              <a:gd name="connsiteY153" fmla="*/ 925951 h 4068000"/>
              <a:gd name="connsiteX154" fmla="*/ 7646922 w 9143999"/>
              <a:gd name="connsiteY154" fmla="*/ 904921 h 4068000"/>
              <a:gd name="connsiteX155" fmla="*/ 7778367 w 9143999"/>
              <a:gd name="connsiteY155" fmla="*/ 947107 h 4068000"/>
              <a:gd name="connsiteX156" fmla="*/ 7777351 w 9143999"/>
              <a:gd name="connsiteY156" fmla="*/ 978906 h 4068000"/>
              <a:gd name="connsiteX157" fmla="*/ 7769985 w 9143999"/>
              <a:gd name="connsiteY157" fmla="*/ 978906 h 4068000"/>
              <a:gd name="connsiteX158" fmla="*/ 7763127 w 9143999"/>
              <a:gd name="connsiteY158" fmla="*/ 993221 h 4068000"/>
              <a:gd name="connsiteX159" fmla="*/ 7845423 w 9143999"/>
              <a:gd name="connsiteY159" fmla="*/ 1066826 h 4068000"/>
              <a:gd name="connsiteX160" fmla="*/ 7927592 w 9143999"/>
              <a:gd name="connsiteY160" fmla="*/ 993221 h 4068000"/>
              <a:gd name="connsiteX161" fmla="*/ 7920861 w 9143999"/>
              <a:gd name="connsiteY161" fmla="*/ 978906 h 4068000"/>
              <a:gd name="connsiteX162" fmla="*/ 7913495 w 9143999"/>
              <a:gd name="connsiteY162" fmla="*/ 978906 h 4068000"/>
              <a:gd name="connsiteX163" fmla="*/ 7912479 w 9143999"/>
              <a:gd name="connsiteY163" fmla="*/ 947107 h 4068000"/>
              <a:gd name="connsiteX164" fmla="*/ 8043924 w 9143999"/>
              <a:gd name="connsiteY164" fmla="*/ 904921 h 4068000"/>
              <a:gd name="connsiteX165" fmla="*/ 8061704 w 9143999"/>
              <a:gd name="connsiteY165" fmla="*/ 925951 h 4068000"/>
              <a:gd name="connsiteX166" fmla="*/ 8044813 w 9143999"/>
              <a:gd name="connsiteY166" fmla="*/ 934185 h 4068000"/>
              <a:gd name="connsiteX167" fmla="*/ 8060180 w 9143999"/>
              <a:gd name="connsiteY167" fmla="*/ 953822 h 4068000"/>
              <a:gd name="connsiteX168" fmla="*/ 8171432 w 9143999"/>
              <a:gd name="connsiteY168" fmla="*/ 945841 h 4068000"/>
              <a:gd name="connsiteX169" fmla="*/ 8134221 w 9143999"/>
              <a:gd name="connsiteY169" fmla="*/ 830936 h 4068000"/>
              <a:gd name="connsiteX170" fmla="*/ 8115171 w 9143999"/>
              <a:gd name="connsiteY170" fmla="*/ 833723 h 4068000"/>
              <a:gd name="connsiteX171" fmla="*/ 8113139 w 9143999"/>
              <a:gd name="connsiteY171" fmla="*/ 846898 h 4068000"/>
              <a:gd name="connsiteX172" fmla="*/ 8082278 w 9143999"/>
              <a:gd name="connsiteY172" fmla="*/ 834357 h 4068000"/>
              <a:gd name="connsiteX173" fmla="*/ 8094089 w 9143999"/>
              <a:gd name="connsiteY173" fmla="*/ 692848 h 4068000"/>
              <a:gd name="connsiteX174" fmla="*/ 8106535 w 9143999"/>
              <a:gd name="connsiteY174" fmla="*/ 674985 h 4068000"/>
              <a:gd name="connsiteX175" fmla="*/ 8115552 w 9143999"/>
              <a:gd name="connsiteY175" fmla="*/ 695508 h 4068000"/>
              <a:gd name="connsiteX176" fmla="*/ 8131808 w 9143999"/>
              <a:gd name="connsiteY176" fmla="*/ 697915 h 4068000"/>
              <a:gd name="connsiteX177" fmla="*/ 8171559 w 9143999"/>
              <a:gd name="connsiteY177" fmla="*/ 578070 h 4068000"/>
              <a:gd name="connsiteX178" fmla="*/ 8282811 w 9143999"/>
              <a:gd name="connsiteY178" fmla="*/ 586051 h 4068000"/>
              <a:gd name="connsiteX179" fmla="*/ 8298178 w 9143999"/>
              <a:gd name="connsiteY179" fmla="*/ 566415 h 4068000"/>
              <a:gd name="connsiteX180" fmla="*/ 8281287 w 9143999"/>
              <a:gd name="connsiteY180" fmla="*/ 558180 h 4068000"/>
              <a:gd name="connsiteX181" fmla="*/ 8299067 w 9143999"/>
              <a:gd name="connsiteY181" fmla="*/ 537150 h 4068000"/>
              <a:gd name="connsiteX182" fmla="*/ 8430512 w 9143999"/>
              <a:gd name="connsiteY182" fmla="*/ 579337 h 4068000"/>
              <a:gd name="connsiteX183" fmla="*/ 8429496 w 9143999"/>
              <a:gd name="connsiteY183" fmla="*/ 611135 h 4068000"/>
              <a:gd name="connsiteX184" fmla="*/ 8422130 w 9143999"/>
              <a:gd name="connsiteY184" fmla="*/ 611135 h 4068000"/>
              <a:gd name="connsiteX185" fmla="*/ 8415399 w 9143999"/>
              <a:gd name="connsiteY185" fmla="*/ 625451 h 4068000"/>
              <a:gd name="connsiteX186" fmla="*/ 8497568 w 9143999"/>
              <a:gd name="connsiteY186" fmla="*/ 699055 h 4068000"/>
              <a:gd name="connsiteX187" fmla="*/ 8579737 w 9143999"/>
              <a:gd name="connsiteY187" fmla="*/ 625451 h 4068000"/>
              <a:gd name="connsiteX188" fmla="*/ 8573006 w 9143999"/>
              <a:gd name="connsiteY188" fmla="*/ 611135 h 4068000"/>
              <a:gd name="connsiteX189" fmla="*/ 8565640 w 9143999"/>
              <a:gd name="connsiteY189" fmla="*/ 611135 h 4068000"/>
              <a:gd name="connsiteX190" fmla="*/ 8564624 w 9143999"/>
              <a:gd name="connsiteY190" fmla="*/ 579337 h 4068000"/>
              <a:gd name="connsiteX191" fmla="*/ 8696069 w 9143999"/>
              <a:gd name="connsiteY191" fmla="*/ 537150 h 4068000"/>
              <a:gd name="connsiteX192" fmla="*/ 8713849 w 9143999"/>
              <a:gd name="connsiteY192" fmla="*/ 558180 h 4068000"/>
              <a:gd name="connsiteX193" fmla="*/ 8696958 w 9143999"/>
              <a:gd name="connsiteY193" fmla="*/ 566415 h 4068000"/>
              <a:gd name="connsiteX194" fmla="*/ 8712198 w 9143999"/>
              <a:gd name="connsiteY194" fmla="*/ 586051 h 4068000"/>
              <a:gd name="connsiteX195" fmla="*/ 8823450 w 9143999"/>
              <a:gd name="connsiteY195" fmla="*/ 578070 h 4068000"/>
              <a:gd name="connsiteX196" fmla="*/ 8786239 w 9143999"/>
              <a:gd name="connsiteY196" fmla="*/ 463165 h 4068000"/>
              <a:gd name="connsiteX197" fmla="*/ 8767062 w 9143999"/>
              <a:gd name="connsiteY197" fmla="*/ 465952 h 4068000"/>
              <a:gd name="connsiteX198" fmla="*/ 8765030 w 9143999"/>
              <a:gd name="connsiteY198" fmla="*/ 479128 h 4068000"/>
              <a:gd name="connsiteX199" fmla="*/ 8734169 w 9143999"/>
              <a:gd name="connsiteY199" fmla="*/ 466586 h 4068000"/>
              <a:gd name="connsiteX200" fmla="*/ 8745980 w 9143999"/>
              <a:gd name="connsiteY200" fmla="*/ 325077 h 4068000"/>
              <a:gd name="connsiteX201" fmla="*/ 8758426 w 9143999"/>
              <a:gd name="connsiteY201" fmla="*/ 307214 h 4068000"/>
              <a:gd name="connsiteX202" fmla="*/ 8767443 w 9143999"/>
              <a:gd name="connsiteY202" fmla="*/ 327738 h 4068000"/>
              <a:gd name="connsiteX203" fmla="*/ 8783826 w 9143999"/>
              <a:gd name="connsiteY203" fmla="*/ 330145 h 4068000"/>
              <a:gd name="connsiteX204" fmla="*/ 8822434 w 9143999"/>
              <a:gd name="connsiteY204" fmla="*/ 213593 h 4068000"/>
              <a:gd name="connsiteX205" fmla="*/ 8925685 w 9143999"/>
              <a:gd name="connsiteY205" fmla="*/ 221068 h 4068000"/>
              <a:gd name="connsiteX206" fmla="*/ 8941052 w 9143999"/>
              <a:gd name="connsiteY206" fmla="*/ 201431 h 4068000"/>
              <a:gd name="connsiteX207" fmla="*/ 8924161 w 9143999"/>
              <a:gd name="connsiteY207" fmla="*/ 193196 h 4068000"/>
              <a:gd name="connsiteX208" fmla="*/ 8941942 w 9143999"/>
              <a:gd name="connsiteY208" fmla="*/ 172167 h 4068000"/>
              <a:gd name="connsiteX209" fmla="*/ 9073386 w 9143999"/>
              <a:gd name="connsiteY209" fmla="*/ 214353 h 4068000"/>
              <a:gd name="connsiteX210" fmla="*/ 9072370 w 9143999"/>
              <a:gd name="connsiteY210" fmla="*/ 246151 h 4068000"/>
              <a:gd name="connsiteX211" fmla="*/ 9065005 w 9143999"/>
              <a:gd name="connsiteY211" fmla="*/ 246151 h 4068000"/>
              <a:gd name="connsiteX212" fmla="*/ 9058273 w 9143999"/>
              <a:gd name="connsiteY212" fmla="*/ 260467 h 4068000"/>
              <a:gd name="connsiteX213" fmla="*/ 9140442 w 9143999"/>
              <a:gd name="connsiteY213" fmla="*/ 334072 h 4068000"/>
              <a:gd name="connsiteX214" fmla="*/ 9143999 w 9143999"/>
              <a:gd name="connsiteY214" fmla="*/ 330886 h 4068000"/>
              <a:gd name="connsiteX215" fmla="*/ 9143999 w 9143999"/>
              <a:gd name="connsiteY215" fmla="*/ 469168 h 4068000"/>
              <a:gd name="connsiteX216" fmla="*/ 9140823 w 9143999"/>
              <a:gd name="connsiteY216" fmla="*/ 466712 h 4068000"/>
              <a:gd name="connsiteX217" fmla="*/ 9063480 w 9143999"/>
              <a:gd name="connsiteY217" fmla="*/ 526508 h 4068000"/>
              <a:gd name="connsiteX218" fmla="*/ 9062337 w 9143999"/>
              <a:gd name="connsiteY218" fmla="*/ 551972 h 4068000"/>
              <a:gd name="connsiteX219" fmla="*/ 9083165 w 9143999"/>
              <a:gd name="connsiteY219" fmla="*/ 561220 h 4068000"/>
              <a:gd name="connsiteX220" fmla="*/ 9077704 w 9143999"/>
              <a:gd name="connsiteY220" fmla="*/ 577563 h 4068000"/>
              <a:gd name="connsiteX221" fmla="*/ 8947910 w 9143999"/>
              <a:gd name="connsiteY221" fmla="*/ 632164 h 4068000"/>
              <a:gd name="connsiteX222" fmla="*/ 8925050 w 9143999"/>
              <a:gd name="connsiteY222" fmla="*/ 607081 h 4068000"/>
              <a:gd name="connsiteX223" fmla="*/ 8939655 w 9143999"/>
              <a:gd name="connsiteY223" fmla="*/ 598213 h 4068000"/>
              <a:gd name="connsiteX224" fmla="*/ 8932035 w 9143999"/>
              <a:gd name="connsiteY224" fmla="*/ 574649 h 4068000"/>
              <a:gd name="connsiteX225" fmla="*/ 8814687 w 9143999"/>
              <a:gd name="connsiteY225" fmla="*/ 580730 h 4068000"/>
              <a:gd name="connsiteX226" fmla="*/ 8854311 w 9143999"/>
              <a:gd name="connsiteY226" fmla="*/ 700575 h 4068000"/>
              <a:gd name="connsiteX227" fmla="*/ 8870694 w 9143999"/>
              <a:gd name="connsiteY227" fmla="*/ 698168 h 4068000"/>
              <a:gd name="connsiteX228" fmla="*/ 8879711 w 9143999"/>
              <a:gd name="connsiteY228" fmla="*/ 677645 h 4068000"/>
              <a:gd name="connsiteX229" fmla="*/ 8892157 w 9143999"/>
              <a:gd name="connsiteY229" fmla="*/ 695508 h 4068000"/>
              <a:gd name="connsiteX230" fmla="*/ 8903841 w 9143999"/>
              <a:gd name="connsiteY230" fmla="*/ 837016 h 4068000"/>
              <a:gd name="connsiteX231" fmla="*/ 8872980 w 9143999"/>
              <a:gd name="connsiteY231" fmla="*/ 849558 h 4068000"/>
              <a:gd name="connsiteX232" fmla="*/ 8871075 w 9143999"/>
              <a:gd name="connsiteY232" fmla="*/ 836383 h 4068000"/>
              <a:gd name="connsiteX233" fmla="*/ 8851898 w 9143999"/>
              <a:gd name="connsiteY233" fmla="*/ 833596 h 4068000"/>
              <a:gd name="connsiteX234" fmla="*/ 8815703 w 9143999"/>
              <a:gd name="connsiteY234" fmla="*/ 945460 h 4068000"/>
              <a:gd name="connsiteX235" fmla="*/ 8706483 w 9143999"/>
              <a:gd name="connsiteY235" fmla="*/ 939759 h 4068000"/>
              <a:gd name="connsiteX236" fmla="*/ 8698736 w 9143999"/>
              <a:gd name="connsiteY236" fmla="*/ 963196 h 4068000"/>
              <a:gd name="connsiteX237" fmla="*/ 8713468 w 9143999"/>
              <a:gd name="connsiteY237" fmla="*/ 972191 h 4068000"/>
              <a:gd name="connsiteX238" fmla="*/ 8690481 w 9143999"/>
              <a:gd name="connsiteY238" fmla="*/ 997275 h 4068000"/>
              <a:gd name="connsiteX239" fmla="*/ 8560687 w 9143999"/>
              <a:gd name="connsiteY239" fmla="*/ 942673 h 4068000"/>
              <a:gd name="connsiteX240" fmla="*/ 8555353 w 9143999"/>
              <a:gd name="connsiteY240" fmla="*/ 926330 h 4068000"/>
              <a:gd name="connsiteX241" fmla="*/ 8576181 w 9143999"/>
              <a:gd name="connsiteY241" fmla="*/ 916956 h 4068000"/>
              <a:gd name="connsiteX242" fmla="*/ 8575038 w 9143999"/>
              <a:gd name="connsiteY242" fmla="*/ 891618 h 4068000"/>
              <a:gd name="connsiteX243" fmla="*/ 8497695 w 9143999"/>
              <a:gd name="connsiteY243" fmla="*/ 831696 h 4068000"/>
              <a:gd name="connsiteX244" fmla="*/ 8420352 w 9143999"/>
              <a:gd name="connsiteY244" fmla="*/ 891618 h 4068000"/>
              <a:gd name="connsiteX245" fmla="*/ 8419209 w 9143999"/>
              <a:gd name="connsiteY245" fmla="*/ 916956 h 4068000"/>
              <a:gd name="connsiteX246" fmla="*/ 8440037 w 9143999"/>
              <a:gd name="connsiteY246" fmla="*/ 926330 h 4068000"/>
              <a:gd name="connsiteX247" fmla="*/ 8434576 w 9143999"/>
              <a:gd name="connsiteY247" fmla="*/ 942673 h 4068000"/>
              <a:gd name="connsiteX248" fmla="*/ 8304782 w 9143999"/>
              <a:gd name="connsiteY248" fmla="*/ 997275 h 4068000"/>
              <a:gd name="connsiteX249" fmla="*/ 8281922 w 9143999"/>
              <a:gd name="connsiteY249" fmla="*/ 972191 h 4068000"/>
              <a:gd name="connsiteX250" fmla="*/ 8296527 w 9143999"/>
              <a:gd name="connsiteY250" fmla="*/ 963196 h 4068000"/>
              <a:gd name="connsiteX251" fmla="*/ 8288907 w 9143999"/>
              <a:gd name="connsiteY251" fmla="*/ 939759 h 4068000"/>
              <a:gd name="connsiteX252" fmla="*/ 8171559 w 9143999"/>
              <a:gd name="connsiteY252" fmla="*/ 945840 h 4068000"/>
              <a:gd name="connsiteX253" fmla="*/ 8211183 w 9143999"/>
              <a:gd name="connsiteY253" fmla="*/ 1065559 h 4068000"/>
              <a:gd name="connsiteX254" fmla="*/ 8227566 w 9143999"/>
              <a:gd name="connsiteY254" fmla="*/ 1063278 h 4068000"/>
              <a:gd name="connsiteX255" fmla="*/ 8236583 w 9143999"/>
              <a:gd name="connsiteY255" fmla="*/ 1042755 h 4068000"/>
              <a:gd name="connsiteX256" fmla="*/ 8249029 w 9143999"/>
              <a:gd name="connsiteY256" fmla="*/ 1060618 h 4068000"/>
              <a:gd name="connsiteX257" fmla="*/ 8260713 w 9143999"/>
              <a:gd name="connsiteY257" fmla="*/ 1202000 h 4068000"/>
              <a:gd name="connsiteX258" fmla="*/ 8229852 w 9143999"/>
              <a:gd name="connsiteY258" fmla="*/ 1214669 h 4068000"/>
              <a:gd name="connsiteX259" fmla="*/ 8227947 w 9143999"/>
              <a:gd name="connsiteY259" fmla="*/ 1201493 h 4068000"/>
              <a:gd name="connsiteX260" fmla="*/ 8208770 w 9143999"/>
              <a:gd name="connsiteY260" fmla="*/ 1198706 h 4068000"/>
              <a:gd name="connsiteX261" fmla="*/ 8171559 w 9143999"/>
              <a:gd name="connsiteY261" fmla="*/ 1313611 h 4068000"/>
              <a:gd name="connsiteX262" fmla="*/ 8282811 w 9143999"/>
              <a:gd name="connsiteY262" fmla="*/ 1321592 h 4068000"/>
              <a:gd name="connsiteX263" fmla="*/ 8298178 w 9143999"/>
              <a:gd name="connsiteY263" fmla="*/ 1301956 h 4068000"/>
              <a:gd name="connsiteX264" fmla="*/ 8281160 w 9143999"/>
              <a:gd name="connsiteY264" fmla="*/ 1293848 h 4068000"/>
              <a:gd name="connsiteX265" fmla="*/ 8299067 w 9143999"/>
              <a:gd name="connsiteY265" fmla="*/ 1272818 h 4068000"/>
              <a:gd name="connsiteX266" fmla="*/ 8430512 w 9143999"/>
              <a:gd name="connsiteY266" fmla="*/ 1315004 h 4068000"/>
              <a:gd name="connsiteX267" fmla="*/ 8429496 w 9143999"/>
              <a:gd name="connsiteY267" fmla="*/ 1346803 h 4068000"/>
              <a:gd name="connsiteX268" fmla="*/ 8422257 w 9143999"/>
              <a:gd name="connsiteY268" fmla="*/ 1346803 h 4068000"/>
              <a:gd name="connsiteX269" fmla="*/ 8415399 w 9143999"/>
              <a:gd name="connsiteY269" fmla="*/ 1361118 h 4068000"/>
              <a:gd name="connsiteX270" fmla="*/ 8497695 w 9143999"/>
              <a:gd name="connsiteY270" fmla="*/ 1434723 h 4068000"/>
              <a:gd name="connsiteX271" fmla="*/ 8579864 w 9143999"/>
              <a:gd name="connsiteY271" fmla="*/ 1361118 h 4068000"/>
              <a:gd name="connsiteX272" fmla="*/ 8573133 w 9143999"/>
              <a:gd name="connsiteY272" fmla="*/ 1346803 h 4068000"/>
              <a:gd name="connsiteX273" fmla="*/ 8565767 w 9143999"/>
              <a:gd name="connsiteY273" fmla="*/ 1346803 h 4068000"/>
              <a:gd name="connsiteX274" fmla="*/ 8564751 w 9143999"/>
              <a:gd name="connsiteY274" fmla="*/ 1315004 h 4068000"/>
              <a:gd name="connsiteX275" fmla="*/ 8696323 w 9143999"/>
              <a:gd name="connsiteY275" fmla="*/ 1272818 h 4068000"/>
              <a:gd name="connsiteX276" fmla="*/ 8714103 w 9143999"/>
              <a:gd name="connsiteY276" fmla="*/ 1293848 h 4068000"/>
              <a:gd name="connsiteX277" fmla="*/ 8697212 w 9143999"/>
              <a:gd name="connsiteY277" fmla="*/ 1301956 h 4068000"/>
              <a:gd name="connsiteX278" fmla="*/ 8712452 w 9143999"/>
              <a:gd name="connsiteY278" fmla="*/ 1321592 h 4068000"/>
              <a:gd name="connsiteX279" fmla="*/ 8823831 w 9143999"/>
              <a:gd name="connsiteY279" fmla="*/ 1313611 h 4068000"/>
              <a:gd name="connsiteX280" fmla="*/ 8786620 w 9143999"/>
              <a:gd name="connsiteY280" fmla="*/ 1198706 h 4068000"/>
              <a:gd name="connsiteX281" fmla="*/ 8767443 w 9143999"/>
              <a:gd name="connsiteY281" fmla="*/ 1201493 h 4068000"/>
              <a:gd name="connsiteX282" fmla="*/ 8765411 w 9143999"/>
              <a:gd name="connsiteY282" fmla="*/ 1214669 h 4068000"/>
              <a:gd name="connsiteX283" fmla="*/ 8734550 w 9143999"/>
              <a:gd name="connsiteY283" fmla="*/ 1202000 h 4068000"/>
              <a:gd name="connsiteX284" fmla="*/ 8746361 w 9143999"/>
              <a:gd name="connsiteY284" fmla="*/ 1060618 h 4068000"/>
              <a:gd name="connsiteX285" fmla="*/ 8758807 w 9143999"/>
              <a:gd name="connsiteY285" fmla="*/ 1042755 h 4068000"/>
              <a:gd name="connsiteX286" fmla="*/ 8767824 w 9143999"/>
              <a:gd name="connsiteY286" fmla="*/ 1063278 h 4068000"/>
              <a:gd name="connsiteX287" fmla="*/ 8784080 w 9143999"/>
              <a:gd name="connsiteY287" fmla="*/ 1065559 h 4068000"/>
              <a:gd name="connsiteX288" fmla="*/ 8822688 w 9143999"/>
              <a:gd name="connsiteY288" fmla="*/ 949134 h 4068000"/>
              <a:gd name="connsiteX289" fmla="*/ 8925939 w 9143999"/>
              <a:gd name="connsiteY289" fmla="*/ 956482 h 4068000"/>
              <a:gd name="connsiteX290" fmla="*/ 8941306 w 9143999"/>
              <a:gd name="connsiteY290" fmla="*/ 936845 h 4068000"/>
              <a:gd name="connsiteX291" fmla="*/ 8924415 w 9143999"/>
              <a:gd name="connsiteY291" fmla="*/ 928737 h 4068000"/>
              <a:gd name="connsiteX292" fmla="*/ 8942195 w 9143999"/>
              <a:gd name="connsiteY292" fmla="*/ 907707 h 4068000"/>
              <a:gd name="connsiteX293" fmla="*/ 9073640 w 9143999"/>
              <a:gd name="connsiteY293" fmla="*/ 949894 h 4068000"/>
              <a:gd name="connsiteX294" fmla="*/ 9072624 w 9143999"/>
              <a:gd name="connsiteY294" fmla="*/ 981692 h 4068000"/>
              <a:gd name="connsiteX295" fmla="*/ 9065385 w 9143999"/>
              <a:gd name="connsiteY295" fmla="*/ 981692 h 4068000"/>
              <a:gd name="connsiteX296" fmla="*/ 9058527 w 9143999"/>
              <a:gd name="connsiteY296" fmla="*/ 996008 h 4068000"/>
              <a:gd name="connsiteX297" fmla="*/ 9140823 w 9143999"/>
              <a:gd name="connsiteY297" fmla="*/ 1069613 h 4068000"/>
              <a:gd name="connsiteX298" fmla="*/ 9143999 w 9143999"/>
              <a:gd name="connsiteY298" fmla="*/ 1066768 h 4068000"/>
              <a:gd name="connsiteX299" fmla="*/ 9143999 w 9143999"/>
              <a:gd name="connsiteY299" fmla="*/ 4068000 h 4068000"/>
              <a:gd name="connsiteX300" fmla="*/ 0 w 9143999"/>
              <a:gd name="connsiteY300" fmla="*/ 4068000 h 4068000"/>
              <a:gd name="connsiteX301" fmla="*/ 0 w 9143999"/>
              <a:gd name="connsiteY301" fmla="*/ 1050192 h 4068000"/>
              <a:gd name="connsiteX302" fmla="*/ 18287 w 9143999"/>
              <a:gd name="connsiteY302" fmla="*/ 1066573 h 4068000"/>
              <a:gd name="connsiteX303" fmla="*/ 100456 w 9143999"/>
              <a:gd name="connsiteY303" fmla="*/ 992968 h 4068000"/>
              <a:gd name="connsiteX304" fmla="*/ 93725 w 9143999"/>
              <a:gd name="connsiteY304" fmla="*/ 978652 h 4068000"/>
              <a:gd name="connsiteX305" fmla="*/ 86232 w 9143999"/>
              <a:gd name="connsiteY305" fmla="*/ 978652 h 4068000"/>
              <a:gd name="connsiteX306" fmla="*/ 85216 w 9143999"/>
              <a:gd name="connsiteY306" fmla="*/ 946854 h 4068000"/>
              <a:gd name="connsiteX307" fmla="*/ 216661 w 9143999"/>
              <a:gd name="connsiteY307" fmla="*/ 904668 h 4068000"/>
              <a:gd name="connsiteX308" fmla="*/ 234441 w 9143999"/>
              <a:gd name="connsiteY308" fmla="*/ 925697 h 4068000"/>
              <a:gd name="connsiteX309" fmla="*/ 217550 w 9143999"/>
              <a:gd name="connsiteY309" fmla="*/ 933932 h 4068000"/>
              <a:gd name="connsiteX310" fmla="*/ 232917 w 9143999"/>
              <a:gd name="connsiteY310" fmla="*/ 953568 h 4068000"/>
              <a:gd name="connsiteX311" fmla="*/ 344169 w 9143999"/>
              <a:gd name="connsiteY311" fmla="*/ 945587 h 4068000"/>
              <a:gd name="connsiteX312" fmla="*/ 306958 w 9143999"/>
              <a:gd name="connsiteY312" fmla="*/ 830683 h 4068000"/>
              <a:gd name="connsiteX313" fmla="*/ 287781 w 9143999"/>
              <a:gd name="connsiteY313" fmla="*/ 833470 h 4068000"/>
              <a:gd name="connsiteX314" fmla="*/ 285749 w 9143999"/>
              <a:gd name="connsiteY314" fmla="*/ 846645 h 4068000"/>
              <a:gd name="connsiteX315" fmla="*/ 254888 w 9143999"/>
              <a:gd name="connsiteY315" fmla="*/ 834103 h 4068000"/>
              <a:gd name="connsiteX316" fmla="*/ 266699 w 9143999"/>
              <a:gd name="connsiteY316" fmla="*/ 692848 h 4068000"/>
              <a:gd name="connsiteX317" fmla="*/ 279145 w 9143999"/>
              <a:gd name="connsiteY317" fmla="*/ 674985 h 4068000"/>
              <a:gd name="connsiteX318" fmla="*/ 288162 w 9143999"/>
              <a:gd name="connsiteY318" fmla="*/ 695508 h 4068000"/>
              <a:gd name="connsiteX319" fmla="*/ 304418 w 9143999"/>
              <a:gd name="connsiteY319" fmla="*/ 697915 h 4068000"/>
              <a:gd name="connsiteX320" fmla="*/ 344169 w 9143999"/>
              <a:gd name="connsiteY320" fmla="*/ 578070 h 4068000"/>
              <a:gd name="connsiteX321" fmla="*/ 455421 w 9143999"/>
              <a:gd name="connsiteY321" fmla="*/ 586051 h 4068000"/>
              <a:gd name="connsiteX322" fmla="*/ 470788 w 9143999"/>
              <a:gd name="connsiteY322" fmla="*/ 566415 h 4068000"/>
              <a:gd name="connsiteX323" fmla="*/ 453897 w 9143999"/>
              <a:gd name="connsiteY323" fmla="*/ 558180 h 4068000"/>
              <a:gd name="connsiteX324" fmla="*/ 471677 w 9143999"/>
              <a:gd name="connsiteY324" fmla="*/ 537150 h 4068000"/>
              <a:gd name="connsiteX325" fmla="*/ 603122 w 9143999"/>
              <a:gd name="connsiteY325" fmla="*/ 579337 h 4068000"/>
              <a:gd name="connsiteX326" fmla="*/ 602106 w 9143999"/>
              <a:gd name="connsiteY326" fmla="*/ 611135 h 4068000"/>
              <a:gd name="connsiteX327" fmla="*/ 594740 w 9143999"/>
              <a:gd name="connsiteY327" fmla="*/ 611135 h 4068000"/>
              <a:gd name="connsiteX328" fmla="*/ 588009 w 9143999"/>
              <a:gd name="connsiteY328" fmla="*/ 625451 h 4068000"/>
              <a:gd name="connsiteX329" fmla="*/ 670178 w 9143999"/>
              <a:gd name="connsiteY329" fmla="*/ 699055 h 4068000"/>
              <a:gd name="connsiteX330" fmla="*/ 752347 w 9143999"/>
              <a:gd name="connsiteY330" fmla="*/ 625451 h 4068000"/>
              <a:gd name="connsiteX331" fmla="*/ 745489 w 9143999"/>
              <a:gd name="connsiteY331" fmla="*/ 611135 h 4068000"/>
              <a:gd name="connsiteX332" fmla="*/ 738123 w 9143999"/>
              <a:gd name="connsiteY332" fmla="*/ 611135 h 4068000"/>
              <a:gd name="connsiteX333" fmla="*/ 737107 w 9143999"/>
              <a:gd name="connsiteY333" fmla="*/ 579337 h 4068000"/>
              <a:gd name="connsiteX334" fmla="*/ 868552 w 9143999"/>
              <a:gd name="connsiteY334" fmla="*/ 537150 h 4068000"/>
              <a:gd name="connsiteX335" fmla="*/ 886332 w 9143999"/>
              <a:gd name="connsiteY335" fmla="*/ 558180 h 4068000"/>
              <a:gd name="connsiteX336" fmla="*/ 869441 w 9143999"/>
              <a:gd name="connsiteY336" fmla="*/ 566415 h 4068000"/>
              <a:gd name="connsiteX337" fmla="*/ 884681 w 9143999"/>
              <a:gd name="connsiteY337" fmla="*/ 586051 h 4068000"/>
              <a:gd name="connsiteX338" fmla="*/ 995933 w 9143999"/>
              <a:gd name="connsiteY338" fmla="*/ 578070 h 4068000"/>
              <a:gd name="connsiteX339" fmla="*/ 958722 w 9143999"/>
              <a:gd name="connsiteY339" fmla="*/ 463165 h 4068000"/>
              <a:gd name="connsiteX340" fmla="*/ 939545 w 9143999"/>
              <a:gd name="connsiteY340" fmla="*/ 465952 h 4068000"/>
              <a:gd name="connsiteX341" fmla="*/ 937513 w 9143999"/>
              <a:gd name="connsiteY341" fmla="*/ 479128 h 4068000"/>
              <a:gd name="connsiteX342" fmla="*/ 906652 w 9143999"/>
              <a:gd name="connsiteY342" fmla="*/ 466586 h 4068000"/>
              <a:gd name="connsiteX343" fmla="*/ 918463 w 9143999"/>
              <a:gd name="connsiteY343" fmla="*/ 325077 h 4068000"/>
              <a:gd name="connsiteX344" fmla="*/ 930909 w 9143999"/>
              <a:gd name="connsiteY344" fmla="*/ 307214 h 4068000"/>
              <a:gd name="connsiteX345" fmla="*/ 939926 w 9143999"/>
              <a:gd name="connsiteY345" fmla="*/ 327738 h 4068000"/>
              <a:gd name="connsiteX346" fmla="*/ 956309 w 9143999"/>
              <a:gd name="connsiteY346" fmla="*/ 330145 h 4068000"/>
              <a:gd name="connsiteX347" fmla="*/ 996060 w 9143999"/>
              <a:gd name="connsiteY347" fmla="*/ 210299 h 4068000"/>
              <a:gd name="connsiteX348" fmla="*/ 1107312 w 9143999"/>
              <a:gd name="connsiteY348" fmla="*/ 218280 h 4068000"/>
              <a:gd name="connsiteX349" fmla="*/ 1122679 w 9143999"/>
              <a:gd name="connsiteY349" fmla="*/ 198644 h 4068000"/>
              <a:gd name="connsiteX350" fmla="*/ 1105788 w 9143999"/>
              <a:gd name="connsiteY350" fmla="*/ 190409 h 4068000"/>
              <a:gd name="connsiteX351" fmla="*/ 1123568 w 9143999"/>
              <a:gd name="connsiteY351" fmla="*/ 169379 h 4068000"/>
              <a:gd name="connsiteX352" fmla="*/ 1255013 w 9143999"/>
              <a:gd name="connsiteY352" fmla="*/ 211566 h 4068000"/>
              <a:gd name="connsiteX353" fmla="*/ 1253997 w 9143999"/>
              <a:gd name="connsiteY353" fmla="*/ 243364 h 4068000"/>
              <a:gd name="connsiteX354" fmla="*/ 1247139 w 9143999"/>
              <a:gd name="connsiteY354" fmla="*/ 243364 h 4068000"/>
              <a:gd name="connsiteX355" fmla="*/ 1240281 w 9143999"/>
              <a:gd name="connsiteY355" fmla="*/ 257680 h 4068000"/>
              <a:gd name="connsiteX356" fmla="*/ 1322577 w 9143999"/>
              <a:gd name="connsiteY356" fmla="*/ 331285 h 4068000"/>
              <a:gd name="connsiteX357" fmla="*/ 1404746 w 9143999"/>
              <a:gd name="connsiteY357" fmla="*/ 257680 h 4068000"/>
              <a:gd name="connsiteX358" fmla="*/ 1398015 w 9143999"/>
              <a:gd name="connsiteY358" fmla="*/ 243364 h 4068000"/>
              <a:gd name="connsiteX359" fmla="*/ 1390649 w 9143999"/>
              <a:gd name="connsiteY359" fmla="*/ 243364 h 4068000"/>
              <a:gd name="connsiteX360" fmla="*/ 1389633 w 9143999"/>
              <a:gd name="connsiteY360" fmla="*/ 211566 h 4068000"/>
              <a:gd name="connsiteX361" fmla="*/ 1521205 w 9143999"/>
              <a:gd name="connsiteY361" fmla="*/ 169379 h 4068000"/>
              <a:gd name="connsiteX362" fmla="*/ 1538985 w 9143999"/>
              <a:gd name="connsiteY362" fmla="*/ 190409 h 4068000"/>
              <a:gd name="connsiteX363" fmla="*/ 1522094 w 9143999"/>
              <a:gd name="connsiteY363" fmla="*/ 198644 h 4068000"/>
              <a:gd name="connsiteX364" fmla="*/ 1537461 w 9143999"/>
              <a:gd name="connsiteY364" fmla="*/ 218280 h 4068000"/>
              <a:gd name="connsiteX365" fmla="*/ 1648713 w 9143999"/>
              <a:gd name="connsiteY365" fmla="*/ 210299 h 4068000"/>
              <a:gd name="connsiteX366" fmla="*/ 1688464 w 9143999"/>
              <a:gd name="connsiteY366" fmla="*/ 330145 h 4068000"/>
              <a:gd name="connsiteX367" fmla="*/ 1704847 w 9143999"/>
              <a:gd name="connsiteY367" fmla="*/ 327738 h 4068000"/>
              <a:gd name="connsiteX368" fmla="*/ 1713864 w 9143999"/>
              <a:gd name="connsiteY368" fmla="*/ 307214 h 4068000"/>
              <a:gd name="connsiteX369" fmla="*/ 1726310 w 9143999"/>
              <a:gd name="connsiteY369" fmla="*/ 325077 h 4068000"/>
              <a:gd name="connsiteX370" fmla="*/ 1738121 w 9143999"/>
              <a:gd name="connsiteY370" fmla="*/ 466586 h 4068000"/>
              <a:gd name="connsiteX371" fmla="*/ 1707260 w 9143999"/>
              <a:gd name="connsiteY371" fmla="*/ 479128 h 4068000"/>
              <a:gd name="connsiteX372" fmla="*/ 1705228 w 9143999"/>
              <a:gd name="connsiteY372" fmla="*/ 465952 h 4068000"/>
              <a:gd name="connsiteX373" fmla="*/ 1686051 w 9143999"/>
              <a:gd name="connsiteY373" fmla="*/ 463165 h 4068000"/>
              <a:gd name="connsiteX374" fmla="*/ 1648840 w 9143999"/>
              <a:gd name="connsiteY374" fmla="*/ 578070 h 4068000"/>
              <a:gd name="connsiteX375" fmla="*/ 1531492 w 9143999"/>
              <a:gd name="connsiteY375" fmla="*/ 572116 h 4068000"/>
              <a:gd name="connsiteX376" fmla="*/ 1523872 w 9143999"/>
              <a:gd name="connsiteY376" fmla="*/ 595553 h 4068000"/>
              <a:gd name="connsiteX377" fmla="*/ 1538604 w 9143999"/>
              <a:gd name="connsiteY377" fmla="*/ 604421 h 4068000"/>
              <a:gd name="connsiteX378" fmla="*/ 1515617 w 9143999"/>
              <a:gd name="connsiteY378" fmla="*/ 629505 h 4068000"/>
              <a:gd name="connsiteX379" fmla="*/ 1385823 w 9143999"/>
              <a:gd name="connsiteY379" fmla="*/ 574903 h 4068000"/>
              <a:gd name="connsiteX380" fmla="*/ 1380362 w 9143999"/>
              <a:gd name="connsiteY380" fmla="*/ 558560 h 4068000"/>
              <a:gd name="connsiteX381" fmla="*/ 1401190 w 9143999"/>
              <a:gd name="connsiteY381" fmla="*/ 549312 h 4068000"/>
              <a:gd name="connsiteX382" fmla="*/ 1400047 w 9143999"/>
              <a:gd name="connsiteY382" fmla="*/ 523975 h 4068000"/>
              <a:gd name="connsiteX383" fmla="*/ 1322704 w 9143999"/>
              <a:gd name="connsiteY383" fmla="*/ 464052 h 4068000"/>
              <a:gd name="connsiteX384" fmla="*/ 1245361 w 9143999"/>
              <a:gd name="connsiteY384" fmla="*/ 523975 h 4068000"/>
              <a:gd name="connsiteX385" fmla="*/ 1244218 w 9143999"/>
              <a:gd name="connsiteY385" fmla="*/ 549312 h 4068000"/>
              <a:gd name="connsiteX386" fmla="*/ 1265046 w 9143999"/>
              <a:gd name="connsiteY386" fmla="*/ 558560 h 4068000"/>
              <a:gd name="connsiteX387" fmla="*/ 1259585 w 9143999"/>
              <a:gd name="connsiteY387" fmla="*/ 574903 h 4068000"/>
              <a:gd name="connsiteX388" fmla="*/ 1129791 w 9143999"/>
              <a:gd name="connsiteY388" fmla="*/ 629505 h 4068000"/>
              <a:gd name="connsiteX389" fmla="*/ 1106804 w 9143999"/>
              <a:gd name="connsiteY389" fmla="*/ 604421 h 4068000"/>
              <a:gd name="connsiteX390" fmla="*/ 1121409 w 9143999"/>
              <a:gd name="connsiteY390" fmla="*/ 595553 h 4068000"/>
              <a:gd name="connsiteX391" fmla="*/ 1113789 w 9143999"/>
              <a:gd name="connsiteY391" fmla="*/ 572116 h 4068000"/>
              <a:gd name="connsiteX392" fmla="*/ 996441 w 9143999"/>
              <a:gd name="connsiteY392" fmla="*/ 578070 h 4068000"/>
              <a:gd name="connsiteX393" fmla="*/ 1036192 w 9143999"/>
              <a:gd name="connsiteY393" fmla="*/ 697915 h 4068000"/>
              <a:gd name="connsiteX394" fmla="*/ 1052448 w 9143999"/>
              <a:gd name="connsiteY394" fmla="*/ 695508 h 4068000"/>
              <a:gd name="connsiteX395" fmla="*/ 1061465 w 9143999"/>
              <a:gd name="connsiteY395" fmla="*/ 674985 h 4068000"/>
              <a:gd name="connsiteX396" fmla="*/ 1073911 w 9143999"/>
              <a:gd name="connsiteY396" fmla="*/ 692848 h 4068000"/>
              <a:gd name="connsiteX397" fmla="*/ 1085722 w 9143999"/>
              <a:gd name="connsiteY397" fmla="*/ 834357 h 4068000"/>
              <a:gd name="connsiteX398" fmla="*/ 1054861 w 9143999"/>
              <a:gd name="connsiteY398" fmla="*/ 846898 h 4068000"/>
              <a:gd name="connsiteX399" fmla="*/ 1052829 w 9143999"/>
              <a:gd name="connsiteY399" fmla="*/ 833723 h 4068000"/>
              <a:gd name="connsiteX400" fmla="*/ 1033652 w 9143999"/>
              <a:gd name="connsiteY400" fmla="*/ 830936 h 4068000"/>
              <a:gd name="connsiteX401" fmla="*/ 996441 w 9143999"/>
              <a:gd name="connsiteY401" fmla="*/ 945841 h 4068000"/>
              <a:gd name="connsiteX402" fmla="*/ 1107693 w 9143999"/>
              <a:gd name="connsiteY402" fmla="*/ 953822 h 4068000"/>
              <a:gd name="connsiteX403" fmla="*/ 1123060 w 9143999"/>
              <a:gd name="connsiteY403" fmla="*/ 934185 h 4068000"/>
              <a:gd name="connsiteX404" fmla="*/ 1106169 w 9143999"/>
              <a:gd name="connsiteY404" fmla="*/ 926077 h 4068000"/>
              <a:gd name="connsiteX405" fmla="*/ 1123949 w 9143999"/>
              <a:gd name="connsiteY405" fmla="*/ 905048 h 4068000"/>
              <a:gd name="connsiteX406" fmla="*/ 1255394 w 9143999"/>
              <a:gd name="connsiteY406" fmla="*/ 947234 h 4068000"/>
              <a:gd name="connsiteX407" fmla="*/ 1254378 w 9143999"/>
              <a:gd name="connsiteY407" fmla="*/ 979032 h 4068000"/>
              <a:gd name="connsiteX408" fmla="*/ 1247139 w 9143999"/>
              <a:gd name="connsiteY408" fmla="*/ 979032 h 4068000"/>
              <a:gd name="connsiteX409" fmla="*/ 1240408 w 9143999"/>
              <a:gd name="connsiteY409" fmla="*/ 993348 h 4068000"/>
              <a:gd name="connsiteX410" fmla="*/ 1322704 w 9143999"/>
              <a:gd name="connsiteY410" fmla="*/ 1066953 h 4068000"/>
              <a:gd name="connsiteX411" fmla="*/ 1404873 w 9143999"/>
              <a:gd name="connsiteY411" fmla="*/ 993348 h 4068000"/>
              <a:gd name="connsiteX412" fmla="*/ 1398142 w 9143999"/>
              <a:gd name="connsiteY412" fmla="*/ 979032 h 4068000"/>
              <a:gd name="connsiteX413" fmla="*/ 1390776 w 9143999"/>
              <a:gd name="connsiteY413" fmla="*/ 979032 h 4068000"/>
              <a:gd name="connsiteX414" fmla="*/ 1389760 w 9143999"/>
              <a:gd name="connsiteY414" fmla="*/ 947234 h 4068000"/>
              <a:gd name="connsiteX415" fmla="*/ 1521205 w 9143999"/>
              <a:gd name="connsiteY415" fmla="*/ 905048 h 4068000"/>
              <a:gd name="connsiteX416" fmla="*/ 1538985 w 9143999"/>
              <a:gd name="connsiteY416" fmla="*/ 926077 h 4068000"/>
              <a:gd name="connsiteX417" fmla="*/ 1522094 w 9143999"/>
              <a:gd name="connsiteY417" fmla="*/ 934312 h 4068000"/>
              <a:gd name="connsiteX418" fmla="*/ 1537461 w 9143999"/>
              <a:gd name="connsiteY418" fmla="*/ 953949 h 4068000"/>
              <a:gd name="connsiteX419" fmla="*/ 1648713 w 9143999"/>
              <a:gd name="connsiteY419" fmla="*/ 945967 h 4068000"/>
              <a:gd name="connsiteX420" fmla="*/ 1611502 w 9143999"/>
              <a:gd name="connsiteY420" fmla="*/ 831063 h 4068000"/>
              <a:gd name="connsiteX421" fmla="*/ 1592325 w 9143999"/>
              <a:gd name="connsiteY421" fmla="*/ 833850 h 4068000"/>
              <a:gd name="connsiteX422" fmla="*/ 1590293 w 9143999"/>
              <a:gd name="connsiteY422" fmla="*/ 847025 h 4068000"/>
              <a:gd name="connsiteX423" fmla="*/ 1559432 w 9143999"/>
              <a:gd name="connsiteY423" fmla="*/ 834483 h 4068000"/>
              <a:gd name="connsiteX424" fmla="*/ 1571243 w 9143999"/>
              <a:gd name="connsiteY424" fmla="*/ 692974 h 4068000"/>
              <a:gd name="connsiteX425" fmla="*/ 1583689 w 9143999"/>
              <a:gd name="connsiteY425" fmla="*/ 675112 h 4068000"/>
              <a:gd name="connsiteX426" fmla="*/ 1592706 w 9143999"/>
              <a:gd name="connsiteY426" fmla="*/ 695635 h 4068000"/>
              <a:gd name="connsiteX427" fmla="*/ 1609089 w 9143999"/>
              <a:gd name="connsiteY427" fmla="*/ 698042 h 4068000"/>
              <a:gd name="connsiteX428" fmla="*/ 1648840 w 9143999"/>
              <a:gd name="connsiteY428" fmla="*/ 578197 h 4068000"/>
              <a:gd name="connsiteX429" fmla="*/ 1760092 w 9143999"/>
              <a:gd name="connsiteY429" fmla="*/ 586178 h 4068000"/>
              <a:gd name="connsiteX430" fmla="*/ 1775459 w 9143999"/>
              <a:gd name="connsiteY430" fmla="*/ 566541 h 4068000"/>
              <a:gd name="connsiteX431" fmla="*/ 1758568 w 9143999"/>
              <a:gd name="connsiteY431" fmla="*/ 558307 h 4068000"/>
              <a:gd name="connsiteX432" fmla="*/ 1776348 w 9143999"/>
              <a:gd name="connsiteY432" fmla="*/ 537277 h 4068000"/>
              <a:gd name="connsiteX433" fmla="*/ 1907793 w 9143999"/>
              <a:gd name="connsiteY433" fmla="*/ 579463 h 4068000"/>
              <a:gd name="connsiteX434" fmla="*/ 1906777 w 9143999"/>
              <a:gd name="connsiteY434" fmla="*/ 611262 h 4068000"/>
              <a:gd name="connsiteX435" fmla="*/ 1899411 w 9143999"/>
              <a:gd name="connsiteY435" fmla="*/ 611262 h 4068000"/>
              <a:gd name="connsiteX436" fmla="*/ 1892680 w 9143999"/>
              <a:gd name="connsiteY436" fmla="*/ 625577 h 4068000"/>
              <a:gd name="connsiteX437" fmla="*/ 1974849 w 9143999"/>
              <a:gd name="connsiteY437" fmla="*/ 699182 h 4068000"/>
              <a:gd name="connsiteX438" fmla="*/ 2057018 w 9143999"/>
              <a:gd name="connsiteY438" fmla="*/ 625577 h 4068000"/>
              <a:gd name="connsiteX439" fmla="*/ 2050160 w 9143999"/>
              <a:gd name="connsiteY439" fmla="*/ 611262 h 4068000"/>
              <a:gd name="connsiteX440" fmla="*/ 2042794 w 9143999"/>
              <a:gd name="connsiteY440" fmla="*/ 611262 h 4068000"/>
              <a:gd name="connsiteX441" fmla="*/ 2041778 w 9143999"/>
              <a:gd name="connsiteY441" fmla="*/ 579463 h 4068000"/>
              <a:gd name="connsiteX442" fmla="*/ 2173350 w 9143999"/>
              <a:gd name="connsiteY442" fmla="*/ 537277 h 4068000"/>
              <a:gd name="connsiteX443" fmla="*/ 2191130 w 9143999"/>
              <a:gd name="connsiteY443" fmla="*/ 558307 h 4068000"/>
              <a:gd name="connsiteX444" fmla="*/ 2174239 w 9143999"/>
              <a:gd name="connsiteY444" fmla="*/ 566541 h 4068000"/>
              <a:gd name="connsiteX445" fmla="*/ 2189606 w 9143999"/>
              <a:gd name="connsiteY445" fmla="*/ 586178 h 4068000"/>
              <a:gd name="connsiteX446" fmla="*/ 2300858 w 9143999"/>
              <a:gd name="connsiteY446" fmla="*/ 578197 h 4068000"/>
              <a:gd name="connsiteX447" fmla="*/ 2263647 w 9143999"/>
              <a:gd name="connsiteY447" fmla="*/ 463292 h 4068000"/>
              <a:gd name="connsiteX448" fmla="*/ 2244470 w 9143999"/>
              <a:gd name="connsiteY448" fmla="*/ 466079 h 4068000"/>
              <a:gd name="connsiteX449" fmla="*/ 2242438 w 9143999"/>
              <a:gd name="connsiteY449" fmla="*/ 479254 h 4068000"/>
              <a:gd name="connsiteX450" fmla="*/ 2211577 w 9143999"/>
              <a:gd name="connsiteY450" fmla="*/ 466712 h 4068000"/>
              <a:gd name="connsiteX451" fmla="*/ 2223388 w 9143999"/>
              <a:gd name="connsiteY451" fmla="*/ 325204 h 4068000"/>
              <a:gd name="connsiteX452" fmla="*/ 2235834 w 9143999"/>
              <a:gd name="connsiteY452" fmla="*/ 307341 h 4068000"/>
              <a:gd name="connsiteX453" fmla="*/ 2244851 w 9143999"/>
              <a:gd name="connsiteY453" fmla="*/ 327864 h 4068000"/>
              <a:gd name="connsiteX454" fmla="*/ 2261234 w 9143999"/>
              <a:gd name="connsiteY454" fmla="*/ 330271 h 4068000"/>
              <a:gd name="connsiteX455" fmla="*/ 2300985 w 9143999"/>
              <a:gd name="connsiteY455" fmla="*/ 210426 h 4068000"/>
              <a:gd name="connsiteX456" fmla="*/ 2338196 w 9143999"/>
              <a:gd name="connsiteY456" fmla="*/ 95521 h 4068000"/>
              <a:gd name="connsiteX457" fmla="*/ 2357373 w 9143999"/>
              <a:gd name="connsiteY457" fmla="*/ 98308 h 4068000"/>
              <a:gd name="connsiteX458" fmla="*/ 2359405 w 9143999"/>
              <a:gd name="connsiteY458" fmla="*/ 111484 h 4068000"/>
              <a:gd name="connsiteX459" fmla="*/ 2390266 w 9143999"/>
              <a:gd name="connsiteY459" fmla="*/ 98942 h 40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</a:cxnLst>
            <a:rect l="l" t="t" r="r" b="b"/>
            <a:pathLst>
              <a:path w="9143999" h="4068000">
                <a:moveTo>
                  <a:pt x="216661" y="169379"/>
                </a:moveTo>
                <a:lnTo>
                  <a:pt x="234441" y="190409"/>
                </a:lnTo>
                <a:lnTo>
                  <a:pt x="217550" y="198644"/>
                </a:lnTo>
                <a:lnTo>
                  <a:pt x="232917" y="218280"/>
                </a:lnTo>
                <a:lnTo>
                  <a:pt x="344169" y="210299"/>
                </a:lnTo>
                <a:lnTo>
                  <a:pt x="383920" y="330145"/>
                </a:lnTo>
                <a:lnTo>
                  <a:pt x="400303" y="327738"/>
                </a:lnTo>
                <a:lnTo>
                  <a:pt x="409320" y="307214"/>
                </a:lnTo>
                <a:lnTo>
                  <a:pt x="421766" y="325077"/>
                </a:lnTo>
                <a:lnTo>
                  <a:pt x="433577" y="466586"/>
                </a:lnTo>
                <a:lnTo>
                  <a:pt x="402716" y="479128"/>
                </a:lnTo>
                <a:lnTo>
                  <a:pt x="400684" y="465952"/>
                </a:lnTo>
                <a:lnTo>
                  <a:pt x="381507" y="463165"/>
                </a:lnTo>
                <a:lnTo>
                  <a:pt x="344296" y="578070"/>
                </a:lnTo>
                <a:lnTo>
                  <a:pt x="226948" y="572116"/>
                </a:lnTo>
                <a:lnTo>
                  <a:pt x="219201" y="595426"/>
                </a:lnTo>
                <a:lnTo>
                  <a:pt x="233806" y="604294"/>
                </a:lnTo>
                <a:lnTo>
                  <a:pt x="210819" y="629378"/>
                </a:lnTo>
                <a:lnTo>
                  <a:pt x="81152" y="574776"/>
                </a:lnTo>
                <a:lnTo>
                  <a:pt x="75691" y="558433"/>
                </a:lnTo>
                <a:lnTo>
                  <a:pt x="96519" y="549185"/>
                </a:lnTo>
                <a:lnTo>
                  <a:pt x="95376" y="523848"/>
                </a:lnTo>
                <a:lnTo>
                  <a:pt x="18033" y="463925"/>
                </a:lnTo>
                <a:lnTo>
                  <a:pt x="0" y="477897"/>
                </a:lnTo>
                <a:lnTo>
                  <a:pt x="0" y="314562"/>
                </a:lnTo>
                <a:lnTo>
                  <a:pt x="18414" y="331031"/>
                </a:lnTo>
                <a:lnTo>
                  <a:pt x="100583" y="257427"/>
                </a:lnTo>
                <a:lnTo>
                  <a:pt x="93725" y="243111"/>
                </a:lnTo>
                <a:lnTo>
                  <a:pt x="86232" y="243111"/>
                </a:lnTo>
                <a:lnTo>
                  <a:pt x="85216" y="211566"/>
                </a:lnTo>
                <a:close/>
                <a:moveTo>
                  <a:pt x="306958" y="95141"/>
                </a:moveTo>
                <a:lnTo>
                  <a:pt x="344169" y="210172"/>
                </a:lnTo>
                <a:lnTo>
                  <a:pt x="306958" y="95268"/>
                </a:lnTo>
                <a:lnTo>
                  <a:pt x="287781" y="98055"/>
                </a:lnTo>
                <a:lnTo>
                  <a:pt x="287654" y="98815"/>
                </a:lnTo>
                <a:lnTo>
                  <a:pt x="287781" y="97928"/>
                </a:lnTo>
                <a:close/>
                <a:moveTo>
                  <a:pt x="2382008" y="0"/>
                </a:moveTo>
                <a:lnTo>
                  <a:pt x="6295660" y="0"/>
                </a:lnTo>
                <a:lnTo>
                  <a:pt x="6303897" y="98688"/>
                </a:lnTo>
                <a:lnTo>
                  <a:pt x="6273036" y="111230"/>
                </a:lnTo>
                <a:lnTo>
                  <a:pt x="6271004" y="98055"/>
                </a:lnTo>
                <a:lnTo>
                  <a:pt x="6251827" y="95268"/>
                </a:lnTo>
                <a:lnTo>
                  <a:pt x="6214616" y="210172"/>
                </a:lnTo>
                <a:lnTo>
                  <a:pt x="6325995" y="218154"/>
                </a:lnTo>
                <a:lnTo>
                  <a:pt x="6341235" y="198517"/>
                </a:lnTo>
                <a:lnTo>
                  <a:pt x="6324344" y="190283"/>
                </a:lnTo>
                <a:lnTo>
                  <a:pt x="6342124" y="169253"/>
                </a:lnTo>
                <a:lnTo>
                  <a:pt x="6473696" y="211439"/>
                </a:lnTo>
                <a:lnTo>
                  <a:pt x="6472680" y="243238"/>
                </a:lnTo>
                <a:lnTo>
                  <a:pt x="6465314" y="243238"/>
                </a:lnTo>
                <a:lnTo>
                  <a:pt x="6458456" y="257553"/>
                </a:lnTo>
                <a:lnTo>
                  <a:pt x="6540752" y="331158"/>
                </a:lnTo>
                <a:lnTo>
                  <a:pt x="6622921" y="257553"/>
                </a:lnTo>
                <a:lnTo>
                  <a:pt x="6616190" y="243238"/>
                </a:lnTo>
                <a:lnTo>
                  <a:pt x="6608824" y="243238"/>
                </a:lnTo>
                <a:lnTo>
                  <a:pt x="6607808" y="211439"/>
                </a:lnTo>
                <a:lnTo>
                  <a:pt x="6739380" y="169253"/>
                </a:lnTo>
                <a:lnTo>
                  <a:pt x="6757160" y="190283"/>
                </a:lnTo>
                <a:lnTo>
                  <a:pt x="6740269" y="198517"/>
                </a:lnTo>
                <a:lnTo>
                  <a:pt x="6755636" y="218154"/>
                </a:lnTo>
                <a:lnTo>
                  <a:pt x="6866888" y="210172"/>
                </a:lnTo>
                <a:lnTo>
                  <a:pt x="6906639" y="330018"/>
                </a:lnTo>
                <a:lnTo>
                  <a:pt x="6923022" y="327611"/>
                </a:lnTo>
                <a:lnTo>
                  <a:pt x="6932039" y="307088"/>
                </a:lnTo>
                <a:lnTo>
                  <a:pt x="6944485" y="324950"/>
                </a:lnTo>
                <a:lnTo>
                  <a:pt x="6956296" y="466459"/>
                </a:lnTo>
                <a:lnTo>
                  <a:pt x="6925435" y="479001"/>
                </a:lnTo>
                <a:lnTo>
                  <a:pt x="6923403" y="465826"/>
                </a:lnTo>
                <a:lnTo>
                  <a:pt x="6904226" y="463039"/>
                </a:lnTo>
                <a:lnTo>
                  <a:pt x="6867015" y="577943"/>
                </a:lnTo>
                <a:lnTo>
                  <a:pt x="6978267" y="585924"/>
                </a:lnTo>
                <a:lnTo>
                  <a:pt x="6993634" y="566288"/>
                </a:lnTo>
                <a:lnTo>
                  <a:pt x="6976743" y="558053"/>
                </a:lnTo>
                <a:lnTo>
                  <a:pt x="6994523" y="537023"/>
                </a:lnTo>
                <a:lnTo>
                  <a:pt x="7125968" y="579210"/>
                </a:lnTo>
                <a:lnTo>
                  <a:pt x="7124952" y="611008"/>
                </a:lnTo>
                <a:lnTo>
                  <a:pt x="7117586" y="611008"/>
                </a:lnTo>
                <a:lnTo>
                  <a:pt x="7110855" y="625324"/>
                </a:lnTo>
                <a:lnTo>
                  <a:pt x="7193024" y="698929"/>
                </a:lnTo>
                <a:lnTo>
                  <a:pt x="7275320" y="625324"/>
                </a:lnTo>
                <a:lnTo>
                  <a:pt x="7268462" y="611008"/>
                </a:lnTo>
                <a:lnTo>
                  <a:pt x="7261096" y="611008"/>
                </a:lnTo>
                <a:lnTo>
                  <a:pt x="7260080" y="579210"/>
                </a:lnTo>
                <a:lnTo>
                  <a:pt x="7391652" y="537023"/>
                </a:lnTo>
                <a:lnTo>
                  <a:pt x="7409432" y="558053"/>
                </a:lnTo>
                <a:lnTo>
                  <a:pt x="7392541" y="566288"/>
                </a:lnTo>
                <a:lnTo>
                  <a:pt x="7407908" y="585924"/>
                </a:lnTo>
                <a:lnTo>
                  <a:pt x="7519160" y="577943"/>
                </a:lnTo>
                <a:lnTo>
                  <a:pt x="7481949" y="463039"/>
                </a:lnTo>
                <a:lnTo>
                  <a:pt x="7462772" y="465826"/>
                </a:lnTo>
                <a:lnTo>
                  <a:pt x="7460740" y="479001"/>
                </a:lnTo>
                <a:lnTo>
                  <a:pt x="7429879" y="466459"/>
                </a:lnTo>
                <a:lnTo>
                  <a:pt x="7441690" y="324950"/>
                </a:lnTo>
                <a:lnTo>
                  <a:pt x="7454136" y="307088"/>
                </a:lnTo>
                <a:lnTo>
                  <a:pt x="7463153" y="327611"/>
                </a:lnTo>
                <a:lnTo>
                  <a:pt x="7479536" y="330018"/>
                </a:lnTo>
                <a:lnTo>
                  <a:pt x="7519287" y="210172"/>
                </a:lnTo>
                <a:lnTo>
                  <a:pt x="7630666" y="218154"/>
                </a:lnTo>
                <a:lnTo>
                  <a:pt x="7646033" y="198517"/>
                </a:lnTo>
                <a:lnTo>
                  <a:pt x="7629142" y="190283"/>
                </a:lnTo>
                <a:lnTo>
                  <a:pt x="7646922" y="169253"/>
                </a:lnTo>
                <a:lnTo>
                  <a:pt x="7778494" y="211439"/>
                </a:lnTo>
                <a:lnTo>
                  <a:pt x="7777478" y="243238"/>
                </a:lnTo>
                <a:lnTo>
                  <a:pt x="7770112" y="243238"/>
                </a:lnTo>
                <a:lnTo>
                  <a:pt x="7763254" y="257553"/>
                </a:lnTo>
                <a:lnTo>
                  <a:pt x="7845550" y="331158"/>
                </a:lnTo>
                <a:lnTo>
                  <a:pt x="7927719" y="257553"/>
                </a:lnTo>
                <a:lnTo>
                  <a:pt x="7920861" y="243238"/>
                </a:lnTo>
                <a:lnTo>
                  <a:pt x="7913622" y="243238"/>
                </a:lnTo>
                <a:lnTo>
                  <a:pt x="7912606" y="211439"/>
                </a:lnTo>
                <a:lnTo>
                  <a:pt x="8044051" y="169253"/>
                </a:lnTo>
                <a:lnTo>
                  <a:pt x="8061831" y="190283"/>
                </a:lnTo>
                <a:lnTo>
                  <a:pt x="8044940" y="198517"/>
                </a:lnTo>
                <a:lnTo>
                  <a:pt x="8060307" y="218154"/>
                </a:lnTo>
                <a:lnTo>
                  <a:pt x="8171559" y="210172"/>
                </a:lnTo>
                <a:lnTo>
                  <a:pt x="8211310" y="330018"/>
                </a:lnTo>
                <a:lnTo>
                  <a:pt x="8227693" y="327611"/>
                </a:lnTo>
                <a:lnTo>
                  <a:pt x="8236710" y="307088"/>
                </a:lnTo>
                <a:lnTo>
                  <a:pt x="8249156" y="324950"/>
                </a:lnTo>
                <a:lnTo>
                  <a:pt x="8260967" y="466459"/>
                </a:lnTo>
                <a:lnTo>
                  <a:pt x="8230106" y="479001"/>
                </a:lnTo>
                <a:lnTo>
                  <a:pt x="8228074" y="465826"/>
                </a:lnTo>
                <a:lnTo>
                  <a:pt x="8208897" y="463039"/>
                </a:lnTo>
                <a:lnTo>
                  <a:pt x="8171686" y="577943"/>
                </a:lnTo>
                <a:lnTo>
                  <a:pt x="8054338" y="571989"/>
                </a:lnTo>
                <a:lnTo>
                  <a:pt x="8046718" y="595426"/>
                </a:lnTo>
                <a:lnTo>
                  <a:pt x="8061450" y="604294"/>
                </a:lnTo>
                <a:lnTo>
                  <a:pt x="8038463" y="629378"/>
                </a:lnTo>
                <a:lnTo>
                  <a:pt x="7908669" y="574776"/>
                </a:lnTo>
                <a:lnTo>
                  <a:pt x="7903208" y="558433"/>
                </a:lnTo>
                <a:lnTo>
                  <a:pt x="7924036" y="549185"/>
                </a:lnTo>
                <a:lnTo>
                  <a:pt x="7922893" y="523848"/>
                </a:lnTo>
                <a:lnTo>
                  <a:pt x="7845550" y="463925"/>
                </a:lnTo>
                <a:lnTo>
                  <a:pt x="7768207" y="523848"/>
                </a:lnTo>
                <a:lnTo>
                  <a:pt x="7767064" y="549185"/>
                </a:lnTo>
                <a:lnTo>
                  <a:pt x="7787892" y="558433"/>
                </a:lnTo>
                <a:lnTo>
                  <a:pt x="7782431" y="574776"/>
                </a:lnTo>
                <a:lnTo>
                  <a:pt x="7652637" y="629378"/>
                </a:lnTo>
                <a:lnTo>
                  <a:pt x="7629650" y="604294"/>
                </a:lnTo>
                <a:lnTo>
                  <a:pt x="7644382" y="595426"/>
                </a:lnTo>
                <a:lnTo>
                  <a:pt x="7636762" y="571989"/>
                </a:lnTo>
                <a:lnTo>
                  <a:pt x="7519414" y="577943"/>
                </a:lnTo>
                <a:lnTo>
                  <a:pt x="7559165" y="697789"/>
                </a:lnTo>
                <a:lnTo>
                  <a:pt x="7575548" y="695381"/>
                </a:lnTo>
                <a:lnTo>
                  <a:pt x="7584565" y="674858"/>
                </a:lnTo>
                <a:lnTo>
                  <a:pt x="7597011" y="692721"/>
                </a:lnTo>
                <a:lnTo>
                  <a:pt x="7608822" y="834230"/>
                </a:lnTo>
                <a:lnTo>
                  <a:pt x="7577961" y="846772"/>
                </a:lnTo>
                <a:lnTo>
                  <a:pt x="7575929" y="833596"/>
                </a:lnTo>
                <a:lnTo>
                  <a:pt x="7556498" y="830936"/>
                </a:lnTo>
                <a:lnTo>
                  <a:pt x="7519287" y="945841"/>
                </a:lnTo>
                <a:lnTo>
                  <a:pt x="7630666" y="953822"/>
                </a:lnTo>
                <a:lnTo>
                  <a:pt x="7646033" y="934185"/>
                </a:lnTo>
                <a:lnTo>
                  <a:pt x="7629142" y="925951"/>
                </a:lnTo>
                <a:lnTo>
                  <a:pt x="7646922" y="904921"/>
                </a:lnTo>
                <a:lnTo>
                  <a:pt x="7778367" y="947107"/>
                </a:lnTo>
                <a:lnTo>
                  <a:pt x="7777351" y="978906"/>
                </a:lnTo>
                <a:lnTo>
                  <a:pt x="7769985" y="978906"/>
                </a:lnTo>
                <a:lnTo>
                  <a:pt x="7763127" y="993221"/>
                </a:lnTo>
                <a:lnTo>
                  <a:pt x="7845423" y="1066826"/>
                </a:lnTo>
                <a:lnTo>
                  <a:pt x="7927592" y="993221"/>
                </a:lnTo>
                <a:lnTo>
                  <a:pt x="7920861" y="978906"/>
                </a:lnTo>
                <a:lnTo>
                  <a:pt x="7913495" y="978906"/>
                </a:lnTo>
                <a:lnTo>
                  <a:pt x="7912479" y="947107"/>
                </a:lnTo>
                <a:lnTo>
                  <a:pt x="8043924" y="904921"/>
                </a:lnTo>
                <a:lnTo>
                  <a:pt x="8061704" y="925951"/>
                </a:lnTo>
                <a:lnTo>
                  <a:pt x="8044813" y="934185"/>
                </a:lnTo>
                <a:lnTo>
                  <a:pt x="8060180" y="953822"/>
                </a:lnTo>
                <a:lnTo>
                  <a:pt x="8171432" y="945841"/>
                </a:lnTo>
                <a:lnTo>
                  <a:pt x="8134221" y="830936"/>
                </a:lnTo>
                <a:lnTo>
                  <a:pt x="8115171" y="833723"/>
                </a:lnTo>
                <a:lnTo>
                  <a:pt x="8113139" y="846898"/>
                </a:lnTo>
                <a:lnTo>
                  <a:pt x="8082278" y="834357"/>
                </a:lnTo>
                <a:lnTo>
                  <a:pt x="8094089" y="692848"/>
                </a:lnTo>
                <a:lnTo>
                  <a:pt x="8106535" y="674985"/>
                </a:lnTo>
                <a:lnTo>
                  <a:pt x="8115552" y="695508"/>
                </a:lnTo>
                <a:lnTo>
                  <a:pt x="8131808" y="697915"/>
                </a:lnTo>
                <a:lnTo>
                  <a:pt x="8171559" y="578070"/>
                </a:lnTo>
                <a:lnTo>
                  <a:pt x="8282811" y="586051"/>
                </a:lnTo>
                <a:lnTo>
                  <a:pt x="8298178" y="566415"/>
                </a:lnTo>
                <a:lnTo>
                  <a:pt x="8281287" y="558180"/>
                </a:lnTo>
                <a:lnTo>
                  <a:pt x="8299067" y="537150"/>
                </a:lnTo>
                <a:lnTo>
                  <a:pt x="8430512" y="579337"/>
                </a:lnTo>
                <a:lnTo>
                  <a:pt x="8429496" y="611135"/>
                </a:lnTo>
                <a:lnTo>
                  <a:pt x="8422130" y="611135"/>
                </a:lnTo>
                <a:lnTo>
                  <a:pt x="8415399" y="625451"/>
                </a:lnTo>
                <a:lnTo>
                  <a:pt x="8497568" y="699055"/>
                </a:lnTo>
                <a:lnTo>
                  <a:pt x="8579737" y="625451"/>
                </a:lnTo>
                <a:lnTo>
                  <a:pt x="8573006" y="611135"/>
                </a:lnTo>
                <a:lnTo>
                  <a:pt x="8565640" y="611135"/>
                </a:lnTo>
                <a:lnTo>
                  <a:pt x="8564624" y="579337"/>
                </a:lnTo>
                <a:lnTo>
                  <a:pt x="8696069" y="537150"/>
                </a:lnTo>
                <a:lnTo>
                  <a:pt x="8713849" y="558180"/>
                </a:lnTo>
                <a:lnTo>
                  <a:pt x="8696958" y="566415"/>
                </a:lnTo>
                <a:lnTo>
                  <a:pt x="8712198" y="586051"/>
                </a:lnTo>
                <a:lnTo>
                  <a:pt x="8823450" y="578070"/>
                </a:lnTo>
                <a:lnTo>
                  <a:pt x="8786239" y="463165"/>
                </a:lnTo>
                <a:lnTo>
                  <a:pt x="8767062" y="465952"/>
                </a:lnTo>
                <a:lnTo>
                  <a:pt x="8765030" y="479128"/>
                </a:lnTo>
                <a:lnTo>
                  <a:pt x="8734169" y="466586"/>
                </a:lnTo>
                <a:lnTo>
                  <a:pt x="8745980" y="325077"/>
                </a:lnTo>
                <a:lnTo>
                  <a:pt x="8758426" y="307214"/>
                </a:lnTo>
                <a:lnTo>
                  <a:pt x="8767443" y="327738"/>
                </a:lnTo>
                <a:lnTo>
                  <a:pt x="8783826" y="330145"/>
                </a:lnTo>
                <a:lnTo>
                  <a:pt x="8822434" y="213593"/>
                </a:lnTo>
                <a:lnTo>
                  <a:pt x="8925685" y="221068"/>
                </a:lnTo>
                <a:lnTo>
                  <a:pt x="8941052" y="201431"/>
                </a:lnTo>
                <a:lnTo>
                  <a:pt x="8924161" y="193196"/>
                </a:lnTo>
                <a:lnTo>
                  <a:pt x="8941942" y="172167"/>
                </a:lnTo>
                <a:lnTo>
                  <a:pt x="9073386" y="214353"/>
                </a:lnTo>
                <a:lnTo>
                  <a:pt x="9072370" y="246151"/>
                </a:lnTo>
                <a:lnTo>
                  <a:pt x="9065005" y="246151"/>
                </a:lnTo>
                <a:lnTo>
                  <a:pt x="9058273" y="260467"/>
                </a:lnTo>
                <a:lnTo>
                  <a:pt x="9140442" y="334072"/>
                </a:lnTo>
                <a:lnTo>
                  <a:pt x="9143999" y="330886"/>
                </a:lnTo>
                <a:lnTo>
                  <a:pt x="9143999" y="469168"/>
                </a:lnTo>
                <a:lnTo>
                  <a:pt x="9140823" y="466712"/>
                </a:lnTo>
                <a:lnTo>
                  <a:pt x="9063480" y="526508"/>
                </a:lnTo>
                <a:lnTo>
                  <a:pt x="9062337" y="551972"/>
                </a:lnTo>
                <a:lnTo>
                  <a:pt x="9083165" y="561220"/>
                </a:lnTo>
                <a:lnTo>
                  <a:pt x="9077704" y="577563"/>
                </a:lnTo>
                <a:lnTo>
                  <a:pt x="8947910" y="632164"/>
                </a:lnTo>
                <a:lnTo>
                  <a:pt x="8925050" y="607081"/>
                </a:lnTo>
                <a:lnTo>
                  <a:pt x="8939655" y="598213"/>
                </a:lnTo>
                <a:lnTo>
                  <a:pt x="8932035" y="574649"/>
                </a:lnTo>
                <a:lnTo>
                  <a:pt x="8814687" y="580730"/>
                </a:lnTo>
                <a:lnTo>
                  <a:pt x="8854311" y="700575"/>
                </a:lnTo>
                <a:lnTo>
                  <a:pt x="8870694" y="698168"/>
                </a:lnTo>
                <a:lnTo>
                  <a:pt x="8879711" y="677645"/>
                </a:lnTo>
                <a:lnTo>
                  <a:pt x="8892157" y="695508"/>
                </a:lnTo>
                <a:lnTo>
                  <a:pt x="8903841" y="837016"/>
                </a:lnTo>
                <a:lnTo>
                  <a:pt x="8872980" y="849558"/>
                </a:lnTo>
                <a:lnTo>
                  <a:pt x="8871075" y="836383"/>
                </a:lnTo>
                <a:lnTo>
                  <a:pt x="8851898" y="833596"/>
                </a:lnTo>
                <a:lnTo>
                  <a:pt x="8815703" y="945460"/>
                </a:lnTo>
                <a:lnTo>
                  <a:pt x="8706483" y="939759"/>
                </a:lnTo>
                <a:lnTo>
                  <a:pt x="8698736" y="963196"/>
                </a:lnTo>
                <a:lnTo>
                  <a:pt x="8713468" y="972191"/>
                </a:lnTo>
                <a:lnTo>
                  <a:pt x="8690481" y="997275"/>
                </a:lnTo>
                <a:lnTo>
                  <a:pt x="8560687" y="942673"/>
                </a:lnTo>
                <a:lnTo>
                  <a:pt x="8555353" y="926330"/>
                </a:lnTo>
                <a:lnTo>
                  <a:pt x="8576181" y="916956"/>
                </a:lnTo>
                <a:lnTo>
                  <a:pt x="8575038" y="891618"/>
                </a:lnTo>
                <a:lnTo>
                  <a:pt x="8497695" y="831696"/>
                </a:lnTo>
                <a:lnTo>
                  <a:pt x="8420352" y="891618"/>
                </a:lnTo>
                <a:lnTo>
                  <a:pt x="8419209" y="916956"/>
                </a:lnTo>
                <a:lnTo>
                  <a:pt x="8440037" y="926330"/>
                </a:lnTo>
                <a:lnTo>
                  <a:pt x="8434576" y="942673"/>
                </a:lnTo>
                <a:lnTo>
                  <a:pt x="8304782" y="997275"/>
                </a:lnTo>
                <a:lnTo>
                  <a:pt x="8281922" y="972191"/>
                </a:lnTo>
                <a:lnTo>
                  <a:pt x="8296527" y="963196"/>
                </a:lnTo>
                <a:lnTo>
                  <a:pt x="8288907" y="939759"/>
                </a:lnTo>
                <a:lnTo>
                  <a:pt x="8171559" y="945840"/>
                </a:lnTo>
                <a:lnTo>
                  <a:pt x="8211183" y="1065559"/>
                </a:lnTo>
                <a:lnTo>
                  <a:pt x="8227566" y="1063278"/>
                </a:lnTo>
                <a:lnTo>
                  <a:pt x="8236583" y="1042755"/>
                </a:lnTo>
                <a:lnTo>
                  <a:pt x="8249029" y="1060618"/>
                </a:lnTo>
                <a:lnTo>
                  <a:pt x="8260713" y="1202000"/>
                </a:lnTo>
                <a:lnTo>
                  <a:pt x="8229852" y="1214669"/>
                </a:lnTo>
                <a:lnTo>
                  <a:pt x="8227947" y="1201493"/>
                </a:lnTo>
                <a:lnTo>
                  <a:pt x="8208770" y="1198706"/>
                </a:lnTo>
                <a:lnTo>
                  <a:pt x="8171559" y="1313611"/>
                </a:lnTo>
                <a:lnTo>
                  <a:pt x="8282811" y="1321592"/>
                </a:lnTo>
                <a:lnTo>
                  <a:pt x="8298178" y="1301956"/>
                </a:lnTo>
                <a:lnTo>
                  <a:pt x="8281160" y="1293848"/>
                </a:lnTo>
                <a:lnTo>
                  <a:pt x="8299067" y="1272818"/>
                </a:lnTo>
                <a:lnTo>
                  <a:pt x="8430512" y="1315004"/>
                </a:lnTo>
                <a:lnTo>
                  <a:pt x="8429496" y="1346803"/>
                </a:lnTo>
                <a:lnTo>
                  <a:pt x="8422257" y="1346803"/>
                </a:lnTo>
                <a:lnTo>
                  <a:pt x="8415399" y="1361118"/>
                </a:lnTo>
                <a:lnTo>
                  <a:pt x="8497695" y="1434723"/>
                </a:lnTo>
                <a:lnTo>
                  <a:pt x="8579864" y="1361118"/>
                </a:lnTo>
                <a:lnTo>
                  <a:pt x="8573133" y="1346803"/>
                </a:lnTo>
                <a:lnTo>
                  <a:pt x="8565767" y="1346803"/>
                </a:lnTo>
                <a:lnTo>
                  <a:pt x="8564751" y="1315004"/>
                </a:lnTo>
                <a:lnTo>
                  <a:pt x="8696323" y="1272818"/>
                </a:lnTo>
                <a:lnTo>
                  <a:pt x="8714103" y="1293848"/>
                </a:lnTo>
                <a:lnTo>
                  <a:pt x="8697212" y="1301956"/>
                </a:lnTo>
                <a:lnTo>
                  <a:pt x="8712452" y="1321592"/>
                </a:lnTo>
                <a:lnTo>
                  <a:pt x="8823831" y="1313611"/>
                </a:lnTo>
                <a:lnTo>
                  <a:pt x="8786620" y="1198706"/>
                </a:lnTo>
                <a:lnTo>
                  <a:pt x="8767443" y="1201493"/>
                </a:lnTo>
                <a:lnTo>
                  <a:pt x="8765411" y="1214669"/>
                </a:lnTo>
                <a:lnTo>
                  <a:pt x="8734550" y="1202000"/>
                </a:lnTo>
                <a:lnTo>
                  <a:pt x="8746361" y="1060618"/>
                </a:lnTo>
                <a:lnTo>
                  <a:pt x="8758807" y="1042755"/>
                </a:lnTo>
                <a:lnTo>
                  <a:pt x="8767824" y="1063278"/>
                </a:lnTo>
                <a:lnTo>
                  <a:pt x="8784080" y="1065559"/>
                </a:lnTo>
                <a:lnTo>
                  <a:pt x="8822688" y="949134"/>
                </a:lnTo>
                <a:lnTo>
                  <a:pt x="8925939" y="956482"/>
                </a:lnTo>
                <a:lnTo>
                  <a:pt x="8941306" y="936845"/>
                </a:lnTo>
                <a:lnTo>
                  <a:pt x="8924415" y="928737"/>
                </a:lnTo>
                <a:lnTo>
                  <a:pt x="8942195" y="907707"/>
                </a:lnTo>
                <a:lnTo>
                  <a:pt x="9073640" y="949894"/>
                </a:lnTo>
                <a:lnTo>
                  <a:pt x="9072624" y="981692"/>
                </a:lnTo>
                <a:lnTo>
                  <a:pt x="9065385" y="981692"/>
                </a:lnTo>
                <a:lnTo>
                  <a:pt x="9058527" y="996008"/>
                </a:lnTo>
                <a:lnTo>
                  <a:pt x="9140823" y="1069613"/>
                </a:lnTo>
                <a:lnTo>
                  <a:pt x="9143999" y="1066768"/>
                </a:lnTo>
                <a:lnTo>
                  <a:pt x="9143999" y="4068000"/>
                </a:lnTo>
                <a:lnTo>
                  <a:pt x="0" y="4068000"/>
                </a:lnTo>
                <a:lnTo>
                  <a:pt x="0" y="1050192"/>
                </a:lnTo>
                <a:lnTo>
                  <a:pt x="18287" y="1066573"/>
                </a:lnTo>
                <a:lnTo>
                  <a:pt x="100456" y="992968"/>
                </a:lnTo>
                <a:lnTo>
                  <a:pt x="93725" y="978652"/>
                </a:lnTo>
                <a:lnTo>
                  <a:pt x="86232" y="978652"/>
                </a:lnTo>
                <a:lnTo>
                  <a:pt x="85216" y="946854"/>
                </a:lnTo>
                <a:lnTo>
                  <a:pt x="216661" y="904668"/>
                </a:lnTo>
                <a:lnTo>
                  <a:pt x="234441" y="925697"/>
                </a:lnTo>
                <a:lnTo>
                  <a:pt x="217550" y="933932"/>
                </a:lnTo>
                <a:lnTo>
                  <a:pt x="232917" y="953568"/>
                </a:lnTo>
                <a:lnTo>
                  <a:pt x="344169" y="945587"/>
                </a:lnTo>
                <a:lnTo>
                  <a:pt x="306958" y="830683"/>
                </a:lnTo>
                <a:lnTo>
                  <a:pt x="287781" y="833470"/>
                </a:lnTo>
                <a:lnTo>
                  <a:pt x="285749" y="846645"/>
                </a:lnTo>
                <a:lnTo>
                  <a:pt x="254888" y="834103"/>
                </a:lnTo>
                <a:lnTo>
                  <a:pt x="266699" y="692848"/>
                </a:lnTo>
                <a:lnTo>
                  <a:pt x="279145" y="674985"/>
                </a:lnTo>
                <a:lnTo>
                  <a:pt x="288162" y="695508"/>
                </a:lnTo>
                <a:lnTo>
                  <a:pt x="304418" y="697915"/>
                </a:lnTo>
                <a:lnTo>
                  <a:pt x="344169" y="578070"/>
                </a:lnTo>
                <a:lnTo>
                  <a:pt x="455421" y="586051"/>
                </a:lnTo>
                <a:lnTo>
                  <a:pt x="470788" y="566415"/>
                </a:lnTo>
                <a:lnTo>
                  <a:pt x="453897" y="558180"/>
                </a:lnTo>
                <a:lnTo>
                  <a:pt x="471677" y="537150"/>
                </a:lnTo>
                <a:lnTo>
                  <a:pt x="603122" y="579337"/>
                </a:lnTo>
                <a:lnTo>
                  <a:pt x="602106" y="611135"/>
                </a:lnTo>
                <a:lnTo>
                  <a:pt x="594740" y="611135"/>
                </a:lnTo>
                <a:lnTo>
                  <a:pt x="588009" y="625451"/>
                </a:lnTo>
                <a:lnTo>
                  <a:pt x="670178" y="699055"/>
                </a:lnTo>
                <a:lnTo>
                  <a:pt x="752347" y="625451"/>
                </a:lnTo>
                <a:lnTo>
                  <a:pt x="745489" y="611135"/>
                </a:lnTo>
                <a:lnTo>
                  <a:pt x="738123" y="611135"/>
                </a:lnTo>
                <a:lnTo>
                  <a:pt x="737107" y="579337"/>
                </a:lnTo>
                <a:lnTo>
                  <a:pt x="868552" y="537150"/>
                </a:lnTo>
                <a:lnTo>
                  <a:pt x="886332" y="558180"/>
                </a:lnTo>
                <a:lnTo>
                  <a:pt x="869441" y="566415"/>
                </a:lnTo>
                <a:lnTo>
                  <a:pt x="884681" y="586051"/>
                </a:lnTo>
                <a:lnTo>
                  <a:pt x="995933" y="578070"/>
                </a:lnTo>
                <a:lnTo>
                  <a:pt x="958722" y="463165"/>
                </a:lnTo>
                <a:lnTo>
                  <a:pt x="939545" y="465952"/>
                </a:lnTo>
                <a:lnTo>
                  <a:pt x="937513" y="479128"/>
                </a:lnTo>
                <a:lnTo>
                  <a:pt x="906652" y="466586"/>
                </a:lnTo>
                <a:lnTo>
                  <a:pt x="918463" y="325077"/>
                </a:lnTo>
                <a:lnTo>
                  <a:pt x="930909" y="307214"/>
                </a:lnTo>
                <a:lnTo>
                  <a:pt x="939926" y="327738"/>
                </a:lnTo>
                <a:lnTo>
                  <a:pt x="956309" y="330145"/>
                </a:lnTo>
                <a:lnTo>
                  <a:pt x="996060" y="210299"/>
                </a:lnTo>
                <a:lnTo>
                  <a:pt x="1107312" y="218280"/>
                </a:lnTo>
                <a:lnTo>
                  <a:pt x="1122679" y="198644"/>
                </a:lnTo>
                <a:lnTo>
                  <a:pt x="1105788" y="190409"/>
                </a:lnTo>
                <a:lnTo>
                  <a:pt x="1123568" y="169379"/>
                </a:lnTo>
                <a:lnTo>
                  <a:pt x="1255013" y="211566"/>
                </a:lnTo>
                <a:lnTo>
                  <a:pt x="1253997" y="243364"/>
                </a:lnTo>
                <a:lnTo>
                  <a:pt x="1247139" y="243364"/>
                </a:lnTo>
                <a:lnTo>
                  <a:pt x="1240281" y="257680"/>
                </a:lnTo>
                <a:lnTo>
                  <a:pt x="1322577" y="331285"/>
                </a:lnTo>
                <a:lnTo>
                  <a:pt x="1404746" y="257680"/>
                </a:lnTo>
                <a:lnTo>
                  <a:pt x="1398015" y="243364"/>
                </a:lnTo>
                <a:lnTo>
                  <a:pt x="1390649" y="243364"/>
                </a:lnTo>
                <a:lnTo>
                  <a:pt x="1389633" y="211566"/>
                </a:lnTo>
                <a:lnTo>
                  <a:pt x="1521205" y="169379"/>
                </a:lnTo>
                <a:lnTo>
                  <a:pt x="1538985" y="190409"/>
                </a:lnTo>
                <a:lnTo>
                  <a:pt x="1522094" y="198644"/>
                </a:lnTo>
                <a:lnTo>
                  <a:pt x="1537461" y="218280"/>
                </a:lnTo>
                <a:lnTo>
                  <a:pt x="1648713" y="210299"/>
                </a:lnTo>
                <a:lnTo>
                  <a:pt x="1688464" y="330145"/>
                </a:lnTo>
                <a:lnTo>
                  <a:pt x="1704847" y="327738"/>
                </a:lnTo>
                <a:lnTo>
                  <a:pt x="1713864" y="307214"/>
                </a:lnTo>
                <a:lnTo>
                  <a:pt x="1726310" y="325077"/>
                </a:lnTo>
                <a:lnTo>
                  <a:pt x="1738121" y="466586"/>
                </a:lnTo>
                <a:lnTo>
                  <a:pt x="1707260" y="479128"/>
                </a:lnTo>
                <a:lnTo>
                  <a:pt x="1705228" y="465952"/>
                </a:lnTo>
                <a:lnTo>
                  <a:pt x="1686051" y="463165"/>
                </a:lnTo>
                <a:lnTo>
                  <a:pt x="1648840" y="578070"/>
                </a:lnTo>
                <a:lnTo>
                  <a:pt x="1531492" y="572116"/>
                </a:lnTo>
                <a:lnTo>
                  <a:pt x="1523872" y="595553"/>
                </a:lnTo>
                <a:lnTo>
                  <a:pt x="1538604" y="604421"/>
                </a:lnTo>
                <a:lnTo>
                  <a:pt x="1515617" y="629505"/>
                </a:lnTo>
                <a:lnTo>
                  <a:pt x="1385823" y="574903"/>
                </a:lnTo>
                <a:lnTo>
                  <a:pt x="1380362" y="558560"/>
                </a:lnTo>
                <a:lnTo>
                  <a:pt x="1401190" y="549312"/>
                </a:lnTo>
                <a:lnTo>
                  <a:pt x="1400047" y="523975"/>
                </a:lnTo>
                <a:lnTo>
                  <a:pt x="1322704" y="464052"/>
                </a:lnTo>
                <a:lnTo>
                  <a:pt x="1245361" y="523975"/>
                </a:lnTo>
                <a:lnTo>
                  <a:pt x="1244218" y="549312"/>
                </a:lnTo>
                <a:lnTo>
                  <a:pt x="1265046" y="558560"/>
                </a:lnTo>
                <a:lnTo>
                  <a:pt x="1259585" y="574903"/>
                </a:lnTo>
                <a:lnTo>
                  <a:pt x="1129791" y="629505"/>
                </a:lnTo>
                <a:lnTo>
                  <a:pt x="1106804" y="604421"/>
                </a:lnTo>
                <a:lnTo>
                  <a:pt x="1121409" y="595553"/>
                </a:lnTo>
                <a:lnTo>
                  <a:pt x="1113789" y="572116"/>
                </a:lnTo>
                <a:lnTo>
                  <a:pt x="996441" y="578070"/>
                </a:lnTo>
                <a:lnTo>
                  <a:pt x="1036192" y="697915"/>
                </a:lnTo>
                <a:lnTo>
                  <a:pt x="1052448" y="695508"/>
                </a:lnTo>
                <a:lnTo>
                  <a:pt x="1061465" y="674985"/>
                </a:lnTo>
                <a:lnTo>
                  <a:pt x="1073911" y="692848"/>
                </a:lnTo>
                <a:lnTo>
                  <a:pt x="1085722" y="834357"/>
                </a:lnTo>
                <a:lnTo>
                  <a:pt x="1054861" y="846898"/>
                </a:lnTo>
                <a:lnTo>
                  <a:pt x="1052829" y="833723"/>
                </a:lnTo>
                <a:lnTo>
                  <a:pt x="1033652" y="830936"/>
                </a:lnTo>
                <a:lnTo>
                  <a:pt x="996441" y="945841"/>
                </a:lnTo>
                <a:lnTo>
                  <a:pt x="1107693" y="953822"/>
                </a:lnTo>
                <a:lnTo>
                  <a:pt x="1123060" y="934185"/>
                </a:lnTo>
                <a:lnTo>
                  <a:pt x="1106169" y="926077"/>
                </a:lnTo>
                <a:lnTo>
                  <a:pt x="1123949" y="905048"/>
                </a:lnTo>
                <a:lnTo>
                  <a:pt x="1255394" y="947234"/>
                </a:lnTo>
                <a:lnTo>
                  <a:pt x="1254378" y="979032"/>
                </a:lnTo>
                <a:lnTo>
                  <a:pt x="1247139" y="979032"/>
                </a:lnTo>
                <a:lnTo>
                  <a:pt x="1240408" y="993348"/>
                </a:lnTo>
                <a:lnTo>
                  <a:pt x="1322704" y="1066953"/>
                </a:lnTo>
                <a:lnTo>
                  <a:pt x="1404873" y="993348"/>
                </a:lnTo>
                <a:lnTo>
                  <a:pt x="1398142" y="979032"/>
                </a:lnTo>
                <a:lnTo>
                  <a:pt x="1390776" y="979032"/>
                </a:lnTo>
                <a:lnTo>
                  <a:pt x="1389760" y="947234"/>
                </a:lnTo>
                <a:lnTo>
                  <a:pt x="1521205" y="905048"/>
                </a:lnTo>
                <a:lnTo>
                  <a:pt x="1538985" y="926077"/>
                </a:lnTo>
                <a:lnTo>
                  <a:pt x="1522094" y="934312"/>
                </a:lnTo>
                <a:lnTo>
                  <a:pt x="1537461" y="953949"/>
                </a:lnTo>
                <a:lnTo>
                  <a:pt x="1648713" y="945967"/>
                </a:lnTo>
                <a:lnTo>
                  <a:pt x="1611502" y="831063"/>
                </a:lnTo>
                <a:lnTo>
                  <a:pt x="1592325" y="833850"/>
                </a:lnTo>
                <a:lnTo>
                  <a:pt x="1590293" y="847025"/>
                </a:lnTo>
                <a:lnTo>
                  <a:pt x="1559432" y="834483"/>
                </a:lnTo>
                <a:lnTo>
                  <a:pt x="1571243" y="692974"/>
                </a:lnTo>
                <a:lnTo>
                  <a:pt x="1583689" y="675112"/>
                </a:lnTo>
                <a:lnTo>
                  <a:pt x="1592706" y="695635"/>
                </a:lnTo>
                <a:lnTo>
                  <a:pt x="1609089" y="698042"/>
                </a:lnTo>
                <a:lnTo>
                  <a:pt x="1648840" y="578197"/>
                </a:lnTo>
                <a:lnTo>
                  <a:pt x="1760092" y="586178"/>
                </a:lnTo>
                <a:lnTo>
                  <a:pt x="1775459" y="566541"/>
                </a:lnTo>
                <a:lnTo>
                  <a:pt x="1758568" y="558307"/>
                </a:lnTo>
                <a:lnTo>
                  <a:pt x="1776348" y="537277"/>
                </a:lnTo>
                <a:lnTo>
                  <a:pt x="1907793" y="579463"/>
                </a:lnTo>
                <a:lnTo>
                  <a:pt x="1906777" y="611262"/>
                </a:lnTo>
                <a:lnTo>
                  <a:pt x="1899411" y="611262"/>
                </a:lnTo>
                <a:lnTo>
                  <a:pt x="1892680" y="625577"/>
                </a:lnTo>
                <a:lnTo>
                  <a:pt x="1974849" y="699182"/>
                </a:lnTo>
                <a:lnTo>
                  <a:pt x="2057018" y="625577"/>
                </a:lnTo>
                <a:lnTo>
                  <a:pt x="2050160" y="611262"/>
                </a:lnTo>
                <a:lnTo>
                  <a:pt x="2042794" y="611262"/>
                </a:lnTo>
                <a:lnTo>
                  <a:pt x="2041778" y="579463"/>
                </a:lnTo>
                <a:lnTo>
                  <a:pt x="2173350" y="537277"/>
                </a:lnTo>
                <a:lnTo>
                  <a:pt x="2191130" y="558307"/>
                </a:lnTo>
                <a:lnTo>
                  <a:pt x="2174239" y="566541"/>
                </a:lnTo>
                <a:lnTo>
                  <a:pt x="2189606" y="586178"/>
                </a:lnTo>
                <a:lnTo>
                  <a:pt x="2300858" y="578197"/>
                </a:lnTo>
                <a:lnTo>
                  <a:pt x="2263647" y="463292"/>
                </a:lnTo>
                <a:lnTo>
                  <a:pt x="2244470" y="466079"/>
                </a:lnTo>
                <a:lnTo>
                  <a:pt x="2242438" y="479254"/>
                </a:lnTo>
                <a:lnTo>
                  <a:pt x="2211577" y="466712"/>
                </a:lnTo>
                <a:lnTo>
                  <a:pt x="2223388" y="325204"/>
                </a:lnTo>
                <a:lnTo>
                  <a:pt x="2235834" y="307341"/>
                </a:lnTo>
                <a:lnTo>
                  <a:pt x="2244851" y="327864"/>
                </a:lnTo>
                <a:lnTo>
                  <a:pt x="2261234" y="330271"/>
                </a:lnTo>
                <a:lnTo>
                  <a:pt x="2300985" y="210426"/>
                </a:lnTo>
                <a:lnTo>
                  <a:pt x="2338196" y="95521"/>
                </a:lnTo>
                <a:lnTo>
                  <a:pt x="2357373" y="98308"/>
                </a:lnTo>
                <a:lnTo>
                  <a:pt x="2359405" y="111484"/>
                </a:lnTo>
                <a:lnTo>
                  <a:pt x="2390266" y="98942"/>
                </a:lnTo>
                <a:close/>
              </a:path>
            </a:pathLst>
          </a:custGeom>
          <a:solidFill>
            <a:srgbClr val="009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87336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Golfjes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2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09526A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1A19C0D1-FB7E-E143-A689-A07980F1E25A}"/>
              </a:ext>
            </a:extLst>
          </p:cNvPr>
          <p:cNvSpPr/>
          <p:nvPr userDrawn="1"/>
        </p:nvSpPr>
        <p:spPr>
          <a:xfrm>
            <a:off x="2" y="1075502"/>
            <a:ext cx="9143999" cy="4067999"/>
          </a:xfrm>
          <a:custGeom>
            <a:avLst/>
            <a:gdLst>
              <a:gd name="connsiteX0" fmla="*/ 239105 w 9143999"/>
              <a:gd name="connsiteY0" fmla="*/ 0 h 4067999"/>
              <a:gd name="connsiteX1" fmla="*/ 268893 w 9143999"/>
              <a:gd name="connsiteY1" fmla="*/ 0 h 4067999"/>
              <a:gd name="connsiteX2" fmla="*/ 298836 w 9143999"/>
              <a:gd name="connsiteY2" fmla="*/ 4391 h 4067999"/>
              <a:gd name="connsiteX3" fmla="*/ 249173 w 9143999"/>
              <a:gd name="connsiteY3" fmla="*/ 233378 h 4067999"/>
              <a:gd name="connsiteX4" fmla="*/ 700639 w 9143999"/>
              <a:gd name="connsiteY4" fmla="*/ 5395 h 4067999"/>
              <a:gd name="connsiteX5" fmla="*/ 719420 w 9143999"/>
              <a:gd name="connsiteY5" fmla="*/ 0 h 4067999"/>
              <a:gd name="connsiteX6" fmla="*/ 749207 w 9143999"/>
              <a:gd name="connsiteY6" fmla="*/ 0 h 4067999"/>
              <a:gd name="connsiteX7" fmla="*/ 779150 w 9143999"/>
              <a:gd name="connsiteY7" fmla="*/ 4391 h 4067999"/>
              <a:gd name="connsiteX8" fmla="*/ 729487 w 9143999"/>
              <a:gd name="connsiteY8" fmla="*/ 233378 h 4067999"/>
              <a:gd name="connsiteX9" fmla="*/ 1180953 w 9143999"/>
              <a:gd name="connsiteY9" fmla="*/ 5374 h 4067999"/>
              <a:gd name="connsiteX10" fmla="*/ 1199708 w 9143999"/>
              <a:gd name="connsiteY10" fmla="*/ 0 h 4067999"/>
              <a:gd name="connsiteX11" fmla="*/ 1229521 w 9143999"/>
              <a:gd name="connsiteY11" fmla="*/ 0 h 4067999"/>
              <a:gd name="connsiteX12" fmla="*/ 1259464 w 9143999"/>
              <a:gd name="connsiteY12" fmla="*/ 4391 h 4067999"/>
              <a:gd name="connsiteX13" fmla="*/ 1209801 w 9143999"/>
              <a:gd name="connsiteY13" fmla="*/ 233378 h 4067999"/>
              <a:gd name="connsiteX14" fmla="*/ 1661268 w 9143999"/>
              <a:gd name="connsiteY14" fmla="*/ 5374 h 4067999"/>
              <a:gd name="connsiteX15" fmla="*/ 1680023 w 9143999"/>
              <a:gd name="connsiteY15" fmla="*/ 0 h 4067999"/>
              <a:gd name="connsiteX16" fmla="*/ 1709835 w 9143999"/>
              <a:gd name="connsiteY16" fmla="*/ 0 h 4067999"/>
              <a:gd name="connsiteX17" fmla="*/ 1739778 w 9143999"/>
              <a:gd name="connsiteY17" fmla="*/ 4391 h 4067999"/>
              <a:gd name="connsiteX18" fmla="*/ 1690115 w 9143999"/>
              <a:gd name="connsiteY18" fmla="*/ 233378 h 4067999"/>
              <a:gd name="connsiteX19" fmla="*/ 2141581 w 9143999"/>
              <a:gd name="connsiteY19" fmla="*/ 5374 h 4067999"/>
              <a:gd name="connsiteX20" fmla="*/ 2160336 w 9143999"/>
              <a:gd name="connsiteY20" fmla="*/ 0 h 4067999"/>
              <a:gd name="connsiteX21" fmla="*/ 2190148 w 9143999"/>
              <a:gd name="connsiteY21" fmla="*/ 0 h 4067999"/>
              <a:gd name="connsiteX22" fmla="*/ 2220091 w 9143999"/>
              <a:gd name="connsiteY22" fmla="*/ 4391 h 4067999"/>
              <a:gd name="connsiteX23" fmla="*/ 2170428 w 9143999"/>
              <a:gd name="connsiteY23" fmla="*/ 233378 h 4067999"/>
              <a:gd name="connsiteX24" fmla="*/ 2621895 w 9143999"/>
              <a:gd name="connsiteY24" fmla="*/ 5374 h 4067999"/>
              <a:gd name="connsiteX25" fmla="*/ 2640649 w 9143999"/>
              <a:gd name="connsiteY25" fmla="*/ 0 h 4067999"/>
              <a:gd name="connsiteX26" fmla="*/ 2670462 w 9143999"/>
              <a:gd name="connsiteY26" fmla="*/ 0 h 4067999"/>
              <a:gd name="connsiteX27" fmla="*/ 2700405 w 9143999"/>
              <a:gd name="connsiteY27" fmla="*/ 4391 h 4067999"/>
              <a:gd name="connsiteX28" fmla="*/ 2650742 w 9143999"/>
              <a:gd name="connsiteY28" fmla="*/ 233378 h 4067999"/>
              <a:gd name="connsiteX29" fmla="*/ 3102208 w 9143999"/>
              <a:gd name="connsiteY29" fmla="*/ 5374 h 4067999"/>
              <a:gd name="connsiteX30" fmla="*/ 3120963 w 9143999"/>
              <a:gd name="connsiteY30" fmla="*/ 0 h 4067999"/>
              <a:gd name="connsiteX31" fmla="*/ 6993300 w 9143999"/>
              <a:gd name="connsiteY31" fmla="*/ 0 h 4067999"/>
              <a:gd name="connsiteX32" fmla="*/ 7023267 w 9143999"/>
              <a:gd name="connsiteY32" fmla="*/ 4392 h 4067999"/>
              <a:gd name="connsiteX33" fmla="*/ 6973568 w 9143999"/>
              <a:gd name="connsiteY33" fmla="*/ 233378 h 4067999"/>
              <a:gd name="connsiteX34" fmla="*/ 7425035 w 9143999"/>
              <a:gd name="connsiteY34" fmla="*/ 5374 h 4067999"/>
              <a:gd name="connsiteX35" fmla="*/ 7443790 w 9143999"/>
              <a:gd name="connsiteY35" fmla="*/ 0 h 4067999"/>
              <a:gd name="connsiteX36" fmla="*/ 7473600 w 9143999"/>
              <a:gd name="connsiteY36" fmla="*/ 0 h 4067999"/>
              <a:gd name="connsiteX37" fmla="*/ 7503545 w 9143999"/>
              <a:gd name="connsiteY37" fmla="*/ 4392 h 4067999"/>
              <a:gd name="connsiteX38" fmla="*/ 7453882 w 9143999"/>
              <a:gd name="connsiteY38" fmla="*/ 233378 h 4067999"/>
              <a:gd name="connsiteX39" fmla="*/ 7905348 w 9143999"/>
              <a:gd name="connsiteY39" fmla="*/ 5374 h 4067999"/>
              <a:gd name="connsiteX40" fmla="*/ 7924104 w 9143999"/>
              <a:gd name="connsiteY40" fmla="*/ 0 h 4067999"/>
              <a:gd name="connsiteX41" fmla="*/ 7953914 w 9143999"/>
              <a:gd name="connsiteY41" fmla="*/ 0 h 4067999"/>
              <a:gd name="connsiteX42" fmla="*/ 7983859 w 9143999"/>
              <a:gd name="connsiteY42" fmla="*/ 4392 h 4067999"/>
              <a:gd name="connsiteX43" fmla="*/ 7934196 w 9143999"/>
              <a:gd name="connsiteY43" fmla="*/ 233378 h 4067999"/>
              <a:gd name="connsiteX44" fmla="*/ 8385663 w 9143999"/>
              <a:gd name="connsiteY44" fmla="*/ 5374 h 4067999"/>
              <a:gd name="connsiteX45" fmla="*/ 8404418 w 9143999"/>
              <a:gd name="connsiteY45" fmla="*/ 0 h 4067999"/>
              <a:gd name="connsiteX46" fmla="*/ 8434228 w 9143999"/>
              <a:gd name="connsiteY46" fmla="*/ 0 h 4067999"/>
              <a:gd name="connsiteX47" fmla="*/ 8464173 w 9143999"/>
              <a:gd name="connsiteY47" fmla="*/ 4392 h 4067999"/>
              <a:gd name="connsiteX48" fmla="*/ 8414510 w 9143999"/>
              <a:gd name="connsiteY48" fmla="*/ 233378 h 4067999"/>
              <a:gd name="connsiteX49" fmla="*/ 8865976 w 9143999"/>
              <a:gd name="connsiteY49" fmla="*/ 5374 h 4067999"/>
              <a:gd name="connsiteX50" fmla="*/ 8884732 w 9143999"/>
              <a:gd name="connsiteY50" fmla="*/ 0 h 4067999"/>
              <a:gd name="connsiteX51" fmla="*/ 8914542 w 9143999"/>
              <a:gd name="connsiteY51" fmla="*/ 0 h 4067999"/>
              <a:gd name="connsiteX52" fmla="*/ 8944487 w 9143999"/>
              <a:gd name="connsiteY52" fmla="*/ 4392 h 4067999"/>
              <a:gd name="connsiteX53" fmla="*/ 8894824 w 9143999"/>
              <a:gd name="connsiteY53" fmla="*/ 233378 h 4067999"/>
              <a:gd name="connsiteX54" fmla="*/ 9106840 w 9143999"/>
              <a:gd name="connsiteY54" fmla="*/ 224414 h 4067999"/>
              <a:gd name="connsiteX55" fmla="*/ 9143999 w 9143999"/>
              <a:gd name="connsiteY55" fmla="*/ 191559 h 4067999"/>
              <a:gd name="connsiteX56" fmla="*/ 9143999 w 9143999"/>
              <a:gd name="connsiteY56" fmla="*/ 259386 h 4067999"/>
              <a:gd name="connsiteX57" fmla="*/ 9107454 w 9143999"/>
              <a:gd name="connsiteY57" fmla="*/ 291685 h 4067999"/>
              <a:gd name="connsiteX58" fmla="*/ 8894824 w 9143999"/>
              <a:gd name="connsiteY58" fmla="*/ 469775 h 4067999"/>
              <a:gd name="connsiteX59" fmla="*/ 8894824 w 9143999"/>
              <a:gd name="connsiteY59" fmla="*/ 233504 h 4067999"/>
              <a:gd name="connsiteX60" fmla="*/ 8414510 w 9143999"/>
              <a:gd name="connsiteY60" fmla="*/ 469775 h 4067999"/>
              <a:gd name="connsiteX61" fmla="*/ 8414510 w 9143999"/>
              <a:gd name="connsiteY61" fmla="*/ 706044 h 4067999"/>
              <a:gd name="connsiteX62" fmla="*/ 8894824 w 9143999"/>
              <a:gd name="connsiteY62" fmla="*/ 469775 h 4067999"/>
              <a:gd name="connsiteX63" fmla="*/ 8894824 w 9143999"/>
              <a:gd name="connsiteY63" fmla="*/ 706044 h 4067999"/>
              <a:gd name="connsiteX64" fmla="*/ 9106839 w 9143999"/>
              <a:gd name="connsiteY64" fmla="*/ 697081 h 4067999"/>
              <a:gd name="connsiteX65" fmla="*/ 9143999 w 9143999"/>
              <a:gd name="connsiteY65" fmla="*/ 664225 h 4067999"/>
              <a:gd name="connsiteX66" fmla="*/ 9143999 w 9143999"/>
              <a:gd name="connsiteY66" fmla="*/ 731926 h 4067999"/>
              <a:gd name="connsiteX67" fmla="*/ 9107454 w 9143999"/>
              <a:gd name="connsiteY67" fmla="*/ 764225 h 4067999"/>
              <a:gd name="connsiteX68" fmla="*/ 8894824 w 9143999"/>
              <a:gd name="connsiteY68" fmla="*/ 942314 h 4067999"/>
              <a:gd name="connsiteX69" fmla="*/ 8894824 w 9143999"/>
              <a:gd name="connsiteY69" fmla="*/ 706044 h 4067999"/>
              <a:gd name="connsiteX70" fmla="*/ 8414510 w 9143999"/>
              <a:gd name="connsiteY70" fmla="*/ 942314 h 4067999"/>
              <a:gd name="connsiteX71" fmla="*/ 8414510 w 9143999"/>
              <a:gd name="connsiteY71" fmla="*/ 1178585 h 4067999"/>
              <a:gd name="connsiteX72" fmla="*/ 8894824 w 9143999"/>
              <a:gd name="connsiteY72" fmla="*/ 942314 h 4067999"/>
              <a:gd name="connsiteX73" fmla="*/ 8894824 w 9143999"/>
              <a:gd name="connsiteY73" fmla="*/ 1178585 h 4067999"/>
              <a:gd name="connsiteX74" fmla="*/ 9106839 w 9143999"/>
              <a:gd name="connsiteY74" fmla="*/ 1169621 h 4067999"/>
              <a:gd name="connsiteX75" fmla="*/ 9143999 w 9143999"/>
              <a:gd name="connsiteY75" fmla="*/ 1136765 h 4067999"/>
              <a:gd name="connsiteX76" fmla="*/ 9143999 w 9143999"/>
              <a:gd name="connsiteY76" fmla="*/ 4067999 h 4067999"/>
              <a:gd name="connsiteX77" fmla="*/ 0 w 9143999"/>
              <a:gd name="connsiteY77" fmla="*/ 4067999 h 4067999"/>
              <a:gd name="connsiteX78" fmla="*/ 0 w 9143999"/>
              <a:gd name="connsiteY78" fmla="*/ 680162 h 4067999"/>
              <a:gd name="connsiteX79" fmla="*/ 36544 w 9143999"/>
              <a:gd name="connsiteY79" fmla="*/ 647864 h 4067999"/>
              <a:gd name="connsiteX80" fmla="*/ 249173 w 9143999"/>
              <a:gd name="connsiteY80" fmla="*/ 469774 h 4067999"/>
              <a:gd name="connsiteX81" fmla="*/ 249173 w 9143999"/>
              <a:gd name="connsiteY81" fmla="*/ 706044 h 4067999"/>
              <a:gd name="connsiteX82" fmla="*/ 729488 w 9143999"/>
              <a:gd name="connsiteY82" fmla="*/ 469774 h 4067999"/>
              <a:gd name="connsiteX83" fmla="*/ 729488 w 9143999"/>
              <a:gd name="connsiteY83" fmla="*/ 706044 h 4067999"/>
              <a:gd name="connsiteX84" fmla="*/ 1209802 w 9143999"/>
              <a:gd name="connsiteY84" fmla="*/ 469774 h 4067999"/>
              <a:gd name="connsiteX85" fmla="*/ 1209802 w 9143999"/>
              <a:gd name="connsiteY85" fmla="*/ 706044 h 4067999"/>
              <a:gd name="connsiteX86" fmla="*/ 1690115 w 9143999"/>
              <a:gd name="connsiteY86" fmla="*/ 469774 h 4067999"/>
              <a:gd name="connsiteX87" fmla="*/ 1690115 w 9143999"/>
              <a:gd name="connsiteY87" fmla="*/ 233504 h 4067999"/>
              <a:gd name="connsiteX88" fmla="*/ 1209802 w 9143999"/>
              <a:gd name="connsiteY88" fmla="*/ 469774 h 4067999"/>
              <a:gd name="connsiteX89" fmla="*/ 1209802 w 9143999"/>
              <a:gd name="connsiteY89" fmla="*/ 233504 h 4067999"/>
              <a:gd name="connsiteX90" fmla="*/ 729488 w 9143999"/>
              <a:gd name="connsiteY90" fmla="*/ 469774 h 4067999"/>
              <a:gd name="connsiteX91" fmla="*/ 729488 w 9143999"/>
              <a:gd name="connsiteY91" fmla="*/ 233504 h 4067999"/>
              <a:gd name="connsiteX92" fmla="*/ 249173 w 9143999"/>
              <a:gd name="connsiteY92" fmla="*/ 469774 h 4067999"/>
              <a:gd name="connsiteX93" fmla="*/ 249173 w 9143999"/>
              <a:gd name="connsiteY93" fmla="*/ 233504 h 4067999"/>
              <a:gd name="connsiteX94" fmla="*/ 37214 w 9143999"/>
              <a:gd name="connsiteY94" fmla="*/ 242434 h 4067999"/>
              <a:gd name="connsiteX95" fmla="*/ 0 w 9143999"/>
              <a:gd name="connsiteY95" fmla="*/ 275325 h 4067999"/>
              <a:gd name="connsiteX96" fmla="*/ 0 w 9143999"/>
              <a:gd name="connsiteY96" fmla="*/ 207495 h 4067999"/>
              <a:gd name="connsiteX97" fmla="*/ 36543 w 9143999"/>
              <a:gd name="connsiteY97" fmla="*/ 175197 h 4067999"/>
              <a:gd name="connsiteX98" fmla="*/ 220325 w 9143999"/>
              <a:gd name="connsiteY98" fmla="*/ 5395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9143999" h="4067999">
                <a:moveTo>
                  <a:pt x="239105" y="0"/>
                </a:moveTo>
                <a:lnTo>
                  <a:pt x="268893" y="0"/>
                </a:lnTo>
                <a:lnTo>
                  <a:pt x="298836" y="4391"/>
                </a:lnTo>
                <a:cubicBezTo>
                  <a:pt x="402804" y="37186"/>
                  <a:pt x="418750" y="172188"/>
                  <a:pt x="249173" y="233378"/>
                </a:cubicBezTo>
                <a:cubicBezTo>
                  <a:pt x="465867" y="359629"/>
                  <a:pt x="559778" y="63657"/>
                  <a:pt x="700639" y="5395"/>
                </a:cubicBezTo>
                <a:lnTo>
                  <a:pt x="719420" y="0"/>
                </a:lnTo>
                <a:lnTo>
                  <a:pt x="749207" y="0"/>
                </a:lnTo>
                <a:lnTo>
                  <a:pt x="779150" y="4391"/>
                </a:lnTo>
                <a:cubicBezTo>
                  <a:pt x="883118" y="37186"/>
                  <a:pt x="899064" y="172188"/>
                  <a:pt x="729487" y="233378"/>
                </a:cubicBezTo>
                <a:cubicBezTo>
                  <a:pt x="946181" y="359629"/>
                  <a:pt x="1040092" y="63546"/>
                  <a:pt x="1180953" y="5374"/>
                </a:cubicBezTo>
                <a:lnTo>
                  <a:pt x="1199708" y="0"/>
                </a:lnTo>
                <a:lnTo>
                  <a:pt x="1229521" y="0"/>
                </a:lnTo>
                <a:lnTo>
                  <a:pt x="1259464" y="4391"/>
                </a:lnTo>
                <a:cubicBezTo>
                  <a:pt x="1363432" y="37186"/>
                  <a:pt x="1379378" y="172188"/>
                  <a:pt x="1209801" y="233378"/>
                </a:cubicBezTo>
                <a:cubicBezTo>
                  <a:pt x="1426614" y="359629"/>
                  <a:pt x="1520421" y="63546"/>
                  <a:pt x="1661268" y="5374"/>
                </a:cubicBezTo>
                <a:lnTo>
                  <a:pt x="1680023" y="0"/>
                </a:lnTo>
                <a:lnTo>
                  <a:pt x="1709835" y="0"/>
                </a:lnTo>
                <a:lnTo>
                  <a:pt x="1739778" y="4391"/>
                </a:lnTo>
                <a:cubicBezTo>
                  <a:pt x="1843746" y="37186"/>
                  <a:pt x="1859692" y="172188"/>
                  <a:pt x="1690115" y="233378"/>
                </a:cubicBezTo>
                <a:cubicBezTo>
                  <a:pt x="1906809" y="359629"/>
                  <a:pt x="2000720" y="63546"/>
                  <a:pt x="2141581" y="5374"/>
                </a:cubicBezTo>
                <a:lnTo>
                  <a:pt x="2160336" y="0"/>
                </a:lnTo>
                <a:lnTo>
                  <a:pt x="2190148" y="0"/>
                </a:lnTo>
                <a:lnTo>
                  <a:pt x="2220091" y="4391"/>
                </a:lnTo>
                <a:cubicBezTo>
                  <a:pt x="2324059" y="37186"/>
                  <a:pt x="2340005" y="172188"/>
                  <a:pt x="2170428" y="233378"/>
                </a:cubicBezTo>
                <a:cubicBezTo>
                  <a:pt x="2387241" y="359628"/>
                  <a:pt x="2481047" y="63546"/>
                  <a:pt x="2621895" y="5374"/>
                </a:cubicBezTo>
                <a:lnTo>
                  <a:pt x="2640649" y="0"/>
                </a:lnTo>
                <a:lnTo>
                  <a:pt x="2670462" y="0"/>
                </a:lnTo>
                <a:lnTo>
                  <a:pt x="2700405" y="4391"/>
                </a:lnTo>
                <a:cubicBezTo>
                  <a:pt x="2804373" y="37186"/>
                  <a:pt x="2820319" y="172188"/>
                  <a:pt x="2650742" y="233378"/>
                </a:cubicBezTo>
                <a:cubicBezTo>
                  <a:pt x="2867436" y="359628"/>
                  <a:pt x="2961347" y="63546"/>
                  <a:pt x="3102208" y="5374"/>
                </a:cubicBezTo>
                <a:lnTo>
                  <a:pt x="3120963" y="0"/>
                </a:lnTo>
                <a:lnTo>
                  <a:pt x="6993300" y="0"/>
                </a:lnTo>
                <a:lnTo>
                  <a:pt x="7023267" y="4392"/>
                </a:lnTo>
                <a:cubicBezTo>
                  <a:pt x="7127296" y="37186"/>
                  <a:pt x="7143145" y="172188"/>
                  <a:pt x="6973568" y="233378"/>
                </a:cubicBezTo>
                <a:cubicBezTo>
                  <a:pt x="7190381" y="359629"/>
                  <a:pt x="7284187" y="63546"/>
                  <a:pt x="7425035" y="5374"/>
                </a:cubicBezTo>
                <a:lnTo>
                  <a:pt x="7443790" y="0"/>
                </a:lnTo>
                <a:lnTo>
                  <a:pt x="7473600" y="0"/>
                </a:lnTo>
                <a:lnTo>
                  <a:pt x="7503545" y="4392"/>
                </a:lnTo>
                <a:cubicBezTo>
                  <a:pt x="7607513" y="37186"/>
                  <a:pt x="7623459" y="172188"/>
                  <a:pt x="7453882" y="233378"/>
                </a:cubicBezTo>
                <a:cubicBezTo>
                  <a:pt x="7670576" y="359629"/>
                  <a:pt x="7764487" y="63546"/>
                  <a:pt x="7905348" y="5374"/>
                </a:cubicBezTo>
                <a:lnTo>
                  <a:pt x="7924104" y="0"/>
                </a:lnTo>
                <a:lnTo>
                  <a:pt x="7953914" y="0"/>
                </a:lnTo>
                <a:lnTo>
                  <a:pt x="7983859" y="4392"/>
                </a:lnTo>
                <a:cubicBezTo>
                  <a:pt x="8087827" y="37186"/>
                  <a:pt x="8103773" y="172188"/>
                  <a:pt x="7934196" y="233378"/>
                </a:cubicBezTo>
                <a:cubicBezTo>
                  <a:pt x="8151010" y="359629"/>
                  <a:pt x="8244816" y="63546"/>
                  <a:pt x="8385663" y="5374"/>
                </a:cubicBezTo>
                <a:lnTo>
                  <a:pt x="8404418" y="0"/>
                </a:lnTo>
                <a:lnTo>
                  <a:pt x="8434228" y="0"/>
                </a:lnTo>
                <a:lnTo>
                  <a:pt x="8464173" y="4392"/>
                </a:lnTo>
                <a:cubicBezTo>
                  <a:pt x="8568140" y="37186"/>
                  <a:pt x="8584087" y="172188"/>
                  <a:pt x="8414510" y="233378"/>
                </a:cubicBezTo>
                <a:cubicBezTo>
                  <a:pt x="8631204" y="359629"/>
                  <a:pt x="8725115" y="63546"/>
                  <a:pt x="8865976" y="5374"/>
                </a:cubicBezTo>
                <a:lnTo>
                  <a:pt x="8884732" y="0"/>
                </a:lnTo>
                <a:lnTo>
                  <a:pt x="8914542" y="0"/>
                </a:lnTo>
                <a:lnTo>
                  <a:pt x="8944487" y="4392"/>
                </a:lnTo>
                <a:cubicBezTo>
                  <a:pt x="9048455" y="37186"/>
                  <a:pt x="9064402" y="172188"/>
                  <a:pt x="8894824" y="233378"/>
                </a:cubicBezTo>
                <a:cubicBezTo>
                  <a:pt x="8981550" y="283879"/>
                  <a:pt x="9048594" y="266805"/>
                  <a:pt x="9106840" y="224414"/>
                </a:cubicBezTo>
                <a:lnTo>
                  <a:pt x="9143999" y="191559"/>
                </a:lnTo>
                <a:lnTo>
                  <a:pt x="9143999" y="259386"/>
                </a:lnTo>
                <a:lnTo>
                  <a:pt x="9107454" y="291685"/>
                </a:lnTo>
                <a:cubicBezTo>
                  <a:pt x="9035985" y="364435"/>
                  <a:pt x="8973691" y="457169"/>
                  <a:pt x="8894824" y="469775"/>
                </a:cubicBezTo>
                <a:cubicBezTo>
                  <a:pt x="8749536" y="469775"/>
                  <a:pt x="8701022" y="303435"/>
                  <a:pt x="8894824" y="233504"/>
                </a:cubicBezTo>
                <a:cubicBezTo>
                  <a:pt x="8663684" y="98836"/>
                  <a:pt x="8572244" y="444564"/>
                  <a:pt x="8414510" y="469775"/>
                </a:cubicBezTo>
                <a:cubicBezTo>
                  <a:pt x="8559925" y="469775"/>
                  <a:pt x="8608312" y="636114"/>
                  <a:pt x="8414510" y="706044"/>
                </a:cubicBezTo>
                <a:cubicBezTo>
                  <a:pt x="8645777" y="840712"/>
                  <a:pt x="8737090" y="494859"/>
                  <a:pt x="8894824" y="469775"/>
                </a:cubicBezTo>
                <a:cubicBezTo>
                  <a:pt x="9040112" y="469775"/>
                  <a:pt x="9088626" y="636114"/>
                  <a:pt x="8894824" y="706044"/>
                </a:cubicBezTo>
                <a:cubicBezTo>
                  <a:pt x="8981549" y="756545"/>
                  <a:pt x="9048593" y="739472"/>
                  <a:pt x="9106839" y="697081"/>
                </a:cubicBezTo>
                <a:lnTo>
                  <a:pt x="9143999" y="664225"/>
                </a:lnTo>
                <a:lnTo>
                  <a:pt x="9143999" y="731926"/>
                </a:lnTo>
                <a:lnTo>
                  <a:pt x="9107454" y="764225"/>
                </a:lnTo>
                <a:cubicBezTo>
                  <a:pt x="9035985" y="836975"/>
                  <a:pt x="8973691" y="929710"/>
                  <a:pt x="8894824" y="942314"/>
                </a:cubicBezTo>
                <a:cubicBezTo>
                  <a:pt x="8749536" y="942314"/>
                  <a:pt x="8701022" y="775975"/>
                  <a:pt x="8894824" y="706044"/>
                </a:cubicBezTo>
                <a:cubicBezTo>
                  <a:pt x="8663684" y="571377"/>
                  <a:pt x="8572244" y="917104"/>
                  <a:pt x="8414510" y="942314"/>
                </a:cubicBezTo>
                <a:cubicBezTo>
                  <a:pt x="8559925" y="942314"/>
                  <a:pt x="8608312" y="1108654"/>
                  <a:pt x="8414510" y="1178585"/>
                </a:cubicBezTo>
                <a:cubicBezTo>
                  <a:pt x="8645777" y="1313252"/>
                  <a:pt x="8737090" y="967399"/>
                  <a:pt x="8894824" y="942314"/>
                </a:cubicBezTo>
                <a:cubicBezTo>
                  <a:pt x="9040112" y="942314"/>
                  <a:pt x="9088626" y="1108654"/>
                  <a:pt x="8894824" y="1178585"/>
                </a:cubicBezTo>
                <a:cubicBezTo>
                  <a:pt x="8981549" y="1229085"/>
                  <a:pt x="9048593" y="1212012"/>
                  <a:pt x="9106839" y="1169621"/>
                </a:cubicBezTo>
                <a:lnTo>
                  <a:pt x="9143999" y="1136765"/>
                </a:lnTo>
                <a:lnTo>
                  <a:pt x="9143999" y="4067999"/>
                </a:lnTo>
                <a:lnTo>
                  <a:pt x="0" y="4067999"/>
                </a:lnTo>
                <a:lnTo>
                  <a:pt x="0" y="680162"/>
                </a:lnTo>
                <a:lnTo>
                  <a:pt x="36544" y="647864"/>
                </a:lnTo>
                <a:cubicBezTo>
                  <a:pt x="108013" y="575114"/>
                  <a:pt x="170306" y="482380"/>
                  <a:pt x="249173" y="469774"/>
                </a:cubicBezTo>
                <a:cubicBezTo>
                  <a:pt x="394461" y="469774"/>
                  <a:pt x="442975" y="636114"/>
                  <a:pt x="249173" y="706044"/>
                </a:cubicBezTo>
                <a:cubicBezTo>
                  <a:pt x="480440" y="840712"/>
                  <a:pt x="571753" y="494858"/>
                  <a:pt x="729488" y="469774"/>
                </a:cubicBezTo>
                <a:cubicBezTo>
                  <a:pt x="874775" y="469774"/>
                  <a:pt x="923289" y="636114"/>
                  <a:pt x="729488" y="706044"/>
                </a:cubicBezTo>
                <a:cubicBezTo>
                  <a:pt x="960627" y="840712"/>
                  <a:pt x="1052068" y="494858"/>
                  <a:pt x="1209802" y="469774"/>
                </a:cubicBezTo>
                <a:cubicBezTo>
                  <a:pt x="1355089" y="469774"/>
                  <a:pt x="1403604" y="636114"/>
                  <a:pt x="1209802" y="706044"/>
                </a:cubicBezTo>
                <a:cubicBezTo>
                  <a:pt x="1441069" y="840712"/>
                  <a:pt x="1532381" y="494858"/>
                  <a:pt x="1690115" y="469774"/>
                </a:cubicBezTo>
                <a:cubicBezTo>
                  <a:pt x="1544827" y="469774"/>
                  <a:pt x="1496314" y="303435"/>
                  <a:pt x="1690115" y="233504"/>
                </a:cubicBezTo>
                <a:cubicBezTo>
                  <a:pt x="1458975" y="98836"/>
                  <a:pt x="1367535" y="444564"/>
                  <a:pt x="1209802" y="469774"/>
                </a:cubicBezTo>
                <a:cubicBezTo>
                  <a:pt x="1064513" y="469774"/>
                  <a:pt x="1015999" y="303435"/>
                  <a:pt x="1209802" y="233504"/>
                </a:cubicBezTo>
                <a:cubicBezTo>
                  <a:pt x="978661" y="98836"/>
                  <a:pt x="887222" y="444564"/>
                  <a:pt x="729488" y="469774"/>
                </a:cubicBezTo>
                <a:cubicBezTo>
                  <a:pt x="584199" y="469774"/>
                  <a:pt x="535685" y="303435"/>
                  <a:pt x="729488" y="233504"/>
                </a:cubicBezTo>
                <a:cubicBezTo>
                  <a:pt x="498348" y="98836"/>
                  <a:pt x="406907" y="444564"/>
                  <a:pt x="249173" y="469774"/>
                </a:cubicBezTo>
                <a:cubicBezTo>
                  <a:pt x="103885" y="469774"/>
                  <a:pt x="55371" y="303435"/>
                  <a:pt x="249173" y="233504"/>
                </a:cubicBezTo>
                <a:cubicBezTo>
                  <a:pt x="162496" y="183004"/>
                  <a:pt x="95464" y="200059"/>
                  <a:pt x="37214" y="242434"/>
                </a:cubicBezTo>
                <a:lnTo>
                  <a:pt x="0" y="275325"/>
                </a:lnTo>
                <a:lnTo>
                  <a:pt x="0" y="207495"/>
                </a:lnTo>
                <a:lnTo>
                  <a:pt x="36543" y="175197"/>
                </a:lnTo>
                <a:cubicBezTo>
                  <a:pt x="99079" y="111541"/>
                  <a:pt x="154589" y="32584"/>
                  <a:pt x="220325" y="5395"/>
                </a:cubicBezTo>
                <a:close/>
              </a:path>
            </a:pathLst>
          </a:custGeom>
          <a:solidFill>
            <a:srgbClr val="009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65255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Stadhuis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4198432"/>
            <a:ext cx="7151763" cy="940635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09526A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58328308-51A5-D741-BCD4-4285ED79CE7F}"/>
              </a:ext>
            </a:extLst>
          </p:cNvPr>
          <p:cNvSpPr/>
          <p:nvPr userDrawn="1"/>
        </p:nvSpPr>
        <p:spPr>
          <a:xfrm>
            <a:off x="2" y="4432"/>
            <a:ext cx="9143999" cy="4194000"/>
          </a:xfrm>
          <a:custGeom>
            <a:avLst/>
            <a:gdLst>
              <a:gd name="connsiteX0" fmla="*/ 8756092 w 9143999"/>
              <a:gd name="connsiteY0" fmla="*/ 3585146 h 4194000"/>
              <a:gd name="connsiteX1" fmla="*/ 9143999 w 9143999"/>
              <a:gd name="connsiteY1" fmla="*/ 3585146 h 4194000"/>
              <a:gd name="connsiteX2" fmla="*/ 9143999 w 9143999"/>
              <a:gd name="connsiteY2" fmla="*/ 3889573 h 4194000"/>
              <a:gd name="connsiteX3" fmla="*/ 9130361 w 9143999"/>
              <a:gd name="connsiteY3" fmla="*/ 3889573 h 4194000"/>
              <a:gd name="connsiteX4" fmla="*/ 9130361 w 9143999"/>
              <a:gd name="connsiteY4" fmla="*/ 3857775 h 4194000"/>
              <a:gd name="connsiteX5" fmla="*/ 9113089 w 9143999"/>
              <a:gd name="connsiteY5" fmla="*/ 3857775 h 4194000"/>
              <a:gd name="connsiteX6" fmla="*/ 9113089 w 9143999"/>
              <a:gd name="connsiteY6" fmla="*/ 3825977 h 4194000"/>
              <a:gd name="connsiteX7" fmla="*/ 9095943 w 9143999"/>
              <a:gd name="connsiteY7" fmla="*/ 3825977 h 4194000"/>
              <a:gd name="connsiteX8" fmla="*/ 9095943 w 9143999"/>
              <a:gd name="connsiteY8" fmla="*/ 3794179 h 4194000"/>
              <a:gd name="connsiteX9" fmla="*/ 9078672 w 9143999"/>
              <a:gd name="connsiteY9" fmla="*/ 3794179 h 4194000"/>
              <a:gd name="connsiteX10" fmla="*/ 9078672 w 9143999"/>
              <a:gd name="connsiteY10" fmla="*/ 3762380 h 4194000"/>
              <a:gd name="connsiteX11" fmla="*/ 9061400 w 9143999"/>
              <a:gd name="connsiteY11" fmla="*/ 3762380 h 4194000"/>
              <a:gd name="connsiteX12" fmla="*/ 9061400 w 9143999"/>
              <a:gd name="connsiteY12" fmla="*/ 3794179 h 4194000"/>
              <a:gd name="connsiteX13" fmla="*/ 9044128 w 9143999"/>
              <a:gd name="connsiteY13" fmla="*/ 3794179 h 4194000"/>
              <a:gd name="connsiteX14" fmla="*/ 9044128 w 9143999"/>
              <a:gd name="connsiteY14" fmla="*/ 3825977 h 4194000"/>
              <a:gd name="connsiteX15" fmla="*/ 9026982 w 9143999"/>
              <a:gd name="connsiteY15" fmla="*/ 3825977 h 4194000"/>
              <a:gd name="connsiteX16" fmla="*/ 9026982 w 9143999"/>
              <a:gd name="connsiteY16" fmla="*/ 3857775 h 4194000"/>
              <a:gd name="connsiteX17" fmla="*/ 9009711 w 9143999"/>
              <a:gd name="connsiteY17" fmla="*/ 3857775 h 4194000"/>
              <a:gd name="connsiteX18" fmla="*/ 9009711 w 9143999"/>
              <a:gd name="connsiteY18" fmla="*/ 3889573 h 4194000"/>
              <a:gd name="connsiteX19" fmla="*/ 8996884 w 9143999"/>
              <a:gd name="connsiteY19" fmla="*/ 3889573 h 4194000"/>
              <a:gd name="connsiteX20" fmla="*/ 8996884 w 9143999"/>
              <a:gd name="connsiteY20" fmla="*/ 3858282 h 4194000"/>
              <a:gd name="connsiteX21" fmla="*/ 8979612 w 9143999"/>
              <a:gd name="connsiteY21" fmla="*/ 3858282 h 4194000"/>
              <a:gd name="connsiteX22" fmla="*/ 8979612 w 9143999"/>
              <a:gd name="connsiteY22" fmla="*/ 3826483 h 4194000"/>
              <a:gd name="connsiteX23" fmla="*/ 8962467 w 9143999"/>
              <a:gd name="connsiteY23" fmla="*/ 3826483 h 4194000"/>
              <a:gd name="connsiteX24" fmla="*/ 8962467 w 9143999"/>
              <a:gd name="connsiteY24" fmla="*/ 3794685 h 4194000"/>
              <a:gd name="connsiteX25" fmla="*/ 8945194 w 9143999"/>
              <a:gd name="connsiteY25" fmla="*/ 3794685 h 4194000"/>
              <a:gd name="connsiteX26" fmla="*/ 8945194 w 9143999"/>
              <a:gd name="connsiteY26" fmla="*/ 3762887 h 4194000"/>
              <a:gd name="connsiteX27" fmla="*/ 8937956 w 9143999"/>
              <a:gd name="connsiteY27" fmla="*/ 3762887 h 4194000"/>
              <a:gd name="connsiteX28" fmla="*/ 8928050 w 9143999"/>
              <a:gd name="connsiteY28" fmla="*/ 3762887 h 4194000"/>
              <a:gd name="connsiteX29" fmla="*/ 8928050 w 9143999"/>
              <a:gd name="connsiteY29" fmla="*/ 3731089 h 4194000"/>
              <a:gd name="connsiteX30" fmla="*/ 8910905 w 9143999"/>
              <a:gd name="connsiteY30" fmla="*/ 3731089 h 4194000"/>
              <a:gd name="connsiteX31" fmla="*/ 8910905 w 9143999"/>
              <a:gd name="connsiteY31" fmla="*/ 3699290 h 4194000"/>
              <a:gd name="connsiteX32" fmla="*/ 8893632 w 9143999"/>
              <a:gd name="connsiteY32" fmla="*/ 3699290 h 4194000"/>
              <a:gd name="connsiteX33" fmla="*/ 8893632 w 9143999"/>
              <a:gd name="connsiteY33" fmla="*/ 3667492 h 4194000"/>
              <a:gd name="connsiteX34" fmla="*/ 8876488 w 9143999"/>
              <a:gd name="connsiteY34" fmla="*/ 3667492 h 4194000"/>
              <a:gd name="connsiteX35" fmla="*/ 8876488 w 9143999"/>
              <a:gd name="connsiteY35" fmla="*/ 3699290 h 4194000"/>
              <a:gd name="connsiteX36" fmla="*/ 8870645 w 9143999"/>
              <a:gd name="connsiteY36" fmla="*/ 3699290 h 4194000"/>
              <a:gd name="connsiteX37" fmla="*/ 8859343 w 9143999"/>
              <a:gd name="connsiteY37" fmla="*/ 3699290 h 4194000"/>
              <a:gd name="connsiteX38" fmla="*/ 8859343 w 9143999"/>
              <a:gd name="connsiteY38" fmla="*/ 3731089 h 4194000"/>
              <a:gd name="connsiteX39" fmla="*/ 8842070 w 9143999"/>
              <a:gd name="connsiteY39" fmla="*/ 3731089 h 4194000"/>
              <a:gd name="connsiteX40" fmla="*/ 8842070 w 9143999"/>
              <a:gd name="connsiteY40" fmla="*/ 3762887 h 4194000"/>
              <a:gd name="connsiteX41" fmla="*/ 8838642 w 9143999"/>
              <a:gd name="connsiteY41" fmla="*/ 3762887 h 4194000"/>
              <a:gd name="connsiteX42" fmla="*/ 8824926 w 9143999"/>
              <a:gd name="connsiteY42" fmla="*/ 3762887 h 4194000"/>
              <a:gd name="connsiteX43" fmla="*/ 8824926 w 9143999"/>
              <a:gd name="connsiteY43" fmla="*/ 3794685 h 4194000"/>
              <a:gd name="connsiteX44" fmla="*/ 8807654 w 9143999"/>
              <a:gd name="connsiteY44" fmla="*/ 3794685 h 4194000"/>
              <a:gd name="connsiteX45" fmla="*/ 8807654 w 9143999"/>
              <a:gd name="connsiteY45" fmla="*/ 3826483 h 4194000"/>
              <a:gd name="connsiteX46" fmla="*/ 8790509 w 9143999"/>
              <a:gd name="connsiteY46" fmla="*/ 3826483 h 4194000"/>
              <a:gd name="connsiteX47" fmla="*/ 8790509 w 9143999"/>
              <a:gd name="connsiteY47" fmla="*/ 3858282 h 4194000"/>
              <a:gd name="connsiteX48" fmla="*/ 8773237 w 9143999"/>
              <a:gd name="connsiteY48" fmla="*/ 3858282 h 4194000"/>
              <a:gd name="connsiteX49" fmla="*/ 8773237 w 9143999"/>
              <a:gd name="connsiteY49" fmla="*/ 3890080 h 4194000"/>
              <a:gd name="connsiteX50" fmla="*/ 8771713 w 9143999"/>
              <a:gd name="connsiteY50" fmla="*/ 3890080 h 4194000"/>
              <a:gd name="connsiteX51" fmla="*/ 8756092 w 9143999"/>
              <a:gd name="connsiteY51" fmla="*/ 3890080 h 4194000"/>
              <a:gd name="connsiteX52" fmla="*/ 8756092 w 9143999"/>
              <a:gd name="connsiteY52" fmla="*/ 3889067 h 4194000"/>
              <a:gd name="connsiteX53" fmla="*/ 8756092 w 9143999"/>
              <a:gd name="connsiteY53" fmla="*/ 3879692 h 4194000"/>
              <a:gd name="connsiteX54" fmla="*/ 8756092 w 9143999"/>
              <a:gd name="connsiteY54" fmla="*/ 3855495 h 4194000"/>
              <a:gd name="connsiteX55" fmla="*/ 8092898 w 9143999"/>
              <a:gd name="connsiteY55" fmla="*/ 2449655 h 4194000"/>
              <a:gd name="connsiteX56" fmla="*/ 8092898 w 9143999"/>
              <a:gd name="connsiteY56" fmla="*/ 2481453 h 4194000"/>
              <a:gd name="connsiteX57" fmla="*/ 8087056 w 9143999"/>
              <a:gd name="connsiteY57" fmla="*/ 2481453 h 4194000"/>
              <a:gd name="connsiteX58" fmla="*/ 8075626 w 9143999"/>
              <a:gd name="connsiteY58" fmla="*/ 2481453 h 4194000"/>
              <a:gd name="connsiteX59" fmla="*/ 8075626 w 9143999"/>
              <a:gd name="connsiteY59" fmla="*/ 2513251 h 4194000"/>
              <a:gd name="connsiteX60" fmla="*/ 8058354 w 9143999"/>
              <a:gd name="connsiteY60" fmla="*/ 2513251 h 4194000"/>
              <a:gd name="connsiteX61" fmla="*/ 8058354 w 9143999"/>
              <a:gd name="connsiteY61" fmla="*/ 2545050 h 4194000"/>
              <a:gd name="connsiteX62" fmla="*/ 8054925 w 9143999"/>
              <a:gd name="connsiteY62" fmla="*/ 2545050 h 4194000"/>
              <a:gd name="connsiteX63" fmla="*/ 8041209 w 9143999"/>
              <a:gd name="connsiteY63" fmla="*/ 2545050 h 4194000"/>
              <a:gd name="connsiteX64" fmla="*/ 8041209 w 9143999"/>
              <a:gd name="connsiteY64" fmla="*/ 2576848 h 4194000"/>
              <a:gd name="connsiteX65" fmla="*/ 8023937 w 9143999"/>
              <a:gd name="connsiteY65" fmla="*/ 2576848 h 4194000"/>
              <a:gd name="connsiteX66" fmla="*/ 8023937 w 9143999"/>
              <a:gd name="connsiteY66" fmla="*/ 2608646 h 4194000"/>
              <a:gd name="connsiteX67" fmla="*/ 8006792 w 9143999"/>
              <a:gd name="connsiteY67" fmla="*/ 2608646 h 4194000"/>
              <a:gd name="connsiteX68" fmla="*/ 8006792 w 9143999"/>
              <a:gd name="connsiteY68" fmla="*/ 2640445 h 4194000"/>
              <a:gd name="connsiteX69" fmla="*/ 7989520 w 9143999"/>
              <a:gd name="connsiteY69" fmla="*/ 2640445 h 4194000"/>
              <a:gd name="connsiteX70" fmla="*/ 7989520 w 9143999"/>
              <a:gd name="connsiteY70" fmla="*/ 2672243 h 4194000"/>
              <a:gd name="connsiteX71" fmla="*/ 7987996 w 9143999"/>
              <a:gd name="connsiteY71" fmla="*/ 2672243 h 4194000"/>
              <a:gd name="connsiteX72" fmla="*/ 7972375 w 9143999"/>
              <a:gd name="connsiteY72" fmla="*/ 2672243 h 4194000"/>
              <a:gd name="connsiteX73" fmla="*/ 7972375 w 9143999"/>
              <a:gd name="connsiteY73" fmla="*/ 2681618 h 4194000"/>
              <a:gd name="connsiteX74" fmla="*/ 7972375 w 9143999"/>
              <a:gd name="connsiteY74" fmla="*/ 2705942 h 4194000"/>
              <a:gd name="connsiteX75" fmla="*/ 7972375 w 9143999"/>
              <a:gd name="connsiteY75" fmla="*/ 2976164 h 4194000"/>
              <a:gd name="connsiteX76" fmla="*/ 8364043 w 9143999"/>
              <a:gd name="connsiteY76" fmla="*/ 2976164 h 4194000"/>
              <a:gd name="connsiteX77" fmla="*/ 8364043 w 9143999"/>
              <a:gd name="connsiteY77" fmla="*/ 3248793 h 4194000"/>
              <a:gd name="connsiteX78" fmla="*/ 8364043 w 9143999"/>
              <a:gd name="connsiteY78" fmla="*/ 3270710 h 4194000"/>
              <a:gd name="connsiteX79" fmla="*/ 8364043 w 9143999"/>
              <a:gd name="connsiteY79" fmla="*/ 3280591 h 4194000"/>
              <a:gd name="connsiteX80" fmla="*/ 8346898 w 9143999"/>
              <a:gd name="connsiteY80" fmla="*/ 3280591 h 4194000"/>
              <a:gd name="connsiteX81" fmla="*/ 8346898 w 9143999"/>
              <a:gd name="connsiteY81" fmla="*/ 3248793 h 4194000"/>
              <a:gd name="connsiteX82" fmla="*/ 8329626 w 9143999"/>
              <a:gd name="connsiteY82" fmla="*/ 3248793 h 4194000"/>
              <a:gd name="connsiteX83" fmla="*/ 8329626 w 9143999"/>
              <a:gd name="connsiteY83" fmla="*/ 3216995 h 4194000"/>
              <a:gd name="connsiteX84" fmla="*/ 8312481 w 9143999"/>
              <a:gd name="connsiteY84" fmla="*/ 3216995 h 4194000"/>
              <a:gd name="connsiteX85" fmla="*/ 8312481 w 9143999"/>
              <a:gd name="connsiteY85" fmla="*/ 3185196 h 4194000"/>
              <a:gd name="connsiteX86" fmla="*/ 8295209 w 9143999"/>
              <a:gd name="connsiteY86" fmla="*/ 3185196 h 4194000"/>
              <a:gd name="connsiteX87" fmla="*/ 8295209 w 9143999"/>
              <a:gd name="connsiteY87" fmla="*/ 3153398 h 4194000"/>
              <a:gd name="connsiteX88" fmla="*/ 8277937 w 9143999"/>
              <a:gd name="connsiteY88" fmla="*/ 3153398 h 4194000"/>
              <a:gd name="connsiteX89" fmla="*/ 8277937 w 9143999"/>
              <a:gd name="connsiteY89" fmla="*/ 3185196 h 4194000"/>
              <a:gd name="connsiteX90" fmla="*/ 8260792 w 9143999"/>
              <a:gd name="connsiteY90" fmla="*/ 3185196 h 4194000"/>
              <a:gd name="connsiteX91" fmla="*/ 8260792 w 9143999"/>
              <a:gd name="connsiteY91" fmla="*/ 3216995 h 4194000"/>
              <a:gd name="connsiteX92" fmla="*/ 8243647 w 9143999"/>
              <a:gd name="connsiteY92" fmla="*/ 3216995 h 4194000"/>
              <a:gd name="connsiteX93" fmla="*/ 8243647 w 9143999"/>
              <a:gd name="connsiteY93" fmla="*/ 3248793 h 4194000"/>
              <a:gd name="connsiteX94" fmla="*/ 8226375 w 9143999"/>
              <a:gd name="connsiteY94" fmla="*/ 3248793 h 4194000"/>
              <a:gd name="connsiteX95" fmla="*/ 8226375 w 9143999"/>
              <a:gd name="connsiteY95" fmla="*/ 3280718 h 4194000"/>
              <a:gd name="connsiteX96" fmla="*/ 8213421 w 9143999"/>
              <a:gd name="connsiteY96" fmla="*/ 3280718 h 4194000"/>
              <a:gd name="connsiteX97" fmla="*/ 8213421 w 9143999"/>
              <a:gd name="connsiteY97" fmla="*/ 3249427 h 4194000"/>
              <a:gd name="connsiteX98" fmla="*/ 8196149 w 9143999"/>
              <a:gd name="connsiteY98" fmla="*/ 3249427 h 4194000"/>
              <a:gd name="connsiteX99" fmla="*/ 8196149 w 9143999"/>
              <a:gd name="connsiteY99" fmla="*/ 3217628 h 4194000"/>
              <a:gd name="connsiteX100" fmla="*/ 8179004 w 9143999"/>
              <a:gd name="connsiteY100" fmla="*/ 3217628 h 4194000"/>
              <a:gd name="connsiteX101" fmla="*/ 8179004 w 9143999"/>
              <a:gd name="connsiteY101" fmla="*/ 3185830 h 4194000"/>
              <a:gd name="connsiteX102" fmla="*/ 8161732 w 9143999"/>
              <a:gd name="connsiteY102" fmla="*/ 3185830 h 4194000"/>
              <a:gd name="connsiteX103" fmla="*/ 8161732 w 9143999"/>
              <a:gd name="connsiteY103" fmla="*/ 3153905 h 4194000"/>
              <a:gd name="connsiteX104" fmla="*/ 8154493 w 9143999"/>
              <a:gd name="connsiteY104" fmla="*/ 3153905 h 4194000"/>
              <a:gd name="connsiteX105" fmla="*/ 8144460 w 9143999"/>
              <a:gd name="connsiteY105" fmla="*/ 3153905 h 4194000"/>
              <a:gd name="connsiteX106" fmla="*/ 8144460 w 9143999"/>
              <a:gd name="connsiteY106" fmla="*/ 3122106 h 4194000"/>
              <a:gd name="connsiteX107" fmla="*/ 8127315 w 9143999"/>
              <a:gd name="connsiteY107" fmla="*/ 3122106 h 4194000"/>
              <a:gd name="connsiteX108" fmla="*/ 8127315 w 9143999"/>
              <a:gd name="connsiteY108" fmla="*/ 3090308 h 4194000"/>
              <a:gd name="connsiteX109" fmla="*/ 8110043 w 9143999"/>
              <a:gd name="connsiteY109" fmla="*/ 3090308 h 4194000"/>
              <a:gd name="connsiteX110" fmla="*/ 8110043 w 9143999"/>
              <a:gd name="connsiteY110" fmla="*/ 3058510 h 4194000"/>
              <a:gd name="connsiteX111" fmla="*/ 8092898 w 9143999"/>
              <a:gd name="connsiteY111" fmla="*/ 3058510 h 4194000"/>
              <a:gd name="connsiteX112" fmla="*/ 8092898 w 9143999"/>
              <a:gd name="connsiteY112" fmla="*/ 3090308 h 4194000"/>
              <a:gd name="connsiteX113" fmla="*/ 8086929 w 9143999"/>
              <a:gd name="connsiteY113" fmla="*/ 3090308 h 4194000"/>
              <a:gd name="connsiteX114" fmla="*/ 8075626 w 9143999"/>
              <a:gd name="connsiteY114" fmla="*/ 3090308 h 4194000"/>
              <a:gd name="connsiteX115" fmla="*/ 8075626 w 9143999"/>
              <a:gd name="connsiteY115" fmla="*/ 3122106 h 4194000"/>
              <a:gd name="connsiteX116" fmla="*/ 8058354 w 9143999"/>
              <a:gd name="connsiteY116" fmla="*/ 3122106 h 4194000"/>
              <a:gd name="connsiteX117" fmla="*/ 8058354 w 9143999"/>
              <a:gd name="connsiteY117" fmla="*/ 3153905 h 4194000"/>
              <a:gd name="connsiteX118" fmla="*/ 8054925 w 9143999"/>
              <a:gd name="connsiteY118" fmla="*/ 3153905 h 4194000"/>
              <a:gd name="connsiteX119" fmla="*/ 8041209 w 9143999"/>
              <a:gd name="connsiteY119" fmla="*/ 3153905 h 4194000"/>
              <a:gd name="connsiteX120" fmla="*/ 8041209 w 9143999"/>
              <a:gd name="connsiteY120" fmla="*/ 3185830 h 4194000"/>
              <a:gd name="connsiteX121" fmla="*/ 8023937 w 9143999"/>
              <a:gd name="connsiteY121" fmla="*/ 3185830 h 4194000"/>
              <a:gd name="connsiteX122" fmla="*/ 8023937 w 9143999"/>
              <a:gd name="connsiteY122" fmla="*/ 3217628 h 4194000"/>
              <a:gd name="connsiteX123" fmla="*/ 8006792 w 9143999"/>
              <a:gd name="connsiteY123" fmla="*/ 3217628 h 4194000"/>
              <a:gd name="connsiteX124" fmla="*/ 8006792 w 9143999"/>
              <a:gd name="connsiteY124" fmla="*/ 3249427 h 4194000"/>
              <a:gd name="connsiteX125" fmla="*/ 7989520 w 9143999"/>
              <a:gd name="connsiteY125" fmla="*/ 3249427 h 4194000"/>
              <a:gd name="connsiteX126" fmla="*/ 7989520 w 9143999"/>
              <a:gd name="connsiteY126" fmla="*/ 3281225 h 4194000"/>
              <a:gd name="connsiteX127" fmla="*/ 7987996 w 9143999"/>
              <a:gd name="connsiteY127" fmla="*/ 3281225 h 4194000"/>
              <a:gd name="connsiteX128" fmla="*/ 7972375 w 9143999"/>
              <a:gd name="connsiteY128" fmla="*/ 3281225 h 4194000"/>
              <a:gd name="connsiteX129" fmla="*/ 7972375 w 9143999"/>
              <a:gd name="connsiteY129" fmla="*/ 3290600 h 4194000"/>
              <a:gd name="connsiteX130" fmla="*/ 7972375 w 9143999"/>
              <a:gd name="connsiteY130" fmla="*/ 3314797 h 4194000"/>
              <a:gd name="connsiteX131" fmla="*/ 7972375 w 9143999"/>
              <a:gd name="connsiteY131" fmla="*/ 3585146 h 4194000"/>
              <a:gd name="connsiteX132" fmla="*/ 8364043 w 9143999"/>
              <a:gd name="connsiteY132" fmla="*/ 3585146 h 4194000"/>
              <a:gd name="connsiteX133" fmla="*/ 8364043 w 9143999"/>
              <a:gd name="connsiteY133" fmla="*/ 3312516 h 4194000"/>
              <a:gd name="connsiteX134" fmla="*/ 8364043 w 9143999"/>
              <a:gd name="connsiteY134" fmla="*/ 3290600 h 4194000"/>
              <a:gd name="connsiteX135" fmla="*/ 8364043 w 9143999"/>
              <a:gd name="connsiteY135" fmla="*/ 3280591 h 4194000"/>
              <a:gd name="connsiteX136" fmla="*/ 8381315 w 9143999"/>
              <a:gd name="connsiteY136" fmla="*/ 3280591 h 4194000"/>
              <a:gd name="connsiteX137" fmla="*/ 8381315 w 9143999"/>
              <a:gd name="connsiteY137" fmla="*/ 3312516 h 4194000"/>
              <a:gd name="connsiteX138" fmla="*/ 8398460 w 9143999"/>
              <a:gd name="connsiteY138" fmla="*/ 3312516 h 4194000"/>
              <a:gd name="connsiteX139" fmla="*/ 8398460 w 9143999"/>
              <a:gd name="connsiteY139" fmla="*/ 3344315 h 4194000"/>
              <a:gd name="connsiteX140" fmla="*/ 8415605 w 9143999"/>
              <a:gd name="connsiteY140" fmla="*/ 3344315 h 4194000"/>
              <a:gd name="connsiteX141" fmla="*/ 8415605 w 9143999"/>
              <a:gd name="connsiteY141" fmla="*/ 3376113 h 4194000"/>
              <a:gd name="connsiteX142" fmla="*/ 8432877 w 9143999"/>
              <a:gd name="connsiteY142" fmla="*/ 3376113 h 4194000"/>
              <a:gd name="connsiteX143" fmla="*/ 8432877 w 9143999"/>
              <a:gd name="connsiteY143" fmla="*/ 3407785 h 4194000"/>
              <a:gd name="connsiteX144" fmla="*/ 8450021 w 9143999"/>
              <a:gd name="connsiteY144" fmla="*/ 3407785 h 4194000"/>
              <a:gd name="connsiteX145" fmla="*/ 8450021 w 9143999"/>
              <a:gd name="connsiteY145" fmla="*/ 3376113 h 4194000"/>
              <a:gd name="connsiteX146" fmla="*/ 8467293 w 9143999"/>
              <a:gd name="connsiteY146" fmla="*/ 3376113 h 4194000"/>
              <a:gd name="connsiteX147" fmla="*/ 8467293 w 9143999"/>
              <a:gd name="connsiteY147" fmla="*/ 3344315 h 4194000"/>
              <a:gd name="connsiteX148" fmla="*/ 8484566 w 9143999"/>
              <a:gd name="connsiteY148" fmla="*/ 3344315 h 4194000"/>
              <a:gd name="connsiteX149" fmla="*/ 8484566 w 9143999"/>
              <a:gd name="connsiteY149" fmla="*/ 3312516 h 4194000"/>
              <a:gd name="connsiteX150" fmla="*/ 8501838 w 9143999"/>
              <a:gd name="connsiteY150" fmla="*/ 3312516 h 4194000"/>
              <a:gd name="connsiteX151" fmla="*/ 8501838 w 9143999"/>
              <a:gd name="connsiteY151" fmla="*/ 3280591 h 4194000"/>
              <a:gd name="connsiteX152" fmla="*/ 8514665 w 9143999"/>
              <a:gd name="connsiteY152" fmla="*/ 3280591 h 4194000"/>
              <a:gd name="connsiteX153" fmla="*/ 8514665 w 9143999"/>
              <a:gd name="connsiteY153" fmla="*/ 3311883 h 4194000"/>
              <a:gd name="connsiteX154" fmla="*/ 8531937 w 9143999"/>
              <a:gd name="connsiteY154" fmla="*/ 3311883 h 4194000"/>
              <a:gd name="connsiteX155" fmla="*/ 8531937 w 9143999"/>
              <a:gd name="connsiteY155" fmla="*/ 3343681 h 4194000"/>
              <a:gd name="connsiteX156" fmla="*/ 8549081 w 9143999"/>
              <a:gd name="connsiteY156" fmla="*/ 3343681 h 4194000"/>
              <a:gd name="connsiteX157" fmla="*/ 8549081 w 9143999"/>
              <a:gd name="connsiteY157" fmla="*/ 3375606 h 4194000"/>
              <a:gd name="connsiteX158" fmla="*/ 8566354 w 9143999"/>
              <a:gd name="connsiteY158" fmla="*/ 3375606 h 4194000"/>
              <a:gd name="connsiteX159" fmla="*/ 8566354 w 9143999"/>
              <a:gd name="connsiteY159" fmla="*/ 3407405 h 4194000"/>
              <a:gd name="connsiteX160" fmla="*/ 8573719 w 9143999"/>
              <a:gd name="connsiteY160" fmla="*/ 3407405 h 4194000"/>
              <a:gd name="connsiteX161" fmla="*/ 8583626 w 9143999"/>
              <a:gd name="connsiteY161" fmla="*/ 3407405 h 4194000"/>
              <a:gd name="connsiteX162" fmla="*/ 8583626 w 9143999"/>
              <a:gd name="connsiteY162" fmla="*/ 3439203 h 4194000"/>
              <a:gd name="connsiteX163" fmla="*/ 8600770 w 9143999"/>
              <a:gd name="connsiteY163" fmla="*/ 3439203 h 4194000"/>
              <a:gd name="connsiteX164" fmla="*/ 8600770 w 9143999"/>
              <a:gd name="connsiteY164" fmla="*/ 3471001 h 4194000"/>
              <a:gd name="connsiteX165" fmla="*/ 8618043 w 9143999"/>
              <a:gd name="connsiteY165" fmla="*/ 3471001 h 4194000"/>
              <a:gd name="connsiteX166" fmla="*/ 8618043 w 9143999"/>
              <a:gd name="connsiteY166" fmla="*/ 3502800 h 4194000"/>
              <a:gd name="connsiteX167" fmla="*/ 8635188 w 9143999"/>
              <a:gd name="connsiteY167" fmla="*/ 3502800 h 4194000"/>
              <a:gd name="connsiteX168" fmla="*/ 8635188 w 9143999"/>
              <a:gd name="connsiteY168" fmla="*/ 3471001 h 4194000"/>
              <a:gd name="connsiteX169" fmla="*/ 8641156 w 9143999"/>
              <a:gd name="connsiteY169" fmla="*/ 3471001 h 4194000"/>
              <a:gd name="connsiteX170" fmla="*/ 8652460 w 9143999"/>
              <a:gd name="connsiteY170" fmla="*/ 3471001 h 4194000"/>
              <a:gd name="connsiteX171" fmla="*/ 8652460 w 9143999"/>
              <a:gd name="connsiteY171" fmla="*/ 3439203 h 4194000"/>
              <a:gd name="connsiteX172" fmla="*/ 8669731 w 9143999"/>
              <a:gd name="connsiteY172" fmla="*/ 3439203 h 4194000"/>
              <a:gd name="connsiteX173" fmla="*/ 8669731 w 9143999"/>
              <a:gd name="connsiteY173" fmla="*/ 3407405 h 4194000"/>
              <a:gd name="connsiteX174" fmla="*/ 8673161 w 9143999"/>
              <a:gd name="connsiteY174" fmla="*/ 3407405 h 4194000"/>
              <a:gd name="connsiteX175" fmla="*/ 8686877 w 9143999"/>
              <a:gd name="connsiteY175" fmla="*/ 3407405 h 4194000"/>
              <a:gd name="connsiteX176" fmla="*/ 8686877 w 9143999"/>
              <a:gd name="connsiteY176" fmla="*/ 3375606 h 4194000"/>
              <a:gd name="connsiteX177" fmla="*/ 8704149 w 9143999"/>
              <a:gd name="connsiteY177" fmla="*/ 3375606 h 4194000"/>
              <a:gd name="connsiteX178" fmla="*/ 8704149 w 9143999"/>
              <a:gd name="connsiteY178" fmla="*/ 3343681 h 4194000"/>
              <a:gd name="connsiteX179" fmla="*/ 8721293 w 9143999"/>
              <a:gd name="connsiteY179" fmla="*/ 3343681 h 4194000"/>
              <a:gd name="connsiteX180" fmla="*/ 8721293 w 9143999"/>
              <a:gd name="connsiteY180" fmla="*/ 3311883 h 4194000"/>
              <a:gd name="connsiteX181" fmla="*/ 8738566 w 9143999"/>
              <a:gd name="connsiteY181" fmla="*/ 3311883 h 4194000"/>
              <a:gd name="connsiteX182" fmla="*/ 8738566 w 9143999"/>
              <a:gd name="connsiteY182" fmla="*/ 3280085 h 4194000"/>
              <a:gd name="connsiteX183" fmla="*/ 8740090 w 9143999"/>
              <a:gd name="connsiteY183" fmla="*/ 3280085 h 4194000"/>
              <a:gd name="connsiteX184" fmla="*/ 8755838 w 9143999"/>
              <a:gd name="connsiteY184" fmla="*/ 3280085 h 4194000"/>
              <a:gd name="connsiteX185" fmla="*/ 8755838 w 9143999"/>
              <a:gd name="connsiteY185" fmla="*/ 3270710 h 4194000"/>
              <a:gd name="connsiteX186" fmla="*/ 8755838 w 9143999"/>
              <a:gd name="connsiteY186" fmla="*/ 3246513 h 4194000"/>
              <a:gd name="connsiteX187" fmla="*/ 8755838 w 9143999"/>
              <a:gd name="connsiteY187" fmla="*/ 2976164 h 4194000"/>
              <a:gd name="connsiteX188" fmla="*/ 8364043 w 9143999"/>
              <a:gd name="connsiteY188" fmla="*/ 2976164 h 4194000"/>
              <a:gd name="connsiteX189" fmla="*/ 8364043 w 9143999"/>
              <a:gd name="connsiteY189" fmla="*/ 2703535 h 4194000"/>
              <a:gd name="connsiteX190" fmla="*/ 8364043 w 9143999"/>
              <a:gd name="connsiteY190" fmla="*/ 2681618 h 4194000"/>
              <a:gd name="connsiteX191" fmla="*/ 8364043 w 9143999"/>
              <a:gd name="connsiteY191" fmla="*/ 2671736 h 4194000"/>
              <a:gd name="connsiteX192" fmla="*/ 8346898 w 9143999"/>
              <a:gd name="connsiteY192" fmla="*/ 2671736 h 4194000"/>
              <a:gd name="connsiteX193" fmla="*/ 8346898 w 9143999"/>
              <a:gd name="connsiteY193" fmla="*/ 2639938 h 4194000"/>
              <a:gd name="connsiteX194" fmla="*/ 8329626 w 9143999"/>
              <a:gd name="connsiteY194" fmla="*/ 2639938 h 4194000"/>
              <a:gd name="connsiteX195" fmla="*/ 8329626 w 9143999"/>
              <a:gd name="connsiteY195" fmla="*/ 2608140 h 4194000"/>
              <a:gd name="connsiteX196" fmla="*/ 8312354 w 9143999"/>
              <a:gd name="connsiteY196" fmla="*/ 2608140 h 4194000"/>
              <a:gd name="connsiteX197" fmla="*/ 8312354 w 9143999"/>
              <a:gd name="connsiteY197" fmla="*/ 2576341 h 4194000"/>
              <a:gd name="connsiteX198" fmla="*/ 8295209 w 9143999"/>
              <a:gd name="connsiteY198" fmla="*/ 2576341 h 4194000"/>
              <a:gd name="connsiteX199" fmla="*/ 8295209 w 9143999"/>
              <a:gd name="connsiteY199" fmla="*/ 2544543 h 4194000"/>
              <a:gd name="connsiteX200" fmla="*/ 8278064 w 9143999"/>
              <a:gd name="connsiteY200" fmla="*/ 2544543 h 4194000"/>
              <a:gd name="connsiteX201" fmla="*/ 8278064 w 9143999"/>
              <a:gd name="connsiteY201" fmla="*/ 2576341 h 4194000"/>
              <a:gd name="connsiteX202" fmla="*/ 8260792 w 9143999"/>
              <a:gd name="connsiteY202" fmla="*/ 2576341 h 4194000"/>
              <a:gd name="connsiteX203" fmla="*/ 8260792 w 9143999"/>
              <a:gd name="connsiteY203" fmla="*/ 2608140 h 4194000"/>
              <a:gd name="connsiteX204" fmla="*/ 8243647 w 9143999"/>
              <a:gd name="connsiteY204" fmla="*/ 2608140 h 4194000"/>
              <a:gd name="connsiteX205" fmla="*/ 8243647 w 9143999"/>
              <a:gd name="connsiteY205" fmla="*/ 2639938 h 4194000"/>
              <a:gd name="connsiteX206" fmla="*/ 8226375 w 9143999"/>
              <a:gd name="connsiteY206" fmla="*/ 2639938 h 4194000"/>
              <a:gd name="connsiteX207" fmla="*/ 8226375 w 9143999"/>
              <a:gd name="connsiteY207" fmla="*/ 2671736 h 4194000"/>
              <a:gd name="connsiteX208" fmla="*/ 8213421 w 9143999"/>
              <a:gd name="connsiteY208" fmla="*/ 2671736 h 4194000"/>
              <a:gd name="connsiteX209" fmla="*/ 8213421 w 9143999"/>
              <a:gd name="connsiteY209" fmla="*/ 2640445 h 4194000"/>
              <a:gd name="connsiteX210" fmla="*/ 8196149 w 9143999"/>
              <a:gd name="connsiteY210" fmla="*/ 2640445 h 4194000"/>
              <a:gd name="connsiteX211" fmla="*/ 8196149 w 9143999"/>
              <a:gd name="connsiteY211" fmla="*/ 2608646 h 4194000"/>
              <a:gd name="connsiteX212" fmla="*/ 8179004 w 9143999"/>
              <a:gd name="connsiteY212" fmla="*/ 2608646 h 4194000"/>
              <a:gd name="connsiteX213" fmla="*/ 8179004 w 9143999"/>
              <a:gd name="connsiteY213" fmla="*/ 2576848 h 4194000"/>
              <a:gd name="connsiteX214" fmla="*/ 8161732 w 9143999"/>
              <a:gd name="connsiteY214" fmla="*/ 2576848 h 4194000"/>
              <a:gd name="connsiteX215" fmla="*/ 8161732 w 9143999"/>
              <a:gd name="connsiteY215" fmla="*/ 2545050 h 4194000"/>
              <a:gd name="connsiteX216" fmla="*/ 8154493 w 9143999"/>
              <a:gd name="connsiteY216" fmla="*/ 2545050 h 4194000"/>
              <a:gd name="connsiteX217" fmla="*/ 8144460 w 9143999"/>
              <a:gd name="connsiteY217" fmla="*/ 2545050 h 4194000"/>
              <a:gd name="connsiteX218" fmla="*/ 8144460 w 9143999"/>
              <a:gd name="connsiteY218" fmla="*/ 2513251 h 4194000"/>
              <a:gd name="connsiteX219" fmla="*/ 8127315 w 9143999"/>
              <a:gd name="connsiteY219" fmla="*/ 2513251 h 4194000"/>
              <a:gd name="connsiteX220" fmla="*/ 8127315 w 9143999"/>
              <a:gd name="connsiteY220" fmla="*/ 2481453 h 4194000"/>
              <a:gd name="connsiteX221" fmla="*/ 8110043 w 9143999"/>
              <a:gd name="connsiteY221" fmla="*/ 2481453 h 4194000"/>
              <a:gd name="connsiteX222" fmla="*/ 8110043 w 9143999"/>
              <a:gd name="connsiteY222" fmla="*/ 2449655 h 4194000"/>
              <a:gd name="connsiteX223" fmla="*/ 7309434 w 9143999"/>
              <a:gd name="connsiteY223" fmla="*/ 2449655 h 4194000"/>
              <a:gd name="connsiteX224" fmla="*/ 7309434 w 9143999"/>
              <a:gd name="connsiteY224" fmla="*/ 2481453 h 4194000"/>
              <a:gd name="connsiteX225" fmla="*/ 7303465 w 9143999"/>
              <a:gd name="connsiteY225" fmla="*/ 2481453 h 4194000"/>
              <a:gd name="connsiteX226" fmla="*/ 7292162 w 9143999"/>
              <a:gd name="connsiteY226" fmla="*/ 2481453 h 4194000"/>
              <a:gd name="connsiteX227" fmla="*/ 7292162 w 9143999"/>
              <a:gd name="connsiteY227" fmla="*/ 2513251 h 4194000"/>
              <a:gd name="connsiteX228" fmla="*/ 7274890 w 9143999"/>
              <a:gd name="connsiteY228" fmla="*/ 2513251 h 4194000"/>
              <a:gd name="connsiteX229" fmla="*/ 7274890 w 9143999"/>
              <a:gd name="connsiteY229" fmla="*/ 2545050 h 4194000"/>
              <a:gd name="connsiteX230" fmla="*/ 7271461 w 9143999"/>
              <a:gd name="connsiteY230" fmla="*/ 2545050 h 4194000"/>
              <a:gd name="connsiteX231" fmla="*/ 7257745 w 9143999"/>
              <a:gd name="connsiteY231" fmla="*/ 2545050 h 4194000"/>
              <a:gd name="connsiteX232" fmla="*/ 7257745 w 9143999"/>
              <a:gd name="connsiteY232" fmla="*/ 2576848 h 4194000"/>
              <a:gd name="connsiteX233" fmla="*/ 7240473 w 9143999"/>
              <a:gd name="connsiteY233" fmla="*/ 2576848 h 4194000"/>
              <a:gd name="connsiteX234" fmla="*/ 7240473 w 9143999"/>
              <a:gd name="connsiteY234" fmla="*/ 2608646 h 4194000"/>
              <a:gd name="connsiteX235" fmla="*/ 7223328 w 9143999"/>
              <a:gd name="connsiteY235" fmla="*/ 2608646 h 4194000"/>
              <a:gd name="connsiteX236" fmla="*/ 7223328 w 9143999"/>
              <a:gd name="connsiteY236" fmla="*/ 2640445 h 4194000"/>
              <a:gd name="connsiteX237" fmla="*/ 7206056 w 9143999"/>
              <a:gd name="connsiteY237" fmla="*/ 2640445 h 4194000"/>
              <a:gd name="connsiteX238" fmla="*/ 7206056 w 9143999"/>
              <a:gd name="connsiteY238" fmla="*/ 2672243 h 4194000"/>
              <a:gd name="connsiteX239" fmla="*/ 7204532 w 9143999"/>
              <a:gd name="connsiteY239" fmla="*/ 2672243 h 4194000"/>
              <a:gd name="connsiteX240" fmla="*/ 7188911 w 9143999"/>
              <a:gd name="connsiteY240" fmla="*/ 2672243 h 4194000"/>
              <a:gd name="connsiteX241" fmla="*/ 7188911 w 9143999"/>
              <a:gd name="connsiteY241" fmla="*/ 2681618 h 4194000"/>
              <a:gd name="connsiteX242" fmla="*/ 7188911 w 9143999"/>
              <a:gd name="connsiteY242" fmla="*/ 2705942 h 4194000"/>
              <a:gd name="connsiteX243" fmla="*/ 7188911 w 9143999"/>
              <a:gd name="connsiteY243" fmla="*/ 2976164 h 4194000"/>
              <a:gd name="connsiteX244" fmla="*/ 7580579 w 9143999"/>
              <a:gd name="connsiteY244" fmla="*/ 2976164 h 4194000"/>
              <a:gd name="connsiteX245" fmla="*/ 7580579 w 9143999"/>
              <a:gd name="connsiteY245" fmla="*/ 2703535 h 4194000"/>
              <a:gd name="connsiteX246" fmla="*/ 7580579 w 9143999"/>
              <a:gd name="connsiteY246" fmla="*/ 2681618 h 4194000"/>
              <a:gd name="connsiteX247" fmla="*/ 7580579 w 9143999"/>
              <a:gd name="connsiteY247" fmla="*/ 2671736 h 4194000"/>
              <a:gd name="connsiteX248" fmla="*/ 7563434 w 9143999"/>
              <a:gd name="connsiteY248" fmla="*/ 2671736 h 4194000"/>
              <a:gd name="connsiteX249" fmla="*/ 7563434 w 9143999"/>
              <a:gd name="connsiteY249" fmla="*/ 2639938 h 4194000"/>
              <a:gd name="connsiteX250" fmla="*/ 7546162 w 9143999"/>
              <a:gd name="connsiteY250" fmla="*/ 2639938 h 4194000"/>
              <a:gd name="connsiteX251" fmla="*/ 7546162 w 9143999"/>
              <a:gd name="connsiteY251" fmla="*/ 2608140 h 4194000"/>
              <a:gd name="connsiteX252" fmla="*/ 7528890 w 9143999"/>
              <a:gd name="connsiteY252" fmla="*/ 2608140 h 4194000"/>
              <a:gd name="connsiteX253" fmla="*/ 7528890 w 9143999"/>
              <a:gd name="connsiteY253" fmla="*/ 2576341 h 4194000"/>
              <a:gd name="connsiteX254" fmla="*/ 7511745 w 9143999"/>
              <a:gd name="connsiteY254" fmla="*/ 2576341 h 4194000"/>
              <a:gd name="connsiteX255" fmla="*/ 7511745 w 9143999"/>
              <a:gd name="connsiteY255" fmla="*/ 2544543 h 4194000"/>
              <a:gd name="connsiteX256" fmla="*/ 7494473 w 9143999"/>
              <a:gd name="connsiteY256" fmla="*/ 2544543 h 4194000"/>
              <a:gd name="connsiteX257" fmla="*/ 7494473 w 9143999"/>
              <a:gd name="connsiteY257" fmla="*/ 2576341 h 4194000"/>
              <a:gd name="connsiteX258" fmla="*/ 7477328 w 9143999"/>
              <a:gd name="connsiteY258" fmla="*/ 2576341 h 4194000"/>
              <a:gd name="connsiteX259" fmla="*/ 7477328 w 9143999"/>
              <a:gd name="connsiteY259" fmla="*/ 2608140 h 4194000"/>
              <a:gd name="connsiteX260" fmla="*/ 7460183 w 9143999"/>
              <a:gd name="connsiteY260" fmla="*/ 2608140 h 4194000"/>
              <a:gd name="connsiteX261" fmla="*/ 7460183 w 9143999"/>
              <a:gd name="connsiteY261" fmla="*/ 2639938 h 4194000"/>
              <a:gd name="connsiteX262" fmla="*/ 7442911 w 9143999"/>
              <a:gd name="connsiteY262" fmla="*/ 2639938 h 4194000"/>
              <a:gd name="connsiteX263" fmla="*/ 7442911 w 9143999"/>
              <a:gd name="connsiteY263" fmla="*/ 2671736 h 4194000"/>
              <a:gd name="connsiteX264" fmla="*/ 7429957 w 9143999"/>
              <a:gd name="connsiteY264" fmla="*/ 2671736 h 4194000"/>
              <a:gd name="connsiteX265" fmla="*/ 7429957 w 9143999"/>
              <a:gd name="connsiteY265" fmla="*/ 2640445 h 4194000"/>
              <a:gd name="connsiteX266" fmla="*/ 7412685 w 9143999"/>
              <a:gd name="connsiteY266" fmla="*/ 2640445 h 4194000"/>
              <a:gd name="connsiteX267" fmla="*/ 7412685 w 9143999"/>
              <a:gd name="connsiteY267" fmla="*/ 2608646 h 4194000"/>
              <a:gd name="connsiteX268" fmla="*/ 7395540 w 9143999"/>
              <a:gd name="connsiteY268" fmla="*/ 2608646 h 4194000"/>
              <a:gd name="connsiteX269" fmla="*/ 7395540 w 9143999"/>
              <a:gd name="connsiteY269" fmla="*/ 2576848 h 4194000"/>
              <a:gd name="connsiteX270" fmla="*/ 7378268 w 9143999"/>
              <a:gd name="connsiteY270" fmla="*/ 2576848 h 4194000"/>
              <a:gd name="connsiteX271" fmla="*/ 7378268 w 9143999"/>
              <a:gd name="connsiteY271" fmla="*/ 2545050 h 4194000"/>
              <a:gd name="connsiteX272" fmla="*/ 7371029 w 9143999"/>
              <a:gd name="connsiteY272" fmla="*/ 2545050 h 4194000"/>
              <a:gd name="connsiteX273" fmla="*/ 7360996 w 9143999"/>
              <a:gd name="connsiteY273" fmla="*/ 2545050 h 4194000"/>
              <a:gd name="connsiteX274" fmla="*/ 7360996 w 9143999"/>
              <a:gd name="connsiteY274" fmla="*/ 2513251 h 4194000"/>
              <a:gd name="connsiteX275" fmla="*/ 7343851 w 9143999"/>
              <a:gd name="connsiteY275" fmla="*/ 2513251 h 4194000"/>
              <a:gd name="connsiteX276" fmla="*/ 7343851 w 9143999"/>
              <a:gd name="connsiteY276" fmla="*/ 2481453 h 4194000"/>
              <a:gd name="connsiteX277" fmla="*/ 7326579 w 9143999"/>
              <a:gd name="connsiteY277" fmla="*/ 2481453 h 4194000"/>
              <a:gd name="connsiteX278" fmla="*/ 7326579 w 9143999"/>
              <a:gd name="connsiteY278" fmla="*/ 2449655 h 4194000"/>
              <a:gd name="connsiteX279" fmla="*/ 0 w 9143999"/>
              <a:gd name="connsiteY279" fmla="*/ 0 h 4194000"/>
              <a:gd name="connsiteX280" fmla="*/ 9143999 w 9143999"/>
              <a:gd name="connsiteY280" fmla="*/ 0 h 4194000"/>
              <a:gd name="connsiteX281" fmla="*/ 9143999 w 9143999"/>
              <a:gd name="connsiteY281" fmla="*/ 3280591 h 4194000"/>
              <a:gd name="connsiteX282" fmla="*/ 9130361 w 9143999"/>
              <a:gd name="connsiteY282" fmla="*/ 3280591 h 4194000"/>
              <a:gd name="connsiteX283" fmla="*/ 9130361 w 9143999"/>
              <a:gd name="connsiteY283" fmla="*/ 3248920 h 4194000"/>
              <a:gd name="connsiteX284" fmla="*/ 9113089 w 9143999"/>
              <a:gd name="connsiteY284" fmla="*/ 3248920 h 4194000"/>
              <a:gd name="connsiteX285" fmla="*/ 9113089 w 9143999"/>
              <a:gd name="connsiteY285" fmla="*/ 3217121 h 4194000"/>
              <a:gd name="connsiteX286" fmla="*/ 9095944 w 9143999"/>
              <a:gd name="connsiteY286" fmla="*/ 3217121 h 4194000"/>
              <a:gd name="connsiteX287" fmla="*/ 9095944 w 9143999"/>
              <a:gd name="connsiteY287" fmla="*/ 3185196 h 4194000"/>
              <a:gd name="connsiteX288" fmla="*/ 9078672 w 9143999"/>
              <a:gd name="connsiteY288" fmla="*/ 3185196 h 4194000"/>
              <a:gd name="connsiteX289" fmla="*/ 9078672 w 9143999"/>
              <a:gd name="connsiteY289" fmla="*/ 3153398 h 4194000"/>
              <a:gd name="connsiteX290" fmla="*/ 9061527 w 9143999"/>
              <a:gd name="connsiteY290" fmla="*/ 3153398 h 4194000"/>
              <a:gd name="connsiteX291" fmla="*/ 9061527 w 9143999"/>
              <a:gd name="connsiteY291" fmla="*/ 3185196 h 4194000"/>
              <a:gd name="connsiteX292" fmla="*/ 9044255 w 9143999"/>
              <a:gd name="connsiteY292" fmla="*/ 3185196 h 4194000"/>
              <a:gd name="connsiteX293" fmla="*/ 9044255 w 9143999"/>
              <a:gd name="connsiteY293" fmla="*/ 3217121 h 4194000"/>
              <a:gd name="connsiteX294" fmla="*/ 9027110 w 9143999"/>
              <a:gd name="connsiteY294" fmla="*/ 3217121 h 4194000"/>
              <a:gd name="connsiteX295" fmla="*/ 9027110 w 9143999"/>
              <a:gd name="connsiteY295" fmla="*/ 3248920 h 4194000"/>
              <a:gd name="connsiteX296" fmla="*/ 9009838 w 9143999"/>
              <a:gd name="connsiteY296" fmla="*/ 3248920 h 4194000"/>
              <a:gd name="connsiteX297" fmla="*/ 9009838 w 9143999"/>
              <a:gd name="connsiteY297" fmla="*/ 3280718 h 4194000"/>
              <a:gd name="connsiteX298" fmla="*/ 8996884 w 9143999"/>
              <a:gd name="connsiteY298" fmla="*/ 3280718 h 4194000"/>
              <a:gd name="connsiteX299" fmla="*/ 8996884 w 9143999"/>
              <a:gd name="connsiteY299" fmla="*/ 3249427 h 4194000"/>
              <a:gd name="connsiteX300" fmla="*/ 8979612 w 9143999"/>
              <a:gd name="connsiteY300" fmla="*/ 3249427 h 4194000"/>
              <a:gd name="connsiteX301" fmla="*/ 8979612 w 9143999"/>
              <a:gd name="connsiteY301" fmla="*/ 3217628 h 4194000"/>
              <a:gd name="connsiteX302" fmla="*/ 8962467 w 9143999"/>
              <a:gd name="connsiteY302" fmla="*/ 3217628 h 4194000"/>
              <a:gd name="connsiteX303" fmla="*/ 8962467 w 9143999"/>
              <a:gd name="connsiteY303" fmla="*/ 3185830 h 4194000"/>
              <a:gd name="connsiteX304" fmla="*/ 8945195 w 9143999"/>
              <a:gd name="connsiteY304" fmla="*/ 3185830 h 4194000"/>
              <a:gd name="connsiteX305" fmla="*/ 8945195 w 9143999"/>
              <a:gd name="connsiteY305" fmla="*/ 3153905 h 4194000"/>
              <a:gd name="connsiteX306" fmla="*/ 8937956 w 9143999"/>
              <a:gd name="connsiteY306" fmla="*/ 3153905 h 4194000"/>
              <a:gd name="connsiteX307" fmla="*/ 8927923 w 9143999"/>
              <a:gd name="connsiteY307" fmla="*/ 3153905 h 4194000"/>
              <a:gd name="connsiteX308" fmla="*/ 8927923 w 9143999"/>
              <a:gd name="connsiteY308" fmla="*/ 3122106 h 4194000"/>
              <a:gd name="connsiteX309" fmla="*/ 8910778 w 9143999"/>
              <a:gd name="connsiteY309" fmla="*/ 3122106 h 4194000"/>
              <a:gd name="connsiteX310" fmla="*/ 8910778 w 9143999"/>
              <a:gd name="connsiteY310" fmla="*/ 3090308 h 4194000"/>
              <a:gd name="connsiteX311" fmla="*/ 8893506 w 9143999"/>
              <a:gd name="connsiteY311" fmla="*/ 3090308 h 4194000"/>
              <a:gd name="connsiteX312" fmla="*/ 8893506 w 9143999"/>
              <a:gd name="connsiteY312" fmla="*/ 3058510 h 4194000"/>
              <a:gd name="connsiteX313" fmla="*/ 8876361 w 9143999"/>
              <a:gd name="connsiteY313" fmla="*/ 3058510 h 4194000"/>
              <a:gd name="connsiteX314" fmla="*/ 8876361 w 9143999"/>
              <a:gd name="connsiteY314" fmla="*/ 3090308 h 4194000"/>
              <a:gd name="connsiteX315" fmla="*/ 8870519 w 9143999"/>
              <a:gd name="connsiteY315" fmla="*/ 3090308 h 4194000"/>
              <a:gd name="connsiteX316" fmla="*/ 8859089 w 9143999"/>
              <a:gd name="connsiteY316" fmla="*/ 3090308 h 4194000"/>
              <a:gd name="connsiteX317" fmla="*/ 8859089 w 9143999"/>
              <a:gd name="connsiteY317" fmla="*/ 3122106 h 4194000"/>
              <a:gd name="connsiteX318" fmla="*/ 8841944 w 9143999"/>
              <a:gd name="connsiteY318" fmla="*/ 3122106 h 4194000"/>
              <a:gd name="connsiteX319" fmla="*/ 8841944 w 9143999"/>
              <a:gd name="connsiteY319" fmla="*/ 3153905 h 4194000"/>
              <a:gd name="connsiteX320" fmla="*/ 8838388 w 9143999"/>
              <a:gd name="connsiteY320" fmla="*/ 3153905 h 4194000"/>
              <a:gd name="connsiteX321" fmla="*/ 8824672 w 9143999"/>
              <a:gd name="connsiteY321" fmla="*/ 3153905 h 4194000"/>
              <a:gd name="connsiteX322" fmla="*/ 8824672 w 9143999"/>
              <a:gd name="connsiteY322" fmla="*/ 3185830 h 4194000"/>
              <a:gd name="connsiteX323" fmla="*/ 8807400 w 9143999"/>
              <a:gd name="connsiteY323" fmla="*/ 3185830 h 4194000"/>
              <a:gd name="connsiteX324" fmla="*/ 8807400 w 9143999"/>
              <a:gd name="connsiteY324" fmla="*/ 3217628 h 4194000"/>
              <a:gd name="connsiteX325" fmla="*/ 8790255 w 9143999"/>
              <a:gd name="connsiteY325" fmla="*/ 3217628 h 4194000"/>
              <a:gd name="connsiteX326" fmla="*/ 8790255 w 9143999"/>
              <a:gd name="connsiteY326" fmla="*/ 3249427 h 4194000"/>
              <a:gd name="connsiteX327" fmla="*/ 8772983 w 9143999"/>
              <a:gd name="connsiteY327" fmla="*/ 3249427 h 4194000"/>
              <a:gd name="connsiteX328" fmla="*/ 8772983 w 9143999"/>
              <a:gd name="connsiteY328" fmla="*/ 3281225 h 4194000"/>
              <a:gd name="connsiteX329" fmla="*/ 8771459 w 9143999"/>
              <a:gd name="connsiteY329" fmla="*/ 3281225 h 4194000"/>
              <a:gd name="connsiteX330" fmla="*/ 8755838 w 9143999"/>
              <a:gd name="connsiteY330" fmla="*/ 3281225 h 4194000"/>
              <a:gd name="connsiteX331" fmla="*/ 8755838 w 9143999"/>
              <a:gd name="connsiteY331" fmla="*/ 3290600 h 4194000"/>
              <a:gd name="connsiteX332" fmla="*/ 8755838 w 9143999"/>
              <a:gd name="connsiteY332" fmla="*/ 3314797 h 4194000"/>
              <a:gd name="connsiteX333" fmla="*/ 8755838 w 9143999"/>
              <a:gd name="connsiteY333" fmla="*/ 3585146 h 4194000"/>
              <a:gd name="connsiteX334" fmla="*/ 8364297 w 9143999"/>
              <a:gd name="connsiteY334" fmla="*/ 3585146 h 4194000"/>
              <a:gd name="connsiteX335" fmla="*/ 8364297 w 9143999"/>
              <a:gd name="connsiteY335" fmla="*/ 3857775 h 4194000"/>
              <a:gd name="connsiteX336" fmla="*/ 8364297 w 9143999"/>
              <a:gd name="connsiteY336" fmla="*/ 3879692 h 4194000"/>
              <a:gd name="connsiteX337" fmla="*/ 8364297 w 9143999"/>
              <a:gd name="connsiteY337" fmla="*/ 3889573 h 4194000"/>
              <a:gd name="connsiteX338" fmla="*/ 8347152 w 9143999"/>
              <a:gd name="connsiteY338" fmla="*/ 3889573 h 4194000"/>
              <a:gd name="connsiteX339" fmla="*/ 8347152 w 9143999"/>
              <a:gd name="connsiteY339" fmla="*/ 3857775 h 4194000"/>
              <a:gd name="connsiteX340" fmla="*/ 8329880 w 9143999"/>
              <a:gd name="connsiteY340" fmla="*/ 3857775 h 4194000"/>
              <a:gd name="connsiteX341" fmla="*/ 8329880 w 9143999"/>
              <a:gd name="connsiteY341" fmla="*/ 3825977 h 4194000"/>
              <a:gd name="connsiteX342" fmla="*/ 8312735 w 9143999"/>
              <a:gd name="connsiteY342" fmla="*/ 3825977 h 4194000"/>
              <a:gd name="connsiteX343" fmla="*/ 8312735 w 9143999"/>
              <a:gd name="connsiteY343" fmla="*/ 3794179 h 4194000"/>
              <a:gd name="connsiteX344" fmla="*/ 8295463 w 9143999"/>
              <a:gd name="connsiteY344" fmla="*/ 3794179 h 4194000"/>
              <a:gd name="connsiteX345" fmla="*/ 8295463 w 9143999"/>
              <a:gd name="connsiteY345" fmla="*/ 3762380 h 4194000"/>
              <a:gd name="connsiteX346" fmla="*/ 8278318 w 9143999"/>
              <a:gd name="connsiteY346" fmla="*/ 3762380 h 4194000"/>
              <a:gd name="connsiteX347" fmla="*/ 8278318 w 9143999"/>
              <a:gd name="connsiteY347" fmla="*/ 3794179 h 4194000"/>
              <a:gd name="connsiteX348" fmla="*/ 8261045 w 9143999"/>
              <a:gd name="connsiteY348" fmla="*/ 3794179 h 4194000"/>
              <a:gd name="connsiteX349" fmla="*/ 8261045 w 9143999"/>
              <a:gd name="connsiteY349" fmla="*/ 3825977 h 4194000"/>
              <a:gd name="connsiteX350" fmla="*/ 8243901 w 9143999"/>
              <a:gd name="connsiteY350" fmla="*/ 3825977 h 4194000"/>
              <a:gd name="connsiteX351" fmla="*/ 8243901 w 9143999"/>
              <a:gd name="connsiteY351" fmla="*/ 3857775 h 4194000"/>
              <a:gd name="connsiteX352" fmla="*/ 8226375 w 9143999"/>
              <a:gd name="connsiteY352" fmla="*/ 3857775 h 4194000"/>
              <a:gd name="connsiteX353" fmla="*/ 8226375 w 9143999"/>
              <a:gd name="connsiteY353" fmla="*/ 3889573 h 4194000"/>
              <a:gd name="connsiteX354" fmla="*/ 8213420 w 9143999"/>
              <a:gd name="connsiteY354" fmla="*/ 3889573 h 4194000"/>
              <a:gd name="connsiteX355" fmla="*/ 8213420 w 9143999"/>
              <a:gd name="connsiteY355" fmla="*/ 3858282 h 4194000"/>
              <a:gd name="connsiteX356" fmla="*/ 8196149 w 9143999"/>
              <a:gd name="connsiteY356" fmla="*/ 3858282 h 4194000"/>
              <a:gd name="connsiteX357" fmla="*/ 8196149 w 9143999"/>
              <a:gd name="connsiteY357" fmla="*/ 3826483 h 4194000"/>
              <a:gd name="connsiteX358" fmla="*/ 8179004 w 9143999"/>
              <a:gd name="connsiteY358" fmla="*/ 3826483 h 4194000"/>
              <a:gd name="connsiteX359" fmla="*/ 8179004 w 9143999"/>
              <a:gd name="connsiteY359" fmla="*/ 3794685 h 4194000"/>
              <a:gd name="connsiteX360" fmla="*/ 8161731 w 9143999"/>
              <a:gd name="connsiteY360" fmla="*/ 3794685 h 4194000"/>
              <a:gd name="connsiteX361" fmla="*/ 8161731 w 9143999"/>
              <a:gd name="connsiteY361" fmla="*/ 3762887 h 4194000"/>
              <a:gd name="connsiteX362" fmla="*/ 8154366 w 9143999"/>
              <a:gd name="connsiteY362" fmla="*/ 3762887 h 4194000"/>
              <a:gd name="connsiteX363" fmla="*/ 8144460 w 9143999"/>
              <a:gd name="connsiteY363" fmla="*/ 3762887 h 4194000"/>
              <a:gd name="connsiteX364" fmla="*/ 8144460 w 9143999"/>
              <a:gd name="connsiteY364" fmla="*/ 3731089 h 4194000"/>
              <a:gd name="connsiteX365" fmla="*/ 8127315 w 9143999"/>
              <a:gd name="connsiteY365" fmla="*/ 3731089 h 4194000"/>
              <a:gd name="connsiteX366" fmla="*/ 8127315 w 9143999"/>
              <a:gd name="connsiteY366" fmla="*/ 3699290 h 4194000"/>
              <a:gd name="connsiteX367" fmla="*/ 8110043 w 9143999"/>
              <a:gd name="connsiteY367" fmla="*/ 3699290 h 4194000"/>
              <a:gd name="connsiteX368" fmla="*/ 8110043 w 9143999"/>
              <a:gd name="connsiteY368" fmla="*/ 3667492 h 4194000"/>
              <a:gd name="connsiteX369" fmla="*/ 8092898 w 9143999"/>
              <a:gd name="connsiteY369" fmla="*/ 3667492 h 4194000"/>
              <a:gd name="connsiteX370" fmla="*/ 8092898 w 9143999"/>
              <a:gd name="connsiteY370" fmla="*/ 3699290 h 4194000"/>
              <a:gd name="connsiteX371" fmla="*/ 8087056 w 9143999"/>
              <a:gd name="connsiteY371" fmla="*/ 3699290 h 4194000"/>
              <a:gd name="connsiteX372" fmla="*/ 8075753 w 9143999"/>
              <a:gd name="connsiteY372" fmla="*/ 3699290 h 4194000"/>
              <a:gd name="connsiteX373" fmla="*/ 8075753 w 9143999"/>
              <a:gd name="connsiteY373" fmla="*/ 3731089 h 4194000"/>
              <a:gd name="connsiteX374" fmla="*/ 8058481 w 9143999"/>
              <a:gd name="connsiteY374" fmla="*/ 3731089 h 4194000"/>
              <a:gd name="connsiteX375" fmla="*/ 8058481 w 9143999"/>
              <a:gd name="connsiteY375" fmla="*/ 3762887 h 4194000"/>
              <a:gd name="connsiteX376" fmla="*/ 8055052 w 9143999"/>
              <a:gd name="connsiteY376" fmla="*/ 3762887 h 4194000"/>
              <a:gd name="connsiteX377" fmla="*/ 8041336 w 9143999"/>
              <a:gd name="connsiteY377" fmla="*/ 3762887 h 4194000"/>
              <a:gd name="connsiteX378" fmla="*/ 8041336 w 9143999"/>
              <a:gd name="connsiteY378" fmla="*/ 3794685 h 4194000"/>
              <a:gd name="connsiteX379" fmla="*/ 8024191 w 9143999"/>
              <a:gd name="connsiteY379" fmla="*/ 3794685 h 4194000"/>
              <a:gd name="connsiteX380" fmla="*/ 8024191 w 9143999"/>
              <a:gd name="connsiteY380" fmla="*/ 3826483 h 4194000"/>
              <a:gd name="connsiteX381" fmla="*/ 8006918 w 9143999"/>
              <a:gd name="connsiteY381" fmla="*/ 3826483 h 4194000"/>
              <a:gd name="connsiteX382" fmla="*/ 8006918 w 9143999"/>
              <a:gd name="connsiteY382" fmla="*/ 3858282 h 4194000"/>
              <a:gd name="connsiteX383" fmla="*/ 7989647 w 9143999"/>
              <a:gd name="connsiteY383" fmla="*/ 3858282 h 4194000"/>
              <a:gd name="connsiteX384" fmla="*/ 7989647 w 9143999"/>
              <a:gd name="connsiteY384" fmla="*/ 3890080 h 4194000"/>
              <a:gd name="connsiteX385" fmla="*/ 7988123 w 9143999"/>
              <a:gd name="connsiteY385" fmla="*/ 3890080 h 4194000"/>
              <a:gd name="connsiteX386" fmla="*/ 7972375 w 9143999"/>
              <a:gd name="connsiteY386" fmla="*/ 3890080 h 4194000"/>
              <a:gd name="connsiteX387" fmla="*/ 7972375 w 9143999"/>
              <a:gd name="connsiteY387" fmla="*/ 3889067 h 4194000"/>
              <a:gd name="connsiteX388" fmla="*/ 7956754 w 9143999"/>
              <a:gd name="connsiteY388" fmla="*/ 3889067 h 4194000"/>
              <a:gd name="connsiteX389" fmla="*/ 7955230 w 9143999"/>
              <a:gd name="connsiteY389" fmla="*/ 3889067 h 4194000"/>
              <a:gd name="connsiteX390" fmla="*/ 7955230 w 9143999"/>
              <a:gd name="connsiteY390" fmla="*/ 3920865 h 4194000"/>
              <a:gd name="connsiteX391" fmla="*/ 7937957 w 9143999"/>
              <a:gd name="connsiteY391" fmla="*/ 3920865 h 4194000"/>
              <a:gd name="connsiteX392" fmla="*/ 7937957 w 9143999"/>
              <a:gd name="connsiteY392" fmla="*/ 3952663 h 4194000"/>
              <a:gd name="connsiteX393" fmla="*/ 7920813 w 9143999"/>
              <a:gd name="connsiteY393" fmla="*/ 3952663 h 4194000"/>
              <a:gd name="connsiteX394" fmla="*/ 7920813 w 9143999"/>
              <a:gd name="connsiteY394" fmla="*/ 3984461 h 4194000"/>
              <a:gd name="connsiteX395" fmla="*/ 7903541 w 9143999"/>
              <a:gd name="connsiteY395" fmla="*/ 3984461 h 4194000"/>
              <a:gd name="connsiteX396" fmla="*/ 7903541 w 9143999"/>
              <a:gd name="connsiteY396" fmla="*/ 4016260 h 4194000"/>
              <a:gd name="connsiteX397" fmla="*/ 7889825 w 9143999"/>
              <a:gd name="connsiteY397" fmla="*/ 4016260 h 4194000"/>
              <a:gd name="connsiteX398" fmla="*/ 7886395 w 9143999"/>
              <a:gd name="connsiteY398" fmla="*/ 4016260 h 4194000"/>
              <a:gd name="connsiteX399" fmla="*/ 7886395 w 9143999"/>
              <a:gd name="connsiteY399" fmla="*/ 4048058 h 4194000"/>
              <a:gd name="connsiteX400" fmla="*/ 7869124 w 9143999"/>
              <a:gd name="connsiteY400" fmla="*/ 4048058 h 4194000"/>
              <a:gd name="connsiteX401" fmla="*/ 7869124 w 9143999"/>
              <a:gd name="connsiteY401" fmla="*/ 4079856 h 4194000"/>
              <a:gd name="connsiteX402" fmla="*/ 7857693 w 9143999"/>
              <a:gd name="connsiteY402" fmla="*/ 4079856 h 4194000"/>
              <a:gd name="connsiteX403" fmla="*/ 7851852 w 9143999"/>
              <a:gd name="connsiteY403" fmla="*/ 4079856 h 4194000"/>
              <a:gd name="connsiteX404" fmla="*/ 7851852 w 9143999"/>
              <a:gd name="connsiteY404" fmla="*/ 4111655 h 4194000"/>
              <a:gd name="connsiteX405" fmla="*/ 7834706 w 9143999"/>
              <a:gd name="connsiteY405" fmla="*/ 4111655 h 4194000"/>
              <a:gd name="connsiteX406" fmla="*/ 7834706 w 9143999"/>
              <a:gd name="connsiteY406" fmla="*/ 4079856 h 4194000"/>
              <a:gd name="connsiteX407" fmla="*/ 7817435 w 9143999"/>
              <a:gd name="connsiteY407" fmla="*/ 4079856 h 4194000"/>
              <a:gd name="connsiteX408" fmla="*/ 7817435 w 9143999"/>
              <a:gd name="connsiteY408" fmla="*/ 4048058 h 4194000"/>
              <a:gd name="connsiteX409" fmla="*/ 7800290 w 9143999"/>
              <a:gd name="connsiteY409" fmla="*/ 4048058 h 4194000"/>
              <a:gd name="connsiteX410" fmla="*/ 7800290 w 9143999"/>
              <a:gd name="connsiteY410" fmla="*/ 4016260 h 4194000"/>
              <a:gd name="connsiteX411" fmla="*/ 7790383 w 9143999"/>
              <a:gd name="connsiteY411" fmla="*/ 4016260 h 4194000"/>
              <a:gd name="connsiteX412" fmla="*/ 7783018 w 9143999"/>
              <a:gd name="connsiteY412" fmla="*/ 4016260 h 4194000"/>
              <a:gd name="connsiteX413" fmla="*/ 7783018 w 9143999"/>
              <a:gd name="connsiteY413" fmla="*/ 3984461 h 4194000"/>
              <a:gd name="connsiteX414" fmla="*/ 7765745 w 9143999"/>
              <a:gd name="connsiteY414" fmla="*/ 3984461 h 4194000"/>
              <a:gd name="connsiteX415" fmla="*/ 7765745 w 9143999"/>
              <a:gd name="connsiteY415" fmla="*/ 3952663 h 4194000"/>
              <a:gd name="connsiteX416" fmla="*/ 7748601 w 9143999"/>
              <a:gd name="connsiteY416" fmla="*/ 3952663 h 4194000"/>
              <a:gd name="connsiteX417" fmla="*/ 7748601 w 9143999"/>
              <a:gd name="connsiteY417" fmla="*/ 3920865 h 4194000"/>
              <a:gd name="connsiteX418" fmla="*/ 7731329 w 9143999"/>
              <a:gd name="connsiteY418" fmla="*/ 3920865 h 4194000"/>
              <a:gd name="connsiteX419" fmla="*/ 7731329 w 9143999"/>
              <a:gd name="connsiteY419" fmla="*/ 3889573 h 4194000"/>
              <a:gd name="connsiteX420" fmla="*/ 7718502 w 9143999"/>
              <a:gd name="connsiteY420" fmla="*/ 3889573 h 4194000"/>
              <a:gd name="connsiteX421" fmla="*/ 7718502 w 9143999"/>
              <a:gd name="connsiteY421" fmla="*/ 3921371 h 4194000"/>
              <a:gd name="connsiteX422" fmla="*/ 7701230 w 9143999"/>
              <a:gd name="connsiteY422" fmla="*/ 3921371 h 4194000"/>
              <a:gd name="connsiteX423" fmla="*/ 7701230 w 9143999"/>
              <a:gd name="connsiteY423" fmla="*/ 3953170 h 4194000"/>
              <a:gd name="connsiteX424" fmla="*/ 7684085 w 9143999"/>
              <a:gd name="connsiteY424" fmla="*/ 3953170 h 4194000"/>
              <a:gd name="connsiteX425" fmla="*/ 7684085 w 9143999"/>
              <a:gd name="connsiteY425" fmla="*/ 3984968 h 4194000"/>
              <a:gd name="connsiteX426" fmla="*/ 7666813 w 9143999"/>
              <a:gd name="connsiteY426" fmla="*/ 3984968 h 4194000"/>
              <a:gd name="connsiteX427" fmla="*/ 7666813 w 9143999"/>
              <a:gd name="connsiteY427" fmla="*/ 4016766 h 4194000"/>
              <a:gd name="connsiteX428" fmla="*/ 7649668 w 9143999"/>
              <a:gd name="connsiteY428" fmla="*/ 4016766 h 4194000"/>
              <a:gd name="connsiteX429" fmla="*/ 7649668 w 9143999"/>
              <a:gd name="connsiteY429" fmla="*/ 3984968 h 4194000"/>
              <a:gd name="connsiteX430" fmla="*/ 7632395 w 9143999"/>
              <a:gd name="connsiteY430" fmla="*/ 3984968 h 4194000"/>
              <a:gd name="connsiteX431" fmla="*/ 7632395 w 9143999"/>
              <a:gd name="connsiteY431" fmla="*/ 3953170 h 4194000"/>
              <a:gd name="connsiteX432" fmla="*/ 7615251 w 9143999"/>
              <a:gd name="connsiteY432" fmla="*/ 3953170 h 4194000"/>
              <a:gd name="connsiteX433" fmla="*/ 7615251 w 9143999"/>
              <a:gd name="connsiteY433" fmla="*/ 3921371 h 4194000"/>
              <a:gd name="connsiteX434" fmla="*/ 7597979 w 9143999"/>
              <a:gd name="connsiteY434" fmla="*/ 3921371 h 4194000"/>
              <a:gd name="connsiteX435" fmla="*/ 7597979 w 9143999"/>
              <a:gd name="connsiteY435" fmla="*/ 3889573 h 4194000"/>
              <a:gd name="connsiteX436" fmla="*/ 7580706 w 9143999"/>
              <a:gd name="connsiteY436" fmla="*/ 3889573 h 4194000"/>
              <a:gd name="connsiteX437" fmla="*/ 7563562 w 9143999"/>
              <a:gd name="connsiteY437" fmla="*/ 3889573 h 4194000"/>
              <a:gd name="connsiteX438" fmla="*/ 7563562 w 9143999"/>
              <a:gd name="connsiteY438" fmla="*/ 3857775 h 4194000"/>
              <a:gd name="connsiteX439" fmla="*/ 7546290 w 9143999"/>
              <a:gd name="connsiteY439" fmla="*/ 3857775 h 4194000"/>
              <a:gd name="connsiteX440" fmla="*/ 7546290 w 9143999"/>
              <a:gd name="connsiteY440" fmla="*/ 3825977 h 4194000"/>
              <a:gd name="connsiteX441" fmla="*/ 7529144 w 9143999"/>
              <a:gd name="connsiteY441" fmla="*/ 3825977 h 4194000"/>
              <a:gd name="connsiteX442" fmla="*/ 7529144 w 9143999"/>
              <a:gd name="connsiteY442" fmla="*/ 3794179 h 4194000"/>
              <a:gd name="connsiteX443" fmla="*/ 7511873 w 9143999"/>
              <a:gd name="connsiteY443" fmla="*/ 3794179 h 4194000"/>
              <a:gd name="connsiteX444" fmla="*/ 7511873 w 9143999"/>
              <a:gd name="connsiteY444" fmla="*/ 3762380 h 4194000"/>
              <a:gd name="connsiteX445" fmla="*/ 7494728 w 9143999"/>
              <a:gd name="connsiteY445" fmla="*/ 3762380 h 4194000"/>
              <a:gd name="connsiteX446" fmla="*/ 7494728 w 9143999"/>
              <a:gd name="connsiteY446" fmla="*/ 3794179 h 4194000"/>
              <a:gd name="connsiteX447" fmla="*/ 7477456 w 9143999"/>
              <a:gd name="connsiteY447" fmla="*/ 3794179 h 4194000"/>
              <a:gd name="connsiteX448" fmla="*/ 7477456 w 9143999"/>
              <a:gd name="connsiteY448" fmla="*/ 3825977 h 4194000"/>
              <a:gd name="connsiteX449" fmla="*/ 7460311 w 9143999"/>
              <a:gd name="connsiteY449" fmla="*/ 3825977 h 4194000"/>
              <a:gd name="connsiteX450" fmla="*/ 7460311 w 9143999"/>
              <a:gd name="connsiteY450" fmla="*/ 3857775 h 4194000"/>
              <a:gd name="connsiteX451" fmla="*/ 7443039 w 9143999"/>
              <a:gd name="connsiteY451" fmla="*/ 3857775 h 4194000"/>
              <a:gd name="connsiteX452" fmla="*/ 7443039 w 9143999"/>
              <a:gd name="connsiteY452" fmla="*/ 3889573 h 4194000"/>
              <a:gd name="connsiteX453" fmla="*/ 7430085 w 9143999"/>
              <a:gd name="connsiteY453" fmla="*/ 3889573 h 4194000"/>
              <a:gd name="connsiteX454" fmla="*/ 7430085 w 9143999"/>
              <a:gd name="connsiteY454" fmla="*/ 3858282 h 4194000"/>
              <a:gd name="connsiteX455" fmla="*/ 7412813 w 9143999"/>
              <a:gd name="connsiteY455" fmla="*/ 3858282 h 4194000"/>
              <a:gd name="connsiteX456" fmla="*/ 7412813 w 9143999"/>
              <a:gd name="connsiteY456" fmla="*/ 3826483 h 4194000"/>
              <a:gd name="connsiteX457" fmla="*/ 7395668 w 9143999"/>
              <a:gd name="connsiteY457" fmla="*/ 3826483 h 4194000"/>
              <a:gd name="connsiteX458" fmla="*/ 7395668 w 9143999"/>
              <a:gd name="connsiteY458" fmla="*/ 3794685 h 4194000"/>
              <a:gd name="connsiteX459" fmla="*/ 7378395 w 9143999"/>
              <a:gd name="connsiteY459" fmla="*/ 3794685 h 4194000"/>
              <a:gd name="connsiteX460" fmla="*/ 7378395 w 9143999"/>
              <a:gd name="connsiteY460" fmla="*/ 3762887 h 4194000"/>
              <a:gd name="connsiteX461" fmla="*/ 7371156 w 9143999"/>
              <a:gd name="connsiteY461" fmla="*/ 3762887 h 4194000"/>
              <a:gd name="connsiteX462" fmla="*/ 7361124 w 9143999"/>
              <a:gd name="connsiteY462" fmla="*/ 3762887 h 4194000"/>
              <a:gd name="connsiteX463" fmla="*/ 7361124 w 9143999"/>
              <a:gd name="connsiteY463" fmla="*/ 3731089 h 4194000"/>
              <a:gd name="connsiteX464" fmla="*/ 7343979 w 9143999"/>
              <a:gd name="connsiteY464" fmla="*/ 3731089 h 4194000"/>
              <a:gd name="connsiteX465" fmla="*/ 7343979 w 9143999"/>
              <a:gd name="connsiteY465" fmla="*/ 3699290 h 4194000"/>
              <a:gd name="connsiteX466" fmla="*/ 7326706 w 9143999"/>
              <a:gd name="connsiteY466" fmla="*/ 3699290 h 4194000"/>
              <a:gd name="connsiteX467" fmla="*/ 7326706 w 9143999"/>
              <a:gd name="connsiteY467" fmla="*/ 3667492 h 4194000"/>
              <a:gd name="connsiteX468" fmla="*/ 7309562 w 9143999"/>
              <a:gd name="connsiteY468" fmla="*/ 3667492 h 4194000"/>
              <a:gd name="connsiteX469" fmla="*/ 7309562 w 9143999"/>
              <a:gd name="connsiteY469" fmla="*/ 3699290 h 4194000"/>
              <a:gd name="connsiteX470" fmla="*/ 7303719 w 9143999"/>
              <a:gd name="connsiteY470" fmla="*/ 3699290 h 4194000"/>
              <a:gd name="connsiteX471" fmla="*/ 7292417 w 9143999"/>
              <a:gd name="connsiteY471" fmla="*/ 3699290 h 4194000"/>
              <a:gd name="connsiteX472" fmla="*/ 7292417 w 9143999"/>
              <a:gd name="connsiteY472" fmla="*/ 3731089 h 4194000"/>
              <a:gd name="connsiteX473" fmla="*/ 7275144 w 9143999"/>
              <a:gd name="connsiteY473" fmla="*/ 3731089 h 4194000"/>
              <a:gd name="connsiteX474" fmla="*/ 7275144 w 9143999"/>
              <a:gd name="connsiteY474" fmla="*/ 3762887 h 4194000"/>
              <a:gd name="connsiteX475" fmla="*/ 7271716 w 9143999"/>
              <a:gd name="connsiteY475" fmla="*/ 3762887 h 4194000"/>
              <a:gd name="connsiteX476" fmla="*/ 7258000 w 9143999"/>
              <a:gd name="connsiteY476" fmla="*/ 3762887 h 4194000"/>
              <a:gd name="connsiteX477" fmla="*/ 7258000 w 9143999"/>
              <a:gd name="connsiteY477" fmla="*/ 3794685 h 4194000"/>
              <a:gd name="connsiteX478" fmla="*/ 7240855 w 9143999"/>
              <a:gd name="connsiteY478" fmla="*/ 3794685 h 4194000"/>
              <a:gd name="connsiteX479" fmla="*/ 7240855 w 9143999"/>
              <a:gd name="connsiteY479" fmla="*/ 3826483 h 4194000"/>
              <a:gd name="connsiteX480" fmla="*/ 7223710 w 9143999"/>
              <a:gd name="connsiteY480" fmla="*/ 3826483 h 4194000"/>
              <a:gd name="connsiteX481" fmla="*/ 7223710 w 9143999"/>
              <a:gd name="connsiteY481" fmla="*/ 3858282 h 4194000"/>
              <a:gd name="connsiteX482" fmla="*/ 7206438 w 9143999"/>
              <a:gd name="connsiteY482" fmla="*/ 3858282 h 4194000"/>
              <a:gd name="connsiteX483" fmla="*/ 7206438 w 9143999"/>
              <a:gd name="connsiteY483" fmla="*/ 3890080 h 4194000"/>
              <a:gd name="connsiteX484" fmla="*/ 7204914 w 9143999"/>
              <a:gd name="connsiteY484" fmla="*/ 3890080 h 4194000"/>
              <a:gd name="connsiteX485" fmla="*/ 7189293 w 9143999"/>
              <a:gd name="connsiteY485" fmla="*/ 3890080 h 4194000"/>
              <a:gd name="connsiteX486" fmla="*/ 7189293 w 9143999"/>
              <a:gd name="connsiteY486" fmla="*/ 3899455 h 4194000"/>
              <a:gd name="connsiteX487" fmla="*/ 7189293 w 9143999"/>
              <a:gd name="connsiteY487" fmla="*/ 3923652 h 4194000"/>
              <a:gd name="connsiteX488" fmla="*/ 7189293 w 9143999"/>
              <a:gd name="connsiteY488" fmla="*/ 4194000 h 4194000"/>
              <a:gd name="connsiteX489" fmla="*/ 7188911 w 9143999"/>
              <a:gd name="connsiteY489" fmla="*/ 4194000 h 4194000"/>
              <a:gd name="connsiteX490" fmla="*/ 7188911 w 9143999"/>
              <a:gd name="connsiteY490" fmla="*/ 3889066 h 4194000"/>
              <a:gd name="connsiteX491" fmla="*/ 7173163 w 9143999"/>
              <a:gd name="connsiteY491" fmla="*/ 3889066 h 4194000"/>
              <a:gd name="connsiteX492" fmla="*/ 7171639 w 9143999"/>
              <a:gd name="connsiteY492" fmla="*/ 3889066 h 4194000"/>
              <a:gd name="connsiteX493" fmla="*/ 7171639 w 9143999"/>
              <a:gd name="connsiteY493" fmla="*/ 3920865 h 4194000"/>
              <a:gd name="connsiteX494" fmla="*/ 7154368 w 9143999"/>
              <a:gd name="connsiteY494" fmla="*/ 3920865 h 4194000"/>
              <a:gd name="connsiteX495" fmla="*/ 7154368 w 9143999"/>
              <a:gd name="connsiteY495" fmla="*/ 3952663 h 4194000"/>
              <a:gd name="connsiteX496" fmla="*/ 7137222 w 9143999"/>
              <a:gd name="connsiteY496" fmla="*/ 3952663 h 4194000"/>
              <a:gd name="connsiteX497" fmla="*/ 7137222 w 9143999"/>
              <a:gd name="connsiteY497" fmla="*/ 3984461 h 4194000"/>
              <a:gd name="connsiteX498" fmla="*/ 7119950 w 9143999"/>
              <a:gd name="connsiteY498" fmla="*/ 3984461 h 4194000"/>
              <a:gd name="connsiteX499" fmla="*/ 7119950 w 9143999"/>
              <a:gd name="connsiteY499" fmla="*/ 4016260 h 4194000"/>
              <a:gd name="connsiteX500" fmla="*/ 7106234 w 9143999"/>
              <a:gd name="connsiteY500" fmla="*/ 4016260 h 4194000"/>
              <a:gd name="connsiteX501" fmla="*/ 7102806 w 9143999"/>
              <a:gd name="connsiteY501" fmla="*/ 4016260 h 4194000"/>
              <a:gd name="connsiteX502" fmla="*/ 7102806 w 9143999"/>
              <a:gd name="connsiteY502" fmla="*/ 4048058 h 4194000"/>
              <a:gd name="connsiteX503" fmla="*/ 7085533 w 9143999"/>
              <a:gd name="connsiteY503" fmla="*/ 4048058 h 4194000"/>
              <a:gd name="connsiteX504" fmla="*/ 7085533 w 9143999"/>
              <a:gd name="connsiteY504" fmla="*/ 4079856 h 4194000"/>
              <a:gd name="connsiteX505" fmla="*/ 7074103 w 9143999"/>
              <a:gd name="connsiteY505" fmla="*/ 4079856 h 4194000"/>
              <a:gd name="connsiteX506" fmla="*/ 7068261 w 9143999"/>
              <a:gd name="connsiteY506" fmla="*/ 4079856 h 4194000"/>
              <a:gd name="connsiteX507" fmla="*/ 7068261 w 9143999"/>
              <a:gd name="connsiteY507" fmla="*/ 4111781 h 4194000"/>
              <a:gd name="connsiteX508" fmla="*/ 7051116 w 9143999"/>
              <a:gd name="connsiteY508" fmla="*/ 4111781 h 4194000"/>
              <a:gd name="connsiteX509" fmla="*/ 7051116 w 9143999"/>
              <a:gd name="connsiteY509" fmla="*/ 4079856 h 4194000"/>
              <a:gd name="connsiteX510" fmla="*/ 7033844 w 9143999"/>
              <a:gd name="connsiteY510" fmla="*/ 4079856 h 4194000"/>
              <a:gd name="connsiteX511" fmla="*/ 7033844 w 9143999"/>
              <a:gd name="connsiteY511" fmla="*/ 4048058 h 4194000"/>
              <a:gd name="connsiteX512" fmla="*/ 7016699 w 9143999"/>
              <a:gd name="connsiteY512" fmla="*/ 4048058 h 4194000"/>
              <a:gd name="connsiteX513" fmla="*/ 7016699 w 9143999"/>
              <a:gd name="connsiteY513" fmla="*/ 4016260 h 4194000"/>
              <a:gd name="connsiteX514" fmla="*/ 7006793 w 9143999"/>
              <a:gd name="connsiteY514" fmla="*/ 4016260 h 4194000"/>
              <a:gd name="connsiteX515" fmla="*/ 6999427 w 9143999"/>
              <a:gd name="connsiteY515" fmla="*/ 4016260 h 4194000"/>
              <a:gd name="connsiteX516" fmla="*/ 6999427 w 9143999"/>
              <a:gd name="connsiteY516" fmla="*/ 3984461 h 4194000"/>
              <a:gd name="connsiteX517" fmla="*/ 6982156 w 9143999"/>
              <a:gd name="connsiteY517" fmla="*/ 3984461 h 4194000"/>
              <a:gd name="connsiteX518" fmla="*/ 6982156 w 9143999"/>
              <a:gd name="connsiteY518" fmla="*/ 3952663 h 4194000"/>
              <a:gd name="connsiteX519" fmla="*/ 6965010 w 9143999"/>
              <a:gd name="connsiteY519" fmla="*/ 3952663 h 4194000"/>
              <a:gd name="connsiteX520" fmla="*/ 6965010 w 9143999"/>
              <a:gd name="connsiteY520" fmla="*/ 3920865 h 4194000"/>
              <a:gd name="connsiteX521" fmla="*/ 6947738 w 9143999"/>
              <a:gd name="connsiteY521" fmla="*/ 3920865 h 4194000"/>
              <a:gd name="connsiteX522" fmla="*/ 6947738 w 9143999"/>
              <a:gd name="connsiteY522" fmla="*/ 3889573 h 4194000"/>
              <a:gd name="connsiteX523" fmla="*/ 6934784 w 9143999"/>
              <a:gd name="connsiteY523" fmla="*/ 3889573 h 4194000"/>
              <a:gd name="connsiteX524" fmla="*/ 6934784 w 9143999"/>
              <a:gd name="connsiteY524" fmla="*/ 3921371 h 4194000"/>
              <a:gd name="connsiteX525" fmla="*/ 6917639 w 9143999"/>
              <a:gd name="connsiteY525" fmla="*/ 3921371 h 4194000"/>
              <a:gd name="connsiteX526" fmla="*/ 6917639 w 9143999"/>
              <a:gd name="connsiteY526" fmla="*/ 3953170 h 4194000"/>
              <a:gd name="connsiteX527" fmla="*/ 6900368 w 9143999"/>
              <a:gd name="connsiteY527" fmla="*/ 3953170 h 4194000"/>
              <a:gd name="connsiteX528" fmla="*/ 6900368 w 9143999"/>
              <a:gd name="connsiteY528" fmla="*/ 3984968 h 4194000"/>
              <a:gd name="connsiteX529" fmla="*/ 6883095 w 9143999"/>
              <a:gd name="connsiteY529" fmla="*/ 3984968 h 4194000"/>
              <a:gd name="connsiteX530" fmla="*/ 6883095 w 9143999"/>
              <a:gd name="connsiteY530" fmla="*/ 4016766 h 4194000"/>
              <a:gd name="connsiteX531" fmla="*/ 6865950 w 9143999"/>
              <a:gd name="connsiteY531" fmla="*/ 4016766 h 4194000"/>
              <a:gd name="connsiteX532" fmla="*/ 6865950 w 9143999"/>
              <a:gd name="connsiteY532" fmla="*/ 3984968 h 4194000"/>
              <a:gd name="connsiteX533" fmla="*/ 6848678 w 9143999"/>
              <a:gd name="connsiteY533" fmla="*/ 3984968 h 4194000"/>
              <a:gd name="connsiteX534" fmla="*/ 6848678 w 9143999"/>
              <a:gd name="connsiteY534" fmla="*/ 3953170 h 4194000"/>
              <a:gd name="connsiteX535" fmla="*/ 6831533 w 9143999"/>
              <a:gd name="connsiteY535" fmla="*/ 3953170 h 4194000"/>
              <a:gd name="connsiteX536" fmla="*/ 6831533 w 9143999"/>
              <a:gd name="connsiteY536" fmla="*/ 3921371 h 4194000"/>
              <a:gd name="connsiteX537" fmla="*/ 6814388 w 9143999"/>
              <a:gd name="connsiteY537" fmla="*/ 3921371 h 4194000"/>
              <a:gd name="connsiteX538" fmla="*/ 6814388 w 9143999"/>
              <a:gd name="connsiteY538" fmla="*/ 3889573 h 4194000"/>
              <a:gd name="connsiteX539" fmla="*/ 6797116 w 9143999"/>
              <a:gd name="connsiteY539" fmla="*/ 3889573 h 4194000"/>
              <a:gd name="connsiteX540" fmla="*/ 6779971 w 9143999"/>
              <a:gd name="connsiteY540" fmla="*/ 3889573 h 4194000"/>
              <a:gd name="connsiteX541" fmla="*/ 6779971 w 9143999"/>
              <a:gd name="connsiteY541" fmla="*/ 3857775 h 4194000"/>
              <a:gd name="connsiteX542" fmla="*/ 6762699 w 9143999"/>
              <a:gd name="connsiteY542" fmla="*/ 3857775 h 4194000"/>
              <a:gd name="connsiteX543" fmla="*/ 6762699 w 9143999"/>
              <a:gd name="connsiteY543" fmla="*/ 3825976 h 4194000"/>
              <a:gd name="connsiteX544" fmla="*/ 6745427 w 9143999"/>
              <a:gd name="connsiteY544" fmla="*/ 3825976 h 4194000"/>
              <a:gd name="connsiteX545" fmla="*/ 6745427 w 9143999"/>
              <a:gd name="connsiteY545" fmla="*/ 3794178 h 4194000"/>
              <a:gd name="connsiteX546" fmla="*/ 6728282 w 9143999"/>
              <a:gd name="connsiteY546" fmla="*/ 3794178 h 4194000"/>
              <a:gd name="connsiteX547" fmla="*/ 6728282 w 9143999"/>
              <a:gd name="connsiteY547" fmla="*/ 3762380 h 4194000"/>
              <a:gd name="connsiteX548" fmla="*/ 6711010 w 9143999"/>
              <a:gd name="connsiteY548" fmla="*/ 3762380 h 4194000"/>
              <a:gd name="connsiteX549" fmla="*/ 6711010 w 9143999"/>
              <a:gd name="connsiteY549" fmla="*/ 3794178 h 4194000"/>
              <a:gd name="connsiteX550" fmla="*/ 6693865 w 9143999"/>
              <a:gd name="connsiteY550" fmla="*/ 3794178 h 4194000"/>
              <a:gd name="connsiteX551" fmla="*/ 6693865 w 9143999"/>
              <a:gd name="connsiteY551" fmla="*/ 3825976 h 4194000"/>
              <a:gd name="connsiteX552" fmla="*/ 6676593 w 9143999"/>
              <a:gd name="connsiteY552" fmla="*/ 3825976 h 4194000"/>
              <a:gd name="connsiteX553" fmla="*/ 6676593 w 9143999"/>
              <a:gd name="connsiteY553" fmla="*/ 3857775 h 4194000"/>
              <a:gd name="connsiteX554" fmla="*/ 6659321 w 9143999"/>
              <a:gd name="connsiteY554" fmla="*/ 3857775 h 4194000"/>
              <a:gd name="connsiteX555" fmla="*/ 6659321 w 9143999"/>
              <a:gd name="connsiteY555" fmla="*/ 3889573 h 4194000"/>
              <a:gd name="connsiteX556" fmla="*/ 6646494 w 9143999"/>
              <a:gd name="connsiteY556" fmla="*/ 3889573 h 4194000"/>
              <a:gd name="connsiteX557" fmla="*/ 6646494 w 9143999"/>
              <a:gd name="connsiteY557" fmla="*/ 3858282 h 4194000"/>
              <a:gd name="connsiteX558" fmla="*/ 6629222 w 9143999"/>
              <a:gd name="connsiteY558" fmla="*/ 3858282 h 4194000"/>
              <a:gd name="connsiteX559" fmla="*/ 6629222 w 9143999"/>
              <a:gd name="connsiteY559" fmla="*/ 3826483 h 4194000"/>
              <a:gd name="connsiteX560" fmla="*/ 6612077 w 9143999"/>
              <a:gd name="connsiteY560" fmla="*/ 3826483 h 4194000"/>
              <a:gd name="connsiteX561" fmla="*/ 6612077 w 9143999"/>
              <a:gd name="connsiteY561" fmla="*/ 3794685 h 4194000"/>
              <a:gd name="connsiteX562" fmla="*/ 6594806 w 9143999"/>
              <a:gd name="connsiteY562" fmla="*/ 3794685 h 4194000"/>
              <a:gd name="connsiteX563" fmla="*/ 6594806 w 9143999"/>
              <a:gd name="connsiteY563" fmla="*/ 3762887 h 4194000"/>
              <a:gd name="connsiteX564" fmla="*/ 6587566 w 9143999"/>
              <a:gd name="connsiteY564" fmla="*/ 3762887 h 4194000"/>
              <a:gd name="connsiteX565" fmla="*/ 6577533 w 9143999"/>
              <a:gd name="connsiteY565" fmla="*/ 3762887 h 4194000"/>
              <a:gd name="connsiteX566" fmla="*/ 6577533 w 9143999"/>
              <a:gd name="connsiteY566" fmla="*/ 3731088 h 4194000"/>
              <a:gd name="connsiteX567" fmla="*/ 6560388 w 9143999"/>
              <a:gd name="connsiteY567" fmla="*/ 3731088 h 4194000"/>
              <a:gd name="connsiteX568" fmla="*/ 6560388 w 9143999"/>
              <a:gd name="connsiteY568" fmla="*/ 3699290 h 4194000"/>
              <a:gd name="connsiteX569" fmla="*/ 6543116 w 9143999"/>
              <a:gd name="connsiteY569" fmla="*/ 3699290 h 4194000"/>
              <a:gd name="connsiteX570" fmla="*/ 6543116 w 9143999"/>
              <a:gd name="connsiteY570" fmla="*/ 3667492 h 4194000"/>
              <a:gd name="connsiteX571" fmla="*/ 6525971 w 9143999"/>
              <a:gd name="connsiteY571" fmla="*/ 3667492 h 4194000"/>
              <a:gd name="connsiteX572" fmla="*/ 6525971 w 9143999"/>
              <a:gd name="connsiteY572" fmla="*/ 3699290 h 4194000"/>
              <a:gd name="connsiteX573" fmla="*/ 6520002 w 9143999"/>
              <a:gd name="connsiteY573" fmla="*/ 3699290 h 4194000"/>
              <a:gd name="connsiteX574" fmla="*/ 6508699 w 9143999"/>
              <a:gd name="connsiteY574" fmla="*/ 3699290 h 4194000"/>
              <a:gd name="connsiteX575" fmla="*/ 6508699 w 9143999"/>
              <a:gd name="connsiteY575" fmla="*/ 3731088 h 4194000"/>
              <a:gd name="connsiteX576" fmla="*/ 6491427 w 9143999"/>
              <a:gd name="connsiteY576" fmla="*/ 3731088 h 4194000"/>
              <a:gd name="connsiteX577" fmla="*/ 6491427 w 9143999"/>
              <a:gd name="connsiteY577" fmla="*/ 3762887 h 4194000"/>
              <a:gd name="connsiteX578" fmla="*/ 6487998 w 9143999"/>
              <a:gd name="connsiteY578" fmla="*/ 3762887 h 4194000"/>
              <a:gd name="connsiteX579" fmla="*/ 6474282 w 9143999"/>
              <a:gd name="connsiteY579" fmla="*/ 3762887 h 4194000"/>
              <a:gd name="connsiteX580" fmla="*/ 6474282 w 9143999"/>
              <a:gd name="connsiteY580" fmla="*/ 3794685 h 4194000"/>
              <a:gd name="connsiteX581" fmla="*/ 6457010 w 9143999"/>
              <a:gd name="connsiteY581" fmla="*/ 3794685 h 4194000"/>
              <a:gd name="connsiteX582" fmla="*/ 6457010 w 9143999"/>
              <a:gd name="connsiteY582" fmla="*/ 3826483 h 4194000"/>
              <a:gd name="connsiteX583" fmla="*/ 6439865 w 9143999"/>
              <a:gd name="connsiteY583" fmla="*/ 3826483 h 4194000"/>
              <a:gd name="connsiteX584" fmla="*/ 6439865 w 9143999"/>
              <a:gd name="connsiteY584" fmla="*/ 3858282 h 4194000"/>
              <a:gd name="connsiteX585" fmla="*/ 6422593 w 9143999"/>
              <a:gd name="connsiteY585" fmla="*/ 3858282 h 4194000"/>
              <a:gd name="connsiteX586" fmla="*/ 6422593 w 9143999"/>
              <a:gd name="connsiteY586" fmla="*/ 3890080 h 4194000"/>
              <a:gd name="connsiteX587" fmla="*/ 6421069 w 9143999"/>
              <a:gd name="connsiteY587" fmla="*/ 3890080 h 4194000"/>
              <a:gd name="connsiteX588" fmla="*/ 6405321 w 9143999"/>
              <a:gd name="connsiteY588" fmla="*/ 3890080 h 4194000"/>
              <a:gd name="connsiteX589" fmla="*/ 6405321 w 9143999"/>
              <a:gd name="connsiteY589" fmla="*/ 3899581 h 4194000"/>
              <a:gd name="connsiteX590" fmla="*/ 6405321 w 9143999"/>
              <a:gd name="connsiteY590" fmla="*/ 3923778 h 4194000"/>
              <a:gd name="connsiteX591" fmla="*/ 6405321 w 9143999"/>
              <a:gd name="connsiteY591" fmla="*/ 4194000 h 4194000"/>
              <a:gd name="connsiteX592" fmla="*/ 0 w 9143999"/>
              <a:gd name="connsiteY592" fmla="*/ 4194000 h 419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</a:cxnLst>
            <a:rect l="l" t="t" r="r" b="b"/>
            <a:pathLst>
              <a:path w="9143999" h="4194000">
                <a:moveTo>
                  <a:pt x="8756092" y="3585146"/>
                </a:moveTo>
                <a:lnTo>
                  <a:pt x="9143999" y="3585146"/>
                </a:lnTo>
                <a:lnTo>
                  <a:pt x="9143999" y="3889573"/>
                </a:lnTo>
                <a:lnTo>
                  <a:pt x="9130361" y="3889573"/>
                </a:lnTo>
                <a:lnTo>
                  <a:pt x="9130361" y="3857775"/>
                </a:lnTo>
                <a:lnTo>
                  <a:pt x="9113089" y="3857775"/>
                </a:lnTo>
                <a:lnTo>
                  <a:pt x="9113089" y="3825977"/>
                </a:lnTo>
                <a:lnTo>
                  <a:pt x="9095943" y="3825977"/>
                </a:lnTo>
                <a:lnTo>
                  <a:pt x="9095943" y="3794179"/>
                </a:lnTo>
                <a:lnTo>
                  <a:pt x="9078672" y="3794179"/>
                </a:lnTo>
                <a:lnTo>
                  <a:pt x="9078672" y="3762380"/>
                </a:lnTo>
                <a:lnTo>
                  <a:pt x="9061400" y="3762380"/>
                </a:lnTo>
                <a:lnTo>
                  <a:pt x="9061400" y="3794179"/>
                </a:lnTo>
                <a:lnTo>
                  <a:pt x="9044128" y="3794179"/>
                </a:lnTo>
                <a:lnTo>
                  <a:pt x="9044128" y="3825977"/>
                </a:lnTo>
                <a:lnTo>
                  <a:pt x="9026982" y="3825977"/>
                </a:lnTo>
                <a:lnTo>
                  <a:pt x="9026982" y="3857775"/>
                </a:lnTo>
                <a:lnTo>
                  <a:pt x="9009711" y="3857775"/>
                </a:lnTo>
                <a:lnTo>
                  <a:pt x="9009711" y="3889573"/>
                </a:lnTo>
                <a:lnTo>
                  <a:pt x="8996884" y="3889573"/>
                </a:lnTo>
                <a:lnTo>
                  <a:pt x="8996884" y="3858282"/>
                </a:lnTo>
                <a:lnTo>
                  <a:pt x="8979612" y="3858282"/>
                </a:lnTo>
                <a:lnTo>
                  <a:pt x="8979612" y="3826483"/>
                </a:lnTo>
                <a:lnTo>
                  <a:pt x="8962467" y="3826483"/>
                </a:lnTo>
                <a:lnTo>
                  <a:pt x="8962467" y="3794685"/>
                </a:lnTo>
                <a:lnTo>
                  <a:pt x="8945194" y="3794685"/>
                </a:lnTo>
                <a:lnTo>
                  <a:pt x="8945194" y="3762887"/>
                </a:lnTo>
                <a:lnTo>
                  <a:pt x="8937956" y="3762887"/>
                </a:lnTo>
                <a:lnTo>
                  <a:pt x="8928050" y="3762887"/>
                </a:lnTo>
                <a:lnTo>
                  <a:pt x="8928050" y="3731089"/>
                </a:lnTo>
                <a:lnTo>
                  <a:pt x="8910905" y="3731089"/>
                </a:lnTo>
                <a:lnTo>
                  <a:pt x="8910905" y="3699290"/>
                </a:lnTo>
                <a:lnTo>
                  <a:pt x="8893632" y="3699290"/>
                </a:lnTo>
                <a:lnTo>
                  <a:pt x="8893632" y="3667492"/>
                </a:lnTo>
                <a:lnTo>
                  <a:pt x="8876488" y="3667492"/>
                </a:lnTo>
                <a:lnTo>
                  <a:pt x="8876488" y="3699290"/>
                </a:lnTo>
                <a:lnTo>
                  <a:pt x="8870645" y="3699290"/>
                </a:lnTo>
                <a:lnTo>
                  <a:pt x="8859343" y="3699290"/>
                </a:lnTo>
                <a:lnTo>
                  <a:pt x="8859343" y="3731089"/>
                </a:lnTo>
                <a:lnTo>
                  <a:pt x="8842070" y="3731089"/>
                </a:lnTo>
                <a:lnTo>
                  <a:pt x="8842070" y="3762887"/>
                </a:lnTo>
                <a:lnTo>
                  <a:pt x="8838642" y="3762887"/>
                </a:lnTo>
                <a:lnTo>
                  <a:pt x="8824926" y="3762887"/>
                </a:lnTo>
                <a:lnTo>
                  <a:pt x="8824926" y="3794685"/>
                </a:lnTo>
                <a:lnTo>
                  <a:pt x="8807654" y="3794685"/>
                </a:lnTo>
                <a:lnTo>
                  <a:pt x="8807654" y="3826483"/>
                </a:lnTo>
                <a:lnTo>
                  <a:pt x="8790509" y="3826483"/>
                </a:lnTo>
                <a:lnTo>
                  <a:pt x="8790509" y="3858282"/>
                </a:lnTo>
                <a:lnTo>
                  <a:pt x="8773237" y="3858282"/>
                </a:lnTo>
                <a:lnTo>
                  <a:pt x="8773237" y="3890080"/>
                </a:lnTo>
                <a:lnTo>
                  <a:pt x="8771713" y="3890080"/>
                </a:lnTo>
                <a:lnTo>
                  <a:pt x="8756092" y="3890080"/>
                </a:lnTo>
                <a:lnTo>
                  <a:pt x="8756092" y="3889067"/>
                </a:lnTo>
                <a:lnTo>
                  <a:pt x="8756092" y="3879692"/>
                </a:lnTo>
                <a:lnTo>
                  <a:pt x="8756092" y="3855495"/>
                </a:lnTo>
                <a:close/>
                <a:moveTo>
                  <a:pt x="8092898" y="2449655"/>
                </a:moveTo>
                <a:lnTo>
                  <a:pt x="8092898" y="2481453"/>
                </a:lnTo>
                <a:lnTo>
                  <a:pt x="8087056" y="2481453"/>
                </a:lnTo>
                <a:lnTo>
                  <a:pt x="8075626" y="2481453"/>
                </a:lnTo>
                <a:lnTo>
                  <a:pt x="8075626" y="2513251"/>
                </a:lnTo>
                <a:lnTo>
                  <a:pt x="8058354" y="2513251"/>
                </a:lnTo>
                <a:lnTo>
                  <a:pt x="8058354" y="2545050"/>
                </a:lnTo>
                <a:lnTo>
                  <a:pt x="8054925" y="2545050"/>
                </a:lnTo>
                <a:lnTo>
                  <a:pt x="8041209" y="2545050"/>
                </a:lnTo>
                <a:lnTo>
                  <a:pt x="8041209" y="2576848"/>
                </a:lnTo>
                <a:lnTo>
                  <a:pt x="8023937" y="2576848"/>
                </a:lnTo>
                <a:lnTo>
                  <a:pt x="8023937" y="2608646"/>
                </a:lnTo>
                <a:lnTo>
                  <a:pt x="8006792" y="2608646"/>
                </a:lnTo>
                <a:lnTo>
                  <a:pt x="8006792" y="2640445"/>
                </a:lnTo>
                <a:lnTo>
                  <a:pt x="7989520" y="2640445"/>
                </a:lnTo>
                <a:lnTo>
                  <a:pt x="7989520" y="2672243"/>
                </a:lnTo>
                <a:lnTo>
                  <a:pt x="7987996" y="2672243"/>
                </a:lnTo>
                <a:lnTo>
                  <a:pt x="7972375" y="2672243"/>
                </a:lnTo>
                <a:lnTo>
                  <a:pt x="7972375" y="2681618"/>
                </a:lnTo>
                <a:lnTo>
                  <a:pt x="7972375" y="2705942"/>
                </a:lnTo>
                <a:lnTo>
                  <a:pt x="7972375" y="2976164"/>
                </a:lnTo>
                <a:lnTo>
                  <a:pt x="8364043" y="2976164"/>
                </a:lnTo>
                <a:lnTo>
                  <a:pt x="8364043" y="3248793"/>
                </a:lnTo>
                <a:lnTo>
                  <a:pt x="8364043" y="3270710"/>
                </a:lnTo>
                <a:lnTo>
                  <a:pt x="8364043" y="3280591"/>
                </a:lnTo>
                <a:lnTo>
                  <a:pt x="8346898" y="3280591"/>
                </a:lnTo>
                <a:lnTo>
                  <a:pt x="8346898" y="3248793"/>
                </a:lnTo>
                <a:lnTo>
                  <a:pt x="8329626" y="3248793"/>
                </a:lnTo>
                <a:lnTo>
                  <a:pt x="8329626" y="3216995"/>
                </a:lnTo>
                <a:lnTo>
                  <a:pt x="8312481" y="3216995"/>
                </a:lnTo>
                <a:lnTo>
                  <a:pt x="8312481" y="3185196"/>
                </a:lnTo>
                <a:lnTo>
                  <a:pt x="8295209" y="3185196"/>
                </a:lnTo>
                <a:lnTo>
                  <a:pt x="8295209" y="3153398"/>
                </a:lnTo>
                <a:lnTo>
                  <a:pt x="8277937" y="3153398"/>
                </a:lnTo>
                <a:lnTo>
                  <a:pt x="8277937" y="3185196"/>
                </a:lnTo>
                <a:lnTo>
                  <a:pt x="8260792" y="3185196"/>
                </a:lnTo>
                <a:lnTo>
                  <a:pt x="8260792" y="3216995"/>
                </a:lnTo>
                <a:lnTo>
                  <a:pt x="8243647" y="3216995"/>
                </a:lnTo>
                <a:lnTo>
                  <a:pt x="8243647" y="3248793"/>
                </a:lnTo>
                <a:lnTo>
                  <a:pt x="8226375" y="3248793"/>
                </a:lnTo>
                <a:lnTo>
                  <a:pt x="8226375" y="3280718"/>
                </a:lnTo>
                <a:lnTo>
                  <a:pt x="8213421" y="3280718"/>
                </a:lnTo>
                <a:lnTo>
                  <a:pt x="8213421" y="3249427"/>
                </a:lnTo>
                <a:lnTo>
                  <a:pt x="8196149" y="3249427"/>
                </a:lnTo>
                <a:lnTo>
                  <a:pt x="8196149" y="3217628"/>
                </a:lnTo>
                <a:lnTo>
                  <a:pt x="8179004" y="3217628"/>
                </a:lnTo>
                <a:lnTo>
                  <a:pt x="8179004" y="3185830"/>
                </a:lnTo>
                <a:lnTo>
                  <a:pt x="8161732" y="3185830"/>
                </a:lnTo>
                <a:lnTo>
                  <a:pt x="8161732" y="3153905"/>
                </a:lnTo>
                <a:lnTo>
                  <a:pt x="8154493" y="3153905"/>
                </a:lnTo>
                <a:lnTo>
                  <a:pt x="8144460" y="3153905"/>
                </a:lnTo>
                <a:lnTo>
                  <a:pt x="8144460" y="3122106"/>
                </a:lnTo>
                <a:lnTo>
                  <a:pt x="8127315" y="3122106"/>
                </a:lnTo>
                <a:lnTo>
                  <a:pt x="8127315" y="3090308"/>
                </a:lnTo>
                <a:lnTo>
                  <a:pt x="8110043" y="3090308"/>
                </a:lnTo>
                <a:lnTo>
                  <a:pt x="8110043" y="3058510"/>
                </a:lnTo>
                <a:lnTo>
                  <a:pt x="8092898" y="3058510"/>
                </a:lnTo>
                <a:lnTo>
                  <a:pt x="8092898" y="3090308"/>
                </a:lnTo>
                <a:lnTo>
                  <a:pt x="8086929" y="3090308"/>
                </a:lnTo>
                <a:lnTo>
                  <a:pt x="8075626" y="3090308"/>
                </a:lnTo>
                <a:lnTo>
                  <a:pt x="8075626" y="3122106"/>
                </a:lnTo>
                <a:lnTo>
                  <a:pt x="8058354" y="3122106"/>
                </a:lnTo>
                <a:lnTo>
                  <a:pt x="8058354" y="3153905"/>
                </a:lnTo>
                <a:lnTo>
                  <a:pt x="8054925" y="3153905"/>
                </a:lnTo>
                <a:lnTo>
                  <a:pt x="8041209" y="3153905"/>
                </a:lnTo>
                <a:lnTo>
                  <a:pt x="8041209" y="3185830"/>
                </a:lnTo>
                <a:lnTo>
                  <a:pt x="8023937" y="3185830"/>
                </a:lnTo>
                <a:lnTo>
                  <a:pt x="8023937" y="3217628"/>
                </a:lnTo>
                <a:lnTo>
                  <a:pt x="8006792" y="3217628"/>
                </a:lnTo>
                <a:lnTo>
                  <a:pt x="8006792" y="3249427"/>
                </a:lnTo>
                <a:lnTo>
                  <a:pt x="7989520" y="3249427"/>
                </a:lnTo>
                <a:lnTo>
                  <a:pt x="7989520" y="3281225"/>
                </a:lnTo>
                <a:lnTo>
                  <a:pt x="7987996" y="3281225"/>
                </a:lnTo>
                <a:lnTo>
                  <a:pt x="7972375" y="3281225"/>
                </a:lnTo>
                <a:lnTo>
                  <a:pt x="7972375" y="3290600"/>
                </a:lnTo>
                <a:lnTo>
                  <a:pt x="7972375" y="3314797"/>
                </a:lnTo>
                <a:lnTo>
                  <a:pt x="7972375" y="3585146"/>
                </a:lnTo>
                <a:lnTo>
                  <a:pt x="8364043" y="3585146"/>
                </a:lnTo>
                <a:lnTo>
                  <a:pt x="8364043" y="3312516"/>
                </a:lnTo>
                <a:lnTo>
                  <a:pt x="8364043" y="3290600"/>
                </a:lnTo>
                <a:lnTo>
                  <a:pt x="8364043" y="3280591"/>
                </a:lnTo>
                <a:lnTo>
                  <a:pt x="8381315" y="3280591"/>
                </a:lnTo>
                <a:lnTo>
                  <a:pt x="8381315" y="3312516"/>
                </a:lnTo>
                <a:lnTo>
                  <a:pt x="8398460" y="3312516"/>
                </a:lnTo>
                <a:lnTo>
                  <a:pt x="8398460" y="3344315"/>
                </a:lnTo>
                <a:lnTo>
                  <a:pt x="8415605" y="3344315"/>
                </a:lnTo>
                <a:lnTo>
                  <a:pt x="8415605" y="3376113"/>
                </a:lnTo>
                <a:lnTo>
                  <a:pt x="8432877" y="3376113"/>
                </a:lnTo>
                <a:lnTo>
                  <a:pt x="8432877" y="3407785"/>
                </a:lnTo>
                <a:lnTo>
                  <a:pt x="8450021" y="3407785"/>
                </a:lnTo>
                <a:lnTo>
                  <a:pt x="8450021" y="3376113"/>
                </a:lnTo>
                <a:lnTo>
                  <a:pt x="8467293" y="3376113"/>
                </a:lnTo>
                <a:lnTo>
                  <a:pt x="8467293" y="3344315"/>
                </a:lnTo>
                <a:lnTo>
                  <a:pt x="8484566" y="3344315"/>
                </a:lnTo>
                <a:lnTo>
                  <a:pt x="8484566" y="3312516"/>
                </a:lnTo>
                <a:lnTo>
                  <a:pt x="8501838" y="3312516"/>
                </a:lnTo>
                <a:lnTo>
                  <a:pt x="8501838" y="3280591"/>
                </a:lnTo>
                <a:lnTo>
                  <a:pt x="8514665" y="3280591"/>
                </a:lnTo>
                <a:lnTo>
                  <a:pt x="8514665" y="3311883"/>
                </a:lnTo>
                <a:lnTo>
                  <a:pt x="8531937" y="3311883"/>
                </a:lnTo>
                <a:lnTo>
                  <a:pt x="8531937" y="3343681"/>
                </a:lnTo>
                <a:lnTo>
                  <a:pt x="8549081" y="3343681"/>
                </a:lnTo>
                <a:lnTo>
                  <a:pt x="8549081" y="3375606"/>
                </a:lnTo>
                <a:lnTo>
                  <a:pt x="8566354" y="3375606"/>
                </a:lnTo>
                <a:lnTo>
                  <a:pt x="8566354" y="3407405"/>
                </a:lnTo>
                <a:lnTo>
                  <a:pt x="8573719" y="3407405"/>
                </a:lnTo>
                <a:lnTo>
                  <a:pt x="8583626" y="3407405"/>
                </a:lnTo>
                <a:lnTo>
                  <a:pt x="8583626" y="3439203"/>
                </a:lnTo>
                <a:lnTo>
                  <a:pt x="8600770" y="3439203"/>
                </a:lnTo>
                <a:lnTo>
                  <a:pt x="8600770" y="3471001"/>
                </a:lnTo>
                <a:lnTo>
                  <a:pt x="8618043" y="3471001"/>
                </a:lnTo>
                <a:lnTo>
                  <a:pt x="8618043" y="3502800"/>
                </a:lnTo>
                <a:lnTo>
                  <a:pt x="8635188" y="3502800"/>
                </a:lnTo>
                <a:lnTo>
                  <a:pt x="8635188" y="3471001"/>
                </a:lnTo>
                <a:lnTo>
                  <a:pt x="8641156" y="3471001"/>
                </a:lnTo>
                <a:lnTo>
                  <a:pt x="8652460" y="3471001"/>
                </a:lnTo>
                <a:lnTo>
                  <a:pt x="8652460" y="3439203"/>
                </a:lnTo>
                <a:lnTo>
                  <a:pt x="8669731" y="3439203"/>
                </a:lnTo>
                <a:lnTo>
                  <a:pt x="8669731" y="3407405"/>
                </a:lnTo>
                <a:lnTo>
                  <a:pt x="8673161" y="3407405"/>
                </a:lnTo>
                <a:lnTo>
                  <a:pt x="8686877" y="3407405"/>
                </a:lnTo>
                <a:lnTo>
                  <a:pt x="8686877" y="3375606"/>
                </a:lnTo>
                <a:lnTo>
                  <a:pt x="8704149" y="3375606"/>
                </a:lnTo>
                <a:lnTo>
                  <a:pt x="8704149" y="3343681"/>
                </a:lnTo>
                <a:lnTo>
                  <a:pt x="8721293" y="3343681"/>
                </a:lnTo>
                <a:lnTo>
                  <a:pt x="8721293" y="3311883"/>
                </a:lnTo>
                <a:lnTo>
                  <a:pt x="8738566" y="3311883"/>
                </a:lnTo>
                <a:lnTo>
                  <a:pt x="8738566" y="3280085"/>
                </a:lnTo>
                <a:lnTo>
                  <a:pt x="8740090" y="3280085"/>
                </a:lnTo>
                <a:lnTo>
                  <a:pt x="8755838" y="3280085"/>
                </a:lnTo>
                <a:lnTo>
                  <a:pt x="8755838" y="3270710"/>
                </a:lnTo>
                <a:lnTo>
                  <a:pt x="8755838" y="3246513"/>
                </a:lnTo>
                <a:lnTo>
                  <a:pt x="8755838" y="2976164"/>
                </a:lnTo>
                <a:lnTo>
                  <a:pt x="8364043" y="2976164"/>
                </a:lnTo>
                <a:lnTo>
                  <a:pt x="8364043" y="2703535"/>
                </a:lnTo>
                <a:lnTo>
                  <a:pt x="8364043" y="2681618"/>
                </a:lnTo>
                <a:lnTo>
                  <a:pt x="8364043" y="2671736"/>
                </a:lnTo>
                <a:lnTo>
                  <a:pt x="8346898" y="2671736"/>
                </a:lnTo>
                <a:lnTo>
                  <a:pt x="8346898" y="2639938"/>
                </a:lnTo>
                <a:lnTo>
                  <a:pt x="8329626" y="2639938"/>
                </a:lnTo>
                <a:lnTo>
                  <a:pt x="8329626" y="2608140"/>
                </a:lnTo>
                <a:lnTo>
                  <a:pt x="8312354" y="2608140"/>
                </a:lnTo>
                <a:lnTo>
                  <a:pt x="8312354" y="2576341"/>
                </a:lnTo>
                <a:lnTo>
                  <a:pt x="8295209" y="2576341"/>
                </a:lnTo>
                <a:lnTo>
                  <a:pt x="8295209" y="2544543"/>
                </a:lnTo>
                <a:lnTo>
                  <a:pt x="8278064" y="2544543"/>
                </a:lnTo>
                <a:lnTo>
                  <a:pt x="8278064" y="2576341"/>
                </a:lnTo>
                <a:lnTo>
                  <a:pt x="8260792" y="2576341"/>
                </a:lnTo>
                <a:lnTo>
                  <a:pt x="8260792" y="2608140"/>
                </a:lnTo>
                <a:lnTo>
                  <a:pt x="8243647" y="2608140"/>
                </a:lnTo>
                <a:lnTo>
                  <a:pt x="8243647" y="2639938"/>
                </a:lnTo>
                <a:lnTo>
                  <a:pt x="8226375" y="2639938"/>
                </a:lnTo>
                <a:lnTo>
                  <a:pt x="8226375" y="2671736"/>
                </a:lnTo>
                <a:lnTo>
                  <a:pt x="8213421" y="2671736"/>
                </a:lnTo>
                <a:lnTo>
                  <a:pt x="8213421" y="2640445"/>
                </a:lnTo>
                <a:lnTo>
                  <a:pt x="8196149" y="2640445"/>
                </a:lnTo>
                <a:lnTo>
                  <a:pt x="8196149" y="2608646"/>
                </a:lnTo>
                <a:lnTo>
                  <a:pt x="8179004" y="2608646"/>
                </a:lnTo>
                <a:lnTo>
                  <a:pt x="8179004" y="2576848"/>
                </a:lnTo>
                <a:lnTo>
                  <a:pt x="8161732" y="2576848"/>
                </a:lnTo>
                <a:lnTo>
                  <a:pt x="8161732" y="2545050"/>
                </a:lnTo>
                <a:lnTo>
                  <a:pt x="8154493" y="2545050"/>
                </a:lnTo>
                <a:lnTo>
                  <a:pt x="8144460" y="2545050"/>
                </a:lnTo>
                <a:lnTo>
                  <a:pt x="8144460" y="2513251"/>
                </a:lnTo>
                <a:lnTo>
                  <a:pt x="8127315" y="2513251"/>
                </a:lnTo>
                <a:lnTo>
                  <a:pt x="8127315" y="2481453"/>
                </a:lnTo>
                <a:lnTo>
                  <a:pt x="8110043" y="2481453"/>
                </a:lnTo>
                <a:lnTo>
                  <a:pt x="8110043" y="2449655"/>
                </a:lnTo>
                <a:close/>
                <a:moveTo>
                  <a:pt x="7309434" y="2449655"/>
                </a:moveTo>
                <a:lnTo>
                  <a:pt x="7309434" y="2481453"/>
                </a:lnTo>
                <a:lnTo>
                  <a:pt x="7303465" y="2481453"/>
                </a:lnTo>
                <a:lnTo>
                  <a:pt x="7292162" y="2481453"/>
                </a:lnTo>
                <a:lnTo>
                  <a:pt x="7292162" y="2513251"/>
                </a:lnTo>
                <a:lnTo>
                  <a:pt x="7274890" y="2513251"/>
                </a:lnTo>
                <a:lnTo>
                  <a:pt x="7274890" y="2545050"/>
                </a:lnTo>
                <a:lnTo>
                  <a:pt x="7271461" y="2545050"/>
                </a:lnTo>
                <a:lnTo>
                  <a:pt x="7257745" y="2545050"/>
                </a:lnTo>
                <a:lnTo>
                  <a:pt x="7257745" y="2576848"/>
                </a:lnTo>
                <a:lnTo>
                  <a:pt x="7240473" y="2576848"/>
                </a:lnTo>
                <a:lnTo>
                  <a:pt x="7240473" y="2608646"/>
                </a:lnTo>
                <a:lnTo>
                  <a:pt x="7223328" y="2608646"/>
                </a:lnTo>
                <a:lnTo>
                  <a:pt x="7223328" y="2640445"/>
                </a:lnTo>
                <a:lnTo>
                  <a:pt x="7206056" y="2640445"/>
                </a:lnTo>
                <a:lnTo>
                  <a:pt x="7206056" y="2672243"/>
                </a:lnTo>
                <a:lnTo>
                  <a:pt x="7204532" y="2672243"/>
                </a:lnTo>
                <a:lnTo>
                  <a:pt x="7188911" y="2672243"/>
                </a:lnTo>
                <a:lnTo>
                  <a:pt x="7188911" y="2681618"/>
                </a:lnTo>
                <a:lnTo>
                  <a:pt x="7188911" y="2705942"/>
                </a:lnTo>
                <a:lnTo>
                  <a:pt x="7188911" y="2976164"/>
                </a:lnTo>
                <a:lnTo>
                  <a:pt x="7580579" y="2976164"/>
                </a:lnTo>
                <a:lnTo>
                  <a:pt x="7580579" y="2703535"/>
                </a:lnTo>
                <a:lnTo>
                  <a:pt x="7580579" y="2681618"/>
                </a:lnTo>
                <a:lnTo>
                  <a:pt x="7580579" y="2671736"/>
                </a:lnTo>
                <a:lnTo>
                  <a:pt x="7563434" y="2671736"/>
                </a:lnTo>
                <a:lnTo>
                  <a:pt x="7563434" y="2639938"/>
                </a:lnTo>
                <a:lnTo>
                  <a:pt x="7546162" y="2639938"/>
                </a:lnTo>
                <a:lnTo>
                  <a:pt x="7546162" y="2608140"/>
                </a:lnTo>
                <a:lnTo>
                  <a:pt x="7528890" y="2608140"/>
                </a:lnTo>
                <a:lnTo>
                  <a:pt x="7528890" y="2576341"/>
                </a:lnTo>
                <a:lnTo>
                  <a:pt x="7511745" y="2576341"/>
                </a:lnTo>
                <a:lnTo>
                  <a:pt x="7511745" y="2544543"/>
                </a:lnTo>
                <a:lnTo>
                  <a:pt x="7494473" y="2544543"/>
                </a:lnTo>
                <a:lnTo>
                  <a:pt x="7494473" y="2576341"/>
                </a:lnTo>
                <a:lnTo>
                  <a:pt x="7477328" y="2576341"/>
                </a:lnTo>
                <a:lnTo>
                  <a:pt x="7477328" y="2608140"/>
                </a:lnTo>
                <a:lnTo>
                  <a:pt x="7460183" y="2608140"/>
                </a:lnTo>
                <a:lnTo>
                  <a:pt x="7460183" y="2639938"/>
                </a:lnTo>
                <a:lnTo>
                  <a:pt x="7442911" y="2639938"/>
                </a:lnTo>
                <a:lnTo>
                  <a:pt x="7442911" y="2671736"/>
                </a:lnTo>
                <a:lnTo>
                  <a:pt x="7429957" y="2671736"/>
                </a:lnTo>
                <a:lnTo>
                  <a:pt x="7429957" y="2640445"/>
                </a:lnTo>
                <a:lnTo>
                  <a:pt x="7412685" y="2640445"/>
                </a:lnTo>
                <a:lnTo>
                  <a:pt x="7412685" y="2608646"/>
                </a:lnTo>
                <a:lnTo>
                  <a:pt x="7395540" y="2608646"/>
                </a:lnTo>
                <a:lnTo>
                  <a:pt x="7395540" y="2576848"/>
                </a:lnTo>
                <a:lnTo>
                  <a:pt x="7378268" y="2576848"/>
                </a:lnTo>
                <a:lnTo>
                  <a:pt x="7378268" y="2545050"/>
                </a:lnTo>
                <a:lnTo>
                  <a:pt x="7371029" y="2545050"/>
                </a:lnTo>
                <a:lnTo>
                  <a:pt x="7360996" y="2545050"/>
                </a:lnTo>
                <a:lnTo>
                  <a:pt x="7360996" y="2513251"/>
                </a:lnTo>
                <a:lnTo>
                  <a:pt x="7343851" y="2513251"/>
                </a:lnTo>
                <a:lnTo>
                  <a:pt x="7343851" y="2481453"/>
                </a:lnTo>
                <a:lnTo>
                  <a:pt x="7326579" y="2481453"/>
                </a:lnTo>
                <a:lnTo>
                  <a:pt x="7326579" y="2449655"/>
                </a:ln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3280591"/>
                </a:lnTo>
                <a:lnTo>
                  <a:pt x="9130361" y="3280591"/>
                </a:lnTo>
                <a:lnTo>
                  <a:pt x="9130361" y="3248920"/>
                </a:lnTo>
                <a:lnTo>
                  <a:pt x="9113089" y="3248920"/>
                </a:lnTo>
                <a:lnTo>
                  <a:pt x="9113089" y="3217121"/>
                </a:lnTo>
                <a:lnTo>
                  <a:pt x="9095944" y="3217121"/>
                </a:lnTo>
                <a:lnTo>
                  <a:pt x="9095944" y="3185196"/>
                </a:lnTo>
                <a:lnTo>
                  <a:pt x="9078672" y="3185196"/>
                </a:lnTo>
                <a:lnTo>
                  <a:pt x="9078672" y="3153398"/>
                </a:lnTo>
                <a:lnTo>
                  <a:pt x="9061527" y="3153398"/>
                </a:lnTo>
                <a:lnTo>
                  <a:pt x="9061527" y="3185196"/>
                </a:lnTo>
                <a:lnTo>
                  <a:pt x="9044255" y="3185196"/>
                </a:lnTo>
                <a:lnTo>
                  <a:pt x="9044255" y="3217121"/>
                </a:lnTo>
                <a:lnTo>
                  <a:pt x="9027110" y="3217121"/>
                </a:lnTo>
                <a:lnTo>
                  <a:pt x="9027110" y="3248920"/>
                </a:lnTo>
                <a:lnTo>
                  <a:pt x="9009838" y="3248920"/>
                </a:lnTo>
                <a:lnTo>
                  <a:pt x="9009838" y="3280718"/>
                </a:lnTo>
                <a:lnTo>
                  <a:pt x="8996884" y="3280718"/>
                </a:lnTo>
                <a:lnTo>
                  <a:pt x="8996884" y="3249427"/>
                </a:lnTo>
                <a:lnTo>
                  <a:pt x="8979612" y="3249427"/>
                </a:lnTo>
                <a:lnTo>
                  <a:pt x="8979612" y="3217628"/>
                </a:lnTo>
                <a:lnTo>
                  <a:pt x="8962467" y="3217628"/>
                </a:lnTo>
                <a:lnTo>
                  <a:pt x="8962467" y="3185830"/>
                </a:lnTo>
                <a:lnTo>
                  <a:pt x="8945195" y="3185830"/>
                </a:lnTo>
                <a:lnTo>
                  <a:pt x="8945195" y="3153905"/>
                </a:lnTo>
                <a:lnTo>
                  <a:pt x="8937956" y="3153905"/>
                </a:lnTo>
                <a:lnTo>
                  <a:pt x="8927923" y="3153905"/>
                </a:lnTo>
                <a:lnTo>
                  <a:pt x="8927923" y="3122106"/>
                </a:lnTo>
                <a:lnTo>
                  <a:pt x="8910778" y="3122106"/>
                </a:lnTo>
                <a:lnTo>
                  <a:pt x="8910778" y="3090308"/>
                </a:lnTo>
                <a:lnTo>
                  <a:pt x="8893506" y="3090308"/>
                </a:lnTo>
                <a:lnTo>
                  <a:pt x="8893506" y="3058510"/>
                </a:lnTo>
                <a:lnTo>
                  <a:pt x="8876361" y="3058510"/>
                </a:lnTo>
                <a:lnTo>
                  <a:pt x="8876361" y="3090308"/>
                </a:lnTo>
                <a:lnTo>
                  <a:pt x="8870519" y="3090308"/>
                </a:lnTo>
                <a:lnTo>
                  <a:pt x="8859089" y="3090308"/>
                </a:lnTo>
                <a:lnTo>
                  <a:pt x="8859089" y="3122106"/>
                </a:lnTo>
                <a:lnTo>
                  <a:pt x="8841944" y="3122106"/>
                </a:lnTo>
                <a:lnTo>
                  <a:pt x="8841944" y="3153905"/>
                </a:lnTo>
                <a:lnTo>
                  <a:pt x="8838388" y="3153905"/>
                </a:lnTo>
                <a:lnTo>
                  <a:pt x="8824672" y="3153905"/>
                </a:lnTo>
                <a:lnTo>
                  <a:pt x="8824672" y="3185830"/>
                </a:lnTo>
                <a:lnTo>
                  <a:pt x="8807400" y="3185830"/>
                </a:lnTo>
                <a:lnTo>
                  <a:pt x="8807400" y="3217628"/>
                </a:lnTo>
                <a:lnTo>
                  <a:pt x="8790255" y="3217628"/>
                </a:lnTo>
                <a:lnTo>
                  <a:pt x="8790255" y="3249427"/>
                </a:lnTo>
                <a:lnTo>
                  <a:pt x="8772983" y="3249427"/>
                </a:lnTo>
                <a:lnTo>
                  <a:pt x="8772983" y="3281225"/>
                </a:lnTo>
                <a:lnTo>
                  <a:pt x="8771459" y="3281225"/>
                </a:lnTo>
                <a:lnTo>
                  <a:pt x="8755838" y="3281225"/>
                </a:lnTo>
                <a:lnTo>
                  <a:pt x="8755838" y="3290600"/>
                </a:lnTo>
                <a:lnTo>
                  <a:pt x="8755838" y="3314797"/>
                </a:lnTo>
                <a:lnTo>
                  <a:pt x="8755838" y="3585146"/>
                </a:lnTo>
                <a:lnTo>
                  <a:pt x="8364297" y="3585146"/>
                </a:lnTo>
                <a:lnTo>
                  <a:pt x="8364297" y="3857775"/>
                </a:lnTo>
                <a:lnTo>
                  <a:pt x="8364297" y="3879692"/>
                </a:lnTo>
                <a:lnTo>
                  <a:pt x="8364297" y="3889573"/>
                </a:lnTo>
                <a:lnTo>
                  <a:pt x="8347152" y="3889573"/>
                </a:lnTo>
                <a:lnTo>
                  <a:pt x="8347152" y="3857775"/>
                </a:lnTo>
                <a:lnTo>
                  <a:pt x="8329880" y="3857775"/>
                </a:lnTo>
                <a:lnTo>
                  <a:pt x="8329880" y="3825977"/>
                </a:lnTo>
                <a:lnTo>
                  <a:pt x="8312735" y="3825977"/>
                </a:lnTo>
                <a:lnTo>
                  <a:pt x="8312735" y="3794179"/>
                </a:lnTo>
                <a:lnTo>
                  <a:pt x="8295463" y="3794179"/>
                </a:lnTo>
                <a:lnTo>
                  <a:pt x="8295463" y="3762380"/>
                </a:lnTo>
                <a:lnTo>
                  <a:pt x="8278318" y="3762380"/>
                </a:lnTo>
                <a:lnTo>
                  <a:pt x="8278318" y="3794179"/>
                </a:lnTo>
                <a:lnTo>
                  <a:pt x="8261045" y="3794179"/>
                </a:lnTo>
                <a:lnTo>
                  <a:pt x="8261045" y="3825977"/>
                </a:lnTo>
                <a:lnTo>
                  <a:pt x="8243901" y="3825977"/>
                </a:lnTo>
                <a:lnTo>
                  <a:pt x="8243901" y="3857775"/>
                </a:lnTo>
                <a:lnTo>
                  <a:pt x="8226375" y="3857775"/>
                </a:lnTo>
                <a:lnTo>
                  <a:pt x="8226375" y="3889573"/>
                </a:lnTo>
                <a:lnTo>
                  <a:pt x="8213420" y="3889573"/>
                </a:lnTo>
                <a:lnTo>
                  <a:pt x="8213420" y="3858282"/>
                </a:lnTo>
                <a:lnTo>
                  <a:pt x="8196149" y="3858282"/>
                </a:lnTo>
                <a:lnTo>
                  <a:pt x="8196149" y="3826483"/>
                </a:lnTo>
                <a:lnTo>
                  <a:pt x="8179004" y="3826483"/>
                </a:lnTo>
                <a:lnTo>
                  <a:pt x="8179004" y="3794685"/>
                </a:lnTo>
                <a:lnTo>
                  <a:pt x="8161731" y="3794685"/>
                </a:lnTo>
                <a:lnTo>
                  <a:pt x="8161731" y="3762887"/>
                </a:lnTo>
                <a:lnTo>
                  <a:pt x="8154366" y="3762887"/>
                </a:lnTo>
                <a:lnTo>
                  <a:pt x="8144460" y="3762887"/>
                </a:lnTo>
                <a:lnTo>
                  <a:pt x="8144460" y="3731089"/>
                </a:lnTo>
                <a:lnTo>
                  <a:pt x="8127315" y="3731089"/>
                </a:lnTo>
                <a:lnTo>
                  <a:pt x="8127315" y="3699290"/>
                </a:lnTo>
                <a:lnTo>
                  <a:pt x="8110043" y="3699290"/>
                </a:lnTo>
                <a:lnTo>
                  <a:pt x="8110043" y="3667492"/>
                </a:lnTo>
                <a:lnTo>
                  <a:pt x="8092898" y="3667492"/>
                </a:lnTo>
                <a:lnTo>
                  <a:pt x="8092898" y="3699290"/>
                </a:lnTo>
                <a:lnTo>
                  <a:pt x="8087056" y="3699290"/>
                </a:lnTo>
                <a:lnTo>
                  <a:pt x="8075753" y="3699290"/>
                </a:lnTo>
                <a:lnTo>
                  <a:pt x="8075753" y="3731089"/>
                </a:lnTo>
                <a:lnTo>
                  <a:pt x="8058481" y="3731089"/>
                </a:lnTo>
                <a:lnTo>
                  <a:pt x="8058481" y="3762887"/>
                </a:lnTo>
                <a:lnTo>
                  <a:pt x="8055052" y="3762887"/>
                </a:lnTo>
                <a:lnTo>
                  <a:pt x="8041336" y="3762887"/>
                </a:lnTo>
                <a:lnTo>
                  <a:pt x="8041336" y="3794685"/>
                </a:lnTo>
                <a:lnTo>
                  <a:pt x="8024191" y="3794685"/>
                </a:lnTo>
                <a:lnTo>
                  <a:pt x="8024191" y="3826483"/>
                </a:lnTo>
                <a:lnTo>
                  <a:pt x="8006918" y="3826483"/>
                </a:lnTo>
                <a:lnTo>
                  <a:pt x="8006918" y="3858282"/>
                </a:lnTo>
                <a:lnTo>
                  <a:pt x="7989647" y="3858282"/>
                </a:lnTo>
                <a:lnTo>
                  <a:pt x="7989647" y="3890080"/>
                </a:lnTo>
                <a:lnTo>
                  <a:pt x="7988123" y="3890080"/>
                </a:lnTo>
                <a:lnTo>
                  <a:pt x="7972375" y="3890080"/>
                </a:lnTo>
                <a:lnTo>
                  <a:pt x="7972375" y="3889067"/>
                </a:lnTo>
                <a:lnTo>
                  <a:pt x="7956754" y="3889067"/>
                </a:lnTo>
                <a:lnTo>
                  <a:pt x="7955230" y="3889067"/>
                </a:lnTo>
                <a:lnTo>
                  <a:pt x="7955230" y="3920865"/>
                </a:lnTo>
                <a:lnTo>
                  <a:pt x="7937957" y="3920865"/>
                </a:lnTo>
                <a:lnTo>
                  <a:pt x="7937957" y="3952663"/>
                </a:lnTo>
                <a:lnTo>
                  <a:pt x="7920813" y="3952663"/>
                </a:lnTo>
                <a:lnTo>
                  <a:pt x="7920813" y="3984461"/>
                </a:lnTo>
                <a:lnTo>
                  <a:pt x="7903541" y="3984461"/>
                </a:lnTo>
                <a:lnTo>
                  <a:pt x="7903541" y="4016260"/>
                </a:lnTo>
                <a:lnTo>
                  <a:pt x="7889825" y="4016260"/>
                </a:lnTo>
                <a:lnTo>
                  <a:pt x="7886395" y="4016260"/>
                </a:lnTo>
                <a:lnTo>
                  <a:pt x="7886395" y="4048058"/>
                </a:lnTo>
                <a:lnTo>
                  <a:pt x="7869124" y="4048058"/>
                </a:lnTo>
                <a:lnTo>
                  <a:pt x="7869124" y="4079856"/>
                </a:lnTo>
                <a:lnTo>
                  <a:pt x="7857693" y="4079856"/>
                </a:lnTo>
                <a:lnTo>
                  <a:pt x="7851852" y="4079856"/>
                </a:lnTo>
                <a:lnTo>
                  <a:pt x="7851852" y="4111655"/>
                </a:lnTo>
                <a:lnTo>
                  <a:pt x="7834706" y="4111655"/>
                </a:lnTo>
                <a:lnTo>
                  <a:pt x="7834706" y="4079856"/>
                </a:lnTo>
                <a:lnTo>
                  <a:pt x="7817435" y="4079856"/>
                </a:lnTo>
                <a:lnTo>
                  <a:pt x="7817435" y="4048058"/>
                </a:lnTo>
                <a:lnTo>
                  <a:pt x="7800290" y="4048058"/>
                </a:lnTo>
                <a:lnTo>
                  <a:pt x="7800290" y="4016260"/>
                </a:lnTo>
                <a:lnTo>
                  <a:pt x="7790383" y="4016260"/>
                </a:lnTo>
                <a:lnTo>
                  <a:pt x="7783018" y="4016260"/>
                </a:lnTo>
                <a:lnTo>
                  <a:pt x="7783018" y="3984461"/>
                </a:lnTo>
                <a:lnTo>
                  <a:pt x="7765745" y="3984461"/>
                </a:lnTo>
                <a:lnTo>
                  <a:pt x="7765745" y="3952663"/>
                </a:lnTo>
                <a:lnTo>
                  <a:pt x="7748601" y="3952663"/>
                </a:lnTo>
                <a:lnTo>
                  <a:pt x="7748601" y="3920865"/>
                </a:lnTo>
                <a:lnTo>
                  <a:pt x="7731329" y="3920865"/>
                </a:lnTo>
                <a:lnTo>
                  <a:pt x="7731329" y="3889573"/>
                </a:lnTo>
                <a:lnTo>
                  <a:pt x="7718502" y="3889573"/>
                </a:lnTo>
                <a:lnTo>
                  <a:pt x="7718502" y="3921371"/>
                </a:lnTo>
                <a:lnTo>
                  <a:pt x="7701230" y="3921371"/>
                </a:lnTo>
                <a:lnTo>
                  <a:pt x="7701230" y="3953170"/>
                </a:lnTo>
                <a:lnTo>
                  <a:pt x="7684085" y="3953170"/>
                </a:lnTo>
                <a:lnTo>
                  <a:pt x="7684085" y="3984968"/>
                </a:lnTo>
                <a:lnTo>
                  <a:pt x="7666813" y="3984968"/>
                </a:lnTo>
                <a:lnTo>
                  <a:pt x="7666813" y="4016766"/>
                </a:lnTo>
                <a:lnTo>
                  <a:pt x="7649668" y="4016766"/>
                </a:lnTo>
                <a:lnTo>
                  <a:pt x="7649668" y="3984968"/>
                </a:lnTo>
                <a:lnTo>
                  <a:pt x="7632395" y="3984968"/>
                </a:lnTo>
                <a:lnTo>
                  <a:pt x="7632395" y="3953170"/>
                </a:lnTo>
                <a:lnTo>
                  <a:pt x="7615251" y="3953170"/>
                </a:lnTo>
                <a:lnTo>
                  <a:pt x="7615251" y="3921371"/>
                </a:lnTo>
                <a:lnTo>
                  <a:pt x="7597979" y="3921371"/>
                </a:lnTo>
                <a:lnTo>
                  <a:pt x="7597979" y="3889573"/>
                </a:lnTo>
                <a:lnTo>
                  <a:pt x="7580706" y="3889573"/>
                </a:lnTo>
                <a:lnTo>
                  <a:pt x="7563562" y="3889573"/>
                </a:lnTo>
                <a:lnTo>
                  <a:pt x="7563562" y="3857775"/>
                </a:lnTo>
                <a:lnTo>
                  <a:pt x="7546290" y="3857775"/>
                </a:lnTo>
                <a:lnTo>
                  <a:pt x="7546290" y="3825977"/>
                </a:lnTo>
                <a:lnTo>
                  <a:pt x="7529144" y="3825977"/>
                </a:lnTo>
                <a:lnTo>
                  <a:pt x="7529144" y="3794179"/>
                </a:lnTo>
                <a:lnTo>
                  <a:pt x="7511873" y="3794179"/>
                </a:lnTo>
                <a:lnTo>
                  <a:pt x="7511873" y="3762380"/>
                </a:lnTo>
                <a:lnTo>
                  <a:pt x="7494728" y="3762380"/>
                </a:lnTo>
                <a:lnTo>
                  <a:pt x="7494728" y="3794179"/>
                </a:lnTo>
                <a:lnTo>
                  <a:pt x="7477456" y="3794179"/>
                </a:lnTo>
                <a:lnTo>
                  <a:pt x="7477456" y="3825977"/>
                </a:lnTo>
                <a:lnTo>
                  <a:pt x="7460311" y="3825977"/>
                </a:lnTo>
                <a:lnTo>
                  <a:pt x="7460311" y="3857775"/>
                </a:lnTo>
                <a:lnTo>
                  <a:pt x="7443039" y="3857775"/>
                </a:lnTo>
                <a:lnTo>
                  <a:pt x="7443039" y="3889573"/>
                </a:lnTo>
                <a:lnTo>
                  <a:pt x="7430085" y="3889573"/>
                </a:lnTo>
                <a:lnTo>
                  <a:pt x="7430085" y="3858282"/>
                </a:lnTo>
                <a:lnTo>
                  <a:pt x="7412813" y="3858282"/>
                </a:lnTo>
                <a:lnTo>
                  <a:pt x="7412813" y="3826483"/>
                </a:lnTo>
                <a:lnTo>
                  <a:pt x="7395668" y="3826483"/>
                </a:lnTo>
                <a:lnTo>
                  <a:pt x="7395668" y="3794685"/>
                </a:lnTo>
                <a:lnTo>
                  <a:pt x="7378395" y="3794685"/>
                </a:lnTo>
                <a:lnTo>
                  <a:pt x="7378395" y="3762887"/>
                </a:lnTo>
                <a:lnTo>
                  <a:pt x="7371156" y="3762887"/>
                </a:lnTo>
                <a:lnTo>
                  <a:pt x="7361124" y="3762887"/>
                </a:lnTo>
                <a:lnTo>
                  <a:pt x="7361124" y="3731089"/>
                </a:lnTo>
                <a:lnTo>
                  <a:pt x="7343979" y="3731089"/>
                </a:lnTo>
                <a:lnTo>
                  <a:pt x="7343979" y="3699290"/>
                </a:lnTo>
                <a:lnTo>
                  <a:pt x="7326706" y="3699290"/>
                </a:lnTo>
                <a:lnTo>
                  <a:pt x="7326706" y="3667492"/>
                </a:lnTo>
                <a:lnTo>
                  <a:pt x="7309562" y="3667492"/>
                </a:lnTo>
                <a:lnTo>
                  <a:pt x="7309562" y="3699290"/>
                </a:lnTo>
                <a:lnTo>
                  <a:pt x="7303719" y="3699290"/>
                </a:lnTo>
                <a:lnTo>
                  <a:pt x="7292417" y="3699290"/>
                </a:lnTo>
                <a:lnTo>
                  <a:pt x="7292417" y="3731089"/>
                </a:lnTo>
                <a:lnTo>
                  <a:pt x="7275144" y="3731089"/>
                </a:lnTo>
                <a:lnTo>
                  <a:pt x="7275144" y="3762887"/>
                </a:lnTo>
                <a:lnTo>
                  <a:pt x="7271716" y="3762887"/>
                </a:lnTo>
                <a:lnTo>
                  <a:pt x="7258000" y="3762887"/>
                </a:lnTo>
                <a:lnTo>
                  <a:pt x="7258000" y="3794685"/>
                </a:lnTo>
                <a:lnTo>
                  <a:pt x="7240855" y="3794685"/>
                </a:lnTo>
                <a:lnTo>
                  <a:pt x="7240855" y="3826483"/>
                </a:lnTo>
                <a:lnTo>
                  <a:pt x="7223710" y="3826483"/>
                </a:lnTo>
                <a:lnTo>
                  <a:pt x="7223710" y="3858282"/>
                </a:lnTo>
                <a:lnTo>
                  <a:pt x="7206438" y="3858282"/>
                </a:lnTo>
                <a:lnTo>
                  <a:pt x="7206438" y="3890080"/>
                </a:lnTo>
                <a:lnTo>
                  <a:pt x="7204914" y="3890080"/>
                </a:lnTo>
                <a:lnTo>
                  <a:pt x="7189293" y="3890080"/>
                </a:lnTo>
                <a:lnTo>
                  <a:pt x="7189293" y="3899455"/>
                </a:lnTo>
                <a:lnTo>
                  <a:pt x="7189293" y="3923652"/>
                </a:lnTo>
                <a:lnTo>
                  <a:pt x="7189293" y="4194000"/>
                </a:lnTo>
                <a:lnTo>
                  <a:pt x="7188911" y="4194000"/>
                </a:lnTo>
                <a:lnTo>
                  <a:pt x="7188911" y="3889066"/>
                </a:lnTo>
                <a:lnTo>
                  <a:pt x="7173163" y="3889066"/>
                </a:lnTo>
                <a:lnTo>
                  <a:pt x="7171639" y="3889066"/>
                </a:lnTo>
                <a:lnTo>
                  <a:pt x="7171639" y="3920865"/>
                </a:lnTo>
                <a:lnTo>
                  <a:pt x="7154368" y="3920865"/>
                </a:lnTo>
                <a:lnTo>
                  <a:pt x="7154368" y="3952663"/>
                </a:lnTo>
                <a:lnTo>
                  <a:pt x="7137222" y="3952663"/>
                </a:lnTo>
                <a:lnTo>
                  <a:pt x="7137222" y="3984461"/>
                </a:lnTo>
                <a:lnTo>
                  <a:pt x="7119950" y="3984461"/>
                </a:lnTo>
                <a:lnTo>
                  <a:pt x="7119950" y="4016260"/>
                </a:lnTo>
                <a:lnTo>
                  <a:pt x="7106234" y="4016260"/>
                </a:lnTo>
                <a:lnTo>
                  <a:pt x="7102806" y="4016260"/>
                </a:lnTo>
                <a:lnTo>
                  <a:pt x="7102806" y="4048058"/>
                </a:lnTo>
                <a:lnTo>
                  <a:pt x="7085533" y="4048058"/>
                </a:lnTo>
                <a:lnTo>
                  <a:pt x="7085533" y="4079856"/>
                </a:lnTo>
                <a:lnTo>
                  <a:pt x="7074103" y="4079856"/>
                </a:lnTo>
                <a:lnTo>
                  <a:pt x="7068261" y="4079856"/>
                </a:lnTo>
                <a:lnTo>
                  <a:pt x="7068261" y="4111781"/>
                </a:lnTo>
                <a:lnTo>
                  <a:pt x="7051116" y="4111781"/>
                </a:lnTo>
                <a:lnTo>
                  <a:pt x="7051116" y="4079856"/>
                </a:lnTo>
                <a:lnTo>
                  <a:pt x="7033844" y="4079856"/>
                </a:lnTo>
                <a:lnTo>
                  <a:pt x="7033844" y="4048058"/>
                </a:lnTo>
                <a:lnTo>
                  <a:pt x="7016699" y="4048058"/>
                </a:lnTo>
                <a:lnTo>
                  <a:pt x="7016699" y="4016260"/>
                </a:lnTo>
                <a:lnTo>
                  <a:pt x="7006793" y="4016260"/>
                </a:lnTo>
                <a:lnTo>
                  <a:pt x="6999427" y="4016260"/>
                </a:lnTo>
                <a:lnTo>
                  <a:pt x="6999427" y="3984461"/>
                </a:lnTo>
                <a:lnTo>
                  <a:pt x="6982156" y="3984461"/>
                </a:lnTo>
                <a:lnTo>
                  <a:pt x="6982156" y="3952663"/>
                </a:lnTo>
                <a:lnTo>
                  <a:pt x="6965010" y="3952663"/>
                </a:lnTo>
                <a:lnTo>
                  <a:pt x="6965010" y="3920865"/>
                </a:lnTo>
                <a:lnTo>
                  <a:pt x="6947738" y="3920865"/>
                </a:lnTo>
                <a:lnTo>
                  <a:pt x="6947738" y="3889573"/>
                </a:lnTo>
                <a:lnTo>
                  <a:pt x="6934784" y="3889573"/>
                </a:lnTo>
                <a:lnTo>
                  <a:pt x="6934784" y="3921371"/>
                </a:lnTo>
                <a:lnTo>
                  <a:pt x="6917639" y="3921371"/>
                </a:lnTo>
                <a:lnTo>
                  <a:pt x="6917639" y="3953170"/>
                </a:lnTo>
                <a:lnTo>
                  <a:pt x="6900368" y="3953170"/>
                </a:lnTo>
                <a:lnTo>
                  <a:pt x="6900368" y="3984968"/>
                </a:lnTo>
                <a:lnTo>
                  <a:pt x="6883095" y="3984968"/>
                </a:lnTo>
                <a:lnTo>
                  <a:pt x="6883095" y="4016766"/>
                </a:lnTo>
                <a:lnTo>
                  <a:pt x="6865950" y="4016766"/>
                </a:lnTo>
                <a:lnTo>
                  <a:pt x="6865950" y="3984968"/>
                </a:lnTo>
                <a:lnTo>
                  <a:pt x="6848678" y="3984968"/>
                </a:lnTo>
                <a:lnTo>
                  <a:pt x="6848678" y="3953170"/>
                </a:lnTo>
                <a:lnTo>
                  <a:pt x="6831533" y="3953170"/>
                </a:lnTo>
                <a:lnTo>
                  <a:pt x="6831533" y="3921371"/>
                </a:lnTo>
                <a:lnTo>
                  <a:pt x="6814388" y="3921371"/>
                </a:lnTo>
                <a:lnTo>
                  <a:pt x="6814388" y="3889573"/>
                </a:lnTo>
                <a:lnTo>
                  <a:pt x="6797116" y="3889573"/>
                </a:lnTo>
                <a:lnTo>
                  <a:pt x="6779971" y="3889573"/>
                </a:lnTo>
                <a:lnTo>
                  <a:pt x="6779971" y="3857775"/>
                </a:lnTo>
                <a:lnTo>
                  <a:pt x="6762699" y="3857775"/>
                </a:lnTo>
                <a:lnTo>
                  <a:pt x="6762699" y="3825976"/>
                </a:lnTo>
                <a:lnTo>
                  <a:pt x="6745427" y="3825976"/>
                </a:lnTo>
                <a:lnTo>
                  <a:pt x="6745427" y="3794178"/>
                </a:lnTo>
                <a:lnTo>
                  <a:pt x="6728282" y="3794178"/>
                </a:lnTo>
                <a:lnTo>
                  <a:pt x="6728282" y="3762380"/>
                </a:lnTo>
                <a:lnTo>
                  <a:pt x="6711010" y="3762380"/>
                </a:lnTo>
                <a:lnTo>
                  <a:pt x="6711010" y="3794178"/>
                </a:lnTo>
                <a:lnTo>
                  <a:pt x="6693865" y="3794178"/>
                </a:lnTo>
                <a:lnTo>
                  <a:pt x="6693865" y="3825976"/>
                </a:lnTo>
                <a:lnTo>
                  <a:pt x="6676593" y="3825976"/>
                </a:lnTo>
                <a:lnTo>
                  <a:pt x="6676593" y="3857775"/>
                </a:lnTo>
                <a:lnTo>
                  <a:pt x="6659321" y="3857775"/>
                </a:lnTo>
                <a:lnTo>
                  <a:pt x="6659321" y="3889573"/>
                </a:lnTo>
                <a:lnTo>
                  <a:pt x="6646494" y="3889573"/>
                </a:lnTo>
                <a:lnTo>
                  <a:pt x="6646494" y="3858282"/>
                </a:lnTo>
                <a:lnTo>
                  <a:pt x="6629222" y="3858282"/>
                </a:lnTo>
                <a:lnTo>
                  <a:pt x="6629222" y="3826483"/>
                </a:lnTo>
                <a:lnTo>
                  <a:pt x="6612077" y="3826483"/>
                </a:lnTo>
                <a:lnTo>
                  <a:pt x="6612077" y="3794685"/>
                </a:lnTo>
                <a:lnTo>
                  <a:pt x="6594806" y="3794685"/>
                </a:lnTo>
                <a:lnTo>
                  <a:pt x="6594806" y="3762887"/>
                </a:lnTo>
                <a:lnTo>
                  <a:pt x="6587566" y="3762887"/>
                </a:lnTo>
                <a:lnTo>
                  <a:pt x="6577533" y="3762887"/>
                </a:lnTo>
                <a:lnTo>
                  <a:pt x="6577533" y="3731088"/>
                </a:lnTo>
                <a:lnTo>
                  <a:pt x="6560388" y="3731088"/>
                </a:lnTo>
                <a:lnTo>
                  <a:pt x="6560388" y="3699290"/>
                </a:lnTo>
                <a:lnTo>
                  <a:pt x="6543116" y="3699290"/>
                </a:lnTo>
                <a:lnTo>
                  <a:pt x="6543116" y="3667492"/>
                </a:lnTo>
                <a:lnTo>
                  <a:pt x="6525971" y="3667492"/>
                </a:lnTo>
                <a:lnTo>
                  <a:pt x="6525971" y="3699290"/>
                </a:lnTo>
                <a:lnTo>
                  <a:pt x="6520002" y="3699290"/>
                </a:lnTo>
                <a:lnTo>
                  <a:pt x="6508699" y="3699290"/>
                </a:lnTo>
                <a:lnTo>
                  <a:pt x="6508699" y="3731088"/>
                </a:lnTo>
                <a:lnTo>
                  <a:pt x="6491427" y="3731088"/>
                </a:lnTo>
                <a:lnTo>
                  <a:pt x="6491427" y="3762887"/>
                </a:lnTo>
                <a:lnTo>
                  <a:pt x="6487998" y="3762887"/>
                </a:lnTo>
                <a:lnTo>
                  <a:pt x="6474282" y="3762887"/>
                </a:lnTo>
                <a:lnTo>
                  <a:pt x="6474282" y="3794685"/>
                </a:lnTo>
                <a:lnTo>
                  <a:pt x="6457010" y="3794685"/>
                </a:lnTo>
                <a:lnTo>
                  <a:pt x="6457010" y="3826483"/>
                </a:lnTo>
                <a:lnTo>
                  <a:pt x="6439865" y="3826483"/>
                </a:lnTo>
                <a:lnTo>
                  <a:pt x="6439865" y="3858282"/>
                </a:lnTo>
                <a:lnTo>
                  <a:pt x="6422593" y="3858282"/>
                </a:lnTo>
                <a:lnTo>
                  <a:pt x="6422593" y="3890080"/>
                </a:lnTo>
                <a:lnTo>
                  <a:pt x="6421069" y="3890080"/>
                </a:lnTo>
                <a:lnTo>
                  <a:pt x="6405321" y="3890080"/>
                </a:lnTo>
                <a:lnTo>
                  <a:pt x="6405321" y="3899581"/>
                </a:lnTo>
                <a:lnTo>
                  <a:pt x="6405321" y="3923778"/>
                </a:lnTo>
                <a:lnTo>
                  <a:pt x="6405321" y="4194000"/>
                </a:lnTo>
                <a:lnTo>
                  <a:pt x="0" y="4194000"/>
                </a:lnTo>
                <a:close/>
              </a:path>
            </a:pathLst>
          </a:custGeom>
          <a:solidFill>
            <a:srgbClr val="009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25809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Muiderslot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3989373"/>
            <a:ext cx="7151763" cy="1154126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09526A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5" name="Vrije vorm 24">
            <a:extLst>
              <a:ext uri="{FF2B5EF4-FFF2-40B4-BE49-F238E27FC236}">
                <a16:creationId xmlns:a16="http://schemas.microsoft.com/office/drawing/2014/main" id="{77B1863E-9B3F-F946-824F-37D330B3CA78}"/>
              </a:ext>
            </a:extLst>
          </p:cNvPr>
          <p:cNvSpPr/>
          <p:nvPr userDrawn="1"/>
        </p:nvSpPr>
        <p:spPr>
          <a:xfrm>
            <a:off x="2" y="1"/>
            <a:ext cx="9143999" cy="4074660"/>
          </a:xfrm>
          <a:custGeom>
            <a:avLst/>
            <a:gdLst>
              <a:gd name="connsiteX0" fmla="*/ 7769860 w 9143999"/>
              <a:gd name="connsiteY0" fmla="*/ 4043242 h 4074660"/>
              <a:gd name="connsiteX1" fmla="*/ 7777988 w 9143999"/>
              <a:gd name="connsiteY1" fmla="*/ 4051223 h 4074660"/>
              <a:gd name="connsiteX2" fmla="*/ 7773162 w 9143999"/>
              <a:gd name="connsiteY2" fmla="*/ 4046789 h 4074660"/>
              <a:gd name="connsiteX3" fmla="*/ 7769860 w 9143999"/>
              <a:gd name="connsiteY3" fmla="*/ 4043242 h 4074660"/>
              <a:gd name="connsiteX4" fmla="*/ 6898132 w 9143999"/>
              <a:gd name="connsiteY4" fmla="*/ 4043242 h 4074660"/>
              <a:gd name="connsiteX5" fmla="*/ 6906260 w 9143999"/>
              <a:gd name="connsiteY5" fmla="*/ 4051223 h 4074660"/>
              <a:gd name="connsiteX6" fmla="*/ 6901434 w 9143999"/>
              <a:gd name="connsiteY6" fmla="*/ 4046789 h 4074660"/>
              <a:gd name="connsiteX7" fmla="*/ 6898132 w 9143999"/>
              <a:gd name="connsiteY7" fmla="*/ 4043242 h 4074660"/>
              <a:gd name="connsiteX8" fmla="*/ 796291 w 9143999"/>
              <a:gd name="connsiteY8" fmla="*/ 4043242 h 4074660"/>
              <a:gd name="connsiteX9" fmla="*/ 804419 w 9143999"/>
              <a:gd name="connsiteY9" fmla="*/ 4051223 h 4074660"/>
              <a:gd name="connsiteX10" fmla="*/ 799593 w 9143999"/>
              <a:gd name="connsiteY10" fmla="*/ 4046789 h 4074660"/>
              <a:gd name="connsiteX11" fmla="*/ 796291 w 9143999"/>
              <a:gd name="connsiteY11" fmla="*/ 4043242 h 4074660"/>
              <a:gd name="connsiteX12" fmla="*/ 6604508 w 9143999"/>
              <a:gd name="connsiteY12" fmla="*/ 4042988 h 4074660"/>
              <a:gd name="connsiteX13" fmla="*/ 6533388 w 9143999"/>
              <a:gd name="connsiteY13" fmla="*/ 4074660 h 4074660"/>
              <a:gd name="connsiteX14" fmla="*/ 6604508 w 9143999"/>
              <a:gd name="connsiteY14" fmla="*/ 4042988 h 4074660"/>
              <a:gd name="connsiteX15" fmla="*/ 8638667 w 9143999"/>
              <a:gd name="connsiteY15" fmla="*/ 4039948 h 4074660"/>
              <a:gd name="connsiteX16" fmla="*/ 8651240 w 9143999"/>
              <a:gd name="connsiteY16" fmla="*/ 4052490 h 4074660"/>
              <a:gd name="connsiteX17" fmla="*/ 8644890 w 9143999"/>
              <a:gd name="connsiteY17" fmla="*/ 4046789 h 4074660"/>
              <a:gd name="connsiteX18" fmla="*/ 8638667 w 9143999"/>
              <a:gd name="connsiteY18" fmla="*/ 4039948 h 4074660"/>
              <a:gd name="connsiteX19" fmla="*/ 5151882 w 9143999"/>
              <a:gd name="connsiteY19" fmla="*/ 4039948 h 4074660"/>
              <a:gd name="connsiteX20" fmla="*/ 5164455 w 9143999"/>
              <a:gd name="connsiteY20" fmla="*/ 4052490 h 4074660"/>
              <a:gd name="connsiteX21" fmla="*/ 5158105 w 9143999"/>
              <a:gd name="connsiteY21" fmla="*/ 4046789 h 4074660"/>
              <a:gd name="connsiteX22" fmla="*/ 5151882 w 9143999"/>
              <a:gd name="connsiteY22" fmla="*/ 4039948 h 4074660"/>
              <a:gd name="connsiteX23" fmla="*/ 4280154 w 9143999"/>
              <a:gd name="connsiteY23" fmla="*/ 4039948 h 4074660"/>
              <a:gd name="connsiteX24" fmla="*/ 4286885 w 9143999"/>
              <a:gd name="connsiteY24" fmla="*/ 4047169 h 4074660"/>
              <a:gd name="connsiteX25" fmla="*/ 4286377 w 9143999"/>
              <a:gd name="connsiteY25" fmla="*/ 4046789 h 4074660"/>
              <a:gd name="connsiteX26" fmla="*/ 4280154 w 9143999"/>
              <a:gd name="connsiteY26" fmla="*/ 4039948 h 4074660"/>
              <a:gd name="connsiteX27" fmla="*/ 2536827 w 9143999"/>
              <a:gd name="connsiteY27" fmla="*/ 4039948 h 4074660"/>
              <a:gd name="connsiteX28" fmla="*/ 2544446 w 9143999"/>
              <a:gd name="connsiteY28" fmla="*/ 4047929 h 4074660"/>
              <a:gd name="connsiteX29" fmla="*/ 2543049 w 9143999"/>
              <a:gd name="connsiteY29" fmla="*/ 4046789 h 4074660"/>
              <a:gd name="connsiteX30" fmla="*/ 2536827 w 9143999"/>
              <a:gd name="connsiteY30" fmla="*/ 4039948 h 4074660"/>
              <a:gd name="connsiteX31" fmla="*/ 1665098 w 9143999"/>
              <a:gd name="connsiteY31" fmla="*/ 4039948 h 4074660"/>
              <a:gd name="connsiteX32" fmla="*/ 1671576 w 9143999"/>
              <a:gd name="connsiteY32" fmla="*/ 4047042 h 4074660"/>
              <a:gd name="connsiteX33" fmla="*/ 1671322 w 9143999"/>
              <a:gd name="connsiteY33" fmla="*/ 4046789 h 4074660"/>
              <a:gd name="connsiteX34" fmla="*/ 1665098 w 9143999"/>
              <a:gd name="connsiteY34" fmla="*/ 4039948 h 4074660"/>
              <a:gd name="connsiteX35" fmla="*/ 8372602 w 9143999"/>
              <a:gd name="connsiteY35" fmla="*/ 3979265 h 4074660"/>
              <a:gd name="connsiteX36" fmla="*/ 8314149 w 9143999"/>
              <a:gd name="connsiteY36" fmla="*/ 4067291 h 4074660"/>
              <a:gd name="connsiteX37" fmla="*/ 8280989 w 9143999"/>
              <a:gd name="connsiteY37" fmla="*/ 4073954 h 4074660"/>
              <a:gd name="connsiteX38" fmla="*/ 8280989 w 9143999"/>
              <a:gd name="connsiteY38" fmla="*/ 4073953 h 4074660"/>
              <a:gd name="connsiteX39" fmla="*/ 8314095 w 9143999"/>
              <a:gd name="connsiteY39" fmla="*/ 4067291 h 4074660"/>
              <a:gd name="connsiteX40" fmla="*/ 8372602 w 9143999"/>
              <a:gd name="connsiteY40" fmla="*/ 3979265 h 4074660"/>
              <a:gd name="connsiteX41" fmla="*/ 7501001 w 9143999"/>
              <a:gd name="connsiteY41" fmla="*/ 3979139 h 4074660"/>
              <a:gd name="connsiteX42" fmla="*/ 7442548 w 9143999"/>
              <a:gd name="connsiteY42" fmla="*/ 4067164 h 4074660"/>
              <a:gd name="connsiteX43" fmla="*/ 7408599 w 9143999"/>
              <a:gd name="connsiteY43" fmla="*/ 4073986 h 4074660"/>
              <a:gd name="connsiteX44" fmla="*/ 7408599 w 9143999"/>
              <a:gd name="connsiteY44" fmla="*/ 4073985 h 4074660"/>
              <a:gd name="connsiteX45" fmla="*/ 7442494 w 9143999"/>
              <a:gd name="connsiteY45" fmla="*/ 4067164 h 4074660"/>
              <a:gd name="connsiteX46" fmla="*/ 7501001 w 9143999"/>
              <a:gd name="connsiteY46" fmla="*/ 3979139 h 4074660"/>
              <a:gd name="connsiteX47" fmla="*/ 5757545 w 9143999"/>
              <a:gd name="connsiteY47" fmla="*/ 3979012 h 4074660"/>
              <a:gd name="connsiteX48" fmla="*/ 5661787 w 9143999"/>
              <a:gd name="connsiteY48" fmla="*/ 4074533 h 4074660"/>
              <a:gd name="connsiteX49" fmla="*/ 5757545 w 9143999"/>
              <a:gd name="connsiteY49" fmla="*/ 3979012 h 4074660"/>
              <a:gd name="connsiteX50" fmla="*/ 4885690 w 9143999"/>
              <a:gd name="connsiteY50" fmla="*/ 3979012 h 4074660"/>
              <a:gd name="connsiteX51" fmla="*/ 4789932 w 9143999"/>
              <a:gd name="connsiteY51" fmla="*/ 4074533 h 4074660"/>
              <a:gd name="connsiteX52" fmla="*/ 4885690 w 9143999"/>
              <a:gd name="connsiteY52" fmla="*/ 3979012 h 4074660"/>
              <a:gd name="connsiteX53" fmla="*/ 3142236 w 9143999"/>
              <a:gd name="connsiteY53" fmla="*/ 3979012 h 4074660"/>
              <a:gd name="connsiteX54" fmla="*/ 3046478 w 9143999"/>
              <a:gd name="connsiteY54" fmla="*/ 4074533 h 4074660"/>
              <a:gd name="connsiteX55" fmla="*/ 3142236 w 9143999"/>
              <a:gd name="connsiteY55" fmla="*/ 3979012 h 4074660"/>
              <a:gd name="connsiteX56" fmla="*/ 963042 w 9143999"/>
              <a:gd name="connsiteY56" fmla="*/ 3544351 h 4074660"/>
              <a:gd name="connsiteX57" fmla="*/ 1207391 w 9143999"/>
              <a:gd name="connsiteY57" fmla="*/ 3544351 h 4074660"/>
              <a:gd name="connsiteX58" fmla="*/ 1207771 w 9143999"/>
              <a:gd name="connsiteY58" fmla="*/ 3551192 h 4074660"/>
              <a:gd name="connsiteX59" fmla="*/ 1218947 w 9143999"/>
              <a:gd name="connsiteY59" fmla="*/ 3589831 h 4074660"/>
              <a:gd name="connsiteX60" fmla="*/ 1296417 w 9143999"/>
              <a:gd name="connsiteY60" fmla="*/ 3639492 h 4074660"/>
              <a:gd name="connsiteX61" fmla="*/ 1303149 w 9143999"/>
              <a:gd name="connsiteY61" fmla="*/ 3639872 h 4074660"/>
              <a:gd name="connsiteX62" fmla="*/ 1303149 w 9143999"/>
              <a:gd name="connsiteY62" fmla="*/ 3883617 h 4074660"/>
              <a:gd name="connsiteX63" fmla="*/ 1207391 w 9143999"/>
              <a:gd name="connsiteY63" fmla="*/ 3979139 h 4074660"/>
              <a:gd name="connsiteX64" fmla="*/ 963042 w 9143999"/>
              <a:gd name="connsiteY64" fmla="*/ 3979139 h 4074660"/>
              <a:gd name="connsiteX65" fmla="*/ 867284 w 9143999"/>
              <a:gd name="connsiteY65" fmla="*/ 3883617 h 4074660"/>
              <a:gd name="connsiteX66" fmla="*/ 867284 w 9143999"/>
              <a:gd name="connsiteY66" fmla="*/ 3639872 h 4074660"/>
              <a:gd name="connsiteX67" fmla="*/ 886588 w 9143999"/>
              <a:gd name="connsiteY67" fmla="*/ 3637972 h 4074660"/>
              <a:gd name="connsiteX68" fmla="*/ 963042 w 9143999"/>
              <a:gd name="connsiteY68" fmla="*/ 3544351 h 4074660"/>
              <a:gd name="connsiteX69" fmla="*/ 91314 w 9143999"/>
              <a:gd name="connsiteY69" fmla="*/ 3544097 h 4074660"/>
              <a:gd name="connsiteX70" fmla="*/ 335662 w 9143999"/>
              <a:gd name="connsiteY70" fmla="*/ 3544097 h 4074660"/>
              <a:gd name="connsiteX71" fmla="*/ 352045 w 9143999"/>
              <a:gd name="connsiteY71" fmla="*/ 3597559 h 4074660"/>
              <a:gd name="connsiteX72" fmla="*/ 424562 w 9143999"/>
              <a:gd name="connsiteY72" fmla="*/ 3639239 h 4074660"/>
              <a:gd name="connsiteX73" fmla="*/ 431420 w 9143999"/>
              <a:gd name="connsiteY73" fmla="*/ 3639619 h 4074660"/>
              <a:gd name="connsiteX74" fmla="*/ 431420 w 9143999"/>
              <a:gd name="connsiteY74" fmla="*/ 3883364 h 4074660"/>
              <a:gd name="connsiteX75" fmla="*/ 335662 w 9143999"/>
              <a:gd name="connsiteY75" fmla="*/ 3978885 h 4074660"/>
              <a:gd name="connsiteX76" fmla="*/ 91314 w 9143999"/>
              <a:gd name="connsiteY76" fmla="*/ 3978885 h 4074660"/>
              <a:gd name="connsiteX77" fmla="*/ 32860 w 9143999"/>
              <a:gd name="connsiteY77" fmla="*/ 3890878 h 4074660"/>
              <a:gd name="connsiteX78" fmla="*/ 0 w 9143999"/>
              <a:gd name="connsiteY78" fmla="*/ 3884259 h 4074660"/>
              <a:gd name="connsiteX79" fmla="*/ 0 w 9143999"/>
              <a:gd name="connsiteY79" fmla="*/ 3638725 h 4074660"/>
              <a:gd name="connsiteX80" fmla="*/ 32807 w 9143999"/>
              <a:gd name="connsiteY80" fmla="*/ 3632123 h 4074660"/>
              <a:gd name="connsiteX81" fmla="*/ 91314 w 9143999"/>
              <a:gd name="connsiteY81" fmla="*/ 3544097 h 4074660"/>
              <a:gd name="connsiteX82" fmla="*/ 8365870 w 9143999"/>
              <a:gd name="connsiteY82" fmla="*/ 3112857 h 4074660"/>
              <a:gd name="connsiteX83" fmla="*/ 8270112 w 9143999"/>
              <a:gd name="connsiteY83" fmla="*/ 3208379 h 4074660"/>
              <a:gd name="connsiteX84" fmla="*/ 8270112 w 9143999"/>
              <a:gd name="connsiteY84" fmla="*/ 3452123 h 4074660"/>
              <a:gd name="connsiteX85" fmla="*/ 8365870 w 9143999"/>
              <a:gd name="connsiteY85" fmla="*/ 3547645 h 4074660"/>
              <a:gd name="connsiteX86" fmla="*/ 8610218 w 9143999"/>
              <a:gd name="connsiteY86" fmla="*/ 3547645 h 4074660"/>
              <a:gd name="connsiteX87" fmla="*/ 8705976 w 9143999"/>
              <a:gd name="connsiteY87" fmla="*/ 3452123 h 4074660"/>
              <a:gd name="connsiteX88" fmla="*/ 8705976 w 9143999"/>
              <a:gd name="connsiteY88" fmla="*/ 3208379 h 4074660"/>
              <a:gd name="connsiteX89" fmla="*/ 8638285 w 9143999"/>
              <a:gd name="connsiteY89" fmla="*/ 3180381 h 4074660"/>
              <a:gd name="connsiteX90" fmla="*/ 8610218 w 9143999"/>
              <a:gd name="connsiteY90" fmla="*/ 3112857 h 4074660"/>
              <a:gd name="connsiteX91" fmla="*/ 527178 w 9143999"/>
              <a:gd name="connsiteY91" fmla="*/ 3109563 h 4074660"/>
              <a:gd name="connsiteX92" fmla="*/ 771526 w 9143999"/>
              <a:gd name="connsiteY92" fmla="*/ 3109563 h 4074660"/>
              <a:gd name="connsiteX93" fmla="*/ 865252 w 9143999"/>
              <a:gd name="connsiteY93" fmla="*/ 3204958 h 4074660"/>
              <a:gd name="connsiteX94" fmla="*/ 867284 w 9143999"/>
              <a:gd name="connsiteY94" fmla="*/ 3205084 h 4074660"/>
              <a:gd name="connsiteX95" fmla="*/ 867284 w 9143999"/>
              <a:gd name="connsiteY95" fmla="*/ 3448829 h 4074660"/>
              <a:gd name="connsiteX96" fmla="*/ 771526 w 9143999"/>
              <a:gd name="connsiteY96" fmla="*/ 3544351 h 4074660"/>
              <a:gd name="connsiteX97" fmla="*/ 527178 w 9143999"/>
              <a:gd name="connsiteY97" fmla="*/ 3544351 h 4074660"/>
              <a:gd name="connsiteX98" fmla="*/ 431420 w 9143999"/>
              <a:gd name="connsiteY98" fmla="*/ 3448829 h 4074660"/>
              <a:gd name="connsiteX99" fmla="*/ 431420 w 9143999"/>
              <a:gd name="connsiteY99" fmla="*/ 3205084 h 4074660"/>
              <a:gd name="connsiteX100" fmla="*/ 487046 w 9143999"/>
              <a:gd name="connsiteY100" fmla="*/ 3187222 h 4074660"/>
              <a:gd name="connsiteX101" fmla="*/ 526924 w 9143999"/>
              <a:gd name="connsiteY101" fmla="*/ 3114504 h 4074660"/>
              <a:gd name="connsiteX102" fmla="*/ 527178 w 9143999"/>
              <a:gd name="connsiteY102" fmla="*/ 3109563 h 4074660"/>
              <a:gd name="connsiteX103" fmla="*/ 0 w 9143999"/>
              <a:gd name="connsiteY103" fmla="*/ 0 h 4074660"/>
              <a:gd name="connsiteX104" fmla="*/ 9143999 w 9143999"/>
              <a:gd name="connsiteY104" fmla="*/ 0 h 4074660"/>
              <a:gd name="connsiteX105" fmla="*/ 9143999 w 9143999"/>
              <a:gd name="connsiteY105" fmla="*/ 2766986 h 4074660"/>
              <a:gd name="connsiteX106" fmla="*/ 9113789 w 9143999"/>
              <a:gd name="connsiteY106" fmla="*/ 2760890 h 4074660"/>
              <a:gd name="connsiteX107" fmla="*/ 9082912 w 9143999"/>
              <a:gd name="connsiteY107" fmla="*/ 2740145 h 4074660"/>
              <a:gd name="connsiteX108" fmla="*/ 9054464 w 9143999"/>
              <a:gd name="connsiteY108" fmla="*/ 2671608 h 4074660"/>
              <a:gd name="connsiteX109" fmla="*/ 8806433 w 9143999"/>
              <a:gd name="connsiteY109" fmla="*/ 2671608 h 4074660"/>
              <a:gd name="connsiteX110" fmla="*/ 8709278 w 9143999"/>
              <a:gd name="connsiteY110" fmla="*/ 2768523 h 4074660"/>
              <a:gd name="connsiteX111" fmla="*/ 8709278 w 9143999"/>
              <a:gd name="connsiteY111" fmla="*/ 3015942 h 4074660"/>
              <a:gd name="connsiteX112" fmla="*/ 8806433 w 9143999"/>
              <a:gd name="connsiteY112" fmla="*/ 3112857 h 4074660"/>
              <a:gd name="connsiteX113" fmla="*/ 9054464 w 9143999"/>
              <a:gd name="connsiteY113" fmla="*/ 3112857 h 4074660"/>
              <a:gd name="connsiteX114" fmla="*/ 9113828 w 9143999"/>
              <a:gd name="connsiteY114" fmla="*/ 3023567 h 4074660"/>
              <a:gd name="connsiteX115" fmla="*/ 9143999 w 9143999"/>
              <a:gd name="connsiteY115" fmla="*/ 3017479 h 4074660"/>
              <a:gd name="connsiteX116" fmla="*/ 9143999 w 9143999"/>
              <a:gd name="connsiteY116" fmla="*/ 3633908 h 4074660"/>
              <a:gd name="connsiteX117" fmla="*/ 9110615 w 9143999"/>
              <a:gd name="connsiteY117" fmla="*/ 3627172 h 4074660"/>
              <a:gd name="connsiteX118" fmla="*/ 9079738 w 9143999"/>
              <a:gd name="connsiteY118" fmla="*/ 3606427 h 4074660"/>
              <a:gd name="connsiteX119" fmla="*/ 9051290 w 9143999"/>
              <a:gd name="connsiteY119" fmla="*/ 3537890 h 4074660"/>
              <a:gd name="connsiteX120" fmla="*/ 8803259 w 9143999"/>
              <a:gd name="connsiteY120" fmla="*/ 3537890 h 4074660"/>
              <a:gd name="connsiteX121" fmla="*/ 8706104 w 9143999"/>
              <a:gd name="connsiteY121" fmla="*/ 3634805 h 4074660"/>
              <a:gd name="connsiteX122" fmla="*/ 8706104 w 9143999"/>
              <a:gd name="connsiteY122" fmla="*/ 3882224 h 4074660"/>
              <a:gd name="connsiteX123" fmla="*/ 8707329 w 9143999"/>
              <a:gd name="connsiteY123" fmla="*/ 3882386 h 4074660"/>
              <a:gd name="connsiteX124" fmla="*/ 8707329 w 9143999"/>
              <a:gd name="connsiteY124" fmla="*/ 3884829 h 4074660"/>
              <a:gd name="connsiteX125" fmla="*/ 8675457 w 9143999"/>
              <a:gd name="connsiteY125" fmla="*/ 3891258 h 4074660"/>
              <a:gd name="connsiteX126" fmla="*/ 8616950 w 9143999"/>
              <a:gd name="connsiteY126" fmla="*/ 3979265 h 4074660"/>
              <a:gd name="connsiteX127" fmla="*/ 8372602 w 9143999"/>
              <a:gd name="connsiteY127" fmla="*/ 3979265 h 4074660"/>
              <a:gd name="connsiteX128" fmla="*/ 8314149 w 9143999"/>
              <a:gd name="connsiteY128" fmla="*/ 3891258 h 4074660"/>
              <a:gd name="connsiteX129" fmla="*/ 8280989 w 9143999"/>
              <a:gd name="connsiteY129" fmla="*/ 3884579 h 4074660"/>
              <a:gd name="connsiteX130" fmla="*/ 8280989 w 9143999"/>
              <a:gd name="connsiteY130" fmla="*/ 3882549 h 4074660"/>
              <a:gd name="connsiteX131" fmla="*/ 8283448 w 9143999"/>
              <a:gd name="connsiteY131" fmla="*/ 3882224 h 4074660"/>
              <a:gd name="connsiteX132" fmla="*/ 8283448 w 9143999"/>
              <a:gd name="connsiteY132" fmla="*/ 3634805 h 4074660"/>
              <a:gd name="connsiteX133" fmla="*/ 8214741 w 9143999"/>
              <a:gd name="connsiteY133" fmla="*/ 3606427 h 4074660"/>
              <a:gd name="connsiteX134" fmla="*/ 8186294 w 9143999"/>
              <a:gd name="connsiteY134" fmla="*/ 3537890 h 4074660"/>
              <a:gd name="connsiteX135" fmla="*/ 7938262 w 9143999"/>
              <a:gd name="connsiteY135" fmla="*/ 3537890 h 4074660"/>
              <a:gd name="connsiteX136" fmla="*/ 7841107 w 9143999"/>
              <a:gd name="connsiteY136" fmla="*/ 3634805 h 4074660"/>
              <a:gd name="connsiteX137" fmla="*/ 7841107 w 9143999"/>
              <a:gd name="connsiteY137" fmla="*/ 3882224 h 4074660"/>
              <a:gd name="connsiteX138" fmla="*/ 7844071 w 9143999"/>
              <a:gd name="connsiteY138" fmla="*/ 3882821 h 4074660"/>
              <a:gd name="connsiteX139" fmla="*/ 7844071 w 9143999"/>
              <a:gd name="connsiteY139" fmla="*/ 3884214 h 4074660"/>
              <a:gd name="connsiteX140" fmla="*/ 7841107 w 9143999"/>
              <a:gd name="connsiteY140" fmla="*/ 3883617 h 4074660"/>
              <a:gd name="connsiteX141" fmla="*/ 7745349 w 9143999"/>
              <a:gd name="connsiteY141" fmla="*/ 3979139 h 4074660"/>
              <a:gd name="connsiteX142" fmla="*/ 7501001 w 9143999"/>
              <a:gd name="connsiteY142" fmla="*/ 3979139 h 4074660"/>
              <a:gd name="connsiteX143" fmla="*/ 7442548 w 9143999"/>
              <a:gd name="connsiteY143" fmla="*/ 3891131 h 4074660"/>
              <a:gd name="connsiteX144" fmla="*/ 7408599 w 9143999"/>
              <a:gd name="connsiteY144" fmla="*/ 3884293 h 4074660"/>
              <a:gd name="connsiteX145" fmla="*/ 7408599 w 9143999"/>
              <a:gd name="connsiteY145" fmla="*/ 3882509 h 4074660"/>
              <a:gd name="connsiteX146" fmla="*/ 7411720 w 9143999"/>
              <a:gd name="connsiteY146" fmla="*/ 3882097 h 4074660"/>
              <a:gd name="connsiteX147" fmla="*/ 7411720 w 9143999"/>
              <a:gd name="connsiteY147" fmla="*/ 3634678 h 4074660"/>
              <a:gd name="connsiteX148" fmla="*/ 7343013 w 9143999"/>
              <a:gd name="connsiteY148" fmla="*/ 3606300 h 4074660"/>
              <a:gd name="connsiteX149" fmla="*/ 7314565 w 9143999"/>
              <a:gd name="connsiteY149" fmla="*/ 3537763 h 4074660"/>
              <a:gd name="connsiteX150" fmla="*/ 7066534 w 9143999"/>
              <a:gd name="connsiteY150" fmla="*/ 3537763 h 4074660"/>
              <a:gd name="connsiteX151" fmla="*/ 6969379 w 9143999"/>
              <a:gd name="connsiteY151" fmla="*/ 3634678 h 4074660"/>
              <a:gd name="connsiteX152" fmla="*/ 6969379 w 9143999"/>
              <a:gd name="connsiteY152" fmla="*/ 3882097 h 4074660"/>
              <a:gd name="connsiteX153" fmla="*/ 6972840 w 9143999"/>
              <a:gd name="connsiteY153" fmla="*/ 3882794 h 4074660"/>
              <a:gd name="connsiteX154" fmla="*/ 6972840 w 9143999"/>
              <a:gd name="connsiteY154" fmla="*/ 3884187 h 4074660"/>
              <a:gd name="connsiteX155" fmla="*/ 6969379 w 9143999"/>
              <a:gd name="connsiteY155" fmla="*/ 3883490 h 4074660"/>
              <a:gd name="connsiteX156" fmla="*/ 6873621 w 9143999"/>
              <a:gd name="connsiteY156" fmla="*/ 3979012 h 4074660"/>
              <a:gd name="connsiteX157" fmla="*/ 6629273 w 9143999"/>
              <a:gd name="connsiteY157" fmla="*/ 3979012 h 4074660"/>
              <a:gd name="connsiteX158" fmla="*/ 6533515 w 9143999"/>
              <a:gd name="connsiteY158" fmla="*/ 3883490 h 4074660"/>
              <a:gd name="connsiteX159" fmla="*/ 6437757 w 9143999"/>
              <a:gd name="connsiteY159" fmla="*/ 3979012 h 4074660"/>
              <a:gd name="connsiteX160" fmla="*/ 6193409 w 9143999"/>
              <a:gd name="connsiteY160" fmla="*/ 3979012 h 4074660"/>
              <a:gd name="connsiteX161" fmla="*/ 6097651 w 9143999"/>
              <a:gd name="connsiteY161" fmla="*/ 3883490 h 4074660"/>
              <a:gd name="connsiteX162" fmla="*/ 6001893 w 9143999"/>
              <a:gd name="connsiteY162" fmla="*/ 3979012 h 4074660"/>
              <a:gd name="connsiteX163" fmla="*/ 5757545 w 9143999"/>
              <a:gd name="connsiteY163" fmla="*/ 3979012 h 4074660"/>
              <a:gd name="connsiteX164" fmla="*/ 5661787 w 9143999"/>
              <a:gd name="connsiteY164" fmla="*/ 3883490 h 4074660"/>
              <a:gd name="connsiteX165" fmla="*/ 5566029 w 9143999"/>
              <a:gd name="connsiteY165" fmla="*/ 3979012 h 4074660"/>
              <a:gd name="connsiteX166" fmla="*/ 5321681 w 9143999"/>
              <a:gd name="connsiteY166" fmla="*/ 3979012 h 4074660"/>
              <a:gd name="connsiteX167" fmla="*/ 5225923 w 9143999"/>
              <a:gd name="connsiteY167" fmla="*/ 3883490 h 4074660"/>
              <a:gd name="connsiteX168" fmla="*/ 5130165 w 9143999"/>
              <a:gd name="connsiteY168" fmla="*/ 3979012 h 4074660"/>
              <a:gd name="connsiteX169" fmla="*/ 4885690 w 9143999"/>
              <a:gd name="connsiteY169" fmla="*/ 3979012 h 4074660"/>
              <a:gd name="connsiteX170" fmla="*/ 4789932 w 9143999"/>
              <a:gd name="connsiteY170" fmla="*/ 3883490 h 4074660"/>
              <a:gd name="connsiteX171" fmla="*/ 4694174 w 9143999"/>
              <a:gd name="connsiteY171" fmla="*/ 3979012 h 4074660"/>
              <a:gd name="connsiteX172" fmla="*/ 4449826 w 9143999"/>
              <a:gd name="connsiteY172" fmla="*/ 3979012 h 4074660"/>
              <a:gd name="connsiteX173" fmla="*/ 4354068 w 9143999"/>
              <a:gd name="connsiteY173" fmla="*/ 3883490 h 4074660"/>
              <a:gd name="connsiteX174" fmla="*/ 4258310 w 9143999"/>
              <a:gd name="connsiteY174" fmla="*/ 3979012 h 4074660"/>
              <a:gd name="connsiteX175" fmla="*/ 4013964 w 9143999"/>
              <a:gd name="connsiteY175" fmla="*/ 3979012 h 4074660"/>
              <a:gd name="connsiteX176" fmla="*/ 3918206 w 9143999"/>
              <a:gd name="connsiteY176" fmla="*/ 3883490 h 4074660"/>
              <a:gd name="connsiteX177" fmla="*/ 3822448 w 9143999"/>
              <a:gd name="connsiteY177" fmla="*/ 3979012 h 4074660"/>
              <a:gd name="connsiteX178" fmla="*/ 3578099 w 9143999"/>
              <a:gd name="connsiteY178" fmla="*/ 3979012 h 4074660"/>
              <a:gd name="connsiteX179" fmla="*/ 3482342 w 9143999"/>
              <a:gd name="connsiteY179" fmla="*/ 3883490 h 4074660"/>
              <a:gd name="connsiteX180" fmla="*/ 3386584 w 9143999"/>
              <a:gd name="connsiteY180" fmla="*/ 3979012 h 4074660"/>
              <a:gd name="connsiteX181" fmla="*/ 3142236 w 9143999"/>
              <a:gd name="connsiteY181" fmla="*/ 3979012 h 4074660"/>
              <a:gd name="connsiteX182" fmla="*/ 3046478 w 9143999"/>
              <a:gd name="connsiteY182" fmla="*/ 3883490 h 4074660"/>
              <a:gd name="connsiteX183" fmla="*/ 2950720 w 9143999"/>
              <a:gd name="connsiteY183" fmla="*/ 3979012 h 4074660"/>
              <a:gd name="connsiteX184" fmla="*/ 2706371 w 9143999"/>
              <a:gd name="connsiteY184" fmla="*/ 3979012 h 4074660"/>
              <a:gd name="connsiteX185" fmla="*/ 2610613 w 9143999"/>
              <a:gd name="connsiteY185" fmla="*/ 3883490 h 4074660"/>
              <a:gd name="connsiteX186" fmla="*/ 2610613 w 9143999"/>
              <a:gd name="connsiteY186" fmla="*/ 3639746 h 4074660"/>
              <a:gd name="connsiteX187" fmla="*/ 2706371 w 9143999"/>
              <a:gd name="connsiteY187" fmla="*/ 3544224 h 4074660"/>
              <a:gd name="connsiteX188" fmla="*/ 2610613 w 9143999"/>
              <a:gd name="connsiteY188" fmla="*/ 3448703 h 4074660"/>
              <a:gd name="connsiteX189" fmla="*/ 2514855 w 9143999"/>
              <a:gd name="connsiteY189" fmla="*/ 3544224 h 4074660"/>
              <a:gd name="connsiteX190" fmla="*/ 2270508 w 9143999"/>
              <a:gd name="connsiteY190" fmla="*/ 3544224 h 4074660"/>
              <a:gd name="connsiteX191" fmla="*/ 2174750 w 9143999"/>
              <a:gd name="connsiteY191" fmla="*/ 3448703 h 4074660"/>
              <a:gd name="connsiteX192" fmla="*/ 2078991 w 9143999"/>
              <a:gd name="connsiteY192" fmla="*/ 3544224 h 4074660"/>
              <a:gd name="connsiteX193" fmla="*/ 2174750 w 9143999"/>
              <a:gd name="connsiteY193" fmla="*/ 3639746 h 4074660"/>
              <a:gd name="connsiteX194" fmla="*/ 2174750 w 9143999"/>
              <a:gd name="connsiteY194" fmla="*/ 3883490 h 4074660"/>
              <a:gd name="connsiteX195" fmla="*/ 2100836 w 9143999"/>
              <a:gd name="connsiteY195" fmla="*/ 3918202 h 4074660"/>
              <a:gd name="connsiteX196" fmla="*/ 2100582 w 9143999"/>
              <a:gd name="connsiteY196" fmla="*/ 3918583 h 4074660"/>
              <a:gd name="connsiteX197" fmla="*/ 2095375 w 9143999"/>
              <a:gd name="connsiteY197" fmla="*/ 3925550 h 4074660"/>
              <a:gd name="connsiteX198" fmla="*/ 2078991 w 9143999"/>
              <a:gd name="connsiteY198" fmla="*/ 3978885 h 4074660"/>
              <a:gd name="connsiteX199" fmla="*/ 1834643 w 9143999"/>
              <a:gd name="connsiteY199" fmla="*/ 3978885 h 4074660"/>
              <a:gd name="connsiteX200" fmla="*/ 1738886 w 9143999"/>
              <a:gd name="connsiteY200" fmla="*/ 3883364 h 4074660"/>
              <a:gd name="connsiteX201" fmla="*/ 1738886 w 9143999"/>
              <a:gd name="connsiteY201" fmla="*/ 3639619 h 4074660"/>
              <a:gd name="connsiteX202" fmla="*/ 1834643 w 9143999"/>
              <a:gd name="connsiteY202" fmla="*/ 3544097 h 4074660"/>
              <a:gd name="connsiteX203" fmla="*/ 1738886 w 9143999"/>
              <a:gd name="connsiteY203" fmla="*/ 3448576 h 4074660"/>
              <a:gd name="connsiteX204" fmla="*/ 1643128 w 9143999"/>
              <a:gd name="connsiteY204" fmla="*/ 3544097 h 4074660"/>
              <a:gd name="connsiteX205" fmla="*/ 1398780 w 9143999"/>
              <a:gd name="connsiteY205" fmla="*/ 3544097 h 4074660"/>
              <a:gd name="connsiteX206" fmla="*/ 1388619 w 9143999"/>
              <a:gd name="connsiteY206" fmla="*/ 3501531 h 4074660"/>
              <a:gd name="connsiteX207" fmla="*/ 1303022 w 9143999"/>
              <a:gd name="connsiteY207" fmla="*/ 3448576 h 4074660"/>
              <a:gd name="connsiteX208" fmla="*/ 1303022 w 9143999"/>
              <a:gd name="connsiteY208" fmla="*/ 3204831 h 4074660"/>
              <a:gd name="connsiteX209" fmla="*/ 1398780 w 9143999"/>
              <a:gd name="connsiteY209" fmla="*/ 3109310 h 4074660"/>
              <a:gd name="connsiteX210" fmla="*/ 1303022 w 9143999"/>
              <a:gd name="connsiteY210" fmla="*/ 3013788 h 4074660"/>
              <a:gd name="connsiteX211" fmla="*/ 1207264 w 9143999"/>
              <a:gd name="connsiteY211" fmla="*/ 3109310 h 4074660"/>
              <a:gd name="connsiteX212" fmla="*/ 963042 w 9143999"/>
              <a:gd name="connsiteY212" fmla="*/ 3109310 h 4074660"/>
              <a:gd name="connsiteX213" fmla="*/ 867284 w 9143999"/>
              <a:gd name="connsiteY213" fmla="*/ 3013788 h 4074660"/>
              <a:gd name="connsiteX214" fmla="*/ 867284 w 9143999"/>
              <a:gd name="connsiteY214" fmla="*/ 2770043 h 4074660"/>
              <a:gd name="connsiteX215" fmla="*/ 963042 w 9143999"/>
              <a:gd name="connsiteY215" fmla="*/ 2674522 h 4074660"/>
              <a:gd name="connsiteX216" fmla="*/ 867284 w 9143999"/>
              <a:gd name="connsiteY216" fmla="*/ 2579000 h 4074660"/>
              <a:gd name="connsiteX217" fmla="*/ 771526 w 9143999"/>
              <a:gd name="connsiteY217" fmla="*/ 2674522 h 4074660"/>
              <a:gd name="connsiteX218" fmla="*/ 527178 w 9143999"/>
              <a:gd name="connsiteY218" fmla="*/ 2674522 h 4074660"/>
              <a:gd name="connsiteX219" fmla="*/ 431420 w 9143999"/>
              <a:gd name="connsiteY219" fmla="*/ 2579000 h 4074660"/>
              <a:gd name="connsiteX220" fmla="*/ 335662 w 9143999"/>
              <a:gd name="connsiteY220" fmla="*/ 2674522 h 4074660"/>
              <a:gd name="connsiteX221" fmla="*/ 431420 w 9143999"/>
              <a:gd name="connsiteY221" fmla="*/ 2770043 h 4074660"/>
              <a:gd name="connsiteX222" fmla="*/ 431420 w 9143999"/>
              <a:gd name="connsiteY222" fmla="*/ 3013788 h 4074660"/>
              <a:gd name="connsiteX223" fmla="*/ 335662 w 9143999"/>
              <a:gd name="connsiteY223" fmla="*/ 3109310 h 4074660"/>
              <a:gd name="connsiteX224" fmla="*/ 91314 w 9143999"/>
              <a:gd name="connsiteY224" fmla="*/ 3109310 h 4074660"/>
              <a:gd name="connsiteX225" fmla="*/ 32860 w 9143999"/>
              <a:gd name="connsiteY225" fmla="*/ 3021302 h 4074660"/>
              <a:gd name="connsiteX226" fmla="*/ 0 w 9143999"/>
              <a:gd name="connsiteY226" fmla="*/ 3014683 h 407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9143999" h="4074660">
                <a:moveTo>
                  <a:pt x="7769860" y="4043242"/>
                </a:moveTo>
                <a:cubicBezTo>
                  <a:pt x="7772400" y="4046029"/>
                  <a:pt x="7775194" y="4048816"/>
                  <a:pt x="7777988" y="4051223"/>
                </a:cubicBezTo>
                <a:cubicBezTo>
                  <a:pt x="7776337" y="4049703"/>
                  <a:pt x="7774686" y="4048309"/>
                  <a:pt x="7773162" y="4046789"/>
                </a:cubicBezTo>
                <a:cubicBezTo>
                  <a:pt x="7772019" y="4045649"/>
                  <a:pt x="7771003" y="4044382"/>
                  <a:pt x="7769860" y="4043242"/>
                </a:cubicBezTo>
                <a:close/>
                <a:moveTo>
                  <a:pt x="6898132" y="4043242"/>
                </a:moveTo>
                <a:cubicBezTo>
                  <a:pt x="6900672" y="4046029"/>
                  <a:pt x="6903466" y="4048816"/>
                  <a:pt x="6906260" y="4051223"/>
                </a:cubicBezTo>
                <a:cubicBezTo>
                  <a:pt x="6904736" y="4049703"/>
                  <a:pt x="6903085" y="4048309"/>
                  <a:pt x="6901434" y="4046789"/>
                </a:cubicBezTo>
                <a:cubicBezTo>
                  <a:pt x="6900291" y="4045649"/>
                  <a:pt x="6899275" y="4044382"/>
                  <a:pt x="6898132" y="4043242"/>
                </a:cubicBezTo>
                <a:close/>
                <a:moveTo>
                  <a:pt x="796291" y="4043242"/>
                </a:moveTo>
                <a:cubicBezTo>
                  <a:pt x="798831" y="4046029"/>
                  <a:pt x="801625" y="4048816"/>
                  <a:pt x="804419" y="4051223"/>
                </a:cubicBezTo>
                <a:cubicBezTo>
                  <a:pt x="802895" y="4049703"/>
                  <a:pt x="801117" y="4048309"/>
                  <a:pt x="799593" y="4046789"/>
                </a:cubicBezTo>
                <a:cubicBezTo>
                  <a:pt x="798450" y="4045649"/>
                  <a:pt x="797434" y="4044382"/>
                  <a:pt x="796291" y="4043242"/>
                </a:cubicBezTo>
                <a:close/>
                <a:moveTo>
                  <a:pt x="6604508" y="4042988"/>
                </a:moveTo>
                <a:cubicBezTo>
                  <a:pt x="6586982" y="4062371"/>
                  <a:pt x="6561582" y="4074660"/>
                  <a:pt x="6533388" y="4074660"/>
                </a:cubicBezTo>
                <a:cubicBezTo>
                  <a:pt x="6561582" y="4074660"/>
                  <a:pt x="6586856" y="4062371"/>
                  <a:pt x="6604508" y="4042988"/>
                </a:cubicBezTo>
                <a:close/>
                <a:moveTo>
                  <a:pt x="8638667" y="4039948"/>
                </a:moveTo>
                <a:cubicBezTo>
                  <a:pt x="8642477" y="4044509"/>
                  <a:pt x="8646668" y="4048689"/>
                  <a:pt x="8651240" y="4052490"/>
                </a:cubicBezTo>
                <a:cubicBezTo>
                  <a:pt x="8649081" y="4050716"/>
                  <a:pt x="8646922" y="4048816"/>
                  <a:pt x="8644890" y="4046789"/>
                </a:cubicBezTo>
                <a:cubicBezTo>
                  <a:pt x="8642731" y="4044635"/>
                  <a:pt x="8640699" y="4042355"/>
                  <a:pt x="8638667" y="4039948"/>
                </a:cubicBezTo>
                <a:close/>
                <a:moveTo>
                  <a:pt x="5151882" y="4039948"/>
                </a:moveTo>
                <a:cubicBezTo>
                  <a:pt x="5155692" y="4044509"/>
                  <a:pt x="5159883" y="4048689"/>
                  <a:pt x="5164455" y="4052490"/>
                </a:cubicBezTo>
                <a:cubicBezTo>
                  <a:pt x="5162296" y="4050716"/>
                  <a:pt x="5160137" y="4048816"/>
                  <a:pt x="5158105" y="4046789"/>
                </a:cubicBezTo>
                <a:cubicBezTo>
                  <a:pt x="5155946" y="4044635"/>
                  <a:pt x="5153914" y="4042355"/>
                  <a:pt x="5151882" y="4039948"/>
                </a:cubicBezTo>
                <a:close/>
                <a:moveTo>
                  <a:pt x="4280154" y="4039948"/>
                </a:moveTo>
                <a:cubicBezTo>
                  <a:pt x="4282313" y="4042482"/>
                  <a:pt x="4284599" y="4044889"/>
                  <a:pt x="4286885" y="4047169"/>
                </a:cubicBezTo>
                <a:cubicBezTo>
                  <a:pt x="4286758" y="4047042"/>
                  <a:pt x="4286504" y="4046916"/>
                  <a:pt x="4286377" y="4046789"/>
                </a:cubicBezTo>
                <a:cubicBezTo>
                  <a:pt x="4284218" y="4044635"/>
                  <a:pt x="4282186" y="4042355"/>
                  <a:pt x="4280154" y="4039948"/>
                </a:cubicBezTo>
                <a:close/>
                <a:moveTo>
                  <a:pt x="2536827" y="4039948"/>
                </a:moveTo>
                <a:cubicBezTo>
                  <a:pt x="2539112" y="4042735"/>
                  <a:pt x="2541780" y="4045395"/>
                  <a:pt x="2544446" y="4047929"/>
                </a:cubicBezTo>
                <a:cubicBezTo>
                  <a:pt x="2543939" y="4047422"/>
                  <a:pt x="2543431" y="4047169"/>
                  <a:pt x="2543049" y="4046789"/>
                </a:cubicBezTo>
                <a:cubicBezTo>
                  <a:pt x="2540890" y="4044635"/>
                  <a:pt x="2538859" y="4042355"/>
                  <a:pt x="2536827" y="4039948"/>
                </a:cubicBezTo>
                <a:close/>
                <a:moveTo>
                  <a:pt x="1665098" y="4039948"/>
                </a:moveTo>
                <a:cubicBezTo>
                  <a:pt x="1667131" y="4042482"/>
                  <a:pt x="1669290" y="4044762"/>
                  <a:pt x="1671576" y="4047042"/>
                </a:cubicBezTo>
                <a:cubicBezTo>
                  <a:pt x="1671576" y="4046916"/>
                  <a:pt x="1671449" y="4046789"/>
                  <a:pt x="1671322" y="4046789"/>
                </a:cubicBezTo>
                <a:cubicBezTo>
                  <a:pt x="1669163" y="4044635"/>
                  <a:pt x="1667131" y="4042355"/>
                  <a:pt x="1665098" y="4039948"/>
                </a:cubicBezTo>
                <a:close/>
                <a:moveTo>
                  <a:pt x="8372602" y="3979265"/>
                </a:moveTo>
                <a:cubicBezTo>
                  <a:pt x="8372602" y="4018886"/>
                  <a:pt x="8348528" y="4052807"/>
                  <a:pt x="8314149" y="4067291"/>
                </a:cubicBezTo>
                <a:lnTo>
                  <a:pt x="8280989" y="4073954"/>
                </a:lnTo>
                <a:lnTo>
                  <a:pt x="8280989" y="4073953"/>
                </a:lnTo>
                <a:lnTo>
                  <a:pt x="8314095" y="4067291"/>
                </a:lnTo>
                <a:cubicBezTo>
                  <a:pt x="8348456" y="4052807"/>
                  <a:pt x="8372602" y="4018886"/>
                  <a:pt x="8372602" y="3979265"/>
                </a:cubicBezTo>
                <a:close/>
                <a:moveTo>
                  <a:pt x="7501001" y="3979139"/>
                </a:moveTo>
                <a:cubicBezTo>
                  <a:pt x="7501001" y="4018760"/>
                  <a:pt x="7476927" y="4052680"/>
                  <a:pt x="7442548" y="4067164"/>
                </a:cubicBezTo>
                <a:lnTo>
                  <a:pt x="7408599" y="4073986"/>
                </a:lnTo>
                <a:lnTo>
                  <a:pt x="7408599" y="4073985"/>
                </a:lnTo>
                <a:lnTo>
                  <a:pt x="7442494" y="4067164"/>
                </a:lnTo>
                <a:cubicBezTo>
                  <a:pt x="7476855" y="4052680"/>
                  <a:pt x="7501001" y="4018760"/>
                  <a:pt x="7501001" y="3979139"/>
                </a:cubicBezTo>
                <a:close/>
                <a:moveTo>
                  <a:pt x="5757545" y="3979012"/>
                </a:moveTo>
                <a:cubicBezTo>
                  <a:pt x="5757545" y="4031840"/>
                  <a:pt x="5714746" y="4074533"/>
                  <a:pt x="5661787" y="4074533"/>
                </a:cubicBezTo>
                <a:cubicBezTo>
                  <a:pt x="5714619" y="4074533"/>
                  <a:pt x="5757545" y="4031840"/>
                  <a:pt x="5757545" y="3979012"/>
                </a:cubicBezTo>
                <a:close/>
                <a:moveTo>
                  <a:pt x="4885690" y="3979012"/>
                </a:moveTo>
                <a:cubicBezTo>
                  <a:pt x="4885690" y="4031840"/>
                  <a:pt x="4842891" y="4074533"/>
                  <a:pt x="4789932" y="4074533"/>
                </a:cubicBezTo>
                <a:cubicBezTo>
                  <a:pt x="4842764" y="4074533"/>
                  <a:pt x="4885690" y="4031840"/>
                  <a:pt x="4885690" y="3979012"/>
                </a:cubicBezTo>
                <a:close/>
                <a:moveTo>
                  <a:pt x="3142236" y="3979012"/>
                </a:moveTo>
                <a:cubicBezTo>
                  <a:pt x="3142236" y="4031840"/>
                  <a:pt x="3099437" y="4074533"/>
                  <a:pt x="3046478" y="4074533"/>
                </a:cubicBezTo>
                <a:cubicBezTo>
                  <a:pt x="3099310" y="4074533"/>
                  <a:pt x="3142236" y="4031840"/>
                  <a:pt x="3142236" y="3979012"/>
                </a:cubicBezTo>
                <a:close/>
                <a:moveTo>
                  <a:pt x="963042" y="3544351"/>
                </a:moveTo>
                <a:lnTo>
                  <a:pt x="1207391" y="3544351"/>
                </a:lnTo>
                <a:cubicBezTo>
                  <a:pt x="1207391" y="3546631"/>
                  <a:pt x="1207517" y="3548911"/>
                  <a:pt x="1207771" y="3551192"/>
                </a:cubicBezTo>
                <a:cubicBezTo>
                  <a:pt x="1208787" y="3565127"/>
                  <a:pt x="1212598" y="3578176"/>
                  <a:pt x="1218947" y="3589831"/>
                </a:cubicBezTo>
                <a:cubicBezTo>
                  <a:pt x="1234187" y="3617702"/>
                  <a:pt x="1262889" y="3637085"/>
                  <a:pt x="1296417" y="3639492"/>
                </a:cubicBezTo>
                <a:cubicBezTo>
                  <a:pt x="1298703" y="3639619"/>
                  <a:pt x="1300863" y="3639872"/>
                  <a:pt x="1303149" y="3639872"/>
                </a:cubicBezTo>
                <a:lnTo>
                  <a:pt x="1303149" y="3883617"/>
                </a:lnTo>
                <a:cubicBezTo>
                  <a:pt x="1250317" y="3883617"/>
                  <a:pt x="1207391" y="3926437"/>
                  <a:pt x="1207391" y="3979139"/>
                </a:cubicBezTo>
                <a:lnTo>
                  <a:pt x="963042" y="3979139"/>
                </a:lnTo>
                <a:cubicBezTo>
                  <a:pt x="963042" y="3926437"/>
                  <a:pt x="920243" y="3883617"/>
                  <a:pt x="867284" y="3883617"/>
                </a:cubicBezTo>
                <a:lnTo>
                  <a:pt x="867284" y="3639872"/>
                </a:lnTo>
                <a:cubicBezTo>
                  <a:pt x="873888" y="3639872"/>
                  <a:pt x="880365" y="3639239"/>
                  <a:pt x="886588" y="3637972"/>
                </a:cubicBezTo>
                <a:cubicBezTo>
                  <a:pt x="930276" y="3629104"/>
                  <a:pt x="963042" y="3590591"/>
                  <a:pt x="963042" y="3544351"/>
                </a:cubicBezTo>
                <a:close/>
                <a:moveTo>
                  <a:pt x="91314" y="3544097"/>
                </a:moveTo>
                <a:lnTo>
                  <a:pt x="335662" y="3544097"/>
                </a:lnTo>
                <a:cubicBezTo>
                  <a:pt x="335662" y="3563861"/>
                  <a:pt x="341631" y="3582230"/>
                  <a:pt x="352045" y="3597559"/>
                </a:cubicBezTo>
                <a:cubicBezTo>
                  <a:pt x="368047" y="3621123"/>
                  <a:pt x="394336" y="3637212"/>
                  <a:pt x="424562" y="3639239"/>
                </a:cubicBezTo>
                <a:cubicBezTo>
                  <a:pt x="426848" y="3639366"/>
                  <a:pt x="429134" y="3639619"/>
                  <a:pt x="431420" y="3639619"/>
                </a:cubicBezTo>
                <a:lnTo>
                  <a:pt x="431420" y="3883364"/>
                </a:lnTo>
                <a:cubicBezTo>
                  <a:pt x="378588" y="3883364"/>
                  <a:pt x="335662" y="3926183"/>
                  <a:pt x="335662" y="3978885"/>
                </a:cubicBezTo>
                <a:lnTo>
                  <a:pt x="91314" y="3978885"/>
                </a:lnTo>
                <a:cubicBezTo>
                  <a:pt x="91314" y="3939359"/>
                  <a:pt x="67240" y="3905391"/>
                  <a:pt x="32860" y="3890878"/>
                </a:cubicBezTo>
                <a:lnTo>
                  <a:pt x="0" y="3884259"/>
                </a:lnTo>
                <a:lnTo>
                  <a:pt x="0" y="3638725"/>
                </a:lnTo>
                <a:lnTo>
                  <a:pt x="32807" y="3632123"/>
                </a:lnTo>
                <a:cubicBezTo>
                  <a:pt x="67168" y="3617639"/>
                  <a:pt x="91314" y="3583718"/>
                  <a:pt x="91314" y="3544097"/>
                </a:cubicBezTo>
                <a:close/>
                <a:moveTo>
                  <a:pt x="8365870" y="3112857"/>
                </a:moveTo>
                <a:cubicBezTo>
                  <a:pt x="8365870" y="3165685"/>
                  <a:pt x="8323071" y="3208379"/>
                  <a:pt x="8270112" y="3208379"/>
                </a:cubicBezTo>
                <a:lnTo>
                  <a:pt x="8270112" y="3452123"/>
                </a:lnTo>
                <a:cubicBezTo>
                  <a:pt x="8323071" y="3452123"/>
                  <a:pt x="8365870" y="3494943"/>
                  <a:pt x="8365870" y="3547645"/>
                </a:cubicBezTo>
                <a:lnTo>
                  <a:pt x="8610218" y="3547645"/>
                </a:lnTo>
                <a:cubicBezTo>
                  <a:pt x="8610218" y="3494943"/>
                  <a:pt x="8653144" y="3452123"/>
                  <a:pt x="8705976" y="3452123"/>
                </a:cubicBezTo>
                <a:lnTo>
                  <a:pt x="8705976" y="3208379"/>
                </a:lnTo>
                <a:cubicBezTo>
                  <a:pt x="8679560" y="3208379"/>
                  <a:pt x="8655557" y="3197737"/>
                  <a:pt x="8638285" y="3180381"/>
                </a:cubicBezTo>
                <a:cubicBezTo>
                  <a:pt x="8621013" y="3163152"/>
                  <a:pt x="8610218" y="3139208"/>
                  <a:pt x="8610218" y="3112857"/>
                </a:cubicBezTo>
                <a:close/>
                <a:moveTo>
                  <a:pt x="527178" y="3109563"/>
                </a:moveTo>
                <a:lnTo>
                  <a:pt x="771526" y="3109563"/>
                </a:lnTo>
                <a:cubicBezTo>
                  <a:pt x="771526" y="3161631"/>
                  <a:pt x="813309" y="3203818"/>
                  <a:pt x="865252" y="3204958"/>
                </a:cubicBezTo>
                <a:cubicBezTo>
                  <a:pt x="865887" y="3204958"/>
                  <a:pt x="866649" y="3205084"/>
                  <a:pt x="867284" y="3205084"/>
                </a:cubicBezTo>
                <a:lnTo>
                  <a:pt x="867284" y="3448829"/>
                </a:lnTo>
                <a:cubicBezTo>
                  <a:pt x="814452" y="3448829"/>
                  <a:pt x="771526" y="3491649"/>
                  <a:pt x="771526" y="3544351"/>
                </a:cubicBezTo>
                <a:lnTo>
                  <a:pt x="527178" y="3544351"/>
                </a:lnTo>
                <a:cubicBezTo>
                  <a:pt x="527178" y="3491649"/>
                  <a:pt x="484379" y="3448829"/>
                  <a:pt x="431420" y="3448829"/>
                </a:cubicBezTo>
                <a:lnTo>
                  <a:pt x="431420" y="3205084"/>
                </a:lnTo>
                <a:cubicBezTo>
                  <a:pt x="452121" y="3205084"/>
                  <a:pt x="471298" y="3198370"/>
                  <a:pt x="487046" y="3187222"/>
                </a:cubicBezTo>
                <a:cubicBezTo>
                  <a:pt x="510033" y="3170753"/>
                  <a:pt x="525400" y="3144528"/>
                  <a:pt x="526924" y="3114504"/>
                </a:cubicBezTo>
                <a:cubicBezTo>
                  <a:pt x="527051" y="3112857"/>
                  <a:pt x="527178" y="3111210"/>
                  <a:pt x="527178" y="3109563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2766986"/>
                </a:lnTo>
                <a:lnTo>
                  <a:pt x="9113789" y="2760890"/>
                </a:lnTo>
                <a:cubicBezTo>
                  <a:pt x="9102153" y="2755981"/>
                  <a:pt x="9091675" y="2748887"/>
                  <a:pt x="9082912" y="2740145"/>
                </a:cubicBezTo>
                <a:cubicBezTo>
                  <a:pt x="9065386" y="2722663"/>
                  <a:pt x="9054464" y="2698339"/>
                  <a:pt x="9054464" y="2671608"/>
                </a:cubicBezTo>
                <a:lnTo>
                  <a:pt x="8806433" y="2671608"/>
                </a:lnTo>
                <a:cubicBezTo>
                  <a:pt x="8806433" y="2725196"/>
                  <a:pt x="8762872" y="2768523"/>
                  <a:pt x="8709278" y="2768523"/>
                </a:cubicBezTo>
                <a:lnTo>
                  <a:pt x="8709278" y="3015942"/>
                </a:lnTo>
                <a:cubicBezTo>
                  <a:pt x="8762999" y="3015942"/>
                  <a:pt x="8806433" y="3059395"/>
                  <a:pt x="8806433" y="3112857"/>
                </a:cubicBezTo>
                <a:lnTo>
                  <a:pt x="9054464" y="3112857"/>
                </a:lnTo>
                <a:cubicBezTo>
                  <a:pt x="9054464" y="3072761"/>
                  <a:pt x="9078967" y="3038294"/>
                  <a:pt x="9113828" y="3023567"/>
                </a:cubicBezTo>
                <a:lnTo>
                  <a:pt x="9143999" y="3017479"/>
                </a:lnTo>
                <a:lnTo>
                  <a:pt x="9143999" y="3633908"/>
                </a:lnTo>
                <a:lnTo>
                  <a:pt x="9110615" y="3627172"/>
                </a:lnTo>
                <a:cubicBezTo>
                  <a:pt x="9098979" y="3622263"/>
                  <a:pt x="9088501" y="3615169"/>
                  <a:pt x="9079738" y="3606427"/>
                </a:cubicBezTo>
                <a:cubicBezTo>
                  <a:pt x="9062212" y="3588944"/>
                  <a:pt x="9051290" y="3564621"/>
                  <a:pt x="9051290" y="3537890"/>
                </a:cubicBezTo>
                <a:lnTo>
                  <a:pt x="8803259" y="3537890"/>
                </a:lnTo>
                <a:cubicBezTo>
                  <a:pt x="8803259" y="3591478"/>
                  <a:pt x="8759698" y="3634805"/>
                  <a:pt x="8706104" y="3634805"/>
                </a:cubicBezTo>
                <a:lnTo>
                  <a:pt x="8706104" y="3882224"/>
                </a:lnTo>
                <a:lnTo>
                  <a:pt x="8707329" y="3882386"/>
                </a:lnTo>
                <a:lnTo>
                  <a:pt x="8707329" y="3884829"/>
                </a:lnTo>
                <a:lnTo>
                  <a:pt x="8675457" y="3891258"/>
                </a:lnTo>
                <a:cubicBezTo>
                  <a:pt x="8641096" y="3905772"/>
                  <a:pt x="8616950" y="3939739"/>
                  <a:pt x="8616950" y="3979265"/>
                </a:cubicBezTo>
                <a:lnTo>
                  <a:pt x="8372602" y="3979265"/>
                </a:lnTo>
                <a:cubicBezTo>
                  <a:pt x="8372602" y="3939739"/>
                  <a:pt x="8348528" y="3905772"/>
                  <a:pt x="8314149" y="3891258"/>
                </a:cubicBezTo>
                <a:lnTo>
                  <a:pt x="8280989" y="3884579"/>
                </a:lnTo>
                <a:lnTo>
                  <a:pt x="8280989" y="3882549"/>
                </a:lnTo>
                <a:lnTo>
                  <a:pt x="8283448" y="3882224"/>
                </a:lnTo>
                <a:lnTo>
                  <a:pt x="8283448" y="3634805"/>
                </a:lnTo>
                <a:cubicBezTo>
                  <a:pt x="8256651" y="3634805"/>
                  <a:pt x="8232268" y="3623910"/>
                  <a:pt x="8214741" y="3606427"/>
                </a:cubicBezTo>
                <a:cubicBezTo>
                  <a:pt x="8197215" y="3588944"/>
                  <a:pt x="8186294" y="3564621"/>
                  <a:pt x="8186294" y="3537890"/>
                </a:cubicBezTo>
                <a:lnTo>
                  <a:pt x="7938262" y="3537890"/>
                </a:lnTo>
                <a:cubicBezTo>
                  <a:pt x="7938262" y="3591478"/>
                  <a:pt x="7894701" y="3634805"/>
                  <a:pt x="7841107" y="3634805"/>
                </a:cubicBezTo>
                <a:lnTo>
                  <a:pt x="7841107" y="3882224"/>
                </a:lnTo>
                <a:lnTo>
                  <a:pt x="7844071" y="3882821"/>
                </a:lnTo>
                <a:lnTo>
                  <a:pt x="7844071" y="3884214"/>
                </a:lnTo>
                <a:lnTo>
                  <a:pt x="7841107" y="3883617"/>
                </a:lnTo>
                <a:cubicBezTo>
                  <a:pt x="7788275" y="3883617"/>
                  <a:pt x="7745349" y="3926437"/>
                  <a:pt x="7745349" y="3979139"/>
                </a:cubicBezTo>
                <a:lnTo>
                  <a:pt x="7501001" y="3979139"/>
                </a:lnTo>
                <a:cubicBezTo>
                  <a:pt x="7501001" y="3939613"/>
                  <a:pt x="7476927" y="3905645"/>
                  <a:pt x="7442548" y="3891131"/>
                </a:cubicBezTo>
                <a:lnTo>
                  <a:pt x="7408599" y="3884293"/>
                </a:lnTo>
                <a:lnTo>
                  <a:pt x="7408599" y="3882509"/>
                </a:lnTo>
                <a:lnTo>
                  <a:pt x="7411720" y="3882097"/>
                </a:lnTo>
                <a:lnTo>
                  <a:pt x="7411720" y="3634678"/>
                </a:lnTo>
                <a:cubicBezTo>
                  <a:pt x="7384923" y="3634678"/>
                  <a:pt x="7360539" y="3623783"/>
                  <a:pt x="7343013" y="3606300"/>
                </a:cubicBezTo>
                <a:cubicBezTo>
                  <a:pt x="7325487" y="3588818"/>
                  <a:pt x="7314565" y="3564494"/>
                  <a:pt x="7314565" y="3537763"/>
                </a:cubicBezTo>
                <a:lnTo>
                  <a:pt x="7066534" y="3537763"/>
                </a:lnTo>
                <a:cubicBezTo>
                  <a:pt x="7066534" y="3591351"/>
                  <a:pt x="7022973" y="3634678"/>
                  <a:pt x="6969379" y="3634678"/>
                </a:cubicBezTo>
                <a:lnTo>
                  <a:pt x="6969379" y="3882097"/>
                </a:lnTo>
                <a:lnTo>
                  <a:pt x="6972840" y="3882794"/>
                </a:lnTo>
                <a:lnTo>
                  <a:pt x="6972840" y="3884187"/>
                </a:lnTo>
                <a:lnTo>
                  <a:pt x="6969379" y="3883490"/>
                </a:lnTo>
                <a:cubicBezTo>
                  <a:pt x="6916547" y="3883490"/>
                  <a:pt x="6873621" y="3926310"/>
                  <a:pt x="6873621" y="3979012"/>
                </a:cubicBezTo>
                <a:lnTo>
                  <a:pt x="6629273" y="3979012"/>
                </a:lnTo>
                <a:cubicBezTo>
                  <a:pt x="6629273" y="3926310"/>
                  <a:pt x="6586474" y="3883490"/>
                  <a:pt x="6533515" y="3883490"/>
                </a:cubicBezTo>
                <a:cubicBezTo>
                  <a:pt x="6480683" y="3883490"/>
                  <a:pt x="6437757" y="3926310"/>
                  <a:pt x="6437757" y="3979012"/>
                </a:cubicBezTo>
                <a:lnTo>
                  <a:pt x="6193409" y="3979012"/>
                </a:lnTo>
                <a:cubicBezTo>
                  <a:pt x="6193409" y="3926310"/>
                  <a:pt x="6150610" y="3883490"/>
                  <a:pt x="6097651" y="3883490"/>
                </a:cubicBezTo>
                <a:cubicBezTo>
                  <a:pt x="6044819" y="3883490"/>
                  <a:pt x="6001893" y="3926310"/>
                  <a:pt x="6001893" y="3979012"/>
                </a:cubicBezTo>
                <a:lnTo>
                  <a:pt x="5757545" y="3979012"/>
                </a:lnTo>
                <a:cubicBezTo>
                  <a:pt x="5757545" y="3926310"/>
                  <a:pt x="5714746" y="3883490"/>
                  <a:pt x="5661787" y="3883490"/>
                </a:cubicBezTo>
                <a:cubicBezTo>
                  <a:pt x="5608828" y="3883490"/>
                  <a:pt x="5566029" y="3926310"/>
                  <a:pt x="5566029" y="3979012"/>
                </a:cubicBezTo>
                <a:lnTo>
                  <a:pt x="5321681" y="3979012"/>
                </a:lnTo>
                <a:cubicBezTo>
                  <a:pt x="5321681" y="3926310"/>
                  <a:pt x="5278882" y="3883490"/>
                  <a:pt x="5225923" y="3883490"/>
                </a:cubicBezTo>
                <a:cubicBezTo>
                  <a:pt x="5173091" y="3883490"/>
                  <a:pt x="5130165" y="3926310"/>
                  <a:pt x="5130165" y="3979012"/>
                </a:cubicBezTo>
                <a:lnTo>
                  <a:pt x="4885690" y="3979012"/>
                </a:lnTo>
                <a:cubicBezTo>
                  <a:pt x="4885690" y="3926310"/>
                  <a:pt x="4842891" y="3883490"/>
                  <a:pt x="4789932" y="3883490"/>
                </a:cubicBezTo>
                <a:cubicBezTo>
                  <a:pt x="4737100" y="3883490"/>
                  <a:pt x="4694174" y="3926310"/>
                  <a:pt x="4694174" y="3979012"/>
                </a:cubicBezTo>
                <a:lnTo>
                  <a:pt x="4449826" y="3979012"/>
                </a:lnTo>
                <a:cubicBezTo>
                  <a:pt x="4449826" y="3926310"/>
                  <a:pt x="4407027" y="3883490"/>
                  <a:pt x="4354068" y="3883490"/>
                </a:cubicBezTo>
                <a:cubicBezTo>
                  <a:pt x="4301236" y="3883490"/>
                  <a:pt x="4258310" y="3926310"/>
                  <a:pt x="4258310" y="3979012"/>
                </a:cubicBezTo>
                <a:lnTo>
                  <a:pt x="4013964" y="3979012"/>
                </a:lnTo>
                <a:cubicBezTo>
                  <a:pt x="4013964" y="3926310"/>
                  <a:pt x="3971164" y="3883490"/>
                  <a:pt x="3918206" y="3883490"/>
                </a:cubicBezTo>
                <a:cubicBezTo>
                  <a:pt x="3865374" y="3883490"/>
                  <a:pt x="3822448" y="3926310"/>
                  <a:pt x="3822448" y="3979012"/>
                </a:cubicBezTo>
                <a:lnTo>
                  <a:pt x="3578099" y="3979012"/>
                </a:lnTo>
                <a:cubicBezTo>
                  <a:pt x="3578099" y="3926310"/>
                  <a:pt x="3535300" y="3883490"/>
                  <a:pt x="3482342" y="3883490"/>
                </a:cubicBezTo>
                <a:cubicBezTo>
                  <a:pt x="3429509" y="3883490"/>
                  <a:pt x="3386584" y="3926310"/>
                  <a:pt x="3386584" y="3979012"/>
                </a:cubicBezTo>
                <a:lnTo>
                  <a:pt x="3142236" y="3979012"/>
                </a:lnTo>
                <a:cubicBezTo>
                  <a:pt x="3142236" y="3926310"/>
                  <a:pt x="3099437" y="3883490"/>
                  <a:pt x="3046478" y="3883490"/>
                </a:cubicBezTo>
                <a:cubicBezTo>
                  <a:pt x="2993645" y="3883490"/>
                  <a:pt x="2950720" y="3926310"/>
                  <a:pt x="2950720" y="3979012"/>
                </a:cubicBezTo>
                <a:lnTo>
                  <a:pt x="2706371" y="3979012"/>
                </a:lnTo>
                <a:cubicBezTo>
                  <a:pt x="2706371" y="3926310"/>
                  <a:pt x="2663573" y="3883490"/>
                  <a:pt x="2610613" y="3883490"/>
                </a:cubicBezTo>
                <a:lnTo>
                  <a:pt x="2610613" y="3639746"/>
                </a:lnTo>
                <a:cubicBezTo>
                  <a:pt x="2663446" y="3639746"/>
                  <a:pt x="2706371" y="3597052"/>
                  <a:pt x="2706371" y="3544224"/>
                </a:cubicBezTo>
                <a:cubicBezTo>
                  <a:pt x="2706371" y="3491522"/>
                  <a:pt x="2663573" y="3448703"/>
                  <a:pt x="2610613" y="3448703"/>
                </a:cubicBezTo>
                <a:cubicBezTo>
                  <a:pt x="2557655" y="3448703"/>
                  <a:pt x="2514855" y="3491522"/>
                  <a:pt x="2514855" y="3544224"/>
                </a:cubicBezTo>
                <a:lnTo>
                  <a:pt x="2270508" y="3544224"/>
                </a:lnTo>
                <a:cubicBezTo>
                  <a:pt x="2270508" y="3491522"/>
                  <a:pt x="2227709" y="3448703"/>
                  <a:pt x="2174750" y="3448703"/>
                </a:cubicBezTo>
                <a:cubicBezTo>
                  <a:pt x="2121791" y="3448703"/>
                  <a:pt x="2078991" y="3491522"/>
                  <a:pt x="2078991" y="3544224"/>
                </a:cubicBezTo>
                <a:cubicBezTo>
                  <a:pt x="2078991" y="3597052"/>
                  <a:pt x="2121791" y="3639746"/>
                  <a:pt x="2174750" y="3639746"/>
                </a:cubicBezTo>
                <a:lnTo>
                  <a:pt x="2174750" y="3883490"/>
                </a:lnTo>
                <a:cubicBezTo>
                  <a:pt x="2145032" y="3883490"/>
                  <a:pt x="2118488" y="3897046"/>
                  <a:pt x="2100836" y="3918202"/>
                </a:cubicBezTo>
                <a:cubicBezTo>
                  <a:pt x="2100709" y="3918329"/>
                  <a:pt x="2100709" y="3918456"/>
                  <a:pt x="2100582" y="3918583"/>
                </a:cubicBezTo>
                <a:cubicBezTo>
                  <a:pt x="2098677" y="3920863"/>
                  <a:pt x="2097025" y="3923143"/>
                  <a:pt x="2095375" y="3925550"/>
                </a:cubicBezTo>
                <a:cubicBezTo>
                  <a:pt x="2085087" y="3940753"/>
                  <a:pt x="2078991" y="3959122"/>
                  <a:pt x="2078991" y="3978885"/>
                </a:cubicBezTo>
                <a:lnTo>
                  <a:pt x="1834643" y="3978885"/>
                </a:lnTo>
                <a:cubicBezTo>
                  <a:pt x="1834643" y="3926183"/>
                  <a:pt x="1791844" y="3883364"/>
                  <a:pt x="1738886" y="3883364"/>
                </a:cubicBezTo>
                <a:lnTo>
                  <a:pt x="1738886" y="3639619"/>
                </a:lnTo>
                <a:cubicBezTo>
                  <a:pt x="1791718" y="3639619"/>
                  <a:pt x="1834643" y="3596925"/>
                  <a:pt x="1834643" y="3544097"/>
                </a:cubicBezTo>
                <a:cubicBezTo>
                  <a:pt x="1834643" y="3491396"/>
                  <a:pt x="1791844" y="3448576"/>
                  <a:pt x="1738886" y="3448576"/>
                </a:cubicBezTo>
                <a:cubicBezTo>
                  <a:pt x="1686054" y="3448576"/>
                  <a:pt x="1643128" y="3491396"/>
                  <a:pt x="1643128" y="3544097"/>
                </a:cubicBezTo>
                <a:lnTo>
                  <a:pt x="1398780" y="3544097"/>
                </a:lnTo>
                <a:cubicBezTo>
                  <a:pt x="1398780" y="3528768"/>
                  <a:pt x="1395097" y="3514453"/>
                  <a:pt x="1388619" y="3501531"/>
                </a:cubicBezTo>
                <a:cubicBezTo>
                  <a:pt x="1372871" y="3470112"/>
                  <a:pt x="1340487" y="3448576"/>
                  <a:pt x="1303022" y="3448576"/>
                </a:cubicBezTo>
                <a:lnTo>
                  <a:pt x="1303022" y="3204831"/>
                </a:lnTo>
                <a:cubicBezTo>
                  <a:pt x="1355854" y="3204831"/>
                  <a:pt x="1398780" y="3162138"/>
                  <a:pt x="1398780" y="3109310"/>
                </a:cubicBezTo>
                <a:cubicBezTo>
                  <a:pt x="1398780" y="3056608"/>
                  <a:pt x="1355980" y="3013788"/>
                  <a:pt x="1303022" y="3013788"/>
                </a:cubicBezTo>
                <a:cubicBezTo>
                  <a:pt x="1250190" y="3013788"/>
                  <a:pt x="1207264" y="3056608"/>
                  <a:pt x="1207264" y="3109310"/>
                </a:cubicBezTo>
                <a:lnTo>
                  <a:pt x="963042" y="3109310"/>
                </a:lnTo>
                <a:cubicBezTo>
                  <a:pt x="963042" y="3056608"/>
                  <a:pt x="920243" y="3013788"/>
                  <a:pt x="867284" y="3013788"/>
                </a:cubicBezTo>
                <a:lnTo>
                  <a:pt x="867284" y="2770043"/>
                </a:lnTo>
                <a:cubicBezTo>
                  <a:pt x="920116" y="2770043"/>
                  <a:pt x="963042" y="2727350"/>
                  <a:pt x="963042" y="2674522"/>
                </a:cubicBezTo>
                <a:cubicBezTo>
                  <a:pt x="963042" y="2621820"/>
                  <a:pt x="920243" y="2579000"/>
                  <a:pt x="867284" y="2579000"/>
                </a:cubicBezTo>
                <a:cubicBezTo>
                  <a:pt x="814452" y="2579000"/>
                  <a:pt x="771526" y="2621820"/>
                  <a:pt x="771526" y="2674522"/>
                </a:cubicBezTo>
                <a:lnTo>
                  <a:pt x="527178" y="2674522"/>
                </a:lnTo>
                <a:cubicBezTo>
                  <a:pt x="527178" y="2621820"/>
                  <a:pt x="484379" y="2579000"/>
                  <a:pt x="431420" y="2579000"/>
                </a:cubicBezTo>
                <a:cubicBezTo>
                  <a:pt x="378588" y="2579000"/>
                  <a:pt x="335662" y="2621820"/>
                  <a:pt x="335662" y="2674522"/>
                </a:cubicBezTo>
                <a:cubicBezTo>
                  <a:pt x="335662" y="2727350"/>
                  <a:pt x="378588" y="2770043"/>
                  <a:pt x="431420" y="2770043"/>
                </a:cubicBezTo>
                <a:lnTo>
                  <a:pt x="431420" y="3013788"/>
                </a:lnTo>
                <a:cubicBezTo>
                  <a:pt x="378588" y="3013788"/>
                  <a:pt x="335662" y="3056608"/>
                  <a:pt x="335662" y="3109310"/>
                </a:cubicBezTo>
                <a:lnTo>
                  <a:pt x="91314" y="3109310"/>
                </a:lnTo>
                <a:cubicBezTo>
                  <a:pt x="91314" y="3069784"/>
                  <a:pt x="67240" y="3035816"/>
                  <a:pt x="32860" y="3021302"/>
                </a:cubicBezTo>
                <a:lnTo>
                  <a:pt x="0" y="3014683"/>
                </a:lnTo>
                <a:close/>
              </a:path>
            </a:pathLst>
          </a:custGeom>
          <a:solidFill>
            <a:srgbClr val="0096A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74577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Verstingster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96FE5B56-A7A1-704B-9C5E-2E5082621FC3}"/>
              </a:ext>
            </a:extLst>
          </p:cNvPr>
          <p:cNvSpPr/>
          <p:nvPr userDrawn="1"/>
        </p:nvSpPr>
        <p:spPr>
          <a:xfrm>
            <a:off x="0" y="1670558"/>
            <a:ext cx="9144000" cy="3472942"/>
          </a:xfrm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rgbClr val="095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9568C45-B9BA-9F49-B51C-B41FE92B4E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18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Muiderslot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14" name="Vrije vorm 13">
            <a:extLst>
              <a:ext uri="{FF2B5EF4-FFF2-40B4-BE49-F238E27FC236}">
                <a16:creationId xmlns:a16="http://schemas.microsoft.com/office/drawing/2014/main" id="{990FF20E-2634-6249-8E75-D37D2B311AB5}"/>
              </a:ext>
            </a:extLst>
          </p:cNvPr>
          <p:cNvSpPr/>
          <p:nvPr userDrawn="1"/>
        </p:nvSpPr>
        <p:spPr>
          <a:xfrm>
            <a:off x="0" y="1669500"/>
            <a:ext cx="9144000" cy="3474000"/>
          </a:xfrm>
          <a:custGeom>
            <a:avLst/>
            <a:gdLst>
              <a:gd name="connsiteX0" fmla="*/ 8056372 w 9144000"/>
              <a:gd name="connsiteY0" fmla="*/ 383100 h 3474000"/>
              <a:gd name="connsiteX1" fmla="*/ 8275701 w 9144000"/>
              <a:gd name="connsiteY1" fmla="*/ 383100 h 3474000"/>
              <a:gd name="connsiteX2" fmla="*/ 8300974 w 9144000"/>
              <a:gd name="connsiteY2" fmla="*/ 443782 h 3474000"/>
              <a:gd name="connsiteX3" fmla="*/ 8361807 w 9144000"/>
              <a:gd name="connsiteY3" fmla="*/ 468866 h 3474000"/>
              <a:gd name="connsiteX4" fmla="*/ 8361807 w 9144000"/>
              <a:gd name="connsiteY4" fmla="*/ 687654 h 3474000"/>
              <a:gd name="connsiteX5" fmla="*/ 8300974 w 9144000"/>
              <a:gd name="connsiteY5" fmla="*/ 712864 h 3474000"/>
              <a:gd name="connsiteX6" fmla="*/ 8275701 w 9144000"/>
              <a:gd name="connsiteY6" fmla="*/ 773547 h 3474000"/>
              <a:gd name="connsiteX7" fmla="*/ 8056372 w 9144000"/>
              <a:gd name="connsiteY7" fmla="*/ 773547 h 3474000"/>
              <a:gd name="connsiteX8" fmla="*/ 8036687 w 9144000"/>
              <a:gd name="connsiteY8" fmla="*/ 718945 h 3474000"/>
              <a:gd name="connsiteX9" fmla="*/ 7970393 w 9144000"/>
              <a:gd name="connsiteY9" fmla="*/ 687654 h 3474000"/>
              <a:gd name="connsiteX10" fmla="*/ 7970393 w 9144000"/>
              <a:gd name="connsiteY10" fmla="*/ 468866 h 3474000"/>
              <a:gd name="connsiteX11" fmla="*/ 8036687 w 9144000"/>
              <a:gd name="connsiteY11" fmla="*/ 437701 h 3474000"/>
              <a:gd name="connsiteX12" fmla="*/ 8056372 w 9144000"/>
              <a:gd name="connsiteY12" fmla="*/ 383100 h 3474000"/>
              <a:gd name="connsiteX13" fmla="*/ 8446198 w 9144000"/>
              <a:gd name="connsiteY13" fmla="*/ 0 h 3474000"/>
              <a:gd name="connsiteX14" fmla="*/ 8668576 w 9144000"/>
              <a:gd name="connsiteY14" fmla="*/ 0 h 3474000"/>
              <a:gd name="connsiteX15" fmla="*/ 8673870 w 9144000"/>
              <a:gd name="connsiteY15" fmla="*/ 26169 h 3474000"/>
              <a:gd name="connsiteX16" fmla="*/ 8753094 w 9144000"/>
              <a:gd name="connsiteY16" fmla="*/ 78545 h 3474000"/>
              <a:gd name="connsiteX17" fmla="*/ 8753094 w 9144000"/>
              <a:gd name="connsiteY17" fmla="*/ 297460 h 3474000"/>
              <a:gd name="connsiteX18" fmla="*/ 8686673 w 9144000"/>
              <a:gd name="connsiteY18" fmla="*/ 328751 h 3474000"/>
              <a:gd name="connsiteX19" fmla="*/ 8666988 w 9144000"/>
              <a:gd name="connsiteY19" fmla="*/ 383353 h 3474000"/>
              <a:gd name="connsiteX20" fmla="*/ 8447659 w 9144000"/>
              <a:gd name="connsiteY20" fmla="*/ 383353 h 3474000"/>
              <a:gd name="connsiteX21" fmla="*/ 8422513 w 9144000"/>
              <a:gd name="connsiteY21" fmla="*/ 322670 h 3474000"/>
              <a:gd name="connsiteX22" fmla="*/ 8361680 w 9144000"/>
              <a:gd name="connsiteY22" fmla="*/ 297460 h 3474000"/>
              <a:gd name="connsiteX23" fmla="*/ 8361680 w 9144000"/>
              <a:gd name="connsiteY23" fmla="*/ 78545 h 3474000"/>
              <a:gd name="connsiteX24" fmla="*/ 8440904 w 9144000"/>
              <a:gd name="connsiteY24" fmla="*/ 26169 h 3474000"/>
              <a:gd name="connsiteX25" fmla="*/ 7663497 w 9144000"/>
              <a:gd name="connsiteY25" fmla="*/ 0 h 3474000"/>
              <a:gd name="connsiteX26" fmla="*/ 7885875 w 9144000"/>
              <a:gd name="connsiteY26" fmla="*/ 0 h 3474000"/>
              <a:gd name="connsiteX27" fmla="*/ 7891169 w 9144000"/>
              <a:gd name="connsiteY27" fmla="*/ 26169 h 3474000"/>
              <a:gd name="connsiteX28" fmla="*/ 7970393 w 9144000"/>
              <a:gd name="connsiteY28" fmla="*/ 78545 h 3474000"/>
              <a:gd name="connsiteX29" fmla="*/ 7970393 w 9144000"/>
              <a:gd name="connsiteY29" fmla="*/ 297460 h 3474000"/>
              <a:gd name="connsiteX30" fmla="*/ 7903972 w 9144000"/>
              <a:gd name="connsiteY30" fmla="*/ 328751 h 3474000"/>
              <a:gd name="connsiteX31" fmla="*/ 7884287 w 9144000"/>
              <a:gd name="connsiteY31" fmla="*/ 383226 h 3474000"/>
              <a:gd name="connsiteX32" fmla="*/ 7664958 w 9144000"/>
              <a:gd name="connsiteY32" fmla="*/ 383226 h 3474000"/>
              <a:gd name="connsiteX33" fmla="*/ 7639812 w 9144000"/>
              <a:gd name="connsiteY33" fmla="*/ 322543 h 3474000"/>
              <a:gd name="connsiteX34" fmla="*/ 7578979 w 9144000"/>
              <a:gd name="connsiteY34" fmla="*/ 297333 h 3474000"/>
              <a:gd name="connsiteX35" fmla="*/ 7578979 w 9144000"/>
              <a:gd name="connsiteY35" fmla="*/ 78545 h 3474000"/>
              <a:gd name="connsiteX36" fmla="*/ 7658203 w 9144000"/>
              <a:gd name="connsiteY36" fmla="*/ 26169 h 3474000"/>
              <a:gd name="connsiteX37" fmla="*/ 0 w 9144000"/>
              <a:gd name="connsiteY37" fmla="*/ 0 h 3474000"/>
              <a:gd name="connsiteX38" fmla="*/ 7103174 w 9144000"/>
              <a:gd name="connsiteY38" fmla="*/ 0 h 3474000"/>
              <a:gd name="connsiteX39" fmla="*/ 7108468 w 9144000"/>
              <a:gd name="connsiteY39" fmla="*/ 26169 h 3474000"/>
              <a:gd name="connsiteX40" fmla="*/ 7187692 w 9144000"/>
              <a:gd name="connsiteY40" fmla="*/ 78545 h 3474000"/>
              <a:gd name="connsiteX41" fmla="*/ 7187692 w 9144000"/>
              <a:gd name="connsiteY41" fmla="*/ 297460 h 3474000"/>
              <a:gd name="connsiteX42" fmla="*/ 7121398 w 9144000"/>
              <a:gd name="connsiteY42" fmla="*/ 328751 h 3474000"/>
              <a:gd name="connsiteX43" fmla="*/ 7101713 w 9144000"/>
              <a:gd name="connsiteY43" fmla="*/ 383353 h 3474000"/>
              <a:gd name="connsiteX44" fmla="*/ 6882384 w 9144000"/>
              <a:gd name="connsiteY44" fmla="*/ 383353 h 3474000"/>
              <a:gd name="connsiteX45" fmla="*/ 6796405 w 9144000"/>
              <a:gd name="connsiteY45" fmla="*/ 297586 h 3474000"/>
              <a:gd name="connsiteX46" fmla="*/ 6710426 w 9144000"/>
              <a:gd name="connsiteY46" fmla="*/ 383353 h 3474000"/>
              <a:gd name="connsiteX47" fmla="*/ 6796405 w 9144000"/>
              <a:gd name="connsiteY47" fmla="*/ 469120 h 3474000"/>
              <a:gd name="connsiteX48" fmla="*/ 6796405 w 9144000"/>
              <a:gd name="connsiteY48" fmla="*/ 687907 h 3474000"/>
              <a:gd name="connsiteX49" fmla="*/ 6710426 w 9144000"/>
              <a:gd name="connsiteY49" fmla="*/ 773674 h 3474000"/>
              <a:gd name="connsiteX50" fmla="*/ 6796405 w 9144000"/>
              <a:gd name="connsiteY50" fmla="*/ 859440 h 3474000"/>
              <a:gd name="connsiteX51" fmla="*/ 6882384 w 9144000"/>
              <a:gd name="connsiteY51" fmla="*/ 773674 h 3474000"/>
              <a:gd name="connsiteX52" fmla="*/ 7101713 w 9144000"/>
              <a:gd name="connsiteY52" fmla="*/ 773674 h 3474000"/>
              <a:gd name="connsiteX53" fmla="*/ 7187692 w 9144000"/>
              <a:gd name="connsiteY53" fmla="*/ 859440 h 3474000"/>
              <a:gd name="connsiteX54" fmla="*/ 7273671 w 9144000"/>
              <a:gd name="connsiteY54" fmla="*/ 773674 h 3474000"/>
              <a:gd name="connsiteX55" fmla="*/ 7187692 w 9144000"/>
              <a:gd name="connsiteY55" fmla="*/ 687907 h 3474000"/>
              <a:gd name="connsiteX56" fmla="*/ 7187692 w 9144000"/>
              <a:gd name="connsiteY56" fmla="*/ 468866 h 3474000"/>
              <a:gd name="connsiteX57" fmla="*/ 7248525 w 9144000"/>
              <a:gd name="connsiteY57" fmla="*/ 443656 h 3474000"/>
              <a:gd name="connsiteX58" fmla="*/ 7251446 w 9144000"/>
              <a:gd name="connsiteY58" fmla="*/ 440489 h 3474000"/>
              <a:gd name="connsiteX59" fmla="*/ 7253986 w 9144000"/>
              <a:gd name="connsiteY59" fmla="*/ 437701 h 3474000"/>
              <a:gd name="connsiteX60" fmla="*/ 7273671 w 9144000"/>
              <a:gd name="connsiteY60" fmla="*/ 383100 h 3474000"/>
              <a:gd name="connsiteX61" fmla="*/ 7493000 w 9144000"/>
              <a:gd name="connsiteY61" fmla="*/ 383100 h 3474000"/>
              <a:gd name="connsiteX62" fmla="*/ 7518273 w 9144000"/>
              <a:gd name="connsiteY62" fmla="*/ 443782 h 3474000"/>
              <a:gd name="connsiteX63" fmla="*/ 7579106 w 9144000"/>
              <a:gd name="connsiteY63" fmla="*/ 468866 h 3474000"/>
              <a:gd name="connsiteX64" fmla="*/ 7579106 w 9144000"/>
              <a:gd name="connsiteY64" fmla="*/ 687654 h 3474000"/>
              <a:gd name="connsiteX65" fmla="*/ 7493127 w 9144000"/>
              <a:gd name="connsiteY65" fmla="*/ 773420 h 3474000"/>
              <a:gd name="connsiteX66" fmla="*/ 7579106 w 9144000"/>
              <a:gd name="connsiteY66" fmla="*/ 859187 h 3474000"/>
              <a:gd name="connsiteX67" fmla="*/ 7665085 w 9144000"/>
              <a:gd name="connsiteY67" fmla="*/ 773420 h 3474000"/>
              <a:gd name="connsiteX68" fmla="*/ 7884414 w 9144000"/>
              <a:gd name="connsiteY68" fmla="*/ 773420 h 3474000"/>
              <a:gd name="connsiteX69" fmla="*/ 7904099 w 9144000"/>
              <a:gd name="connsiteY69" fmla="*/ 828022 h 3474000"/>
              <a:gd name="connsiteX70" fmla="*/ 7970393 w 9144000"/>
              <a:gd name="connsiteY70" fmla="*/ 859187 h 3474000"/>
              <a:gd name="connsiteX71" fmla="*/ 7970393 w 9144000"/>
              <a:gd name="connsiteY71" fmla="*/ 1077975 h 3474000"/>
              <a:gd name="connsiteX72" fmla="*/ 7884414 w 9144000"/>
              <a:gd name="connsiteY72" fmla="*/ 1163741 h 3474000"/>
              <a:gd name="connsiteX73" fmla="*/ 7970393 w 9144000"/>
              <a:gd name="connsiteY73" fmla="*/ 1249508 h 3474000"/>
              <a:gd name="connsiteX74" fmla="*/ 8056372 w 9144000"/>
              <a:gd name="connsiteY74" fmla="*/ 1163741 h 3474000"/>
              <a:gd name="connsiteX75" fmla="*/ 8275701 w 9144000"/>
              <a:gd name="connsiteY75" fmla="*/ 1163741 h 3474000"/>
              <a:gd name="connsiteX76" fmla="*/ 8361680 w 9144000"/>
              <a:gd name="connsiteY76" fmla="*/ 1249508 h 3474000"/>
              <a:gd name="connsiteX77" fmla="*/ 8447659 w 9144000"/>
              <a:gd name="connsiteY77" fmla="*/ 1163741 h 3474000"/>
              <a:gd name="connsiteX78" fmla="*/ 8361680 w 9144000"/>
              <a:gd name="connsiteY78" fmla="*/ 1077975 h 3474000"/>
              <a:gd name="connsiteX79" fmla="*/ 8361680 w 9144000"/>
              <a:gd name="connsiteY79" fmla="*/ 859314 h 3474000"/>
              <a:gd name="connsiteX80" fmla="*/ 8422513 w 9144000"/>
              <a:gd name="connsiteY80" fmla="*/ 834230 h 3474000"/>
              <a:gd name="connsiteX81" fmla="*/ 8447786 w 9144000"/>
              <a:gd name="connsiteY81" fmla="*/ 773547 h 3474000"/>
              <a:gd name="connsiteX82" fmla="*/ 8667115 w 9144000"/>
              <a:gd name="connsiteY82" fmla="*/ 773547 h 3474000"/>
              <a:gd name="connsiteX83" fmla="*/ 8753094 w 9144000"/>
              <a:gd name="connsiteY83" fmla="*/ 859314 h 3474000"/>
              <a:gd name="connsiteX84" fmla="*/ 8839073 w 9144000"/>
              <a:gd name="connsiteY84" fmla="*/ 773547 h 3474000"/>
              <a:gd name="connsiteX85" fmla="*/ 8753094 w 9144000"/>
              <a:gd name="connsiteY85" fmla="*/ 687780 h 3474000"/>
              <a:gd name="connsiteX86" fmla="*/ 8753094 w 9144000"/>
              <a:gd name="connsiteY86" fmla="*/ 468866 h 3474000"/>
              <a:gd name="connsiteX87" fmla="*/ 8819388 w 9144000"/>
              <a:gd name="connsiteY87" fmla="*/ 437701 h 3474000"/>
              <a:gd name="connsiteX88" fmla="*/ 8839073 w 9144000"/>
              <a:gd name="connsiteY88" fmla="*/ 383100 h 3474000"/>
              <a:gd name="connsiteX89" fmla="*/ 9058402 w 9144000"/>
              <a:gd name="connsiteY89" fmla="*/ 383100 h 3474000"/>
              <a:gd name="connsiteX90" fmla="*/ 9110909 w 9144000"/>
              <a:gd name="connsiteY90" fmla="*/ 462128 h 3474000"/>
              <a:gd name="connsiteX91" fmla="*/ 9144000 w 9144000"/>
              <a:gd name="connsiteY91" fmla="*/ 468789 h 3474000"/>
              <a:gd name="connsiteX92" fmla="*/ 9144000 w 9144000"/>
              <a:gd name="connsiteY92" fmla="*/ 3474000 h 3474000"/>
              <a:gd name="connsiteX93" fmla="*/ 0 w 9144000"/>
              <a:gd name="connsiteY93" fmla="*/ 347400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144000" h="3474000">
                <a:moveTo>
                  <a:pt x="8056372" y="383100"/>
                </a:moveTo>
                <a:lnTo>
                  <a:pt x="8275701" y="383100"/>
                </a:lnTo>
                <a:cubicBezTo>
                  <a:pt x="8275701" y="406790"/>
                  <a:pt x="8285353" y="428327"/>
                  <a:pt x="8300974" y="443782"/>
                </a:cubicBezTo>
                <a:cubicBezTo>
                  <a:pt x="8316468" y="459365"/>
                  <a:pt x="8338058" y="468866"/>
                  <a:pt x="8361807" y="468866"/>
                </a:cubicBezTo>
                <a:lnTo>
                  <a:pt x="8361807" y="687654"/>
                </a:lnTo>
                <a:cubicBezTo>
                  <a:pt x="8338058" y="687654"/>
                  <a:pt x="8316595" y="697282"/>
                  <a:pt x="8300974" y="712864"/>
                </a:cubicBezTo>
                <a:cubicBezTo>
                  <a:pt x="8285353" y="728447"/>
                  <a:pt x="8275701" y="749857"/>
                  <a:pt x="8275701" y="773547"/>
                </a:cubicBezTo>
                <a:lnTo>
                  <a:pt x="8056372" y="773547"/>
                </a:lnTo>
                <a:cubicBezTo>
                  <a:pt x="8056372" y="752771"/>
                  <a:pt x="8049006" y="733768"/>
                  <a:pt x="8036687" y="718945"/>
                </a:cubicBezTo>
                <a:cubicBezTo>
                  <a:pt x="8020939" y="699816"/>
                  <a:pt x="7997063" y="687654"/>
                  <a:pt x="7970393" y="687654"/>
                </a:cubicBezTo>
                <a:lnTo>
                  <a:pt x="7970393" y="468866"/>
                </a:lnTo>
                <a:cubicBezTo>
                  <a:pt x="7997063" y="468866"/>
                  <a:pt x="8020939" y="456704"/>
                  <a:pt x="8036687" y="437701"/>
                </a:cubicBezTo>
                <a:cubicBezTo>
                  <a:pt x="8049006" y="422879"/>
                  <a:pt x="8056372" y="403876"/>
                  <a:pt x="8056372" y="383100"/>
                </a:cubicBezTo>
                <a:close/>
                <a:moveTo>
                  <a:pt x="8446198" y="0"/>
                </a:moveTo>
                <a:lnTo>
                  <a:pt x="8668576" y="0"/>
                </a:lnTo>
                <a:lnTo>
                  <a:pt x="8673870" y="26169"/>
                </a:lnTo>
                <a:cubicBezTo>
                  <a:pt x="8686919" y="56953"/>
                  <a:pt x="8717471" y="78545"/>
                  <a:pt x="8753094" y="78545"/>
                </a:cubicBezTo>
                <a:lnTo>
                  <a:pt x="8753094" y="297460"/>
                </a:lnTo>
                <a:cubicBezTo>
                  <a:pt x="8726424" y="297460"/>
                  <a:pt x="8702548" y="309621"/>
                  <a:pt x="8686673" y="328751"/>
                </a:cubicBezTo>
                <a:cubicBezTo>
                  <a:pt x="8674354" y="343573"/>
                  <a:pt x="8666988" y="362576"/>
                  <a:pt x="8666988" y="383353"/>
                </a:cubicBezTo>
                <a:lnTo>
                  <a:pt x="8447659" y="383353"/>
                </a:lnTo>
                <a:cubicBezTo>
                  <a:pt x="8447659" y="359663"/>
                  <a:pt x="8438007" y="338253"/>
                  <a:pt x="8422513" y="322670"/>
                </a:cubicBezTo>
                <a:cubicBezTo>
                  <a:pt x="8406892" y="307088"/>
                  <a:pt x="8385429" y="297460"/>
                  <a:pt x="8361680" y="297460"/>
                </a:cubicBezTo>
                <a:lnTo>
                  <a:pt x="8361680" y="78545"/>
                </a:lnTo>
                <a:cubicBezTo>
                  <a:pt x="8397304" y="78545"/>
                  <a:pt x="8427855" y="56953"/>
                  <a:pt x="8440904" y="26169"/>
                </a:cubicBezTo>
                <a:close/>
                <a:moveTo>
                  <a:pt x="7663497" y="0"/>
                </a:moveTo>
                <a:lnTo>
                  <a:pt x="7885875" y="0"/>
                </a:lnTo>
                <a:lnTo>
                  <a:pt x="7891169" y="26169"/>
                </a:lnTo>
                <a:cubicBezTo>
                  <a:pt x="7904218" y="56953"/>
                  <a:pt x="7934770" y="78545"/>
                  <a:pt x="7970393" y="78545"/>
                </a:cubicBezTo>
                <a:lnTo>
                  <a:pt x="7970393" y="297460"/>
                </a:lnTo>
                <a:cubicBezTo>
                  <a:pt x="7943723" y="297460"/>
                  <a:pt x="7919847" y="309621"/>
                  <a:pt x="7903972" y="328751"/>
                </a:cubicBezTo>
                <a:cubicBezTo>
                  <a:pt x="7891653" y="343573"/>
                  <a:pt x="7884287" y="362576"/>
                  <a:pt x="7884287" y="383226"/>
                </a:cubicBezTo>
                <a:lnTo>
                  <a:pt x="7664958" y="383226"/>
                </a:lnTo>
                <a:cubicBezTo>
                  <a:pt x="7664958" y="359536"/>
                  <a:pt x="7655306" y="338126"/>
                  <a:pt x="7639812" y="322543"/>
                </a:cubicBezTo>
                <a:cubicBezTo>
                  <a:pt x="7624191" y="306961"/>
                  <a:pt x="7602728" y="297333"/>
                  <a:pt x="7578979" y="297333"/>
                </a:cubicBezTo>
                <a:lnTo>
                  <a:pt x="7578979" y="78545"/>
                </a:lnTo>
                <a:cubicBezTo>
                  <a:pt x="7614603" y="78545"/>
                  <a:pt x="7645154" y="56953"/>
                  <a:pt x="7658203" y="26169"/>
                </a:cubicBezTo>
                <a:close/>
                <a:moveTo>
                  <a:pt x="0" y="0"/>
                </a:moveTo>
                <a:lnTo>
                  <a:pt x="7103174" y="0"/>
                </a:lnTo>
                <a:lnTo>
                  <a:pt x="7108468" y="26169"/>
                </a:lnTo>
                <a:cubicBezTo>
                  <a:pt x="7121517" y="56953"/>
                  <a:pt x="7152069" y="78545"/>
                  <a:pt x="7187692" y="78545"/>
                </a:cubicBezTo>
                <a:lnTo>
                  <a:pt x="7187692" y="297460"/>
                </a:lnTo>
                <a:cubicBezTo>
                  <a:pt x="7161022" y="297460"/>
                  <a:pt x="7137146" y="309621"/>
                  <a:pt x="7121398" y="328751"/>
                </a:cubicBezTo>
                <a:cubicBezTo>
                  <a:pt x="7109079" y="343573"/>
                  <a:pt x="7101713" y="362576"/>
                  <a:pt x="7101713" y="383353"/>
                </a:cubicBezTo>
                <a:lnTo>
                  <a:pt x="6882384" y="383353"/>
                </a:lnTo>
                <a:cubicBezTo>
                  <a:pt x="6882384" y="336099"/>
                  <a:pt x="6843903" y="297586"/>
                  <a:pt x="6796405" y="297586"/>
                </a:cubicBezTo>
                <a:cubicBezTo>
                  <a:pt x="6748907" y="297586"/>
                  <a:pt x="6710426" y="335972"/>
                  <a:pt x="6710426" y="383353"/>
                </a:cubicBezTo>
                <a:cubicBezTo>
                  <a:pt x="6710426" y="430734"/>
                  <a:pt x="6748907" y="469120"/>
                  <a:pt x="6796405" y="469120"/>
                </a:cubicBezTo>
                <a:lnTo>
                  <a:pt x="6796405" y="687907"/>
                </a:lnTo>
                <a:cubicBezTo>
                  <a:pt x="6748907" y="687907"/>
                  <a:pt x="6710426" y="726293"/>
                  <a:pt x="6710426" y="773674"/>
                </a:cubicBezTo>
                <a:cubicBezTo>
                  <a:pt x="6710426" y="821055"/>
                  <a:pt x="6748907" y="859440"/>
                  <a:pt x="6796405" y="859440"/>
                </a:cubicBezTo>
                <a:cubicBezTo>
                  <a:pt x="6843903" y="859440"/>
                  <a:pt x="6882384" y="821055"/>
                  <a:pt x="6882384" y="773674"/>
                </a:cubicBezTo>
                <a:lnTo>
                  <a:pt x="7101713" y="773674"/>
                </a:lnTo>
                <a:cubicBezTo>
                  <a:pt x="7101713" y="821055"/>
                  <a:pt x="7140194" y="859440"/>
                  <a:pt x="7187692" y="859440"/>
                </a:cubicBezTo>
                <a:cubicBezTo>
                  <a:pt x="7235190" y="859440"/>
                  <a:pt x="7273671" y="821055"/>
                  <a:pt x="7273671" y="773674"/>
                </a:cubicBezTo>
                <a:cubicBezTo>
                  <a:pt x="7273671" y="726420"/>
                  <a:pt x="7235190" y="687907"/>
                  <a:pt x="7187692" y="687907"/>
                </a:cubicBezTo>
                <a:lnTo>
                  <a:pt x="7187692" y="468866"/>
                </a:lnTo>
                <a:cubicBezTo>
                  <a:pt x="7211441" y="468866"/>
                  <a:pt x="7233031" y="459238"/>
                  <a:pt x="7248525" y="443656"/>
                </a:cubicBezTo>
                <a:cubicBezTo>
                  <a:pt x="7249541" y="442642"/>
                  <a:pt x="7250430" y="441502"/>
                  <a:pt x="7251446" y="440489"/>
                </a:cubicBezTo>
                <a:cubicBezTo>
                  <a:pt x="7252335" y="439475"/>
                  <a:pt x="7253224" y="438588"/>
                  <a:pt x="7253986" y="437701"/>
                </a:cubicBezTo>
                <a:cubicBezTo>
                  <a:pt x="7266305" y="422879"/>
                  <a:pt x="7273671" y="403876"/>
                  <a:pt x="7273671" y="383100"/>
                </a:cubicBezTo>
                <a:lnTo>
                  <a:pt x="7493000" y="383100"/>
                </a:lnTo>
                <a:cubicBezTo>
                  <a:pt x="7493000" y="406790"/>
                  <a:pt x="7502652" y="428327"/>
                  <a:pt x="7518273" y="443782"/>
                </a:cubicBezTo>
                <a:cubicBezTo>
                  <a:pt x="7533767" y="459365"/>
                  <a:pt x="7555357" y="468866"/>
                  <a:pt x="7579106" y="468866"/>
                </a:cubicBezTo>
                <a:lnTo>
                  <a:pt x="7579106" y="687654"/>
                </a:lnTo>
                <a:cubicBezTo>
                  <a:pt x="7531608" y="687654"/>
                  <a:pt x="7493127" y="726040"/>
                  <a:pt x="7493127" y="773420"/>
                </a:cubicBezTo>
                <a:cubicBezTo>
                  <a:pt x="7493127" y="820801"/>
                  <a:pt x="7531608" y="859187"/>
                  <a:pt x="7579106" y="859187"/>
                </a:cubicBezTo>
                <a:cubicBezTo>
                  <a:pt x="7626604" y="859187"/>
                  <a:pt x="7665085" y="820801"/>
                  <a:pt x="7665085" y="773420"/>
                </a:cubicBezTo>
                <a:lnTo>
                  <a:pt x="7884414" y="773420"/>
                </a:lnTo>
                <a:cubicBezTo>
                  <a:pt x="7884414" y="794197"/>
                  <a:pt x="7891780" y="813200"/>
                  <a:pt x="7904099" y="828022"/>
                </a:cubicBezTo>
                <a:cubicBezTo>
                  <a:pt x="7919847" y="847152"/>
                  <a:pt x="7943723" y="859187"/>
                  <a:pt x="7970393" y="859187"/>
                </a:cubicBezTo>
                <a:lnTo>
                  <a:pt x="7970393" y="1077975"/>
                </a:lnTo>
                <a:cubicBezTo>
                  <a:pt x="7922895" y="1077975"/>
                  <a:pt x="7884414" y="1116361"/>
                  <a:pt x="7884414" y="1163741"/>
                </a:cubicBezTo>
                <a:cubicBezTo>
                  <a:pt x="7884414" y="1211122"/>
                  <a:pt x="7922895" y="1249508"/>
                  <a:pt x="7970393" y="1249508"/>
                </a:cubicBezTo>
                <a:cubicBezTo>
                  <a:pt x="8017891" y="1249508"/>
                  <a:pt x="8056372" y="1211122"/>
                  <a:pt x="8056372" y="1163741"/>
                </a:cubicBezTo>
                <a:lnTo>
                  <a:pt x="8275701" y="1163741"/>
                </a:lnTo>
                <a:cubicBezTo>
                  <a:pt x="8275701" y="1211122"/>
                  <a:pt x="8314182" y="1249508"/>
                  <a:pt x="8361680" y="1249508"/>
                </a:cubicBezTo>
                <a:cubicBezTo>
                  <a:pt x="8409178" y="1249508"/>
                  <a:pt x="8447659" y="1211122"/>
                  <a:pt x="8447659" y="1163741"/>
                </a:cubicBezTo>
                <a:cubicBezTo>
                  <a:pt x="8447659" y="1116487"/>
                  <a:pt x="8409178" y="1077975"/>
                  <a:pt x="8361680" y="1077975"/>
                </a:cubicBezTo>
                <a:lnTo>
                  <a:pt x="8361680" y="859314"/>
                </a:lnTo>
                <a:cubicBezTo>
                  <a:pt x="8385429" y="859314"/>
                  <a:pt x="8406892" y="849686"/>
                  <a:pt x="8422513" y="834230"/>
                </a:cubicBezTo>
                <a:cubicBezTo>
                  <a:pt x="8438134" y="818774"/>
                  <a:pt x="8447786" y="797238"/>
                  <a:pt x="8447786" y="773547"/>
                </a:cubicBezTo>
                <a:lnTo>
                  <a:pt x="8667115" y="773547"/>
                </a:lnTo>
                <a:cubicBezTo>
                  <a:pt x="8667115" y="820928"/>
                  <a:pt x="8705596" y="859314"/>
                  <a:pt x="8753094" y="859314"/>
                </a:cubicBezTo>
                <a:cubicBezTo>
                  <a:pt x="8800592" y="859314"/>
                  <a:pt x="8839073" y="820928"/>
                  <a:pt x="8839073" y="773547"/>
                </a:cubicBezTo>
                <a:cubicBezTo>
                  <a:pt x="8839073" y="726293"/>
                  <a:pt x="8800592" y="687780"/>
                  <a:pt x="8753094" y="687780"/>
                </a:cubicBezTo>
                <a:lnTo>
                  <a:pt x="8753094" y="468866"/>
                </a:lnTo>
                <a:cubicBezTo>
                  <a:pt x="8779764" y="468866"/>
                  <a:pt x="8803640" y="456704"/>
                  <a:pt x="8819388" y="437701"/>
                </a:cubicBezTo>
                <a:cubicBezTo>
                  <a:pt x="8831707" y="422879"/>
                  <a:pt x="8839073" y="403876"/>
                  <a:pt x="8839073" y="383100"/>
                </a:cubicBezTo>
                <a:lnTo>
                  <a:pt x="9058402" y="383100"/>
                </a:lnTo>
                <a:cubicBezTo>
                  <a:pt x="9058402" y="418635"/>
                  <a:pt x="9080048" y="449111"/>
                  <a:pt x="9110909" y="462128"/>
                </a:cubicBezTo>
                <a:lnTo>
                  <a:pt x="9144000" y="468789"/>
                </a:lnTo>
                <a:lnTo>
                  <a:pt x="9144000" y="3474000"/>
                </a:lnTo>
                <a:lnTo>
                  <a:pt x="0" y="3474000"/>
                </a:lnTo>
                <a:close/>
              </a:path>
            </a:pathLst>
          </a:custGeom>
          <a:solidFill>
            <a:srgbClr val="095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5133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Muiderslo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9" y="0"/>
            <a:ext cx="6139982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16879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16879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A4AE5C0-BE97-7D45-BC95-0037D69F6A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670558"/>
            <a:ext cx="9144000" cy="3472942"/>
          </a:xfrm>
          <a:custGeom>
            <a:avLst/>
            <a:gdLst>
              <a:gd name="connsiteX0" fmla="*/ 8056372 w 9144000"/>
              <a:gd name="connsiteY0" fmla="*/ 382042 h 3472942"/>
              <a:gd name="connsiteX1" fmla="*/ 8275701 w 9144000"/>
              <a:gd name="connsiteY1" fmla="*/ 382042 h 3472942"/>
              <a:gd name="connsiteX2" fmla="*/ 8300974 w 9144000"/>
              <a:gd name="connsiteY2" fmla="*/ 442724 h 3472942"/>
              <a:gd name="connsiteX3" fmla="*/ 8361807 w 9144000"/>
              <a:gd name="connsiteY3" fmla="*/ 467808 h 3472942"/>
              <a:gd name="connsiteX4" fmla="*/ 8361807 w 9144000"/>
              <a:gd name="connsiteY4" fmla="*/ 686596 h 3472942"/>
              <a:gd name="connsiteX5" fmla="*/ 8300974 w 9144000"/>
              <a:gd name="connsiteY5" fmla="*/ 711806 h 3472942"/>
              <a:gd name="connsiteX6" fmla="*/ 8275701 w 9144000"/>
              <a:gd name="connsiteY6" fmla="*/ 772489 h 3472942"/>
              <a:gd name="connsiteX7" fmla="*/ 8056372 w 9144000"/>
              <a:gd name="connsiteY7" fmla="*/ 772489 h 3472942"/>
              <a:gd name="connsiteX8" fmla="*/ 8036687 w 9144000"/>
              <a:gd name="connsiteY8" fmla="*/ 717887 h 3472942"/>
              <a:gd name="connsiteX9" fmla="*/ 7970393 w 9144000"/>
              <a:gd name="connsiteY9" fmla="*/ 686596 h 3472942"/>
              <a:gd name="connsiteX10" fmla="*/ 7970393 w 9144000"/>
              <a:gd name="connsiteY10" fmla="*/ 467808 h 3472942"/>
              <a:gd name="connsiteX11" fmla="*/ 8036687 w 9144000"/>
              <a:gd name="connsiteY11" fmla="*/ 436643 h 3472942"/>
              <a:gd name="connsiteX12" fmla="*/ 8056372 w 9144000"/>
              <a:gd name="connsiteY12" fmla="*/ 382042 h 3472942"/>
              <a:gd name="connsiteX13" fmla="*/ 8445984 w 9144000"/>
              <a:gd name="connsiteY13" fmla="*/ 0 h 3472942"/>
              <a:gd name="connsiteX14" fmla="*/ 8668790 w 9144000"/>
              <a:gd name="connsiteY14" fmla="*/ 0 h 3472942"/>
              <a:gd name="connsiteX15" fmla="*/ 8673870 w 9144000"/>
              <a:gd name="connsiteY15" fmla="*/ 25111 h 3472942"/>
              <a:gd name="connsiteX16" fmla="*/ 8753094 w 9144000"/>
              <a:gd name="connsiteY16" fmla="*/ 77487 h 3472942"/>
              <a:gd name="connsiteX17" fmla="*/ 8753094 w 9144000"/>
              <a:gd name="connsiteY17" fmla="*/ 296402 h 3472942"/>
              <a:gd name="connsiteX18" fmla="*/ 8686673 w 9144000"/>
              <a:gd name="connsiteY18" fmla="*/ 327693 h 3472942"/>
              <a:gd name="connsiteX19" fmla="*/ 8666988 w 9144000"/>
              <a:gd name="connsiteY19" fmla="*/ 382295 h 3472942"/>
              <a:gd name="connsiteX20" fmla="*/ 8447659 w 9144000"/>
              <a:gd name="connsiteY20" fmla="*/ 382295 h 3472942"/>
              <a:gd name="connsiteX21" fmla="*/ 8422513 w 9144000"/>
              <a:gd name="connsiteY21" fmla="*/ 321612 h 3472942"/>
              <a:gd name="connsiteX22" fmla="*/ 8361680 w 9144000"/>
              <a:gd name="connsiteY22" fmla="*/ 296402 h 3472942"/>
              <a:gd name="connsiteX23" fmla="*/ 8361680 w 9144000"/>
              <a:gd name="connsiteY23" fmla="*/ 77487 h 3472942"/>
              <a:gd name="connsiteX24" fmla="*/ 8440904 w 9144000"/>
              <a:gd name="connsiteY24" fmla="*/ 25111 h 3472942"/>
              <a:gd name="connsiteX25" fmla="*/ 7663283 w 9144000"/>
              <a:gd name="connsiteY25" fmla="*/ 0 h 3472942"/>
              <a:gd name="connsiteX26" fmla="*/ 7886089 w 9144000"/>
              <a:gd name="connsiteY26" fmla="*/ 0 h 3472942"/>
              <a:gd name="connsiteX27" fmla="*/ 7891169 w 9144000"/>
              <a:gd name="connsiteY27" fmla="*/ 25111 h 3472942"/>
              <a:gd name="connsiteX28" fmla="*/ 7970393 w 9144000"/>
              <a:gd name="connsiteY28" fmla="*/ 77487 h 3472942"/>
              <a:gd name="connsiteX29" fmla="*/ 7970393 w 9144000"/>
              <a:gd name="connsiteY29" fmla="*/ 296402 h 3472942"/>
              <a:gd name="connsiteX30" fmla="*/ 7903972 w 9144000"/>
              <a:gd name="connsiteY30" fmla="*/ 327693 h 3472942"/>
              <a:gd name="connsiteX31" fmla="*/ 7884287 w 9144000"/>
              <a:gd name="connsiteY31" fmla="*/ 382168 h 3472942"/>
              <a:gd name="connsiteX32" fmla="*/ 7664958 w 9144000"/>
              <a:gd name="connsiteY32" fmla="*/ 382168 h 3472942"/>
              <a:gd name="connsiteX33" fmla="*/ 7639812 w 9144000"/>
              <a:gd name="connsiteY33" fmla="*/ 321485 h 3472942"/>
              <a:gd name="connsiteX34" fmla="*/ 7578979 w 9144000"/>
              <a:gd name="connsiteY34" fmla="*/ 296275 h 3472942"/>
              <a:gd name="connsiteX35" fmla="*/ 7578979 w 9144000"/>
              <a:gd name="connsiteY35" fmla="*/ 77487 h 3472942"/>
              <a:gd name="connsiteX36" fmla="*/ 7658203 w 9144000"/>
              <a:gd name="connsiteY36" fmla="*/ 25111 h 3472942"/>
              <a:gd name="connsiteX37" fmla="*/ 0 w 9144000"/>
              <a:gd name="connsiteY37" fmla="*/ 0 h 3472942"/>
              <a:gd name="connsiteX38" fmla="*/ 7103388 w 9144000"/>
              <a:gd name="connsiteY38" fmla="*/ 0 h 3472942"/>
              <a:gd name="connsiteX39" fmla="*/ 7108468 w 9144000"/>
              <a:gd name="connsiteY39" fmla="*/ 25111 h 3472942"/>
              <a:gd name="connsiteX40" fmla="*/ 7187692 w 9144000"/>
              <a:gd name="connsiteY40" fmla="*/ 77487 h 3472942"/>
              <a:gd name="connsiteX41" fmla="*/ 7187692 w 9144000"/>
              <a:gd name="connsiteY41" fmla="*/ 296402 h 3472942"/>
              <a:gd name="connsiteX42" fmla="*/ 7121398 w 9144000"/>
              <a:gd name="connsiteY42" fmla="*/ 327693 h 3472942"/>
              <a:gd name="connsiteX43" fmla="*/ 7101713 w 9144000"/>
              <a:gd name="connsiteY43" fmla="*/ 382295 h 3472942"/>
              <a:gd name="connsiteX44" fmla="*/ 6882384 w 9144000"/>
              <a:gd name="connsiteY44" fmla="*/ 382295 h 3472942"/>
              <a:gd name="connsiteX45" fmla="*/ 6796405 w 9144000"/>
              <a:gd name="connsiteY45" fmla="*/ 296528 h 3472942"/>
              <a:gd name="connsiteX46" fmla="*/ 6710426 w 9144000"/>
              <a:gd name="connsiteY46" fmla="*/ 382295 h 3472942"/>
              <a:gd name="connsiteX47" fmla="*/ 6796405 w 9144000"/>
              <a:gd name="connsiteY47" fmla="*/ 468062 h 3472942"/>
              <a:gd name="connsiteX48" fmla="*/ 6796405 w 9144000"/>
              <a:gd name="connsiteY48" fmla="*/ 686849 h 3472942"/>
              <a:gd name="connsiteX49" fmla="*/ 6710426 w 9144000"/>
              <a:gd name="connsiteY49" fmla="*/ 772616 h 3472942"/>
              <a:gd name="connsiteX50" fmla="*/ 6796405 w 9144000"/>
              <a:gd name="connsiteY50" fmla="*/ 858382 h 3472942"/>
              <a:gd name="connsiteX51" fmla="*/ 6882384 w 9144000"/>
              <a:gd name="connsiteY51" fmla="*/ 772616 h 3472942"/>
              <a:gd name="connsiteX52" fmla="*/ 7101713 w 9144000"/>
              <a:gd name="connsiteY52" fmla="*/ 772616 h 3472942"/>
              <a:gd name="connsiteX53" fmla="*/ 7187692 w 9144000"/>
              <a:gd name="connsiteY53" fmla="*/ 858382 h 3472942"/>
              <a:gd name="connsiteX54" fmla="*/ 7273671 w 9144000"/>
              <a:gd name="connsiteY54" fmla="*/ 772616 h 3472942"/>
              <a:gd name="connsiteX55" fmla="*/ 7187692 w 9144000"/>
              <a:gd name="connsiteY55" fmla="*/ 686849 h 3472942"/>
              <a:gd name="connsiteX56" fmla="*/ 7187692 w 9144000"/>
              <a:gd name="connsiteY56" fmla="*/ 467808 h 3472942"/>
              <a:gd name="connsiteX57" fmla="*/ 7248525 w 9144000"/>
              <a:gd name="connsiteY57" fmla="*/ 442598 h 3472942"/>
              <a:gd name="connsiteX58" fmla="*/ 7251446 w 9144000"/>
              <a:gd name="connsiteY58" fmla="*/ 439431 h 3472942"/>
              <a:gd name="connsiteX59" fmla="*/ 7253986 w 9144000"/>
              <a:gd name="connsiteY59" fmla="*/ 436643 h 3472942"/>
              <a:gd name="connsiteX60" fmla="*/ 7273671 w 9144000"/>
              <a:gd name="connsiteY60" fmla="*/ 382042 h 3472942"/>
              <a:gd name="connsiteX61" fmla="*/ 7493000 w 9144000"/>
              <a:gd name="connsiteY61" fmla="*/ 382042 h 3472942"/>
              <a:gd name="connsiteX62" fmla="*/ 7518273 w 9144000"/>
              <a:gd name="connsiteY62" fmla="*/ 442724 h 3472942"/>
              <a:gd name="connsiteX63" fmla="*/ 7579106 w 9144000"/>
              <a:gd name="connsiteY63" fmla="*/ 467808 h 3472942"/>
              <a:gd name="connsiteX64" fmla="*/ 7579106 w 9144000"/>
              <a:gd name="connsiteY64" fmla="*/ 686596 h 3472942"/>
              <a:gd name="connsiteX65" fmla="*/ 7493127 w 9144000"/>
              <a:gd name="connsiteY65" fmla="*/ 772362 h 3472942"/>
              <a:gd name="connsiteX66" fmla="*/ 7579106 w 9144000"/>
              <a:gd name="connsiteY66" fmla="*/ 858129 h 3472942"/>
              <a:gd name="connsiteX67" fmla="*/ 7665085 w 9144000"/>
              <a:gd name="connsiteY67" fmla="*/ 772362 h 3472942"/>
              <a:gd name="connsiteX68" fmla="*/ 7884414 w 9144000"/>
              <a:gd name="connsiteY68" fmla="*/ 772362 h 3472942"/>
              <a:gd name="connsiteX69" fmla="*/ 7904099 w 9144000"/>
              <a:gd name="connsiteY69" fmla="*/ 826964 h 3472942"/>
              <a:gd name="connsiteX70" fmla="*/ 7970393 w 9144000"/>
              <a:gd name="connsiteY70" fmla="*/ 858129 h 3472942"/>
              <a:gd name="connsiteX71" fmla="*/ 7970393 w 9144000"/>
              <a:gd name="connsiteY71" fmla="*/ 1076917 h 3472942"/>
              <a:gd name="connsiteX72" fmla="*/ 7884414 w 9144000"/>
              <a:gd name="connsiteY72" fmla="*/ 1162683 h 3472942"/>
              <a:gd name="connsiteX73" fmla="*/ 7970393 w 9144000"/>
              <a:gd name="connsiteY73" fmla="*/ 1248450 h 3472942"/>
              <a:gd name="connsiteX74" fmla="*/ 8056372 w 9144000"/>
              <a:gd name="connsiteY74" fmla="*/ 1162683 h 3472942"/>
              <a:gd name="connsiteX75" fmla="*/ 8275701 w 9144000"/>
              <a:gd name="connsiteY75" fmla="*/ 1162683 h 3472942"/>
              <a:gd name="connsiteX76" fmla="*/ 8361680 w 9144000"/>
              <a:gd name="connsiteY76" fmla="*/ 1248450 h 3472942"/>
              <a:gd name="connsiteX77" fmla="*/ 8447659 w 9144000"/>
              <a:gd name="connsiteY77" fmla="*/ 1162683 h 3472942"/>
              <a:gd name="connsiteX78" fmla="*/ 8361680 w 9144000"/>
              <a:gd name="connsiteY78" fmla="*/ 1076917 h 3472942"/>
              <a:gd name="connsiteX79" fmla="*/ 8361680 w 9144000"/>
              <a:gd name="connsiteY79" fmla="*/ 858256 h 3472942"/>
              <a:gd name="connsiteX80" fmla="*/ 8422513 w 9144000"/>
              <a:gd name="connsiteY80" fmla="*/ 833172 h 3472942"/>
              <a:gd name="connsiteX81" fmla="*/ 8447786 w 9144000"/>
              <a:gd name="connsiteY81" fmla="*/ 772489 h 3472942"/>
              <a:gd name="connsiteX82" fmla="*/ 8667115 w 9144000"/>
              <a:gd name="connsiteY82" fmla="*/ 772489 h 3472942"/>
              <a:gd name="connsiteX83" fmla="*/ 8753094 w 9144000"/>
              <a:gd name="connsiteY83" fmla="*/ 858256 h 3472942"/>
              <a:gd name="connsiteX84" fmla="*/ 8839073 w 9144000"/>
              <a:gd name="connsiteY84" fmla="*/ 772489 h 3472942"/>
              <a:gd name="connsiteX85" fmla="*/ 8753094 w 9144000"/>
              <a:gd name="connsiteY85" fmla="*/ 686722 h 3472942"/>
              <a:gd name="connsiteX86" fmla="*/ 8753094 w 9144000"/>
              <a:gd name="connsiteY86" fmla="*/ 467808 h 3472942"/>
              <a:gd name="connsiteX87" fmla="*/ 8819388 w 9144000"/>
              <a:gd name="connsiteY87" fmla="*/ 436643 h 3472942"/>
              <a:gd name="connsiteX88" fmla="*/ 8839073 w 9144000"/>
              <a:gd name="connsiteY88" fmla="*/ 382042 h 3472942"/>
              <a:gd name="connsiteX89" fmla="*/ 9058402 w 9144000"/>
              <a:gd name="connsiteY89" fmla="*/ 382042 h 3472942"/>
              <a:gd name="connsiteX90" fmla="*/ 9110909 w 9144000"/>
              <a:gd name="connsiteY90" fmla="*/ 461070 h 3472942"/>
              <a:gd name="connsiteX91" fmla="*/ 9144000 w 9144000"/>
              <a:gd name="connsiteY91" fmla="*/ 467731 h 3472942"/>
              <a:gd name="connsiteX92" fmla="*/ 9144000 w 9144000"/>
              <a:gd name="connsiteY92" fmla="*/ 3472942 h 3472942"/>
              <a:gd name="connsiteX93" fmla="*/ 0 w 9144000"/>
              <a:gd name="connsiteY93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144000" h="3472942">
                <a:moveTo>
                  <a:pt x="8056372" y="382042"/>
                </a:moveTo>
                <a:lnTo>
                  <a:pt x="8275701" y="382042"/>
                </a:lnTo>
                <a:cubicBezTo>
                  <a:pt x="8275701" y="405732"/>
                  <a:pt x="8285353" y="427269"/>
                  <a:pt x="8300974" y="442724"/>
                </a:cubicBezTo>
                <a:cubicBezTo>
                  <a:pt x="8316468" y="458307"/>
                  <a:pt x="8338058" y="467808"/>
                  <a:pt x="8361807" y="467808"/>
                </a:cubicBezTo>
                <a:lnTo>
                  <a:pt x="8361807" y="686596"/>
                </a:lnTo>
                <a:cubicBezTo>
                  <a:pt x="8338058" y="686596"/>
                  <a:pt x="8316595" y="696224"/>
                  <a:pt x="8300974" y="711806"/>
                </a:cubicBezTo>
                <a:cubicBezTo>
                  <a:pt x="8285353" y="727389"/>
                  <a:pt x="8275701" y="748799"/>
                  <a:pt x="8275701" y="772489"/>
                </a:cubicBezTo>
                <a:lnTo>
                  <a:pt x="8056372" y="772489"/>
                </a:lnTo>
                <a:cubicBezTo>
                  <a:pt x="8056372" y="751713"/>
                  <a:pt x="8049006" y="732710"/>
                  <a:pt x="8036687" y="717887"/>
                </a:cubicBezTo>
                <a:cubicBezTo>
                  <a:pt x="8020939" y="698758"/>
                  <a:pt x="7997063" y="686596"/>
                  <a:pt x="7970393" y="686596"/>
                </a:cubicBezTo>
                <a:lnTo>
                  <a:pt x="7970393" y="467808"/>
                </a:lnTo>
                <a:cubicBezTo>
                  <a:pt x="7997063" y="467808"/>
                  <a:pt x="8020939" y="455646"/>
                  <a:pt x="8036687" y="436643"/>
                </a:cubicBezTo>
                <a:cubicBezTo>
                  <a:pt x="8049006" y="421821"/>
                  <a:pt x="8056372" y="402818"/>
                  <a:pt x="8056372" y="382042"/>
                </a:cubicBezTo>
                <a:close/>
                <a:moveTo>
                  <a:pt x="8445984" y="0"/>
                </a:moveTo>
                <a:lnTo>
                  <a:pt x="8668790" y="0"/>
                </a:lnTo>
                <a:lnTo>
                  <a:pt x="8673870" y="25111"/>
                </a:lnTo>
                <a:cubicBezTo>
                  <a:pt x="8686919" y="55895"/>
                  <a:pt x="8717471" y="77487"/>
                  <a:pt x="8753094" y="77487"/>
                </a:cubicBezTo>
                <a:lnTo>
                  <a:pt x="8753094" y="296402"/>
                </a:lnTo>
                <a:cubicBezTo>
                  <a:pt x="8726424" y="296402"/>
                  <a:pt x="8702548" y="308563"/>
                  <a:pt x="8686673" y="327693"/>
                </a:cubicBezTo>
                <a:cubicBezTo>
                  <a:pt x="8674354" y="342515"/>
                  <a:pt x="8666988" y="361518"/>
                  <a:pt x="8666988" y="382295"/>
                </a:cubicBezTo>
                <a:lnTo>
                  <a:pt x="8447659" y="382295"/>
                </a:lnTo>
                <a:cubicBezTo>
                  <a:pt x="8447659" y="358605"/>
                  <a:pt x="8438007" y="337195"/>
                  <a:pt x="8422513" y="321612"/>
                </a:cubicBezTo>
                <a:cubicBezTo>
                  <a:pt x="8406892" y="306030"/>
                  <a:pt x="8385429" y="296402"/>
                  <a:pt x="8361680" y="296402"/>
                </a:cubicBezTo>
                <a:lnTo>
                  <a:pt x="8361680" y="77487"/>
                </a:lnTo>
                <a:cubicBezTo>
                  <a:pt x="8397304" y="77487"/>
                  <a:pt x="8427855" y="55895"/>
                  <a:pt x="8440904" y="25111"/>
                </a:cubicBezTo>
                <a:close/>
                <a:moveTo>
                  <a:pt x="7663283" y="0"/>
                </a:moveTo>
                <a:lnTo>
                  <a:pt x="7886089" y="0"/>
                </a:lnTo>
                <a:lnTo>
                  <a:pt x="7891169" y="25111"/>
                </a:lnTo>
                <a:cubicBezTo>
                  <a:pt x="7904218" y="55895"/>
                  <a:pt x="7934770" y="77487"/>
                  <a:pt x="7970393" y="77487"/>
                </a:cubicBezTo>
                <a:lnTo>
                  <a:pt x="7970393" y="296402"/>
                </a:lnTo>
                <a:cubicBezTo>
                  <a:pt x="7943723" y="296402"/>
                  <a:pt x="7919847" y="308563"/>
                  <a:pt x="7903972" y="327693"/>
                </a:cubicBezTo>
                <a:cubicBezTo>
                  <a:pt x="7891653" y="342515"/>
                  <a:pt x="7884287" y="361518"/>
                  <a:pt x="7884287" y="382168"/>
                </a:cubicBezTo>
                <a:lnTo>
                  <a:pt x="7664958" y="382168"/>
                </a:lnTo>
                <a:cubicBezTo>
                  <a:pt x="7664958" y="358478"/>
                  <a:pt x="7655306" y="337068"/>
                  <a:pt x="7639812" y="321485"/>
                </a:cubicBezTo>
                <a:cubicBezTo>
                  <a:pt x="7624191" y="305903"/>
                  <a:pt x="7602728" y="296275"/>
                  <a:pt x="7578979" y="296275"/>
                </a:cubicBezTo>
                <a:lnTo>
                  <a:pt x="7578979" y="77487"/>
                </a:lnTo>
                <a:cubicBezTo>
                  <a:pt x="7614603" y="77487"/>
                  <a:pt x="7645154" y="55895"/>
                  <a:pt x="7658203" y="25111"/>
                </a:cubicBezTo>
                <a:close/>
                <a:moveTo>
                  <a:pt x="0" y="0"/>
                </a:moveTo>
                <a:lnTo>
                  <a:pt x="7103388" y="0"/>
                </a:lnTo>
                <a:lnTo>
                  <a:pt x="7108468" y="25111"/>
                </a:lnTo>
                <a:cubicBezTo>
                  <a:pt x="7121517" y="55895"/>
                  <a:pt x="7152069" y="77487"/>
                  <a:pt x="7187692" y="77487"/>
                </a:cubicBezTo>
                <a:lnTo>
                  <a:pt x="7187692" y="296402"/>
                </a:lnTo>
                <a:cubicBezTo>
                  <a:pt x="7161022" y="296402"/>
                  <a:pt x="7137146" y="308563"/>
                  <a:pt x="7121398" y="327693"/>
                </a:cubicBezTo>
                <a:cubicBezTo>
                  <a:pt x="7109079" y="342515"/>
                  <a:pt x="7101713" y="361518"/>
                  <a:pt x="7101713" y="382295"/>
                </a:cubicBezTo>
                <a:lnTo>
                  <a:pt x="6882384" y="382295"/>
                </a:lnTo>
                <a:cubicBezTo>
                  <a:pt x="6882384" y="335041"/>
                  <a:pt x="6843903" y="296528"/>
                  <a:pt x="6796405" y="296528"/>
                </a:cubicBezTo>
                <a:cubicBezTo>
                  <a:pt x="6748907" y="296528"/>
                  <a:pt x="6710426" y="334914"/>
                  <a:pt x="6710426" y="382295"/>
                </a:cubicBezTo>
                <a:cubicBezTo>
                  <a:pt x="6710426" y="429676"/>
                  <a:pt x="6748907" y="468062"/>
                  <a:pt x="6796405" y="468062"/>
                </a:cubicBezTo>
                <a:lnTo>
                  <a:pt x="6796405" y="686849"/>
                </a:lnTo>
                <a:cubicBezTo>
                  <a:pt x="6748907" y="686849"/>
                  <a:pt x="6710426" y="725235"/>
                  <a:pt x="6710426" y="772616"/>
                </a:cubicBezTo>
                <a:cubicBezTo>
                  <a:pt x="6710426" y="819997"/>
                  <a:pt x="6748907" y="858382"/>
                  <a:pt x="6796405" y="858382"/>
                </a:cubicBezTo>
                <a:cubicBezTo>
                  <a:pt x="6843903" y="858382"/>
                  <a:pt x="6882384" y="819997"/>
                  <a:pt x="6882384" y="772616"/>
                </a:cubicBezTo>
                <a:lnTo>
                  <a:pt x="7101713" y="772616"/>
                </a:lnTo>
                <a:cubicBezTo>
                  <a:pt x="7101713" y="819997"/>
                  <a:pt x="7140194" y="858382"/>
                  <a:pt x="7187692" y="858382"/>
                </a:cubicBezTo>
                <a:cubicBezTo>
                  <a:pt x="7235190" y="858382"/>
                  <a:pt x="7273671" y="819997"/>
                  <a:pt x="7273671" y="772616"/>
                </a:cubicBezTo>
                <a:cubicBezTo>
                  <a:pt x="7273671" y="725362"/>
                  <a:pt x="7235190" y="686849"/>
                  <a:pt x="7187692" y="686849"/>
                </a:cubicBezTo>
                <a:lnTo>
                  <a:pt x="7187692" y="467808"/>
                </a:lnTo>
                <a:cubicBezTo>
                  <a:pt x="7211441" y="467808"/>
                  <a:pt x="7233031" y="458180"/>
                  <a:pt x="7248525" y="442598"/>
                </a:cubicBezTo>
                <a:cubicBezTo>
                  <a:pt x="7249541" y="441584"/>
                  <a:pt x="7250430" y="440444"/>
                  <a:pt x="7251446" y="439431"/>
                </a:cubicBezTo>
                <a:cubicBezTo>
                  <a:pt x="7252335" y="438417"/>
                  <a:pt x="7253224" y="437530"/>
                  <a:pt x="7253986" y="436643"/>
                </a:cubicBezTo>
                <a:cubicBezTo>
                  <a:pt x="7266305" y="421821"/>
                  <a:pt x="7273671" y="402818"/>
                  <a:pt x="7273671" y="382042"/>
                </a:cubicBezTo>
                <a:lnTo>
                  <a:pt x="7493000" y="382042"/>
                </a:lnTo>
                <a:cubicBezTo>
                  <a:pt x="7493000" y="405732"/>
                  <a:pt x="7502652" y="427269"/>
                  <a:pt x="7518273" y="442724"/>
                </a:cubicBezTo>
                <a:cubicBezTo>
                  <a:pt x="7533767" y="458307"/>
                  <a:pt x="7555357" y="467808"/>
                  <a:pt x="7579106" y="467808"/>
                </a:cubicBezTo>
                <a:lnTo>
                  <a:pt x="7579106" y="686596"/>
                </a:lnTo>
                <a:cubicBezTo>
                  <a:pt x="7531608" y="686596"/>
                  <a:pt x="7493127" y="724982"/>
                  <a:pt x="7493127" y="772362"/>
                </a:cubicBezTo>
                <a:cubicBezTo>
                  <a:pt x="7493127" y="819743"/>
                  <a:pt x="7531608" y="858129"/>
                  <a:pt x="7579106" y="858129"/>
                </a:cubicBezTo>
                <a:cubicBezTo>
                  <a:pt x="7626604" y="858129"/>
                  <a:pt x="7665085" y="819743"/>
                  <a:pt x="7665085" y="772362"/>
                </a:cubicBezTo>
                <a:lnTo>
                  <a:pt x="7884414" y="772362"/>
                </a:lnTo>
                <a:cubicBezTo>
                  <a:pt x="7884414" y="793139"/>
                  <a:pt x="7891780" y="812142"/>
                  <a:pt x="7904099" y="826964"/>
                </a:cubicBezTo>
                <a:cubicBezTo>
                  <a:pt x="7919847" y="846094"/>
                  <a:pt x="7943723" y="858129"/>
                  <a:pt x="7970393" y="858129"/>
                </a:cubicBezTo>
                <a:lnTo>
                  <a:pt x="7970393" y="1076917"/>
                </a:lnTo>
                <a:cubicBezTo>
                  <a:pt x="7922895" y="1076917"/>
                  <a:pt x="7884414" y="1115303"/>
                  <a:pt x="7884414" y="1162683"/>
                </a:cubicBezTo>
                <a:cubicBezTo>
                  <a:pt x="7884414" y="1210064"/>
                  <a:pt x="7922895" y="1248450"/>
                  <a:pt x="7970393" y="1248450"/>
                </a:cubicBezTo>
                <a:cubicBezTo>
                  <a:pt x="8017891" y="1248450"/>
                  <a:pt x="8056372" y="1210064"/>
                  <a:pt x="8056372" y="1162683"/>
                </a:cubicBezTo>
                <a:lnTo>
                  <a:pt x="8275701" y="1162683"/>
                </a:lnTo>
                <a:cubicBezTo>
                  <a:pt x="8275701" y="1210064"/>
                  <a:pt x="8314182" y="1248450"/>
                  <a:pt x="8361680" y="1248450"/>
                </a:cubicBezTo>
                <a:cubicBezTo>
                  <a:pt x="8409178" y="1248450"/>
                  <a:pt x="8447659" y="1210064"/>
                  <a:pt x="8447659" y="1162683"/>
                </a:cubicBezTo>
                <a:cubicBezTo>
                  <a:pt x="8447659" y="1115429"/>
                  <a:pt x="8409178" y="1076917"/>
                  <a:pt x="8361680" y="1076917"/>
                </a:cubicBezTo>
                <a:lnTo>
                  <a:pt x="8361680" y="858256"/>
                </a:lnTo>
                <a:cubicBezTo>
                  <a:pt x="8385429" y="858256"/>
                  <a:pt x="8406892" y="848628"/>
                  <a:pt x="8422513" y="833172"/>
                </a:cubicBezTo>
                <a:cubicBezTo>
                  <a:pt x="8438134" y="817716"/>
                  <a:pt x="8447786" y="796180"/>
                  <a:pt x="8447786" y="772489"/>
                </a:cubicBezTo>
                <a:lnTo>
                  <a:pt x="8667115" y="772489"/>
                </a:lnTo>
                <a:cubicBezTo>
                  <a:pt x="8667115" y="819870"/>
                  <a:pt x="8705596" y="858256"/>
                  <a:pt x="8753094" y="858256"/>
                </a:cubicBezTo>
                <a:cubicBezTo>
                  <a:pt x="8800592" y="858256"/>
                  <a:pt x="8839073" y="819870"/>
                  <a:pt x="8839073" y="772489"/>
                </a:cubicBezTo>
                <a:cubicBezTo>
                  <a:pt x="8839073" y="725235"/>
                  <a:pt x="8800592" y="686722"/>
                  <a:pt x="8753094" y="686722"/>
                </a:cubicBezTo>
                <a:lnTo>
                  <a:pt x="8753094" y="467808"/>
                </a:lnTo>
                <a:cubicBezTo>
                  <a:pt x="8779764" y="467808"/>
                  <a:pt x="8803640" y="455646"/>
                  <a:pt x="8819388" y="436643"/>
                </a:cubicBezTo>
                <a:cubicBezTo>
                  <a:pt x="8831707" y="421821"/>
                  <a:pt x="8839073" y="402818"/>
                  <a:pt x="8839073" y="382042"/>
                </a:cubicBezTo>
                <a:lnTo>
                  <a:pt x="9058402" y="382042"/>
                </a:lnTo>
                <a:cubicBezTo>
                  <a:pt x="9058402" y="417577"/>
                  <a:pt x="9080048" y="448053"/>
                  <a:pt x="9110909" y="461070"/>
                </a:cubicBezTo>
                <a:lnTo>
                  <a:pt x="9144000" y="467731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28921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877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30" name="Vrije vorm 29">
            <a:extLst>
              <a:ext uri="{FF2B5EF4-FFF2-40B4-BE49-F238E27FC236}">
                <a16:creationId xmlns:a16="http://schemas.microsoft.com/office/drawing/2014/main" id="{B17900BA-8767-0E4B-A6D5-AAFDD88A2C80}"/>
              </a:ext>
            </a:extLst>
          </p:cNvPr>
          <p:cNvSpPr/>
          <p:nvPr userDrawn="1"/>
        </p:nvSpPr>
        <p:spPr>
          <a:xfrm>
            <a:off x="2" y="1669500"/>
            <a:ext cx="9143998" cy="3474000"/>
          </a:xfrm>
          <a:custGeom>
            <a:avLst/>
            <a:gdLst>
              <a:gd name="connsiteX0" fmla="*/ 2493416 w 9143998"/>
              <a:gd name="connsiteY0" fmla="*/ 677264 h 3474000"/>
              <a:gd name="connsiteX1" fmla="*/ 2132077 w 9143998"/>
              <a:gd name="connsiteY1" fmla="*/ 942167 h 3474000"/>
              <a:gd name="connsiteX2" fmla="*/ 2132077 w 9143998"/>
              <a:gd name="connsiteY2" fmla="*/ 1176916 h 3474000"/>
              <a:gd name="connsiteX3" fmla="*/ 2609343 w 9143998"/>
              <a:gd name="connsiteY3" fmla="*/ 942167 h 3474000"/>
              <a:gd name="connsiteX4" fmla="*/ 2609343 w 9143998"/>
              <a:gd name="connsiteY4" fmla="*/ 707417 h 3474000"/>
              <a:gd name="connsiteX5" fmla="*/ 2493416 w 9143998"/>
              <a:gd name="connsiteY5" fmla="*/ 677264 h 3474000"/>
              <a:gd name="connsiteX6" fmla="*/ 1061791 w 9143998"/>
              <a:gd name="connsiteY6" fmla="*/ 677254 h 3474000"/>
              <a:gd name="connsiteX7" fmla="*/ 700405 w 9143998"/>
              <a:gd name="connsiteY7" fmla="*/ 942167 h 3474000"/>
              <a:gd name="connsiteX8" fmla="*/ 700405 w 9143998"/>
              <a:gd name="connsiteY8" fmla="*/ 1176917 h 3474000"/>
              <a:gd name="connsiteX9" fmla="*/ 1177672 w 9143998"/>
              <a:gd name="connsiteY9" fmla="*/ 942167 h 3474000"/>
              <a:gd name="connsiteX10" fmla="*/ 1177672 w 9143998"/>
              <a:gd name="connsiteY10" fmla="*/ 707417 h 3474000"/>
              <a:gd name="connsiteX11" fmla="*/ 1061791 w 9143998"/>
              <a:gd name="connsiteY11" fmla="*/ 677254 h 3474000"/>
              <a:gd name="connsiteX12" fmla="*/ 2132168 w 9143998"/>
              <a:gd name="connsiteY12" fmla="*/ 3054 h 3474000"/>
              <a:gd name="connsiteX13" fmla="*/ 2181431 w 9143998"/>
              <a:gd name="connsiteY13" fmla="*/ 10280 h 3474000"/>
              <a:gd name="connsiteX14" fmla="*/ 2132075 w 9143998"/>
              <a:gd name="connsiteY14" fmla="*/ 237790 h 3474000"/>
              <a:gd name="connsiteX15" fmla="*/ 1710979 w 9143998"/>
              <a:gd name="connsiteY15" fmla="*/ 449800 h 3474000"/>
              <a:gd name="connsiteX16" fmla="*/ 1654936 w 9143998"/>
              <a:gd name="connsiteY16" fmla="*/ 472539 h 3474000"/>
              <a:gd name="connsiteX17" fmla="*/ 1605582 w 9143998"/>
              <a:gd name="connsiteY17" fmla="*/ 465300 h 3474000"/>
              <a:gd name="connsiteX18" fmla="*/ 1561625 w 9143998"/>
              <a:gd name="connsiteY18" fmla="*/ 294383 h 3474000"/>
              <a:gd name="connsiteX19" fmla="*/ 1654936 w 9143998"/>
              <a:gd name="connsiteY19" fmla="*/ 237791 h 3474000"/>
              <a:gd name="connsiteX20" fmla="*/ 1696434 w 9143998"/>
              <a:gd name="connsiteY20" fmla="*/ 257475 h 3474000"/>
              <a:gd name="connsiteX21" fmla="*/ 2076121 w 9143998"/>
              <a:gd name="connsiteY21" fmla="*/ 25780 h 3474000"/>
              <a:gd name="connsiteX22" fmla="*/ 3086607 w 9143998"/>
              <a:gd name="connsiteY22" fmla="*/ 3040 h 3474000"/>
              <a:gd name="connsiteX23" fmla="*/ 3130344 w 9143998"/>
              <a:gd name="connsiteY23" fmla="*/ 8632 h 3474000"/>
              <a:gd name="connsiteX24" fmla="*/ 3147807 w 9143998"/>
              <a:gd name="connsiteY24" fmla="*/ 207771 h 3474000"/>
              <a:gd name="connsiteX25" fmla="*/ 3086607 w 9143998"/>
              <a:gd name="connsiteY25" fmla="*/ 237790 h 3474000"/>
              <a:gd name="connsiteX26" fmla="*/ 3050128 w 9143998"/>
              <a:gd name="connsiteY26" fmla="*/ 219995 h 3474000"/>
              <a:gd name="connsiteX27" fmla="*/ 2665421 w 9143998"/>
              <a:gd name="connsiteY27" fmla="*/ 449800 h 3474000"/>
              <a:gd name="connsiteX28" fmla="*/ 2609341 w 9143998"/>
              <a:gd name="connsiteY28" fmla="*/ 472539 h 3474000"/>
              <a:gd name="connsiteX29" fmla="*/ 2559986 w 9143998"/>
              <a:gd name="connsiteY29" fmla="*/ 465300 h 3474000"/>
              <a:gd name="connsiteX30" fmla="*/ 2516030 w 9143998"/>
              <a:gd name="connsiteY30" fmla="*/ 294383 h 3474000"/>
              <a:gd name="connsiteX31" fmla="*/ 2609342 w 9143998"/>
              <a:gd name="connsiteY31" fmla="*/ 237791 h 3474000"/>
              <a:gd name="connsiteX32" fmla="*/ 2650840 w 9143998"/>
              <a:gd name="connsiteY32" fmla="*/ 257475 h 3474000"/>
              <a:gd name="connsiteX33" fmla="*/ 3030528 w 9143998"/>
              <a:gd name="connsiteY33" fmla="*/ 25780 h 3474000"/>
              <a:gd name="connsiteX34" fmla="*/ 1654935 w 9143998"/>
              <a:gd name="connsiteY34" fmla="*/ 3040 h 3474000"/>
              <a:gd name="connsiteX35" fmla="*/ 1698672 w 9143998"/>
              <a:gd name="connsiteY35" fmla="*/ 8632 h 3474000"/>
              <a:gd name="connsiteX36" fmla="*/ 1716135 w 9143998"/>
              <a:gd name="connsiteY36" fmla="*/ 207771 h 3474000"/>
              <a:gd name="connsiteX37" fmla="*/ 1654936 w 9143998"/>
              <a:gd name="connsiteY37" fmla="*/ 237790 h 3474000"/>
              <a:gd name="connsiteX38" fmla="*/ 1618458 w 9143998"/>
              <a:gd name="connsiteY38" fmla="*/ 219995 h 3474000"/>
              <a:gd name="connsiteX39" fmla="*/ 1233750 w 9143998"/>
              <a:gd name="connsiteY39" fmla="*/ 449800 h 3474000"/>
              <a:gd name="connsiteX40" fmla="*/ 1177671 w 9143998"/>
              <a:gd name="connsiteY40" fmla="*/ 472539 h 3474000"/>
              <a:gd name="connsiteX41" fmla="*/ 1128316 w 9143998"/>
              <a:gd name="connsiteY41" fmla="*/ 465300 h 3474000"/>
              <a:gd name="connsiteX42" fmla="*/ 1084359 w 9143998"/>
              <a:gd name="connsiteY42" fmla="*/ 294383 h 3474000"/>
              <a:gd name="connsiteX43" fmla="*/ 1177670 w 9143998"/>
              <a:gd name="connsiteY43" fmla="*/ 237791 h 3474000"/>
              <a:gd name="connsiteX44" fmla="*/ 1219168 w 9143998"/>
              <a:gd name="connsiteY44" fmla="*/ 257475 h 3474000"/>
              <a:gd name="connsiteX45" fmla="*/ 1598856 w 9143998"/>
              <a:gd name="connsiteY45" fmla="*/ 25780 h 3474000"/>
              <a:gd name="connsiteX46" fmla="*/ 3065882 w 9143998"/>
              <a:gd name="connsiteY46" fmla="*/ 0 h 3474000"/>
              <a:gd name="connsiteX47" fmla="*/ 3094104 w 9143998"/>
              <a:gd name="connsiteY47" fmla="*/ 0 h 3474000"/>
              <a:gd name="connsiteX48" fmla="*/ 3086606 w 9143998"/>
              <a:gd name="connsiteY48" fmla="*/ 3040 h 3474000"/>
              <a:gd name="connsiteX49" fmla="*/ 2588616 w 9143998"/>
              <a:gd name="connsiteY49" fmla="*/ 0 h 3474000"/>
              <a:gd name="connsiteX50" fmla="*/ 2616827 w 9143998"/>
              <a:gd name="connsiteY50" fmla="*/ 0 h 3474000"/>
              <a:gd name="connsiteX51" fmla="*/ 2609341 w 9143998"/>
              <a:gd name="connsiteY51" fmla="*/ 3040 h 3474000"/>
              <a:gd name="connsiteX52" fmla="*/ 2670542 w 9143998"/>
              <a:gd name="connsiteY52" fmla="*/ 207771 h 3474000"/>
              <a:gd name="connsiteX53" fmla="*/ 2609341 w 9143998"/>
              <a:gd name="connsiteY53" fmla="*/ 237790 h 3474000"/>
              <a:gd name="connsiteX54" fmla="*/ 2572863 w 9143998"/>
              <a:gd name="connsiteY54" fmla="*/ 219995 h 3474000"/>
              <a:gd name="connsiteX55" fmla="*/ 2188156 w 9143998"/>
              <a:gd name="connsiteY55" fmla="*/ 449800 h 3474000"/>
              <a:gd name="connsiteX56" fmla="*/ 2132110 w 9143998"/>
              <a:gd name="connsiteY56" fmla="*/ 472526 h 3474000"/>
              <a:gd name="connsiteX57" fmla="*/ 2082805 w 9143998"/>
              <a:gd name="connsiteY57" fmla="*/ 465300 h 3474000"/>
              <a:gd name="connsiteX58" fmla="*/ 2132075 w 9143998"/>
              <a:gd name="connsiteY58" fmla="*/ 237790 h 3474000"/>
              <a:gd name="connsiteX59" fmla="*/ 2609341 w 9143998"/>
              <a:gd name="connsiteY59" fmla="*/ 3040 h 3474000"/>
              <a:gd name="connsiteX60" fmla="*/ 2111458 w 9143998"/>
              <a:gd name="connsiteY60" fmla="*/ 0 h 3474000"/>
              <a:gd name="connsiteX61" fmla="*/ 2139573 w 9143998"/>
              <a:gd name="connsiteY61" fmla="*/ 0 h 3474000"/>
              <a:gd name="connsiteX62" fmla="*/ 2132109 w 9143998"/>
              <a:gd name="connsiteY62" fmla="*/ 3027 h 3474000"/>
              <a:gd name="connsiteX63" fmla="*/ 1634210 w 9143998"/>
              <a:gd name="connsiteY63" fmla="*/ 0 h 3474000"/>
              <a:gd name="connsiteX64" fmla="*/ 1662415 w 9143998"/>
              <a:gd name="connsiteY64" fmla="*/ 0 h 3474000"/>
              <a:gd name="connsiteX65" fmla="*/ 1654935 w 9143998"/>
              <a:gd name="connsiteY65" fmla="*/ 3040 h 3474000"/>
              <a:gd name="connsiteX66" fmla="*/ 679677 w 9143998"/>
              <a:gd name="connsiteY66" fmla="*/ 0 h 3474000"/>
              <a:gd name="connsiteX67" fmla="*/ 707889 w 9143998"/>
              <a:gd name="connsiteY67" fmla="*/ 0 h 3474000"/>
              <a:gd name="connsiteX68" fmla="*/ 700403 w 9143998"/>
              <a:gd name="connsiteY68" fmla="*/ 3040 h 3474000"/>
              <a:gd name="connsiteX69" fmla="*/ 761604 w 9143998"/>
              <a:gd name="connsiteY69" fmla="*/ 207771 h 3474000"/>
              <a:gd name="connsiteX70" fmla="*/ 700404 w 9143998"/>
              <a:gd name="connsiteY70" fmla="*/ 237790 h 3474000"/>
              <a:gd name="connsiteX71" fmla="*/ 639313 w 9143998"/>
              <a:gd name="connsiteY71" fmla="*/ 212095 h 3474000"/>
              <a:gd name="connsiteX72" fmla="*/ 584525 w 9143998"/>
              <a:gd name="connsiteY72" fmla="*/ 207637 h 3474000"/>
              <a:gd name="connsiteX73" fmla="*/ 223265 w 9143998"/>
              <a:gd name="connsiteY73" fmla="*/ 472539 h 3474000"/>
              <a:gd name="connsiteX74" fmla="*/ 223265 w 9143998"/>
              <a:gd name="connsiteY74" fmla="*/ 707289 h 3474000"/>
              <a:gd name="connsiteX75" fmla="*/ 700404 w 9143998"/>
              <a:gd name="connsiteY75" fmla="*/ 472539 h 3474000"/>
              <a:gd name="connsiteX76" fmla="*/ 639204 w 9143998"/>
              <a:gd name="connsiteY76" fmla="*/ 267809 h 3474000"/>
              <a:gd name="connsiteX77" fmla="*/ 700404 w 9143998"/>
              <a:gd name="connsiteY77" fmla="*/ 237790 h 3474000"/>
              <a:gd name="connsiteX78" fmla="*/ 741902 w 9143998"/>
              <a:gd name="connsiteY78" fmla="*/ 257475 h 3474000"/>
              <a:gd name="connsiteX79" fmla="*/ 1177669 w 9143998"/>
              <a:gd name="connsiteY79" fmla="*/ 3040 h 3474000"/>
              <a:gd name="connsiteX80" fmla="*/ 1156944 w 9143998"/>
              <a:gd name="connsiteY80" fmla="*/ 0 h 3474000"/>
              <a:gd name="connsiteX81" fmla="*/ 1185155 w 9143998"/>
              <a:gd name="connsiteY81" fmla="*/ 0 h 3474000"/>
              <a:gd name="connsiteX82" fmla="*/ 1177670 w 9143998"/>
              <a:gd name="connsiteY82" fmla="*/ 3040 h 3474000"/>
              <a:gd name="connsiteX83" fmla="*/ 1238870 w 9143998"/>
              <a:gd name="connsiteY83" fmla="*/ 207771 h 3474000"/>
              <a:gd name="connsiteX84" fmla="*/ 1177670 w 9143998"/>
              <a:gd name="connsiteY84" fmla="*/ 237790 h 3474000"/>
              <a:gd name="connsiteX85" fmla="*/ 1116580 w 9143998"/>
              <a:gd name="connsiteY85" fmla="*/ 212095 h 3474000"/>
              <a:gd name="connsiteX86" fmla="*/ 1061791 w 9143998"/>
              <a:gd name="connsiteY86" fmla="*/ 207637 h 3474000"/>
              <a:gd name="connsiteX87" fmla="*/ 700405 w 9143998"/>
              <a:gd name="connsiteY87" fmla="*/ 472539 h 3474000"/>
              <a:gd name="connsiteX88" fmla="*/ 700405 w 9143998"/>
              <a:gd name="connsiteY88" fmla="*/ 707289 h 3474000"/>
              <a:gd name="connsiteX89" fmla="*/ 1121591 w 9143998"/>
              <a:gd name="connsiteY89" fmla="*/ 495315 h 3474000"/>
              <a:gd name="connsiteX90" fmla="*/ 1177671 w 9143998"/>
              <a:gd name="connsiteY90" fmla="*/ 472539 h 3474000"/>
              <a:gd name="connsiteX91" fmla="*/ 1227026 w 9143998"/>
              <a:gd name="connsiteY91" fmla="*/ 479779 h 3474000"/>
              <a:gd name="connsiteX92" fmla="*/ 1177671 w 9143998"/>
              <a:gd name="connsiteY92" fmla="*/ 707289 h 3474000"/>
              <a:gd name="connsiteX93" fmla="*/ 1598858 w 9143998"/>
              <a:gd name="connsiteY93" fmla="*/ 495279 h 3474000"/>
              <a:gd name="connsiteX94" fmla="*/ 1654937 w 9143998"/>
              <a:gd name="connsiteY94" fmla="*/ 472539 h 3474000"/>
              <a:gd name="connsiteX95" fmla="*/ 1704291 w 9143998"/>
              <a:gd name="connsiteY95" fmla="*/ 479779 h 3474000"/>
              <a:gd name="connsiteX96" fmla="*/ 1654936 w 9143998"/>
              <a:gd name="connsiteY96" fmla="*/ 707289 h 3474000"/>
              <a:gd name="connsiteX97" fmla="*/ 2076122 w 9143998"/>
              <a:gd name="connsiteY97" fmla="*/ 495279 h 3474000"/>
              <a:gd name="connsiteX98" fmla="*/ 2132168 w 9143998"/>
              <a:gd name="connsiteY98" fmla="*/ 472553 h 3474000"/>
              <a:gd name="connsiteX99" fmla="*/ 2181431 w 9143998"/>
              <a:gd name="connsiteY99" fmla="*/ 479779 h 3474000"/>
              <a:gd name="connsiteX100" fmla="*/ 2132076 w 9143998"/>
              <a:gd name="connsiteY100" fmla="*/ 707289 h 3474000"/>
              <a:gd name="connsiteX101" fmla="*/ 2553262 w 9143998"/>
              <a:gd name="connsiteY101" fmla="*/ 495279 h 3474000"/>
              <a:gd name="connsiteX102" fmla="*/ 2609341 w 9143998"/>
              <a:gd name="connsiteY102" fmla="*/ 472539 h 3474000"/>
              <a:gd name="connsiteX103" fmla="*/ 2658697 w 9143998"/>
              <a:gd name="connsiteY103" fmla="*/ 479779 h 3474000"/>
              <a:gd name="connsiteX104" fmla="*/ 2609341 w 9143998"/>
              <a:gd name="connsiteY104" fmla="*/ 707289 h 3474000"/>
              <a:gd name="connsiteX105" fmla="*/ 3030528 w 9143998"/>
              <a:gd name="connsiteY105" fmla="*/ 495279 h 3474000"/>
              <a:gd name="connsiteX106" fmla="*/ 3086607 w 9143998"/>
              <a:gd name="connsiteY106" fmla="*/ 472539 h 3474000"/>
              <a:gd name="connsiteX107" fmla="*/ 3135961 w 9143998"/>
              <a:gd name="connsiteY107" fmla="*/ 479779 h 3474000"/>
              <a:gd name="connsiteX108" fmla="*/ 3086606 w 9143998"/>
              <a:gd name="connsiteY108" fmla="*/ 707289 h 3474000"/>
              <a:gd name="connsiteX109" fmla="*/ 3563873 w 9143998"/>
              <a:gd name="connsiteY109" fmla="*/ 472539 h 3474000"/>
              <a:gd name="connsiteX110" fmla="*/ 3563873 w 9143998"/>
              <a:gd name="connsiteY110" fmla="*/ 237790 h 3474000"/>
              <a:gd name="connsiteX111" fmla="*/ 3142686 w 9143998"/>
              <a:gd name="connsiteY111" fmla="*/ 449800 h 3474000"/>
              <a:gd name="connsiteX112" fmla="*/ 3086607 w 9143998"/>
              <a:gd name="connsiteY112" fmla="*/ 472539 h 3474000"/>
              <a:gd name="connsiteX113" fmla="*/ 3037253 w 9143998"/>
              <a:gd name="connsiteY113" fmla="*/ 465300 h 3474000"/>
              <a:gd name="connsiteX114" fmla="*/ 2993296 w 9143998"/>
              <a:gd name="connsiteY114" fmla="*/ 294382 h 3474000"/>
              <a:gd name="connsiteX115" fmla="*/ 3086607 w 9143998"/>
              <a:gd name="connsiteY115" fmla="*/ 237791 h 3474000"/>
              <a:gd name="connsiteX116" fmla="*/ 3128105 w 9143998"/>
              <a:gd name="connsiteY116" fmla="*/ 257475 h 3474000"/>
              <a:gd name="connsiteX117" fmla="*/ 3563872 w 9143998"/>
              <a:gd name="connsiteY117" fmla="*/ 3040 h 3474000"/>
              <a:gd name="connsiteX118" fmla="*/ 3543147 w 9143998"/>
              <a:gd name="connsiteY118" fmla="*/ 0 h 3474000"/>
              <a:gd name="connsiteX119" fmla="*/ 9143998 w 9143998"/>
              <a:gd name="connsiteY119" fmla="*/ 0 h 3474000"/>
              <a:gd name="connsiteX120" fmla="*/ 9143998 w 9143998"/>
              <a:gd name="connsiteY120" fmla="*/ 3474000 h 3474000"/>
              <a:gd name="connsiteX121" fmla="*/ 0 w 9143998"/>
              <a:gd name="connsiteY121" fmla="*/ 3474000 h 3474000"/>
              <a:gd name="connsiteX122" fmla="*/ 0 w 9143998"/>
              <a:gd name="connsiteY122" fmla="*/ 190563 h 3474000"/>
              <a:gd name="connsiteX123" fmla="*/ 12015 w 9143998"/>
              <a:gd name="connsiteY123" fmla="*/ 179942 h 3474000"/>
              <a:gd name="connsiteX124" fmla="*/ 167184 w 9143998"/>
              <a:gd name="connsiteY124" fmla="*/ 25780 h 3474000"/>
              <a:gd name="connsiteX125" fmla="*/ 223264 w 9143998"/>
              <a:gd name="connsiteY125" fmla="*/ 3040 h 3474000"/>
              <a:gd name="connsiteX126" fmla="*/ 272618 w 9143998"/>
              <a:gd name="connsiteY126" fmla="*/ 10280 h 3474000"/>
              <a:gd name="connsiteX127" fmla="*/ 223263 w 9143998"/>
              <a:gd name="connsiteY127" fmla="*/ 237790 h 3474000"/>
              <a:gd name="connsiteX128" fmla="*/ 700402 w 9143998"/>
              <a:gd name="connsiteY128" fmla="*/ 3040 h 3474000"/>
              <a:gd name="connsiteX129" fmla="*/ 202537 w 9143998"/>
              <a:gd name="connsiteY129" fmla="*/ 0 h 3474000"/>
              <a:gd name="connsiteX130" fmla="*/ 230744 w 9143998"/>
              <a:gd name="connsiteY130" fmla="*/ 0 h 3474000"/>
              <a:gd name="connsiteX131" fmla="*/ 223264 w 9143998"/>
              <a:gd name="connsiteY131" fmla="*/ 304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143998" h="3474000">
                <a:moveTo>
                  <a:pt x="2493416" y="677264"/>
                </a:moveTo>
                <a:cubicBezTo>
                  <a:pt x="2343231" y="691275"/>
                  <a:pt x="2259411" y="921889"/>
                  <a:pt x="2132077" y="942167"/>
                </a:cubicBezTo>
                <a:cubicBezTo>
                  <a:pt x="2276476" y="942167"/>
                  <a:pt x="2324609" y="1107492"/>
                  <a:pt x="2132077" y="1176916"/>
                </a:cubicBezTo>
                <a:cubicBezTo>
                  <a:pt x="2361820" y="1310697"/>
                  <a:pt x="2452625" y="967124"/>
                  <a:pt x="2609343" y="942167"/>
                </a:cubicBezTo>
                <a:cubicBezTo>
                  <a:pt x="2464944" y="942167"/>
                  <a:pt x="2416811" y="776841"/>
                  <a:pt x="2609343" y="707417"/>
                </a:cubicBezTo>
                <a:cubicBezTo>
                  <a:pt x="2566266" y="682333"/>
                  <a:pt x="2528074" y="674031"/>
                  <a:pt x="2493416" y="677264"/>
                </a:cubicBezTo>
                <a:close/>
                <a:moveTo>
                  <a:pt x="1061791" y="677254"/>
                </a:moveTo>
                <a:cubicBezTo>
                  <a:pt x="911643" y="691236"/>
                  <a:pt x="827738" y="921786"/>
                  <a:pt x="700405" y="942167"/>
                </a:cubicBezTo>
                <a:cubicBezTo>
                  <a:pt x="844804" y="942167"/>
                  <a:pt x="892937" y="1107493"/>
                  <a:pt x="700405" y="1176917"/>
                </a:cubicBezTo>
                <a:cubicBezTo>
                  <a:pt x="930148" y="1310698"/>
                  <a:pt x="1020953" y="967124"/>
                  <a:pt x="1177672" y="942167"/>
                </a:cubicBezTo>
                <a:cubicBezTo>
                  <a:pt x="1033272" y="942167"/>
                  <a:pt x="985139" y="776841"/>
                  <a:pt x="1177672" y="707417"/>
                </a:cubicBezTo>
                <a:cubicBezTo>
                  <a:pt x="1134618" y="682333"/>
                  <a:pt x="1096442" y="674027"/>
                  <a:pt x="1061791" y="677254"/>
                </a:cubicBezTo>
                <a:close/>
                <a:moveTo>
                  <a:pt x="2132168" y="3054"/>
                </a:moveTo>
                <a:lnTo>
                  <a:pt x="2181431" y="10280"/>
                </a:lnTo>
                <a:cubicBezTo>
                  <a:pt x="2284747" y="42873"/>
                  <a:pt x="2300541" y="177044"/>
                  <a:pt x="2132075" y="237790"/>
                </a:cubicBezTo>
                <a:cubicBezTo>
                  <a:pt x="1931161" y="120732"/>
                  <a:pt x="1836427" y="369148"/>
                  <a:pt x="1710979" y="449800"/>
                </a:cubicBezTo>
                <a:lnTo>
                  <a:pt x="1654936" y="472539"/>
                </a:lnTo>
                <a:lnTo>
                  <a:pt x="1605582" y="465300"/>
                </a:lnTo>
                <a:cubicBezTo>
                  <a:pt x="1528094" y="440855"/>
                  <a:pt x="1499839" y="359273"/>
                  <a:pt x="1561625" y="294383"/>
                </a:cubicBezTo>
                <a:lnTo>
                  <a:pt x="1654936" y="237791"/>
                </a:lnTo>
                <a:lnTo>
                  <a:pt x="1696434" y="257475"/>
                </a:lnTo>
                <a:cubicBezTo>
                  <a:pt x="1869639" y="320216"/>
                  <a:pt x="1959576" y="100671"/>
                  <a:pt x="2076121" y="25780"/>
                </a:cubicBezTo>
                <a:close/>
                <a:moveTo>
                  <a:pt x="3086607" y="3040"/>
                </a:moveTo>
                <a:lnTo>
                  <a:pt x="3130344" y="8632"/>
                </a:lnTo>
                <a:cubicBezTo>
                  <a:pt x="3223454" y="33928"/>
                  <a:pt x="3250877" y="139387"/>
                  <a:pt x="3147807" y="207771"/>
                </a:cubicBezTo>
                <a:lnTo>
                  <a:pt x="3086607" y="237790"/>
                </a:lnTo>
                <a:lnTo>
                  <a:pt x="3050128" y="219995"/>
                </a:lnTo>
                <a:cubicBezTo>
                  <a:pt x="2873631" y="151129"/>
                  <a:pt x="2783087" y="374189"/>
                  <a:pt x="2665421" y="449800"/>
                </a:cubicBezTo>
                <a:lnTo>
                  <a:pt x="2609341" y="472539"/>
                </a:lnTo>
                <a:lnTo>
                  <a:pt x="2559986" y="465300"/>
                </a:lnTo>
                <a:cubicBezTo>
                  <a:pt x="2482499" y="440855"/>
                  <a:pt x="2454243" y="359273"/>
                  <a:pt x="2516030" y="294383"/>
                </a:cubicBezTo>
                <a:lnTo>
                  <a:pt x="2609342" y="237791"/>
                </a:lnTo>
                <a:lnTo>
                  <a:pt x="2650840" y="257475"/>
                </a:lnTo>
                <a:cubicBezTo>
                  <a:pt x="2824045" y="320216"/>
                  <a:pt x="2913982" y="100671"/>
                  <a:pt x="3030528" y="25780"/>
                </a:cubicBezTo>
                <a:close/>
                <a:moveTo>
                  <a:pt x="1654935" y="3040"/>
                </a:moveTo>
                <a:lnTo>
                  <a:pt x="1698672" y="8632"/>
                </a:lnTo>
                <a:cubicBezTo>
                  <a:pt x="1791782" y="33928"/>
                  <a:pt x="1819205" y="139387"/>
                  <a:pt x="1716135" y="207771"/>
                </a:cubicBezTo>
                <a:lnTo>
                  <a:pt x="1654936" y="237790"/>
                </a:lnTo>
                <a:lnTo>
                  <a:pt x="1618458" y="219995"/>
                </a:lnTo>
                <a:cubicBezTo>
                  <a:pt x="1441961" y="151129"/>
                  <a:pt x="1351417" y="374189"/>
                  <a:pt x="1233750" y="449800"/>
                </a:cubicBezTo>
                <a:lnTo>
                  <a:pt x="1177671" y="472539"/>
                </a:lnTo>
                <a:lnTo>
                  <a:pt x="1128316" y="465300"/>
                </a:lnTo>
                <a:cubicBezTo>
                  <a:pt x="1050828" y="440855"/>
                  <a:pt x="1022572" y="359273"/>
                  <a:pt x="1084359" y="294383"/>
                </a:cubicBezTo>
                <a:lnTo>
                  <a:pt x="1177670" y="237791"/>
                </a:lnTo>
                <a:lnTo>
                  <a:pt x="1219168" y="257475"/>
                </a:lnTo>
                <a:cubicBezTo>
                  <a:pt x="1392374" y="320216"/>
                  <a:pt x="1482310" y="100671"/>
                  <a:pt x="1598856" y="25780"/>
                </a:cubicBezTo>
                <a:close/>
                <a:moveTo>
                  <a:pt x="3065882" y="0"/>
                </a:moveTo>
                <a:lnTo>
                  <a:pt x="3094104" y="0"/>
                </a:lnTo>
                <a:lnTo>
                  <a:pt x="3086606" y="3040"/>
                </a:lnTo>
                <a:close/>
                <a:moveTo>
                  <a:pt x="2588616" y="0"/>
                </a:moveTo>
                <a:lnTo>
                  <a:pt x="2616827" y="0"/>
                </a:lnTo>
                <a:lnTo>
                  <a:pt x="2609341" y="3040"/>
                </a:lnTo>
                <a:cubicBezTo>
                  <a:pt x="2735690" y="3040"/>
                  <a:pt x="2788336" y="129618"/>
                  <a:pt x="2670542" y="207771"/>
                </a:cubicBezTo>
                <a:lnTo>
                  <a:pt x="2609341" y="237790"/>
                </a:lnTo>
                <a:lnTo>
                  <a:pt x="2572863" y="219995"/>
                </a:lnTo>
                <a:cubicBezTo>
                  <a:pt x="2396365" y="151129"/>
                  <a:pt x="2305822" y="374189"/>
                  <a:pt x="2188156" y="449800"/>
                </a:cubicBezTo>
                <a:lnTo>
                  <a:pt x="2132110" y="472526"/>
                </a:lnTo>
                <a:lnTo>
                  <a:pt x="2082805" y="465300"/>
                </a:lnTo>
                <a:cubicBezTo>
                  <a:pt x="1979403" y="432706"/>
                  <a:pt x="1963609" y="298536"/>
                  <a:pt x="2132075" y="237790"/>
                </a:cubicBezTo>
                <a:cubicBezTo>
                  <a:pt x="2361818" y="371571"/>
                  <a:pt x="2452624" y="27998"/>
                  <a:pt x="2609341" y="3040"/>
                </a:cubicBezTo>
                <a:close/>
                <a:moveTo>
                  <a:pt x="2111458" y="0"/>
                </a:moveTo>
                <a:lnTo>
                  <a:pt x="2139573" y="0"/>
                </a:lnTo>
                <a:lnTo>
                  <a:pt x="2132109" y="3027"/>
                </a:lnTo>
                <a:close/>
                <a:moveTo>
                  <a:pt x="1634210" y="0"/>
                </a:moveTo>
                <a:lnTo>
                  <a:pt x="1662415" y="0"/>
                </a:lnTo>
                <a:lnTo>
                  <a:pt x="1654935" y="3040"/>
                </a:lnTo>
                <a:close/>
                <a:moveTo>
                  <a:pt x="679677" y="0"/>
                </a:moveTo>
                <a:lnTo>
                  <a:pt x="707889" y="0"/>
                </a:lnTo>
                <a:lnTo>
                  <a:pt x="700403" y="3040"/>
                </a:lnTo>
                <a:cubicBezTo>
                  <a:pt x="826753" y="3040"/>
                  <a:pt x="879398" y="129618"/>
                  <a:pt x="761604" y="207771"/>
                </a:cubicBezTo>
                <a:lnTo>
                  <a:pt x="700404" y="237790"/>
                </a:lnTo>
                <a:lnTo>
                  <a:pt x="639313" y="212095"/>
                </a:lnTo>
                <a:cubicBezTo>
                  <a:pt x="620056" y="207288"/>
                  <a:pt x="601849" y="206021"/>
                  <a:pt x="584525" y="207637"/>
                </a:cubicBezTo>
                <a:cubicBezTo>
                  <a:pt x="434380" y="221648"/>
                  <a:pt x="350495" y="452262"/>
                  <a:pt x="223265" y="472539"/>
                </a:cubicBezTo>
                <a:cubicBezTo>
                  <a:pt x="367664" y="472539"/>
                  <a:pt x="415797" y="637865"/>
                  <a:pt x="223265" y="707289"/>
                </a:cubicBezTo>
                <a:cubicBezTo>
                  <a:pt x="452881" y="841070"/>
                  <a:pt x="543813" y="497623"/>
                  <a:pt x="700404" y="472539"/>
                </a:cubicBezTo>
                <a:cubicBezTo>
                  <a:pt x="574055" y="472539"/>
                  <a:pt x="521409" y="345962"/>
                  <a:pt x="639204" y="267809"/>
                </a:cubicBezTo>
                <a:lnTo>
                  <a:pt x="700404" y="237790"/>
                </a:lnTo>
                <a:lnTo>
                  <a:pt x="741902" y="257475"/>
                </a:lnTo>
                <a:cubicBezTo>
                  <a:pt x="941754" y="329869"/>
                  <a:pt x="1030746" y="26437"/>
                  <a:pt x="1177669" y="3040"/>
                </a:cubicBezTo>
                <a:lnTo>
                  <a:pt x="1156944" y="0"/>
                </a:lnTo>
                <a:lnTo>
                  <a:pt x="1185155" y="0"/>
                </a:lnTo>
                <a:lnTo>
                  <a:pt x="1177670" y="3040"/>
                </a:lnTo>
                <a:cubicBezTo>
                  <a:pt x="1304019" y="3040"/>
                  <a:pt x="1356664" y="129618"/>
                  <a:pt x="1238870" y="207771"/>
                </a:cubicBezTo>
                <a:lnTo>
                  <a:pt x="1177670" y="237790"/>
                </a:lnTo>
                <a:lnTo>
                  <a:pt x="1116580" y="212095"/>
                </a:lnTo>
                <a:cubicBezTo>
                  <a:pt x="1097322" y="207288"/>
                  <a:pt x="1079116" y="206021"/>
                  <a:pt x="1061791" y="207637"/>
                </a:cubicBezTo>
                <a:cubicBezTo>
                  <a:pt x="911643" y="221648"/>
                  <a:pt x="827738" y="452262"/>
                  <a:pt x="700405" y="472539"/>
                </a:cubicBezTo>
                <a:cubicBezTo>
                  <a:pt x="844804" y="472539"/>
                  <a:pt x="892937" y="637865"/>
                  <a:pt x="700405" y="707289"/>
                </a:cubicBezTo>
                <a:cubicBezTo>
                  <a:pt x="901430" y="824348"/>
                  <a:pt x="996081" y="576028"/>
                  <a:pt x="1121591" y="495315"/>
                </a:cubicBezTo>
                <a:lnTo>
                  <a:pt x="1177671" y="472539"/>
                </a:lnTo>
                <a:lnTo>
                  <a:pt x="1227026" y="479779"/>
                </a:lnTo>
                <a:cubicBezTo>
                  <a:pt x="1330344" y="512372"/>
                  <a:pt x="1346136" y="646543"/>
                  <a:pt x="1177671" y="707289"/>
                </a:cubicBezTo>
                <a:cubicBezTo>
                  <a:pt x="1378697" y="824348"/>
                  <a:pt x="1473348" y="575932"/>
                  <a:pt x="1598858" y="495279"/>
                </a:cubicBezTo>
                <a:lnTo>
                  <a:pt x="1654937" y="472539"/>
                </a:lnTo>
                <a:lnTo>
                  <a:pt x="1704291" y="479779"/>
                </a:lnTo>
                <a:cubicBezTo>
                  <a:pt x="1807608" y="512372"/>
                  <a:pt x="1823401" y="646543"/>
                  <a:pt x="1654936" y="707289"/>
                </a:cubicBezTo>
                <a:cubicBezTo>
                  <a:pt x="1855961" y="824348"/>
                  <a:pt x="1950612" y="575932"/>
                  <a:pt x="2076122" y="495279"/>
                </a:cubicBezTo>
                <a:lnTo>
                  <a:pt x="2132168" y="472553"/>
                </a:lnTo>
                <a:lnTo>
                  <a:pt x="2181431" y="479779"/>
                </a:lnTo>
                <a:cubicBezTo>
                  <a:pt x="2284747" y="512372"/>
                  <a:pt x="2300542" y="646543"/>
                  <a:pt x="2132076" y="707289"/>
                </a:cubicBezTo>
                <a:cubicBezTo>
                  <a:pt x="2333101" y="824348"/>
                  <a:pt x="2427752" y="575932"/>
                  <a:pt x="2553262" y="495279"/>
                </a:cubicBezTo>
                <a:lnTo>
                  <a:pt x="2609341" y="472539"/>
                </a:lnTo>
                <a:lnTo>
                  <a:pt x="2658697" y="479779"/>
                </a:lnTo>
                <a:cubicBezTo>
                  <a:pt x="2762014" y="512372"/>
                  <a:pt x="2777807" y="646543"/>
                  <a:pt x="2609341" y="707289"/>
                </a:cubicBezTo>
                <a:cubicBezTo>
                  <a:pt x="2810366" y="824348"/>
                  <a:pt x="2905018" y="575932"/>
                  <a:pt x="3030528" y="495279"/>
                </a:cubicBezTo>
                <a:lnTo>
                  <a:pt x="3086607" y="472539"/>
                </a:lnTo>
                <a:lnTo>
                  <a:pt x="3135961" y="479779"/>
                </a:lnTo>
                <a:cubicBezTo>
                  <a:pt x="3239278" y="512372"/>
                  <a:pt x="3255072" y="646543"/>
                  <a:pt x="3086606" y="707289"/>
                </a:cubicBezTo>
                <a:cubicBezTo>
                  <a:pt x="3316350" y="841070"/>
                  <a:pt x="3407155" y="497497"/>
                  <a:pt x="3563873" y="472539"/>
                </a:cubicBezTo>
                <a:cubicBezTo>
                  <a:pt x="3419474" y="472539"/>
                  <a:pt x="3371340" y="307214"/>
                  <a:pt x="3563873" y="237790"/>
                </a:cubicBezTo>
                <a:cubicBezTo>
                  <a:pt x="3362848" y="120732"/>
                  <a:pt x="3268197" y="369148"/>
                  <a:pt x="3142686" y="449800"/>
                </a:cubicBezTo>
                <a:lnTo>
                  <a:pt x="3086607" y="472539"/>
                </a:lnTo>
                <a:lnTo>
                  <a:pt x="3037253" y="465300"/>
                </a:lnTo>
                <a:cubicBezTo>
                  <a:pt x="2959765" y="440855"/>
                  <a:pt x="2931510" y="359273"/>
                  <a:pt x="2993296" y="294382"/>
                </a:cubicBezTo>
                <a:lnTo>
                  <a:pt x="3086607" y="237791"/>
                </a:lnTo>
                <a:lnTo>
                  <a:pt x="3128105" y="257475"/>
                </a:lnTo>
                <a:cubicBezTo>
                  <a:pt x="3327958" y="329869"/>
                  <a:pt x="3416949" y="26438"/>
                  <a:pt x="3563872" y="3040"/>
                </a:cubicBezTo>
                <a:lnTo>
                  <a:pt x="3543147" y="0"/>
                </a:lnTo>
                <a:lnTo>
                  <a:pt x="9143998" y="0"/>
                </a:lnTo>
                <a:lnTo>
                  <a:pt x="9143998" y="3474000"/>
                </a:lnTo>
                <a:lnTo>
                  <a:pt x="0" y="3474000"/>
                </a:lnTo>
                <a:lnTo>
                  <a:pt x="0" y="190563"/>
                </a:lnTo>
                <a:lnTo>
                  <a:pt x="12015" y="179942"/>
                </a:lnTo>
                <a:cubicBezTo>
                  <a:pt x="65272" y="125724"/>
                  <a:pt x="113394" y="60345"/>
                  <a:pt x="167184" y="25780"/>
                </a:cubicBezTo>
                <a:lnTo>
                  <a:pt x="223264" y="3040"/>
                </a:lnTo>
                <a:lnTo>
                  <a:pt x="272618" y="10280"/>
                </a:lnTo>
                <a:cubicBezTo>
                  <a:pt x="375935" y="42873"/>
                  <a:pt x="391729" y="177044"/>
                  <a:pt x="223263" y="237790"/>
                </a:cubicBezTo>
                <a:cubicBezTo>
                  <a:pt x="452879" y="371571"/>
                  <a:pt x="543811" y="27997"/>
                  <a:pt x="700402" y="3040"/>
                </a:cubicBezTo>
                <a:close/>
                <a:moveTo>
                  <a:pt x="202537" y="0"/>
                </a:moveTo>
                <a:lnTo>
                  <a:pt x="230744" y="0"/>
                </a:lnTo>
                <a:lnTo>
                  <a:pt x="223264" y="3040"/>
                </a:lnTo>
                <a:close/>
              </a:path>
            </a:pathLst>
          </a:custGeom>
          <a:solidFill>
            <a:srgbClr val="095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5304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Stadhuis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543300"/>
            <a:ext cx="6149877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9" name="Vrije vorm 18">
            <a:extLst>
              <a:ext uri="{FF2B5EF4-FFF2-40B4-BE49-F238E27FC236}">
                <a16:creationId xmlns:a16="http://schemas.microsoft.com/office/drawing/2014/main" id="{1916B075-9859-0640-B518-27E9759FED74}"/>
              </a:ext>
            </a:extLst>
          </p:cNvPr>
          <p:cNvSpPr>
            <a:spLocks noChangeAspect="1"/>
          </p:cNvSpPr>
          <p:nvPr userDrawn="1"/>
        </p:nvSpPr>
        <p:spPr>
          <a:xfrm>
            <a:off x="2" y="-1"/>
            <a:ext cx="9143999" cy="3474000"/>
          </a:xfrm>
          <a:custGeom>
            <a:avLst/>
            <a:gdLst>
              <a:gd name="connsiteX0" fmla="*/ 9133458 w 9143999"/>
              <a:gd name="connsiteY0" fmla="*/ 3173500 h 3474000"/>
              <a:gd name="connsiteX1" fmla="*/ 9135109 w 9143999"/>
              <a:gd name="connsiteY1" fmla="*/ 3173500 h 3474000"/>
              <a:gd name="connsiteX2" fmla="*/ 9143999 w 9143999"/>
              <a:gd name="connsiteY2" fmla="*/ 3173500 h 3474000"/>
              <a:gd name="connsiteX3" fmla="*/ 9143999 w 9143999"/>
              <a:gd name="connsiteY3" fmla="*/ 3474000 h 3474000"/>
              <a:gd name="connsiteX4" fmla="*/ 8759062 w 9143999"/>
              <a:gd name="connsiteY4" fmla="*/ 3474000 h 3474000"/>
              <a:gd name="connsiteX5" fmla="*/ 8759062 w 9143999"/>
              <a:gd name="connsiteY5" fmla="*/ 3205804 h 3474000"/>
              <a:gd name="connsiteX6" fmla="*/ 8759062 w 9143999"/>
              <a:gd name="connsiteY6" fmla="*/ 3184014 h 3474000"/>
              <a:gd name="connsiteX7" fmla="*/ 8759062 w 9143999"/>
              <a:gd name="connsiteY7" fmla="*/ 3174006 h 3474000"/>
              <a:gd name="connsiteX8" fmla="*/ 8776207 w 9143999"/>
              <a:gd name="connsiteY8" fmla="*/ 3174006 h 3474000"/>
              <a:gd name="connsiteX9" fmla="*/ 8776207 w 9143999"/>
              <a:gd name="connsiteY9" fmla="*/ 3205804 h 3474000"/>
              <a:gd name="connsiteX10" fmla="*/ 8793479 w 9143999"/>
              <a:gd name="connsiteY10" fmla="*/ 3205804 h 3474000"/>
              <a:gd name="connsiteX11" fmla="*/ 8793479 w 9143999"/>
              <a:gd name="connsiteY11" fmla="*/ 3237603 h 3474000"/>
              <a:gd name="connsiteX12" fmla="*/ 8810624 w 9143999"/>
              <a:gd name="connsiteY12" fmla="*/ 3237603 h 3474000"/>
              <a:gd name="connsiteX13" fmla="*/ 8810624 w 9143999"/>
              <a:gd name="connsiteY13" fmla="*/ 3269401 h 3474000"/>
              <a:gd name="connsiteX14" fmla="*/ 8827896 w 9143999"/>
              <a:gd name="connsiteY14" fmla="*/ 3269401 h 3474000"/>
              <a:gd name="connsiteX15" fmla="*/ 8827896 w 9143999"/>
              <a:gd name="connsiteY15" fmla="*/ 3301199 h 3474000"/>
              <a:gd name="connsiteX16" fmla="*/ 8845041 w 9143999"/>
              <a:gd name="connsiteY16" fmla="*/ 3301199 h 3474000"/>
              <a:gd name="connsiteX17" fmla="*/ 8845041 w 9143999"/>
              <a:gd name="connsiteY17" fmla="*/ 3269401 h 3474000"/>
              <a:gd name="connsiteX18" fmla="*/ 8862313 w 9143999"/>
              <a:gd name="connsiteY18" fmla="*/ 3269401 h 3474000"/>
              <a:gd name="connsiteX19" fmla="*/ 8862313 w 9143999"/>
              <a:gd name="connsiteY19" fmla="*/ 3237603 h 3474000"/>
              <a:gd name="connsiteX20" fmla="*/ 8879458 w 9143999"/>
              <a:gd name="connsiteY20" fmla="*/ 3237603 h 3474000"/>
              <a:gd name="connsiteX21" fmla="*/ 8879458 w 9143999"/>
              <a:gd name="connsiteY21" fmla="*/ 3205804 h 3474000"/>
              <a:gd name="connsiteX22" fmla="*/ 8896730 w 9143999"/>
              <a:gd name="connsiteY22" fmla="*/ 3205804 h 3474000"/>
              <a:gd name="connsiteX23" fmla="*/ 8896730 w 9143999"/>
              <a:gd name="connsiteY23" fmla="*/ 3174006 h 3474000"/>
              <a:gd name="connsiteX24" fmla="*/ 8909684 w 9143999"/>
              <a:gd name="connsiteY24" fmla="*/ 3174006 h 3474000"/>
              <a:gd name="connsiteX25" fmla="*/ 8909684 w 9143999"/>
              <a:gd name="connsiteY25" fmla="*/ 3205298 h 3474000"/>
              <a:gd name="connsiteX26" fmla="*/ 8926829 w 9143999"/>
              <a:gd name="connsiteY26" fmla="*/ 3205298 h 3474000"/>
              <a:gd name="connsiteX27" fmla="*/ 8926829 w 9143999"/>
              <a:gd name="connsiteY27" fmla="*/ 3237096 h 3474000"/>
              <a:gd name="connsiteX28" fmla="*/ 8944101 w 9143999"/>
              <a:gd name="connsiteY28" fmla="*/ 3237096 h 3474000"/>
              <a:gd name="connsiteX29" fmla="*/ 8944101 w 9143999"/>
              <a:gd name="connsiteY29" fmla="*/ 3268894 h 3474000"/>
              <a:gd name="connsiteX30" fmla="*/ 8961373 w 9143999"/>
              <a:gd name="connsiteY30" fmla="*/ 3268894 h 3474000"/>
              <a:gd name="connsiteX31" fmla="*/ 8961373 w 9143999"/>
              <a:gd name="connsiteY31" fmla="*/ 3300693 h 3474000"/>
              <a:gd name="connsiteX32" fmla="*/ 8968612 w 9143999"/>
              <a:gd name="connsiteY32" fmla="*/ 3300693 h 3474000"/>
              <a:gd name="connsiteX33" fmla="*/ 8978645 w 9143999"/>
              <a:gd name="connsiteY33" fmla="*/ 3300693 h 3474000"/>
              <a:gd name="connsiteX34" fmla="*/ 8978645 w 9143999"/>
              <a:gd name="connsiteY34" fmla="*/ 3332491 h 3474000"/>
              <a:gd name="connsiteX35" fmla="*/ 8995790 w 9143999"/>
              <a:gd name="connsiteY35" fmla="*/ 3332491 h 3474000"/>
              <a:gd name="connsiteX36" fmla="*/ 8995790 w 9143999"/>
              <a:gd name="connsiteY36" fmla="*/ 3364289 h 3474000"/>
              <a:gd name="connsiteX37" fmla="*/ 9013062 w 9143999"/>
              <a:gd name="connsiteY37" fmla="*/ 3364289 h 3474000"/>
              <a:gd name="connsiteX38" fmla="*/ 9013062 w 9143999"/>
              <a:gd name="connsiteY38" fmla="*/ 3396214 h 3474000"/>
              <a:gd name="connsiteX39" fmla="*/ 9030207 w 9143999"/>
              <a:gd name="connsiteY39" fmla="*/ 3396214 h 3474000"/>
              <a:gd name="connsiteX40" fmla="*/ 9030207 w 9143999"/>
              <a:gd name="connsiteY40" fmla="*/ 3364289 h 3474000"/>
              <a:gd name="connsiteX41" fmla="*/ 9036049 w 9143999"/>
              <a:gd name="connsiteY41" fmla="*/ 3364289 h 3474000"/>
              <a:gd name="connsiteX42" fmla="*/ 9047479 w 9143999"/>
              <a:gd name="connsiteY42" fmla="*/ 3364289 h 3474000"/>
              <a:gd name="connsiteX43" fmla="*/ 9047479 w 9143999"/>
              <a:gd name="connsiteY43" fmla="*/ 3332491 h 3474000"/>
              <a:gd name="connsiteX44" fmla="*/ 9064624 w 9143999"/>
              <a:gd name="connsiteY44" fmla="*/ 3332491 h 3474000"/>
              <a:gd name="connsiteX45" fmla="*/ 9064624 w 9143999"/>
              <a:gd name="connsiteY45" fmla="*/ 3300693 h 3474000"/>
              <a:gd name="connsiteX46" fmla="*/ 9068053 w 9143999"/>
              <a:gd name="connsiteY46" fmla="*/ 3300693 h 3474000"/>
              <a:gd name="connsiteX47" fmla="*/ 9081896 w 9143999"/>
              <a:gd name="connsiteY47" fmla="*/ 3300693 h 3474000"/>
              <a:gd name="connsiteX48" fmla="*/ 9081896 w 9143999"/>
              <a:gd name="connsiteY48" fmla="*/ 3268894 h 3474000"/>
              <a:gd name="connsiteX49" fmla="*/ 9099041 w 9143999"/>
              <a:gd name="connsiteY49" fmla="*/ 3268894 h 3474000"/>
              <a:gd name="connsiteX50" fmla="*/ 9099041 w 9143999"/>
              <a:gd name="connsiteY50" fmla="*/ 3237096 h 3474000"/>
              <a:gd name="connsiteX51" fmla="*/ 9116313 w 9143999"/>
              <a:gd name="connsiteY51" fmla="*/ 3237096 h 3474000"/>
              <a:gd name="connsiteX52" fmla="*/ 9116313 w 9143999"/>
              <a:gd name="connsiteY52" fmla="*/ 3205298 h 3474000"/>
              <a:gd name="connsiteX53" fmla="*/ 9133458 w 9143999"/>
              <a:gd name="connsiteY53" fmla="*/ 3205298 h 3474000"/>
              <a:gd name="connsiteX54" fmla="*/ 8367267 w 9143999"/>
              <a:gd name="connsiteY54" fmla="*/ 2869579 h 3474000"/>
              <a:gd name="connsiteX55" fmla="*/ 8759062 w 9143999"/>
              <a:gd name="connsiteY55" fmla="*/ 2869579 h 3474000"/>
              <a:gd name="connsiteX56" fmla="*/ 8759062 w 9143999"/>
              <a:gd name="connsiteY56" fmla="*/ 3142208 h 3474000"/>
              <a:gd name="connsiteX57" fmla="*/ 8759062 w 9143999"/>
              <a:gd name="connsiteY57" fmla="*/ 3164125 h 3474000"/>
              <a:gd name="connsiteX58" fmla="*/ 8759062 w 9143999"/>
              <a:gd name="connsiteY58" fmla="*/ 3174006 h 3474000"/>
              <a:gd name="connsiteX59" fmla="*/ 8741790 w 9143999"/>
              <a:gd name="connsiteY59" fmla="*/ 3174006 h 3474000"/>
              <a:gd name="connsiteX60" fmla="*/ 8741790 w 9143999"/>
              <a:gd name="connsiteY60" fmla="*/ 3142208 h 3474000"/>
              <a:gd name="connsiteX61" fmla="*/ 8724644 w 9143999"/>
              <a:gd name="connsiteY61" fmla="*/ 3142208 h 3474000"/>
              <a:gd name="connsiteX62" fmla="*/ 8724644 w 9143999"/>
              <a:gd name="connsiteY62" fmla="*/ 3110409 h 3474000"/>
              <a:gd name="connsiteX63" fmla="*/ 8707373 w 9143999"/>
              <a:gd name="connsiteY63" fmla="*/ 3110409 h 3474000"/>
              <a:gd name="connsiteX64" fmla="*/ 8707373 w 9143999"/>
              <a:gd name="connsiteY64" fmla="*/ 3078611 h 3474000"/>
              <a:gd name="connsiteX65" fmla="*/ 8690228 w 9143999"/>
              <a:gd name="connsiteY65" fmla="*/ 3078611 h 3474000"/>
              <a:gd name="connsiteX66" fmla="*/ 8690228 w 9143999"/>
              <a:gd name="connsiteY66" fmla="*/ 3046813 h 3474000"/>
              <a:gd name="connsiteX67" fmla="*/ 8672955 w 9143999"/>
              <a:gd name="connsiteY67" fmla="*/ 3046813 h 3474000"/>
              <a:gd name="connsiteX68" fmla="*/ 8672955 w 9143999"/>
              <a:gd name="connsiteY68" fmla="*/ 3078611 h 3474000"/>
              <a:gd name="connsiteX69" fmla="*/ 8655684 w 9143999"/>
              <a:gd name="connsiteY69" fmla="*/ 3078611 h 3474000"/>
              <a:gd name="connsiteX70" fmla="*/ 8655684 w 9143999"/>
              <a:gd name="connsiteY70" fmla="*/ 3110409 h 3474000"/>
              <a:gd name="connsiteX71" fmla="*/ 8638539 w 9143999"/>
              <a:gd name="connsiteY71" fmla="*/ 3110409 h 3474000"/>
              <a:gd name="connsiteX72" fmla="*/ 8638539 w 9143999"/>
              <a:gd name="connsiteY72" fmla="*/ 3142208 h 3474000"/>
              <a:gd name="connsiteX73" fmla="*/ 8621267 w 9143999"/>
              <a:gd name="connsiteY73" fmla="*/ 3142208 h 3474000"/>
              <a:gd name="connsiteX74" fmla="*/ 8621267 w 9143999"/>
              <a:gd name="connsiteY74" fmla="*/ 3174006 h 3474000"/>
              <a:gd name="connsiteX75" fmla="*/ 8608440 w 9143999"/>
              <a:gd name="connsiteY75" fmla="*/ 3174006 h 3474000"/>
              <a:gd name="connsiteX76" fmla="*/ 8608440 w 9143999"/>
              <a:gd name="connsiteY76" fmla="*/ 3142715 h 3474000"/>
              <a:gd name="connsiteX77" fmla="*/ 8591167 w 9143999"/>
              <a:gd name="connsiteY77" fmla="*/ 3142715 h 3474000"/>
              <a:gd name="connsiteX78" fmla="*/ 8591167 w 9143999"/>
              <a:gd name="connsiteY78" fmla="*/ 3110916 h 3474000"/>
              <a:gd name="connsiteX79" fmla="*/ 8574023 w 9143999"/>
              <a:gd name="connsiteY79" fmla="*/ 3110916 h 3474000"/>
              <a:gd name="connsiteX80" fmla="*/ 8574023 w 9143999"/>
              <a:gd name="connsiteY80" fmla="*/ 3079118 h 3474000"/>
              <a:gd name="connsiteX81" fmla="*/ 8556751 w 9143999"/>
              <a:gd name="connsiteY81" fmla="*/ 3079118 h 3474000"/>
              <a:gd name="connsiteX82" fmla="*/ 8556751 w 9143999"/>
              <a:gd name="connsiteY82" fmla="*/ 3047320 h 3474000"/>
              <a:gd name="connsiteX83" fmla="*/ 8549385 w 9143999"/>
              <a:gd name="connsiteY83" fmla="*/ 3047320 h 3474000"/>
              <a:gd name="connsiteX84" fmla="*/ 8539479 w 9143999"/>
              <a:gd name="connsiteY84" fmla="*/ 3047320 h 3474000"/>
              <a:gd name="connsiteX85" fmla="*/ 8539479 w 9143999"/>
              <a:gd name="connsiteY85" fmla="*/ 3015521 h 3474000"/>
              <a:gd name="connsiteX86" fmla="*/ 8522334 w 9143999"/>
              <a:gd name="connsiteY86" fmla="*/ 3015521 h 3474000"/>
              <a:gd name="connsiteX87" fmla="*/ 8522334 w 9143999"/>
              <a:gd name="connsiteY87" fmla="*/ 2983723 h 3474000"/>
              <a:gd name="connsiteX88" fmla="*/ 8505062 w 9143999"/>
              <a:gd name="connsiteY88" fmla="*/ 2983723 h 3474000"/>
              <a:gd name="connsiteX89" fmla="*/ 8505062 w 9143999"/>
              <a:gd name="connsiteY89" fmla="*/ 2951925 h 3474000"/>
              <a:gd name="connsiteX90" fmla="*/ 8487790 w 9143999"/>
              <a:gd name="connsiteY90" fmla="*/ 2951925 h 3474000"/>
              <a:gd name="connsiteX91" fmla="*/ 8487790 w 9143999"/>
              <a:gd name="connsiteY91" fmla="*/ 2983723 h 3474000"/>
              <a:gd name="connsiteX92" fmla="*/ 8481948 w 9143999"/>
              <a:gd name="connsiteY92" fmla="*/ 2983723 h 3474000"/>
              <a:gd name="connsiteX93" fmla="*/ 8470644 w 9143999"/>
              <a:gd name="connsiteY93" fmla="*/ 2983723 h 3474000"/>
              <a:gd name="connsiteX94" fmla="*/ 8470644 w 9143999"/>
              <a:gd name="connsiteY94" fmla="*/ 3015521 h 3474000"/>
              <a:gd name="connsiteX95" fmla="*/ 8453373 w 9143999"/>
              <a:gd name="connsiteY95" fmla="*/ 3015521 h 3474000"/>
              <a:gd name="connsiteX96" fmla="*/ 8453373 w 9143999"/>
              <a:gd name="connsiteY96" fmla="*/ 3047320 h 3474000"/>
              <a:gd name="connsiteX97" fmla="*/ 8449943 w 9143999"/>
              <a:gd name="connsiteY97" fmla="*/ 3047320 h 3474000"/>
              <a:gd name="connsiteX98" fmla="*/ 8436228 w 9143999"/>
              <a:gd name="connsiteY98" fmla="*/ 3047320 h 3474000"/>
              <a:gd name="connsiteX99" fmla="*/ 8436228 w 9143999"/>
              <a:gd name="connsiteY99" fmla="*/ 3079118 h 3474000"/>
              <a:gd name="connsiteX100" fmla="*/ 8418955 w 9143999"/>
              <a:gd name="connsiteY100" fmla="*/ 3079118 h 3474000"/>
              <a:gd name="connsiteX101" fmla="*/ 8418955 w 9143999"/>
              <a:gd name="connsiteY101" fmla="*/ 3110916 h 3474000"/>
              <a:gd name="connsiteX102" fmla="*/ 8401811 w 9143999"/>
              <a:gd name="connsiteY102" fmla="*/ 3110916 h 3474000"/>
              <a:gd name="connsiteX103" fmla="*/ 8401811 w 9143999"/>
              <a:gd name="connsiteY103" fmla="*/ 3142715 h 3474000"/>
              <a:gd name="connsiteX104" fmla="*/ 8384539 w 9143999"/>
              <a:gd name="connsiteY104" fmla="*/ 3142715 h 3474000"/>
              <a:gd name="connsiteX105" fmla="*/ 8384539 w 9143999"/>
              <a:gd name="connsiteY105" fmla="*/ 3174513 h 3474000"/>
              <a:gd name="connsiteX106" fmla="*/ 8383015 w 9143999"/>
              <a:gd name="connsiteY106" fmla="*/ 3174513 h 3474000"/>
              <a:gd name="connsiteX107" fmla="*/ 8367267 w 9143999"/>
              <a:gd name="connsiteY107" fmla="*/ 3174513 h 3474000"/>
              <a:gd name="connsiteX108" fmla="*/ 8367267 w 9143999"/>
              <a:gd name="connsiteY108" fmla="*/ 3184014 h 3474000"/>
              <a:gd name="connsiteX109" fmla="*/ 8367267 w 9143999"/>
              <a:gd name="connsiteY109" fmla="*/ 3208211 h 3474000"/>
              <a:gd name="connsiteX110" fmla="*/ 8367267 w 9143999"/>
              <a:gd name="connsiteY110" fmla="*/ 3474000 h 3474000"/>
              <a:gd name="connsiteX111" fmla="*/ 7975599 w 9143999"/>
              <a:gd name="connsiteY111" fmla="*/ 3474000 h 3474000"/>
              <a:gd name="connsiteX112" fmla="*/ 7975599 w 9143999"/>
              <a:gd name="connsiteY112" fmla="*/ 3205804 h 3474000"/>
              <a:gd name="connsiteX113" fmla="*/ 7975599 w 9143999"/>
              <a:gd name="connsiteY113" fmla="*/ 3184014 h 3474000"/>
              <a:gd name="connsiteX114" fmla="*/ 7975599 w 9143999"/>
              <a:gd name="connsiteY114" fmla="*/ 3174006 h 3474000"/>
              <a:gd name="connsiteX115" fmla="*/ 7992743 w 9143999"/>
              <a:gd name="connsiteY115" fmla="*/ 3174006 h 3474000"/>
              <a:gd name="connsiteX116" fmla="*/ 7992743 w 9143999"/>
              <a:gd name="connsiteY116" fmla="*/ 3205804 h 3474000"/>
              <a:gd name="connsiteX117" fmla="*/ 8010016 w 9143999"/>
              <a:gd name="connsiteY117" fmla="*/ 3205804 h 3474000"/>
              <a:gd name="connsiteX118" fmla="*/ 8010016 w 9143999"/>
              <a:gd name="connsiteY118" fmla="*/ 3237603 h 3474000"/>
              <a:gd name="connsiteX119" fmla="*/ 8027161 w 9143999"/>
              <a:gd name="connsiteY119" fmla="*/ 3237603 h 3474000"/>
              <a:gd name="connsiteX120" fmla="*/ 8027161 w 9143999"/>
              <a:gd name="connsiteY120" fmla="*/ 3269401 h 3474000"/>
              <a:gd name="connsiteX121" fmla="*/ 8044432 w 9143999"/>
              <a:gd name="connsiteY121" fmla="*/ 3269401 h 3474000"/>
              <a:gd name="connsiteX122" fmla="*/ 8044432 w 9143999"/>
              <a:gd name="connsiteY122" fmla="*/ 3301199 h 3474000"/>
              <a:gd name="connsiteX123" fmla="*/ 8061578 w 9143999"/>
              <a:gd name="connsiteY123" fmla="*/ 3301199 h 3474000"/>
              <a:gd name="connsiteX124" fmla="*/ 8061578 w 9143999"/>
              <a:gd name="connsiteY124" fmla="*/ 3269401 h 3474000"/>
              <a:gd name="connsiteX125" fmla="*/ 8078850 w 9143999"/>
              <a:gd name="connsiteY125" fmla="*/ 3269401 h 3474000"/>
              <a:gd name="connsiteX126" fmla="*/ 8078850 w 9143999"/>
              <a:gd name="connsiteY126" fmla="*/ 3237603 h 3474000"/>
              <a:gd name="connsiteX127" fmla="*/ 8095994 w 9143999"/>
              <a:gd name="connsiteY127" fmla="*/ 3237603 h 3474000"/>
              <a:gd name="connsiteX128" fmla="*/ 8095994 w 9143999"/>
              <a:gd name="connsiteY128" fmla="*/ 3205804 h 3474000"/>
              <a:gd name="connsiteX129" fmla="*/ 8113267 w 9143999"/>
              <a:gd name="connsiteY129" fmla="*/ 3205804 h 3474000"/>
              <a:gd name="connsiteX130" fmla="*/ 8113267 w 9143999"/>
              <a:gd name="connsiteY130" fmla="*/ 3174006 h 3474000"/>
              <a:gd name="connsiteX131" fmla="*/ 8126221 w 9143999"/>
              <a:gd name="connsiteY131" fmla="*/ 3174006 h 3474000"/>
              <a:gd name="connsiteX132" fmla="*/ 8126221 w 9143999"/>
              <a:gd name="connsiteY132" fmla="*/ 3205298 h 3474000"/>
              <a:gd name="connsiteX133" fmla="*/ 8143366 w 9143999"/>
              <a:gd name="connsiteY133" fmla="*/ 3205298 h 3474000"/>
              <a:gd name="connsiteX134" fmla="*/ 8143366 w 9143999"/>
              <a:gd name="connsiteY134" fmla="*/ 3237096 h 3474000"/>
              <a:gd name="connsiteX135" fmla="*/ 8160638 w 9143999"/>
              <a:gd name="connsiteY135" fmla="*/ 3237096 h 3474000"/>
              <a:gd name="connsiteX136" fmla="*/ 8160638 w 9143999"/>
              <a:gd name="connsiteY136" fmla="*/ 3268894 h 3474000"/>
              <a:gd name="connsiteX137" fmla="*/ 8177910 w 9143999"/>
              <a:gd name="connsiteY137" fmla="*/ 3268894 h 3474000"/>
              <a:gd name="connsiteX138" fmla="*/ 8177910 w 9143999"/>
              <a:gd name="connsiteY138" fmla="*/ 3300693 h 3474000"/>
              <a:gd name="connsiteX139" fmla="*/ 8185149 w 9143999"/>
              <a:gd name="connsiteY139" fmla="*/ 3300693 h 3474000"/>
              <a:gd name="connsiteX140" fmla="*/ 8195181 w 9143999"/>
              <a:gd name="connsiteY140" fmla="*/ 3300693 h 3474000"/>
              <a:gd name="connsiteX141" fmla="*/ 8195181 w 9143999"/>
              <a:gd name="connsiteY141" fmla="*/ 3332491 h 3474000"/>
              <a:gd name="connsiteX142" fmla="*/ 8212327 w 9143999"/>
              <a:gd name="connsiteY142" fmla="*/ 3332491 h 3474000"/>
              <a:gd name="connsiteX143" fmla="*/ 8212327 w 9143999"/>
              <a:gd name="connsiteY143" fmla="*/ 3364289 h 3474000"/>
              <a:gd name="connsiteX144" fmla="*/ 8229599 w 9143999"/>
              <a:gd name="connsiteY144" fmla="*/ 3364289 h 3474000"/>
              <a:gd name="connsiteX145" fmla="*/ 8229599 w 9143999"/>
              <a:gd name="connsiteY145" fmla="*/ 3396214 h 3474000"/>
              <a:gd name="connsiteX146" fmla="*/ 8246743 w 9143999"/>
              <a:gd name="connsiteY146" fmla="*/ 3396214 h 3474000"/>
              <a:gd name="connsiteX147" fmla="*/ 8246743 w 9143999"/>
              <a:gd name="connsiteY147" fmla="*/ 3364289 h 3474000"/>
              <a:gd name="connsiteX148" fmla="*/ 8252586 w 9143999"/>
              <a:gd name="connsiteY148" fmla="*/ 3364289 h 3474000"/>
              <a:gd name="connsiteX149" fmla="*/ 8264016 w 9143999"/>
              <a:gd name="connsiteY149" fmla="*/ 3364289 h 3474000"/>
              <a:gd name="connsiteX150" fmla="*/ 8264016 w 9143999"/>
              <a:gd name="connsiteY150" fmla="*/ 3332491 h 3474000"/>
              <a:gd name="connsiteX151" fmla="*/ 8281161 w 9143999"/>
              <a:gd name="connsiteY151" fmla="*/ 3332491 h 3474000"/>
              <a:gd name="connsiteX152" fmla="*/ 8281161 w 9143999"/>
              <a:gd name="connsiteY152" fmla="*/ 3300693 h 3474000"/>
              <a:gd name="connsiteX153" fmla="*/ 8284590 w 9143999"/>
              <a:gd name="connsiteY153" fmla="*/ 3300693 h 3474000"/>
              <a:gd name="connsiteX154" fmla="*/ 8298433 w 9143999"/>
              <a:gd name="connsiteY154" fmla="*/ 3300693 h 3474000"/>
              <a:gd name="connsiteX155" fmla="*/ 8298433 w 9143999"/>
              <a:gd name="connsiteY155" fmla="*/ 3268894 h 3474000"/>
              <a:gd name="connsiteX156" fmla="*/ 8315578 w 9143999"/>
              <a:gd name="connsiteY156" fmla="*/ 3268894 h 3474000"/>
              <a:gd name="connsiteX157" fmla="*/ 8315578 w 9143999"/>
              <a:gd name="connsiteY157" fmla="*/ 3237096 h 3474000"/>
              <a:gd name="connsiteX158" fmla="*/ 8332850 w 9143999"/>
              <a:gd name="connsiteY158" fmla="*/ 3237096 h 3474000"/>
              <a:gd name="connsiteX159" fmla="*/ 8332850 w 9143999"/>
              <a:gd name="connsiteY159" fmla="*/ 3205298 h 3474000"/>
              <a:gd name="connsiteX160" fmla="*/ 8349994 w 9143999"/>
              <a:gd name="connsiteY160" fmla="*/ 3205298 h 3474000"/>
              <a:gd name="connsiteX161" fmla="*/ 8349994 w 9143999"/>
              <a:gd name="connsiteY161" fmla="*/ 3173500 h 3474000"/>
              <a:gd name="connsiteX162" fmla="*/ 8351646 w 9143999"/>
              <a:gd name="connsiteY162" fmla="*/ 3173500 h 3474000"/>
              <a:gd name="connsiteX163" fmla="*/ 8367267 w 9143999"/>
              <a:gd name="connsiteY163" fmla="*/ 3173500 h 3474000"/>
              <a:gd name="connsiteX164" fmla="*/ 8367267 w 9143999"/>
              <a:gd name="connsiteY164" fmla="*/ 3164125 h 3474000"/>
              <a:gd name="connsiteX165" fmla="*/ 8367267 w 9143999"/>
              <a:gd name="connsiteY165" fmla="*/ 3139801 h 3474000"/>
              <a:gd name="connsiteX166" fmla="*/ 7583804 w 9143999"/>
              <a:gd name="connsiteY166" fmla="*/ 2869579 h 3474000"/>
              <a:gd name="connsiteX167" fmla="*/ 7975599 w 9143999"/>
              <a:gd name="connsiteY167" fmla="*/ 2869579 h 3474000"/>
              <a:gd name="connsiteX168" fmla="*/ 7975599 w 9143999"/>
              <a:gd name="connsiteY168" fmla="*/ 3142208 h 3474000"/>
              <a:gd name="connsiteX169" fmla="*/ 7975599 w 9143999"/>
              <a:gd name="connsiteY169" fmla="*/ 3164125 h 3474000"/>
              <a:gd name="connsiteX170" fmla="*/ 7975599 w 9143999"/>
              <a:gd name="connsiteY170" fmla="*/ 3174006 h 3474000"/>
              <a:gd name="connsiteX171" fmla="*/ 7958454 w 9143999"/>
              <a:gd name="connsiteY171" fmla="*/ 3174006 h 3474000"/>
              <a:gd name="connsiteX172" fmla="*/ 7958454 w 9143999"/>
              <a:gd name="connsiteY172" fmla="*/ 3142208 h 3474000"/>
              <a:gd name="connsiteX173" fmla="*/ 7941181 w 9143999"/>
              <a:gd name="connsiteY173" fmla="*/ 3142208 h 3474000"/>
              <a:gd name="connsiteX174" fmla="*/ 7941181 w 9143999"/>
              <a:gd name="connsiteY174" fmla="*/ 3110410 h 3474000"/>
              <a:gd name="connsiteX175" fmla="*/ 7923910 w 9143999"/>
              <a:gd name="connsiteY175" fmla="*/ 3110410 h 3474000"/>
              <a:gd name="connsiteX176" fmla="*/ 7923910 w 9143999"/>
              <a:gd name="connsiteY176" fmla="*/ 3078612 h 3474000"/>
              <a:gd name="connsiteX177" fmla="*/ 7906765 w 9143999"/>
              <a:gd name="connsiteY177" fmla="*/ 3078612 h 3474000"/>
              <a:gd name="connsiteX178" fmla="*/ 7906765 w 9143999"/>
              <a:gd name="connsiteY178" fmla="*/ 3046813 h 3474000"/>
              <a:gd name="connsiteX179" fmla="*/ 7889492 w 9143999"/>
              <a:gd name="connsiteY179" fmla="*/ 3046813 h 3474000"/>
              <a:gd name="connsiteX180" fmla="*/ 7889492 w 9143999"/>
              <a:gd name="connsiteY180" fmla="*/ 3078612 h 3474000"/>
              <a:gd name="connsiteX181" fmla="*/ 7872221 w 9143999"/>
              <a:gd name="connsiteY181" fmla="*/ 3078612 h 3474000"/>
              <a:gd name="connsiteX182" fmla="*/ 7872221 w 9143999"/>
              <a:gd name="connsiteY182" fmla="*/ 3110410 h 3474000"/>
              <a:gd name="connsiteX183" fmla="*/ 7855076 w 9143999"/>
              <a:gd name="connsiteY183" fmla="*/ 3110410 h 3474000"/>
              <a:gd name="connsiteX184" fmla="*/ 7855076 w 9143999"/>
              <a:gd name="connsiteY184" fmla="*/ 3142208 h 3474000"/>
              <a:gd name="connsiteX185" fmla="*/ 7837804 w 9143999"/>
              <a:gd name="connsiteY185" fmla="*/ 3142208 h 3474000"/>
              <a:gd name="connsiteX186" fmla="*/ 7837804 w 9143999"/>
              <a:gd name="connsiteY186" fmla="*/ 3174006 h 3474000"/>
              <a:gd name="connsiteX187" fmla="*/ 7824977 w 9143999"/>
              <a:gd name="connsiteY187" fmla="*/ 3174006 h 3474000"/>
              <a:gd name="connsiteX188" fmla="*/ 7824977 w 9143999"/>
              <a:gd name="connsiteY188" fmla="*/ 3142715 h 3474000"/>
              <a:gd name="connsiteX189" fmla="*/ 7807705 w 9143999"/>
              <a:gd name="connsiteY189" fmla="*/ 3142715 h 3474000"/>
              <a:gd name="connsiteX190" fmla="*/ 7807705 w 9143999"/>
              <a:gd name="connsiteY190" fmla="*/ 3110916 h 3474000"/>
              <a:gd name="connsiteX191" fmla="*/ 7790560 w 9143999"/>
              <a:gd name="connsiteY191" fmla="*/ 3110916 h 3474000"/>
              <a:gd name="connsiteX192" fmla="*/ 7790560 w 9143999"/>
              <a:gd name="connsiteY192" fmla="*/ 3079118 h 3474000"/>
              <a:gd name="connsiteX193" fmla="*/ 7773288 w 9143999"/>
              <a:gd name="connsiteY193" fmla="*/ 3079118 h 3474000"/>
              <a:gd name="connsiteX194" fmla="*/ 7773288 w 9143999"/>
              <a:gd name="connsiteY194" fmla="*/ 3047320 h 3474000"/>
              <a:gd name="connsiteX195" fmla="*/ 7765922 w 9143999"/>
              <a:gd name="connsiteY195" fmla="*/ 3047320 h 3474000"/>
              <a:gd name="connsiteX196" fmla="*/ 7756016 w 9143999"/>
              <a:gd name="connsiteY196" fmla="*/ 3047320 h 3474000"/>
              <a:gd name="connsiteX197" fmla="*/ 7756016 w 9143999"/>
              <a:gd name="connsiteY197" fmla="*/ 3015522 h 3474000"/>
              <a:gd name="connsiteX198" fmla="*/ 7738871 w 9143999"/>
              <a:gd name="connsiteY198" fmla="*/ 3015522 h 3474000"/>
              <a:gd name="connsiteX199" fmla="*/ 7738871 w 9143999"/>
              <a:gd name="connsiteY199" fmla="*/ 2983723 h 3474000"/>
              <a:gd name="connsiteX200" fmla="*/ 7721599 w 9143999"/>
              <a:gd name="connsiteY200" fmla="*/ 2983723 h 3474000"/>
              <a:gd name="connsiteX201" fmla="*/ 7721599 w 9143999"/>
              <a:gd name="connsiteY201" fmla="*/ 2951925 h 3474000"/>
              <a:gd name="connsiteX202" fmla="*/ 7704327 w 9143999"/>
              <a:gd name="connsiteY202" fmla="*/ 2951925 h 3474000"/>
              <a:gd name="connsiteX203" fmla="*/ 7704327 w 9143999"/>
              <a:gd name="connsiteY203" fmla="*/ 2983723 h 3474000"/>
              <a:gd name="connsiteX204" fmla="*/ 7698485 w 9143999"/>
              <a:gd name="connsiteY204" fmla="*/ 2983723 h 3474000"/>
              <a:gd name="connsiteX205" fmla="*/ 7687181 w 9143999"/>
              <a:gd name="connsiteY205" fmla="*/ 2983723 h 3474000"/>
              <a:gd name="connsiteX206" fmla="*/ 7687181 w 9143999"/>
              <a:gd name="connsiteY206" fmla="*/ 3015522 h 3474000"/>
              <a:gd name="connsiteX207" fmla="*/ 7669910 w 9143999"/>
              <a:gd name="connsiteY207" fmla="*/ 3015522 h 3474000"/>
              <a:gd name="connsiteX208" fmla="*/ 7669910 w 9143999"/>
              <a:gd name="connsiteY208" fmla="*/ 3047320 h 3474000"/>
              <a:gd name="connsiteX209" fmla="*/ 7666480 w 9143999"/>
              <a:gd name="connsiteY209" fmla="*/ 3047320 h 3474000"/>
              <a:gd name="connsiteX210" fmla="*/ 7652765 w 9143999"/>
              <a:gd name="connsiteY210" fmla="*/ 3047320 h 3474000"/>
              <a:gd name="connsiteX211" fmla="*/ 7652765 w 9143999"/>
              <a:gd name="connsiteY211" fmla="*/ 3079118 h 3474000"/>
              <a:gd name="connsiteX212" fmla="*/ 7635492 w 9143999"/>
              <a:gd name="connsiteY212" fmla="*/ 3079118 h 3474000"/>
              <a:gd name="connsiteX213" fmla="*/ 7635492 w 9143999"/>
              <a:gd name="connsiteY213" fmla="*/ 3110916 h 3474000"/>
              <a:gd name="connsiteX214" fmla="*/ 7618348 w 9143999"/>
              <a:gd name="connsiteY214" fmla="*/ 3110916 h 3474000"/>
              <a:gd name="connsiteX215" fmla="*/ 7618348 w 9143999"/>
              <a:gd name="connsiteY215" fmla="*/ 3142715 h 3474000"/>
              <a:gd name="connsiteX216" fmla="*/ 7601076 w 9143999"/>
              <a:gd name="connsiteY216" fmla="*/ 3142715 h 3474000"/>
              <a:gd name="connsiteX217" fmla="*/ 7601076 w 9143999"/>
              <a:gd name="connsiteY217" fmla="*/ 3174513 h 3474000"/>
              <a:gd name="connsiteX218" fmla="*/ 7599552 w 9143999"/>
              <a:gd name="connsiteY218" fmla="*/ 3174513 h 3474000"/>
              <a:gd name="connsiteX219" fmla="*/ 7583804 w 9143999"/>
              <a:gd name="connsiteY219" fmla="*/ 3174513 h 3474000"/>
              <a:gd name="connsiteX220" fmla="*/ 7583804 w 9143999"/>
              <a:gd name="connsiteY220" fmla="*/ 3184014 h 3474000"/>
              <a:gd name="connsiteX221" fmla="*/ 7583804 w 9143999"/>
              <a:gd name="connsiteY221" fmla="*/ 3208212 h 3474000"/>
              <a:gd name="connsiteX222" fmla="*/ 7583804 w 9143999"/>
              <a:gd name="connsiteY222" fmla="*/ 3474000 h 3474000"/>
              <a:gd name="connsiteX223" fmla="*/ 7192136 w 9143999"/>
              <a:gd name="connsiteY223" fmla="*/ 3474000 h 3474000"/>
              <a:gd name="connsiteX224" fmla="*/ 7192136 w 9143999"/>
              <a:gd name="connsiteY224" fmla="*/ 3205804 h 3474000"/>
              <a:gd name="connsiteX225" fmla="*/ 7192136 w 9143999"/>
              <a:gd name="connsiteY225" fmla="*/ 3184014 h 3474000"/>
              <a:gd name="connsiteX226" fmla="*/ 7192136 w 9143999"/>
              <a:gd name="connsiteY226" fmla="*/ 3174006 h 3474000"/>
              <a:gd name="connsiteX227" fmla="*/ 7209280 w 9143999"/>
              <a:gd name="connsiteY227" fmla="*/ 3174006 h 3474000"/>
              <a:gd name="connsiteX228" fmla="*/ 7209280 w 9143999"/>
              <a:gd name="connsiteY228" fmla="*/ 3205804 h 3474000"/>
              <a:gd name="connsiteX229" fmla="*/ 7226553 w 9143999"/>
              <a:gd name="connsiteY229" fmla="*/ 3205804 h 3474000"/>
              <a:gd name="connsiteX230" fmla="*/ 7226553 w 9143999"/>
              <a:gd name="connsiteY230" fmla="*/ 3237603 h 3474000"/>
              <a:gd name="connsiteX231" fmla="*/ 7243698 w 9143999"/>
              <a:gd name="connsiteY231" fmla="*/ 3237603 h 3474000"/>
              <a:gd name="connsiteX232" fmla="*/ 7243698 w 9143999"/>
              <a:gd name="connsiteY232" fmla="*/ 3269401 h 3474000"/>
              <a:gd name="connsiteX233" fmla="*/ 7260969 w 9143999"/>
              <a:gd name="connsiteY233" fmla="*/ 3269401 h 3474000"/>
              <a:gd name="connsiteX234" fmla="*/ 7260969 w 9143999"/>
              <a:gd name="connsiteY234" fmla="*/ 3301199 h 3474000"/>
              <a:gd name="connsiteX235" fmla="*/ 7278115 w 9143999"/>
              <a:gd name="connsiteY235" fmla="*/ 3301199 h 3474000"/>
              <a:gd name="connsiteX236" fmla="*/ 7278115 w 9143999"/>
              <a:gd name="connsiteY236" fmla="*/ 3269401 h 3474000"/>
              <a:gd name="connsiteX237" fmla="*/ 7295387 w 9143999"/>
              <a:gd name="connsiteY237" fmla="*/ 3269401 h 3474000"/>
              <a:gd name="connsiteX238" fmla="*/ 7295387 w 9143999"/>
              <a:gd name="connsiteY238" fmla="*/ 3237603 h 3474000"/>
              <a:gd name="connsiteX239" fmla="*/ 7312531 w 9143999"/>
              <a:gd name="connsiteY239" fmla="*/ 3237603 h 3474000"/>
              <a:gd name="connsiteX240" fmla="*/ 7312531 w 9143999"/>
              <a:gd name="connsiteY240" fmla="*/ 3205804 h 3474000"/>
              <a:gd name="connsiteX241" fmla="*/ 7329804 w 9143999"/>
              <a:gd name="connsiteY241" fmla="*/ 3205804 h 3474000"/>
              <a:gd name="connsiteX242" fmla="*/ 7329804 w 9143999"/>
              <a:gd name="connsiteY242" fmla="*/ 3174006 h 3474000"/>
              <a:gd name="connsiteX243" fmla="*/ 7342758 w 9143999"/>
              <a:gd name="connsiteY243" fmla="*/ 3174006 h 3474000"/>
              <a:gd name="connsiteX244" fmla="*/ 7342758 w 9143999"/>
              <a:gd name="connsiteY244" fmla="*/ 3205298 h 3474000"/>
              <a:gd name="connsiteX245" fmla="*/ 7359903 w 9143999"/>
              <a:gd name="connsiteY245" fmla="*/ 3205298 h 3474000"/>
              <a:gd name="connsiteX246" fmla="*/ 7359903 w 9143999"/>
              <a:gd name="connsiteY246" fmla="*/ 3237096 h 3474000"/>
              <a:gd name="connsiteX247" fmla="*/ 7377175 w 9143999"/>
              <a:gd name="connsiteY247" fmla="*/ 3237096 h 3474000"/>
              <a:gd name="connsiteX248" fmla="*/ 7377175 w 9143999"/>
              <a:gd name="connsiteY248" fmla="*/ 3268894 h 3474000"/>
              <a:gd name="connsiteX249" fmla="*/ 7394447 w 9143999"/>
              <a:gd name="connsiteY249" fmla="*/ 3268894 h 3474000"/>
              <a:gd name="connsiteX250" fmla="*/ 7394447 w 9143999"/>
              <a:gd name="connsiteY250" fmla="*/ 3300693 h 3474000"/>
              <a:gd name="connsiteX251" fmla="*/ 7401686 w 9143999"/>
              <a:gd name="connsiteY251" fmla="*/ 3300693 h 3474000"/>
              <a:gd name="connsiteX252" fmla="*/ 7411592 w 9143999"/>
              <a:gd name="connsiteY252" fmla="*/ 3300693 h 3474000"/>
              <a:gd name="connsiteX253" fmla="*/ 7411592 w 9143999"/>
              <a:gd name="connsiteY253" fmla="*/ 3332491 h 3474000"/>
              <a:gd name="connsiteX254" fmla="*/ 7428737 w 9143999"/>
              <a:gd name="connsiteY254" fmla="*/ 3332491 h 3474000"/>
              <a:gd name="connsiteX255" fmla="*/ 7428737 w 9143999"/>
              <a:gd name="connsiteY255" fmla="*/ 3364289 h 3474000"/>
              <a:gd name="connsiteX256" fmla="*/ 7446009 w 9143999"/>
              <a:gd name="connsiteY256" fmla="*/ 3364289 h 3474000"/>
              <a:gd name="connsiteX257" fmla="*/ 7446009 w 9143999"/>
              <a:gd name="connsiteY257" fmla="*/ 3396214 h 3474000"/>
              <a:gd name="connsiteX258" fmla="*/ 7463280 w 9143999"/>
              <a:gd name="connsiteY258" fmla="*/ 3396214 h 3474000"/>
              <a:gd name="connsiteX259" fmla="*/ 7463280 w 9143999"/>
              <a:gd name="connsiteY259" fmla="*/ 3364289 h 3474000"/>
              <a:gd name="connsiteX260" fmla="*/ 7469123 w 9143999"/>
              <a:gd name="connsiteY260" fmla="*/ 3364289 h 3474000"/>
              <a:gd name="connsiteX261" fmla="*/ 7480426 w 9143999"/>
              <a:gd name="connsiteY261" fmla="*/ 3364289 h 3474000"/>
              <a:gd name="connsiteX262" fmla="*/ 7480426 w 9143999"/>
              <a:gd name="connsiteY262" fmla="*/ 3332491 h 3474000"/>
              <a:gd name="connsiteX263" fmla="*/ 7497698 w 9143999"/>
              <a:gd name="connsiteY263" fmla="*/ 3332491 h 3474000"/>
              <a:gd name="connsiteX264" fmla="*/ 7497698 w 9143999"/>
              <a:gd name="connsiteY264" fmla="*/ 3300693 h 3474000"/>
              <a:gd name="connsiteX265" fmla="*/ 7501127 w 9143999"/>
              <a:gd name="connsiteY265" fmla="*/ 3300693 h 3474000"/>
              <a:gd name="connsiteX266" fmla="*/ 7514842 w 9143999"/>
              <a:gd name="connsiteY266" fmla="*/ 3300693 h 3474000"/>
              <a:gd name="connsiteX267" fmla="*/ 7514842 w 9143999"/>
              <a:gd name="connsiteY267" fmla="*/ 3268894 h 3474000"/>
              <a:gd name="connsiteX268" fmla="*/ 7532115 w 9143999"/>
              <a:gd name="connsiteY268" fmla="*/ 3268894 h 3474000"/>
              <a:gd name="connsiteX269" fmla="*/ 7532115 w 9143999"/>
              <a:gd name="connsiteY269" fmla="*/ 3237096 h 3474000"/>
              <a:gd name="connsiteX270" fmla="*/ 7549387 w 9143999"/>
              <a:gd name="connsiteY270" fmla="*/ 3237096 h 3474000"/>
              <a:gd name="connsiteX271" fmla="*/ 7549387 w 9143999"/>
              <a:gd name="connsiteY271" fmla="*/ 3205298 h 3474000"/>
              <a:gd name="connsiteX272" fmla="*/ 7566531 w 9143999"/>
              <a:gd name="connsiteY272" fmla="*/ 3205298 h 3474000"/>
              <a:gd name="connsiteX273" fmla="*/ 7566531 w 9143999"/>
              <a:gd name="connsiteY273" fmla="*/ 3173500 h 3474000"/>
              <a:gd name="connsiteX274" fmla="*/ 7568183 w 9143999"/>
              <a:gd name="connsiteY274" fmla="*/ 3173500 h 3474000"/>
              <a:gd name="connsiteX275" fmla="*/ 7583804 w 9143999"/>
              <a:gd name="connsiteY275" fmla="*/ 3173500 h 3474000"/>
              <a:gd name="connsiteX276" fmla="*/ 7583804 w 9143999"/>
              <a:gd name="connsiteY276" fmla="*/ 3164125 h 3474000"/>
              <a:gd name="connsiteX277" fmla="*/ 7583804 w 9143999"/>
              <a:gd name="connsiteY277" fmla="*/ 3139801 h 3474000"/>
              <a:gd name="connsiteX278" fmla="*/ 0 w 9143999"/>
              <a:gd name="connsiteY278" fmla="*/ 0 h 3474000"/>
              <a:gd name="connsiteX279" fmla="*/ 9143999 w 9143999"/>
              <a:gd name="connsiteY279" fmla="*/ 0 h 3474000"/>
              <a:gd name="connsiteX280" fmla="*/ 9143999 w 9143999"/>
              <a:gd name="connsiteY280" fmla="*/ 2260597 h 3474000"/>
              <a:gd name="connsiteX281" fmla="*/ 8759062 w 9143999"/>
              <a:gd name="connsiteY281" fmla="*/ 2260597 h 3474000"/>
              <a:gd name="connsiteX282" fmla="*/ 8759062 w 9143999"/>
              <a:gd name="connsiteY282" fmla="*/ 2533353 h 3474000"/>
              <a:gd name="connsiteX283" fmla="*/ 8759062 w 9143999"/>
              <a:gd name="connsiteY283" fmla="*/ 2555143 h 3474000"/>
              <a:gd name="connsiteX284" fmla="*/ 8759062 w 9143999"/>
              <a:gd name="connsiteY284" fmla="*/ 2565024 h 3474000"/>
              <a:gd name="connsiteX285" fmla="*/ 8776207 w 9143999"/>
              <a:gd name="connsiteY285" fmla="*/ 2565024 h 3474000"/>
              <a:gd name="connsiteX286" fmla="*/ 8776207 w 9143999"/>
              <a:gd name="connsiteY286" fmla="*/ 2596949 h 3474000"/>
              <a:gd name="connsiteX287" fmla="*/ 8793479 w 9143999"/>
              <a:gd name="connsiteY287" fmla="*/ 2596949 h 3474000"/>
              <a:gd name="connsiteX288" fmla="*/ 8793479 w 9143999"/>
              <a:gd name="connsiteY288" fmla="*/ 2628748 h 3474000"/>
              <a:gd name="connsiteX289" fmla="*/ 8810624 w 9143999"/>
              <a:gd name="connsiteY289" fmla="*/ 2628748 h 3474000"/>
              <a:gd name="connsiteX290" fmla="*/ 8810624 w 9143999"/>
              <a:gd name="connsiteY290" fmla="*/ 2660546 h 3474000"/>
              <a:gd name="connsiteX291" fmla="*/ 8827896 w 9143999"/>
              <a:gd name="connsiteY291" fmla="*/ 2660546 h 3474000"/>
              <a:gd name="connsiteX292" fmla="*/ 8827896 w 9143999"/>
              <a:gd name="connsiteY292" fmla="*/ 2692218 h 3474000"/>
              <a:gd name="connsiteX293" fmla="*/ 8845041 w 9143999"/>
              <a:gd name="connsiteY293" fmla="*/ 2692218 h 3474000"/>
              <a:gd name="connsiteX294" fmla="*/ 8845041 w 9143999"/>
              <a:gd name="connsiteY294" fmla="*/ 2660546 h 3474000"/>
              <a:gd name="connsiteX295" fmla="*/ 8862313 w 9143999"/>
              <a:gd name="connsiteY295" fmla="*/ 2660546 h 3474000"/>
              <a:gd name="connsiteX296" fmla="*/ 8862313 w 9143999"/>
              <a:gd name="connsiteY296" fmla="*/ 2628748 h 3474000"/>
              <a:gd name="connsiteX297" fmla="*/ 8879458 w 9143999"/>
              <a:gd name="connsiteY297" fmla="*/ 2628748 h 3474000"/>
              <a:gd name="connsiteX298" fmla="*/ 8879458 w 9143999"/>
              <a:gd name="connsiteY298" fmla="*/ 2596949 h 3474000"/>
              <a:gd name="connsiteX299" fmla="*/ 8896730 w 9143999"/>
              <a:gd name="connsiteY299" fmla="*/ 2596949 h 3474000"/>
              <a:gd name="connsiteX300" fmla="*/ 8896730 w 9143999"/>
              <a:gd name="connsiteY300" fmla="*/ 2565024 h 3474000"/>
              <a:gd name="connsiteX301" fmla="*/ 8909684 w 9143999"/>
              <a:gd name="connsiteY301" fmla="*/ 2565024 h 3474000"/>
              <a:gd name="connsiteX302" fmla="*/ 8909684 w 9143999"/>
              <a:gd name="connsiteY302" fmla="*/ 2596316 h 3474000"/>
              <a:gd name="connsiteX303" fmla="*/ 8926829 w 9143999"/>
              <a:gd name="connsiteY303" fmla="*/ 2596316 h 3474000"/>
              <a:gd name="connsiteX304" fmla="*/ 8926829 w 9143999"/>
              <a:gd name="connsiteY304" fmla="*/ 2628114 h 3474000"/>
              <a:gd name="connsiteX305" fmla="*/ 8944101 w 9143999"/>
              <a:gd name="connsiteY305" fmla="*/ 2628114 h 3474000"/>
              <a:gd name="connsiteX306" fmla="*/ 8944101 w 9143999"/>
              <a:gd name="connsiteY306" fmla="*/ 2660039 h 3474000"/>
              <a:gd name="connsiteX307" fmla="*/ 8961373 w 9143999"/>
              <a:gd name="connsiteY307" fmla="*/ 2660039 h 3474000"/>
              <a:gd name="connsiteX308" fmla="*/ 8961373 w 9143999"/>
              <a:gd name="connsiteY308" fmla="*/ 2691838 h 3474000"/>
              <a:gd name="connsiteX309" fmla="*/ 8968612 w 9143999"/>
              <a:gd name="connsiteY309" fmla="*/ 2691838 h 3474000"/>
              <a:gd name="connsiteX310" fmla="*/ 8978645 w 9143999"/>
              <a:gd name="connsiteY310" fmla="*/ 2691838 h 3474000"/>
              <a:gd name="connsiteX311" fmla="*/ 8978645 w 9143999"/>
              <a:gd name="connsiteY311" fmla="*/ 2723636 h 3474000"/>
              <a:gd name="connsiteX312" fmla="*/ 8995790 w 9143999"/>
              <a:gd name="connsiteY312" fmla="*/ 2723636 h 3474000"/>
              <a:gd name="connsiteX313" fmla="*/ 8995790 w 9143999"/>
              <a:gd name="connsiteY313" fmla="*/ 2755434 h 3474000"/>
              <a:gd name="connsiteX314" fmla="*/ 9013062 w 9143999"/>
              <a:gd name="connsiteY314" fmla="*/ 2755434 h 3474000"/>
              <a:gd name="connsiteX315" fmla="*/ 9013062 w 9143999"/>
              <a:gd name="connsiteY315" fmla="*/ 2787233 h 3474000"/>
              <a:gd name="connsiteX316" fmla="*/ 9030207 w 9143999"/>
              <a:gd name="connsiteY316" fmla="*/ 2787233 h 3474000"/>
              <a:gd name="connsiteX317" fmla="*/ 9030207 w 9143999"/>
              <a:gd name="connsiteY317" fmla="*/ 2755434 h 3474000"/>
              <a:gd name="connsiteX318" fmla="*/ 9036049 w 9143999"/>
              <a:gd name="connsiteY318" fmla="*/ 2755434 h 3474000"/>
              <a:gd name="connsiteX319" fmla="*/ 9047479 w 9143999"/>
              <a:gd name="connsiteY319" fmla="*/ 2755434 h 3474000"/>
              <a:gd name="connsiteX320" fmla="*/ 9047479 w 9143999"/>
              <a:gd name="connsiteY320" fmla="*/ 2723636 h 3474000"/>
              <a:gd name="connsiteX321" fmla="*/ 9064624 w 9143999"/>
              <a:gd name="connsiteY321" fmla="*/ 2723636 h 3474000"/>
              <a:gd name="connsiteX322" fmla="*/ 9064624 w 9143999"/>
              <a:gd name="connsiteY322" fmla="*/ 2691838 h 3474000"/>
              <a:gd name="connsiteX323" fmla="*/ 9068053 w 9143999"/>
              <a:gd name="connsiteY323" fmla="*/ 2691838 h 3474000"/>
              <a:gd name="connsiteX324" fmla="*/ 9081896 w 9143999"/>
              <a:gd name="connsiteY324" fmla="*/ 2691838 h 3474000"/>
              <a:gd name="connsiteX325" fmla="*/ 9081896 w 9143999"/>
              <a:gd name="connsiteY325" fmla="*/ 2660039 h 3474000"/>
              <a:gd name="connsiteX326" fmla="*/ 9099041 w 9143999"/>
              <a:gd name="connsiteY326" fmla="*/ 2660039 h 3474000"/>
              <a:gd name="connsiteX327" fmla="*/ 9099041 w 9143999"/>
              <a:gd name="connsiteY327" fmla="*/ 2628114 h 3474000"/>
              <a:gd name="connsiteX328" fmla="*/ 9116313 w 9143999"/>
              <a:gd name="connsiteY328" fmla="*/ 2628114 h 3474000"/>
              <a:gd name="connsiteX329" fmla="*/ 9116313 w 9143999"/>
              <a:gd name="connsiteY329" fmla="*/ 2596316 h 3474000"/>
              <a:gd name="connsiteX330" fmla="*/ 9133458 w 9143999"/>
              <a:gd name="connsiteY330" fmla="*/ 2596316 h 3474000"/>
              <a:gd name="connsiteX331" fmla="*/ 9133458 w 9143999"/>
              <a:gd name="connsiteY331" fmla="*/ 2564518 h 3474000"/>
              <a:gd name="connsiteX332" fmla="*/ 9135109 w 9143999"/>
              <a:gd name="connsiteY332" fmla="*/ 2564518 h 3474000"/>
              <a:gd name="connsiteX333" fmla="*/ 9143999 w 9143999"/>
              <a:gd name="connsiteY333" fmla="*/ 2564518 h 3474000"/>
              <a:gd name="connsiteX334" fmla="*/ 9143999 w 9143999"/>
              <a:gd name="connsiteY334" fmla="*/ 2869579 h 3474000"/>
              <a:gd name="connsiteX335" fmla="*/ 8759062 w 9143999"/>
              <a:gd name="connsiteY335" fmla="*/ 2869579 h 3474000"/>
              <a:gd name="connsiteX336" fmla="*/ 8759062 w 9143999"/>
              <a:gd name="connsiteY336" fmla="*/ 2596949 h 3474000"/>
              <a:gd name="connsiteX337" fmla="*/ 8759062 w 9143999"/>
              <a:gd name="connsiteY337" fmla="*/ 2575033 h 3474000"/>
              <a:gd name="connsiteX338" fmla="*/ 8759062 w 9143999"/>
              <a:gd name="connsiteY338" fmla="*/ 2565151 h 3474000"/>
              <a:gd name="connsiteX339" fmla="*/ 8741790 w 9143999"/>
              <a:gd name="connsiteY339" fmla="*/ 2565151 h 3474000"/>
              <a:gd name="connsiteX340" fmla="*/ 8741790 w 9143999"/>
              <a:gd name="connsiteY340" fmla="*/ 2533353 h 3474000"/>
              <a:gd name="connsiteX341" fmla="*/ 8724644 w 9143999"/>
              <a:gd name="connsiteY341" fmla="*/ 2533353 h 3474000"/>
              <a:gd name="connsiteX342" fmla="*/ 8724644 w 9143999"/>
              <a:gd name="connsiteY342" fmla="*/ 2501554 h 3474000"/>
              <a:gd name="connsiteX343" fmla="*/ 8707373 w 9143999"/>
              <a:gd name="connsiteY343" fmla="*/ 2501554 h 3474000"/>
              <a:gd name="connsiteX344" fmla="*/ 8707373 w 9143999"/>
              <a:gd name="connsiteY344" fmla="*/ 2469756 h 3474000"/>
              <a:gd name="connsiteX345" fmla="*/ 8690228 w 9143999"/>
              <a:gd name="connsiteY345" fmla="*/ 2469756 h 3474000"/>
              <a:gd name="connsiteX346" fmla="*/ 8690228 w 9143999"/>
              <a:gd name="connsiteY346" fmla="*/ 2437958 h 3474000"/>
              <a:gd name="connsiteX347" fmla="*/ 8672955 w 9143999"/>
              <a:gd name="connsiteY347" fmla="*/ 2437958 h 3474000"/>
              <a:gd name="connsiteX348" fmla="*/ 8672955 w 9143999"/>
              <a:gd name="connsiteY348" fmla="*/ 2469756 h 3474000"/>
              <a:gd name="connsiteX349" fmla="*/ 8655684 w 9143999"/>
              <a:gd name="connsiteY349" fmla="*/ 2469756 h 3474000"/>
              <a:gd name="connsiteX350" fmla="*/ 8655684 w 9143999"/>
              <a:gd name="connsiteY350" fmla="*/ 2501554 h 3474000"/>
              <a:gd name="connsiteX351" fmla="*/ 8638539 w 9143999"/>
              <a:gd name="connsiteY351" fmla="*/ 2501554 h 3474000"/>
              <a:gd name="connsiteX352" fmla="*/ 8638539 w 9143999"/>
              <a:gd name="connsiteY352" fmla="*/ 2533353 h 3474000"/>
              <a:gd name="connsiteX353" fmla="*/ 8621267 w 9143999"/>
              <a:gd name="connsiteY353" fmla="*/ 2533353 h 3474000"/>
              <a:gd name="connsiteX354" fmla="*/ 8621267 w 9143999"/>
              <a:gd name="connsiteY354" fmla="*/ 2565151 h 3474000"/>
              <a:gd name="connsiteX355" fmla="*/ 8608440 w 9143999"/>
              <a:gd name="connsiteY355" fmla="*/ 2565151 h 3474000"/>
              <a:gd name="connsiteX356" fmla="*/ 8608440 w 9143999"/>
              <a:gd name="connsiteY356" fmla="*/ 2533860 h 3474000"/>
              <a:gd name="connsiteX357" fmla="*/ 8591167 w 9143999"/>
              <a:gd name="connsiteY357" fmla="*/ 2533860 h 3474000"/>
              <a:gd name="connsiteX358" fmla="*/ 8591167 w 9143999"/>
              <a:gd name="connsiteY358" fmla="*/ 2502061 h 3474000"/>
              <a:gd name="connsiteX359" fmla="*/ 8573895 w 9143999"/>
              <a:gd name="connsiteY359" fmla="*/ 2502061 h 3474000"/>
              <a:gd name="connsiteX360" fmla="*/ 8573895 w 9143999"/>
              <a:gd name="connsiteY360" fmla="*/ 2470263 h 3474000"/>
              <a:gd name="connsiteX361" fmla="*/ 8556751 w 9143999"/>
              <a:gd name="connsiteY361" fmla="*/ 2470263 h 3474000"/>
              <a:gd name="connsiteX362" fmla="*/ 8556751 w 9143999"/>
              <a:gd name="connsiteY362" fmla="*/ 2438465 h 3474000"/>
              <a:gd name="connsiteX363" fmla="*/ 8549385 w 9143999"/>
              <a:gd name="connsiteY363" fmla="*/ 2438465 h 3474000"/>
              <a:gd name="connsiteX364" fmla="*/ 8539479 w 9143999"/>
              <a:gd name="connsiteY364" fmla="*/ 2438465 h 3474000"/>
              <a:gd name="connsiteX365" fmla="*/ 8539479 w 9143999"/>
              <a:gd name="connsiteY365" fmla="*/ 2406539 h 3474000"/>
              <a:gd name="connsiteX366" fmla="*/ 8522334 w 9143999"/>
              <a:gd name="connsiteY366" fmla="*/ 2406539 h 3474000"/>
              <a:gd name="connsiteX367" fmla="*/ 8522334 w 9143999"/>
              <a:gd name="connsiteY367" fmla="*/ 2374741 h 3474000"/>
              <a:gd name="connsiteX368" fmla="*/ 8505062 w 9143999"/>
              <a:gd name="connsiteY368" fmla="*/ 2374741 h 3474000"/>
              <a:gd name="connsiteX369" fmla="*/ 8505062 w 9143999"/>
              <a:gd name="connsiteY369" fmla="*/ 2342943 h 3474000"/>
              <a:gd name="connsiteX370" fmla="*/ 8487917 w 9143999"/>
              <a:gd name="connsiteY370" fmla="*/ 2342943 h 3474000"/>
              <a:gd name="connsiteX371" fmla="*/ 8487917 w 9143999"/>
              <a:gd name="connsiteY371" fmla="*/ 2374741 h 3474000"/>
              <a:gd name="connsiteX372" fmla="*/ 8481948 w 9143999"/>
              <a:gd name="connsiteY372" fmla="*/ 2374741 h 3474000"/>
              <a:gd name="connsiteX373" fmla="*/ 8470644 w 9143999"/>
              <a:gd name="connsiteY373" fmla="*/ 2374741 h 3474000"/>
              <a:gd name="connsiteX374" fmla="*/ 8470644 w 9143999"/>
              <a:gd name="connsiteY374" fmla="*/ 2406539 h 3474000"/>
              <a:gd name="connsiteX375" fmla="*/ 8453373 w 9143999"/>
              <a:gd name="connsiteY375" fmla="*/ 2406539 h 3474000"/>
              <a:gd name="connsiteX376" fmla="*/ 8453373 w 9143999"/>
              <a:gd name="connsiteY376" fmla="*/ 2438465 h 3474000"/>
              <a:gd name="connsiteX377" fmla="*/ 8449943 w 9143999"/>
              <a:gd name="connsiteY377" fmla="*/ 2438465 h 3474000"/>
              <a:gd name="connsiteX378" fmla="*/ 8436228 w 9143999"/>
              <a:gd name="connsiteY378" fmla="*/ 2438465 h 3474000"/>
              <a:gd name="connsiteX379" fmla="*/ 8436228 w 9143999"/>
              <a:gd name="connsiteY379" fmla="*/ 2470263 h 3474000"/>
              <a:gd name="connsiteX380" fmla="*/ 8418955 w 9143999"/>
              <a:gd name="connsiteY380" fmla="*/ 2470263 h 3474000"/>
              <a:gd name="connsiteX381" fmla="*/ 8418955 w 9143999"/>
              <a:gd name="connsiteY381" fmla="*/ 2502061 h 3474000"/>
              <a:gd name="connsiteX382" fmla="*/ 8401811 w 9143999"/>
              <a:gd name="connsiteY382" fmla="*/ 2502061 h 3474000"/>
              <a:gd name="connsiteX383" fmla="*/ 8401811 w 9143999"/>
              <a:gd name="connsiteY383" fmla="*/ 2533860 h 3474000"/>
              <a:gd name="connsiteX384" fmla="*/ 8384539 w 9143999"/>
              <a:gd name="connsiteY384" fmla="*/ 2533860 h 3474000"/>
              <a:gd name="connsiteX385" fmla="*/ 8384539 w 9143999"/>
              <a:gd name="connsiteY385" fmla="*/ 2565658 h 3474000"/>
              <a:gd name="connsiteX386" fmla="*/ 8383015 w 9143999"/>
              <a:gd name="connsiteY386" fmla="*/ 2565658 h 3474000"/>
              <a:gd name="connsiteX387" fmla="*/ 8367267 w 9143999"/>
              <a:gd name="connsiteY387" fmla="*/ 2565658 h 3474000"/>
              <a:gd name="connsiteX388" fmla="*/ 8367267 w 9143999"/>
              <a:gd name="connsiteY388" fmla="*/ 2575033 h 3474000"/>
              <a:gd name="connsiteX389" fmla="*/ 8367267 w 9143999"/>
              <a:gd name="connsiteY389" fmla="*/ 2599230 h 3474000"/>
              <a:gd name="connsiteX390" fmla="*/ 8367267 w 9143999"/>
              <a:gd name="connsiteY390" fmla="*/ 2869579 h 3474000"/>
              <a:gd name="connsiteX391" fmla="*/ 7975599 w 9143999"/>
              <a:gd name="connsiteY391" fmla="*/ 2869579 h 3474000"/>
              <a:gd name="connsiteX392" fmla="*/ 7975599 w 9143999"/>
              <a:gd name="connsiteY392" fmla="*/ 2596949 h 3474000"/>
              <a:gd name="connsiteX393" fmla="*/ 7975599 w 9143999"/>
              <a:gd name="connsiteY393" fmla="*/ 2575033 h 3474000"/>
              <a:gd name="connsiteX394" fmla="*/ 7975599 w 9143999"/>
              <a:gd name="connsiteY394" fmla="*/ 2565151 h 3474000"/>
              <a:gd name="connsiteX395" fmla="*/ 7958327 w 9143999"/>
              <a:gd name="connsiteY395" fmla="*/ 2565151 h 3474000"/>
              <a:gd name="connsiteX396" fmla="*/ 7958327 w 9143999"/>
              <a:gd name="connsiteY396" fmla="*/ 2533353 h 3474000"/>
              <a:gd name="connsiteX397" fmla="*/ 7941055 w 9143999"/>
              <a:gd name="connsiteY397" fmla="*/ 2533353 h 3474000"/>
              <a:gd name="connsiteX398" fmla="*/ 7941055 w 9143999"/>
              <a:gd name="connsiteY398" fmla="*/ 2501554 h 3474000"/>
              <a:gd name="connsiteX399" fmla="*/ 7923910 w 9143999"/>
              <a:gd name="connsiteY399" fmla="*/ 2501554 h 3474000"/>
              <a:gd name="connsiteX400" fmla="*/ 7923910 w 9143999"/>
              <a:gd name="connsiteY400" fmla="*/ 2469756 h 3474000"/>
              <a:gd name="connsiteX401" fmla="*/ 7906765 w 9143999"/>
              <a:gd name="connsiteY401" fmla="*/ 2469756 h 3474000"/>
              <a:gd name="connsiteX402" fmla="*/ 7906765 w 9143999"/>
              <a:gd name="connsiteY402" fmla="*/ 2437958 h 3474000"/>
              <a:gd name="connsiteX403" fmla="*/ 7889492 w 9143999"/>
              <a:gd name="connsiteY403" fmla="*/ 2437958 h 3474000"/>
              <a:gd name="connsiteX404" fmla="*/ 7889492 w 9143999"/>
              <a:gd name="connsiteY404" fmla="*/ 2469756 h 3474000"/>
              <a:gd name="connsiteX405" fmla="*/ 7872221 w 9143999"/>
              <a:gd name="connsiteY405" fmla="*/ 2469756 h 3474000"/>
              <a:gd name="connsiteX406" fmla="*/ 7872221 w 9143999"/>
              <a:gd name="connsiteY406" fmla="*/ 2501554 h 3474000"/>
              <a:gd name="connsiteX407" fmla="*/ 7855076 w 9143999"/>
              <a:gd name="connsiteY407" fmla="*/ 2501554 h 3474000"/>
              <a:gd name="connsiteX408" fmla="*/ 7855076 w 9143999"/>
              <a:gd name="connsiteY408" fmla="*/ 2533353 h 3474000"/>
              <a:gd name="connsiteX409" fmla="*/ 7837804 w 9143999"/>
              <a:gd name="connsiteY409" fmla="*/ 2533353 h 3474000"/>
              <a:gd name="connsiteX410" fmla="*/ 7837804 w 9143999"/>
              <a:gd name="connsiteY410" fmla="*/ 2565151 h 3474000"/>
              <a:gd name="connsiteX411" fmla="*/ 7824850 w 9143999"/>
              <a:gd name="connsiteY411" fmla="*/ 2565151 h 3474000"/>
              <a:gd name="connsiteX412" fmla="*/ 7824850 w 9143999"/>
              <a:gd name="connsiteY412" fmla="*/ 2533860 h 3474000"/>
              <a:gd name="connsiteX413" fmla="*/ 7807705 w 9143999"/>
              <a:gd name="connsiteY413" fmla="*/ 2533860 h 3474000"/>
              <a:gd name="connsiteX414" fmla="*/ 7807705 w 9143999"/>
              <a:gd name="connsiteY414" fmla="*/ 2502061 h 3474000"/>
              <a:gd name="connsiteX415" fmla="*/ 7790432 w 9143999"/>
              <a:gd name="connsiteY415" fmla="*/ 2502061 h 3474000"/>
              <a:gd name="connsiteX416" fmla="*/ 7790432 w 9143999"/>
              <a:gd name="connsiteY416" fmla="*/ 2470263 h 3474000"/>
              <a:gd name="connsiteX417" fmla="*/ 7773288 w 9143999"/>
              <a:gd name="connsiteY417" fmla="*/ 2470263 h 3474000"/>
              <a:gd name="connsiteX418" fmla="*/ 7773288 w 9143999"/>
              <a:gd name="connsiteY418" fmla="*/ 2438465 h 3474000"/>
              <a:gd name="connsiteX419" fmla="*/ 7765922 w 9143999"/>
              <a:gd name="connsiteY419" fmla="*/ 2438465 h 3474000"/>
              <a:gd name="connsiteX420" fmla="*/ 7756016 w 9143999"/>
              <a:gd name="connsiteY420" fmla="*/ 2438465 h 3474000"/>
              <a:gd name="connsiteX421" fmla="*/ 7756016 w 9143999"/>
              <a:gd name="connsiteY421" fmla="*/ 2406539 h 3474000"/>
              <a:gd name="connsiteX422" fmla="*/ 7738871 w 9143999"/>
              <a:gd name="connsiteY422" fmla="*/ 2406539 h 3474000"/>
              <a:gd name="connsiteX423" fmla="*/ 7738871 w 9143999"/>
              <a:gd name="connsiteY423" fmla="*/ 2374741 h 3474000"/>
              <a:gd name="connsiteX424" fmla="*/ 7721599 w 9143999"/>
              <a:gd name="connsiteY424" fmla="*/ 2374741 h 3474000"/>
              <a:gd name="connsiteX425" fmla="*/ 7721599 w 9143999"/>
              <a:gd name="connsiteY425" fmla="*/ 2342943 h 3474000"/>
              <a:gd name="connsiteX426" fmla="*/ 7704327 w 9143999"/>
              <a:gd name="connsiteY426" fmla="*/ 2342943 h 3474000"/>
              <a:gd name="connsiteX427" fmla="*/ 7704327 w 9143999"/>
              <a:gd name="connsiteY427" fmla="*/ 2374741 h 3474000"/>
              <a:gd name="connsiteX428" fmla="*/ 7698485 w 9143999"/>
              <a:gd name="connsiteY428" fmla="*/ 2374741 h 3474000"/>
              <a:gd name="connsiteX429" fmla="*/ 7687181 w 9143999"/>
              <a:gd name="connsiteY429" fmla="*/ 2374741 h 3474000"/>
              <a:gd name="connsiteX430" fmla="*/ 7687181 w 9143999"/>
              <a:gd name="connsiteY430" fmla="*/ 2406539 h 3474000"/>
              <a:gd name="connsiteX431" fmla="*/ 7669910 w 9143999"/>
              <a:gd name="connsiteY431" fmla="*/ 2406539 h 3474000"/>
              <a:gd name="connsiteX432" fmla="*/ 7669910 w 9143999"/>
              <a:gd name="connsiteY432" fmla="*/ 2438465 h 3474000"/>
              <a:gd name="connsiteX433" fmla="*/ 7666480 w 9143999"/>
              <a:gd name="connsiteY433" fmla="*/ 2438465 h 3474000"/>
              <a:gd name="connsiteX434" fmla="*/ 7652765 w 9143999"/>
              <a:gd name="connsiteY434" fmla="*/ 2438465 h 3474000"/>
              <a:gd name="connsiteX435" fmla="*/ 7652765 w 9143999"/>
              <a:gd name="connsiteY435" fmla="*/ 2470263 h 3474000"/>
              <a:gd name="connsiteX436" fmla="*/ 7635492 w 9143999"/>
              <a:gd name="connsiteY436" fmla="*/ 2470263 h 3474000"/>
              <a:gd name="connsiteX437" fmla="*/ 7635492 w 9143999"/>
              <a:gd name="connsiteY437" fmla="*/ 2502061 h 3474000"/>
              <a:gd name="connsiteX438" fmla="*/ 7618348 w 9143999"/>
              <a:gd name="connsiteY438" fmla="*/ 2502061 h 3474000"/>
              <a:gd name="connsiteX439" fmla="*/ 7618348 w 9143999"/>
              <a:gd name="connsiteY439" fmla="*/ 2533860 h 3474000"/>
              <a:gd name="connsiteX440" fmla="*/ 7601076 w 9143999"/>
              <a:gd name="connsiteY440" fmla="*/ 2533860 h 3474000"/>
              <a:gd name="connsiteX441" fmla="*/ 7601076 w 9143999"/>
              <a:gd name="connsiteY441" fmla="*/ 2565658 h 3474000"/>
              <a:gd name="connsiteX442" fmla="*/ 7599552 w 9143999"/>
              <a:gd name="connsiteY442" fmla="*/ 2565658 h 3474000"/>
              <a:gd name="connsiteX443" fmla="*/ 7583804 w 9143999"/>
              <a:gd name="connsiteY443" fmla="*/ 2565658 h 3474000"/>
              <a:gd name="connsiteX444" fmla="*/ 7583804 w 9143999"/>
              <a:gd name="connsiteY444" fmla="*/ 2575033 h 3474000"/>
              <a:gd name="connsiteX445" fmla="*/ 7583804 w 9143999"/>
              <a:gd name="connsiteY445" fmla="*/ 2599230 h 3474000"/>
              <a:gd name="connsiteX446" fmla="*/ 7583804 w 9143999"/>
              <a:gd name="connsiteY446" fmla="*/ 2869579 h 3474000"/>
              <a:gd name="connsiteX447" fmla="*/ 7192136 w 9143999"/>
              <a:gd name="connsiteY447" fmla="*/ 2869579 h 3474000"/>
              <a:gd name="connsiteX448" fmla="*/ 7192136 w 9143999"/>
              <a:gd name="connsiteY448" fmla="*/ 2596949 h 3474000"/>
              <a:gd name="connsiteX449" fmla="*/ 7192136 w 9143999"/>
              <a:gd name="connsiteY449" fmla="*/ 2575033 h 3474000"/>
              <a:gd name="connsiteX450" fmla="*/ 7192136 w 9143999"/>
              <a:gd name="connsiteY450" fmla="*/ 2565151 h 3474000"/>
              <a:gd name="connsiteX451" fmla="*/ 7174864 w 9143999"/>
              <a:gd name="connsiteY451" fmla="*/ 2565151 h 3474000"/>
              <a:gd name="connsiteX452" fmla="*/ 7174864 w 9143999"/>
              <a:gd name="connsiteY452" fmla="*/ 2533353 h 3474000"/>
              <a:gd name="connsiteX453" fmla="*/ 7157592 w 9143999"/>
              <a:gd name="connsiteY453" fmla="*/ 2533353 h 3474000"/>
              <a:gd name="connsiteX454" fmla="*/ 7157592 w 9143999"/>
              <a:gd name="connsiteY454" fmla="*/ 2501554 h 3474000"/>
              <a:gd name="connsiteX455" fmla="*/ 7140447 w 9143999"/>
              <a:gd name="connsiteY455" fmla="*/ 2501554 h 3474000"/>
              <a:gd name="connsiteX456" fmla="*/ 7140447 w 9143999"/>
              <a:gd name="connsiteY456" fmla="*/ 2469756 h 3474000"/>
              <a:gd name="connsiteX457" fmla="*/ 7123302 w 9143999"/>
              <a:gd name="connsiteY457" fmla="*/ 2469756 h 3474000"/>
              <a:gd name="connsiteX458" fmla="*/ 7123302 w 9143999"/>
              <a:gd name="connsiteY458" fmla="*/ 2437958 h 3474000"/>
              <a:gd name="connsiteX459" fmla="*/ 7106030 w 9143999"/>
              <a:gd name="connsiteY459" fmla="*/ 2437958 h 3474000"/>
              <a:gd name="connsiteX460" fmla="*/ 7106030 w 9143999"/>
              <a:gd name="connsiteY460" fmla="*/ 2469756 h 3474000"/>
              <a:gd name="connsiteX461" fmla="*/ 7088758 w 9143999"/>
              <a:gd name="connsiteY461" fmla="*/ 2469756 h 3474000"/>
              <a:gd name="connsiteX462" fmla="*/ 7088758 w 9143999"/>
              <a:gd name="connsiteY462" fmla="*/ 2501554 h 3474000"/>
              <a:gd name="connsiteX463" fmla="*/ 7071613 w 9143999"/>
              <a:gd name="connsiteY463" fmla="*/ 2501554 h 3474000"/>
              <a:gd name="connsiteX464" fmla="*/ 7071613 w 9143999"/>
              <a:gd name="connsiteY464" fmla="*/ 2533353 h 3474000"/>
              <a:gd name="connsiteX465" fmla="*/ 7054341 w 9143999"/>
              <a:gd name="connsiteY465" fmla="*/ 2533353 h 3474000"/>
              <a:gd name="connsiteX466" fmla="*/ 7054341 w 9143999"/>
              <a:gd name="connsiteY466" fmla="*/ 2565151 h 3474000"/>
              <a:gd name="connsiteX467" fmla="*/ 7041514 w 9143999"/>
              <a:gd name="connsiteY467" fmla="*/ 2565151 h 3474000"/>
              <a:gd name="connsiteX468" fmla="*/ 7041514 w 9143999"/>
              <a:gd name="connsiteY468" fmla="*/ 2533860 h 3474000"/>
              <a:gd name="connsiteX469" fmla="*/ 7024242 w 9143999"/>
              <a:gd name="connsiteY469" fmla="*/ 2533860 h 3474000"/>
              <a:gd name="connsiteX470" fmla="*/ 7024242 w 9143999"/>
              <a:gd name="connsiteY470" fmla="*/ 2502061 h 3474000"/>
              <a:gd name="connsiteX471" fmla="*/ 7006969 w 9143999"/>
              <a:gd name="connsiteY471" fmla="*/ 2502061 h 3474000"/>
              <a:gd name="connsiteX472" fmla="*/ 7006969 w 9143999"/>
              <a:gd name="connsiteY472" fmla="*/ 2470263 h 3474000"/>
              <a:gd name="connsiteX473" fmla="*/ 6989825 w 9143999"/>
              <a:gd name="connsiteY473" fmla="*/ 2470263 h 3474000"/>
              <a:gd name="connsiteX474" fmla="*/ 6989825 w 9143999"/>
              <a:gd name="connsiteY474" fmla="*/ 2438465 h 3474000"/>
              <a:gd name="connsiteX475" fmla="*/ 6982459 w 9143999"/>
              <a:gd name="connsiteY475" fmla="*/ 2438465 h 3474000"/>
              <a:gd name="connsiteX476" fmla="*/ 6972553 w 9143999"/>
              <a:gd name="connsiteY476" fmla="*/ 2438465 h 3474000"/>
              <a:gd name="connsiteX477" fmla="*/ 6972553 w 9143999"/>
              <a:gd name="connsiteY477" fmla="*/ 2406539 h 3474000"/>
              <a:gd name="connsiteX478" fmla="*/ 6955408 w 9143999"/>
              <a:gd name="connsiteY478" fmla="*/ 2406539 h 3474000"/>
              <a:gd name="connsiteX479" fmla="*/ 6955408 w 9143999"/>
              <a:gd name="connsiteY479" fmla="*/ 2374741 h 3474000"/>
              <a:gd name="connsiteX480" fmla="*/ 6938136 w 9143999"/>
              <a:gd name="connsiteY480" fmla="*/ 2374741 h 3474000"/>
              <a:gd name="connsiteX481" fmla="*/ 6938136 w 9143999"/>
              <a:gd name="connsiteY481" fmla="*/ 2342943 h 3474000"/>
              <a:gd name="connsiteX482" fmla="*/ 6920864 w 9143999"/>
              <a:gd name="connsiteY482" fmla="*/ 2342943 h 3474000"/>
              <a:gd name="connsiteX483" fmla="*/ 6920864 w 9143999"/>
              <a:gd name="connsiteY483" fmla="*/ 2374741 h 3474000"/>
              <a:gd name="connsiteX484" fmla="*/ 6915022 w 9143999"/>
              <a:gd name="connsiteY484" fmla="*/ 2374741 h 3474000"/>
              <a:gd name="connsiteX485" fmla="*/ 6903718 w 9143999"/>
              <a:gd name="connsiteY485" fmla="*/ 2374741 h 3474000"/>
              <a:gd name="connsiteX486" fmla="*/ 6903718 w 9143999"/>
              <a:gd name="connsiteY486" fmla="*/ 2406539 h 3474000"/>
              <a:gd name="connsiteX487" fmla="*/ 6886447 w 9143999"/>
              <a:gd name="connsiteY487" fmla="*/ 2406539 h 3474000"/>
              <a:gd name="connsiteX488" fmla="*/ 6886447 w 9143999"/>
              <a:gd name="connsiteY488" fmla="*/ 2438465 h 3474000"/>
              <a:gd name="connsiteX489" fmla="*/ 6883017 w 9143999"/>
              <a:gd name="connsiteY489" fmla="*/ 2438465 h 3474000"/>
              <a:gd name="connsiteX490" fmla="*/ 6869302 w 9143999"/>
              <a:gd name="connsiteY490" fmla="*/ 2438465 h 3474000"/>
              <a:gd name="connsiteX491" fmla="*/ 6869302 w 9143999"/>
              <a:gd name="connsiteY491" fmla="*/ 2470263 h 3474000"/>
              <a:gd name="connsiteX492" fmla="*/ 6852030 w 9143999"/>
              <a:gd name="connsiteY492" fmla="*/ 2470263 h 3474000"/>
              <a:gd name="connsiteX493" fmla="*/ 6852030 w 9143999"/>
              <a:gd name="connsiteY493" fmla="*/ 2502061 h 3474000"/>
              <a:gd name="connsiteX494" fmla="*/ 6834885 w 9143999"/>
              <a:gd name="connsiteY494" fmla="*/ 2502061 h 3474000"/>
              <a:gd name="connsiteX495" fmla="*/ 6834885 w 9143999"/>
              <a:gd name="connsiteY495" fmla="*/ 2533860 h 3474000"/>
              <a:gd name="connsiteX496" fmla="*/ 6817613 w 9143999"/>
              <a:gd name="connsiteY496" fmla="*/ 2533860 h 3474000"/>
              <a:gd name="connsiteX497" fmla="*/ 6817613 w 9143999"/>
              <a:gd name="connsiteY497" fmla="*/ 2565658 h 3474000"/>
              <a:gd name="connsiteX498" fmla="*/ 6816089 w 9143999"/>
              <a:gd name="connsiteY498" fmla="*/ 2565658 h 3474000"/>
              <a:gd name="connsiteX499" fmla="*/ 6800341 w 9143999"/>
              <a:gd name="connsiteY499" fmla="*/ 2565658 h 3474000"/>
              <a:gd name="connsiteX500" fmla="*/ 6800341 w 9143999"/>
              <a:gd name="connsiteY500" fmla="*/ 2575033 h 3474000"/>
              <a:gd name="connsiteX501" fmla="*/ 6800341 w 9143999"/>
              <a:gd name="connsiteY501" fmla="*/ 2599230 h 3474000"/>
              <a:gd name="connsiteX502" fmla="*/ 6800341 w 9143999"/>
              <a:gd name="connsiteY502" fmla="*/ 2869579 h 3474000"/>
              <a:gd name="connsiteX503" fmla="*/ 7192136 w 9143999"/>
              <a:gd name="connsiteY503" fmla="*/ 2869579 h 3474000"/>
              <a:gd name="connsiteX504" fmla="*/ 7192136 w 9143999"/>
              <a:gd name="connsiteY504" fmla="*/ 3142208 h 3474000"/>
              <a:gd name="connsiteX505" fmla="*/ 7192136 w 9143999"/>
              <a:gd name="connsiteY505" fmla="*/ 3164125 h 3474000"/>
              <a:gd name="connsiteX506" fmla="*/ 7192136 w 9143999"/>
              <a:gd name="connsiteY506" fmla="*/ 3174006 h 3474000"/>
              <a:gd name="connsiteX507" fmla="*/ 7174864 w 9143999"/>
              <a:gd name="connsiteY507" fmla="*/ 3174006 h 3474000"/>
              <a:gd name="connsiteX508" fmla="*/ 7174864 w 9143999"/>
              <a:gd name="connsiteY508" fmla="*/ 3142208 h 3474000"/>
              <a:gd name="connsiteX509" fmla="*/ 7157592 w 9143999"/>
              <a:gd name="connsiteY509" fmla="*/ 3142208 h 3474000"/>
              <a:gd name="connsiteX510" fmla="*/ 7157592 w 9143999"/>
              <a:gd name="connsiteY510" fmla="*/ 3110410 h 3474000"/>
              <a:gd name="connsiteX511" fmla="*/ 7140447 w 9143999"/>
              <a:gd name="connsiteY511" fmla="*/ 3110410 h 3474000"/>
              <a:gd name="connsiteX512" fmla="*/ 7140447 w 9143999"/>
              <a:gd name="connsiteY512" fmla="*/ 3078612 h 3474000"/>
              <a:gd name="connsiteX513" fmla="*/ 7123175 w 9143999"/>
              <a:gd name="connsiteY513" fmla="*/ 3078612 h 3474000"/>
              <a:gd name="connsiteX514" fmla="*/ 7123175 w 9143999"/>
              <a:gd name="connsiteY514" fmla="*/ 3046813 h 3474000"/>
              <a:gd name="connsiteX515" fmla="*/ 7106030 w 9143999"/>
              <a:gd name="connsiteY515" fmla="*/ 3046813 h 3474000"/>
              <a:gd name="connsiteX516" fmla="*/ 7106030 w 9143999"/>
              <a:gd name="connsiteY516" fmla="*/ 3078612 h 3474000"/>
              <a:gd name="connsiteX517" fmla="*/ 7088758 w 9143999"/>
              <a:gd name="connsiteY517" fmla="*/ 3078612 h 3474000"/>
              <a:gd name="connsiteX518" fmla="*/ 7088758 w 9143999"/>
              <a:gd name="connsiteY518" fmla="*/ 3110410 h 3474000"/>
              <a:gd name="connsiteX519" fmla="*/ 7071613 w 9143999"/>
              <a:gd name="connsiteY519" fmla="*/ 3110410 h 3474000"/>
              <a:gd name="connsiteX520" fmla="*/ 7071613 w 9143999"/>
              <a:gd name="connsiteY520" fmla="*/ 3142208 h 3474000"/>
              <a:gd name="connsiteX521" fmla="*/ 7054341 w 9143999"/>
              <a:gd name="connsiteY521" fmla="*/ 3142208 h 3474000"/>
              <a:gd name="connsiteX522" fmla="*/ 7054341 w 9143999"/>
              <a:gd name="connsiteY522" fmla="*/ 3174006 h 3474000"/>
              <a:gd name="connsiteX523" fmla="*/ 7041387 w 9143999"/>
              <a:gd name="connsiteY523" fmla="*/ 3174006 h 3474000"/>
              <a:gd name="connsiteX524" fmla="*/ 7041387 w 9143999"/>
              <a:gd name="connsiteY524" fmla="*/ 3142715 h 3474000"/>
              <a:gd name="connsiteX525" fmla="*/ 7024242 w 9143999"/>
              <a:gd name="connsiteY525" fmla="*/ 3142715 h 3474000"/>
              <a:gd name="connsiteX526" fmla="*/ 7024242 w 9143999"/>
              <a:gd name="connsiteY526" fmla="*/ 3110916 h 3474000"/>
              <a:gd name="connsiteX527" fmla="*/ 7006969 w 9143999"/>
              <a:gd name="connsiteY527" fmla="*/ 3110916 h 3474000"/>
              <a:gd name="connsiteX528" fmla="*/ 7006969 w 9143999"/>
              <a:gd name="connsiteY528" fmla="*/ 3079118 h 3474000"/>
              <a:gd name="connsiteX529" fmla="*/ 6989825 w 9143999"/>
              <a:gd name="connsiteY529" fmla="*/ 3079118 h 3474000"/>
              <a:gd name="connsiteX530" fmla="*/ 6989825 w 9143999"/>
              <a:gd name="connsiteY530" fmla="*/ 3047320 h 3474000"/>
              <a:gd name="connsiteX531" fmla="*/ 6982459 w 9143999"/>
              <a:gd name="connsiteY531" fmla="*/ 3047320 h 3474000"/>
              <a:gd name="connsiteX532" fmla="*/ 6972553 w 9143999"/>
              <a:gd name="connsiteY532" fmla="*/ 3047320 h 3474000"/>
              <a:gd name="connsiteX533" fmla="*/ 6972553 w 9143999"/>
              <a:gd name="connsiteY533" fmla="*/ 3015522 h 3474000"/>
              <a:gd name="connsiteX534" fmla="*/ 6955408 w 9143999"/>
              <a:gd name="connsiteY534" fmla="*/ 3015522 h 3474000"/>
              <a:gd name="connsiteX535" fmla="*/ 6955408 w 9143999"/>
              <a:gd name="connsiteY535" fmla="*/ 2983723 h 3474000"/>
              <a:gd name="connsiteX536" fmla="*/ 6938136 w 9143999"/>
              <a:gd name="connsiteY536" fmla="*/ 2983723 h 3474000"/>
              <a:gd name="connsiteX537" fmla="*/ 6938136 w 9143999"/>
              <a:gd name="connsiteY537" fmla="*/ 2951925 h 3474000"/>
              <a:gd name="connsiteX538" fmla="*/ 6920864 w 9143999"/>
              <a:gd name="connsiteY538" fmla="*/ 2951925 h 3474000"/>
              <a:gd name="connsiteX539" fmla="*/ 6920864 w 9143999"/>
              <a:gd name="connsiteY539" fmla="*/ 2983723 h 3474000"/>
              <a:gd name="connsiteX540" fmla="*/ 6915022 w 9143999"/>
              <a:gd name="connsiteY540" fmla="*/ 2983723 h 3474000"/>
              <a:gd name="connsiteX541" fmla="*/ 6903718 w 9143999"/>
              <a:gd name="connsiteY541" fmla="*/ 2983723 h 3474000"/>
              <a:gd name="connsiteX542" fmla="*/ 6903718 w 9143999"/>
              <a:gd name="connsiteY542" fmla="*/ 3015522 h 3474000"/>
              <a:gd name="connsiteX543" fmla="*/ 6886447 w 9143999"/>
              <a:gd name="connsiteY543" fmla="*/ 3015522 h 3474000"/>
              <a:gd name="connsiteX544" fmla="*/ 6886447 w 9143999"/>
              <a:gd name="connsiteY544" fmla="*/ 3047320 h 3474000"/>
              <a:gd name="connsiteX545" fmla="*/ 6883017 w 9143999"/>
              <a:gd name="connsiteY545" fmla="*/ 3047320 h 3474000"/>
              <a:gd name="connsiteX546" fmla="*/ 6869175 w 9143999"/>
              <a:gd name="connsiteY546" fmla="*/ 3047320 h 3474000"/>
              <a:gd name="connsiteX547" fmla="*/ 6869175 w 9143999"/>
              <a:gd name="connsiteY547" fmla="*/ 3079118 h 3474000"/>
              <a:gd name="connsiteX548" fmla="*/ 6852030 w 9143999"/>
              <a:gd name="connsiteY548" fmla="*/ 3079118 h 3474000"/>
              <a:gd name="connsiteX549" fmla="*/ 6852030 w 9143999"/>
              <a:gd name="connsiteY549" fmla="*/ 3110916 h 3474000"/>
              <a:gd name="connsiteX550" fmla="*/ 6834758 w 9143999"/>
              <a:gd name="connsiteY550" fmla="*/ 3110916 h 3474000"/>
              <a:gd name="connsiteX551" fmla="*/ 6834758 w 9143999"/>
              <a:gd name="connsiteY551" fmla="*/ 3142715 h 3474000"/>
              <a:gd name="connsiteX552" fmla="*/ 6817613 w 9143999"/>
              <a:gd name="connsiteY552" fmla="*/ 3142715 h 3474000"/>
              <a:gd name="connsiteX553" fmla="*/ 6817613 w 9143999"/>
              <a:gd name="connsiteY553" fmla="*/ 3174513 h 3474000"/>
              <a:gd name="connsiteX554" fmla="*/ 6815962 w 9143999"/>
              <a:gd name="connsiteY554" fmla="*/ 3174513 h 3474000"/>
              <a:gd name="connsiteX555" fmla="*/ 6800341 w 9143999"/>
              <a:gd name="connsiteY555" fmla="*/ 3174513 h 3474000"/>
              <a:gd name="connsiteX556" fmla="*/ 6800341 w 9143999"/>
              <a:gd name="connsiteY556" fmla="*/ 3184014 h 3474000"/>
              <a:gd name="connsiteX557" fmla="*/ 6800341 w 9143999"/>
              <a:gd name="connsiteY557" fmla="*/ 3208212 h 3474000"/>
              <a:gd name="connsiteX558" fmla="*/ 6800341 w 9143999"/>
              <a:gd name="connsiteY558" fmla="*/ 3474000 h 3474000"/>
              <a:gd name="connsiteX559" fmla="*/ 6408672 w 9143999"/>
              <a:gd name="connsiteY559" fmla="*/ 3474000 h 3474000"/>
              <a:gd name="connsiteX560" fmla="*/ 6408672 w 9143999"/>
              <a:gd name="connsiteY560" fmla="*/ 3205804 h 3474000"/>
              <a:gd name="connsiteX561" fmla="*/ 6408672 w 9143999"/>
              <a:gd name="connsiteY561" fmla="*/ 3184014 h 3474000"/>
              <a:gd name="connsiteX562" fmla="*/ 6408672 w 9143999"/>
              <a:gd name="connsiteY562" fmla="*/ 3174006 h 3474000"/>
              <a:gd name="connsiteX563" fmla="*/ 6425817 w 9143999"/>
              <a:gd name="connsiteY563" fmla="*/ 3174006 h 3474000"/>
              <a:gd name="connsiteX564" fmla="*/ 6425817 w 9143999"/>
              <a:gd name="connsiteY564" fmla="*/ 3205804 h 3474000"/>
              <a:gd name="connsiteX565" fmla="*/ 6443089 w 9143999"/>
              <a:gd name="connsiteY565" fmla="*/ 3205804 h 3474000"/>
              <a:gd name="connsiteX566" fmla="*/ 6443089 w 9143999"/>
              <a:gd name="connsiteY566" fmla="*/ 3237603 h 3474000"/>
              <a:gd name="connsiteX567" fmla="*/ 6460234 w 9143999"/>
              <a:gd name="connsiteY567" fmla="*/ 3237603 h 3474000"/>
              <a:gd name="connsiteX568" fmla="*/ 6460234 w 9143999"/>
              <a:gd name="connsiteY568" fmla="*/ 3269401 h 3474000"/>
              <a:gd name="connsiteX569" fmla="*/ 6477506 w 9143999"/>
              <a:gd name="connsiteY569" fmla="*/ 3269401 h 3474000"/>
              <a:gd name="connsiteX570" fmla="*/ 6477506 w 9143999"/>
              <a:gd name="connsiteY570" fmla="*/ 3301199 h 3474000"/>
              <a:gd name="connsiteX571" fmla="*/ 6494651 w 9143999"/>
              <a:gd name="connsiteY571" fmla="*/ 3301199 h 3474000"/>
              <a:gd name="connsiteX572" fmla="*/ 6494651 w 9143999"/>
              <a:gd name="connsiteY572" fmla="*/ 3269401 h 3474000"/>
              <a:gd name="connsiteX573" fmla="*/ 6511923 w 9143999"/>
              <a:gd name="connsiteY573" fmla="*/ 3269401 h 3474000"/>
              <a:gd name="connsiteX574" fmla="*/ 6511923 w 9143999"/>
              <a:gd name="connsiteY574" fmla="*/ 3237603 h 3474000"/>
              <a:gd name="connsiteX575" fmla="*/ 6529068 w 9143999"/>
              <a:gd name="connsiteY575" fmla="*/ 3237603 h 3474000"/>
              <a:gd name="connsiteX576" fmla="*/ 6529068 w 9143999"/>
              <a:gd name="connsiteY576" fmla="*/ 3205804 h 3474000"/>
              <a:gd name="connsiteX577" fmla="*/ 6546340 w 9143999"/>
              <a:gd name="connsiteY577" fmla="*/ 3205804 h 3474000"/>
              <a:gd name="connsiteX578" fmla="*/ 6546340 w 9143999"/>
              <a:gd name="connsiteY578" fmla="*/ 3174006 h 3474000"/>
              <a:gd name="connsiteX579" fmla="*/ 6559167 w 9143999"/>
              <a:gd name="connsiteY579" fmla="*/ 3174006 h 3474000"/>
              <a:gd name="connsiteX580" fmla="*/ 6559167 w 9143999"/>
              <a:gd name="connsiteY580" fmla="*/ 3205298 h 3474000"/>
              <a:gd name="connsiteX581" fmla="*/ 6576439 w 9143999"/>
              <a:gd name="connsiteY581" fmla="*/ 3205298 h 3474000"/>
              <a:gd name="connsiteX582" fmla="*/ 6576439 w 9143999"/>
              <a:gd name="connsiteY582" fmla="*/ 3237096 h 3474000"/>
              <a:gd name="connsiteX583" fmla="*/ 6593711 w 9143999"/>
              <a:gd name="connsiteY583" fmla="*/ 3237096 h 3474000"/>
              <a:gd name="connsiteX584" fmla="*/ 6593711 w 9143999"/>
              <a:gd name="connsiteY584" fmla="*/ 3268894 h 3474000"/>
              <a:gd name="connsiteX585" fmla="*/ 6610856 w 9143999"/>
              <a:gd name="connsiteY585" fmla="*/ 3268894 h 3474000"/>
              <a:gd name="connsiteX586" fmla="*/ 6610856 w 9143999"/>
              <a:gd name="connsiteY586" fmla="*/ 3300693 h 3474000"/>
              <a:gd name="connsiteX587" fmla="*/ 6618222 w 9143999"/>
              <a:gd name="connsiteY587" fmla="*/ 3300693 h 3474000"/>
              <a:gd name="connsiteX588" fmla="*/ 6628128 w 9143999"/>
              <a:gd name="connsiteY588" fmla="*/ 3300693 h 3474000"/>
              <a:gd name="connsiteX589" fmla="*/ 6628128 w 9143999"/>
              <a:gd name="connsiteY589" fmla="*/ 3332491 h 3474000"/>
              <a:gd name="connsiteX590" fmla="*/ 6645273 w 9143999"/>
              <a:gd name="connsiteY590" fmla="*/ 3332491 h 3474000"/>
              <a:gd name="connsiteX591" fmla="*/ 6645273 w 9143999"/>
              <a:gd name="connsiteY591" fmla="*/ 3364289 h 3474000"/>
              <a:gd name="connsiteX592" fmla="*/ 6662545 w 9143999"/>
              <a:gd name="connsiteY592" fmla="*/ 3364289 h 3474000"/>
              <a:gd name="connsiteX593" fmla="*/ 6662545 w 9143999"/>
              <a:gd name="connsiteY593" fmla="*/ 3396214 h 3474000"/>
              <a:gd name="connsiteX594" fmla="*/ 6679817 w 9143999"/>
              <a:gd name="connsiteY594" fmla="*/ 3396214 h 3474000"/>
              <a:gd name="connsiteX595" fmla="*/ 6679817 w 9143999"/>
              <a:gd name="connsiteY595" fmla="*/ 3364289 h 3474000"/>
              <a:gd name="connsiteX596" fmla="*/ 6685659 w 9143999"/>
              <a:gd name="connsiteY596" fmla="*/ 3364289 h 3474000"/>
              <a:gd name="connsiteX597" fmla="*/ 6696962 w 9143999"/>
              <a:gd name="connsiteY597" fmla="*/ 3364289 h 3474000"/>
              <a:gd name="connsiteX598" fmla="*/ 6696962 w 9143999"/>
              <a:gd name="connsiteY598" fmla="*/ 3332491 h 3474000"/>
              <a:gd name="connsiteX599" fmla="*/ 6714234 w 9143999"/>
              <a:gd name="connsiteY599" fmla="*/ 3332491 h 3474000"/>
              <a:gd name="connsiteX600" fmla="*/ 6714234 w 9143999"/>
              <a:gd name="connsiteY600" fmla="*/ 3300693 h 3474000"/>
              <a:gd name="connsiteX601" fmla="*/ 6717663 w 9143999"/>
              <a:gd name="connsiteY601" fmla="*/ 3300693 h 3474000"/>
              <a:gd name="connsiteX602" fmla="*/ 6731380 w 9143999"/>
              <a:gd name="connsiteY602" fmla="*/ 3300693 h 3474000"/>
              <a:gd name="connsiteX603" fmla="*/ 6731380 w 9143999"/>
              <a:gd name="connsiteY603" fmla="*/ 3268894 h 3474000"/>
              <a:gd name="connsiteX604" fmla="*/ 6748651 w 9143999"/>
              <a:gd name="connsiteY604" fmla="*/ 3268894 h 3474000"/>
              <a:gd name="connsiteX605" fmla="*/ 6748651 w 9143999"/>
              <a:gd name="connsiteY605" fmla="*/ 3237096 h 3474000"/>
              <a:gd name="connsiteX606" fmla="*/ 6765923 w 9143999"/>
              <a:gd name="connsiteY606" fmla="*/ 3237096 h 3474000"/>
              <a:gd name="connsiteX607" fmla="*/ 6765923 w 9143999"/>
              <a:gd name="connsiteY607" fmla="*/ 3205298 h 3474000"/>
              <a:gd name="connsiteX608" fmla="*/ 6783068 w 9143999"/>
              <a:gd name="connsiteY608" fmla="*/ 3205298 h 3474000"/>
              <a:gd name="connsiteX609" fmla="*/ 6783068 w 9143999"/>
              <a:gd name="connsiteY609" fmla="*/ 3173500 h 3474000"/>
              <a:gd name="connsiteX610" fmla="*/ 6784719 w 9143999"/>
              <a:gd name="connsiteY610" fmla="*/ 3173500 h 3474000"/>
              <a:gd name="connsiteX611" fmla="*/ 6800340 w 9143999"/>
              <a:gd name="connsiteY611" fmla="*/ 3173500 h 3474000"/>
              <a:gd name="connsiteX612" fmla="*/ 6800340 w 9143999"/>
              <a:gd name="connsiteY612" fmla="*/ 3164125 h 3474000"/>
              <a:gd name="connsiteX613" fmla="*/ 6800340 w 9143999"/>
              <a:gd name="connsiteY613" fmla="*/ 3139801 h 3474000"/>
              <a:gd name="connsiteX614" fmla="*/ 6800340 w 9143999"/>
              <a:gd name="connsiteY614" fmla="*/ 2869579 h 3474000"/>
              <a:gd name="connsiteX615" fmla="*/ 6408672 w 9143999"/>
              <a:gd name="connsiteY615" fmla="*/ 2869579 h 3474000"/>
              <a:gd name="connsiteX616" fmla="*/ 6408672 w 9143999"/>
              <a:gd name="connsiteY616" fmla="*/ 3142208 h 3474000"/>
              <a:gd name="connsiteX617" fmla="*/ 6408672 w 9143999"/>
              <a:gd name="connsiteY617" fmla="*/ 3164125 h 3474000"/>
              <a:gd name="connsiteX618" fmla="*/ 6408672 w 9143999"/>
              <a:gd name="connsiteY618" fmla="*/ 3174006 h 3474000"/>
              <a:gd name="connsiteX619" fmla="*/ 6391400 w 9143999"/>
              <a:gd name="connsiteY619" fmla="*/ 3174006 h 3474000"/>
              <a:gd name="connsiteX620" fmla="*/ 6391400 w 9143999"/>
              <a:gd name="connsiteY620" fmla="*/ 3142208 h 3474000"/>
              <a:gd name="connsiteX621" fmla="*/ 6374128 w 9143999"/>
              <a:gd name="connsiteY621" fmla="*/ 3142208 h 3474000"/>
              <a:gd name="connsiteX622" fmla="*/ 6374128 w 9143999"/>
              <a:gd name="connsiteY622" fmla="*/ 3110410 h 3474000"/>
              <a:gd name="connsiteX623" fmla="*/ 6356983 w 9143999"/>
              <a:gd name="connsiteY623" fmla="*/ 3110410 h 3474000"/>
              <a:gd name="connsiteX624" fmla="*/ 6356983 w 9143999"/>
              <a:gd name="connsiteY624" fmla="*/ 3078612 h 3474000"/>
              <a:gd name="connsiteX625" fmla="*/ 6339711 w 9143999"/>
              <a:gd name="connsiteY625" fmla="*/ 3078612 h 3474000"/>
              <a:gd name="connsiteX626" fmla="*/ 6339711 w 9143999"/>
              <a:gd name="connsiteY626" fmla="*/ 3046813 h 3474000"/>
              <a:gd name="connsiteX627" fmla="*/ 6322566 w 9143999"/>
              <a:gd name="connsiteY627" fmla="*/ 3046813 h 3474000"/>
              <a:gd name="connsiteX628" fmla="*/ 6322566 w 9143999"/>
              <a:gd name="connsiteY628" fmla="*/ 3078612 h 3474000"/>
              <a:gd name="connsiteX629" fmla="*/ 6305294 w 9143999"/>
              <a:gd name="connsiteY629" fmla="*/ 3078612 h 3474000"/>
              <a:gd name="connsiteX630" fmla="*/ 6305294 w 9143999"/>
              <a:gd name="connsiteY630" fmla="*/ 3110410 h 3474000"/>
              <a:gd name="connsiteX631" fmla="*/ 6288149 w 9143999"/>
              <a:gd name="connsiteY631" fmla="*/ 3110410 h 3474000"/>
              <a:gd name="connsiteX632" fmla="*/ 6288149 w 9143999"/>
              <a:gd name="connsiteY632" fmla="*/ 3142208 h 3474000"/>
              <a:gd name="connsiteX633" fmla="*/ 6270877 w 9143999"/>
              <a:gd name="connsiteY633" fmla="*/ 3142208 h 3474000"/>
              <a:gd name="connsiteX634" fmla="*/ 6270877 w 9143999"/>
              <a:gd name="connsiteY634" fmla="*/ 3174006 h 3474000"/>
              <a:gd name="connsiteX635" fmla="*/ 6257923 w 9143999"/>
              <a:gd name="connsiteY635" fmla="*/ 3174006 h 3474000"/>
              <a:gd name="connsiteX636" fmla="*/ 6257923 w 9143999"/>
              <a:gd name="connsiteY636" fmla="*/ 3142715 h 3474000"/>
              <a:gd name="connsiteX637" fmla="*/ 6240778 w 9143999"/>
              <a:gd name="connsiteY637" fmla="*/ 3142715 h 3474000"/>
              <a:gd name="connsiteX638" fmla="*/ 6240778 w 9143999"/>
              <a:gd name="connsiteY638" fmla="*/ 3110916 h 3474000"/>
              <a:gd name="connsiteX639" fmla="*/ 6223506 w 9143999"/>
              <a:gd name="connsiteY639" fmla="*/ 3110916 h 3474000"/>
              <a:gd name="connsiteX640" fmla="*/ 6223506 w 9143999"/>
              <a:gd name="connsiteY640" fmla="*/ 3079118 h 3474000"/>
              <a:gd name="connsiteX641" fmla="*/ 6206361 w 9143999"/>
              <a:gd name="connsiteY641" fmla="*/ 3079118 h 3474000"/>
              <a:gd name="connsiteX642" fmla="*/ 6206361 w 9143999"/>
              <a:gd name="connsiteY642" fmla="*/ 3047320 h 3474000"/>
              <a:gd name="connsiteX643" fmla="*/ 6198995 w 9143999"/>
              <a:gd name="connsiteY643" fmla="*/ 3047320 h 3474000"/>
              <a:gd name="connsiteX644" fmla="*/ 6189089 w 9143999"/>
              <a:gd name="connsiteY644" fmla="*/ 3047320 h 3474000"/>
              <a:gd name="connsiteX645" fmla="*/ 6189089 w 9143999"/>
              <a:gd name="connsiteY645" fmla="*/ 3015522 h 3474000"/>
              <a:gd name="connsiteX646" fmla="*/ 6171944 w 9143999"/>
              <a:gd name="connsiteY646" fmla="*/ 3015522 h 3474000"/>
              <a:gd name="connsiteX647" fmla="*/ 6171944 w 9143999"/>
              <a:gd name="connsiteY647" fmla="*/ 2983723 h 3474000"/>
              <a:gd name="connsiteX648" fmla="*/ 6154672 w 9143999"/>
              <a:gd name="connsiteY648" fmla="*/ 2983723 h 3474000"/>
              <a:gd name="connsiteX649" fmla="*/ 6154672 w 9143999"/>
              <a:gd name="connsiteY649" fmla="*/ 2951925 h 3474000"/>
              <a:gd name="connsiteX650" fmla="*/ 6137400 w 9143999"/>
              <a:gd name="connsiteY650" fmla="*/ 2951925 h 3474000"/>
              <a:gd name="connsiteX651" fmla="*/ 6137400 w 9143999"/>
              <a:gd name="connsiteY651" fmla="*/ 2983723 h 3474000"/>
              <a:gd name="connsiteX652" fmla="*/ 6131558 w 9143999"/>
              <a:gd name="connsiteY652" fmla="*/ 2983723 h 3474000"/>
              <a:gd name="connsiteX653" fmla="*/ 6120255 w 9143999"/>
              <a:gd name="connsiteY653" fmla="*/ 2983723 h 3474000"/>
              <a:gd name="connsiteX654" fmla="*/ 6120255 w 9143999"/>
              <a:gd name="connsiteY654" fmla="*/ 3015522 h 3474000"/>
              <a:gd name="connsiteX655" fmla="*/ 6102983 w 9143999"/>
              <a:gd name="connsiteY655" fmla="*/ 3015522 h 3474000"/>
              <a:gd name="connsiteX656" fmla="*/ 6102983 w 9143999"/>
              <a:gd name="connsiteY656" fmla="*/ 3047320 h 3474000"/>
              <a:gd name="connsiteX657" fmla="*/ 6099554 w 9143999"/>
              <a:gd name="connsiteY657" fmla="*/ 3047320 h 3474000"/>
              <a:gd name="connsiteX658" fmla="*/ 6085711 w 9143999"/>
              <a:gd name="connsiteY658" fmla="*/ 3047320 h 3474000"/>
              <a:gd name="connsiteX659" fmla="*/ 6085711 w 9143999"/>
              <a:gd name="connsiteY659" fmla="*/ 3079118 h 3474000"/>
              <a:gd name="connsiteX660" fmla="*/ 6068566 w 9143999"/>
              <a:gd name="connsiteY660" fmla="*/ 3079118 h 3474000"/>
              <a:gd name="connsiteX661" fmla="*/ 6068566 w 9143999"/>
              <a:gd name="connsiteY661" fmla="*/ 3110916 h 3474000"/>
              <a:gd name="connsiteX662" fmla="*/ 6051294 w 9143999"/>
              <a:gd name="connsiteY662" fmla="*/ 3110916 h 3474000"/>
              <a:gd name="connsiteX663" fmla="*/ 6051294 w 9143999"/>
              <a:gd name="connsiteY663" fmla="*/ 3142715 h 3474000"/>
              <a:gd name="connsiteX664" fmla="*/ 6034149 w 9143999"/>
              <a:gd name="connsiteY664" fmla="*/ 3142715 h 3474000"/>
              <a:gd name="connsiteX665" fmla="*/ 6034149 w 9143999"/>
              <a:gd name="connsiteY665" fmla="*/ 3174513 h 3474000"/>
              <a:gd name="connsiteX666" fmla="*/ 6032498 w 9143999"/>
              <a:gd name="connsiteY666" fmla="*/ 3174513 h 3474000"/>
              <a:gd name="connsiteX667" fmla="*/ 6016877 w 9143999"/>
              <a:gd name="connsiteY667" fmla="*/ 3174513 h 3474000"/>
              <a:gd name="connsiteX668" fmla="*/ 6016877 w 9143999"/>
              <a:gd name="connsiteY668" fmla="*/ 3184014 h 3474000"/>
              <a:gd name="connsiteX669" fmla="*/ 6016877 w 9143999"/>
              <a:gd name="connsiteY669" fmla="*/ 3208212 h 3474000"/>
              <a:gd name="connsiteX670" fmla="*/ 6016877 w 9143999"/>
              <a:gd name="connsiteY670" fmla="*/ 3474000 h 3474000"/>
              <a:gd name="connsiteX671" fmla="*/ 0 w 9143999"/>
              <a:gd name="connsiteY671" fmla="*/ 3474000 h 34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</a:cxnLst>
            <a:rect l="l" t="t" r="r" b="b"/>
            <a:pathLst>
              <a:path w="9143999" h="3474000">
                <a:moveTo>
                  <a:pt x="9133458" y="3173500"/>
                </a:moveTo>
                <a:lnTo>
                  <a:pt x="9135109" y="3173500"/>
                </a:lnTo>
                <a:lnTo>
                  <a:pt x="9143999" y="3173500"/>
                </a:lnTo>
                <a:lnTo>
                  <a:pt x="9143999" y="3474000"/>
                </a:lnTo>
                <a:lnTo>
                  <a:pt x="8759062" y="3474000"/>
                </a:lnTo>
                <a:lnTo>
                  <a:pt x="8759062" y="3205804"/>
                </a:lnTo>
                <a:lnTo>
                  <a:pt x="8759062" y="3184014"/>
                </a:lnTo>
                <a:lnTo>
                  <a:pt x="8759062" y="3174006"/>
                </a:lnTo>
                <a:lnTo>
                  <a:pt x="8776207" y="3174006"/>
                </a:lnTo>
                <a:lnTo>
                  <a:pt x="8776207" y="3205804"/>
                </a:lnTo>
                <a:lnTo>
                  <a:pt x="8793479" y="3205804"/>
                </a:lnTo>
                <a:lnTo>
                  <a:pt x="8793479" y="3237603"/>
                </a:lnTo>
                <a:lnTo>
                  <a:pt x="8810624" y="3237603"/>
                </a:lnTo>
                <a:lnTo>
                  <a:pt x="8810624" y="3269401"/>
                </a:lnTo>
                <a:lnTo>
                  <a:pt x="8827896" y="3269401"/>
                </a:lnTo>
                <a:lnTo>
                  <a:pt x="8827896" y="3301199"/>
                </a:lnTo>
                <a:lnTo>
                  <a:pt x="8845041" y="3301199"/>
                </a:lnTo>
                <a:lnTo>
                  <a:pt x="8845041" y="3269401"/>
                </a:lnTo>
                <a:lnTo>
                  <a:pt x="8862313" y="3269401"/>
                </a:lnTo>
                <a:lnTo>
                  <a:pt x="8862313" y="3237603"/>
                </a:lnTo>
                <a:lnTo>
                  <a:pt x="8879458" y="3237603"/>
                </a:lnTo>
                <a:lnTo>
                  <a:pt x="8879458" y="3205804"/>
                </a:lnTo>
                <a:lnTo>
                  <a:pt x="8896730" y="3205804"/>
                </a:lnTo>
                <a:lnTo>
                  <a:pt x="8896730" y="3174006"/>
                </a:lnTo>
                <a:lnTo>
                  <a:pt x="8909684" y="3174006"/>
                </a:lnTo>
                <a:lnTo>
                  <a:pt x="8909684" y="3205298"/>
                </a:lnTo>
                <a:lnTo>
                  <a:pt x="8926829" y="3205298"/>
                </a:lnTo>
                <a:lnTo>
                  <a:pt x="8926829" y="3237096"/>
                </a:lnTo>
                <a:lnTo>
                  <a:pt x="8944101" y="3237096"/>
                </a:lnTo>
                <a:lnTo>
                  <a:pt x="8944101" y="3268894"/>
                </a:lnTo>
                <a:lnTo>
                  <a:pt x="8961373" y="3268894"/>
                </a:lnTo>
                <a:lnTo>
                  <a:pt x="8961373" y="3300693"/>
                </a:lnTo>
                <a:lnTo>
                  <a:pt x="8968612" y="3300693"/>
                </a:lnTo>
                <a:lnTo>
                  <a:pt x="8978645" y="3300693"/>
                </a:lnTo>
                <a:lnTo>
                  <a:pt x="8978645" y="3332491"/>
                </a:lnTo>
                <a:lnTo>
                  <a:pt x="8995790" y="3332491"/>
                </a:lnTo>
                <a:lnTo>
                  <a:pt x="8995790" y="3364289"/>
                </a:lnTo>
                <a:lnTo>
                  <a:pt x="9013062" y="3364289"/>
                </a:lnTo>
                <a:lnTo>
                  <a:pt x="9013062" y="3396214"/>
                </a:lnTo>
                <a:lnTo>
                  <a:pt x="9030207" y="3396214"/>
                </a:lnTo>
                <a:lnTo>
                  <a:pt x="9030207" y="3364289"/>
                </a:lnTo>
                <a:lnTo>
                  <a:pt x="9036049" y="3364289"/>
                </a:lnTo>
                <a:lnTo>
                  <a:pt x="9047479" y="3364289"/>
                </a:lnTo>
                <a:lnTo>
                  <a:pt x="9047479" y="3332491"/>
                </a:lnTo>
                <a:lnTo>
                  <a:pt x="9064624" y="3332491"/>
                </a:lnTo>
                <a:lnTo>
                  <a:pt x="9064624" y="3300693"/>
                </a:lnTo>
                <a:lnTo>
                  <a:pt x="9068053" y="3300693"/>
                </a:lnTo>
                <a:lnTo>
                  <a:pt x="9081896" y="3300693"/>
                </a:lnTo>
                <a:lnTo>
                  <a:pt x="9081896" y="3268894"/>
                </a:lnTo>
                <a:lnTo>
                  <a:pt x="9099041" y="3268894"/>
                </a:lnTo>
                <a:lnTo>
                  <a:pt x="9099041" y="3237096"/>
                </a:lnTo>
                <a:lnTo>
                  <a:pt x="9116313" y="3237096"/>
                </a:lnTo>
                <a:lnTo>
                  <a:pt x="9116313" y="3205298"/>
                </a:lnTo>
                <a:lnTo>
                  <a:pt x="9133458" y="3205298"/>
                </a:lnTo>
                <a:close/>
                <a:moveTo>
                  <a:pt x="8367267" y="2869579"/>
                </a:moveTo>
                <a:lnTo>
                  <a:pt x="8759062" y="2869579"/>
                </a:lnTo>
                <a:lnTo>
                  <a:pt x="8759062" y="3142208"/>
                </a:lnTo>
                <a:lnTo>
                  <a:pt x="8759062" y="3164125"/>
                </a:lnTo>
                <a:lnTo>
                  <a:pt x="8759062" y="3174006"/>
                </a:lnTo>
                <a:lnTo>
                  <a:pt x="8741790" y="3174006"/>
                </a:lnTo>
                <a:lnTo>
                  <a:pt x="8741790" y="3142208"/>
                </a:lnTo>
                <a:lnTo>
                  <a:pt x="8724644" y="3142208"/>
                </a:lnTo>
                <a:lnTo>
                  <a:pt x="8724644" y="3110409"/>
                </a:lnTo>
                <a:lnTo>
                  <a:pt x="8707373" y="3110409"/>
                </a:lnTo>
                <a:lnTo>
                  <a:pt x="8707373" y="3078611"/>
                </a:lnTo>
                <a:lnTo>
                  <a:pt x="8690228" y="3078611"/>
                </a:lnTo>
                <a:lnTo>
                  <a:pt x="8690228" y="3046813"/>
                </a:lnTo>
                <a:lnTo>
                  <a:pt x="8672955" y="3046813"/>
                </a:lnTo>
                <a:lnTo>
                  <a:pt x="8672955" y="3078611"/>
                </a:lnTo>
                <a:lnTo>
                  <a:pt x="8655684" y="3078611"/>
                </a:lnTo>
                <a:lnTo>
                  <a:pt x="8655684" y="3110409"/>
                </a:lnTo>
                <a:lnTo>
                  <a:pt x="8638539" y="3110409"/>
                </a:lnTo>
                <a:lnTo>
                  <a:pt x="8638539" y="3142208"/>
                </a:lnTo>
                <a:lnTo>
                  <a:pt x="8621267" y="3142208"/>
                </a:lnTo>
                <a:lnTo>
                  <a:pt x="8621267" y="3174006"/>
                </a:lnTo>
                <a:lnTo>
                  <a:pt x="8608440" y="3174006"/>
                </a:lnTo>
                <a:lnTo>
                  <a:pt x="8608440" y="3142715"/>
                </a:lnTo>
                <a:lnTo>
                  <a:pt x="8591167" y="3142715"/>
                </a:lnTo>
                <a:lnTo>
                  <a:pt x="8591167" y="3110916"/>
                </a:lnTo>
                <a:lnTo>
                  <a:pt x="8574023" y="3110916"/>
                </a:lnTo>
                <a:lnTo>
                  <a:pt x="8574023" y="3079118"/>
                </a:lnTo>
                <a:lnTo>
                  <a:pt x="8556751" y="3079118"/>
                </a:lnTo>
                <a:lnTo>
                  <a:pt x="8556751" y="3047320"/>
                </a:lnTo>
                <a:lnTo>
                  <a:pt x="8549385" y="3047320"/>
                </a:lnTo>
                <a:lnTo>
                  <a:pt x="8539479" y="3047320"/>
                </a:lnTo>
                <a:lnTo>
                  <a:pt x="8539479" y="3015521"/>
                </a:lnTo>
                <a:lnTo>
                  <a:pt x="8522334" y="3015521"/>
                </a:lnTo>
                <a:lnTo>
                  <a:pt x="8522334" y="2983723"/>
                </a:lnTo>
                <a:lnTo>
                  <a:pt x="8505062" y="2983723"/>
                </a:lnTo>
                <a:lnTo>
                  <a:pt x="8505062" y="2951925"/>
                </a:lnTo>
                <a:lnTo>
                  <a:pt x="8487790" y="2951925"/>
                </a:lnTo>
                <a:lnTo>
                  <a:pt x="8487790" y="2983723"/>
                </a:lnTo>
                <a:lnTo>
                  <a:pt x="8481948" y="2983723"/>
                </a:lnTo>
                <a:lnTo>
                  <a:pt x="8470644" y="2983723"/>
                </a:lnTo>
                <a:lnTo>
                  <a:pt x="8470644" y="3015521"/>
                </a:lnTo>
                <a:lnTo>
                  <a:pt x="8453373" y="3015521"/>
                </a:lnTo>
                <a:lnTo>
                  <a:pt x="8453373" y="3047320"/>
                </a:lnTo>
                <a:lnTo>
                  <a:pt x="8449943" y="3047320"/>
                </a:lnTo>
                <a:lnTo>
                  <a:pt x="8436228" y="3047320"/>
                </a:lnTo>
                <a:lnTo>
                  <a:pt x="8436228" y="3079118"/>
                </a:lnTo>
                <a:lnTo>
                  <a:pt x="8418955" y="3079118"/>
                </a:lnTo>
                <a:lnTo>
                  <a:pt x="8418955" y="3110916"/>
                </a:lnTo>
                <a:lnTo>
                  <a:pt x="8401811" y="3110916"/>
                </a:lnTo>
                <a:lnTo>
                  <a:pt x="8401811" y="3142715"/>
                </a:lnTo>
                <a:lnTo>
                  <a:pt x="8384539" y="3142715"/>
                </a:lnTo>
                <a:lnTo>
                  <a:pt x="8384539" y="3174513"/>
                </a:lnTo>
                <a:lnTo>
                  <a:pt x="8383015" y="3174513"/>
                </a:lnTo>
                <a:lnTo>
                  <a:pt x="8367267" y="3174513"/>
                </a:lnTo>
                <a:lnTo>
                  <a:pt x="8367267" y="3184014"/>
                </a:lnTo>
                <a:lnTo>
                  <a:pt x="8367267" y="3208211"/>
                </a:lnTo>
                <a:lnTo>
                  <a:pt x="8367267" y="3474000"/>
                </a:lnTo>
                <a:lnTo>
                  <a:pt x="7975599" y="3474000"/>
                </a:lnTo>
                <a:lnTo>
                  <a:pt x="7975599" y="3205804"/>
                </a:lnTo>
                <a:lnTo>
                  <a:pt x="7975599" y="3184014"/>
                </a:lnTo>
                <a:lnTo>
                  <a:pt x="7975599" y="3174006"/>
                </a:lnTo>
                <a:lnTo>
                  <a:pt x="7992743" y="3174006"/>
                </a:lnTo>
                <a:lnTo>
                  <a:pt x="7992743" y="3205804"/>
                </a:lnTo>
                <a:lnTo>
                  <a:pt x="8010016" y="3205804"/>
                </a:lnTo>
                <a:lnTo>
                  <a:pt x="8010016" y="3237603"/>
                </a:lnTo>
                <a:lnTo>
                  <a:pt x="8027161" y="3237603"/>
                </a:lnTo>
                <a:lnTo>
                  <a:pt x="8027161" y="3269401"/>
                </a:lnTo>
                <a:lnTo>
                  <a:pt x="8044432" y="3269401"/>
                </a:lnTo>
                <a:lnTo>
                  <a:pt x="8044432" y="3301199"/>
                </a:lnTo>
                <a:lnTo>
                  <a:pt x="8061578" y="3301199"/>
                </a:lnTo>
                <a:lnTo>
                  <a:pt x="8061578" y="3269401"/>
                </a:lnTo>
                <a:lnTo>
                  <a:pt x="8078850" y="3269401"/>
                </a:lnTo>
                <a:lnTo>
                  <a:pt x="8078850" y="3237603"/>
                </a:lnTo>
                <a:lnTo>
                  <a:pt x="8095994" y="3237603"/>
                </a:lnTo>
                <a:lnTo>
                  <a:pt x="8095994" y="3205804"/>
                </a:lnTo>
                <a:lnTo>
                  <a:pt x="8113267" y="3205804"/>
                </a:lnTo>
                <a:lnTo>
                  <a:pt x="8113267" y="3174006"/>
                </a:lnTo>
                <a:lnTo>
                  <a:pt x="8126221" y="3174006"/>
                </a:lnTo>
                <a:lnTo>
                  <a:pt x="8126221" y="3205298"/>
                </a:lnTo>
                <a:lnTo>
                  <a:pt x="8143366" y="3205298"/>
                </a:lnTo>
                <a:lnTo>
                  <a:pt x="8143366" y="3237096"/>
                </a:lnTo>
                <a:lnTo>
                  <a:pt x="8160638" y="3237096"/>
                </a:lnTo>
                <a:lnTo>
                  <a:pt x="8160638" y="3268894"/>
                </a:lnTo>
                <a:lnTo>
                  <a:pt x="8177910" y="3268894"/>
                </a:lnTo>
                <a:lnTo>
                  <a:pt x="8177910" y="3300693"/>
                </a:lnTo>
                <a:lnTo>
                  <a:pt x="8185149" y="3300693"/>
                </a:lnTo>
                <a:lnTo>
                  <a:pt x="8195181" y="3300693"/>
                </a:lnTo>
                <a:lnTo>
                  <a:pt x="8195181" y="3332491"/>
                </a:lnTo>
                <a:lnTo>
                  <a:pt x="8212327" y="3332491"/>
                </a:lnTo>
                <a:lnTo>
                  <a:pt x="8212327" y="3364289"/>
                </a:lnTo>
                <a:lnTo>
                  <a:pt x="8229599" y="3364289"/>
                </a:lnTo>
                <a:lnTo>
                  <a:pt x="8229599" y="3396214"/>
                </a:lnTo>
                <a:lnTo>
                  <a:pt x="8246743" y="3396214"/>
                </a:lnTo>
                <a:lnTo>
                  <a:pt x="8246743" y="3364289"/>
                </a:lnTo>
                <a:lnTo>
                  <a:pt x="8252586" y="3364289"/>
                </a:lnTo>
                <a:lnTo>
                  <a:pt x="8264016" y="3364289"/>
                </a:lnTo>
                <a:lnTo>
                  <a:pt x="8264016" y="3332491"/>
                </a:lnTo>
                <a:lnTo>
                  <a:pt x="8281161" y="3332491"/>
                </a:lnTo>
                <a:lnTo>
                  <a:pt x="8281161" y="3300693"/>
                </a:lnTo>
                <a:lnTo>
                  <a:pt x="8284590" y="3300693"/>
                </a:lnTo>
                <a:lnTo>
                  <a:pt x="8298433" y="3300693"/>
                </a:lnTo>
                <a:lnTo>
                  <a:pt x="8298433" y="3268894"/>
                </a:lnTo>
                <a:lnTo>
                  <a:pt x="8315578" y="3268894"/>
                </a:lnTo>
                <a:lnTo>
                  <a:pt x="8315578" y="3237096"/>
                </a:lnTo>
                <a:lnTo>
                  <a:pt x="8332850" y="3237096"/>
                </a:lnTo>
                <a:lnTo>
                  <a:pt x="8332850" y="3205298"/>
                </a:lnTo>
                <a:lnTo>
                  <a:pt x="8349994" y="3205298"/>
                </a:lnTo>
                <a:lnTo>
                  <a:pt x="8349994" y="3173500"/>
                </a:lnTo>
                <a:lnTo>
                  <a:pt x="8351646" y="3173500"/>
                </a:lnTo>
                <a:lnTo>
                  <a:pt x="8367267" y="3173500"/>
                </a:lnTo>
                <a:lnTo>
                  <a:pt x="8367267" y="3164125"/>
                </a:lnTo>
                <a:lnTo>
                  <a:pt x="8367267" y="3139801"/>
                </a:lnTo>
                <a:close/>
                <a:moveTo>
                  <a:pt x="7583804" y="2869579"/>
                </a:moveTo>
                <a:lnTo>
                  <a:pt x="7975599" y="2869579"/>
                </a:lnTo>
                <a:lnTo>
                  <a:pt x="7975599" y="3142208"/>
                </a:lnTo>
                <a:lnTo>
                  <a:pt x="7975599" y="3164125"/>
                </a:lnTo>
                <a:lnTo>
                  <a:pt x="7975599" y="3174006"/>
                </a:lnTo>
                <a:lnTo>
                  <a:pt x="7958454" y="3174006"/>
                </a:lnTo>
                <a:lnTo>
                  <a:pt x="7958454" y="3142208"/>
                </a:lnTo>
                <a:lnTo>
                  <a:pt x="7941181" y="3142208"/>
                </a:lnTo>
                <a:lnTo>
                  <a:pt x="7941181" y="3110410"/>
                </a:lnTo>
                <a:lnTo>
                  <a:pt x="7923910" y="3110410"/>
                </a:lnTo>
                <a:lnTo>
                  <a:pt x="7923910" y="3078612"/>
                </a:lnTo>
                <a:lnTo>
                  <a:pt x="7906765" y="3078612"/>
                </a:lnTo>
                <a:lnTo>
                  <a:pt x="7906765" y="3046813"/>
                </a:lnTo>
                <a:lnTo>
                  <a:pt x="7889492" y="3046813"/>
                </a:lnTo>
                <a:lnTo>
                  <a:pt x="7889492" y="3078612"/>
                </a:lnTo>
                <a:lnTo>
                  <a:pt x="7872221" y="3078612"/>
                </a:lnTo>
                <a:lnTo>
                  <a:pt x="7872221" y="3110410"/>
                </a:lnTo>
                <a:lnTo>
                  <a:pt x="7855076" y="3110410"/>
                </a:lnTo>
                <a:lnTo>
                  <a:pt x="7855076" y="3142208"/>
                </a:lnTo>
                <a:lnTo>
                  <a:pt x="7837804" y="3142208"/>
                </a:lnTo>
                <a:lnTo>
                  <a:pt x="7837804" y="3174006"/>
                </a:lnTo>
                <a:lnTo>
                  <a:pt x="7824977" y="3174006"/>
                </a:lnTo>
                <a:lnTo>
                  <a:pt x="7824977" y="3142715"/>
                </a:lnTo>
                <a:lnTo>
                  <a:pt x="7807705" y="3142715"/>
                </a:lnTo>
                <a:lnTo>
                  <a:pt x="7807705" y="3110916"/>
                </a:lnTo>
                <a:lnTo>
                  <a:pt x="7790560" y="3110916"/>
                </a:lnTo>
                <a:lnTo>
                  <a:pt x="7790560" y="3079118"/>
                </a:lnTo>
                <a:lnTo>
                  <a:pt x="7773288" y="3079118"/>
                </a:lnTo>
                <a:lnTo>
                  <a:pt x="7773288" y="3047320"/>
                </a:lnTo>
                <a:lnTo>
                  <a:pt x="7765922" y="3047320"/>
                </a:lnTo>
                <a:lnTo>
                  <a:pt x="7756016" y="3047320"/>
                </a:lnTo>
                <a:lnTo>
                  <a:pt x="7756016" y="3015522"/>
                </a:lnTo>
                <a:lnTo>
                  <a:pt x="7738871" y="3015522"/>
                </a:lnTo>
                <a:lnTo>
                  <a:pt x="7738871" y="2983723"/>
                </a:lnTo>
                <a:lnTo>
                  <a:pt x="7721599" y="2983723"/>
                </a:lnTo>
                <a:lnTo>
                  <a:pt x="7721599" y="2951925"/>
                </a:lnTo>
                <a:lnTo>
                  <a:pt x="7704327" y="2951925"/>
                </a:lnTo>
                <a:lnTo>
                  <a:pt x="7704327" y="2983723"/>
                </a:lnTo>
                <a:lnTo>
                  <a:pt x="7698485" y="2983723"/>
                </a:lnTo>
                <a:lnTo>
                  <a:pt x="7687181" y="2983723"/>
                </a:lnTo>
                <a:lnTo>
                  <a:pt x="7687181" y="3015522"/>
                </a:lnTo>
                <a:lnTo>
                  <a:pt x="7669910" y="3015522"/>
                </a:lnTo>
                <a:lnTo>
                  <a:pt x="7669910" y="3047320"/>
                </a:lnTo>
                <a:lnTo>
                  <a:pt x="7666480" y="3047320"/>
                </a:lnTo>
                <a:lnTo>
                  <a:pt x="7652765" y="3047320"/>
                </a:lnTo>
                <a:lnTo>
                  <a:pt x="7652765" y="3079118"/>
                </a:lnTo>
                <a:lnTo>
                  <a:pt x="7635492" y="3079118"/>
                </a:lnTo>
                <a:lnTo>
                  <a:pt x="7635492" y="3110916"/>
                </a:lnTo>
                <a:lnTo>
                  <a:pt x="7618348" y="3110916"/>
                </a:lnTo>
                <a:lnTo>
                  <a:pt x="7618348" y="3142715"/>
                </a:lnTo>
                <a:lnTo>
                  <a:pt x="7601076" y="3142715"/>
                </a:lnTo>
                <a:lnTo>
                  <a:pt x="7601076" y="3174513"/>
                </a:lnTo>
                <a:lnTo>
                  <a:pt x="7599552" y="3174513"/>
                </a:lnTo>
                <a:lnTo>
                  <a:pt x="7583804" y="3174513"/>
                </a:lnTo>
                <a:lnTo>
                  <a:pt x="7583804" y="3184014"/>
                </a:lnTo>
                <a:lnTo>
                  <a:pt x="7583804" y="3208212"/>
                </a:lnTo>
                <a:lnTo>
                  <a:pt x="7583804" y="3474000"/>
                </a:lnTo>
                <a:lnTo>
                  <a:pt x="7192136" y="3474000"/>
                </a:lnTo>
                <a:lnTo>
                  <a:pt x="7192136" y="3205804"/>
                </a:lnTo>
                <a:lnTo>
                  <a:pt x="7192136" y="3184014"/>
                </a:lnTo>
                <a:lnTo>
                  <a:pt x="7192136" y="3174006"/>
                </a:lnTo>
                <a:lnTo>
                  <a:pt x="7209280" y="3174006"/>
                </a:lnTo>
                <a:lnTo>
                  <a:pt x="7209280" y="3205804"/>
                </a:lnTo>
                <a:lnTo>
                  <a:pt x="7226553" y="3205804"/>
                </a:lnTo>
                <a:lnTo>
                  <a:pt x="7226553" y="3237603"/>
                </a:lnTo>
                <a:lnTo>
                  <a:pt x="7243698" y="3237603"/>
                </a:lnTo>
                <a:lnTo>
                  <a:pt x="7243698" y="3269401"/>
                </a:lnTo>
                <a:lnTo>
                  <a:pt x="7260969" y="3269401"/>
                </a:lnTo>
                <a:lnTo>
                  <a:pt x="7260969" y="3301199"/>
                </a:lnTo>
                <a:lnTo>
                  <a:pt x="7278115" y="3301199"/>
                </a:lnTo>
                <a:lnTo>
                  <a:pt x="7278115" y="3269401"/>
                </a:lnTo>
                <a:lnTo>
                  <a:pt x="7295387" y="3269401"/>
                </a:lnTo>
                <a:lnTo>
                  <a:pt x="7295387" y="3237603"/>
                </a:lnTo>
                <a:lnTo>
                  <a:pt x="7312531" y="3237603"/>
                </a:lnTo>
                <a:lnTo>
                  <a:pt x="7312531" y="3205804"/>
                </a:lnTo>
                <a:lnTo>
                  <a:pt x="7329804" y="3205804"/>
                </a:lnTo>
                <a:lnTo>
                  <a:pt x="7329804" y="3174006"/>
                </a:lnTo>
                <a:lnTo>
                  <a:pt x="7342758" y="3174006"/>
                </a:lnTo>
                <a:lnTo>
                  <a:pt x="7342758" y="3205298"/>
                </a:lnTo>
                <a:lnTo>
                  <a:pt x="7359903" y="3205298"/>
                </a:lnTo>
                <a:lnTo>
                  <a:pt x="7359903" y="3237096"/>
                </a:lnTo>
                <a:lnTo>
                  <a:pt x="7377175" y="3237096"/>
                </a:lnTo>
                <a:lnTo>
                  <a:pt x="7377175" y="3268894"/>
                </a:lnTo>
                <a:lnTo>
                  <a:pt x="7394447" y="3268894"/>
                </a:lnTo>
                <a:lnTo>
                  <a:pt x="7394447" y="3300693"/>
                </a:lnTo>
                <a:lnTo>
                  <a:pt x="7401686" y="3300693"/>
                </a:lnTo>
                <a:lnTo>
                  <a:pt x="7411592" y="3300693"/>
                </a:lnTo>
                <a:lnTo>
                  <a:pt x="7411592" y="3332491"/>
                </a:lnTo>
                <a:lnTo>
                  <a:pt x="7428737" y="3332491"/>
                </a:lnTo>
                <a:lnTo>
                  <a:pt x="7428737" y="3364289"/>
                </a:lnTo>
                <a:lnTo>
                  <a:pt x="7446009" y="3364289"/>
                </a:lnTo>
                <a:lnTo>
                  <a:pt x="7446009" y="3396214"/>
                </a:lnTo>
                <a:lnTo>
                  <a:pt x="7463280" y="3396214"/>
                </a:lnTo>
                <a:lnTo>
                  <a:pt x="7463280" y="3364289"/>
                </a:lnTo>
                <a:lnTo>
                  <a:pt x="7469123" y="3364289"/>
                </a:lnTo>
                <a:lnTo>
                  <a:pt x="7480426" y="3364289"/>
                </a:lnTo>
                <a:lnTo>
                  <a:pt x="7480426" y="3332491"/>
                </a:lnTo>
                <a:lnTo>
                  <a:pt x="7497698" y="3332491"/>
                </a:lnTo>
                <a:lnTo>
                  <a:pt x="7497698" y="3300693"/>
                </a:lnTo>
                <a:lnTo>
                  <a:pt x="7501127" y="3300693"/>
                </a:lnTo>
                <a:lnTo>
                  <a:pt x="7514842" y="3300693"/>
                </a:lnTo>
                <a:lnTo>
                  <a:pt x="7514842" y="3268894"/>
                </a:lnTo>
                <a:lnTo>
                  <a:pt x="7532115" y="3268894"/>
                </a:lnTo>
                <a:lnTo>
                  <a:pt x="7532115" y="3237096"/>
                </a:lnTo>
                <a:lnTo>
                  <a:pt x="7549387" y="3237096"/>
                </a:lnTo>
                <a:lnTo>
                  <a:pt x="7549387" y="3205298"/>
                </a:lnTo>
                <a:lnTo>
                  <a:pt x="7566531" y="3205298"/>
                </a:lnTo>
                <a:lnTo>
                  <a:pt x="7566531" y="3173500"/>
                </a:lnTo>
                <a:lnTo>
                  <a:pt x="7568183" y="3173500"/>
                </a:lnTo>
                <a:lnTo>
                  <a:pt x="7583804" y="3173500"/>
                </a:lnTo>
                <a:lnTo>
                  <a:pt x="7583804" y="3164125"/>
                </a:lnTo>
                <a:lnTo>
                  <a:pt x="7583804" y="3139801"/>
                </a:ln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2260597"/>
                </a:lnTo>
                <a:lnTo>
                  <a:pt x="8759062" y="2260597"/>
                </a:lnTo>
                <a:lnTo>
                  <a:pt x="8759062" y="2533353"/>
                </a:lnTo>
                <a:lnTo>
                  <a:pt x="8759062" y="2555143"/>
                </a:lnTo>
                <a:lnTo>
                  <a:pt x="8759062" y="2565024"/>
                </a:lnTo>
                <a:lnTo>
                  <a:pt x="8776207" y="2565024"/>
                </a:lnTo>
                <a:lnTo>
                  <a:pt x="8776207" y="2596949"/>
                </a:lnTo>
                <a:lnTo>
                  <a:pt x="8793479" y="2596949"/>
                </a:lnTo>
                <a:lnTo>
                  <a:pt x="8793479" y="2628748"/>
                </a:lnTo>
                <a:lnTo>
                  <a:pt x="8810624" y="2628748"/>
                </a:lnTo>
                <a:lnTo>
                  <a:pt x="8810624" y="2660546"/>
                </a:lnTo>
                <a:lnTo>
                  <a:pt x="8827896" y="2660546"/>
                </a:lnTo>
                <a:lnTo>
                  <a:pt x="8827896" y="2692218"/>
                </a:lnTo>
                <a:lnTo>
                  <a:pt x="8845041" y="2692218"/>
                </a:lnTo>
                <a:lnTo>
                  <a:pt x="8845041" y="2660546"/>
                </a:lnTo>
                <a:lnTo>
                  <a:pt x="8862313" y="2660546"/>
                </a:lnTo>
                <a:lnTo>
                  <a:pt x="8862313" y="2628748"/>
                </a:lnTo>
                <a:lnTo>
                  <a:pt x="8879458" y="2628748"/>
                </a:lnTo>
                <a:lnTo>
                  <a:pt x="8879458" y="2596949"/>
                </a:lnTo>
                <a:lnTo>
                  <a:pt x="8896730" y="2596949"/>
                </a:lnTo>
                <a:lnTo>
                  <a:pt x="8896730" y="2565024"/>
                </a:lnTo>
                <a:lnTo>
                  <a:pt x="8909684" y="2565024"/>
                </a:lnTo>
                <a:lnTo>
                  <a:pt x="8909684" y="2596316"/>
                </a:lnTo>
                <a:lnTo>
                  <a:pt x="8926829" y="2596316"/>
                </a:lnTo>
                <a:lnTo>
                  <a:pt x="8926829" y="2628114"/>
                </a:lnTo>
                <a:lnTo>
                  <a:pt x="8944101" y="2628114"/>
                </a:lnTo>
                <a:lnTo>
                  <a:pt x="8944101" y="2660039"/>
                </a:lnTo>
                <a:lnTo>
                  <a:pt x="8961373" y="2660039"/>
                </a:lnTo>
                <a:lnTo>
                  <a:pt x="8961373" y="2691838"/>
                </a:lnTo>
                <a:lnTo>
                  <a:pt x="8968612" y="2691838"/>
                </a:lnTo>
                <a:lnTo>
                  <a:pt x="8978645" y="2691838"/>
                </a:lnTo>
                <a:lnTo>
                  <a:pt x="8978645" y="2723636"/>
                </a:lnTo>
                <a:lnTo>
                  <a:pt x="8995790" y="2723636"/>
                </a:lnTo>
                <a:lnTo>
                  <a:pt x="8995790" y="2755434"/>
                </a:lnTo>
                <a:lnTo>
                  <a:pt x="9013062" y="2755434"/>
                </a:lnTo>
                <a:lnTo>
                  <a:pt x="9013062" y="2787233"/>
                </a:lnTo>
                <a:lnTo>
                  <a:pt x="9030207" y="2787233"/>
                </a:lnTo>
                <a:lnTo>
                  <a:pt x="9030207" y="2755434"/>
                </a:lnTo>
                <a:lnTo>
                  <a:pt x="9036049" y="2755434"/>
                </a:lnTo>
                <a:lnTo>
                  <a:pt x="9047479" y="2755434"/>
                </a:lnTo>
                <a:lnTo>
                  <a:pt x="9047479" y="2723636"/>
                </a:lnTo>
                <a:lnTo>
                  <a:pt x="9064624" y="2723636"/>
                </a:lnTo>
                <a:lnTo>
                  <a:pt x="9064624" y="2691838"/>
                </a:lnTo>
                <a:lnTo>
                  <a:pt x="9068053" y="2691838"/>
                </a:lnTo>
                <a:lnTo>
                  <a:pt x="9081896" y="2691838"/>
                </a:lnTo>
                <a:lnTo>
                  <a:pt x="9081896" y="2660039"/>
                </a:lnTo>
                <a:lnTo>
                  <a:pt x="9099041" y="2660039"/>
                </a:lnTo>
                <a:lnTo>
                  <a:pt x="9099041" y="2628114"/>
                </a:lnTo>
                <a:lnTo>
                  <a:pt x="9116313" y="2628114"/>
                </a:lnTo>
                <a:lnTo>
                  <a:pt x="9116313" y="2596316"/>
                </a:lnTo>
                <a:lnTo>
                  <a:pt x="9133458" y="2596316"/>
                </a:lnTo>
                <a:lnTo>
                  <a:pt x="9133458" y="2564518"/>
                </a:lnTo>
                <a:lnTo>
                  <a:pt x="9135109" y="2564518"/>
                </a:lnTo>
                <a:lnTo>
                  <a:pt x="9143999" y="2564518"/>
                </a:lnTo>
                <a:lnTo>
                  <a:pt x="9143999" y="2869579"/>
                </a:lnTo>
                <a:lnTo>
                  <a:pt x="8759062" y="2869579"/>
                </a:lnTo>
                <a:lnTo>
                  <a:pt x="8759062" y="2596949"/>
                </a:lnTo>
                <a:lnTo>
                  <a:pt x="8759062" y="2575033"/>
                </a:lnTo>
                <a:lnTo>
                  <a:pt x="8759062" y="2565151"/>
                </a:lnTo>
                <a:lnTo>
                  <a:pt x="8741790" y="2565151"/>
                </a:lnTo>
                <a:lnTo>
                  <a:pt x="8741790" y="2533353"/>
                </a:lnTo>
                <a:lnTo>
                  <a:pt x="8724644" y="2533353"/>
                </a:lnTo>
                <a:lnTo>
                  <a:pt x="8724644" y="2501554"/>
                </a:lnTo>
                <a:lnTo>
                  <a:pt x="8707373" y="2501554"/>
                </a:lnTo>
                <a:lnTo>
                  <a:pt x="8707373" y="2469756"/>
                </a:lnTo>
                <a:lnTo>
                  <a:pt x="8690228" y="2469756"/>
                </a:lnTo>
                <a:lnTo>
                  <a:pt x="8690228" y="2437958"/>
                </a:lnTo>
                <a:lnTo>
                  <a:pt x="8672955" y="2437958"/>
                </a:lnTo>
                <a:lnTo>
                  <a:pt x="8672955" y="2469756"/>
                </a:lnTo>
                <a:lnTo>
                  <a:pt x="8655684" y="2469756"/>
                </a:lnTo>
                <a:lnTo>
                  <a:pt x="8655684" y="2501554"/>
                </a:lnTo>
                <a:lnTo>
                  <a:pt x="8638539" y="2501554"/>
                </a:lnTo>
                <a:lnTo>
                  <a:pt x="8638539" y="2533353"/>
                </a:lnTo>
                <a:lnTo>
                  <a:pt x="8621267" y="2533353"/>
                </a:lnTo>
                <a:lnTo>
                  <a:pt x="8621267" y="2565151"/>
                </a:lnTo>
                <a:lnTo>
                  <a:pt x="8608440" y="2565151"/>
                </a:lnTo>
                <a:lnTo>
                  <a:pt x="8608440" y="2533860"/>
                </a:lnTo>
                <a:lnTo>
                  <a:pt x="8591167" y="2533860"/>
                </a:lnTo>
                <a:lnTo>
                  <a:pt x="8591167" y="2502061"/>
                </a:lnTo>
                <a:lnTo>
                  <a:pt x="8573895" y="2502061"/>
                </a:lnTo>
                <a:lnTo>
                  <a:pt x="8573895" y="2470263"/>
                </a:lnTo>
                <a:lnTo>
                  <a:pt x="8556751" y="2470263"/>
                </a:lnTo>
                <a:lnTo>
                  <a:pt x="8556751" y="2438465"/>
                </a:lnTo>
                <a:lnTo>
                  <a:pt x="8549385" y="2438465"/>
                </a:lnTo>
                <a:lnTo>
                  <a:pt x="8539479" y="2438465"/>
                </a:lnTo>
                <a:lnTo>
                  <a:pt x="8539479" y="2406539"/>
                </a:lnTo>
                <a:lnTo>
                  <a:pt x="8522334" y="2406539"/>
                </a:lnTo>
                <a:lnTo>
                  <a:pt x="8522334" y="2374741"/>
                </a:lnTo>
                <a:lnTo>
                  <a:pt x="8505062" y="2374741"/>
                </a:lnTo>
                <a:lnTo>
                  <a:pt x="8505062" y="2342943"/>
                </a:lnTo>
                <a:lnTo>
                  <a:pt x="8487917" y="2342943"/>
                </a:lnTo>
                <a:lnTo>
                  <a:pt x="8487917" y="2374741"/>
                </a:lnTo>
                <a:lnTo>
                  <a:pt x="8481948" y="2374741"/>
                </a:lnTo>
                <a:lnTo>
                  <a:pt x="8470644" y="2374741"/>
                </a:lnTo>
                <a:lnTo>
                  <a:pt x="8470644" y="2406539"/>
                </a:lnTo>
                <a:lnTo>
                  <a:pt x="8453373" y="2406539"/>
                </a:lnTo>
                <a:lnTo>
                  <a:pt x="8453373" y="2438465"/>
                </a:lnTo>
                <a:lnTo>
                  <a:pt x="8449943" y="2438465"/>
                </a:lnTo>
                <a:lnTo>
                  <a:pt x="8436228" y="2438465"/>
                </a:lnTo>
                <a:lnTo>
                  <a:pt x="8436228" y="2470263"/>
                </a:lnTo>
                <a:lnTo>
                  <a:pt x="8418955" y="2470263"/>
                </a:lnTo>
                <a:lnTo>
                  <a:pt x="8418955" y="2502061"/>
                </a:lnTo>
                <a:lnTo>
                  <a:pt x="8401811" y="2502061"/>
                </a:lnTo>
                <a:lnTo>
                  <a:pt x="8401811" y="2533860"/>
                </a:lnTo>
                <a:lnTo>
                  <a:pt x="8384539" y="2533860"/>
                </a:lnTo>
                <a:lnTo>
                  <a:pt x="8384539" y="2565658"/>
                </a:lnTo>
                <a:lnTo>
                  <a:pt x="8383015" y="2565658"/>
                </a:lnTo>
                <a:lnTo>
                  <a:pt x="8367267" y="2565658"/>
                </a:lnTo>
                <a:lnTo>
                  <a:pt x="8367267" y="2575033"/>
                </a:lnTo>
                <a:lnTo>
                  <a:pt x="8367267" y="2599230"/>
                </a:lnTo>
                <a:lnTo>
                  <a:pt x="8367267" y="2869579"/>
                </a:lnTo>
                <a:lnTo>
                  <a:pt x="7975599" y="2869579"/>
                </a:lnTo>
                <a:lnTo>
                  <a:pt x="7975599" y="2596949"/>
                </a:lnTo>
                <a:lnTo>
                  <a:pt x="7975599" y="2575033"/>
                </a:lnTo>
                <a:lnTo>
                  <a:pt x="7975599" y="2565151"/>
                </a:lnTo>
                <a:lnTo>
                  <a:pt x="7958327" y="2565151"/>
                </a:lnTo>
                <a:lnTo>
                  <a:pt x="7958327" y="2533353"/>
                </a:lnTo>
                <a:lnTo>
                  <a:pt x="7941055" y="2533353"/>
                </a:lnTo>
                <a:lnTo>
                  <a:pt x="7941055" y="2501554"/>
                </a:lnTo>
                <a:lnTo>
                  <a:pt x="7923910" y="2501554"/>
                </a:lnTo>
                <a:lnTo>
                  <a:pt x="7923910" y="2469756"/>
                </a:lnTo>
                <a:lnTo>
                  <a:pt x="7906765" y="2469756"/>
                </a:lnTo>
                <a:lnTo>
                  <a:pt x="7906765" y="2437958"/>
                </a:lnTo>
                <a:lnTo>
                  <a:pt x="7889492" y="2437958"/>
                </a:lnTo>
                <a:lnTo>
                  <a:pt x="7889492" y="2469756"/>
                </a:lnTo>
                <a:lnTo>
                  <a:pt x="7872221" y="2469756"/>
                </a:lnTo>
                <a:lnTo>
                  <a:pt x="7872221" y="2501554"/>
                </a:lnTo>
                <a:lnTo>
                  <a:pt x="7855076" y="2501554"/>
                </a:lnTo>
                <a:lnTo>
                  <a:pt x="7855076" y="2533353"/>
                </a:lnTo>
                <a:lnTo>
                  <a:pt x="7837804" y="2533353"/>
                </a:lnTo>
                <a:lnTo>
                  <a:pt x="7837804" y="2565151"/>
                </a:lnTo>
                <a:lnTo>
                  <a:pt x="7824850" y="2565151"/>
                </a:lnTo>
                <a:lnTo>
                  <a:pt x="7824850" y="2533860"/>
                </a:lnTo>
                <a:lnTo>
                  <a:pt x="7807705" y="2533860"/>
                </a:lnTo>
                <a:lnTo>
                  <a:pt x="7807705" y="2502061"/>
                </a:lnTo>
                <a:lnTo>
                  <a:pt x="7790432" y="2502061"/>
                </a:lnTo>
                <a:lnTo>
                  <a:pt x="7790432" y="2470263"/>
                </a:lnTo>
                <a:lnTo>
                  <a:pt x="7773288" y="2470263"/>
                </a:lnTo>
                <a:lnTo>
                  <a:pt x="7773288" y="2438465"/>
                </a:lnTo>
                <a:lnTo>
                  <a:pt x="7765922" y="2438465"/>
                </a:lnTo>
                <a:lnTo>
                  <a:pt x="7756016" y="2438465"/>
                </a:lnTo>
                <a:lnTo>
                  <a:pt x="7756016" y="2406539"/>
                </a:lnTo>
                <a:lnTo>
                  <a:pt x="7738871" y="2406539"/>
                </a:lnTo>
                <a:lnTo>
                  <a:pt x="7738871" y="2374741"/>
                </a:lnTo>
                <a:lnTo>
                  <a:pt x="7721599" y="2374741"/>
                </a:lnTo>
                <a:lnTo>
                  <a:pt x="7721599" y="2342943"/>
                </a:lnTo>
                <a:lnTo>
                  <a:pt x="7704327" y="2342943"/>
                </a:lnTo>
                <a:lnTo>
                  <a:pt x="7704327" y="2374741"/>
                </a:lnTo>
                <a:lnTo>
                  <a:pt x="7698485" y="2374741"/>
                </a:lnTo>
                <a:lnTo>
                  <a:pt x="7687181" y="2374741"/>
                </a:lnTo>
                <a:lnTo>
                  <a:pt x="7687181" y="2406539"/>
                </a:lnTo>
                <a:lnTo>
                  <a:pt x="7669910" y="2406539"/>
                </a:lnTo>
                <a:lnTo>
                  <a:pt x="7669910" y="2438465"/>
                </a:lnTo>
                <a:lnTo>
                  <a:pt x="7666480" y="2438465"/>
                </a:lnTo>
                <a:lnTo>
                  <a:pt x="7652765" y="2438465"/>
                </a:lnTo>
                <a:lnTo>
                  <a:pt x="7652765" y="2470263"/>
                </a:lnTo>
                <a:lnTo>
                  <a:pt x="7635492" y="2470263"/>
                </a:lnTo>
                <a:lnTo>
                  <a:pt x="7635492" y="2502061"/>
                </a:lnTo>
                <a:lnTo>
                  <a:pt x="7618348" y="2502061"/>
                </a:lnTo>
                <a:lnTo>
                  <a:pt x="7618348" y="2533860"/>
                </a:lnTo>
                <a:lnTo>
                  <a:pt x="7601076" y="2533860"/>
                </a:lnTo>
                <a:lnTo>
                  <a:pt x="7601076" y="2565658"/>
                </a:lnTo>
                <a:lnTo>
                  <a:pt x="7599552" y="2565658"/>
                </a:lnTo>
                <a:lnTo>
                  <a:pt x="7583804" y="2565658"/>
                </a:lnTo>
                <a:lnTo>
                  <a:pt x="7583804" y="2575033"/>
                </a:lnTo>
                <a:lnTo>
                  <a:pt x="7583804" y="2599230"/>
                </a:lnTo>
                <a:lnTo>
                  <a:pt x="7583804" y="2869579"/>
                </a:lnTo>
                <a:lnTo>
                  <a:pt x="7192136" y="2869579"/>
                </a:lnTo>
                <a:lnTo>
                  <a:pt x="7192136" y="2596949"/>
                </a:lnTo>
                <a:lnTo>
                  <a:pt x="7192136" y="2575033"/>
                </a:lnTo>
                <a:lnTo>
                  <a:pt x="7192136" y="2565151"/>
                </a:lnTo>
                <a:lnTo>
                  <a:pt x="7174864" y="2565151"/>
                </a:lnTo>
                <a:lnTo>
                  <a:pt x="7174864" y="2533353"/>
                </a:lnTo>
                <a:lnTo>
                  <a:pt x="7157592" y="2533353"/>
                </a:lnTo>
                <a:lnTo>
                  <a:pt x="7157592" y="2501554"/>
                </a:lnTo>
                <a:lnTo>
                  <a:pt x="7140447" y="2501554"/>
                </a:lnTo>
                <a:lnTo>
                  <a:pt x="7140447" y="2469756"/>
                </a:lnTo>
                <a:lnTo>
                  <a:pt x="7123302" y="2469756"/>
                </a:lnTo>
                <a:lnTo>
                  <a:pt x="7123302" y="2437958"/>
                </a:lnTo>
                <a:lnTo>
                  <a:pt x="7106030" y="2437958"/>
                </a:lnTo>
                <a:lnTo>
                  <a:pt x="7106030" y="2469756"/>
                </a:lnTo>
                <a:lnTo>
                  <a:pt x="7088758" y="2469756"/>
                </a:lnTo>
                <a:lnTo>
                  <a:pt x="7088758" y="2501554"/>
                </a:lnTo>
                <a:lnTo>
                  <a:pt x="7071613" y="2501554"/>
                </a:lnTo>
                <a:lnTo>
                  <a:pt x="7071613" y="2533353"/>
                </a:lnTo>
                <a:lnTo>
                  <a:pt x="7054341" y="2533353"/>
                </a:lnTo>
                <a:lnTo>
                  <a:pt x="7054341" y="2565151"/>
                </a:lnTo>
                <a:lnTo>
                  <a:pt x="7041514" y="2565151"/>
                </a:lnTo>
                <a:lnTo>
                  <a:pt x="7041514" y="2533860"/>
                </a:lnTo>
                <a:lnTo>
                  <a:pt x="7024242" y="2533860"/>
                </a:lnTo>
                <a:lnTo>
                  <a:pt x="7024242" y="2502061"/>
                </a:lnTo>
                <a:lnTo>
                  <a:pt x="7006969" y="2502061"/>
                </a:lnTo>
                <a:lnTo>
                  <a:pt x="7006969" y="2470263"/>
                </a:lnTo>
                <a:lnTo>
                  <a:pt x="6989825" y="2470263"/>
                </a:lnTo>
                <a:lnTo>
                  <a:pt x="6989825" y="2438465"/>
                </a:lnTo>
                <a:lnTo>
                  <a:pt x="6982459" y="2438465"/>
                </a:lnTo>
                <a:lnTo>
                  <a:pt x="6972553" y="2438465"/>
                </a:lnTo>
                <a:lnTo>
                  <a:pt x="6972553" y="2406539"/>
                </a:lnTo>
                <a:lnTo>
                  <a:pt x="6955408" y="2406539"/>
                </a:lnTo>
                <a:lnTo>
                  <a:pt x="6955408" y="2374741"/>
                </a:lnTo>
                <a:lnTo>
                  <a:pt x="6938136" y="2374741"/>
                </a:lnTo>
                <a:lnTo>
                  <a:pt x="6938136" y="2342943"/>
                </a:lnTo>
                <a:lnTo>
                  <a:pt x="6920864" y="2342943"/>
                </a:lnTo>
                <a:lnTo>
                  <a:pt x="6920864" y="2374741"/>
                </a:lnTo>
                <a:lnTo>
                  <a:pt x="6915022" y="2374741"/>
                </a:lnTo>
                <a:lnTo>
                  <a:pt x="6903718" y="2374741"/>
                </a:lnTo>
                <a:lnTo>
                  <a:pt x="6903718" y="2406539"/>
                </a:lnTo>
                <a:lnTo>
                  <a:pt x="6886447" y="2406539"/>
                </a:lnTo>
                <a:lnTo>
                  <a:pt x="6886447" y="2438465"/>
                </a:lnTo>
                <a:lnTo>
                  <a:pt x="6883017" y="2438465"/>
                </a:lnTo>
                <a:lnTo>
                  <a:pt x="6869302" y="2438465"/>
                </a:lnTo>
                <a:lnTo>
                  <a:pt x="6869302" y="2470263"/>
                </a:lnTo>
                <a:lnTo>
                  <a:pt x="6852030" y="2470263"/>
                </a:lnTo>
                <a:lnTo>
                  <a:pt x="6852030" y="2502061"/>
                </a:lnTo>
                <a:lnTo>
                  <a:pt x="6834885" y="2502061"/>
                </a:lnTo>
                <a:lnTo>
                  <a:pt x="6834885" y="2533860"/>
                </a:lnTo>
                <a:lnTo>
                  <a:pt x="6817613" y="2533860"/>
                </a:lnTo>
                <a:lnTo>
                  <a:pt x="6817613" y="2565658"/>
                </a:lnTo>
                <a:lnTo>
                  <a:pt x="6816089" y="2565658"/>
                </a:lnTo>
                <a:lnTo>
                  <a:pt x="6800341" y="2565658"/>
                </a:lnTo>
                <a:lnTo>
                  <a:pt x="6800341" y="2575033"/>
                </a:lnTo>
                <a:lnTo>
                  <a:pt x="6800341" y="2599230"/>
                </a:lnTo>
                <a:lnTo>
                  <a:pt x="6800341" y="2869579"/>
                </a:lnTo>
                <a:lnTo>
                  <a:pt x="7192136" y="2869579"/>
                </a:lnTo>
                <a:lnTo>
                  <a:pt x="7192136" y="3142208"/>
                </a:lnTo>
                <a:lnTo>
                  <a:pt x="7192136" y="3164125"/>
                </a:lnTo>
                <a:lnTo>
                  <a:pt x="7192136" y="3174006"/>
                </a:lnTo>
                <a:lnTo>
                  <a:pt x="7174864" y="3174006"/>
                </a:lnTo>
                <a:lnTo>
                  <a:pt x="7174864" y="3142208"/>
                </a:lnTo>
                <a:lnTo>
                  <a:pt x="7157592" y="3142208"/>
                </a:lnTo>
                <a:lnTo>
                  <a:pt x="7157592" y="3110410"/>
                </a:lnTo>
                <a:lnTo>
                  <a:pt x="7140447" y="3110410"/>
                </a:lnTo>
                <a:lnTo>
                  <a:pt x="7140447" y="3078612"/>
                </a:lnTo>
                <a:lnTo>
                  <a:pt x="7123175" y="3078612"/>
                </a:lnTo>
                <a:lnTo>
                  <a:pt x="7123175" y="3046813"/>
                </a:lnTo>
                <a:lnTo>
                  <a:pt x="7106030" y="3046813"/>
                </a:lnTo>
                <a:lnTo>
                  <a:pt x="7106030" y="3078612"/>
                </a:lnTo>
                <a:lnTo>
                  <a:pt x="7088758" y="3078612"/>
                </a:lnTo>
                <a:lnTo>
                  <a:pt x="7088758" y="3110410"/>
                </a:lnTo>
                <a:lnTo>
                  <a:pt x="7071613" y="3110410"/>
                </a:lnTo>
                <a:lnTo>
                  <a:pt x="7071613" y="3142208"/>
                </a:lnTo>
                <a:lnTo>
                  <a:pt x="7054341" y="3142208"/>
                </a:lnTo>
                <a:lnTo>
                  <a:pt x="7054341" y="3174006"/>
                </a:lnTo>
                <a:lnTo>
                  <a:pt x="7041387" y="3174006"/>
                </a:lnTo>
                <a:lnTo>
                  <a:pt x="7041387" y="3142715"/>
                </a:lnTo>
                <a:lnTo>
                  <a:pt x="7024242" y="3142715"/>
                </a:lnTo>
                <a:lnTo>
                  <a:pt x="7024242" y="3110916"/>
                </a:lnTo>
                <a:lnTo>
                  <a:pt x="7006969" y="3110916"/>
                </a:lnTo>
                <a:lnTo>
                  <a:pt x="7006969" y="3079118"/>
                </a:lnTo>
                <a:lnTo>
                  <a:pt x="6989825" y="3079118"/>
                </a:lnTo>
                <a:lnTo>
                  <a:pt x="6989825" y="3047320"/>
                </a:lnTo>
                <a:lnTo>
                  <a:pt x="6982459" y="3047320"/>
                </a:lnTo>
                <a:lnTo>
                  <a:pt x="6972553" y="3047320"/>
                </a:lnTo>
                <a:lnTo>
                  <a:pt x="6972553" y="3015522"/>
                </a:lnTo>
                <a:lnTo>
                  <a:pt x="6955408" y="3015522"/>
                </a:lnTo>
                <a:lnTo>
                  <a:pt x="6955408" y="2983723"/>
                </a:lnTo>
                <a:lnTo>
                  <a:pt x="6938136" y="2983723"/>
                </a:lnTo>
                <a:lnTo>
                  <a:pt x="6938136" y="2951925"/>
                </a:lnTo>
                <a:lnTo>
                  <a:pt x="6920864" y="2951925"/>
                </a:lnTo>
                <a:lnTo>
                  <a:pt x="6920864" y="2983723"/>
                </a:lnTo>
                <a:lnTo>
                  <a:pt x="6915022" y="2983723"/>
                </a:lnTo>
                <a:lnTo>
                  <a:pt x="6903718" y="2983723"/>
                </a:lnTo>
                <a:lnTo>
                  <a:pt x="6903718" y="3015522"/>
                </a:lnTo>
                <a:lnTo>
                  <a:pt x="6886447" y="3015522"/>
                </a:lnTo>
                <a:lnTo>
                  <a:pt x="6886447" y="3047320"/>
                </a:lnTo>
                <a:lnTo>
                  <a:pt x="6883017" y="3047320"/>
                </a:lnTo>
                <a:lnTo>
                  <a:pt x="6869175" y="3047320"/>
                </a:lnTo>
                <a:lnTo>
                  <a:pt x="6869175" y="3079118"/>
                </a:lnTo>
                <a:lnTo>
                  <a:pt x="6852030" y="3079118"/>
                </a:lnTo>
                <a:lnTo>
                  <a:pt x="6852030" y="3110916"/>
                </a:lnTo>
                <a:lnTo>
                  <a:pt x="6834758" y="3110916"/>
                </a:lnTo>
                <a:lnTo>
                  <a:pt x="6834758" y="3142715"/>
                </a:lnTo>
                <a:lnTo>
                  <a:pt x="6817613" y="3142715"/>
                </a:lnTo>
                <a:lnTo>
                  <a:pt x="6817613" y="3174513"/>
                </a:lnTo>
                <a:lnTo>
                  <a:pt x="6815962" y="3174513"/>
                </a:lnTo>
                <a:lnTo>
                  <a:pt x="6800341" y="3174513"/>
                </a:lnTo>
                <a:lnTo>
                  <a:pt x="6800341" y="3184014"/>
                </a:lnTo>
                <a:lnTo>
                  <a:pt x="6800341" y="3208212"/>
                </a:lnTo>
                <a:lnTo>
                  <a:pt x="6800341" y="3474000"/>
                </a:lnTo>
                <a:lnTo>
                  <a:pt x="6408672" y="3474000"/>
                </a:lnTo>
                <a:lnTo>
                  <a:pt x="6408672" y="3205804"/>
                </a:lnTo>
                <a:lnTo>
                  <a:pt x="6408672" y="3184014"/>
                </a:lnTo>
                <a:lnTo>
                  <a:pt x="6408672" y="3174006"/>
                </a:lnTo>
                <a:lnTo>
                  <a:pt x="6425817" y="3174006"/>
                </a:lnTo>
                <a:lnTo>
                  <a:pt x="6425817" y="3205804"/>
                </a:lnTo>
                <a:lnTo>
                  <a:pt x="6443089" y="3205804"/>
                </a:lnTo>
                <a:lnTo>
                  <a:pt x="6443089" y="3237603"/>
                </a:lnTo>
                <a:lnTo>
                  <a:pt x="6460234" y="3237603"/>
                </a:lnTo>
                <a:lnTo>
                  <a:pt x="6460234" y="3269401"/>
                </a:lnTo>
                <a:lnTo>
                  <a:pt x="6477506" y="3269401"/>
                </a:lnTo>
                <a:lnTo>
                  <a:pt x="6477506" y="3301199"/>
                </a:lnTo>
                <a:lnTo>
                  <a:pt x="6494651" y="3301199"/>
                </a:lnTo>
                <a:lnTo>
                  <a:pt x="6494651" y="3269401"/>
                </a:lnTo>
                <a:lnTo>
                  <a:pt x="6511923" y="3269401"/>
                </a:lnTo>
                <a:lnTo>
                  <a:pt x="6511923" y="3237603"/>
                </a:lnTo>
                <a:lnTo>
                  <a:pt x="6529068" y="3237603"/>
                </a:lnTo>
                <a:lnTo>
                  <a:pt x="6529068" y="3205804"/>
                </a:lnTo>
                <a:lnTo>
                  <a:pt x="6546340" y="3205804"/>
                </a:lnTo>
                <a:lnTo>
                  <a:pt x="6546340" y="3174006"/>
                </a:lnTo>
                <a:lnTo>
                  <a:pt x="6559167" y="3174006"/>
                </a:lnTo>
                <a:lnTo>
                  <a:pt x="6559167" y="3205298"/>
                </a:lnTo>
                <a:lnTo>
                  <a:pt x="6576439" y="3205298"/>
                </a:lnTo>
                <a:lnTo>
                  <a:pt x="6576439" y="3237096"/>
                </a:lnTo>
                <a:lnTo>
                  <a:pt x="6593711" y="3237096"/>
                </a:lnTo>
                <a:lnTo>
                  <a:pt x="6593711" y="3268894"/>
                </a:lnTo>
                <a:lnTo>
                  <a:pt x="6610856" y="3268894"/>
                </a:lnTo>
                <a:lnTo>
                  <a:pt x="6610856" y="3300693"/>
                </a:lnTo>
                <a:lnTo>
                  <a:pt x="6618222" y="3300693"/>
                </a:lnTo>
                <a:lnTo>
                  <a:pt x="6628128" y="3300693"/>
                </a:lnTo>
                <a:lnTo>
                  <a:pt x="6628128" y="3332491"/>
                </a:lnTo>
                <a:lnTo>
                  <a:pt x="6645273" y="3332491"/>
                </a:lnTo>
                <a:lnTo>
                  <a:pt x="6645273" y="3364289"/>
                </a:lnTo>
                <a:lnTo>
                  <a:pt x="6662545" y="3364289"/>
                </a:lnTo>
                <a:lnTo>
                  <a:pt x="6662545" y="3396214"/>
                </a:lnTo>
                <a:lnTo>
                  <a:pt x="6679817" y="3396214"/>
                </a:lnTo>
                <a:lnTo>
                  <a:pt x="6679817" y="3364289"/>
                </a:lnTo>
                <a:lnTo>
                  <a:pt x="6685659" y="3364289"/>
                </a:lnTo>
                <a:lnTo>
                  <a:pt x="6696962" y="3364289"/>
                </a:lnTo>
                <a:lnTo>
                  <a:pt x="6696962" y="3332491"/>
                </a:lnTo>
                <a:lnTo>
                  <a:pt x="6714234" y="3332491"/>
                </a:lnTo>
                <a:lnTo>
                  <a:pt x="6714234" y="3300693"/>
                </a:lnTo>
                <a:lnTo>
                  <a:pt x="6717663" y="3300693"/>
                </a:lnTo>
                <a:lnTo>
                  <a:pt x="6731380" y="3300693"/>
                </a:lnTo>
                <a:lnTo>
                  <a:pt x="6731380" y="3268894"/>
                </a:lnTo>
                <a:lnTo>
                  <a:pt x="6748651" y="3268894"/>
                </a:lnTo>
                <a:lnTo>
                  <a:pt x="6748651" y="3237096"/>
                </a:lnTo>
                <a:lnTo>
                  <a:pt x="6765923" y="3237096"/>
                </a:lnTo>
                <a:lnTo>
                  <a:pt x="6765923" y="3205298"/>
                </a:lnTo>
                <a:lnTo>
                  <a:pt x="6783068" y="3205298"/>
                </a:lnTo>
                <a:lnTo>
                  <a:pt x="6783068" y="3173500"/>
                </a:lnTo>
                <a:lnTo>
                  <a:pt x="6784719" y="3173500"/>
                </a:lnTo>
                <a:lnTo>
                  <a:pt x="6800340" y="3173500"/>
                </a:lnTo>
                <a:lnTo>
                  <a:pt x="6800340" y="3164125"/>
                </a:lnTo>
                <a:lnTo>
                  <a:pt x="6800340" y="3139801"/>
                </a:lnTo>
                <a:lnTo>
                  <a:pt x="6800340" y="2869579"/>
                </a:lnTo>
                <a:lnTo>
                  <a:pt x="6408672" y="2869579"/>
                </a:lnTo>
                <a:lnTo>
                  <a:pt x="6408672" y="3142208"/>
                </a:lnTo>
                <a:lnTo>
                  <a:pt x="6408672" y="3164125"/>
                </a:lnTo>
                <a:lnTo>
                  <a:pt x="6408672" y="3174006"/>
                </a:lnTo>
                <a:lnTo>
                  <a:pt x="6391400" y="3174006"/>
                </a:lnTo>
                <a:lnTo>
                  <a:pt x="6391400" y="3142208"/>
                </a:lnTo>
                <a:lnTo>
                  <a:pt x="6374128" y="3142208"/>
                </a:lnTo>
                <a:lnTo>
                  <a:pt x="6374128" y="3110410"/>
                </a:lnTo>
                <a:lnTo>
                  <a:pt x="6356983" y="3110410"/>
                </a:lnTo>
                <a:lnTo>
                  <a:pt x="6356983" y="3078612"/>
                </a:lnTo>
                <a:lnTo>
                  <a:pt x="6339711" y="3078612"/>
                </a:lnTo>
                <a:lnTo>
                  <a:pt x="6339711" y="3046813"/>
                </a:lnTo>
                <a:lnTo>
                  <a:pt x="6322566" y="3046813"/>
                </a:lnTo>
                <a:lnTo>
                  <a:pt x="6322566" y="3078612"/>
                </a:lnTo>
                <a:lnTo>
                  <a:pt x="6305294" y="3078612"/>
                </a:lnTo>
                <a:lnTo>
                  <a:pt x="6305294" y="3110410"/>
                </a:lnTo>
                <a:lnTo>
                  <a:pt x="6288149" y="3110410"/>
                </a:lnTo>
                <a:lnTo>
                  <a:pt x="6288149" y="3142208"/>
                </a:lnTo>
                <a:lnTo>
                  <a:pt x="6270877" y="3142208"/>
                </a:lnTo>
                <a:lnTo>
                  <a:pt x="6270877" y="3174006"/>
                </a:lnTo>
                <a:lnTo>
                  <a:pt x="6257923" y="3174006"/>
                </a:lnTo>
                <a:lnTo>
                  <a:pt x="6257923" y="3142715"/>
                </a:lnTo>
                <a:lnTo>
                  <a:pt x="6240778" y="3142715"/>
                </a:lnTo>
                <a:lnTo>
                  <a:pt x="6240778" y="3110916"/>
                </a:lnTo>
                <a:lnTo>
                  <a:pt x="6223506" y="3110916"/>
                </a:lnTo>
                <a:lnTo>
                  <a:pt x="6223506" y="3079118"/>
                </a:lnTo>
                <a:lnTo>
                  <a:pt x="6206361" y="3079118"/>
                </a:lnTo>
                <a:lnTo>
                  <a:pt x="6206361" y="3047320"/>
                </a:lnTo>
                <a:lnTo>
                  <a:pt x="6198995" y="3047320"/>
                </a:lnTo>
                <a:lnTo>
                  <a:pt x="6189089" y="3047320"/>
                </a:lnTo>
                <a:lnTo>
                  <a:pt x="6189089" y="3015522"/>
                </a:lnTo>
                <a:lnTo>
                  <a:pt x="6171944" y="3015522"/>
                </a:lnTo>
                <a:lnTo>
                  <a:pt x="6171944" y="2983723"/>
                </a:lnTo>
                <a:lnTo>
                  <a:pt x="6154672" y="2983723"/>
                </a:lnTo>
                <a:lnTo>
                  <a:pt x="6154672" y="2951925"/>
                </a:lnTo>
                <a:lnTo>
                  <a:pt x="6137400" y="2951925"/>
                </a:lnTo>
                <a:lnTo>
                  <a:pt x="6137400" y="2983723"/>
                </a:lnTo>
                <a:lnTo>
                  <a:pt x="6131558" y="2983723"/>
                </a:lnTo>
                <a:lnTo>
                  <a:pt x="6120255" y="2983723"/>
                </a:lnTo>
                <a:lnTo>
                  <a:pt x="6120255" y="3015522"/>
                </a:lnTo>
                <a:lnTo>
                  <a:pt x="6102983" y="3015522"/>
                </a:lnTo>
                <a:lnTo>
                  <a:pt x="6102983" y="3047320"/>
                </a:lnTo>
                <a:lnTo>
                  <a:pt x="6099554" y="3047320"/>
                </a:lnTo>
                <a:lnTo>
                  <a:pt x="6085711" y="3047320"/>
                </a:lnTo>
                <a:lnTo>
                  <a:pt x="6085711" y="3079118"/>
                </a:lnTo>
                <a:lnTo>
                  <a:pt x="6068566" y="3079118"/>
                </a:lnTo>
                <a:lnTo>
                  <a:pt x="6068566" y="3110916"/>
                </a:lnTo>
                <a:lnTo>
                  <a:pt x="6051294" y="3110916"/>
                </a:lnTo>
                <a:lnTo>
                  <a:pt x="6051294" y="3142715"/>
                </a:lnTo>
                <a:lnTo>
                  <a:pt x="6034149" y="3142715"/>
                </a:lnTo>
                <a:lnTo>
                  <a:pt x="6034149" y="3174513"/>
                </a:lnTo>
                <a:lnTo>
                  <a:pt x="6032498" y="3174513"/>
                </a:lnTo>
                <a:lnTo>
                  <a:pt x="6016877" y="3174513"/>
                </a:lnTo>
                <a:lnTo>
                  <a:pt x="6016877" y="3184014"/>
                </a:lnTo>
                <a:lnTo>
                  <a:pt x="6016877" y="3208212"/>
                </a:lnTo>
                <a:lnTo>
                  <a:pt x="6016877" y="3474000"/>
                </a:lnTo>
                <a:lnTo>
                  <a:pt x="0" y="3474000"/>
                </a:lnTo>
                <a:close/>
              </a:path>
            </a:pathLst>
          </a:custGeom>
          <a:solidFill>
            <a:srgbClr val="095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7002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Watertoren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543300"/>
            <a:ext cx="6149877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73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73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22" name="Vrije vorm 21">
            <a:extLst>
              <a:ext uri="{FF2B5EF4-FFF2-40B4-BE49-F238E27FC236}">
                <a16:creationId xmlns:a16="http://schemas.microsoft.com/office/drawing/2014/main" id="{157D1F2C-86B8-0C45-8C2A-4FF7B0D54412}"/>
              </a:ext>
            </a:extLst>
          </p:cNvPr>
          <p:cNvSpPr>
            <a:spLocks noChangeAspect="1"/>
          </p:cNvSpPr>
          <p:nvPr userDrawn="1"/>
        </p:nvSpPr>
        <p:spPr>
          <a:xfrm>
            <a:off x="2" y="1"/>
            <a:ext cx="9143998" cy="3473999"/>
          </a:xfrm>
          <a:custGeom>
            <a:avLst/>
            <a:gdLst>
              <a:gd name="connsiteX0" fmla="*/ 128396 w 9143998"/>
              <a:gd name="connsiteY0" fmla="*/ 3459357 h 3473999"/>
              <a:gd name="connsiteX1" fmla="*/ 302513 w 9143998"/>
              <a:gd name="connsiteY1" fmla="*/ 3459357 h 3473999"/>
              <a:gd name="connsiteX2" fmla="*/ 302513 w 9143998"/>
              <a:gd name="connsiteY2" fmla="*/ 3473999 h 3473999"/>
              <a:gd name="connsiteX3" fmla="*/ 128396 w 9143998"/>
              <a:gd name="connsiteY3" fmla="*/ 3473999 h 3473999"/>
              <a:gd name="connsiteX4" fmla="*/ 331342 w 9143998"/>
              <a:gd name="connsiteY4" fmla="*/ 2060233 h 3473999"/>
              <a:gd name="connsiteX5" fmla="*/ 526540 w 9143998"/>
              <a:gd name="connsiteY5" fmla="*/ 2060233 h 3473999"/>
              <a:gd name="connsiteX6" fmla="*/ 526540 w 9143998"/>
              <a:gd name="connsiteY6" fmla="*/ 2089497 h 3473999"/>
              <a:gd name="connsiteX7" fmla="*/ 555369 w 9143998"/>
              <a:gd name="connsiteY7" fmla="*/ 2089497 h 3473999"/>
              <a:gd name="connsiteX8" fmla="*/ 555369 w 9143998"/>
              <a:gd name="connsiteY8" fmla="*/ 2117368 h 3473999"/>
              <a:gd name="connsiteX9" fmla="*/ 526540 w 9143998"/>
              <a:gd name="connsiteY9" fmla="*/ 2117368 h 3473999"/>
              <a:gd name="connsiteX10" fmla="*/ 526540 w 9143998"/>
              <a:gd name="connsiteY10" fmla="*/ 2338943 h 3473999"/>
              <a:gd name="connsiteX11" fmla="*/ 575054 w 9143998"/>
              <a:gd name="connsiteY11" fmla="*/ 2409000 h 3473999"/>
              <a:gd name="connsiteX12" fmla="*/ 544828 w 9143998"/>
              <a:gd name="connsiteY12" fmla="*/ 2737751 h 3473999"/>
              <a:gd name="connsiteX13" fmla="*/ 544828 w 9143998"/>
              <a:gd name="connsiteY13" fmla="*/ 2769170 h 3473999"/>
              <a:gd name="connsiteX14" fmla="*/ 740154 w 9143998"/>
              <a:gd name="connsiteY14" fmla="*/ 2769170 h 3473999"/>
              <a:gd name="connsiteX15" fmla="*/ 740154 w 9143998"/>
              <a:gd name="connsiteY15" fmla="*/ 2798434 h 3473999"/>
              <a:gd name="connsiteX16" fmla="*/ 768856 w 9143998"/>
              <a:gd name="connsiteY16" fmla="*/ 2798434 h 3473999"/>
              <a:gd name="connsiteX17" fmla="*/ 768856 w 9143998"/>
              <a:gd name="connsiteY17" fmla="*/ 2826305 h 3473999"/>
              <a:gd name="connsiteX18" fmla="*/ 740154 w 9143998"/>
              <a:gd name="connsiteY18" fmla="*/ 2826305 h 3473999"/>
              <a:gd name="connsiteX19" fmla="*/ 740154 w 9143998"/>
              <a:gd name="connsiteY19" fmla="*/ 3048006 h 3473999"/>
              <a:gd name="connsiteX20" fmla="*/ 788541 w 9143998"/>
              <a:gd name="connsiteY20" fmla="*/ 3117937 h 3473999"/>
              <a:gd name="connsiteX21" fmla="*/ 758315 w 9143998"/>
              <a:gd name="connsiteY21" fmla="*/ 3446688 h 3473999"/>
              <a:gd name="connsiteX22" fmla="*/ 758315 w 9143998"/>
              <a:gd name="connsiteY22" fmla="*/ 3473999 h 3473999"/>
              <a:gd name="connsiteX23" fmla="*/ 331342 w 9143998"/>
              <a:gd name="connsiteY23" fmla="*/ 3473999 h 3473999"/>
              <a:gd name="connsiteX24" fmla="*/ 331342 w 9143998"/>
              <a:gd name="connsiteY24" fmla="*/ 3446689 h 3473999"/>
              <a:gd name="connsiteX25" fmla="*/ 361568 w 9143998"/>
              <a:gd name="connsiteY25" fmla="*/ 3117938 h 3473999"/>
              <a:gd name="connsiteX26" fmla="*/ 313054 w 9143998"/>
              <a:gd name="connsiteY26" fmla="*/ 3048007 h 3473999"/>
              <a:gd name="connsiteX27" fmla="*/ 313054 w 9143998"/>
              <a:gd name="connsiteY27" fmla="*/ 2826305 h 3473999"/>
              <a:gd name="connsiteX28" fmla="*/ 341883 w 9143998"/>
              <a:gd name="connsiteY28" fmla="*/ 2826305 h 3473999"/>
              <a:gd name="connsiteX29" fmla="*/ 341883 w 9143998"/>
              <a:gd name="connsiteY29" fmla="*/ 2798435 h 3473999"/>
              <a:gd name="connsiteX30" fmla="*/ 313054 w 9143998"/>
              <a:gd name="connsiteY30" fmla="*/ 2798435 h 3473999"/>
              <a:gd name="connsiteX31" fmla="*/ 313054 w 9143998"/>
              <a:gd name="connsiteY31" fmla="*/ 2769170 h 3473999"/>
              <a:gd name="connsiteX32" fmla="*/ 313054 w 9143998"/>
              <a:gd name="connsiteY32" fmla="*/ 2769170 h 3473999"/>
              <a:gd name="connsiteX33" fmla="*/ 313054 w 9143998"/>
              <a:gd name="connsiteY33" fmla="*/ 2737751 h 3473999"/>
              <a:gd name="connsiteX34" fmla="*/ 282828 w 9143998"/>
              <a:gd name="connsiteY34" fmla="*/ 2409000 h 3473999"/>
              <a:gd name="connsiteX35" fmla="*/ 331342 w 9143998"/>
              <a:gd name="connsiteY35" fmla="*/ 2338943 h 3473999"/>
              <a:gd name="connsiteX36" fmla="*/ 331342 w 9143998"/>
              <a:gd name="connsiteY36" fmla="*/ 2117368 h 3473999"/>
              <a:gd name="connsiteX37" fmla="*/ 302513 w 9143998"/>
              <a:gd name="connsiteY37" fmla="*/ 2117368 h 3473999"/>
              <a:gd name="connsiteX38" fmla="*/ 302513 w 9143998"/>
              <a:gd name="connsiteY38" fmla="*/ 2089497 h 3473999"/>
              <a:gd name="connsiteX39" fmla="*/ 331342 w 9143998"/>
              <a:gd name="connsiteY39" fmla="*/ 2089497 h 3473999"/>
              <a:gd name="connsiteX40" fmla="*/ 0 w 9143998"/>
              <a:gd name="connsiteY40" fmla="*/ 2060233 h 3473999"/>
              <a:gd name="connsiteX41" fmla="*/ 99567 w 9143998"/>
              <a:gd name="connsiteY41" fmla="*/ 2060233 h 3473999"/>
              <a:gd name="connsiteX42" fmla="*/ 99567 w 9143998"/>
              <a:gd name="connsiteY42" fmla="*/ 2089497 h 3473999"/>
              <a:gd name="connsiteX43" fmla="*/ 128396 w 9143998"/>
              <a:gd name="connsiteY43" fmla="*/ 2089497 h 3473999"/>
              <a:gd name="connsiteX44" fmla="*/ 128396 w 9143998"/>
              <a:gd name="connsiteY44" fmla="*/ 2117368 h 3473999"/>
              <a:gd name="connsiteX45" fmla="*/ 99567 w 9143998"/>
              <a:gd name="connsiteY45" fmla="*/ 2117368 h 3473999"/>
              <a:gd name="connsiteX46" fmla="*/ 99567 w 9143998"/>
              <a:gd name="connsiteY46" fmla="*/ 2338943 h 3473999"/>
              <a:gd name="connsiteX47" fmla="*/ 148081 w 9143998"/>
              <a:gd name="connsiteY47" fmla="*/ 2409000 h 3473999"/>
              <a:gd name="connsiteX48" fmla="*/ 117728 w 9143998"/>
              <a:gd name="connsiteY48" fmla="*/ 2737751 h 3473999"/>
              <a:gd name="connsiteX49" fmla="*/ 117728 w 9143998"/>
              <a:gd name="connsiteY49" fmla="*/ 2769170 h 3473999"/>
              <a:gd name="connsiteX50" fmla="*/ 117728 w 9143998"/>
              <a:gd name="connsiteY50" fmla="*/ 2769170 h 3473999"/>
              <a:gd name="connsiteX51" fmla="*/ 117728 w 9143998"/>
              <a:gd name="connsiteY51" fmla="*/ 2798435 h 3473999"/>
              <a:gd name="connsiteX52" fmla="*/ 89026 w 9143998"/>
              <a:gd name="connsiteY52" fmla="*/ 2798435 h 3473999"/>
              <a:gd name="connsiteX53" fmla="*/ 89026 w 9143998"/>
              <a:gd name="connsiteY53" fmla="*/ 2826305 h 3473999"/>
              <a:gd name="connsiteX54" fmla="*/ 117728 w 9143998"/>
              <a:gd name="connsiteY54" fmla="*/ 2826305 h 3473999"/>
              <a:gd name="connsiteX55" fmla="*/ 117728 w 9143998"/>
              <a:gd name="connsiteY55" fmla="*/ 3048007 h 3473999"/>
              <a:gd name="connsiteX56" fmla="*/ 69341 w 9143998"/>
              <a:gd name="connsiteY56" fmla="*/ 3117938 h 3473999"/>
              <a:gd name="connsiteX57" fmla="*/ 99567 w 9143998"/>
              <a:gd name="connsiteY57" fmla="*/ 3446689 h 3473999"/>
              <a:gd name="connsiteX58" fmla="*/ 99567 w 9143998"/>
              <a:gd name="connsiteY58" fmla="*/ 3473999 h 3473999"/>
              <a:gd name="connsiteX59" fmla="*/ 0 w 9143998"/>
              <a:gd name="connsiteY59" fmla="*/ 3473999 h 3473999"/>
              <a:gd name="connsiteX60" fmla="*/ 8826370 w 9143998"/>
              <a:gd name="connsiteY60" fmla="*/ 2028815 h 3473999"/>
              <a:gd name="connsiteX61" fmla="*/ 8826370 w 9143998"/>
              <a:gd name="connsiteY61" fmla="*/ 2047565 h 3473999"/>
              <a:gd name="connsiteX62" fmla="*/ 8797541 w 9143998"/>
              <a:gd name="connsiteY62" fmla="*/ 2047565 h 3473999"/>
              <a:gd name="connsiteX63" fmla="*/ 8797541 w 9143998"/>
              <a:gd name="connsiteY63" fmla="*/ 2076829 h 3473999"/>
              <a:gd name="connsiteX64" fmla="*/ 8826370 w 9143998"/>
              <a:gd name="connsiteY64" fmla="*/ 2076829 h 3473999"/>
              <a:gd name="connsiteX65" fmla="*/ 8826370 w 9143998"/>
              <a:gd name="connsiteY65" fmla="*/ 2104700 h 3473999"/>
              <a:gd name="connsiteX66" fmla="*/ 8797541 w 9143998"/>
              <a:gd name="connsiteY66" fmla="*/ 2104700 h 3473999"/>
              <a:gd name="connsiteX67" fmla="*/ 8797541 w 9143998"/>
              <a:gd name="connsiteY67" fmla="*/ 2326275 h 3473999"/>
              <a:gd name="connsiteX68" fmla="*/ 8846055 w 9143998"/>
              <a:gd name="connsiteY68" fmla="*/ 2396332 h 3473999"/>
              <a:gd name="connsiteX69" fmla="*/ 8815703 w 9143998"/>
              <a:gd name="connsiteY69" fmla="*/ 2725083 h 3473999"/>
              <a:gd name="connsiteX70" fmla="*/ 8815703 w 9143998"/>
              <a:gd name="connsiteY70" fmla="*/ 2756502 h 3473999"/>
              <a:gd name="connsiteX71" fmla="*/ 9011029 w 9143998"/>
              <a:gd name="connsiteY71" fmla="*/ 2756502 h 3473999"/>
              <a:gd name="connsiteX72" fmla="*/ 9011029 w 9143998"/>
              <a:gd name="connsiteY72" fmla="*/ 2725083 h 3473999"/>
              <a:gd name="connsiteX73" fmla="*/ 8980803 w 9143998"/>
              <a:gd name="connsiteY73" fmla="*/ 2396332 h 3473999"/>
              <a:gd name="connsiteX74" fmla="*/ 9029190 w 9143998"/>
              <a:gd name="connsiteY74" fmla="*/ 2326275 h 3473999"/>
              <a:gd name="connsiteX75" fmla="*/ 9029190 w 9143998"/>
              <a:gd name="connsiteY75" fmla="*/ 2104700 h 3473999"/>
              <a:gd name="connsiteX76" fmla="*/ 9000488 w 9143998"/>
              <a:gd name="connsiteY76" fmla="*/ 2104700 h 3473999"/>
              <a:gd name="connsiteX77" fmla="*/ 9000488 w 9143998"/>
              <a:gd name="connsiteY77" fmla="*/ 2076829 h 3473999"/>
              <a:gd name="connsiteX78" fmla="*/ 9029190 w 9143998"/>
              <a:gd name="connsiteY78" fmla="*/ 2076829 h 3473999"/>
              <a:gd name="connsiteX79" fmla="*/ 9029190 w 9143998"/>
              <a:gd name="connsiteY79" fmla="*/ 2047565 h 3473999"/>
              <a:gd name="connsiteX80" fmla="*/ 9000488 w 9143998"/>
              <a:gd name="connsiteY80" fmla="*/ 2047565 h 3473999"/>
              <a:gd name="connsiteX81" fmla="*/ 9000488 w 9143998"/>
              <a:gd name="connsiteY81" fmla="*/ 2028815 h 3473999"/>
              <a:gd name="connsiteX82" fmla="*/ 8399269 w 9143998"/>
              <a:gd name="connsiteY82" fmla="*/ 2028815 h 3473999"/>
              <a:gd name="connsiteX83" fmla="*/ 8399269 w 9143998"/>
              <a:gd name="connsiteY83" fmla="*/ 2047565 h 3473999"/>
              <a:gd name="connsiteX84" fmla="*/ 8370567 w 9143998"/>
              <a:gd name="connsiteY84" fmla="*/ 2047565 h 3473999"/>
              <a:gd name="connsiteX85" fmla="*/ 8370567 w 9143998"/>
              <a:gd name="connsiteY85" fmla="*/ 2076829 h 3473999"/>
              <a:gd name="connsiteX86" fmla="*/ 8399269 w 9143998"/>
              <a:gd name="connsiteY86" fmla="*/ 2076829 h 3473999"/>
              <a:gd name="connsiteX87" fmla="*/ 8399269 w 9143998"/>
              <a:gd name="connsiteY87" fmla="*/ 2104700 h 3473999"/>
              <a:gd name="connsiteX88" fmla="*/ 8370567 w 9143998"/>
              <a:gd name="connsiteY88" fmla="*/ 2104700 h 3473999"/>
              <a:gd name="connsiteX89" fmla="*/ 8370567 w 9143998"/>
              <a:gd name="connsiteY89" fmla="*/ 2326275 h 3473999"/>
              <a:gd name="connsiteX90" fmla="*/ 8419081 w 9143998"/>
              <a:gd name="connsiteY90" fmla="*/ 2396332 h 3473999"/>
              <a:gd name="connsiteX91" fmla="*/ 8388729 w 9143998"/>
              <a:gd name="connsiteY91" fmla="*/ 2725083 h 3473999"/>
              <a:gd name="connsiteX92" fmla="*/ 8388729 w 9143998"/>
              <a:gd name="connsiteY92" fmla="*/ 2756502 h 3473999"/>
              <a:gd name="connsiteX93" fmla="*/ 8584054 w 9143998"/>
              <a:gd name="connsiteY93" fmla="*/ 2756502 h 3473999"/>
              <a:gd name="connsiteX94" fmla="*/ 8584054 w 9143998"/>
              <a:gd name="connsiteY94" fmla="*/ 2725083 h 3473999"/>
              <a:gd name="connsiteX95" fmla="*/ 8553829 w 9143998"/>
              <a:gd name="connsiteY95" fmla="*/ 2396332 h 3473999"/>
              <a:gd name="connsiteX96" fmla="*/ 8602216 w 9143998"/>
              <a:gd name="connsiteY96" fmla="*/ 2326275 h 3473999"/>
              <a:gd name="connsiteX97" fmla="*/ 8602216 w 9143998"/>
              <a:gd name="connsiteY97" fmla="*/ 2104700 h 3473999"/>
              <a:gd name="connsiteX98" fmla="*/ 8573514 w 9143998"/>
              <a:gd name="connsiteY98" fmla="*/ 2104700 h 3473999"/>
              <a:gd name="connsiteX99" fmla="*/ 8573514 w 9143998"/>
              <a:gd name="connsiteY99" fmla="*/ 2076829 h 3473999"/>
              <a:gd name="connsiteX100" fmla="*/ 8602216 w 9143998"/>
              <a:gd name="connsiteY100" fmla="*/ 2076829 h 3473999"/>
              <a:gd name="connsiteX101" fmla="*/ 8602216 w 9143998"/>
              <a:gd name="connsiteY101" fmla="*/ 2047565 h 3473999"/>
              <a:gd name="connsiteX102" fmla="*/ 8573514 w 9143998"/>
              <a:gd name="connsiteY102" fmla="*/ 2047565 h 3473999"/>
              <a:gd name="connsiteX103" fmla="*/ 8573514 w 9143998"/>
              <a:gd name="connsiteY103" fmla="*/ 2028815 h 3473999"/>
              <a:gd name="connsiteX104" fmla="*/ 0 w 9143998"/>
              <a:gd name="connsiteY104" fmla="*/ 0 h 3473999"/>
              <a:gd name="connsiteX105" fmla="*/ 9143998 w 9143998"/>
              <a:gd name="connsiteY105" fmla="*/ 0 h 3473999"/>
              <a:gd name="connsiteX106" fmla="*/ 9143998 w 9143998"/>
              <a:gd name="connsiteY106" fmla="*/ 1319877 h 3473999"/>
              <a:gd name="connsiteX107" fmla="*/ 9039857 w 9143998"/>
              <a:gd name="connsiteY107" fmla="*/ 1319877 h 3473999"/>
              <a:gd name="connsiteX108" fmla="*/ 9039857 w 9143998"/>
              <a:gd name="connsiteY108" fmla="*/ 1338627 h 3473999"/>
              <a:gd name="connsiteX109" fmla="*/ 9011029 w 9143998"/>
              <a:gd name="connsiteY109" fmla="*/ 1338627 h 3473999"/>
              <a:gd name="connsiteX110" fmla="*/ 9011029 w 9143998"/>
              <a:gd name="connsiteY110" fmla="*/ 1367891 h 3473999"/>
              <a:gd name="connsiteX111" fmla="*/ 9039857 w 9143998"/>
              <a:gd name="connsiteY111" fmla="*/ 1367891 h 3473999"/>
              <a:gd name="connsiteX112" fmla="*/ 9039857 w 9143998"/>
              <a:gd name="connsiteY112" fmla="*/ 1395635 h 3473999"/>
              <a:gd name="connsiteX113" fmla="*/ 9011029 w 9143998"/>
              <a:gd name="connsiteY113" fmla="*/ 1395635 h 3473999"/>
              <a:gd name="connsiteX114" fmla="*/ 9011029 w 9143998"/>
              <a:gd name="connsiteY114" fmla="*/ 1617337 h 3473999"/>
              <a:gd name="connsiteX115" fmla="*/ 9059542 w 9143998"/>
              <a:gd name="connsiteY115" fmla="*/ 1687394 h 3473999"/>
              <a:gd name="connsiteX116" fmla="*/ 9029190 w 9143998"/>
              <a:gd name="connsiteY116" fmla="*/ 2016146 h 3473999"/>
              <a:gd name="connsiteX117" fmla="*/ 9029190 w 9143998"/>
              <a:gd name="connsiteY117" fmla="*/ 2047564 h 3473999"/>
              <a:gd name="connsiteX118" fmla="*/ 9143998 w 9143998"/>
              <a:gd name="connsiteY118" fmla="*/ 2047564 h 3473999"/>
              <a:gd name="connsiteX119" fmla="*/ 9143998 w 9143998"/>
              <a:gd name="connsiteY119" fmla="*/ 2750040 h 3473999"/>
              <a:gd name="connsiteX120" fmla="*/ 9049002 w 9143998"/>
              <a:gd name="connsiteY120" fmla="*/ 2750040 h 3473999"/>
              <a:gd name="connsiteX121" fmla="*/ 9049002 w 9143998"/>
              <a:gd name="connsiteY121" fmla="*/ 2768663 h 3473999"/>
              <a:gd name="connsiteX122" fmla="*/ 9020300 w 9143998"/>
              <a:gd name="connsiteY122" fmla="*/ 2768663 h 3473999"/>
              <a:gd name="connsiteX123" fmla="*/ 9020300 w 9143998"/>
              <a:gd name="connsiteY123" fmla="*/ 2798054 h 3473999"/>
              <a:gd name="connsiteX124" fmla="*/ 9049002 w 9143998"/>
              <a:gd name="connsiteY124" fmla="*/ 2798054 h 3473999"/>
              <a:gd name="connsiteX125" fmla="*/ 9049002 w 9143998"/>
              <a:gd name="connsiteY125" fmla="*/ 2825925 h 3473999"/>
              <a:gd name="connsiteX126" fmla="*/ 9020300 w 9143998"/>
              <a:gd name="connsiteY126" fmla="*/ 2825925 h 3473999"/>
              <a:gd name="connsiteX127" fmla="*/ 9020300 w 9143998"/>
              <a:gd name="connsiteY127" fmla="*/ 3047500 h 3473999"/>
              <a:gd name="connsiteX128" fmla="*/ 9068687 w 9143998"/>
              <a:gd name="connsiteY128" fmla="*/ 3117431 h 3473999"/>
              <a:gd name="connsiteX129" fmla="*/ 9038461 w 9143998"/>
              <a:gd name="connsiteY129" fmla="*/ 3446308 h 3473999"/>
              <a:gd name="connsiteX130" fmla="*/ 9038461 w 9143998"/>
              <a:gd name="connsiteY130" fmla="*/ 3473999 h 3473999"/>
              <a:gd name="connsiteX131" fmla="*/ 8799066 w 9143998"/>
              <a:gd name="connsiteY131" fmla="*/ 3473999 h 3473999"/>
              <a:gd name="connsiteX132" fmla="*/ 8799066 w 9143998"/>
              <a:gd name="connsiteY132" fmla="*/ 3446308 h 3473999"/>
              <a:gd name="connsiteX133" fmla="*/ 8768713 w 9143998"/>
              <a:gd name="connsiteY133" fmla="*/ 3117431 h 3473999"/>
              <a:gd name="connsiteX134" fmla="*/ 8817227 w 9143998"/>
              <a:gd name="connsiteY134" fmla="*/ 3047500 h 3473999"/>
              <a:gd name="connsiteX135" fmla="*/ 8817227 w 9143998"/>
              <a:gd name="connsiteY135" fmla="*/ 2825799 h 3473999"/>
              <a:gd name="connsiteX136" fmla="*/ 8788525 w 9143998"/>
              <a:gd name="connsiteY136" fmla="*/ 2825799 h 3473999"/>
              <a:gd name="connsiteX137" fmla="*/ 8788525 w 9143998"/>
              <a:gd name="connsiteY137" fmla="*/ 2798054 h 3473999"/>
              <a:gd name="connsiteX138" fmla="*/ 8817227 w 9143998"/>
              <a:gd name="connsiteY138" fmla="*/ 2798054 h 3473999"/>
              <a:gd name="connsiteX139" fmla="*/ 8817227 w 9143998"/>
              <a:gd name="connsiteY139" fmla="*/ 2768663 h 3473999"/>
              <a:gd name="connsiteX140" fmla="*/ 8788525 w 9143998"/>
              <a:gd name="connsiteY140" fmla="*/ 2768663 h 3473999"/>
              <a:gd name="connsiteX141" fmla="*/ 8788525 w 9143998"/>
              <a:gd name="connsiteY141" fmla="*/ 2750040 h 3473999"/>
              <a:gd name="connsiteX142" fmla="*/ 8614280 w 9143998"/>
              <a:gd name="connsiteY142" fmla="*/ 2750040 h 3473999"/>
              <a:gd name="connsiteX143" fmla="*/ 8614280 w 9143998"/>
              <a:gd name="connsiteY143" fmla="*/ 2768663 h 3473999"/>
              <a:gd name="connsiteX144" fmla="*/ 8585579 w 9143998"/>
              <a:gd name="connsiteY144" fmla="*/ 2768663 h 3473999"/>
              <a:gd name="connsiteX145" fmla="*/ 8585579 w 9143998"/>
              <a:gd name="connsiteY145" fmla="*/ 2798054 h 3473999"/>
              <a:gd name="connsiteX146" fmla="*/ 8614280 w 9143998"/>
              <a:gd name="connsiteY146" fmla="*/ 2798054 h 3473999"/>
              <a:gd name="connsiteX147" fmla="*/ 8614280 w 9143998"/>
              <a:gd name="connsiteY147" fmla="*/ 2825799 h 3473999"/>
              <a:gd name="connsiteX148" fmla="*/ 8585579 w 9143998"/>
              <a:gd name="connsiteY148" fmla="*/ 2825799 h 3473999"/>
              <a:gd name="connsiteX149" fmla="*/ 8585579 w 9143998"/>
              <a:gd name="connsiteY149" fmla="*/ 3047500 h 3473999"/>
              <a:gd name="connsiteX150" fmla="*/ 8633966 w 9143998"/>
              <a:gd name="connsiteY150" fmla="*/ 3117431 h 3473999"/>
              <a:gd name="connsiteX151" fmla="*/ 8603740 w 9143998"/>
              <a:gd name="connsiteY151" fmla="*/ 3446308 h 3473999"/>
              <a:gd name="connsiteX152" fmla="*/ 8603740 w 9143998"/>
              <a:gd name="connsiteY152" fmla="*/ 3473999 h 3473999"/>
              <a:gd name="connsiteX153" fmla="*/ 953641 w 9143998"/>
              <a:gd name="connsiteY153" fmla="*/ 3473999 h 3473999"/>
              <a:gd name="connsiteX154" fmla="*/ 953641 w 9143998"/>
              <a:gd name="connsiteY154" fmla="*/ 3446688 h 3473999"/>
              <a:gd name="connsiteX155" fmla="*/ 923288 w 9143998"/>
              <a:gd name="connsiteY155" fmla="*/ 3117937 h 3473999"/>
              <a:gd name="connsiteX156" fmla="*/ 971802 w 9143998"/>
              <a:gd name="connsiteY156" fmla="*/ 3048006 h 3473999"/>
              <a:gd name="connsiteX157" fmla="*/ 971802 w 9143998"/>
              <a:gd name="connsiteY157" fmla="*/ 2826305 h 3473999"/>
              <a:gd name="connsiteX158" fmla="*/ 942973 w 9143998"/>
              <a:gd name="connsiteY158" fmla="*/ 2826305 h 3473999"/>
              <a:gd name="connsiteX159" fmla="*/ 942973 w 9143998"/>
              <a:gd name="connsiteY159" fmla="*/ 2798434 h 3473999"/>
              <a:gd name="connsiteX160" fmla="*/ 971802 w 9143998"/>
              <a:gd name="connsiteY160" fmla="*/ 2798434 h 3473999"/>
              <a:gd name="connsiteX161" fmla="*/ 971802 w 9143998"/>
              <a:gd name="connsiteY161" fmla="*/ 2769170 h 3473999"/>
              <a:gd name="connsiteX162" fmla="*/ 942973 w 9143998"/>
              <a:gd name="connsiteY162" fmla="*/ 2769170 h 3473999"/>
              <a:gd name="connsiteX163" fmla="*/ 942973 w 9143998"/>
              <a:gd name="connsiteY163" fmla="*/ 2750420 h 3473999"/>
              <a:gd name="connsiteX164" fmla="*/ 768856 w 9143998"/>
              <a:gd name="connsiteY164" fmla="*/ 2750420 h 3473999"/>
              <a:gd name="connsiteX165" fmla="*/ 768856 w 9143998"/>
              <a:gd name="connsiteY165" fmla="*/ 2769170 h 3473999"/>
              <a:gd name="connsiteX166" fmla="*/ 740154 w 9143998"/>
              <a:gd name="connsiteY166" fmla="*/ 2769170 h 3473999"/>
              <a:gd name="connsiteX167" fmla="*/ 740154 w 9143998"/>
              <a:gd name="connsiteY167" fmla="*/ 2737751 h 3473999"/>
              <a:gd name="connsiteX168" fmla="*/ 709801 w 9143998"/>
              <a:gd name="connsiteY168" fmla="*/ 2409000 h 3473999"/>
              <a:gd name="connsiteX169" fmla="*/ 758315 w 9143998"/>
              <a:gd name="connsiteY169" fmla="*/ 2338943 h 3473999"/>
              <a:gd name="connsiteX170" fmla="*/ 758315 w 9143998"/>
              <a:gd name="connsiteY170" fmla="*/ 2117368 h 3473999"/>
              <a:gd name="connsiteX171" fmla="*/ 729486 w 9143998"/>
              <a:gd name="connsiteY171" fmla="*/ 2117368 h 3473999"/>
              <a:gd name="connsiteX172" fmla="*/ 729486 w 9143998"/>
              <a:gd name="connsiteY172" fmla="*/ 2089497 h 3473999"/>
              <a:gd name="connsiteX173" fmla="*/ 758315 w 9143998"/>
              <a:gd name="connsiteY173" fmla="*/ 2089497 h 3473999"/>
              <a:gd name="connsiteX174" fmla="*/ 758315 w 9143998"/>
              <a:gd name="connsiteY174" fmla="*/ 2060233 h 3473999"/>
              <a:gd name="connsiteX175" fmla="*/ 729486 w 9143998"/>
              <a:gd name="connsiteY175" fmla="*/ 2060233 h 3473999"/>
              <a:gd name="connsiteX176" fmla="*/ 729486 w 9143998"/>
              <a:gd name="connsiteY176" fmla="*/ 2041483 h 3473999"/>
              <a:gd name="connsiteX177" fmla="*/ 555369 w 9143998"/>
              <a:gd name="connsiteY177" fmla="*/ 2041483 h 3473999"/>
              <a:gd name="connsiteX178" fmla="*/ 555369 w 9143998"/>
              <a:gd name="connsiteY178" fmla="*/ 2060233 h 3473999"/>
              <a:gd name="connsiteX179" fmla="*/ 526667 w 9143998"/>
              <a:gd name="connsiteY179" fmla="*/ 2060233 h 3473999"/>
              <a:gd name="connsiteX180" fmla="*/ 526667 w 9143998"/>
              <a:gd name="connsiteY180" fmla="*/ 2028815 h 3473999"/>
              <a:gd name="connsiteX181" fmla="*/ 496314 w 9143998"/>
              <a:gd name="connsiteY181" fmla="*/ 1700064 h 3473999"/>
              <a:gd name="connsiteX182" fmla="*/ 544828 w 9143998"/>
              <a:gd name="connsiteY182" fmla="*/ 1630007 h 3473999"/>
              <a:gd name="connsiteX183" fmla="*/ 544828 w 9143998"/>
              <a:gd name="connsiteY183" fmla="*/ 1408304 h 3473999"/>
              <a:gd name="connsiteX184" fmla="*/ 515999 w 9143998"/>
              <a:gd name="connsiteY184" fmla="*/ 1408304 h 3473999"/>
              <a:gd name="connsiteX185" fmla="*/ 515999 w 9143998"/>
              <a:gd name="connsiteY185" fmla="*/ 1380560 h 3473999"/>
              <a:gd name="connsiteX186" fmla="*/ 544828 w 9143998"/>
              <a:gd name="connsiteY186" fmla="*/ 1380560 h 3473999"/>
              <a:gd name="connsiteX187" fmla="*/ 544828 w 9143998"/>
              <a:gd name="connsiteY187" fmla="*/ 1351297 h 3473999"/>
              <a:gd name="connsiteX188" fmla="*/ 515999 w 9143998"/>
              <a:gd name="connsiteY188" fmla="*/ 1351297 h 3473999"/>
              <a:gd name="connsiteX189" fmla="*/ 515999 w 9143998"/>
              <a:gd name="connsiteY189" fmla="*/ 1332547 h 3473999"/>
              <a:gd name="connsiteX190" fmla="*/ 341882 w 9143998"/>
              <a:gd name="connsiteY190" fmla="*/ 1332547 h 3473999"/>
              <a:gd name="connsiteX191" fmla="*/ 341882 w 9143998"/>
              <a:gd name="connsiteY191" fmla="*/ 1351297 h 3473999"/>
              <a:gd name="connsiteX192" fmla="*/ 313053 w 9143998"/>
              <a:gd name="connsiteY192" fmla="*/ 1351297 h 3473999"/>
              <a:gd name="connsiteX193" fmla="*/ 313053 w 9143998"/>
              <a:gd name="connsiteY193" fmla="*/ 1380560 h 3473999"/>
              <a:gd name="connsiteX194" fmla="*/ 341882 w 9143998"/>
              <a:gd name="connsiteY194" fmla="*/ 1380560 h 3473999"/>
              <a:gd name="connsiteX195" fmla="*/ 341882 w 9143998"/>
              <a:gd name="connsiteY195" fmla="*/ 1408304 h 3473999"/>
              <a:gd name="connsiteX196" fmla="*/ 313053 w 9143998"/>
              <a:gd name="connsiteY196" fmla="*/ 1408304 h 3473999"/>
              <a:gd name="connsiteX197" fmla="*/ 313053 w 9143998"/>
              <a:gd name="connsiteY197" fmla="*/ 1630007 h 3473999"/>
              <a:gd name="connsiteX198" fmla="*/ 361567 w 9143998"/>
              <a:gd name="connsiteY198" fmla="*/ 1700064 h 3473999"/>
              <a:gd name="connsiteX199" fmla="*/ 331214 w 9143998"/>
              <a:gd name="connsiteY199" fmla="*/ 2028815 h 3473999"/>
              <a:gd name="connsiteX200" fmla="*/ 331214 w 9143998"/>
              <a:gd name="connsiteY200" fmla="*/ 2060233 h 3473999"/>
              <a:gd name="connsiteX201" fmla="*/ 302513 w 9143998"/>
              <a:gd name="connsiteY201" fmla="*/ 2060233 h 3473999"/>
              <a:gd name="connsiteX202" fmla="*/ 302513 w 9143998"/>
              <a:gd name="connsiteY202" fmla="*/ 2041483 h 3473999"/>
              <a:gd name="connsiteX203" fmla="*/ 128396 w 9143998"/>
              <a:gd name="connsiteY203" fmla="*/ 2041483 h 3473999"/>
              <a:gd name="connsiteX204" fmla="*/ 128396 w 9143998"/>
              <a:gd name="connsiteY204" fmla="*/ 2060233 h 3473999"/>
              <a:gd name="connsiteX205" fmla="*/ 99567 w 9143998"/>
              <a:gd name="connsiteY205" fmla="*/ 2060233 h 3473999"/>
              <a:gd name="connsiteX206" fmla="*/ 99567 w 9143998"/>
              <a:gd name="connsiteY206" fmla="*/ 2028815 h 3473999"/>
              <a:gd name="connsiteX207" fmla="*/ 69342 w 9143998"/>
              <a:gd name="connsiteY207" fmla="*/ 1700064 h 3473999"/>
              <a:gd name="connsiteX208" fmla="*/ 117728 w 9143998"/>
              <a:gd name="connsiteY208" fmla="*/ 1630007 h 3473999"/>
              <a:gd name="connsiteX209" fmla="*/ 117728 w 9143998"/>
              <a:gd name="connsiteY209" fmla="*/ 1408304 h 3473999"/>
              <a:gd name="connsiteX210" fmla="*/ 89027 w 9143998"/>
              <a:gd name="connsiteY210" fmla="*/ 1408304 h 3473999"/>
              <a:gd name="connsiteX211" fmla="*/ 89027 w 9143998"/>
              <a:gd name="connsiteY211" fmla="*/ 1380560 h 3473999"/>
              <a:gd name="connsiteX212" fmla="*/ 117728 w 9143998"/>
              <a:gd name="connsiteY212" fmla="*/ 1380560 h 3473999"/>
              <a:gd name="connsiteX213" fmla="*/ 117728 w 9143998"/>
              <a:gd name="connsiteY213" fmla="*/ 1351297 h 3473999"/>
              <a:gd name="connsiteX214" fmla="*/ 89027 w 9143998"/>
              <a:gd name="connsiteY214" fmla="*/ 1351297 h 3473999"/>
              <a:gd name="connsiteX215" fmla="*/ 89027 w 9143998"/>
              <a:gd name="connsiteY215" fmla="*/ 1332547 h 3473999"/>
              <a:gd name="connsiteX216" fmla="*/ 0 w 9143998"/>
              <a:gd name="connsiteY216" fmla="*/ 1332547 h 347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9143998" h="3473999">
                <a:moveTo>
                  <a:pt x="128396" y="3459357"/>
                </a:moveTo>
                <a:lnTo>
                  <a:pt x="302513" y="3459357"/>
                </a:lnTo>
                <a:lnTo>
                  <a:pt x="302513" y="3473999"/>
                </a:lnTo>
                <a:lnTo>
                  <a:pt x="128396" y="3473999"/>
                </a:lnTo>
                <a:close/>
                <a:moveTo>
                  <a:pt x="331342" y="2060233"/>
                </a:moveTo>
                <a:lnTo>
                  <a:pt x="526540" y="2060233"/>
                </a:lnTo>
                <a:lnTo>
                  <a:pt x="526540" y="2089497"/>
                </a:lnTo>
                <a:lnTo>
                  <a:pt x="555369" y="2089497"/>
                </a:lnTo>
                <a:lnTo>
                  <a:pt x="555369" y="2117368"/>
                </a:lnTo>
                <a:lnTo>
                  <a:pt x="526540" y="2117368"/>
                </a:lnTo>
                <a:lnTo>
                  <a:pt x="526540" y="2338943"/>
                </a:lnTo>
                <a:lnTo>
                  <a:pt x="575054" y="2409000"/>
                </a:lnTo>
                <a:lnTo>
                  <a:pt x="544828" y="2737751"/>
                </a:lnTo>
                <a:lnTo>
                  <a:pt x="544828" y="2769170"/>
                </a:lnTo>
                <a:lnTo>
                  <a:pt x="740154" y="2769170"/>
                </a:lnTo>
                <a:lnTo>
                  <a:pt x="740154" y="2798434"/>
                </a:lnTo>
                <a:lnTo>
                  <a:pt x="768856" y="2798434"/>
                </a:lnTo>
                <a:lnTo>
                  <a:pt x="768856" y="2826305"/>
                </a:lnTo>
                <a:lnTo>
                  <a:pt x="740154" y="2826305"/>
                </a:lnTo>
                <a:lnTo>
                  <a:pt x="740154" y="3048006"/>
                </a:lnTo>
                <a:lnTo>
                  <a:pt x="788541" y="3117937"/>
                </a:lnTo>
                <a:lnTo>
                  <a:pt x="758315" y="3446688"/>
                </a:lnTo>
                <a:lnTo>
                  <a:pt x="758315" y="3473999"/>
                </a:lnTo>
                <a:lnTo>
                  <a:pt x="331342" y="3473999"/>
                </a:lnTo>
                <a:lnTo>
                  <a:pt x="331342" y="3446689"/>
                </a:lnTo>
                <a:lnTo>
                  <a:pt x="361568" y="3117938"/>
                </a:lnTo>
                <a:lnTo>
                  <a:pt x="313054" y="3048007"/>
                </a:lnTo>
                <a:lnTo>
                  <a:pt x="313054" y="2826305"/>
                </a:lnTo>
                <a:lnTo>
                  <a:pt x="341883" y="2826305"/>
                </a:lnTo>
                <a:lnTo>
                  <a:pt x="341883" y="2798435"/>
                </a:lnTo>
                <a:lnTo>
                  <a:pt x="313054" y="2798435"/>
                </a:lnTo>
                <a:lnTo>
                  <a:pt x="313054" y="2769170"/>
                </a:lnTo>
                <a:lnTo>
                  <a:pt x="313054" y="2769170"/>
                </a:lnTo>
                <a:lnTo>
                  <a:pt x="313054" y="2737751"/>
                </a:lnTo>
                <a:lnTo>
                  <a:pt x="282828" y="2409000"/>
                </a:lnTo>
                <a:lnTo>
                  <a:pt x="331342" y="2338943"/>
                </a:lnTo>
                <a:lnTo>
                  <a:pt x="331342" y="2117368"/>
                </a:lnTo>
                <a:lnTo>
                  <a:pt x="302513" y="2117368"/>
                </a:lnTo>
                <a:lnTo>
                  <a:pt x="302513" y="2089497"/>
                </a:lnTo>
                <a:lnTo>
                  <a:pt x="331342" y="2089497"/>
                </a:lnTo>
                <a:close/>
                <a:moveTo>
                  <a:pt x="0" y="2060233"/>
                </a:moveTo>
                <a:lnTo>
                  <a:pt x="99567" y="2060233"/>
                </a:lnTo>
                <a:lnTo>
                  <a:pt x="99567" y="2089497"/>
                </a:lnTo>
                <a:lnTo>
                  <a:pt x="128396" y="2089497"/>
                </a:lnTo>
                <a:lnTo>
                  <a:pt x="128396" y="2117368"/>
                </a:lnTo>
                <a:lnTo>
                  <a:pt x="99567" y="2117368"/>
                </a:lnTo>
                <a:lnTo>
                  <a:pt x="99567" y="2338943"/>
                </a:lnTo>
                <a:lnTo>
                  <a:pt x="148081" y="2409000"/>
                </a:lnTo>
                <a:lnTo>
                  <a:pt x="117728" y="2737751"/>
                </a:lnTo>
                <a:lnTo>
                  <a:pt x="117728" y="2769170"/>
                </a:lnTo>
                <a:lnTo>
                  <a:pt x="117728" y="2769170"/>
                </a:lnTo>
                <a:lnTo>
                  <a:pt x="117728" y="2798435"/>
                </a:lnTo>
                <a:lnTo>
                  <a:pt x="89026" y="2798435"/>
                </a:lnTo>
                <a:lnTo>
                  <a:pt x="89026" y="2826305"/>
                </a:lnTo>
                <a:lnTo>
                  <a:pt x="117728" y="2826305"/>
                </a:lnTo>
                <a:lnTo>
                  <a:pt x="117728" y="3048007"/>
                </a:lnTo>
                <a:lnTo>
                  <a:pt x="69341" y="3117938"/>
                </a:lnTo>
                <a:lnTo>
                  <a:pt x="99567" y="3446689"/>
                </a:lnTo>
                <a:lnTo>
                  <a:pt x="99567" y="3473999"/>
                </a:lnTo>
                <a:lnTo>
                  <a:pt x="0" y="3473999"/>
                </a:lnTo>
                <a:close/>
                <a:moveTo>
                  <a:pt x="8826370" y="2028815"/>
                </a:moveTo>
                <a:lnTo>
                  <a:pt x="8826370" y="2047565"/>
                </a:lnTo>
                <a:lnTo>
                  <a:pt x="8797541" y="2047565"/>
                </a:lnTo>
                <a:lnTo>
                  <a:pt x="8797541" y="2076829"/>
                </a:lnTo>
                <a:lnTo>
                  <a:pt x="8826370" y="2076829"/>
                </a:lnTo>
                <a:lnTo>
                  <a:pt x="8826370" y="2104700"/>
                </a:lnTo>
                <a:lnTo>
                  <a:pt x="8797541" y="2104700"/>
                </a:lnTo>
                <a:lnTo>
                  <a:pt x="8797541" y="2326275"/>
                </a:lnTo>
                <a:lnTo>
                  <a:pt x="8846055" y="2396332"/>
                </a:lnTo>
                <a:lnTo>
                  <a:pt x="8815703" y="2725083"/>
                </a:lnTo>
                <a:lnTo>
                  <a:pt x="8815703" y="2756502"/>
                </a:lnTo>
                <a:lnTo>
                  <a:pt x="9011029" y="2756502"/>
                </a:lnTo>
                <a:lnTo>
                  <a:pt x="9011029" y="2725083"/>
                </a:lnTo>
                <a:lnTo>
                  <a:pt x="8980803" y="2396332"/>
                </a:lnTo>
                <a:lnTo>
                  <a:pt x="9029190" y="2326275"/>
                </a:lnTo>
                <a:lnTo>
                  <a:pt x="9029190" y="2104700"/>
                </a:lnTo>
                <a:lnTo>
                  <a:pt x="9000488" y="2104700"/>
                </a:lnTo>
                <a:lnTo>
                  <a:pt x="9000488" y="2076829"/>
                </a:lnTo>
                <a:lnTo>
                  <a:pt x="9029190" y="2076829"/>
                </a:lnTo>
                <a:lnTo>
                  <a:pt x="9029190" y="2047565"/>
                </a:lnTo>
                <a:lnTo>
                  <a:pt x="9000488" y="2047565"/>
                </a:lnTo>
                <a:lnTo>
                  <a:pt x="9000488" y="2028815"/>
                </a:lnTo>
                <a:close/>
                <a:moveTo>
                  <a:pt x="8399269" y="2028815"/>
                </a:moveTo>
                <a:lnTo>
                  <a:pt x="8399269" y="2047565"/>
                </a:lnTo>
                <a:lnTo>
                  <a:pt x="8370567" y="2047565"/>
                </a:lnTo>
                <a:lnTo>
                  <a:pt x="8370567" y="2076829"/>
                </a:lnTo>
                <a:lnTo>
                  <a:pt x="8399269" y="2076829"/>
                </a:lnTo>
                <a:lnTo>
                  <a:pt x="8399269" y="2104700"/>
                </a:lnTo>
                <a:lnTo>
                  <a:pt x="8370567" y="2104700"/>
                </a:lnTo>
                <a:lnTo>
                  <a:pt x="8370567" y="2326275"/>
                </a:lnTo>
                <a:lnTo>
                  <a:pt x="8419081" y="2396332"/>
                </a:lnTo>
                <a:lnTo>
                  <a:pt x="8388729" y="2725083"/>
                </a:lnTo>
                <a:lnTo>
                  <a:pt x="8388729" y="2756502"/>
                </a:lnTo>
                <a:lnTo>
                  <a:pt x="8584054" y="2756502"/>
                </a:lnTo>
                <a:lnTo>
                  <a:pt x="8584054" y="2725083"/>
                </a:lnTo>
                <a:lnTo>
                  <a:pt x="8553829" y="2396332"/>
                </a:lnTo>
                <a:lnTo>
                  <a:pt x="8602216" y="2326275"/>
                </a:lnTo>
                <a:lnTo>
                  <a:pt x="8602216" y="2104700"/>
                </a:lnTo>
                <a:lnTo>
                  <a:pt x="8573514" y="2104700"/>
                </a:lnTo>
                <a:lnTo>
                  <a:pt x="8573514" y="2076829"/>
                </a:lnTo>
                <a:lnTo>
                  <a:pt x="8602216" y="2076829"/>
                </a:lnTo>
                <a:lnTo>
                  <a:pt x="8602216" y="2047565"/>
                </a:lnTo>
                <a:lnTo>
                  <a:pt x="8573514" y="2047565"/>
                </a:lnTo>
                <a:lnTo>
                  <a:pt x="8573514" y="2028815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1319877"/>
                </a:lnTo>
                <a:lnTo>
                  <a:pt x="9039857" y="1319877"/>
                </a:lnTo>
                <a:lnTo>
                  <a:pt x="9039857" y="1338627"/>
                </a:lnTo>
                <a:lnTo>
                  <a:pt x="9011029" y="1338627"/>
                </a:lnTo>
                <a:lnTo>
                  <a:pt x="9011029" y="1367891"/>
                </a:lnTo>
                <a:lnTo>
                  <a:pt x="9039857" y="1367891"/>
                </a:lnTo>
                <a:lnTo>
                  <a:pt x="9039857" y="1395635"/>
                </a:lnTo>
                <a:lnTo>
                  <a:pt x="9011029" y="1395635"/>
                </a:lnTo>
                <a:lnTo>
                  <a:pt x="9011029" y="1617337"/>
                </a:lnTo>
                <a:lnTo>
                  <a:pt x="9059542" y="1687394"/>
                </a:lnTo>
                <a:lnTo>
                  <a:pt x="9029190" y="2016146"/>
                </a:lnTo>
                <a:lnTo>
                  <a:pt x="9029190" y="2047564"/>
                </a:lnTo>
                <a:lnTo>
                  <a:pt x="9143998" y="2047564"/>
                </a:lnTo>
                <a:lnTo>
                  <a:pt x="9143998" y="2750040"/>
                </a:lnTo>
                <a:lnTo>
                  <a:pt x="9049002" y="2750040"/>
                </a:lnTo>
                <a:lnTo>
                  <a:pt x="9049002" y="2768663"/>
                </a:lnTo>
                <a:lnTo>
                  <a:pt x="9020300" y="2768663"/>
                </a:lnTo>
                <a:lnTo>
                  <a:pt x="9020300" y="2798054"/>
                </a:lnTo>
                <a:lnTo>
                  <a:pt x="9049002" y="2798054"/>
                </a:lnTo>
                <a:lnTo>
                  <a:pt x="9049002" y="2825925"/>
                </a:lnTo>
                <a:lnTo>
                  <a:pt x="9020300" y="2825925"/>
                </a:lnTo>
                <a:lnTo>
                  <a:pt x="9020300" y="3047500"/>
                </a:lnTo>
                <a:lnTo>
                  <a:pt x="9068687" y="3117431"/>
                </a:lnTo>
                <a:lnTo>
                  <a:pt x="9038461" y="3446308"/>
                </a:lnTo>
                <a:lnTo>
                  <a:pt x="9038461" y="3473999"/>
                </a:lnTo>
                <a:lnTo>
                  <a:pt x="8799066" y="3473999"/>
                </a:lnTo>
                <a:lnTo>
                  <a:pt x="8799066" y="3446308"/>
                </a:lnTo>
                <a:lnTo>
                  <a:pt x="8768713" y="3117431"/>
                </a:lnTo>
                <a:lnTo>
                  <a:pt x="8817227" y="3047500"/>
                </a:lnTo>
                <a:lnTo>
                  <a:pt x="8817227" y="2825799"/>
                </a:lnTo>
                <a:lnTo>
                  <a:pt x="8788525" y="2825799"/>
                </a:lnTo>
                <a:lnTo>
                  <a:pt x="8788525" y="2798054"/>
                </a:lnTo>
                <a:lnTo>
                  <a:pt x="8817227" y="2798054"/>
                </a:lnTo>
                <a:lnTo>
                  <a:pt x="8817227" y="2768663"/>
                </a:lnTo>
                <a:lnTo>
                  <a:pt x="8788525" y="2768663"/>
                </a:lnTo>
                <a:lnTo>
                  <a:pt x="8788525" y="2750040"/>
                </a:lnTo>
                <a:lnTo>
                  <a:pt x="8614280" y="2750040"/>
                </a:lnTo>
                <a:lnTo>
                  <a:pt x="8614280" y="2768663"/>
                </a:lnTo>
                <a:lnTo>
                  <a:pt x="8585579" y="2768663"/>
                </a:lnTo>
                <a:lnTo>
                  <a:pt x="8585579" y="2798054"/>
                </a:lnTo>
                <a:lnTo>
                  <a:pt x="8614280" y="2798054"/>
                </a:lnTo>
                <a:lnTo>
                  <a:pt x="8614280" y="2825799"/>
                </a:lnTo>
                <a:lnTo>
                  <a:pt x="8585579" y="2825799"/>
                </a:lnTo>
                <a:lnTo>
                  <a:pt x="8585579" y="3047500"/>
                </a:lnTo>
                <a:lnTo>
                  <a:pt x="8633966" y="3117431"/>
                </a:lnTo>
                <a:lnTo>
                  <a:pt x="8603740" y="3446308"/>
                </a:lnTo>
                <a:lnTo>
                  <a:pt x="8603740" y="3473999"/>
                </a:lnTo>
                <a:lnTo>
                  <a:pt x="953641" y="3473999"/>
                </a:lnTo>
                <a:lnTo>
                  <a:pt x="953641" y="3446688"/>
                </a:lnTo>
                <a:lnTo>
                  <a:pt x="923288" y="3117937"/>
                </a:lnTo>
                <a:lnTo>
                  <a:pt x="971802" y="3048006"/>
                </a:lnTo>
                <a:lnTo>
                  <a:pt x="971802" y="2826305"/>
                </a:lnTo>
                <a:lnTo>
                  <a:pt x="942973" y="2826305"/>
                </a:lnTo>
                <a:lnTo>
                  <a:pt x="942973" y="2798434"/>
                </a:lnTo>
                <a:lnTo>
                  <a:pt x="971802" y="2798434"/>
                </a:lnTo>
                <a:lnTo>
                  <a:pt x="971802" y="2769170"/>
                </a:lnTo>
                <a:lnTo>
                  <a:pt x="942973" y="2769170"/>
                </a:lnTo>
                <a:lnTo>
                  <a:pt x="942973" y="2750420"/>
                </a:lnTo>
                <a:lnTo>
                  <a:pt x="768856" y="2750420"/>
                </a:lnTo>
                <a:lnTo>
                  <a:pt x="768856" y="2769170"/>
                </a:lnTo>
                <a:lnTo>
                  <a:pt x="740154" y="2769170"/>
                </a:lnTo>
                <a:lnTo>
                  <a:pt x="740154" y="2737751"/>
                </a:lnTo>
                <a:lnTo>
                  <a:pt x="709801" y="2409000"/>
                </a:lnTo>
                <a:lnTo>
                  <a:pt x="758315" y="2338943"/>
                </a:lnTo>
                <a:lnTo>
                  <a:pt x="758315" y="2117368"/>
                </a:lnTo>
                <a:lnTo>
                  <a:pt x="729486" y="2117368"/>
                </a:lnTo>
                <a:lnTo>
                  <a:pt x="729486" y="2089497"/>
                </a:lnTo>
                <a:lnTo>
                  <a:pt x="758315" y="2089497"/>
                </a:lnTo>
                <a:lnTo>
                  <a:pt x="758315" y="2060233"/>
                </a:lnTo>
                <a:lnTo>
                  <a:pt x="729486" y="2060233"/>
                </a:lnTo>
                <a:lnTo>
                  <a:pt x="729486" y="2041483"/>
                </a:lnTo>
                <a:lnTo>
                  <a:pt x="555369" y="2041483"/>
                </a:lnTo>
                <a:lnTo>
                  <a:pt x="555369" y="2060233"/>
                </a:lnTo>
                <a:lnTo>
                  <a:pt x="526667" y="2060233"/>
                </a:lnTo>
                <a:lnTo>
                  <a:pt x="526667" y="2028815"/>
                </a:lnTo>
                <a:lnTo>
                  <a:pt x="496314" y="1700064"/>
                </a:lnTo>
                <a:lnTo>
                  <a:pt x="544828" y="1630007"/>
                </a:lnTo>
                <a:lnTo>
                  <a:pt x="544828" y="1408304"/>
                </a:lnTo>
                <a:lnTo>
                  <a:pt x="515999" y="1408304"/>
                </a:lnTo>
                <a:lnTo>
                  <a:pt x="515999" y="1380560"/>
                </a:lnTo>
                <a:lnTo>
                  <a:pt x="544828" y="1380560"/>
                </a:lnTo>
                <a:lnTo>
                  <a:pt x="544828" y="1351297"/>
                </a:lnTo>
                <a:lnTo>
                  <a:pt x="515999" y="1351297"/>
                </a:lnTo>
                <a:lnTo>
                  <a:pt x="515999" y="1332547"/>
                </a:lnTo>
                <a:lnTo>
                  <a:pt x="341882" y="1332547"/>
                </a:lnTo>
                <a:lnTo>
                  <a:pt x="341882" y="1351297"/>
                </a:lnTo>
                <a:lnTo>
                  <a:pt x="313053" y="1351297"/>
                </a:lnTo>
                <a:lnTo>
                  <a:pt x="313053" y="1380560"/>
                </a:lnTo>
                <a:lnTo>
                  <a:pt x="341882" y="1380560"/>
                </a:lnTo>
                <a:lnTo>
                  <a:pt x="341882" y="1408304"/>
                </a:lnTo>
                <a:lnTo>
                  <a:pt x="313053" y="1408304"/>
                </a:lnTo>
                <a:lnTo>
                  <a:pt x="313053" y="1630007"/>
                </a:lnTo>
                <a:lnTo>
                  <a:pt x="361567" y="1700064"/>
                </a:lnTo>
                <a:lnTo>
                  <a:pt x="331214" y="2028815"/>
                </a:lnTo>
                <a:lnTo>
                  <a:pt x="331214" y="2060233"/>
                </a:lnTo>
                <a:lnTo>
                  <a:pt x="302513" y="2060233"/>
                </a:lnTo>
                <a:lnTo>
                  <a:pt x="302513" y="2041483"/>
                </a:lnTo>
                <a:lnTo>
                  <a:pt x="128396" y="2041483"/>
                </a:lnTo>
                <a:lnTo>
                  <a:pt x="128396" y="2060233"/>
                </a:lnTo>
                <a:lnTo>
                  <a:pt x="99567" y="2060233"/>
                </a:lnTo>
                <a:lnTo>
                  <a:pt x="99567" y="2028815"/>
                </a:lnTo>
                <a:lnTo>
                  <a:pt x="69342" y="1700064"/>
                </a:lnTo>
                <a:lnTo>
                  <a:pt x="117728" y="1630007"/>
                </a:lnTo>
                <a:lnTo>
                  <a:pt x="117728" y="1408304"/>
                </a:lnTo>
                <a:lnTo>
                  <a:pt x="89027" y="1408304"/>
                </a:lnTo>
                <a:lnTo>
                  <a:pt x="89027" y="1380560"/>
                </a:lnTo>
                <a:lnTo>
                  <a:pt x="117728" y="1380560"/>
                </a:lnTo>
                <a:lnTo>
                  <a:pt x="117728" y="1351297"/>
                </a:lnTo>
                <a:lnTo>
                  <a:pt x="89027" y="1351297"/>
                </a:lnTo>
                <a:lnTo>
                  <a:pt x="89027" y="1332547"/>
                </a:lnTo>
                <a:lnTo>
                  <a:pt x="0" y="1332547"/>
                </a:lnTo>
                <a:close/>
              </a:path>
            </a:pathLst>
          </a:custGeom>
          <a:solidFill>
            <a:srgbClr val="095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938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Golfjes petro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200" y="3543300"/>
            <a:ext cx="6148875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9" y="4084972"/>
            <a:ext cx="6125738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7" y="4670231"/>
            <a:ext cx="6125738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40" name="Vrije vorm 39">
            <a:extLst>
              <a:ext uri="{FF2B5EF4-FFF2-40B4-BE49-F238E27FC236}">
                <a16:creationId xmlns:a16="http://schemas.microsoft.com/office/drawing/2014/main" id="{F6DBCFC6-BE01-7E49-B580-654C0637181F}"/>
              </a:ext>
            </a:extLst>
          </p:cNvPr>
          <p:cNvSpPr>
            <a:spLocks noChangeAspect="1"/>
          </p:cNvSpPr>
          <p:nvPr userDrawn="1"/>
        </p:nvSpPr>
        <p:spPr>
          <a:xfrm>
            <a:off x="4" y="1"/>
            <a:ext cx="9143996" cy="3473998"/>
          </a:xfrm>
          <a:custGeom>
            <a:avLst/>
            <a:gdLst>
              <a:gd name="connsiteX0" fmla="*/ 7496899 w 9143996"/>
              <a:gd name="connsiteY0" fmla="*/ 3473580 h 3473998"/>
              <a:gd name="connsiteX1" fmla="*/ 7499751 w 9143996"/>
              <a:gd name="connsiteY1" fmla="*/ 3473998 h 3473998"/>
              <a:gd name="connsiteX2" fmla="*/ 7495867 w 9143996"/>
              <a:gd name="connsiteY2" fmla="*/ 3473998 h 3473998"/>
              <a:gd name="connsiteX3" fmla="*/ 5587962 w 9143996"/>
              <a:gd name="connsiteY3" fmla="*/ 3473580 h 3473998"/>
              <a:gd name="connsiteX4" fmla="*/ 5590813 w 9143996"/>
              <a:gd name="connsiteY4" fmla="*/ 3473998 h 3473998"/>
              <a:gd name="connsiteX5" fmla="*/ 5586931 w 9143996"/>
              <a:gd name="connsiteY5" fmla="*/ 3473998 h 3473998"/>
              <a:gd name="connsiteX6" fmla="*/ 4156294 w 9143996"/>
              <a:gd name="connsiteY6" fmla="*/ 3473580 h 3473998"/>
              <a:gd name="connsiteX7" fmla="*/ 4159146 w 9143996"/>
              <a:gd name="connsiteY7" fmla="*/ 3473998 h 3473998"/>
              <a:gd name="connsiteX8" fmla="*/ 4155262 w 9143996"/>
              <a:gd name="connsiteY8" fmla="*/ 3473998 h 3473998"/>
              <a:gd name="connsiteX9" fmla="*/ 2724623 w 9143996"/>
              <a:gd name="connsiteY9" fmla="*/ 3473580 h 3473998"/>
              <a:gd name="connsiteX10" fmla="*/ 2727475 w 9143996"/>
              <a:gd name="connsiteY10" fmla="*/ 3473998 h 3473998"/>
              <a:gd name="connsiteX11" fmla="*/ 2723592 w 9143996"/>
              <a:gd name="connsiteY11" fmla="*/ 3473998 h 3473998"/>
              <a:gd name="connsiteX12" fmla="*/ 815686 w 9143996"/>
              <a:gd name="connsiteY12" fmla="*/ 3473580 h 3473998"/>
              <a:gd name="connsiteX13" fmla="*/ 818538 w 9143996"/>
              <a:gd name="connsiteY13" fmla="*/ 3473998 h 3473998"/>
              <a:gd name="connsiteX14" fmla="*/ 814654 w 9143996"/>
              <a:gd name="connsiteY14" fmla="*/ 3473998 h 3473998"/>
              <a:gd name="connsiteX15" fmla="*/ 8928603 w 9143996"/>
              <a:gd name="connsiteY15" fmla="*/ 3473566 h 3473998"/>
              <a:gd name="connsiteX16" fmla="*/ 8931548 w 9143996"/>
              <a:gd name="connsiteY16" fmla="*/ 3473998 h 3473998"/>
              <a:gd name="connsiteX17" fmla="*/ 8927538 w 9143996"/>
              <a:gd name="connsiteY17" fmla="*/ 3473998 h 3473998"/>
              <a:gd name="connsiteX18" fmla="*/ 8451338 w 9143996"/>
              <a:gd name="connsiteY18" fmla="*/ 3473566 h 3473998"/>
              <a:gd name="connsiteX19" fmla="*/ 8454283 w 9143996"/>
              <a:gd name="connsiteY19" fmla="*/ 3473998 h 3473998"/>
              <a:gd name="connsiteX20" fmla="*/ 8450273 w 9143996"/>
              <a:gd name="connsiteY20" fmla="*/ 3473998 h 3473998"/>
              <a:gd name="connsiteX21" fmla="*/ 7019666 w 9143996"/>
              <a:gd name="connsiteY21" fmla="*/ 3473566 h 3473998"/>
              <a:gd name="connsiteX22" fmla="*/ 7022611 w 9143996"/>
              <a:gd name="connsiteY22" fmla="*/ 3473998 h 3473998"/>
              <a:gd name="connsiteX23" fmla="*/ 7018601 w 9143996"/>
              <a:gd name="connsiteY23" fmla="*/ 3473998 h 3473998"/>
              <a:gd name="connsiteX24" fmla="*/ 6542401 w 9143996"/>
              <a:gd name="connsiteY24" fmla="*/ 3473566 h 3473998"/>
              <a:gd name="connsiteX25" fmla="*/ 6545346 w 9143996"/>
              <a:gd name="connsiteY25" fmla="*/ 3473998 h 3473998"/>
              <a:gd name="connsiteX26" fmla="*/ 6541336 w 9143996"/>
              <a:gd name="connsiteY26" fmla="*/ 3473998 h 3473998"/>
              <a:gd name="connsiteX27" fmla="*/ 4633464 w 9143996"/>
              <a:gd name="connsiteY27" fmla="*/ 3473566 h 3473998"/>
              <a:gd name="connsiteX28" fmla="*/ 4636408 w 9143996"/>
              <a:gd name="connsiteY28" fmla="*/ 3473998 h 3473998"/>
              <a:gd name="connsiteX29" fmla="*/ 4632399 w 9143996"/>
              <a:gd name="connsiteY29" fmla="*/ 3473998 h 3473998"/>
              <a:gd name="connsiteX30" fmla="*/ 3679062 w 9143996"/>
              <a:gd name="connsiteY30" fmla="*/ 3473566 h 3473998"/>
              <a:gd name="connsiteX31" fmla="*/ 3682007 w 9143996"/>
              <a:gd name="connsiteY31" fmla="*/ 3473998 h 3473998"/>
              <a:gd name="connsiteX32" fmla="*/ 3677997 w 9143996"/>
              <a:gd name="connsiteY32" fmla="*/ 3473998 h 3473998"/>
              <a:gd name="connsiteX33" fmla="*/ 3201796 w 9143996"/>
              <a:gd name="connsiteY33" fmla="*/ 3473566 h 3473998"/>
              <a:gd name="connsiteX34" fmla="*/ 3204742 w 9143996"/>
              <a:gd name="connsiteY34" fmla="*/ 3473998 h 3473998"/>
              <a:gd name="connsiteX35" fmla="*/ 3200730 w 9143996"/>
              <a:gd name="connsiteY35" fmla="*/ 3473998 h 3473998"/>
              <a:gd name="connsiteX36" fmla="*/ 2247392 w 9143996"/>
              <a:gd name="connsiteY36" fmla="*/ 3473566 h 3473998"/>
              <a:gd name="connsiteX37" fmla="*/ 2250338 w 9143996"/>
              <a:gd name="connsiteY37" fmla="*/ 3473998 h 3473998"/>
              <a:gd name="connsiteX38" fmla="*/ 2246327 w 9143996"/>
              <a:gd name="connsiteY38" fmla="*/ 3473998 h 3473998"/>
              <a:gd name="connsiteX39" fmla="*/ 1770126 w 9143996"/>
              <a:gd name="connsiteY39" fmla="*/ 3473566 h 3473998"/>
              <a:gd name="connsiteX40" fmla="*/ 1773071 w 9143996"/>
              <a:gd name="connsiteY40" fmla="*/ 3473998 h 3473998"/>
              <a:gd name="connsiteX41" fmla="*/ 1769060 w 9143996"/>
              <a:gd name="connsiteY41" fmla="*/ 3473998 h 3473998"/>
              <a:gd name="connsiteX42" fmla="*/ 1292861 w 9143996"/>
              <a:gd name="connsiteY42" fmla="*/ 3473566 h 3473998"/>
              <a:gd name="connsiteX43" fmla="*/ 1295806 w 9143996"/>
              <a:gd name="connsiteY43" fmla="*/ 3473998 h 3473998"/>
              <a:gd name="connsiteX44" fmla="*/ 1291796 w 9143996"/>
              <a:gd name="connsiteY44" fmla="*/ 3473998 h 3473998"/>
              <a:gd name="connsiteX45" fmla="*/ 338454 w 9143996"/>
              <a:gd name="connsiteY45" fmla="*/ 3473566 h 3473998"/>
              <a:gd name="connsiteX46" fmla="*/ 341399 w 9143996"/>
              <a:gd name="connsiteY46" fmla="*/ 3473998 h 3473998"/>
              <a:gd name="connsiteX47" fmla="*/ 337389 w 9143996"/>
              <a:gd name="connsiteY47" fmla="*/ 3473998 h 3473998"/>
              <a:gd name="connsiteX48" fmla="*/ 7858144 w 9143996"/>
              <a:gd name="connsiteY48" fmla="*/ 2739038 h 3473998"/>
              <a:gd name="connsiteX49" fmla="*/ 7496805 w 9143996"/>
              <a:gd name="connsiteY49" fmla="*/ 3003940 h 3473998"/>
              <a:gd name="connsiteX50" fmla="*/ 7496805 w 9143996"/>
              <a:gd name="connsiteY50" fmla="*/ 3238690 h 3473998"/>
              <a:gd name="connsiteX51" fmla="*/ 7974071 w 9143996"/>
              <a:gd name="connsiteY51" fmla="*/ 3003940 h 3473998"/>
              <a:gd name="connsiteX52" fmla="*/ 7974071 w 9143996"/>
              <a:gd name="connsiteY52" fmla="*/ 2769191 h 3473998"/>
              <a:gd name="connsiteX53" fmla="*/ 7858144 w 9143996"/>
              <a:gd name="connsiteY53" fmla="*/ 2739038 h 3473998"/>
              <a:gd name="connsiteX54" fmla="*/ 5472069 w 9143996"/>
              <a:gd name="connsiteY54" fmla="*/ 2739038 h 3473998"/>
              <a:gd name="connsiteX55" fmla="*/ 5110730 w 9143996"/>
              <a:gd name="connsiteY55" fmla="*/ 3003940 h 3473998"/>
              <a:gd name="connsiteX56" fmla="*/ 5110730 w 9143996"/>
              <a:gd name="connsiteY56" fmla="*/ 3238690 h 3473998"/>
              <a:gd name="connsiteX57" fmla="*/ 5587996 w 9143996"/>
              <a:gd name="connsiteY57" fmla="*/ 3003940 h 3473998"/>
              <a:gd name="connsiteX58" fmla="*/ 5587996 w 9143996"/>
              <a:gd name="connsiteY58" fmla="*/ 2769191 h 3473998"/>
              <a:gd name="connsiteX59" fmla="*/ 5472069 w 9143996"/>
              <a:gd name="connsiteY59" fmla="*/ 2739038 h 3473998"/>
              <a:gd name="connsiteX60" fmla="*/ 3563136 w 9143996"/>
              <a:gd name="connsiteY60" fmla="*/ 2739038 h 3473998"/>
              <a:gd name="connsiteX61" fmla="*/ 3201796 w 9143996"/>
              <a:gd name="connsiteY61" fmla="*/ 3003940 h 3473998"/>
              <a:gd name="connsiteX62" fmla="*/ 3201796 w 9143996"/>
              <a:gd name="connsiteY62" fmla="*/ 3238690 h 3473998"/>
              <a:gd name="connsiteX63" fmla="*/ 3679062 w 9143996"/>
              <a:gd name="connsiteY63" fmla="*/ 3003940 h 3473998"/>
              <a:gd name="connsiteX64" fmla="*/ 3679062 w 9143996"/>
              <a:gd name="connsiteY64" fmla="*/ 2769191 h 3473998"/>
              <a:gd name="connsiteX65" fmla="*/ 3563136 w 9143996"/>
              <a:gd name="connsiteY65" fmla="*/ 2739038 h 3473998"/>
              <a:gd name="connsiteX66" fmla="*/ 3085869 w 9143996"/>
              <a:gd name="connsiteY66" fmla="*/ 2739038 h 3473998"/>
              <a:gd name="connsiteX67" fmla="*/ 2724529 w 9143996"/>
              <a:gd name="connsiteY67" fmla="*/ 3003940 h 3473998"/>
              <a:gd name="connsiteX68" fmla="*/ 2724529 w 9143996"/>
              <a:gd name="connsiteY68" fmla="*/ 3238690 h 3473998"/>
              <a:gd name="connsiteX69" fmla="*/ 3201796 w 9143996"/>
              <a:gd name="connsiteY69" fmla="*/ 3003940 h 3473998"/>
              <a:gd name="connsiteX70" fmla="*/ 3201796 w 9143996"/>
              <a:gd name="connsiteY70" fmla="*/ 2769191 h 3473998"/>
              <a:gd name="connsiteX71" fmla="*/ 3085869 w 9143996"/>
              <a:gd name="connsiteY71" fmla="*/ 2739038 h 3473998"/>
              <a:gd name="connsiteX72" fmla="*/ 8335411 w 9143996"/>
              <a:gd name="connsiteY72" fmla="*/ 2269538 h 3473998"/>
              <a:gd name="connsiteX73" fmla="*/ 7974072 w 9143996"/>
              <a:gd name="connsiteY73" fmla="*/ 2534440 h 3473998"/>
              <a:gd name="connsiteX74" fmla="*/ 7974072 w 9143996"/>
              <a:gd name="connsiteY74" fmla="*/ 2769190 h 3473998"/>
              <a:gd name="connsiteX75" fmla="*/ 8451338 w 9143996"/>
              <a:gd name="connsiteY75" fmla="*/ 2534440 h 3473998"/>
              <a:gd name="connsiteX76" fmla="*/ 8451338 w 9143996"/>
              <a:gd name="connsiteY76" fmla="*/ 2299691 h 3473998"/>
              <a:gd name="connsiteX77" fmla="*/ 8335411 w 9143996"/>
              <a:gd name="connsiteY77" fmla="*/ 2269538 h 3473998"/>
              <a:gd name="connsiteX78" fmla="*/ 0 w 9143996"/>
              <a:gd name="connsiteY78" fmla="*/ 0 h 3473998"/>
              <a:gd name="connsiteX79" fmla="*/ 9143996 w 9143996"/>
              <a:gd name="connsiteY79" fmla="*/ 0 h 3473998"/>
              <a:gd name="connsiteX80" fmla="*/ 9143996 w 9143996"/>
              <a:gd name="connsiteY80" fmla="*/ 2823376 h 3473998"/>
              <a:gd name="connsiteX81" fmla="*/ 9139852 w 9143996"/>
              <a:gd name="connsiteY81" fmla="*/ 2827039 h 3473998"/>
              <a:gd name="connsiteX82" fmla="*/ 8928603 w 9143996"/>
              <a:gd name="connsiteY82" fmla="*/ 3003940 h 3473998"/>
              <a:gd name="connsiteX83" fmla="*/ 8928603 w 9143996"/>
              <a:gd name="connsiteY83" fmla="*/ 2769191 h 3473998"/>
              <a:gd name="connsiteX84" fmla="*/ 8451338 w 9143996"/>
              <a:gd name="connsiteY84" fmla="*/ 3003940 h 3473998"/>
              <a:gd name="connsiteX85" fmla="*/ 8451338 w 9143996"/>
              <a:gd name="connsiteY85" fmla="*/ 2769191 h 3473998"/>
              <a:gd name="connsiteX86" fmla="*/ 8335411 w 9143996"/>
              <a:gd name="connsiteY86" fmla="*/ 2739038 h 3473998"/>
              <a:gd name="connsiteX87" fmla="*/ 7974072 w 9143996"/>
              <a:gd name="connsiteY87" fmla="*/ 3003940 h 3473998"/>
              <a:gd name="connsiteX88" fmla="*/ 7974072 w 9143996"/>
              <a:gd name="connsiteY88" fmla="*/ 3238690 h 3473998"/>
              <a:gd name="connsiteX89" fmla="*/ 8451338 w 9143996"/>
              <a:gd name="connsiteY89" fmla="*/ 3003940 h 3473998"/>
              <a:gd name="connsiteX90" fmla="*/ 8451338 w 9143996"/>
              <a:gd name="connsiteY90" fmla="*/ 3238690 h 3473998"/>
              <a:gd name="connsiteX91" fmla="*/ 8928603 w 9143996"/>
              <a:gd name="connsiteY91" fmla="*/ 3003940 h 3473998"/>
              <a:gd name="connsiteX92" fmla="*/ 8928603 w 9143996"/>
              <a:gd name="connsiteY92" fmla="*/ 3238690 h 3473998"/>
              <a:gd name="connsiteX93" fmla="*/ 9139252 w 9143996"/>
              <a:gd name="connsiteY93" fmla="*/ 3229785 h 3473998"/>
              <a:gd name="connsiteX94" fmla="*/ 9143996 w 9143996"/>
              <a:gd name="connsiteY94" fmla="*/ 3225592 h 3473998"/>
              <a:gd name="connsiteX95" fmla="*/ 9143996 w 9143996"/>
              <a:gd name="connsiteY95" fmla="*/ 3293002 h 3473998"/>
              <a:gd name="connsiteX96" fmla="*/ 9139852 w 9143996"/>
              <a:gd name="connsiteY96" fmla="*/ 3296665 h 3473998"/>
              <a:gd name="connsiteX97" fmla="*/ 8928603 w 9143996"/>
              <a:gd name="connsiteY97" fmla="*/ 3473566 h 3473998"/>
              <a:gd name="connsiteX98" fmla="*/ 8928603 w 9143996"/>
              <a:gd name="connsiteY98" fmla="*/ 3238817 h 3473998"/>
              <a:gd name="connsiteX99" fmla="*/ 8451338 w 9143996"/>
              <a:gd name="connsiteY99" fmla="*/ 3473566 h 3473998"/>
              <a:gd name="connsiteX100" fmla="*/ 8451338 w 9143996"/>
              <a:gd name="connsiteY100" fmla="*/ 3238817 h 3473998"/>
              <a:gd name="connsiteX101" fmla="*/ 7974072 w 9143996"/>
              <a:gd name="connsiteY101" fmla="*/ 3473566 h 3473998"/>
              <a:gd name="connsiteX102" fmla="*/ 7977017 w 9143996"/>
              <a:gd name="connsiteY102" fmla="*/ 3473998 h 3473998"/>
              <a:gd name="connsiteX103" fmla="*/ 7973006 w 9143996"/>
              <a:gd name="connsiteY103" fmla="*/ 3473998 h 3473998"/>
              <a:gd name="connsiteX104" fmla="*/ 7974071 w 9143996"/>
              <a:gd name="connsiteY104" fmla="*/ 3473566 h 3473998"/>
              <a:gd name="connsiteX105" fmla="*/ 7974071 w 9143996"/>
              <a:gd name="connsiteY105" fmla="*/ 3238817 h 3473998"/>
              <a:gd name="connsiteX106" fmla="*/ 7552885 w 9143996"/>
              <a:gd name="connsiteY106" fmla="*/ 3450827 h 3473998"/>
              <a:gd name="connsiteX107" fmla="*/ 7496839 w 9143996"/>
              <a:gd name="connsiteY107" fmla="*/ 3473552 h 3473998"/>
              <a:gd name="connsiteX108" fmla="*/ 7447572 w 9143996"/>
              <a:gd name="connsiteY108" fmla="*/ 3466327 h 3473998"/>
              <a:gd name="connsiteX109" fmla="*/ 7496932 w 9143996"/>
              <a:gd name="connsiteY109" fmla="*/ 3238817 h 3473998"/>
              <a:gd name="connsiteX110" fmla="*/ 7019666 w 9143996"/>
              <a:gd name="connsiteY110" fmla="*/ 3473566 h 3473998"/>
              <a:gd name="connsiteX111" fmla="*/ 7019666 w 9143996"/>
              <a:gd name="connsiteY111" fmla="*/ 3238817 h 3473998"/>
              <a:gd name="connsiteX112" fmla="*/ 6542401 w 9143996"/>
              <a:gd name="connsiteY112" fmla="*/ 3473566 h 3473998"/>
              <a:gd name="connsiteX113" fmla="*/ 6542401 w 9143996"/>
              <a:gd name="connsiteY113" fmla="*/ 3238817 h 3473998"/>
              <a:gd name="connsiteX114" fmla="*/ 6065135 w 9143996"/>
              <a:gd name="connsiteY114" fmla="*/ 3473566 h 3473998"/>
              <a:gd name="connsiteX115" fmla="*/ 6068080 w 9143996"/>
              <a:gd name="connsiteY115" fmla="*/ 3473998 h 3473998"/>
              <a:gd name="connsiteX116" fmla="*/ 6064069 w 9143996"/>
              <a:gd name="connsiteY116" fmla="*/ 3473998 h 3473998"/>
              <a:gd name="connsiteX117" fmla="*/ 6065134 w 9143996"/>
              <a:gd name="connsiteY117" fmla="*/ 3473566 h 3473998"/>
              <a:gd name="connsiteX118" fmla="*/ 6065134 w 9143996"/>
              <a:gd name="connsiteY118" fmla="*/ 3238817 h 3473998"/>
              <a:gd name="connsiteX119" fmla="*/ 5643948 w 9143996"/>
              <a:gd name="connsiteY119" fmla="*/ 3450827 h 3473998"/>
              <a:gd name="connsiteX120" fmla="*/ 5587902 w 9143996"/>
              <a:gd name="connsiteY120" fmla="*/ 3473552 h 3473998"/>
              <a:gd name="connsiteX121" fmla="*/ 5538641 w 9143996"/>
              <a:gd name="connsiteY121" fmla="*/ 3466327 h 3473998"/>
              <a:gd name="connsiteX122" fmla="*/ 5587996 w 9143996"/>
              <a:gd name="connsiteY122" fmla="*/ 3238817 h 3473998"/>
              <a:gd name="connsiteX123" fmla="*/ 5110730 w 9143996"/>
              <a:gd name="connsiteY123" fmla="*/ 3473566 h 3473998"/>
              <a:gd name="connsiteX124" fmla="*/ 5113675 w 9143996"/>
              <a:gd name="connsiteY124" fmla="*/ 3473998 h 3473998"/>
              <a:gd name="connsiteX125" fmla="*/ 5109664 w 9143996"/>
              <a:gd name="connsiteY125" fmla="*/ 3473998 h 3473998"/>
              <a:gd name="connsiteX126" fmla="*/ 5110729 w 9143996"/>
              <a:gd name="connsiteY126" fmla="*/ 3473566 h 3473998"/>
              <a:gd name="connsiteX127" fmla="*/ 5110729 w 9143996"/>
              <a:gd name="connsiteY127" fmla="*/ 3238817 h 3473998"/>
              <a:gd name="connsiteX128" fmla="*/ 4689543 w 9143996"/>
              <a:gd name="connsiteY128" fmla="*/ 3450827 h 3473998"/>
              <a:gd name="connsiteX129" fmla="*/ 4633464 w 9143996"/>
              <a:gd name="connsiteY129" fmla="*/ 3473566 h 3473998"/>
              <a:gd name="connsiteX130" fmla="*/ 4584109 w 9143996"/>
              <a:gd name="connsiteY130" fmla="*/ 3466327 h 3473998"/>
              <a:gd name="connsiteX131" fmla="*/ 4633464 w 9143996"/>
              <a:gd name="connsiteY131" fmla="*/ 3238817 h 3473998"/>
              <a:gd name="connsiteX132" fmla="*/ 4212278 w 9143996"/>
              <a:gd name="connsiteY132" fmla="*/ 3450827 h 3473998"/>
              <a:gd name="connsiteX133" fmla="*/ 4156234 w 9143996"/>
              <a:gd name="connsiteY133" fmla="*/ 3473552 h 3473998"/>
              <a:gd name="connsiteX134" fmla="*/ 4106931 w 9143996"/>
              <a:gd name="connsiteY134" fmla="*/ 3466327 h 3473998"/>
              <a:gd name="connsiteX135" fmla="*/ 4156328 w 9143996"/>
              <a:gd name="connsiteY135" fmla="*/ 3238817 h 3473998"/>
              <a:gd name="connsiteX136" fmla="*/ 3735147 w 9143996"/>
              <a:gd name="connsiteY136" fmla="*/ 3450827 h 3473998"/>
              <a:gd name="connsiteX137" fmla="*/ 3679062 w 9143996"/>
              <a:gd name="connsiteY137" fmla="*/ 3473566 h 3473998"/>
              <a:gd name="connsiteX138" fmla="*/ 3629708 w 9143996"/>
              <a:gd name="connsiteY138" fmla="*/ 3466327 h 3473998"/>
              <a:gd name="connsiteX139" fmla="*/ 3679063 w 9143996"/>
              <a:gd name="connsiteY139" fmla="*/ 3238817 h 3473998"/>
              <a:gd name="connsiteX140" fmla="*/ 3201796 w 9143996"/>
              <a:gd name="connsiteY140" fmla="*/ 3473566 h 3473998"/>
              <a:gd name="connsiteX141" fmla="*/ 3201796 w 9143996"/>
              <a:gd name="connsiteY141" fmla="*/ 3238817 h 3473998"/>
              <a:gd name="connsiteX142" fmla="*/ 2780609 w 9143996"/>
              <a:gd name="connsiteY142" fmla="*/ 3450827 h 3473998"/>
              <a:gd name="connsiteX143" fmla="*/ 2724563 w 9143996"/>
              <a:gd name="connsiteY143" fmla="*/ 3473552 h 3473998"/>
              <a:gd name="connsiteX144" fmla="*/ 2675261 w 9143996"/>
              <a:gd name="connsiteY144" fmla="*/ 3466327 h 3473998"/>
              <a:gd name="connsiteX145" fmla="*/ 2724658 w 9143996"/>
              <a:gd name="connsiteY145" fmla="*/ 3238817 h 3473998"/>
              <a:gd name="connsiteX146" fmla="*/ 2303472 w 9143996"/>
              <a:gd name="connsiteY146" fmla="*/ 3450827 h 3473998"/>
              <a:gd name="connsiteX147" fmla="*/ 2247392 w 9143996"/>
              <a:gd name="connsiteY147" fmla="*/ 3473566 h 3473998"/>
              <a:gd name="connsiteX148" fmla="*/ 2198037 w 9143996"/>
              <a:gd name="connsiteY148" fmla="*/ 3466327 h 3473998"/>
              <a:gd name="connsiteX149" fmla="*/ 2247392 w 9143996"/>
              <a:gd name="connsiteY149" fmla="*/ 3238817 h 3473998"/>
              <a:gd name="connsiteX150" fmla="*/ 1826205 w 9143996"/>
              <a:gd name="connsiteY150" fmla="*/ 3450827 h 3473998"/>
              <a:gd name="connsiteX151" fmla="*/ 1770126 w 9143996"/>
              <a:gd name="connsiteY151" fmla="*/ 3473566 h 3473998"/>
              <a:gd name="connsiteX152" fmla="*/ 1720770 w 9143996"/>
              <a:gd name="connsiteY152" fmla="*/ 3466327 h 3473998"/>
              <a:gd name="connsiteX153" fmla="*/ 1770126 w 9143996"/>
              <a:gd name="connsiteY153" fmla="*/ 3238817 h 3473998"/>
              <a:gd name="connsiteX154" fmla="*/ 1348941 w 9143996"/>
              <a:gd name="connsiteY154" fmla="*/ 3450827 h 3473998"/>
              <a:gd name="connsiteX155" fmla="*/ 1292861 w 9143996"/>
              <a:gd name="connsiteY155" fmla="*/ 3473566 h 3473998"/>
              <a:gd name="connsiteX156" fmla="*/ 1243506 w 9143996"/>
              <a:gd name="connsiteY156" fmla="*/ 3466327 h 3473998"/>
              <a:gd name="connsiteX157" fmla="*/ 1292861 w 9143996"/>
              <a:gd name="connsiteY157" fmla="*/ 3238817 h 3473998"/>
              <a:gd name="connsiteX158" fmla="*/ 871673 w 9143996"/>
              <a:gd name="connsiteY158" fmla="*/ 3450827 h 3473998"/>
              <a:gd name="connsiteX159" fmla="*/ 815627 w 9143996"/>
              <a:gd name="connsiteY159" fmla="*/ 3473553 h 3473998"/>
              <a:gd name="connsiteX160" fmla="*/ 766359 w 9143996"/>
              <a:gd name="connsiteY160" fmla="*/ 3466327 h 3473998"/>
              <a:gd name="connsiteX161" fmla="*/ 815720 w 9143996"/>
              <a:gd name="connsiteY161" fmla="*/ 3238817 h 3473998"/>
              <a:gd name="connsiteX162" fmla="*/ 394534 w 9143996"/>
              <a:gd name="connsiteY162" fmla="*/ 3450827 h 3473998"/>
              <a:gd name="connsiteX163" fmla="*/ 338454 w 9143996"/>
              <a:gd name="connsiteY163" fmla="*/ 3473566 h 3473998"/>
              <a:gd name="connsiteX164" fmla="*/ 289099 w 9143996"/>
              <a:gd name="connsiteY164" fmla="*/ 3466327 h 3473998"/>
              <a:gd name="connsiteX165" fmla="*/ 338455 w 9143996"/>
              <a:gd name="connsiteY165" fmla="*/ 3238817 h 3473998"/>
              <a:gd name="connsiteX166" fmla="*/ 20526 w 9143996"/>
              <a:gd name="connsiteY166" fmla="*/ 3353048 h 3473998"/>
              <a:gd name="connsiteX167" fmla="*/ 0 w 9143996"/>
              <a:gd name="connsiteY167" fmla="*/ 3375008 h 3473998"/>
              <a:gd name="connsiteX168" fmla="*/ 0 w 9143996"/>
              <a:gd name="connsiteY168" fmla="*/ 3264145 h 3473998"/>
              <a:gd name="connsiteX169" fmla="*/ 10646 w 9143996"/>
              <a:gd name="connsiteY169" fmla="*/ 3261959 h 3473998"/>
              <a:gd name="connsiteX170" fmla="*/ 295947 w 9143996"/>
              <a:gd name="connsiteY170" fmla="*/ 3018705 h 3473998"/>
              <a:gd name="connsiteX171" fmla="*/ 338455 w 9143996"/>
              <a:gd name="connsiteY171" fmla="*/ 3003940 h 3473998"/>
              <a:gd name="connsiteX172" fmla="*/ 387809 w 9143996"/>
              <a:gd name="connsiteY172" fmla="*/ 3011180 h 3473998"/>
              <a:gd name="connsiteX173" fmla="*/ 338454 w 9143996"/>
              <a:gd name="connsiteY173" fmla="*/ 3238690 h 3473998"/>
              <a:gd name="connsiteX174" fmla="*/ 815720 w 9143996"/>
              <a:gd name="connsiteY174" fmla="*/ 3003940 h 3473998"/>
              <a:gd name="connsiteX175" fmla="*/ 815720 w 9143996"/>
              <a:gd name="connsiteY175" fmla="*/ 2769191 h 3473998"/>
              <a:gd name="connsiteX176" fmla="*/ 394534 w 9143996"/>
              <a:gd name="connsiteY176" fmla="*/ 2981201 h 3473998"/>
              <a:gd name="connsiteX177" fmla="*/ 338454 w 9143996"/>
              <a:gd name="connsiteY177" fmla="*/ 3003940 h 3473998"/>
              <a:gd name="connsiteX178" fmla="*/ 289100 w 9143996"/>
              <a:gd name="connsiteY178" fmla="*/ 2996701 h 3473998"/>
              <a:gd name="connsiteX179" fmla="*/ 338455 w 9143996"/>
              <a:gd name="connsiteY179" fmla="*/ 2769191 h 3473998"/>
              <a:gd name="connsiteX180" fmla="*/ 20492 w 9143996"/>
              <a:gd name="connsiteY180" fmla="*/ 2883422 h 3473998"/>
              <a:gd name="connsiteX181" fmla="*/ 0 w 9143996"/>
              <a:gd name="connsiteY181" fmla="*/ 2905353 h 347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9143996" h="3473998">
                <a:moveTo>
                  <a:pt x="7496899" y="3473580"/>
                </a:moveTo>
                <a:lnTo>
                  <a:pt x="7499751" y="3473998"/>
                </a:lnTo>
                <a:lnTo>
                  <a:pt x="7495867" y="3473998"/>
                </a:lnTo>
                <a:close/>
                <a:moveTo>
                  <a:pt x="5587962" y="3473580"/>
                </a:moveTo>
                <a:lnTo>
                  <a:pt x="5590813" y="3473998"/>
                </a:lnTo>
                <a:lnTo>
                  <a:pt x="5586931" y="3473998"/>
                </a:lnTo>
                <a:close/>
                <a:moveTo>
                  <a:pt x="4156294" y="3473580"/>
                </a:moveTo>
                <a:lnTo>
                  <a:pt x="4159146" y="3473998"/>
                </a:lnTo>
                <a:lnTo>
                  <a:pt x="4155262" y="3473998"/>
                </a:lnTo>
                <a:close/>
                <a:moveTo>
                  <a:pt x="2724623" y="3473580"/>
                </a:moveTo>
                <a:lnTo>
                  <a:pt x="2727475" y="3473998"/>
                </a:lnTo>
                <a:lnTo>
                  <a:pt x="2723592" y="3473998"/>
                </a:lnTo>
                <a:close/>
                <a:moveTo>
                  <a:pt x="815686" y="3473580"/>
                </a:moveTo>
                <a:lnTo>
                  <a:pt x="818538" y="3473998"/>
                </a:lnTo>
                <a:lnTo>
                  <a:pt x="814654" y="3473998"/>
                </a:lnTo>
                <a:close/>
                <a:moveTo>
                  <a:pt x="8928603" y="3473566"/>
                </a:moveTo>
                <a:lnTo>
                  <a:pt x="8931548" y="3473998"/>
                </a:lnTo>
                <a:lnTo>
                  <a:pt x="8927538" y="3473998"/>
                </a:lnTo>
                <a:close/>
                <a:moveTo>
                  <a:pt x="8451338" y="3473566"/>
                </a:moveTo>
                <a:lnTo>
                  <a:pt x="8454283" y="3473998"/>
                </a:lnTo>
                <a:lnTo>
                  <a:pt x="8450273" y="3473998"/>
                </a:lnTo>
                <a:close/>
                <a:moveTo>
                  <a:pt x="7019666" y="3473566"/>
                </a:moveTo>
                <a:lnTo>
                  <a:pt x="7022611" y="3473998"/>
                </a:lnTo>
                <a:lnTo>
                  <a:pt x="7018601" y="3473998"/>
                </a:lnTo>
                <a:close/>
                <a:moveTo>
                  <a:pt x="6542401" y="3473566"/>
                </a:moveTo>
                <a:lnTo>
                  <a:pt x="6545346" y="3473998"/>
                </a:lnTo>
                <a:lnTo>
                  <a:pt x="6541336" y="3473998"/>
                </a:lnTo>
                <a:close/>
                <a:moveTo>
                  <a:pt x="4633464" y="3473566"/>
                </a:moveTo>
                <a:lnTo>
                  <a:pt x="4636408" y="3473998"/>
                </a:lnTo>
                <a:lnTo>
                  <a:pt x="4632399" y="3473998"/>
                </a:lnTo>
                <a:close/>
                <a:moveTo>
                  <a:pt x="3679062" y="3473566"/>
                </a:moveTo>
                <a:lnTo>
                  <a:pt x="3682007" y="3473998"/>
                </a:lnTo>
                <a:lnTo>
                  <a:pt x="3677997" y="3473998"/>
                </a:lnTo>
                <a:close/>
                <a:moveTo>
                  <a:pt x="3201796" y="3473566"/>
                </a:moveTo>
                <a:lnTo>
                  <a:pt x="3204742" y="3473998"/>
                </a:lnTo>
                <a:lnTo>
                  <a:pt x="3200730" y="3473998"/>
                </a:lnTo>
                <a:close/>
                <a:moveTo>
                  <a:pt x="2247392" y="3473566"/>
                </a:moveTo>
                <a:lnTo>
                  <a:pt x="2250338" y="3473998"/>
                </a:lnTo>
                <a:lnTo>
                  <a:pt x="2246327" y="3473998"/>
                </a:lnTo>
                <a:close/>
                <a:moveTo>
                  <a:pt x="1770126" y="3473566"/>
                </a:moveTo>
                <a:lnTo>
                  <a:pt x="1773071" y="3473998"/>
                </a:lnTo>
                <a:lnTo>
                  <a:pt x="1769060" y="3473998"/>
                </a:lnTo>
                <a:close/>
                <a:moveTo>
                  <a:pt x="1292861" y="3473566"/>
                </a:moveTo>
                <a:lnTo>
                  <a:pt x="1295806" y="3473998"/>
                </a:lnTo>
                <a:lnTo>
                  <a:pt x="1291796" y="3473998"/>
                </a:lnTo>
                <a:close/>
                <a:moveTo>
                  <a:pt x="338454" y="3473566"/>
                </a:moveTo>
                <a:lnTo>
                  <a:pt x="341399" y="3473998"/>
                </a:lnTo>
                <a:lnTo>
                  <a:pt x="337389" y="3473998"/>
                </a:lnTo>
                <a:close/>
                <a:moveTo>
                  <a:pt x="7858144" y="2739038"/>
                </a:moveTo>
                <a:cubicBezTo>
                  <a:pt x="7707959" y="2753049"/>
                  <a:pt x="7624139" y="2983663"/>
                  <a:pt x="7496805" y="3003940"/>
                </a:cubicBezTo>
                <a:cubicBezTo>
                  <a:pt x="7641204" y="3003940"/>
                  <a:pt x="7689337" y="3169266"/>
                  <a:pt x="7496805" y="3238690"/>
                </a:cubicBezTo>
                <a:cubicBezTo>
                  <a:pt x="7726548" y="3372471"/>
                  <a:pt x="7817353" y="3028898"/>
                  <a:pt x="7974071" y="3003940"/>
                </a:cubicBezTo>
                <a:cubicBezTo>
                  <a:pt x="7829672" y="3003940"/>
                  <a:pt x="7781539" y="2838615"/>
                  <a:pt x="7974071" y="2769191"/>
                </a:cubicBezTo>
                <a:cubicBezTo>
                  <a:pt x="7930994" y="2744107"/>
                  <a:pt x="7892802" y="2735805"/>
                  <a:pt x="7858144" y="2739038"/>
                </a:cubicBezTo>
                <a:close/>
                <a:moveTo>
                  <a:pt x="5472069" y="2739038"/>
                </a:moveTo>
                <a:cubicBezTo>
                  <a:pt x="5321884" y="2753049"/>
                  <a:pt x="5238064" y="2983663"/>
                  <a:pt x="5110730" y="3003940"/>
                </a:cubicBezTo>
                <a:cubicBezTo>
                  <a:pt x="5255129" y="3003940"/>
                  <a:pt x="5303262" y="3169266"/>
                  <a:pt x="5110730" y="3238690"/>
                </a:cubicBezTo>
                <a:cubicBezTo>
                  <a:pt x="5340473" y="3372471"/>
                  <a:pt x="5431278" y="3028898"/>
                  <a:pt x="5587996" y="3003940"/>
                </a:cubicBezTo>
                <a:cubicBezTo>
                  <a:pt x="5443597" y="3003940"/>
                  <a:pt x="5395464" y="2838615"/>
                  <a:pt x="5587996" y="2769191"/>
                </a:cubicBezTo>
                <a:cubicBezTo>
                  <a:pt x="5544919" y="2744107"/>
                  <a:pt x="5506727" y="2735805"/>
                  <a:pt x="5472069" y="2739038"/>
                </a:cubicBezTo>
                <a:close/>
                <a:moveTo>
                  <a:pt x="3563136" y="2739038"/>
                </a:moveTo>
                <a:cubicBezTo>
                  <a:pt x="3412951" y="2753049"/>
                  <a:pt x="3329130" y="2983663"/>
                  <a:pt x="3201796" y="3003940"/>
                </a:cubicBezTo>
                <a:cubicBezTo>
                  <a:pt x="3346195" y="3003940"/>
                  <a:pt x="3394329" y="3169266"/>
                  <a:pt x="3201796" y="3238690"/>
                </a:cubicBezTo>
                <a:cubicBezTo>
                  <a:pt x="3431540" y="3372471"/>
                  <a:pt x="3522345" y="3028898"/>
                  <a:pt x="3679062" y="3003940"/>
                </a:cubicBezTo>
                <a:cubicBezTo>
                  <a:pt x="3534664" y="3003940"/>
                  <a:pt x="3486530" y="2838615"/>
                  <a:pt x="3679062" y="2769191"/>
                </a:cubicBezTo>
                <a:cubicBezTo>
                  <a:pt x="3635986" y="2744107"/>
                  <a:pt x="3597793" y="2735805"/>
                  <a:pt x="3563136" y="2739038"/>
                </a:cubicBezTo>
                <a:close/>
                <a:moveTo>
                  <a:pt x="3085869" y="2739038"/>
                </a:moveTo>
                <a:cubicBezTo>
                  <a:pt x="2935683" y="2753049"/>
                  <a:pt x="2851862" y="2983663"/>
                  <a:pt x="2724529" y="3003940"/>
                </a:cubicBezTo>
                <a:cubicBezTo>
                  <a:pt x="2868928" y="3003940"/>
                  <a:pt x="2917061" y="3169266"/>
                  <a:pt x="2724529" y="3238690"/>
                </a:cubicBezTo>
                <a:cubicBezTo>
                  <a:pt x="2954272" y="3372471"/>
                  <a:pt x="3045077" y="3028898"/>
                  <a:pt x="3201796" y="3003940"/>
                </a:cubicBezTo>
                <a:cubicBezTo>
                  <a:pt x="3057396" y="3003940"/>
                  <a:pt x="3009263" y="2838615"/>
                  <a:pt x="3201796" y="2769191"/>
                </a:cubicBezTo>
                <a:cubicBezTo>
                  <a:pt x="3158718" y="2744107"/>
                  <a:pt x="3120525" y="2735805"/>
                  <a:pt x="3085869" y="2739038"/>
                </a:cubicBezTo>
                <a:close/>
                <a:moveTo>
                  <a:pt x="8335411" y="2269538"/>
                </a:moveTo>
                <a:cubicBezTo>
                  <a:pt x="8185226" y="2283549"/>
                  <a:pt x="8101406" y="2514163"/>
                  <a:pt x="7974072" y="2534440"/>
                </a:cubicBezTo>
                <a:cubicBezTo>
                  <a:pt x="8118471" y="2534440"/>
                  <a:pt x="8166604" y="2699766"/>
                  <a:pt x="7974072" y="2769190"/>
                </a:cubicBezTo>
                <a:cubicBezTo>
                  <a:pt x="8203815" y="2902971"/>
                  <a:pt x="8294620" y="2559398"/>
                  <a:pt x="8451338" y="2534440"/>
                </a:cubicBezTo>
                <a:cubicBezTo>
                  <a:pt x="8306939" y="2534440"/>
                  <a:pt x="8258806" y="2369115"/>
                  <a:pt x="8451338" y="2299691"/>
                </a:cubicBezTo>
                <a:cubicBezTo>
                  <a:pt x="8408261" y="2274607"/>
                  <a:pt x="8370069" y="2266305"/>
                  <a:pt x="8335411" y="2269538"/>
                </a:cubicBezTo>
                <a:close/>
                <a:moveTo>
                  <a:pt x="0" y="0"/>
                </a:moveTo>
                <a:lnTo>
                  <a:pt x="9143996" y="0"/>
                </a:lnTo>
                <a:lnTo>
                  <a:pt x="9143996" y="2823376"/>
                </a:lnTo>
                <a:lnTo>
                  <a:pt x="9139852" y="2827039"/>
                </a:lnTo>
                <a:cubicBezTo>
                  <a:pt x="9068843" y="2899329"/>
                  <a:pt x="9006962" y="2991462"/>
                  <a:pt x="8928603" y="3003940"/>
                </a:cubicBezTo>
                <a:cubicBezTo>
                  <a:pt x="8784205" y="3003940"/>
                  <a:pt x="8736072" y="2838615"/>
                  <a:pt x="8928603" y="2769191"/>
                </a:cubicBezTo>
                <a:cubicBezTo>
                  <a:pt x="8698861" y="2635410"/>
                  <a:pt x="8608056" y="2978983"/>
                  <a:pt x="8451338" y="3003940"/>
                </a:cubicBezTo>
                <a:cubicBezTo>
                  <a:pt x="8306939" y="3003940"/>
                  <a:pt x="8258806" y="2838615"/>
                  <a:pt x="8451338" y="2769191"/>
                </a:cubicBezTo>
                <a:cubicBezTo>
                  <a:pt x="8408261" y="2744107"/>
                  <a:pt x="8370069" y="2735805"/>
                  <a:pt x="8335411" y="2739038"/>
                </a:cubicBezTo>
                <a:cubicBezTo>
                  <a:pt x="8185226" y="2753049"/>
                  <a:pt x="8101406" y="2983663"/>
                  <a:pt x="7974072" y="3003940"/>
                </a:cubicBezTo>
                <a:cubicBezTo>
                  <a:pt x="8118471" y="3003940"/>
                  <a:pt x="8166604" y="3169266"/>
                  <a:pt x="7974072" y="3238690"/>
                </a:cubicBezTo>
                <a:cubicBezTo>
                  <a:pt x="8203815" y="3372471"/>
                  <a:pt x="8294620" y="3028898"/>
                  <a:pt x="8451338" y="3003940"/>
                </a:cubicBezTo>
                <a:cubicBezTo>
                  <a:pt x="8595737" y="3003940"/>
                  <a:pt x="8643870" y="3169266"/>
                  <a:pt x="8451338" y="3238690"/>
                </a:cubicBezTo>
                <a:cubicBezTo>
                  <a:pt x="8681081" y="3372471"/>
                  <a:pt x="8771886" y="3028898"/>
                  <a:pt x="8928603" y="3003940"/>
                </a:cubicBezTo>
                <a:cubicBezTo>
                  <a:pt x="9073002" y="3003940"/>
                  <a:pt x="9121135" y="3169266"/>
                  <a:pt x="8928603" y="3238690"/>
                </a:cubicBezTo>
                <a:cubicBezTo>
                  <a:pt x="9014757" y="3288858"/>
                  <a:pt x="9081372" y="3271898"/>
                  <a:pt x="9139252" y="3229785"/>
                </a:cubicBezTo>
                <a:lnTo>
                  <a:pt x="9143996" y="3225592"/>
                </a:lnTo>
                <a:lnTo>
                  <a:pt x="9143996" y="3293002"/>
                </a:lnTo>
                <a:lnTo>
                  <a:pt x="9139852" y="3296665"/>
                </a:lnTo>
                <a:cubicBezTo>
                  <a:pt x="9068843" y="3368955"/>
                  <a:pt x="9006962" y="3461088"/>
                  <a:pt x="8928603" y="3473566"/>
                </a:cubicBezTo>
                <a:cubicBezTo>
                  <a:pt x="8784205" y="3473566"/>
                  <a:pt x="8736072" y="3308241"/>
                  <a:pt x="8928603" y="3238817"/>
                </a:cubicBezTo>
                <a:cubicBezTo>
                  <a:pt x="8698861" y="3105036"/>
                  <a:pt x="8608056" y="3448609"/>
                  <a:pt x="8451338" y="3473566"/>
                </a:cubicBezTo>
                <a:cubicBezTo>
                  <a:pt x="8306939" y="3473566"/>
                  <a:pt x="8258806" y="3308241"/>
                  <a:pt x="8451338" y="3238817"/>
                </a:cubicBezTo>
                <a:cubicBezTo>
                  <a:pt x="8221595" y="3105036"/>
                  <a:pt x="8130790" y="3448609"/>
                  <a:pt x="7974072" y="3473566"/>
                </a:cubicBezTo>
                <a:lnTo>
                  <a:pt x="7977017" y="3473998"/>
                </a:lnTo>
                <a:lnTo>
                  <a:pt x="7973006" y="3473998"/>
                </a:lnTo>
                <a:lnTo>
                  <a:pt x="7974071" y="3473566"/>
                </a:lnTo>
                <a:cubicBezTo>
                  <a:pt x="7829672" y="3473566"/>
                  <a:pt x="7781539" y="3308241"/>
                  <a:pt x="7974071" y="3238817"/>
                </a:cubicBezTo>
                <a:cubicBezTo>
                  <a:pt x="7773046" y="3121759"/>
                  <a:pt x="7678395" y="3370175"/>
                  <a:pt x="7552885" y="3450827"/>
                </a:cubicBezTo>
                <a:lnTo>
                  <a:pt x="7496839" y="3473552"/>
                </a:lnTo>
                <a:lnTo>
                  <a:pt x="7447572" y="3466327"/>
                </a:lnTo>
                <a:cubicBezTo>
                  <a:pt x="7344233" y="3433733"/>
                  <a:pt x="7328356" y="3299563"/>
                  <a:pt x="7496932" y="3238817"/>
                </a:cubicBezTo>
                <a:cubicBezTo>
                  <a:pt x="7267189" y="3105036"/>
                  <a:pt x="7176384" y="3448609"/>
                  <a:pt x="7019666" y="3473566"/>
                </a:cubicBezTo>
                <a:cubicBezTo>
                  <a:pt x="6875268" y="3473566"/>
                  <a:pt x="6827135" y="3308241"/>
                  <a:pt x="7019666" y="3238817"/>
                </a:cubicBezTo>
                <a:cubicBezTo>
                  <a:pt x="6789924" y="3105036"/>
                  <a:pt x="6699119" y="3448609"/>
                  <a:pt x="6542401" y="3473566"/>
                </a:cubicBezTo>
                <a:cubicBezTo>
                  <a:pt x="6398002" y="3473566"/>
                  <a:pt x="6349869" y="3308241"/>
                  <a:pt x="6542401" y="3238817"/>
                </a:cubicBezTo>
                <a:cubicBezTo>
                  <a:pt x="6312658" y="3105036"/>
                  <a:pt x="6221853" y="3448609"/>
                  <a:pt x="6065135" y="3473566"/>
                </a:cubicBezTo>
                <a:lnTo>
                  <a:pt x="6068080" y="3473998"/>
                </a:lnTo>
                <a:lnTo>
                  <a:pt x="6064069" y="3473998"/>
                </a:lnTo>
                <a:lnTo>
                  <a:pt x="6065134" y="3473566"/>
                </a:lnTo>
                <a:cubicBezTo>
                  <a:pt x="5920735" y="3473566"/>
                  <a:pt x="5872602" y="3308241"/>
                  <a:pt x="6065134" y="3238817"/>
                </a:cubicBezTo>
                <a:cubicBezTo>
                  <a:pt x="5864109" y="3121759"/>
                  <a:pt x="5769458" y="3370175"/>
                  <a:pt x="5643948" y="3450827"/>
                </a:cubicBezTo>
                <a:lnTo>
                  <a:pt x="5587902" y="3473552"/>
                </a:lnTo>
                <a:lnTo>
                  <a:pt x="5538641" y="3466327"/>
                </a:lnTo>
                <a:cubicBezTo>
                  <a:pt x="5435324" y="3433733"/>
                  <a:pt x="5419531" y="3299563"/>
                  <a:pt x="5587996" y="3238817"/>
                </a:cubicBezTo>
                <a:cubicBezTo>
                  <a:pt x="5358253" y="3105036"/>
                  <a:pt x="5267448" y="3448609"/>
                  <a:pt x="5110730" y="3473566"/>
                </a:cubicBezTo>
                <a:lnTo>
                  <a:pt x="5113675" y="3473998"/>
                </a:lnTo>
                <a:lnTo>
                  <a:pt x="5109664" y="3473998"/>
                </a:lnTo>
                <a:lnTo>
                  <a:pt x="5110729" y="3473566"/>
                </a:lnTo>
                <a:cubicBezTo>
                  <a:pt x="4966330" y="3473566"/>
                  <a:pt x="4918197" y="3308241"/>
                  <a:pt x="5110729" y="3238817"/>
                </a:cubicBezTo>
                <a:cubicBezTo>
                  <a:pt x="4909704" y="3121759"/>
                  <a:pt x="4815053" y="3370175"/>
                  <a:pt x="4689543" y="3450827"/>
                </a:cubicBezTo>
                <a:lnTo>
                  <a:pt x="4633464" y="3473566"/>
                </a:lnTo>
                <a:lnTo>
                  <a:pt x="4584109" y="3466327"/>
                </a:lnTo>
                <a:cubicBezTo>
                  <a:pt x="4480793" y="3433733"/>
                  <a:pt x="4464999" y="3299563"/>
                  <a:pt x="4633464" y="3238817"/>
                </a:cubicBezTo>
                <a:cubicBezTo>
                  <a:pt x="4432439" y="3121759"/>
                  <a:pt x="4337789" y="3370175"/>
                  <a:pt x="4212278" y="3450827"/>
                </a:cubicBezTo>
                <a:lnTo>
                  <a:pt x="4156234" y="3473552"/>
                </a:lnTo>
                <a:lnTo>
                  <a:pt x="4106931" y="3466327"/>
                </a:lnTo>
                <a:cubicBezTo>
                  <a:pt x="4003531" y="3433733"/>
                  <a:pt x="3987751" y="3299563"/>
                  <a:pt x="4156328" y="3238817"/>
                </a:cubicBezTo>
                <a:cubicBezTo>
                  <a:pt x="3955414" y="3121759"/>
                  <a:pt x="3860680" y="3370175"/>
                  <a:pt x="3735147" y="3450827"/>
                </a:cubicBezTo>
                <a:lnTo>
                  <a:pt x="3679062" y="3473566"/>
                </a:lnTo>
                <a:lnTo>
                  <a:pt x="3629708" y="3466327"/>
                </a:lnTo>
                <a:cubicBezTo>
                  <a:pt x="3526390" y="3433733"/>
                  <a:pt x="3510598" y="3299563"/>
                  <a:pt x="3679063" y="3238817"/>
                </a:cubicBezTo>
                <a:cubicBezTo>
                  <a:pt x="3449320" y="3105036"/>
                  <a:pt x="3358515" y="3448609"/>
                  <a:pt x="3201796" y="3473566"/>
                </a:cubicBezTo>
                <a:cubicBezTo>
                  <a:pt x="3057398" y="3473566"/>
                  <a:pt x="3009264" y="3308241"/>
                  <a:pt x="3201796" y="3238817"/>
                </a:cubicBezTo>
                <a:cubicBezTo>
                  <a:pt x="3000771" y="3121759"/>
                  <a:pt x="2906120" y="3370175"/>
                  <a:pt x="2780609" y="3450827"/>
                </a:cubicBezTo>
                <a:lnTo>
                  <a:pt x="2724563" y="3473552"/>
                </a:lnTo>
                <a:lnTo>
                  <a:pt x="2675261" y="3466327"/>
                </a:lnTo>
                <a:cubicBezTo>
                  <a:pt x="2571861" y="3433733"/>
                  <a:pt x="2556081" y="3299563"/>
                  <a:pt x="2724658" y="3238817"/>
                </a:cubicBezTo>
                <a:cubicBezTo>
                  <a:pt x="2523633" y="3121759"/>
                  <a:pt x="2428982" y="3370175"/>
                  <a:pt x="2303472" y="3450827"/>
                </a:cubicBezTo>
                <a:lnTo>
                  <a:pt x="2247392" y="3473566"/>
                </a:lnTo>
                <a:lnTo>
                  <a:pt x="2198037" y="3466327"/>
                </a:lnTo>
                <a:cubicBezTo>
                  <a:pt x="2094720" y="3433733"/>
                  <a:pt x="2078926" y="3299563"/>
                  <a:pt x="2247392" y="3238817"/>
                </a:cubicBezTo>
                <a:cubicBezTo>
                  <a:pt x="2046367" y="3121759"/>
                  <a:pt x="1951716" y="3370175"/>
                  <a:pt x="1826205" y="3450827"/>
                </a:cubicBezTo>
                <a:lnTo>
                  <a:pt x="1770126" y="3473566"/>
                </a:lnTo>
                <a:lnTo>
                  <a:pt x="1720770" y="3466327"/>
                </a:lnTo>
                <a:cubicBezTo>
                  <a:pt x="1617454" y="3433733"/>
                  <a:pt x="1601661" y="3299563"/>
                  <a:pt x="1770126" y="3238817"/>
                </a:cubicBezTo>
                <a:cubicBezTo>
                  <a:pt x="1569102" y="3121759"/>
                  <a:pt x="1474451" y="3370175"/>
                  <a:pt x="1348941" y="3450827"/>
                </a:cubicBezTo>
                <a:lnTo>
                  <a:pt x="1292861" y="3473566"/>
                </a:lnTo>
                <a:lnTo>
                  <a:pt x="1243506" y="3466327"/>
                </a:lnTo>
                <a:cubicBezTo>
                  <a:pt x="1140188" y="3433733"/>
                  <a:pt x="1124394" y="3299563"/>
                  <a:pt x="1292861" y="3238817"/>
                </a:cubicBezTo>
                <a:cubicBezTo>
                  <a:pt x="1091835" y="3121759"/>
                  <a:pt x="997183" y="3370175"/>
                  <a:pt x="871673" y="3450827"/>
                </a:cubicBezTo>
                <a:lnTo>
                  <a:pt x="815627" y="3473553"/>
                </a:lnTo>
                <a:lnTo>
                  <a:pt x="766359" y="3466327"/>
                </a:lnTo>
                <a:cubicBezTo>
                  <a:pt x="663020" y="3433733"/>
                  <a:pt x="647143" y="3299563"/>
                  <a:pt x="815720" y="3238817"/>
                </a:cubicBezTo>
                <a:cubicBezTo>
                  <a:pt x="614694" y="3121759"/>
                  <a:pt x="520044" y="3370175"/>
                  <a:pt x="394534" y="3450827"/>
                </a:cubicBezTo>
                <a:lnTo>
                  <a:pt x="338454" y="3473566"/>
                </a:lnTo>
                <a:lnTo>
                  <a:pt x="289099" y="3466327"/>
                </a:lnTo>
                <a:cubicBezTo>
                  <a:pt x="185783" y="3433733"/>
                  <a:pt x="169989" y="3299563"/>
                  <a:pt x="338455" y="3238817"/>
                </a:cubicBezTo>
                <a:cubicBezTo>
                  <a:pt x="194945" y="3155204"/>
                  <a:pt x="105608" y="3258057"/>
                  <a:pt x="20526" y="3353048"/>
                </a:cubicBezTo>
                <a:lnTo>
                  <a:pt x="0" y="3375008"/>
                </a:lnTo>
                <a:lnTo>
                  <a:pt x="0" y="3264145"/>
                </a:lnTo>
                <a:lnTo>
                  <a:pt x="10646" y="3261959"/>
                </a:lnTo>
                <a:cubicBezTo>
                  <a:pt x="124228" y="3225768"/>
                  <a:pt x="200030" y="3069697"/>
                  <a:pt x="295947" y="3018705"/>
                </a:cubicBezTo>
                <a:lnTo>
                  <a:pt x="338455" y="3003940"/>
                </a:lnTo>
                <a:lnTo>
                  <a:pt x="387809" y="3011180"/>
                </a:lnTo>
                <a:cubicBezTo>
                  <a:pt x="491126" y="3043773"/>
                  <a:pt x="506919" y="3177944"/>
                  <a:pt x="338454" y="3238690"/>
                </a:cubicBezTo>
                <a:cubicBezTo>
                  <a:pt x="568197" y="3372471"/>
                  <a:pt x="659002" y="3028898"/>
                  <a:pt x="815720" y="3003940"/>
                </a:cubicBezTo>
                <a:cubicBezTo>
                  <a:pt x="671321" y="3003940"/>
                  <a:pt x="623061" y="2838615"/>
                  <a:pt x="815720" y="2769191"/>
                </a:cubicBezTo>
                <a:cubicBezTo>
                  <a:pt x="614695" y="2652133"/>
                  <a:pt x="520044" y="2900549"/>
                  <a:pt x="394534" y="2981201"/>
                </a:cubicBezTo>
                <a:lnTo>
                  <a:pt x="338454" y="3003940"/>
                </a:lnTo>
                <a:lnTo>
                  <a:pt x="289100" y="2996701"/>
                </a:lnTo>
                <a:cubicBezTo>
                  <a:pt x="185783" y="2964107"/>
                  <a:pt x="169989" y="2829937"/>
                  <a:pt x="338455" y="2769191"/>
                </a:cubicBezTo>
                <a:cubicBezTo>
                  <a:pt x="194866" y="2685578"/>
                  <a:pt x="105549" y="2788431"/>
                  <a:pt x="20492" y="2883422"/>
                </a:cubicBezTo>
                <a:lnTo>
                  <a:pt x="0" y="2905353"/>
                </a:lnTo>
                <a:close/>
              </a:path>
            </a:pathLst>
          </a:custGeom>
          <a:solidFill>
            <a:srgbClr val="095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8234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Vestingster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0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09526A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93D87AE1-CD65-E34B-889D-D248BD4C3AD4}"/>
              </a:ext>
            </a:extLst>
          </p:cNvPr>
          <p:cNvSpPr/>
          <p:nvPr userDrawn="1"/>
        </p:nvSpPr>
        <p:spPr>
          <a:xfrm>
            <a:off x="2" y="1075500"/>
            <a:ext cx="9143999" cy="4068000"/>
          </a:xfrm>
          <a:custGeom>
            <a:avLst/>
            <a:gdLst>
              <a:gd name="connsiteX0" fmla="*/ 216661 w 9143999"/>
              <a:gd name="connsiteY0" fmla="*/ 169379 h 4068000"/>
              <a:gd name="connsiteX1" fmla="*/ 234441 w 9143999"/>
              <a:gd name="connsiteY1" fmla="*/ 190409 h 4068000"/>
              <a:gd name="connsiteX2" fmla="*/ 217550 w 9143999"/>
              <a:gd name="connsiteY2" fmla="*/ 198644 h 4068000"/>
              <a:gd name="connsiteX3" fmla="*/ 232917 w 9143999"/>
              <a:gd name="connsiteY3" fmla="*/ 218280 h 4068000"/>
              <a:gd name="connsiteX4" fmla="*/ 344169 w 9143999"/>
              <a:gd name="connsiteY4" fmla="*/ 210299 h 4068000"/>
              <a:gd name="connsiteX5" fmla="*/ 383920 w 9143999"/>
              <a:gd name="connsiteY5" fmla="*/ 330145 h 4068000"/>
              <a:gd name="connsiteX6" fmla="*/ 400303 w 9143999"/>
              <a:gd name="connsiteY6" fmla="*/ 327738 h 4068000"/>
              <a:gd name="connsiteX7" fmla="*/ 409320 w 9143999"/>
              <a:gd name="connsiteY7" fmla="*/ 307214 h 4068000"/>
              <a:gd name="connsiteX8" fmla="*/ 421766 w 9143999"/>
              <a:gd name="connsiteY8" fmla="*/ 325077 h 4068000"/>
              <a:gd name="connsiteX9" fmla="*/ 433577 w 9143999"/>
              <a:gd name="connsiteY9" fmla="*/ 466586 h 4068000"/>
              <a:gd name="connsiteX10" fmla="*/ 402716 w 9143999"/>
              <a:gd name="connsiteY10" fmla="*/ 479128 h 4068000"/>
              <a:gd name="connsiteX11" fmla="*/ 400684 w 9143999"/>
              <a:gd name="connsiteY11" fmla="*/ 465952 h 4068000"/>
              <a:gd name="connsiteX12" fmla="*/ 381507 w 9143999"/>
              <a:gd name="connsiteY12" fmla="*/ 463165 h 4068000"/>
              <a:gd name="connsiteX13" fmla="*/ 344296 w 9143999"/>
              <a:gd name="connsiteY13" fmla="*/ 578070 h 4068000"/>
              <a:gd name="connsiteX14" fmla="*/ 226948 w 9143999"/>
              <a:gd name="connsiteY14" fmla="*/ 572116 h 4068000"/>
              <a:gd name="connsiteX15" fmla="*/ 219201 w 9143999"/>
              <a:gd name="connsiteY15" fmla="*/ 595426 h 4068000"/>
              <a:gd name="connsiteX16" fmla="*/ 233806 w 9143999"/>
              <a:gd name="connsiteY16" fmla="*/ 604294 h 4068000"/>
              <a:gd name="connsiteX17" fmla="*/ 210819 w 9143999"/>
              <a:gd name="connsiteY17" fmla="*/ 629378 h 4068000"/>
              <a:gd name="connsiteX18" fmla="*/ 81152 w 9143999"/>
              <a:gd name="connsiteY18" fmla="*/ 574776 h 4068000"/>
              <a:gd name="connsiteX19" fmla="*/ 75691 w 9143999"/>
              <a:gd name="connsiteY19" fmla="*/ 558433 h 4068000"/>
              <a:gd name="connsiteX20" fmla="*/ 96519 w 9143999"/>
              <a:gd name="connsiteY20" fmla="*/ 549185 h 4068000"/>
              <a:gd name="connsiteX21" fmla="*/ 95376 w 9143999"/>
              <a:gd name="connsiteY21" fmla="*/ 523848 h 4068000"/>
              <a:gd name="connsiteX22" fmla="*/ 18033 w 9143999"/>
              <a:gd name="connsiteY22" fmla="*/ 463925 h 4068000"/>
              <a:gd name="connsiteX23" fmla="*/ 0 w 9143999"/>
              <a:gd name="connsiteY23" fmla="*/ 477897 h 4068000"/>
              <a:gd name="connsiteX24" fmla="*/ 0 w 9143999"/>
              <a:gd name="connsiteY24" fmla="*/ 314562 h 4068000"/>
              <a:gd name="connsiteX25" fmla="*/ 18414 w 9143999"/>
              <a:gd name="connsiteY25" fmla="*/ 331031 h 4068000"/>
              <a:gd name="connsiteX26" fmla="*/ 100583 w 9143999"/>
              <a:gd name="connsiteY26" fmla="*/ 257427 h 4068000"/>
              <a:gd name="connsiteX27" fmla="*/ 93725 w 9143999"/>
              <a:gd name="connsiteY27" fmla="*/ 243111 h 4068000"/>
              <a:gd name="connsiteX28" fmla="*/ 86232 w 9143999"/>
              <a:gd name="connsiteY28" fmla="*/ 243111 h 4068000"/>
              <a:gd name="connsiteX29" fmla="*/ 85216 w 9143999"/>
              <a:gd name="connsiteY29" fmla="*/ 211566 h 4068000"/>
              <a:gd name="connsiteX30" fmla="*/ 306958 w 9143999"/>
              <a:gd name="connsiteY30" fmla="*/ 95141 h 4068000"/>
              <a:gd name="connsiteX31" fmla="*/ 344169 w 9143999"/>
              <a:gd name="connsiteY31" fmla="*/ 210172 h 4068000"/>
              <a:gd name="connsiteX32" fmla="*/ 306958 w 9143999"/>
              <a:gd name="connsiteY32" fmla="*/ 95268 h 4068000"/>
              <a:gd name="connsiteX33" fmla="*/ 287781 w 9143999"/>
              <a:gd name="connsiteY33" fmla="*/ 98055 h 4068000"/>
              <a:gd name="connsiteX34" fmla="*/ 287654 w 9143999"/>
              <a:gd name="connsiteY34" fmla="*/ 98815 h 4068000"/>
              <a:gd name="connsiteX35" fmla="*/ 287781 w 9143999"/>
              <a:gd name="connsiteY35" fmla="*/ 97928 h 4068000"/>
              <a:gd name="connsiteX36" fmla="*/ 2382008 w 9143999"/>
              <a:gd name="connsiteY36" fmla="*/ 0 h 4068000"/>
              <a:gd name="connsiteX37" fmla="*/ 6295660 w 9143999"/>
              <a:gd name="connsiteY37" fmla="*/ 0 h 4068000"/>
              <a:gd name="connsiteX38" fmla="*/ 6303897 w 9143999"/>
              <a:gd name="connsiteY38" fmla="*/ 98688 h 4068000"/>
              <a:gd name="connsiteX39" fmla="*/ 6273036 w 9143999"/>
              <a:gd name="connsiteY39" fmla="*/ 111230 h 4068000"/>
              <a:gd name="connsiteX40" fmla="*/ 6271004 w 9143999"/>
              <a:gd name="connsiteY40" fmla="*/ 98055 h 4068000"/>
              <a:gd name="connsiteX41" fmla="*/ 6251827 w 9143999"/>
              <a:gd name="connsiteY41" fmla="*/ 95268 h 4068000"/>
              <a:gd name="connsiteX42" fmla="*/ 6214616 w 9143999"/>
              <a:gd name="connsiteY42" fmla="*/ 210172 h 4068000"/>
              <a:gd name="connsiteX43" fmla="*/ 6325995 w 9143999"/>
              <a:gd name="connsiteY43" fmla="*/ 218154 h 4068000"/>
              <a:gd name="connsiteX44" fmla="*/ 6341235 w 9143999"/>
              <a:gd name="connsiteY44" fmla="*/ 198517 h 4068000"/>
              <a:gd name="connsiteX45" fmla="*/ 6324344 w 9143999"/>
              <a:gd name="connsiteY45" fmla="*/ 190283 h 4068000"/>
              <a:gd name="connsiteX46" fmla="*/ 6342124 w 9143999"/>
              <a:gd name="connsiteY46" fmla="*/ 169253 h 4068000"/>
              <a:gd name="connsiteX47" fmla="*/ 6473696 w 9143999"/>
              <a:gd name="connsiteY47" fmla="*/ 211439 h 4068000"/>
              <a:gd name="connsiteX48" fmla="*/ 6472680 w 9143999"/>
              <a:gd name="connsiteY48" fmla="*/ 243238 h 4068000"/>
              <a:gd name="connsiteX49" fmla="*/ 6465314 w 9143999"/>
              <a:gd name="connsiteY49" fmla="*/ 243238 h 4068000"/>
              <a:gd name="connsiteX50" fmla="*/ 6458456 w 9143999"/>
              <a:gd name="connsiteY50" fmla="*/ 257553 h 4068000"/>
              <a:gd name="connsiteX51" fmla="*/ 6540752 w 9143999"/>
              <a:gd name="connsiteY51" fmla="*/ 331158 h 4068000"/>
              <a:gd name="connsiteX52" fmla="*/ 6622921 w 9143999"/>
              <a:gd name="connsiteY52" fmla="*/ 257553 h 4068000"/>
              <a:gd name="connsiteX53" fmla="*/ 6616190 w 9143999"/>
              <a:gd name="connsiteY53" fmla="*/ 243238 h 4068000"/>
              <a:gd name="connsiteX54" fmla="*/ 6608824 w 9143999"/>
              <a:gd name="connsiteY54" fmla="*/ 243238 h 4068000"/>
              <a:gd name="connsiteX55" fmla="*/ 6607808 w 9143999"/>
              <a:gd name="connsiteY55" fmla="*/ 211439 h 4068000"/>
              <a:gd name="connsiteX56" fmla="*/ 6739380 w 9143999"/>
              <a:gd name="connsiteY56" fmla="*/ 169253 h 4068000"/>
              <a:gd name="connsiteX57" fmla="*/ 6757160 w 9143999"/>
              <a:gd name="connsiteY57" fmla="*/ 190283 h 4068000"/>
              <a:gd name="connsiteX58" fmla="*/ 6740269 w 9143999"/>
              <a:gd name="connsiteY58" fmla="*/ 198517 h 4068000"/>
              <a:gd name="connsiteX59" fmla="*/ 6755636 w 9143999"/>
              <a:gd name="connsiteY59" fmla="*/ 218154 h 4068000"/>
              <a:gd name="connsiteX60" fmla="*/ 6866888 w 9143999"/>
              <a:gd name="connsiteY60" fmla="*/ 210172 h 4068000"/>
              <a:gd name="connsiteX61" fmla="*/ 6906639 w 9143999"/>
              <a:gd name="connsiteY61" fmla="*/ 330018 h 4068000"/>
              <a:gd name="connsiteX62" fmla="*/ 6923022 w 9143999"/>
              <a:gd name="connsiteY62" fmla="*/ 327611 h 4068000"/>
              <a:gd name="connsiteX63" fmla="*/ 6932039 w 9143999"/>
              <a:gd name="connsiteY63" fmla="*/ 307088 h 4068000"/>
              <a:gd name="connsiteX64" fmla="*/ 6944485 w 9143999"/>
              <a:gd name="connsiteY64" fmla="*/ 324950 h 4068000"/>
              <a:gd name="connsiteX65" fmla="*/ 6956296 w 9143999"/>
              <a:gd name="connsiteY65" fmla="*/ 466459 h 4068000"/>
              <a:gd name="connsiteX66" fmla="*/ 6925435 w 9143999"/>
              <a:gd name="connsiteY66" fmla="*/ 479001 h 4068000"/>
              <a:gd name="connsiteX67" fmla="*/ 6923403 w 9143999"/>
              <a:gd name="connsiteY67" fmla="*/ 465826 h 4068000"/>
              <a:gd name="connsiteX68" fmla="*/ 6904226 w 9143999"/>
              <a:gd name="connsiteY68" fmla="*/ 463039 h 4068000"/>
              <a:gd name="connsiteX69" fmla="*/ 6867015 w 9143999"/>
              <a:gd name="connsiteY69" fmla="*/ 577943 h 4068000"/>
              <a:gd name="connsiteX70" fmla="*/ 6978267 w 9143999"/>
              <a:gd name="connsiteY70" fmla="*/ 585924 h 4068000"/>
              <a:gd name="connsiteX71" fmla="*/ 6993634 w 9143999"/>
              <a:gd name="connsiteY71" fmla="*/ 566288 h 4068000"/>
              <a:gd name="connsiteX72" fmla="*/ 6976743 w 9143999"/>
              <a:gd name="connsiteY72" fmla="*/ 558053 h 4068000"/>
              <a:gd name="connsiteX73" fmla="*/ 6994523 w 9143999"/>
              <a:gd name="connsiteY73" fmla="*/ 537023 h 4068000"/>
              <a:gd name="connsiteX74" fmla="*/ 7125968 w 9143999"/>
              <a:gd name="connsiteY74" fmla="*/ 579210 h 4068000"/>
              <a:gd name="connsiteX75" fmla="*/ 7124952 w 9143999"/>
              <a:gd name="connsiteY75" fmla="*/ 611008 h 4068000"/>
              <a:gd name="connsiteX76" fmla="*/ 7117586 w 9143999"/>
              <a:gd name="connsiteY76" fmla="*/ 611008 h 4068000"/>
              <a:gd name="connsiteX77" fmla="*/ 7110855 w 9143999"/>
              <a:gd name="connsiteY77" fmla="*/ 625324 h 4068000"/>
              <a:gd name="connsiteX78" fmla="*/ 7193024 w 9143999"/>
              <a:gd name="connsiteY78" fmla="*/ 698929 h 4068000"/>
              <a:gd name="connsiteX79" fmla="*/ 7275320 w 9143999"/>
              <a:gd name="connsiteY79" fmla="*/ 625324 h 4068000"/>
              <a:gd name="connsiteX80" fmla="*/ 7268462 w 9143999"/>
              <a:gd name="connsiteY80" fmla="*/ 611008 h 4068000"/>
              <a:gd name="connsiteX81" fmla="*/ 7261096 w 9143999"/>
              <a:gd name="connsiteY81" fmla="*/ 611008 h 4068000"/>
              <a:gd name="connsiteX82" fmla="*/ 7260080 w 9143999"/>
              <a:gd name="connsiteY82" fmla="*/ 579210 h 4068000"/>
              <a:gd name="connsiteX83" fmla="*/ 7391652 w 9143999"/>
              <a:gd name="connsiteY83" fmla="*/ 537023 h 4068000"/>
              <a:gd name="connsiteX84" fmla="*/ 7409432 w 9143999"/>
              <a:gd name="connsiteY84" fmla="*/ 558053 h 4068000"/>
              <a:gd name="connsiteX85" fmla="*/ 7392541 w 9143999"/>
              <a:gd name="connsiteY85" fmla="*/ 566288 h 4068000"/>
              <a:gd name="connsiteX86" fmla="*/ 7407908 w 9143999"/>
              <a:gd name="connsiteY86" fmla="*/ 585924 h 4068000"/>
              <a:gd name="connsiteX87" fmla="*/ 7519160 w 9143999"/>
              <a:gd name="connsiteY87" fmla="*/ 577943 h 4068000"/>
              <a:gd name="connsiteX88" fmla="*/ 7481949 w 9143999"/>
              <a:gd name="connsiteY88" fmla="*/ 463039 h 4068000"/>
              <a:gd name="connsiteX89" fmla="*/ 7462772 w 9143999"/>
              <a:gd name="connsiteY89" fmla="*/ 465826 h 4068000"/>
              <a:gd name="connsiteX90" fmla="*/ 7460740 w 9143999"/>
              <a:gd name="connsiteY90" fmla="*/ 479001 h 4068000"/>
              <a:gd name="connsiteX91" fmla="*/ 7429879 w 9143999"/>
              <a:gd name="connsiteY91" fmla="*/ 466459 h 4068000"/>
              <a:gd name="connsiteX92" fmla="*/ 7441690 w 9143999"/>
              <a:gd name="connsiteY92" fmla="*/ 324950 h 4068000"/>
              <a:gd name="connsiteX93" fmla="*/ 7454136 w 9143999"/>
              <a:gd name="connsiteY93" fmla="*/ 307088 h 4068000"/>
              <a:gd name="connsiteX94" fmla="*/ 7463153 w 9143999"/>
              <a:gd name="connsiteY94" fmla="*/ 327611 h 4068000"/>
              <a:gd name="connsiteX95" fmla="*/ 7479536 w 9143999"/>
              <a:gd name="connsiteY95" fmla="*/ 330018 h 4068000"/>
              <a:gd name="connsiteX96" fmla="*/ 7519287 w 9143999"/>
              <a:gd name="connsiteY96" fmla="*/ 210172 h 4068000"/>
              <a:gd name="connsiteX97" fmla="*/ 7630666 w 9143999"/>
              <a:gd name="connsiteY97" fmla="*/ 218154 h 4068000"/>
              <a:gd name="connsiteX98" fmla="*/ 7646033 w 9143999"/>
              <a:gd name="connsiteY98" fmla="*/ 198517 h 4068000"/>
              <a:gd name="connsiteX99" fmla="*/ 7629142 w 9143999"/>
              <a:gd name="connsiteY99" fmla="*/ 190283 h 4068000"/>
              <a:gd name="connsiteX100" fmla="*/ 7646922 w 9143999"/>
              <a:gd name="connsiteY100" fmla="*/ 169253 h 4068000"/>
              <a:gd name="connsiteX101" fmla="*/ 7778494 w 9143999"/>
              <a:gd name="connsiteY101" fmla="*/ 211439 h 4068000"/>
              <a:gd name="connsiteX102" fmla="*/ 7777478 w 9143999"/>
              <a:gd name="connsiteY102" fmla="*/ 243238 h 4068000"/>
              <a:gd name="connsiteX103" fmla="*/ 7770112 w 9143999"/>
              <a:gd name="connsiteY103" fmla="*/ 243238 h 4068000"/>
              <a:gd name="connsiteX104" fmla="*/ 7763254 w 9143999"/>
              <a:gd name="connsiteY104" fmla="*/ 257553 h 4068000"/>
              <a:gd name="connsiteX105" fmla="*/ 7845550 w 9143999"/>
              <a:gd name="connsiteY105" fmla="*/ 331158 h 4068000"/>
              <a:gd name="connsiteX106" fmla="*/ 7927719 w 9143999"/>
              <a:gd name="connsiteY106" fmla="*/ 257553 h 4068000"/>
              <a:gd name="connsiteX107" fmla="*/ 7920861 w 9143999"/>
              <a:gd name="connsiteY107" fmla="*/ 243238 h 4068000"/>
              <a:gd name="connsiteX108" fmla="*/ 7913622 w 9143999"/>
              <a:gd name="connsiteY108" fmla="*/ 243238 h 4068000"/>
              <a:gd name="connsiteX109" fmla="*/ 7912606 w 9143999"/>
              <a:gd name="connsiteY109" fmla="*/ 211439 h 4068000"/>
              <a:gd name="connsiteX110" fmla="*/ 8044051 w 9143999"/>
              <a:gd name="connsiteY110" fmla="*/ 169253 h 4068000"/>
              <a:gd name="connsiteX111" fmla="*/ 8061831 w 9143999"/>
              <a:gd name="connsiteY111" fmla="*/ 190283 h 4068000"/>
              <a:gd name="connsiteX112" fmla="*/ 8044940 w 9143999"/>
              <a:gd name="connsiteY112" fmla="*/ 198517 h 4068000"/>
              <a:gd name="connsiteX113" fmla="*/ 8060307 w 9143999"/>
              <a:gd name="connsiteY113" fmla="*/ 218154 h 4068000"/>
              <a:gd name="connsiteX114" fmla="*/ 8171559 w 9143999"/>
              <a:gd name="connsiteY114" fmla="*/ 210172 h 4068000"/>
              <a:gd name="connsiteX115" fmla="*/ 8211310 w 9143999"/>
              <a:gd name="connsiteY115" fmla="*/ 330018 h 4068000"/>
              <a:gd name="connsiteX116" fmla="*/ 8227693 w 9143999"/>
              <a:gd name="connsiteY116" fmla="*/ 327611 h 4068000"/>
              <a:gd name="connsiteX117" fmla="*/ 8236710 w 9143999"/>
              <a:gd name="connsiteY117" fmla="*/ 307088 h 4068000"/>
              <a:gd name="connsiteX118" fmla="*/ 8249156 w 9143999"/>
              <a:gd name="connsiteY118" fmla="*/ 324950 h 4068000"/>
              <a:gd name="connsiteX119" fmla="*/ 8260967 w 9143999"/>
              <a:gd name="connsiteY119" fmla="*/ 466459 h 4068000"/>
              <a:gd name="connsiteX120" fmla="*/ 8230106 w 9143999"/>
              <a:gd name="connsiteY120" fmla="*/ 479001 h 4068000"/>
              <a:gd name="connsiteX121" fmla="*/ 8228074 w 9143999"/>
              <a:gd name="connsiteY121" fmla="*/ 465826 h 4068000"/>
              <a:gd name="connsiteX122" fmla="*/ 8208897 w 9143999"/>
              <a:gd name="connsiteY122" fmla="*/ 463039 h 4068000"/>
              <a:gd name="connsiteX123" fmla="*/ 8171686 w 9143999"/>
              <a:gd name="connsiteY123" fmla="*/ 577943 h 4068000"/>
              <a:gd name="connsiteX124" fmla="*/ 8054338 w 9143999"/>
              <a:gd name="connsiteY124" fmla="*/ 571989 h 4068000"/>
              <a:gd name="connsiteX125" fmla="*/ 8046718 w 9143999"/>
              <a:gd name="connsiteY125" fmla="*/ 595426 h 4068000"/>
              <a:gd name="connsiteX126" fmla="*/ 8061450 w 9143999"/>
              <a:gd name="connsiteY126" fmla="*/ 604294 h 4068000"/>
              <a:gd name="connsiteX127" fmla="*/ 8038463 w 9143999"/>
              <a:gd name="connsiteY127" fmla="*/ 629378 h 4068000"/>
              <a:gd name="connsiteX128" fmla="*/ 7908669 w 9143999"/>
              <a:gd name="connsiteY128" fmla="*/ 574776 h 4068000"/>
              <a:gd name="connsiteX129" fmla="*/ 7903208 w 9143999"/>
              <a:gd name="connsiteY129" fmla="*/ 558433 h 4068000"/>
              <a:gd name="connsiteX130" fmla="*/ 7924036 w 9143999"/>
              <a:gd name="connsiteY130" fmla="*/ 549185 h 4068000"/>
              <a:gd name="connsiteX131" fmla="*/ 7922893 w 9143999"/>
              <a:gd name="connsiteY131" fmla="*/ 523848 h 4068000"/>
              <a:gd name="connsiteX132" fmla="*/ 7845550 w 9143999"/>
              <a:gd name="connsiteY132" fmla="*/ 463925 h 4068000"/>
              <a:gd name="connsiteX133" fmla="*/ 7768207 w 9143999"/>
              <a:gd name="connsiteY133" fmla="*/ 523848 h 4068000"/>
              <a:gd name="connsiteX134" fmla="*/ 7767064 w 9143999"/>
              <a:gd name="connsiteY134" fmla="*/ 549185 h 4068000"/>
              <a:gd name="connsiteX135" fmla="*/ 7787892 w 9143999"/>
              <a:gd name="connsiteY135" fmla="*/ 558433 h 4068000"/>
              <a:gd name="connsiteX136" fmla="*/ 7782431 w 9143999"/>
              <a:gd name="connsiteY136" fmla="*/ 574776 h 4068000"/>
              <a:gd name="connsiteX137" fmla="*/ 7652637 w 9143999"/>
              <a:gd name="connsiteY137" fmla="*/ 629378 h 4068000"/>
              <a:gd name="connsiteX138" fmla="*/ 7629650 w 9143999"/>
              <a:gd name="connsiteY138" fmla="*/ 604294 h 4068000"/>
              <a:gd name="connsiteX139" fmla="*/ 7644382 w 9143999"/>
              <a:gd name="connsiteY139" fmla="*/ 595426 h 4068000"/>
              <a:gd name="connsiteX140" fmla="*/ 7636762 w 9143999"/>
              <a:gd name="connsiteY140" fmla="*/ 571989 h 4068000"/>
              <a:gd name="connsiteX141" fmla="*/ 7519414 w 9143999"/>
              <a:gd name="connsiteY141" fmla="*/ 577943 h 4068000"/>
              <a:gd name="connsiteX142" fmla="*/ 7559165 w 9143999"/>
              <a:gd name="connsiteY142" fmla="*/ 697789 h 4068000"/>
              <a:gd name="connsiteX143" fmla="*/ 7575548 w 9143999"/>
              <a:gd name="connsiteY143" fmla="*/ 695381 h 4068000"/>
              <a:gd name="connsiteX144" fmla="*/ 7584565 w 9143999"/>
              <a:gd name="connsiteY144" fmla="*/ 674858 h 4068000"/>
              <a:gd name="connsiteX145" fmla="*/ 7597011 w 9143999"/>
              <a:gd name="connsiteY145" fmla="*/ 692721 h 4068000"/>
              <a:gd name="connsiteX146" fmla="*/ 7608822 w 9143999"/>
              <a:gd name="connsiteY146" fmla="*/ 834230 h 4068000"/>
              <a:gd name="connsiteX147" fmla="*/ 7577961 w 9143999"/>
              <a:gd name="connsiteY147" fmla="*/ 846772 h 4068000"/>
              <a:gd name="connsiteX148" fmla="*/ 7575929 w 9143999"/>
              <a:gd name="connsiteY148" fmla="*/ 833596 h 4068000"/>
              <a:gd name="connsiteX149" fmla="*/ 7556498 w 9143999"/>
              <a:gd name="connsiteY149" fmla="*/ 830936 h 4068000"/>
              <a:gd name="connsiteX150" fmla="*/ 7519287 w 9143999"/>
              <a:gd name="connsiteY150" fmla="*/ 945841 h 4068000"/>
              <a:gd name="connsiteX151" fmla="*/ 7630666 w 9143999"/>
              <a:gd name="connsiteY151" fmla="*/ 953822 h 4068000"/>
              <a:gd name="connsiteX152" fmla="*/ 7646033 w 9143999"/>
              <a:gd name="connsiteY152" fmla="*/ 934185 h 4068000"/>
              <a:gd name="connsiteX153" fmla="*/ 7629142 w 9143999"/>
              <a:gd name="connsiteY153" fmla="*/ 925951 h 4068000"/>
              <a:gd name="connsiteX154" fmla="*/ 7646922 w 9143999"/>
              <a:gd name="connsiteY154" fmla="*/ 904921 h 4068000"/>
              <a:gd name="connsiteX155" fmla="*/ 7778367 w 9143999"/>
              <a:gd name="connsiteY155" fmla="*/ 947107 h 4068000"/>
              <a:gd name="connsiteX156" fmla="*/ 7777351 w 9143999"/>
              <a:gd name="connsiteY156" fmla="*/ 978906 h 4068000"/>
              <a:gd name="connsiteX157" fmla="*/ 7769985 w 9143999"/>
              <a:gd name="connsiteY157" fmla="*/ 978906 h 4068000"/>
              <a:gd name="connsiteX158" fmla="*/ 7763127 w 9143999"/>
              <a:gd name="connsiteY158" fmla="*/ 993221 h 4068000"/>
              <a:gd name="connsiteX159" fmla="*/ 7845423 w 9143999"/>
              <a:gd name="connsiteY159" fmla="*/ 1066826 h 4068000"/>
              <a:gd name="connsiteX160" fmla="*/ 7927592 w 9143999"/>
              <a:gd name="connsiteY160" fmla="*/ 993221 h 4068000"/>
              <a:gd name="connsiteX161" fmla="*/ 7920861 w 9143999"/>
              <a:gd name="connsiteY161" fmla="*/ 978906 h 4068000"/>
              <a:gd name="connsiteX162" fmla="*/ 7913495 w 9143999"/>
              <a:gd name="connsiteY162" fmla="*/ 978906 h 4068000"/>
              <a:gd name="connsiteX163" fmla="*/ 7912479 w 9143999"/>
              <a:gd name="connsiteY163" fmla="*/ 947107 h 4068000"/>
              <a:gd name="connsiteX164" fmla="*/ 8043924 w 9143999"/>
              <a:gd name="connsiteY164" fmla="*/ 904921 h 4068000"/>
              <a:gd name="connsiteX165" fmla="*/ 8061704 w 9143999"/>
              <a:gd name="connsiteY165" fmla="*/ 925951 h 4068000"/>
              <a:gd name="connsiteX166" fmla="*/ 8044813 w 9143999"/>
              <a:gd name="connsiteY166" fmla="*/ 934185 h 4068000"/>
              <a:gd name="connsiteX167" fmla="*/ 8060180 w 9143999"/>
              <a:gd name="connsiteY167" fmla="*/ 953822 h 4068000"/>
              <a:gd name="connsiteX168" fmla="*/ 8171432 w 9143999"/>
              <a:gd name="connsiteY168" fmla="*/ 945841 h 4068000"/>
              <a:gd name="connsiteX169" fmla="*/ 8134221 w 9143999"/>
              <a:gd name="connsiteY169" fmla="*/ 830936 h 4068000"/>
              <a:gd name="connsiteX170" fmla="*/ 8115171 w 9143999"/>
              <a:gd name="connsiteY170" fmla="*/ 833723 h 4068000"/>
              <a:gd name="connsiteX171" fmla="*/ 8113139 w 9143999"/>
              <a:gd name="connsiteY171" fmla="*/ 846898 h 4068000"/>
              <a:gd name="connsiteX172" fmla="*/ 8082278 w 9143999"/>
              <a:gd name="connsiteY172" fmla="*/ 834357 h 4068000"/>
              <a:gd name="connsiteX173" fmla="*/ 8094089 w 9143999"/>
              <a:gd name="connsiteY173" fmla="*/ 692848 h 4068000"/>
              <a:gd name="connsiteX174" fmla="*/ 8106535 w 9143999"/>
              <a:gd name="connsiteY174" fmla="*/ 674985 h 4068000"/>
              <a:gd name="connsiteX175" fmla="*/ 8115552 w 9143999"/>
              <a:gd name="connsiteY175" fmla="*/ 695508 h 4068000"/>
              <a:gd name="connsiteX176" fmla="*/ 8131808 w 9143999"/>
              <a:gd name="connsiteY176" fmla="*/ 697915 h 4068000"/>
              <a:gd name="connsiteX177" fmla="*/ 8171559 w 9143999"/>
              <a:gd name="connsiteY177" fmla="*/ 578070 h 4068000"/>
              <a:gd name="connsiteX178" fmla="*/ 8282811 w 9143999"/>
              <a:gd name="connsiteY178" fmla="*/ 586051 h 4068000"/>
              <a:gd name="connsiteX179" fmla="*/ 8298178 w 9143999"/>
              <a:gd name="connsiteY179" fmla="*/ 566415 h 4068000"/>
              <a:gd name="connsiteX180" fmla="*/ 8281287 w 9143999"/>
              <a:gd name="connsiteY180" fmla="*/ 558180 h 4068000"/>
              <a:gd name="connsiteX181" fmla="*/ 8299067 w 9143999"/>
              <a:gd name="connsiteY181" fmla="*/ 537150 h 4068000"/>
              <a:gd name="connsiteX182" fmla="*/ 8430512 w 9143999"/>
              <a:gd name="connsiteY182" fmla="*/ 579337 h 4068000"/>
              <a:gd name="connsiteX183" fmla="*/ 8429496 w 9143999"/>
              <a:gd name="connsiteY183" fmla="*/ 611135 h 4068000"/>
              <a:gd name="connsiteX184" fmla="*/ 8422130 w 9143999"/>
              <a:gd name="connsiteY184" fmla="*/ 611135 h 4068000"/>
              <a:gd name="connsiteX185" fmla="*/ 8415399 w 9143999"/>
              <a:gd name="connsiteY185" fmla="*/ 625451 h 4068000"/>
              <a:gd name="connsiteX186" fmla="*/ 8497568 w 9143999"/>
              <a:gd name="connsiteY186" fmla="*/ 699055 h 4068000"/>
              <a:gd name="connsiteX187" fmla="*/ 8579737 w 9143999"/>
              <a:gd name="connsiteY187" fmla="*/ 625451 h 4068000"/>
              <a:gd name="connsiteX188" fmla="*/ 8573006 w 9143999"/>
              <a:gd name="connsiteY188" fmla="*/ 611135 h 4068000"/>
              <a:gd name="connsiteX189" fmla="*/ 8565640 w 9143999"/>
              <a:gd name="connsiteY189" fmla="*/ 611135 h 4068000"/>
              <a:gd name="connsiteX190" fmla="*/ 8564624 w 9143999"/>
              <a:gd name="connsiteY190" fmla="*/ 579337 h 4068000"/>
              <a:gd name="connsiteX191" fmla="*/ 8696069 w 9143999"/>
              <a:gd name="connsiteY191" fmla="*/ 537150 h 4068000"/>
              <a:gd name="connsiteX192" fmla="*/ 8713849 w 9143999"/>
              <a:gd name="connsiteY192" fmla="*/ 558180 h 4068000"/>
              <a:gd name="connsiteX193" fmla="*/ 8696958 w 9143999"/>
              <a:gd name="connsiteY193" fmla="*/ 566415 h 4068000"/>
              <a:gd name="connsiteX194" fmla="*/ 8712198 w 9143999"/>
              <a:gd name="connsiteY194" fmla="*/ 586051 h 4068000"/>
              <a:gd name="connsiteX195" fmla="*/ 8823450 w 9143999"/>
              <a:gd name="connsiteY195" fmla="*/ 578070 h 4068000"/>
              <a:gd name="connsiteX196" fmla="*/ 8786239 w 9143999"/>
              <a:gd name="connsiteY196" fmla="*/ 463165 h 4068000"/>
              <a:gd name="connsiteX197" fmla="*/ 8767062 w 9143999"/>
              <a:gd name="connsiteY197" fmla="*/ 465952 h 4068000"/>
              <a:gd name="connsiteX198" fmla="*/ 8765030 w 9143999"/>
              <a:gd name="connsiteY198" fmla="*/ 479128 h 4068000"/>
              <a:gd name="connsiteX199" fmla="*/ 8734169 w 9143999"/>
              <a:gd name="connsiteY199" fmla="*/ 466586 h 4068000"/>
              <a:gd name="connsiteX200" fmla="*/ 8745980 w 9143999"/>
              <a:gd name="connsiteY200" fmla="*/ 325077 h 4068000"/>
              <a:gd name="connsiteX201" fmla="*/ 8758426 w 9143999"/>
              <a:gd name="connsiteY201" fmla="*/ 307214 h 4068000"/>
              <a:gd name="connsiteX202" fmla="*/ 8767443 w 9143999"/>
              <a:gd name="connsiteY202" fmla="*/ 327738 h 4068000"/>
              <a:gd name="connsiteX203" fmla="*/ 8783826 w 9143999"/>
              <a:gd name="connsiteY203" fmla="*/ 330145 h 4068000"/>
              <a:gd name="connsiteX204" fmla="*/ 8822434 w 9143999"/>
              <a:gd name="connsiteY204" fmla="*/ 213593 h 4068000"/>
              <a:gd name="connsiteX205" fmla="*/ 8925685 w 9143999"/>
              <a:gd name="connsiteY205" fmla="*/ 221068 h 4068000"/>
              <a:gd name="connsiteX206" fmla="*/ 8941052 w 9143999"/>
              <a:gd name="connsiteY206" fmla="*/ 201431 h 4068000"/>
              <a:gd name="connsiteX207" fmla="*/ 8924161 w 9143999"/>
              <a:gd name="connsiteY207" fmla="*/ 193196 h 4068000"/>
              <a:gd name="connsiteX208" fmla="*/ 8941942 w 9143999"/>
              <a:gd name="connsiteY208" fmla="*/ 172167 h 4068000"/>
              <a:gd name="connsiteX209" fmla="*/ 9073386 w 9143999"/>
              <a:gd name="connsiteY209" fmla="*/ 214353 h 4068000"/>
              <a:gd name="connsiteX210" fmla="*/ 9072370 w 9143999"/>
              <a:gd name="connsiteY210" fmla="*/ 246151 h 4068000"/>
              <a:gd name="connsiteX211" fmla="*/ 9065005 w 9143999"/>
              <a:gd name="connsiteY211" fmla="*/ 246151 h 4068000"/>
              <a:gd name="connsiteX212" fmla="*/ 9058273 w 9143999"/>
              <a:gd name="connsiteY212" fmla="*/ 260467 h 4068000"/>
              <a:gd name="connsiteX213" fmla="*/ 9140442 w 9143999"/>
              <a:gd name="connsiteY213" fmla="*/ 334072 h 4068000"/>
              <a:gd name="connsiteX214" fmla="*/ 9143999 w 9143999"/>
              <a:gd name="connsiteY214" fmla="*/ 330886 h 4068000"/>
              <a:gd name="connsiteX215" fmla="*/ 9143999 w 9143999"/>
              <a:gd name="connsiteY215" fmla="*/ 469168 h 4068000"/>
              <a:gd name="connsiteX216" fmla="*/ 9140823 w 9143999"/>
              <a:gd name="connsiteY216" fmla="*/ 466712 h 4068000"/>
              <a:gd name="connsiteX217" fmla="*/ 9063480 w 9143999"/>
              <a:gd name="connsiteY217" fmla="*/ 526508 h 4068000"/>
              <a:gd name="connsiteX218" fmla="*/ 9062337 w 9143999"/>
              <a:gd name="connsiteY218" fmla="*/ 551972 h 4068000"/>
              <a:gd name="connsiteX219" fmla="*/ 9083165 w 9143999"/>
              <a:gd name="connsiteY219" fmla="*/ 561220 h 4068000"/>
              <a:gd name="connsiteX220" fmla="*/ 9077704 w 9143999"/>
              <a:gd name="connsiteY220" fmla="*/ 577563 h 4068000"/>
              <a:gd name="connsiteX221" fmla="*/ 8947910 w 9143999"/>
              <a:gd name="connsiteY221" fmla="*/ 632164 h 4068000"/>
              <a:gd name="connsiteX222" fmla="*/ 8925050 w 9143999"/>
              <a:gd name="connsiteY222" fmla="*/ 607081 h 4068000"/>
              <a:gd name="connsiteX223" fmla="*/ 8939655 w 9143999"/>
              <a:gd name="connsiteY223" fmla="*/ 598213 h 4068000"/>
              <a:gd name="connsiteX224" fmla="*/ 8932035 w 9143999"/>
              <a:gd name="connsiteY224" fmla="*/ 574649 h 4068000"/>
              <a:gd name="connsiteX225" fmla="*/ 8814687 w 9143999"/>
              <a:gd name="connsiteY225" fmla="*/ 580730 h 4068000"/>
              <a:gd name="connsiteX226" fmla="*/ 8854311 w 9143999"/>
              <a:gd name="connsiteY226" fmla="*/ 700575 h 4068000"/>
              <a:gd name="connsiteX227" fmla="*/ 8870694 w 9143999"/>
              <a:gd name="connsiteY227" fmla="*/ 698168 h 4068000"/>
              <a:gd name="connsiteX228" fmla="*/ 8879711 w 9143999"/>
              <a:gd name="connsiteY228" fmla="*/ 677645 h 4068000"/>
              <a:gd name="connsiteX229" fmla="*/ 8892157 w 9143999"/>
              <a:gd name="connsiteY229" fmla="*/ 695508 h 4068000"/>
              <a:gd name="connsiteX230" fmla="*/ 8903841 w 9143999"/>
              <a:gd name="connsiteY230" fmla="*/ 837016 h 4068000"/>
              <a:gd name="connsiteX231" fmla="*/ 8872980 w 9143999"/>
              <a:gd name="connsiteY231" fmla="*/ 849558 h 4068000"/>
              <a:gd name="connsiteX232" fmla="*/ 8871075 w 9143999"/>
              <a:gd name="connsiteY232" fmla="*/ 836383 h 4068000"/>
              <a:gd name="connsiteX233" fmla="*/ 8851898 w 9143999"/>
              <a:gd name="connsiteY233" fmla="*/ 833596 h 4068000"/>
              <a:gd name="connsiteX234" fmla="*/ 8815703 w 9143999"/>
              <a:gd name="connsiteY234" fmla="*/ 945460 h 4068000"/>
              <a:gd name="connsiteX235" fmla="*/ 8706483 w 9143999"/>
              <a:gd name="connsiteY235" fmla="*/ 939759 h 4068000"/>
              <a:gd name="connsiteX236" fmla="*/ 8698736 w 9143999"/>
              <a:gd name="connsiteY236" fmla="*/ 963196 h 4068000"/>
              <a:gd name="connsiteX237" fmla="*/ 8713468 w 9143999"/>
              <a:gd name="connsiteY237" fmla="*/ 972191 h 4068000"/>
              <a:gd name="connsiteX238" fmla="*/ 8690481 w 9143999"/>
              <a:gd name="connsiteY238" fmla="*/ 997275 h 4068000"/>
              <a:gd name="connsiteX239" fmla="*/ 8560687 w 9143999"/>
              <a:gd name="connsiteY239" fmla="*/ 942673 h 4068000"/>
              <a:gd name="connsiteX240" fmla="*/ 8555353 w 9143999"/>
              <a:gd name="connsiteY240" fmla="*/ 926330 h 4068000"/>
              <a:gd name="connsiteX241" fmla="*/ 8576181 w 9143999"/>
              <a:gd name="connsiteY241" fmla="*/ 916956 h 4068000"/>
              <a:gd name="connsiteX242" fmla="*/ 8575038 w 9143999"/>
              <a:gd name="connsiteY242" fmla="*/ 891618 h 4068000"/>
              <a:gd name="connsiteX243" fmla="*/ 8497695 w 9143999"/>
              <a:gd name="connsiteY243" fmla="*/ 831696 h 4068000"/>
              <a:gd name="connsiteX244" fmla="*/ 8420352 w 9143999"/>
              <a:gd name="connsiteY244" fmla="*/ 891618 h 4068000"/>
              <a:gd name="connsiteX245" fmla="*/ 8419209 w 9143999"/>
              <a:gd name="connsiteY245" fmla="*/ 916956 h 4068000"/>
              <a:gd name="connsiteX246" fmla="*/ 8440037 w 9143999"/>
              <a:gd name="connsiteY246" fmla="*/ 926330 h 4068000"/>
              <a:gd name="connsiteX247" fmla="*/ 8434576 w 9143999"/>
              <a:gd name="connsiteY247" fmla="*/ 942673 h 4068000"/>
              <a:gd name="connsiteX248" fmla="*/ 8304782 w 9143999"/>
              <a:gd name="connsiteY248" fmla="*/ 997275 h 4068000"/>
              <a:gd name="connsiteX249" fmla="*/ 8281922 w 9143999"/>
              <a:gd name="connsiteY249" fmla="*/ 972191 h 4068000"/>
              <a:gd name="connsiteX250" fmla="*/ 8296527 w 9143999"/>
              <a:gd name="connsiteY250" fmla="*/ 963196 h 4068000"/>
              <a:gd name="connsiteX251" fmla="*/ 8288907 w 9143999"/>
              <a:gd name="connsiteY251" fmla="*/ 939759 h 4068000"/>
              <a:gd name="connsiteX252" fmla="*/ 8171559 w 9143999"/>
              <a:gd name="connsiteY252" fmla="*/ 945840 h 4068000"/>
              <a:gd name="connsiteX253" fmla="*/ 8211183 w 9143999"/>
              <a:gd name="connsiteY253" fmla="*/ 1065559 h 4068000"/>
              <a:gd name="connsiteX254" fmla="*/ 8227566 w 9143999"/>
              <a:gd name="connsiteY254" fmla="*/ 1063278 h 4068000"/>
              <a:gd name="connsiteX255" fmla="*/ 8236583 w 9143999"/>
              <a:gd name="connsiteY255" fmla="*/ 1042755 h 4068000"/>
              <a:gd name="connsiteX256" fmla="*/ 8249029 w 9143999"/>
              <a:gd name="connsiteY256" fmla="*/ 1060618 h 4068000"/>
              <a:gd name="connsiteX257" fmla="*/ 8260713 w 9143999"/>
              <a:gd name="connsiteY257" fmla="*/ 1202000 h 4068000"/>
              <a:gd name="connsiteX258" fmla="*/ 8229852 w 9143999"/>
              <a:gd name="connsiteY258" fmla="*/ 1214669 h 4068000"/>
              <a:gd name="connsiteX259" fmla="*/ 8227947 w 9143999"/>
              <a:gd name="connsiteY259" fmla="*/ 1201493 h 4068000"/>
              <a:gd name="connsiteX260" fmla="*/ 8208770 w 9143999"/>
              <a:gd name="connsiteY260" fmla="*/ 1198706 h 4068000"/>
              <a:gd name="connsiteX261" fmla="*/ 8171559 w 9143999"/>
              <a:gd name="connsiteY261" fmla="*/ 1313611 h 4068000"/>
              <a:gd name="connsiteX262" fmla="*/ 8282811 w 9143999"/>
              <a:gd name="connsiteY262" fmla="*/ 1321592 h 4068000"/>
              <a:gd name="connsiteX263" fmla="*/ 8298178 w 9143999"/>
              <a:gd name="connsiteY263" fmla="*/ 1301956 h 4068000"/>
              <a:gd name="connsiteX264" fmla="*/ 8281160 w 9143999"/>
              <a:gd name="connsiteY264" fmla="*/ 1293848 h 4068000"/>
              <a:gd name="connsiteX265" fmla="*/ 8299067 w 9143999"/>
              <a:gd name="connsiteY265" fmla="*/ 1272818 h 4068000"/>
              <a:gd name="connsiteX266" fmla="*/ 8430512 w 9143999"/>
              <a:gd name="connsiteY266" fmla="*/ 1315004 h 4068000"/>
              <a:gd name="connsiteX267" fmla="*/ 8429496 w 9143999"/>
              <a:gd name="connsiteY267" fmla="*/ 1346803 h 4068000"/>
              <a:gd name="connsiteX268" fmla="*/ 8422257 w 9143999"/>
              <a:gd name="connsiteY268" fmla="*/ 1346803 h 4068000"/>
              <a:gd name="connsiteX269" fmla="*/ 8415399 w 9143999"/>
              <a:gd name="connsiteY269" fmla="*/ 1361118 h 4068000"/>
              <a:gd name="connsiteX270" fmla="*/ 8497695 w 9143999"/>
              <a:gd name="connsiteY270" fmla="*/ 1434723 h 4068000"/>
              <a:gd name="connsiteX271" fmla="*/ 8579864 w 9143999"/>
              <a:gd name="connsiteY271" fmla="*/ 1361118 h 4068000"/>
              <a:gd name="connsiteX272" fmla="*/ 8573133 w 9143999"/>
              <a:gd name="connsiteY272" fmla="*/ 1346803 h 4068000"/>
              <a:gd name="connsiteX273" fmla="*/ 8565767 w 9143999"/>
              <a:gd name="connsiteY273" fmla="*/ 1346803 h 4068000"/>
              <a:gd name="connsiteX274" fmla="*/ 8564751 w 9143999"/>
              <a:gd name="connsiteY274" fmla="*/ 1315004 h 4068000"/>
              <a:gd name="connsiteX275" fmla="*/ 8696323 w 9143999"/>
              <a:gd name="connsiteY275" fmla="*/ 1272818 h 4068000"/>
              <a:gd name="connsiteX276" fmla="*/ 8714103 w 9143999"/>
              <a:gd name="connsiteY276" fmla="*/ 1293848 h 4068000"/>
              <a:gd name="connsiteX277" fmla="*/ 8697212 w 9143999"/>
              <a:gd name="connsiteY277" fmla="*/ 1301956 h 4068000"/>
              <a:gd name="connsiteX278" fmla="*/ 8712452 w 9143999"/>
              <a:gd name="connsiteY278" fmla="*/ 1321592 h 4068000"/>
              <a:gd name="connsiteX279" fmla="*/ 8823831 w 9143999"/>
              <a:gd name="connsiteY279" fmla="*/ 1313611 h 4068000"/>
              <a:gd name="connsiteX280" fmla="*/ 8786620 w 9143999"/>
              <a:gd name="connsiteY280" fmla="*/ 1198706 h 4068000"/>
              <a:gd name="connsiteX281" fmla="*/ 8767443 w 9143999"/>
              <a:gd name="connsiteY281" fmla="*/ 1201493 h 4068000"/>
              <a:gd name="connsiteX282" fmla="*/ 8765411 w 9143999"/>
              <a:gd name="connsiteY282" fmla="*/ 1214669 h 4068000"/>
              <a:gd name="connsiteX283" fmla="*/ 8734550 w 9143999"/>
              <a:gd name="connsiteY283" fmla="*/ 1202000 h 4068000"/>
              <a:gd name="connsiteX284" fmla="*/ 8746361 w 9143999"/>
              <a:gd name="connsiteY284" fmla="*/ 1060618 h 4068000"/>
              <a:gd name="connsiteX285" fmla="*/ 8758807 w 9143999"/>
              <a:gd name="connsiteY285" fmla="*/ 1042755 h 4068000"/>
              <a:gd name="connsiteX286" fmla="*/ 8767824 w 9143999"/>
              <a:gd name="connsiteY286" fmla="*/ 1063278 h 4068000"/>
              <a:gd name="connsiteX287" fmla="*/ 8784080 w 9143999"/>
              <a:gd name="connsiteY287" fmla="*/ 1065559 h 4068000"/>
              <a:gd name="connsiteX288" fmla="*/ 8822688 w 9143999"/>
              <a:gd name="connsiteY288" fmla="*/ 949134 h 4068000"/>
              <a:gd name="connsiteX289" fmla="*/ 8925939 w 9143999"/>
              <a:gd name="connsiteY289" fmla="*/ 956482 h 4068000"/>
              <a:gd name="connsiteX290" fmla="*/ 8941306 w 9143999"/>
              <a:gd name="connsiteY290" fmla="*/ 936845 h 4068000"/>
              <a:gd name="connsiteX291" fmla="*/ 8924415 w 9143999"/>
              <a:gd name="connsiteY291" fmla="*/ 928737 h 4068000"/>
              <a:gd name="connsiteX292" fmla="*/ 8942195 w 9143999"/>
              <a:gd name="connsiteY292" fmla="*/ 907707 h 4068000"/>
              <a:gd name="connsiteX293" fmla="*/ 9073640 w 9143999"/>
              <a:gd name="connsiteY293" fmla="*/ 949894 h 4068000"/>
              <a:gd name="connsiteX294" fmla="*/ 9072624 w 9143999"/>
              <a:gd name="connsiteY294" fmla="*/ 981692 h 4068000"/>
              <a:gd name="connsiteX295" fmla="*/ 9065385 w 9143999"/>
              <a:gd name="connsiteY295" fmla="*/ 981692 h 4068000"/>
              <a:gd name="connsiteX296" fmla="*/ 9058527 w 9143999"/>
              <a:gd name="connsiteY296" fmla="*/ 996008 h 4068000"/>
              <a:gd name="connsiteX297" fmla="*/ 9140823 w 9143999"/>
              <a:gd name="connsiteY297" fmla="*/ 1069613 h 4068000"/>
              <a:gd name="connsiteX298" fmla="*/ 9143999 w 9143999"/>
              <a:gd name="connsiteY298" fmla="*/ 1066768 h 4068000"/>
              <a:gd name="connsiteX299" fmla="*/ 9143999 w 9143999"/>
              <a:gd name="connsiteY299" fmla="*/ 4068000 h 4068000"/>
              <a:gd name="connsiteX300" fmla="*/ 0 w 9143999"/>
              <a:gd name="connsiteY300" fmla="*/ 4068000 h 4068000"/>
              <a:gd name="connsiteX301" fmla="*/ 0 w 9143999"/>
              <a:gd name="connsiteY301" fmla="*/ 1050192 h 4068000"/>
              <a:gd name="connsiteX302" fmla="*/ 18287 w 9143999"/>
              <a:gd name="connsiteY302" fmla="*/ 1066573 h 4068000"/>
              <a:gd name="connsiteX303" fmla="*/ 100456 w 9143999"/>
              <a:gd name="connsiteY303" fmla="*/ 992968 h 4068000"/>
              <a:gd name="connsiteX304" fmla="*/ 93725 w 9143999"/>
              <a:gd name="connsiteY304" fmla="*/ 978652 h 4068000"/>
              <a:gd name="connsiteX305" fmla="*/ 86232 w 9143999"/>
              <a:gd name="connsiteY305" fmla="*/ 978652 h 4068000"/>
              <a:gd name="connsiteX306" fmla="*/ 85216 w 9143999"/>
              <a:gd name="connsiteY306" fmla="*/ 946854 h 4068000"/>
              <a:gd name="connsiteX307" fmla="*/ 216661 w 9143999"/>
              <a:gd name="connsiteY307" fmla="*/ 904668 h 4068000"/>
              <a:gd name="connsiteX308" fmla="*/ 234441 w 9143999"/>
              <a:gd name="connsiteY308" fmla="*/ 925697 h 4068000"/>
              <a:gd name="connsiteX309" fmla="*/ 217550 w 9143999"/>
              <a:gd name="connsiteY309" fmla="*/ 933932 h 4068000"/>
              <a:gd name="connsiteX310" fmla="*/ 232917 w 9143999"/>
              <a:gd name="connsiteY310" fmla="*/ 953568 h 4068000"/>
              <a:gd name="connsiteX311" fmla="*/ 344169 w 9143999"/>
              <a:gd name="connsiteY311" fmla="*/ 945587 h 4068000"/>
              <a:gd name="connsiteX312" fmla="*/ 306958 w 9143999"/>
              <a:gd name="connsiteY312" fmla="*/ 830683 h 4068000"/>
              <a:gd name="connsiteX313" fmla="*/ 287781 w 9143999"/>
              <a:gd name="connsiteY313" fmla="*/ 833470 h 4068000"/>
              <a:gd name="connsiteX314" fmla="*/ 285749 w 9143999"/>
              <a:gd name="connsiteY314" fmla="*/ 846645 h 4068000"/>
              <a:gd name="connsiteX315" fmla="*/ 254888 w 9143999"/>
              <a:gd name="connsiteY315" fmla="*/ 834103 h 4068000"/>
              <a:gd name="connsiteX316" fmla="*/ 266699 w 9143999"/>
              <a:gd name="connsiteY316" fmla="*/ 692848 h 4068000"/>
              <a:gd name="connsiteX317" fmla="*/ 279145 w 9143999"/>
              <a:gd name="connsiteY317" fmla="*/ 674985 h 4068000"/>
              <a:gd name="connsiteX318" fmla="*/ 288162 w 9143999"/>
              <a:gd name="connsiteY318" fmla="*/ 695508 h 4068000"/>
              <a:gd name="connsiteX319" fmla="*/ 304418 w 9143999"/>
              <a:gd name="connsiteY319" fmla="*/ 697915 h 4068000"/>
              <a:gd name="connsiteX320" fmla="*/ 344169 w 9143999"/>
              <a:gd name="connsiteY320" fmla="*/ 578070 h 4068000"/>
              <a:gd name="connsiteX321" fmla="*/ 455421 w 9143999"/>
              <a:gd name="connsiteY321" fmla="*/ 586051 h 4068000"/>
              <a:gd name="connsiteX322" fmla="*/ 470788 w 9143999"/>
              <a:gd name="connsiteY322" fmla="*/ 566415 h 4068000"/>
              <a:gd name="connsiteX323" fmla="*/ 453897 w 9143999"/>
              <a:gd name="connsiteY323" fmla="*/ 558180 h 4068000"/>
              <a:gd name="connsiteX324" fmla="*/ 471677 w 9143999"/>
              <a:gd name="connsiteY324" fmla="*/ 537150 h 4068000"/>
              <a:gd name="connsiteX325" fmla="*/ 603122 w 9143999"/>
              <a:gd name="connsiteY325" fmla="*/ 579337 h 4068000"/>
              <a:gd name="connsiteX326" fmla="*/ 602106 w 9143999"/>
              <a:gd name="connsiteY326" fmla="*/ 611135 h 4068000"/>
              <a:gd name="connsiteX327" fmla="*/ 594740 w 9143999"/>
              <a:gd name="connsiteY327" fmla="*/ 611135 h 4068000"/>
              <a:gd name="connsiteX328" fmla="*/ 588009 w 9143999"/>
              <a:gd name="connsiteY328" fmla="*/ 625451 h 4068000"/>
              <a:gd name="connsiteX329" fmla="*/ 670178 w 9143999"/>
              <a:gd name="connsiteY329" fmla="*/ 699055 h 4068000"/>
              <a:gd name="connsiteX330" fmla="*/ 752347 w 9143999"/>
              <a:gd name="connsiteY330" fmla="*/ 625451 h 4068000"/>
              <a:gd name="connsiteX331" fmla="*/ 745489 w 9143999"/>
              <a:gd name="connsiteY331" fmla="*/ 611135 h 4068000"/>
              <a:gd name="connsiteX332" fmla="*/ 738123 w 9143999"/>
              <a:gd name="connsiteY332" fmla="*/ 611135 h 4068000"/>
              <a:gd name="connsiteX333" fmla="*/ 737107 w 9143999"/>
              <a:gd name="connsiteY333" fmla="*/ 579337 h 4068000"/>
              <a:gd name="connsiteX334" fmla="*/ 868552 w 9143999"/>
              <a:gd name="connsiteY334" fmla="*/ 537150 h 4068000"/>
              <a:gd name="connsiteX335" fmla="*/ 886332 w 9143999"/>
              <a:gd name="connsiteY335" fmla="*/ 558180 h 4068000"/>
              <a:gd name="connsiteX336" fmla="*/ 869441 w 9143999"/>
              <a:gd name="connsiteY336" fmla="*/ 566415 h 4068000"/>
              <a:gd name="connsiteX337" fmla="*/ 884681 w 9143999"/>
              <a:gd name="connsiteY337" fmla="*/ 586051 h 4068000"/>
              <a:gd name="connsiteX338" fmla="*/ 995933 w 9143999"/>
              <a:gd name="connsiteY338" fmla="*/ 578070 h 4068000"/>
              <a:gd name="connsiteX339" fmla="*/ 958722 w 9143999"/>
              <a:gd name="connsiteY339" fmla="*/ 463165 h 4068000"/>
              <a:gd name="connsiteX340" fmla="*/ 939545 w 9143999"/>
              <a:gd name="connsiteY340" fmla="*/ 465952 h 4068000"/>
              <a:gd name="connsiteX341" fmla="*/ 937513 w 9143999"/>
              <a:gd name="connsiteY341" fmla="*/ 479128 h 4068000"/>
              <a:gd name="connsiteX342" fmla="*/ 906652 w 9143999"/>
              <a:gd name="connsiteY342" fmla="*/ 466586 h 4068000"/>
              <a:gd name="connsiteX343" fmla="*/ 918463 w 9143999"/>
              <a:gd name="connsiteY343" fmla="*/ 325077 h 4068000"/>
              <a:gd name="connsiteX344" fmla="*/ 930909 w 9143999"/>
              <a:gd name="connsiteY344" fmla="*/ 307214 h 4068000"/>
              <a:gd name="connsiteX345" fmla="*/ 939926 w 9143999"/>
              <a:gd name="connsiteY345" fmla="*/ 327738 h 4068000"/>
              <a:gd name="connsiteX346" fmla="*/ 956309 w 9143999"/>
              <a:gd name="connsiteY346" fmla="*/ 330145 h 4068000"/>
              <a:gd name="connsiteX347" fmla="*/ 996060 w 9143999"/>
              <a:gd name="connsiteY347" fmla="*/ 210299 h 4068000"/>
              <a:gd name="connsiteX348" fmla="*/ 1107312 w 9143999"/>
              <a:gd name="connsiteY348" fmla="*/ 218280 h 4068000"/>
              <a:gd name="connsiteX349" fmla="*/ 1122679 w 9143999"/>
              <a:gd name="connsiteY349" fmla="*/ 198644 h 4068000"/>
              <a:gd name="connsiteX350" fmla="*/ 1105788 w 9143999"/>
              <a:gd name="connsiteY350" fmla="*/ 190409 h 4068000"/>
              <a:gd name="connsiteX351" fmla="*/ 1123568 w 9143999"/>
              <a:gd name="connsiteY351" fmla="*/ 169379 h 4068000"/>
              <a:gd name="connsiteX352" fmla="*/ 1255013 w 9143999"/>
              <a:gd name="connsiteY352" fmla="*/ 211566 h 4068000"/>
              <a:gd name="connsiteX353" fmla="*/ 1253997 w 9143999"/>
              <a:gd name="connsiteY353" fmla="*/ 243364 h 4068000"/>
              <a:gd name="connsiteX354" fmla="*/ 1247139 w 9143999"/>
              <a:gd name="connsiteY354" fmla="*/ 243364 h 4068000"/>
              <a:gd name="connsiteX355" fmla="*/ 1240281 w 9143999"/>
              <a:gd name="connsiteY355" fmla="*/ 257680 h 4068000"/>
              <a:gd name="connsiteX356" fmla="*/ 1322577 w 9143999"/>
              <a:gd name="connsiteY356" fmla="*/ 331285 h 4068000"/>
              <a:gd name="connsiteX357" fmla="*/ 1404746 w 9143999"/>
              <a:gd name="connsiteY357" fmla="*/ 257680 h 4068000"/>
              <a:gd name="connsiteX358" fmla="*/ 1398015 w 9143999"/>
              <a:gd name="connsiteY358" fmla="*/ 243364 h 4068000"/>
              <a:gd name="connsiteX359" fmla="*/ 1390649 w 9143999"/>
              <a:gd name="connsiteY359" fmla="*/ 243364 h 4068000"/>
              <a:gd name="connsiteX360" fmla="*/ 1389633 w 9143999"/>
              <a:gd name="connsiteY360" fmla="*/ 211566 h 4068000"/>
              <a:gd name="connsiteX361" fmla="*/ 1521205 w 9143999"/>
              <a:gd name="connsiteY361" fmla="*/ 169379 h 4068000"/>
              <a:gd name="connsiteX362" fmla="*/ 1538985 w 9143999"/>
              <a:gd name="connsiteY362" fmla="*/ 190409 h 4068000"/>
              <a:gd name="connsiteX363" fmla="*/ 1522094 w 9143999"/>
              <a:gd name="connsiteY363" fmla="*/ 198644 h 4068000"/>
              <a:gd name="connsiteX364" fmla="*/ 1537461 w 9143999"/>
              <a:gd name="connsiteY364" fmla="*/ 218280 h 4068000"/>
              <a:gd name="connsiteX365" fmla="*/ 1648713 w 9143999"/>
              <a:gd name="connsiteY365" fmla="*/ 210299 h 4068000"/>
              <a:gd name="connsiteX366" fmla="*/ 1688464 w 9143999"/>
              <a:gd name="connsiteY366" fmla="*/ 330145 h 4068000"/>
              <a:gd name="connsiteX367" fmla="*/ 1704847 w 9143999"/>
              <a:gd name="connsiteY367" fmla="*/ 327738 h 4068000"/>
              <a:gd name="connsiteX368" fmla="*/ 1713864 w 9143999"/>
              <a:gd name="connsiteY368" fmla="*/ 307214 h 4068000"/>
              <a:gd name="connsiteX369" fmla="*/ 1726310 w 9143999"/>
              <a:gd name="connsiteY369" fmla="*/ 325077 h 4068000"/>
              <a:gd name="connsiteX370" fmla="*/ 1738121 w 9143999"/>
              <a:gd name="connsiteY370" fmla="*/ 466586 h 4068000"/>
              <a:gd name="connsiteX371" fmla="*/ 1707260 w 9143999"/>
              <a:gd name="connsiteY371" fmla="*/ 479128 h 4068000"/>
              <a:gd name="connsiteX372" fmla="*/ 1705228 w 9143999"/>
              <a:gd name="connsiteY372" fmla="*/ 465952 h 4068000"/>
              <a:gd name="connsiteX373" fmla="*/ 1686051 w 9143999"/>
              <a:gd name="connsiteY373" fmla="*/ 463165 h 4068000"/>
              <a:gd name="connsiteX374" fmla="*/ 1648840 w 9143999"/>
              <a:gd name="connsiteY374" fmla="*/ 578070 h 4068000"/>
              <a:gd name="connsiteX375" fmla="*/ 1531492 w 9143999"/>
              <a:gd name="connsiteY375" fmla="*/ 572116 h 4068000"/>
              <a:gd name="connsiteX376" fmla="*/ 1523872 w 9143999"/>
              <a:gd name="connsiteY376" fmla="*/ 595553 h 4068000"/>
              <a:gd name="connsiteX377" fmla="*/ 1538604 w 9143999"/>
              <a:gd name="connsiteY377" fmla="*/ 604421 h 4068000"/>
              <a:gd name="connsiteX378" fmla="*/ 1515617 w 9143999"/>
              <a:gd name="connsiteY378" fmla="*/ 629505 h 4068000"/>
              <a:gd name="connsiteX379" fmla="*/ 1385823 w 9143999"/>
              <a:gd name="connsiteY379" fmla="*/ 574903 h 4068000"/>
              <a:gd name="connsiteX380" fmla="*/ 1380362 w 9143999"/>
              <a:gd name="connsiteY380" fmla="*/ 558560 h 4068000"/>
              <a:gd name="connsiteX381" fmla="*/ 1401190 w 9143999"/>
              <a:gd name="connsiteY381" fmla="*/ 549312 h 4068000"/>
              <a:gd name="connsiteX382" fmla="*/ 1400047 w 9143999"/>
              <a:gd name="connsiteY382" fmla="*/ 523975 h 4068000"/>
              <a:gd name="connsiteX383" fmla="*/ 1322704 w 9143999"/>
              <a:gd name="connsiteY383" fmla="*/ 464052 h 4068000"/>
              <a:gd name="connsiteX384" fmla="*/ 1245361 w 9143999"/>
              <a:gd name="connsiteY384" fmla="*/ 523975 h 4068000"/>
              <a:gd name="connsiteX385" fmla="*/ 1244218 w 9143999"/>
              <a:gd name="connsiteY385" fmla="*/ 549312 h 4068000"/>
              <a:gd name="connsiteX386" fmla="*/ 1265046 w 9143999"/>
              <a:gd name="connsiteY386" fmla="*/ 558560 h 4068000"/>
              <a:gd name="connsiteX387" fmla="*/ 1259585 w 9143999"/>
              <a:gd name="connsiteY387" fmla="*/ 574903 h 4068000"/>
              <a:gd name="connsiteX388" fmla="*/ 1129791 w 9143999"/>
              <a:gd name="connsiteY388" fmla="*/ 629505 h 4068000"/>
              <a:gd name="connsiteX389" fmla="*/ 1106804 w 9143999"/>
              <a:gd name="connsiteY389" fmla="*/ 604421 h 4068000"/>
              <a:gd name="connsiteX390" fmla="*/ 1121409 w 9143999"/>
              <a:gd name="connsiteY390" fmla="*/ 595553 h 4068000"/>
              <a:gd name="connsiteX391" fmla="*/ 1113789 w 9143999"/>
              <a:gd name="connsiteY391" fmla="*/ 572116 h 4068000"/>
              <a:gd name="connsiteX392" fmla="*/ 996441 w 9143999"/>
              <a:gd name="connsiteY392" fmla="*/ 578070 h 4068000"/>
              <a:gd name="connsiteX393" fmla="*/ 1036192 w 9143999"/>
              <a:gd name="connsiteY393" fmla="*/ 697915 h 4068000"/>
              <a:gd name="connsiteX394" fmla="*/ 1052448 w 9143999"/>
              <a:gd name="connsiteY394" fmla="*/ 695508 h 4068000"/>
              <a:gd name="connsiteX395" fmla="*/ 1061465 w 9143999"/>
              <a:gd name="connsiteY395" fmla="*/ 674985 h 4068000"/>
              <a:gd name="connsiteX396" fmla="*/ 1073911 w 9143999"/>
              <a:gd name="connsiteY396" fmla="*/ 692848 h 4068000"/>
              <a:gd name="connsiteX397" fmla="*/ 1085722 w 9143999"/>
              <a:gd name="connsiteY397" fmla="*/ 834357 h 4068000"/>
              <a:gd name="connsiteX398" fmla="*/ 1054861 w 9143999"/>
              <a:gd name="connsiteY398" fmla="*/ 846898 h 4068000"/>
              <a:gd name="connsiteX399" fmla="*/ 1052829 w 9143999"/>
              <a:gd name="connsiteY399" fmla="*/ 833723 h 4068000"/>
              <a:gd name="connsiteX400" fmla="*/ 1033652 w 9143999"/>
              <a:gd name="connsiteY400" fmla="*/ 830936 h 4068000"/>
              <a:gd name="connsiteX401" fmla="*/ 996441 w 9143999"/>
              <a:gd name="connsiteY401" fmla="*/ 945841 h 4068000"/>
              <a:gd name="connsiteX402" fmla="*/ 1107693 w 9143999"/>
              <a:gd name="connsiteY402" fmla="*/ 953822 h 4068000"/>
              <a:gd name="connsiteX403" fmla="*/ 1123060 w 9143999"/>
              <a:gd name="connsiteY403" fmla="*/ 934185 h 4068000"/>
              <a:gd name="connsiteX404" fmla="*/ 1106169 w 9143999"/>
              <a:gd name="connsiteY404" fmla="*/ 926077 h 4068000"/>
              <a:gd name="connsiteX405" fmla="*/ 1123949 w 9143999"/>
              <a:gd name="connsiteY405" fmla="*/ 905048 h 4068000"/>
              <a:gd name="connsiteX406" fmla="*/ 1255394 w 9143999"/>
              <a:gd name="connsiteY406" fmla="*/ 947234 h 4068000"/>
              <a:gd name="connsiteX407" fmla="*/ 1254378 w 9143999"/>
              <a:gd name="connsiteY407" fmla="*/ 979032 h 4068000"/>
              <a:gd name="connsiteX408" fmla="*/ 1247139 w 9143999"/>
              <a:gd name="connsiteY408" fmla="*/ 979032 h 4068000"/>
              <a:gd name="connsiteX409" fmla="*/ 1240408 w 9143999"/>
              <a:gd name="connsiteY409" fmla="*/ 993348 h 4068000"/>
              <a:gd name="connsiteX410" fmla="*/ 1322704 w 9143999"/>
              <a:gd name="connsiteY410" fmla="*/ 1066953 h 4068000"/>
              <a:gd name="connsiteX411" fmla="*/ 1404873 w 9143999"/>
              <a:gd name="connsiteY411" fmla="*/ 993348 h 4068000"/>
              <a:gd name="connsiteX412" fmla="*/ 1398142 w 9143999"/>
              <a:gd name="connsiteY412" fmla="*/ 979032 h 4068000"/>
              <a:gd name="connsiteX413" fmla="*/ 1390776 w 9143999"/>
              <a:gd name="connsiteY413" fmla="*/ 979032 h 4068000"/>
              <a:gd name="connsiteX414" fmla="*/ 1389760 w 9143999"/>
              <a:gd name="connsiteY414" fmla="*/ 947234 h 4068000"/>
              <a:gd name="connsiteX415" fmla="*/ 1521205 w 9143999"/>
              <a:gd name="connsiteY415" fmla="*/ 905048 h 4068000"/>
              <a:gd name="connsiteX416" fmla="*/ 1538985 w 9143999"/>
              <a:gd name="connsiteY416" fmla="*/ 926077 h 4068000"/>
              <a:gd name="connsiteX417" fmla="*/ 1522094 w 9143999"/>
              <a:gd name="connsiteY417" fmla="*/ 934312 h 4068000"/>
              <a:gd name="connsiteX418" fmla="*/ 1537461 w 9143999"/>
              <a:gd name="connsiteY418" fmla="*/ 953949 h 4068000"/>
              <a:gd name="connsiteX419" fmla="*/ 1648713 w 9143999"/>
              <a:gd name="connsiteY419" fmla="*/ 945967 h 4068000"/>
              <a:gd name="connsiteX420" fmla="*/ 1611502 w 9143999"/>
              <a:gd name="connsiteY420" fmla="*/ 831063 h 4068000"/>
              <a:gd name="connsiteX421" fmla="*/ 1592325 w 9143999"/>
              <a:gd name="connsiteY421" fmla="*/ 833850 h 4068000"/>
              <a:gd name="connsiteX422" fmla="*/ 1590293 w 9143999"/>
              <a:gd name="connsiteY422" fmla="*/ 847025 h 4068000"/>
              <a:gd name="connsiteX423" fmla="*/ 1559432 w 9143999"/>
              <a:gd name="connsiteY423" fmla="*/ 834483 h 4068000"/>
              <a:gd name="connsiteX424" fmla="*/ 1571243 w 9143999"/>
              <a:gd name="connsiteY424" fmla="*/ 692974 h 4068000"/>
              <a:gd name="connsiteX425" fmla="*/ 1583689 w 9143999"/>
              <a:gd name="connsiteY425" fmla="*/ 675112 h 4068000"/>
              <a:gd name="connsiteX426" fmla="*/ 1592706 w 9143999"/>
              <a:gd name="connsiteY426" fmla="*/ 695635 h 4068000"/>
              <a:gd name="connsiteX427" fmla="*/ 1609089 w 9143999"/>
              <a:gd name="connsiteY427" fmla="*/ 698042 h 4068000"/>
              <a:gd name="connsiteX428" fmla="*/ 1648840 w 9143999"/>
              <a:gd name="connsiteY428" fmla="*/ 578197 h 4068000"/>
              <a:gd name="connsiteX429" fmla="*/ 1760092 w 9143999"/>
              <a:gd name="connsiteY429" fmla="*/ 586178 h 4068000"/>
              <a:gd name="connsiteX430" fmla="*/ 1775459 w 9143999"/>
              <a:gd name="connsiteY430" fmla="*/ 566541 h 4068000"/>
              <a:gd name="connsiteX431" fmla="*/ 1758568 w 9143999"/>
              <a:gd name="connsiteY431" fmla="*/ 558307 h 4068000"/>
              <a:gd name="connsiteX432" fmla="*/ 1776348 w 9143999"/>
              <a:gd name="connsiteY432" fmla="*/ 537277 h 4068000"/>
              <a:gd name="connsiteX433" fmla="*/ 1907793 w 9143999"/>
              <a:gd name="connsiteY433" fmla="*/ 579463 h 4068000"/>
              <a:gd name="connsiteX434" fmla="*/ 1906777 w 9143999"/>
              <a:gd name="connsiteY434" fmla="*/ 611262 h 4068000"/>
              <a:gd name="connsiteX435" fmla="*/ 1899411 w 9143999"/>
              <a:gd name="connsiteY435" fmla="*/ 611262 h 4068000"/>
              <a:gd name="connsiteX436" fmla="*/ 1892680 w 9143999"/>
              <a:gd name="connsiteY436" fmla="*/ 625577 h 4068000"/>
              <a:gd name="connsiteX437" fmla="*/ 1974849 w 9143999"/>
              <a:gd name="connsiteY437" fmla="*/ 699182 h 4068000"/>
              <a:gd name="connsiteX438" fmla="*/ 2057018 w 9143999"/>
              <a:gd name="connsiteY438" fmla="*/ 625577 h 4068000"/>
              <a:gd name="connsiteX439" fmla="*/ 2050160 w 9143999"/>
              <a:gd name="connsiteY439" fmla="*/ 611262 h 4068000"/>
              <a:gd name="connsiteX440" fmla="*/ 2042794 w 9143999"/>
              <a:gd name="connsiteY440" fmla="*/ 611262 h 4068000"/>
              <a:gd name="connsiteX441" fmla="*/ 2041778 w 9143999"/>
              <a:gd name="connsiteY441" fmla="*/ 579463 h 4068000"/>
              <a:gd name="connsiteX442" fmla="*/ 2173350 w 9143999"/>
              <a:gd name="connsiteY442" fmla="*/ 537277 h 4068000"/>
              <a:gd name="connsiteX443" fmla="*/ 2191130 w 9143999"/>
              <a:gd name="connsiteY443" fmla="*/ 558307 h 4068000"/>
              <a:gd name="connsiteX444" fmla="*/ 2174239 w 9143999"/>
              <a:gd name="connsiteY444" fmla="*/ 566541 h 4068000"/>
              <a:gd name="connsiteX445" fmla="*/ 2189606 w 9143999"/>
              <a:gd name="connsiteY445" fmla="*/ 586178 h 4068000"/>
              <a:gd name="connsiteX446" fmla="*/ 2300858 w 9143999"/>
              <a:gd name="connsiteY446" fmla="*/ 578197 h 4068000"/>
              <a:gd name="connsiteX447" fmla="*/ 2263647 w 9143999"/>
              <a:gd name="connsiteY447" fmla="*/ 463292 h 4068000"/>
              <a:gd name="connsiteX448" fmla="*/ 2244470 w 9143999"/>
              <a:gd name="connsiteY448" fmla="*/ 466079 h 4068000"/>
              <a:gd name="connsiteX449" fmla="*/ 2242438 w 9143999"/>
              <a:gd name="connsiteY449" fmla="*/ 479254 h 4068000"/>
              <a:gd name="connsiteX450" fmla="*/ 2211577 w 9143999"/>
              <a:gd name="connsiteY450" fmla="*/ 466712 h 4068000"/>
              <a:gd name="connsiteX451" fmla="*/ 2223388 w 9143999"/>
              <a:gd name="connsiteY451" fmla="*/ 325204 h 4068000"/>
              <a:gd name="connsiteX452" fmla="*/ 2235834 w 9143999"/>
              <a:gd name="connsiteY452" fmla="*/ 307341 h 4068000"/>
              <a:gd name="connsiteX453" fmla="*/ 2244851 w 9143999"/>
              <a:gd name="connsiteY453" fmla="*/ 327864 h 4068000"/>
              <a:gd name="connsiteX454" fmla="*/ 2261234 w 9143999"/>
              <a:gd name="connsiteY454" fmla="*/ 330271 h 4068000"/>
              <a:gd name="connsiteX455" fmla="*/ 2300985 w 9143999"/>
              <a:gd name="connsiteY455" fmla="*/ 210426 h 4068000"/>
              <a:gd name="connsiteX456" fmla="*/ 2338196 w 9143999"/>
              <a:gd name="connsiteY456" fmla="*/ 95521 h 4068000"/>
              <a:gd name="connsiteX457" fmla="*/ 2357373 w 9143999"/>
              <a:gd name="connsiteY457" fmla="*/ 98308 h 4068000"/>
              <a:gd name="connsiteX458" fmla="*/ 2359405 w 9143999"/>
              <a:gd name="connsiteY458" fmla="*/ 111484 h 4068000"/>
              <a:gd name="connsiteX459" fmla="*/ 2390266 w 9143999"/>
              <a:gd name="connsiteY459" fmla="*/ 98942 h 40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</a:cxnLst>
            <a:rect l="l" t="t" r="r" b="b"/>
            <a:pathLst>
              <a:path w="9143999" h="4068000">
                <a:moveTo>
                  <a:pt x="216661" y="169379"/>
                </a:moveTo>
                <a:lnTo>
                  <a:pt x="234441" y="190409"/>
                </a:lnTo>
                <a:lnTo>
                  <a:pt x="217550" y="198644"/>
                </a:lnTo>
                <a:lnTo>
                  <a:pt x="232917" y="218280"/>
                </a:lnTo>
                <a:lnTo>
                  <a:pt x="344169" y="210299"/>
                </a:lnTo>
                <a:lnTo>
                  <a:pt x="383920" y="330145"/>
                </a:lnTo>
                <a:lnTo>
                  <a:pt x="400303" y="327738"/>
                </a:lnTo>
                <a:lnTo>
                  <a:pt x="409320" y="307214"/>
                </a:lnTo>
                <a:lnTo>
                  <a:pt x="421766" y="325077"/>
                </a:lnTo>
                <a:lnTo>
                  <a:pt x="433577" y="466586"/>
                </a:lnTo>
                <a:lnTo>
                  <a:pt x="402716" y="479128"/>
                </a:lnTo>
                <a:lnTo>
                  <a:pt x="400684" y="465952"/>
                </a:lnTo>
                <a:lnTo>
                  <a:pt x="381507" y="463165"/>
                </a:lnTo>
                <a:lnTo>
                  <a:pt x="344296" y="578070"/>
                </a:lnTo>
                <a:lnTo>
                  <a:pt x="226948" y="572116"/>
                </a:lnTo>
                <a:lnTo>
                  <a:pt x="219201" y="595426"/>
                </a:lnTo>
                <a:lnTo>
                  <a:pt x="233806" y="604294"/>
                </a:lnTo>
                <a:lnTo>
                  <a:pt x="210819" y="629378"/>
                </a:lnTo>
                <a:lnTo>
                  <a:pt x="81152" y="574776"/>
                </a:lnTo>
                <a:lnTo>
                  <a:pt x="75691" y="558433"/>
                </a:lnTo>
                <a:lnTo>
                  <a:pt x="96519" y="549185"/>
                </a:lnTo>
                <a:lnTo>
                  <a:pt x="95376" y="523848"/>
                </a:lnTo>
                <a:lnTo>
                  <a:pt x="18033" y="463925"/>
                </a:lnTo>
                <a:lnTo>
                  <a:pt x="0" y="477897"/>
                </a:lnTo>
                <a:lnTo>
                  <a:pt x="0" y="314562"/>
                </a:lnTo>
                <a:lnTo>
                  <a:pt x="18414" y="331031"/>
                </a:lnTo>
                <a:lnTo>
                  <a:pt x="100583" y="257427"/>
                </a:lnTo>
                <a:lnTo>
                  <a:pt x="93725" y="243111"/>
                </a:lnTo>
                <a:lnTo>
                  <a:pt x="86232" y="243111"/>
                </a:lnTo>
                <a:lnTo>
                  <a:pt x="85216" y="211566"/>
                </a:lnTo>
                <a:close/>
                <a:moveTo>
                  <a:pt x="306958" y="95141"/>
                </a:moveTo>
                <a:lnTo>
                  <a:pt x="344169" y="210172"/>
                </a:lnTo>
                <a:lnTo>
                  <a:pt x="306958" y="95268"/>
                </a:lnTo>
                <a:lnTo>
                  <a:pt x="287781" y="98055"/>
                </a:lnTo>
                <a:lnTo>
                  <a:pt x="287654" y="98815"/>
                </a:lnTo>
                <a:lnTo>
                  <a:pt x="287781" y="97928"/>
                </a:lnTo>
                <a:close/>
                <a:moveTo>
                  <a:pt x="2382008" y="0"/>
                </a:moveTo>
                <a:lnTo>
                  <a:pt x="6295660" y="0"/>
                </a:lnTo>
                <a:lnTo>
                  <a:pt x="6303897" y="98688"/>
                </a:lnTo>
                <a:lnTo>
                  <a:pt x="6273036" y="111230"/>
                </a:lnTo>
                <a:lnTo>
                  <a:pt x="6271004" y="98055"/>
                </a:lnTo>
                <a:lnTo>
                  <a:pt x="6251827" y="95268"/>
                </a:lnTo>
                <a:lnTo>
                  <a:pt x="6214616" y="210172"/>
                </a:lnTo>
                <a:lnTo>
                  <a:pt x="6325995" y="218154"/>
                </a:lnTo>
                <a:lnTo>
                  <a:pt x="6341235" y="198517"/>
                </a:lnTo>
                <a:lnTo>
                  <a:pt x="6324344" y="190283"/>
                </a:lnTo>
                <a:lnTo>
                  <a:pt x="6342124" y="169253"/>
                </a:lnTo>
                <a:lnTo>
                  <a:pt x="6473696" y="211439"/>
                </a:lnTo>
                <a:lnTo>
                  <a:pt x="6472680" y="243238"/>
                </a:lnTo>
                <a:lnTo>
                  <a:pt x="6465314" y="243238"/>
                </a:lnTo>
                <a:lnTo>
                  <a:pt x="6458456" y="257553"/>
                </a:lnTo>
                <a:lnTo>
                  <a:pt x="6540752" y="331158"/>
                </a:lnTo>
                <a:lnTo>
                  <a:pt x="6622921" y="257553"/>
                </a:lnTo>
                <a:lnTo>
                  <a:pt x="6616190" y="243238"/>
                </a:lnTo>
                <a:lnTo>
                  <a:pt x="6608824" y="243238"/>
                </a:lnTo>
                <a:lnTo>
                  <a:pt x="6607808" y="211439"/>
                </a:lnTo>
                <a:lnTo>
                  <a:pt x="6739380" y="169253"/>
                </a:lnTo>
                <a:lnTo>
                  <a:pt x="6757160" y="190283"/>
                </a:lnTo>
                <a:lnTo>
                  <a:pt x="6740269" y="198517"/>
                </a:lnTo>
                <a:lnTo>
                  <a:pt x="6755636" y="218154"/>
                </a:lnTo>
                <a:lnTo>
                  <a:pt x="6866888" y="210172"/>
                </a:lnTo>
                <a:lnTo>
                  <a:pt x="6906639" y="330018"/>
                </a:lnTo>
                <a:lnTo>
                  <a:pt x="6923022" y="327611"/>
                </a:lnTo>
                <a:lnTo>
                  <a:pt x="6932039" y="307088"/>
                </a:lnTo>
                <a:lnTo>
                  <a:pt x="6944485" y="324950"/>
                </a:lnTo>
                <a:lnTo>
                  <a:pt x="6956296" y="466459"/>
                </a:lnTo>
                <a:lnTo>
                  <a:pt x="6925435" y="479001"/>
                </a:lnTo>
                <a:lnTo>
                  <a:pt x="6923403" y="465826"/>
                </a:lnTo>
                <a:lnTo>
                  <a:pt x="6904226" y="463039"/>
                </a:lnTo>
                <a:lnTo>
                  <a:pt x="6867015" y="577943"/>
                </a:lnTo>
                <a:lnTo>
                  <a:pt x="6978267" y="585924"/>
                </a:lnTo>
                <a:lnTo>
                  <a:pt x="6993634" y="566288"/>
                </a:lnTo>
                <a:lnTo>
                  <a:pt x="6976743" y="558053"/>
                </a:lnTo>
                <a:lnTo>
                  <a:pt x="6994523" y="537023"/>
                </a:lnTo>
                <a:lnTo>
                  <a:pt x="7125968" y="579210"/>
                </a:lnTo>
                <a:lnTo>
                  <a:pt x="7124952" y="611008"/>
                </a:lnTo>
                <a:lnTo>
                  <a:pt x="7117586" y="611008"/>
                </a:lnTo>
                <a:lnTo>
                  <a:pt x="7110855" y="625324"/>
                </a:lnTo>
                <a:lnTo>
                  <a:pt x="7193024" y="698929"/>
                </a:lnTo>
                <a:lnTo>
                  <a:pt x="7275320" y="625324"/>
                </a:lnTo>
                <a:lnTo>
                  <a:pt x="7268462" y="611008"/>
                </a:lnTo>
                <a:lnTo>
                  <a:pt x="7261096" y="611008"/>
                </a:lnTo>
                <a:lnTo>
                  <a:pt x="7260080" y="579210"/>
                </a:lnTo>
                <a:lnTo>
                  <a:pt x="7391652" y="537023"/>
                </a:lnTo>
                <a:lnTo>
                  <a:pt x="7409432" y="558053"/>
                </a:lnTo>
                <a:lnTo>
                  <a:pt x="7392541" y="566288"/>
                </a:lnTo>
                <a:lnTo>
                  <a:pt x="7407908" y="585924"/>
                </a:lnTo>
                <a:lnTo>
                  <a:pt x="7519160" y="577943"/>
                </a:lnTo>
                <a:lnTo>
                  <a:pt x="7481949" y="463039"/>
                </a:lnTo>
                <a:lnTo>
                  <a:pt x="7462772" y="465826"/>
                </a:lnTo>
                <a:lnTo>
                  <a:pt x="7460740" y="479001"/>
                </a:lnTo>
                <a:lnTo>
                  <a:pt x="7429879" y="466459"/>
                </a:lnTo>
                <a:lnTo>
                  <a:pt x="7441690" y="324950"/>
                </a:lnTo>
                <a:lnTo>
                  <a:pt x="7454136" y="307088"/>
                </a:lnTo>
                <a:lnTo>
                  <a:pt x="7463153" y="327611"/>
                </a:lnTo>
                <a:lnTo>
                  <a:pt x="7479536" y="330018"/>
                </a:lnTo>
                <a:lnTo>
                  <a:pt x="7519287" y="210172"/>
                </a:lnTo>
                <a:lnTo>
                  <a:pt x="7630666" y="218154"/>
                </a:lnTo>
                <a:lnTo>
                  <a:pt x="7646033" y="198517"/>
                </a:lnTo>
                <a:lnTo>
                  <a:pt x="7629142" y="190283"/>
                </a:lnTo>
                <a:lnTo>
                  <a:pt x="7646922" y="169253"/>
                </a:lnTo>
                <a:lnTo>
                  <a:pt x="7778494" y="211439"/>
                </a:lnTo>
                <a:lnTo>
                  <a:pt x="7777478" y="243238"/>
                </a:lnTo>
                <a:lnTo>
                  <a:pt x="7770112" y="243238"/>
                </a:lnTo>
                <a:lnTo>
                  <a:pt x="7763254" y="257553"/>
                </a:lnTo>
                <a:lnTo>
                  <a:pt x="7845550" y="331158"/>
                </a:lnTo>
                <a:lnTo>
                  <a:pt x="7927719" y="257553"/>
                </a:lnTo>
                <a:lnTo>
                  <a:pt x="7920861" y="243238"/>
                </a:lnTo>
                <a:lnTo>
                  <a:pt x="7913622" y="243238"/>
                </a:lnTo>
                <a:lnTo>
                  <a:pt x="7912606" y="211439"/>
                </a:lnTo>
                <a:lnTo>
                  <a:pt x="8044051" y="169253"/>
                </a:lnTo>
                <a:lnTo>
                  <a:pt x="8061831" y="190283"/>
                </a:lnTo>
                <a:lnTo>
                  <a:pt x="8044940" y="198517"/>
                </a:lnTo>
                <a:lnTo>
                  <a:pt x="8060307" y="218154"/>
                </a:lnTo>
                <a:lnTo>
                  <a:pt x="8171559" y="210172"/>
                </a:lnTo>
                <a:lnTo>
                  <a:pt x="8211310" y="330018"/>
                </a:lnTo>
                <a:lnTo>
                  <a:pt x="8227693" y="327611"/>
                </a:lnTo>
                <a:lnTo>
                  <a:pt x="8236710" y="307088"/>
                </a:lnTo>
                <a:lnTo>
                  <a:pt x="8249156" y="324950"/>
                </a:lnTo>
                <a:lnTo>
                  <a:pt x="8260967" y="466459"/>
                </a:lnTo>
                <a:lnTo>
                  <a:pt x="8230106" y="479001"/>
                </a:lnTo>
                <a:lnTo>
                  <a:pt x="8228074" y="465826"/>
                </a:lnTo>
                <a:lnTo>
                  <a:pt x="8208897" y="463039"/>
                </a:lnTo>
                <a:lnTo>
                  <a:pt x="8171686" y="577943"/>
                </a:lnTo>
                <a:lnTo>
                  <a:pt x="8054338" y="571989"/>
                </a:lnTo>
                <a:lnTo>
                  <a:pt x="8046718" y="595426"/>
                </a:lnTo>
                <a:lnTo>
                  <a:pt x="8061450" y="604294"/>
                </a:lnTo>
                <a:lnTo>
                  <a:pt x="8038463" y="629378"/>
                </a:lnTo>
                <a:lnTo>
                  <a:pt x="7908669" y="574776"/>
                </a:lnTo>
                <a:lnTo>
                  <a:pt x="7903208" y="558433"/>
                </a:lnTo>
                <a:lnTo>
                  <a:pt x="7924036" y="549185"/>
                </a:lnTo>
                <a:lnTo>
                  <a:pt x="7922893" y="523848"/>
                </a:lnTo>
                <a:lnTo>
                  <a:pt x="7845550" y="463925"/>
                </a:lnTo>
                <a:lnTo>
                  <a:pt x="7768207" y="523848"/>
                </a:lnTo>
                <a:lnTo>
                  <a:pt x="7767064" y="549185"/>
                </a:lnTo>
                <a:lnTo>
                  <a:pt x="7787892" y="558433"/>
                </a:lnTo>
                <a:lnTo>
                  <a:pt x="7782431" y="574776"/>
                </a:lnTo>
                <a:lnTo>
                  <a:pt x="7652637" y="629378"/>
                </a:lnTo>
                <a:lnTo>
                  <a:pt x="7629650" y="604294"/>
                </a:lnTo>
                <a:lnTo>
                  <a:pt x="7644382" y="595426"/>
                </a:lnTo>
                <a:lnTo>
                  <a:pt x="7636762" y="571989"/>
                </a:lnTo>
                <a:lnTo>
                  <a:pt x="7519414" y="577943"/>
                </a:lnTo>
                <a:lnTo>
                  <a:pt x="7559165" y="697789"/>
                </a:lnTo>
                <a:lnTo>
                  <a:pt x="7575548" y="695381"/>
                </a:lnTo>
                <a:lnTo>
                  <a:pt x="7584565" y="674858"/>
                </a:lnTo>
                <a:lnTo>
                  <a:pt x="7597011" y="692721"/>
                </a:lnTo>
                <a:lnTo>
                  <a:pt x="7608822" y="834230"/>
                </a:lnTo>
                <a:lnTo>
                  <a:pt x="7577961" y="846772"/>
                </a:lnTo>
                <a:lnTo>
                  <a:pt x="7575929" y="833596"/>
                </a:lnTo>
                <a:lnTo>
                  <a:pt x="7556498" y="830936"/>
                </a:lnTo>
                <a:lnTo>
                  <a:pt x="7519287" y="945841"/>
                </a:lnTo>
                <a:lnTo>
                  <a:pt x="7630666" y="953822"/>
                </a:lnTo>
                <a:lnTo>
                  <a:pt x="7646033" y="934185"/>
                </a:lnTo>
                <a:lnTo>
                  <a:pt x="7629142" y="925951"/>
                </a:lnTo>
                <a:lnTo>
                  <a:pt x="7646922" y="904921"/>
                </a:lnTo>
                <a:lnTo>
                  <a:pt x="7778367" y="947107"/>
                </a:lnTo>
                <a:lnTo>
                  <a:pt x="7777351" y="978906"/>
                </a:lnTo>
                <a:lnTo>
                  <a:pt x="7769985" y="978906"/>
                </a:lnTo>
                <a:lnTo>
                  <a:pt x="7763127" y="993221"/>
                </a:lnTo>
                <a:lnTo>
                  <a:pt x="7845423" y="1066826"/>
                </a:lnTo>
                <a:lnTo>
                  <a:pt x="7927592" y="993221"/>
                </a:lnTo>
                <a:lnTo>
                  <a:pt x="7920861" y="978906"/>
                </a:lnTo>
                <a:lnTo>
                  <a:pt x="7913495" y="978906"/>
                </a:lnTo>
                <a:lnTo>
                  <a:pt x="7912479" y="947107"/>
                </a:lnTo>
                <a:lnTo>
                  <a:pt x="8043924" y="904921"/>
                </a:lnTo>
                <a:lnTo>
                  <a:pt x="8061704" y="925951"/>
                </a:lnTo>
                <a:lnTo>
                  <a:pt x="8044813" y="934185"/>
                </a:lnTo>
                <a:lnTo>
                  <a:pt x="8060180" y="953822"/>
                </a:lnTo>
                <a:lnTo>
                  <a:pt x="8171432" y="945841"/>
                </a:lnTo>
                <a:lnTo>
                  <a:pt x="8134221" y="830936"/>
                </a:lnTo>
                <a:lnTo>
                  <a:pt x="8115171" y="833723"/>
                </a:lnTo>
                <a:lnTo>
                  <a:pt x="8113139" y="846898"/>
                </a:lnTo>
                <a:lnTo>
                  <a:pt x="8082278" y="834357"/>
                </a:lnTo>
                <a:lnTo>
                  <a:pt x="8094089" y="692848"/>
                </a:lnTo>
                <a:lnTo>
                  <a:pt x="8106535" y="674985"/>
                </a:lnTo>
                <a:lnTo>
                  <a:pt x="8115552" y="695508"/>
                </a:lnTo>
                <a:lnTo>
                  <a:pt x="8131808" y="697915"/>
                </a:lnTo>
                <a:lnTo>
                  <a:pt x="8171559" y="578070"/>
                </a:lnTo>
                <a:lnTo>
                  <a:pt x="8282811" y="586051"/>
                </a:lnTo>
                <a:lnTo>
                  <a:pt x="8298178" y="566415"/>
                </a:lnTo>
                <a:lnTo>
                  <a:pt x="8281287" y="558180"/>
                </a:lnTo>
                <a:lnTo>
                  <a:pt x="8299067" y="537150"/>
                </a:lnTo>
                <a:lnTo>
                  <a:pt x="8430512" y="579337"/>
                </a:lnTo>
                <a:lnTo>
                  <a:pt x="8429496" y="611135"/>
                </a:lnTo>
                <a:lnTo>
                  <a:pt x="8422130" y="611135"/>
                </a:lnTo>
                <a:lnTo>
                  <a:pt x="8415399" y="625451"/>
                </a:lnTo>
                <a:lnTo>
                  <a:pt x="8497568" y="699055"/>
                </a:lnTo>
                <a:lnTo>
                  <a:pt x="8579737" y="625451"/>
                </a:lnTo>
                <a:lnTo>
                  <a:pt x="8573006" y="611135"/>
                </a:lnTo>
                <a:lnTo>
                  <a:pt x="8565640" y="611135"/>
                </a:lnTo>
                <a:lnTo>
                  <a:pt x="8564624" y="579337"/>
                </a:lnTo>
                <a:lnTo>
                  <a:pt x="8696069" y="537150"/>
                </a:lnTo>
                <a:lnTo>
                  <a:pt x="8713849" y="558180"/>
                </a:lnTo>
                <a:lnTo>
                  <a:pt x="8696958" y="566415"/>
                </a:lnTo>
                <a:lnTo>
                  <a:pt x="8712198" y="586051"/>
                </a:lnTo>
                <a:lnTo>
                  <a:pt x="8823450" y="578070"/>
                </a:lnTo>
                <a:lnTo>
                  <a:pt x="8786239" y="463165"/>
                </a:lnTo>
                <a:lnTo>
                  <a:pt x="8767062" y="465952"/>
                </a:lnTo>
                <a:lnTo>
                  <a:pt x="8765030" y="479128"/>
                </a:lnTo>
                <a:lnTo>
                  <a:pt x="8734169" y="466586"/>
                </a:lnTo>
                <a:lnTo>
                  <a:pt x="8745980" y="325077"/>
                </a:lnTo>
                <a:lnTo>
                  <a:pt x="8758426" y="307214"/>
                </a:lnTo>
                <a:lnTo>
                  <a:pt x="8767443" y="327738"/>
                </a:lnTo>
                <a:lnTo>
                  <a:pt x="8783826" y="330145"/>
                </a:lnTo>
                <a:lnTo>
                  <a:pt x="8822434" y="213593"/>
                </a:lnTo>
                <a:lnTo>
                  <a:pt x="8925685" y="221068"/>
                </a:lnTo>
                <a:lnTo>
                  <a:pt x="8941052" y="201431"/>
                </a:lnTo>
                <a:lnTo>
                  <a:pt x="8924161" y="193196"/>
                </a:lnTo>
                <a:lnTo>
                  <a:pt x="8941942" y="172167"/>
                </a:lnTo>
                <a:lnTo>
                  <a:pt x="9073386" y="214353"/>
                </a:lnTo>
                <a:lnTo>
                  <a:pt x="9072370" y="246151"/>
                </a:lnTo>
                <a:lnTo>
                  <a:pt x="9065005" y="246151"/>
                </a:lnTo>
                <a:lnTo>
                  <a:pt x="9058273" y="260467"/>
                </a:lnTo>
                <a:lnTo>
                  <a:pt x="9140442" y="334072"/>
                </a:lnTo>
                <a:lnTo>
                  <a:pt x="9143999" y="330886"/>
                </a:lnTo>
                <a:lnTo>
                  <a:pt x="9143999" y="469168"/>
                </a:lnTo>
                <a:lnTo>
                  <a:pt x="9140823" y="466712"/>
                </a:lnTo>
                <a:lnTo>
                  <a:pt x="9063480" y="526508"/>
                </a:lnTo>
                <a:lnTo>
                  <a:pt x="9062337" y="551972"/>
                </a:lnTo>
                <a:lnTo>
                  <a:pt x="9083165" y="561220"/>
                </a:lnTo>
                <a:lnTo>
                  <a:pt x="9077704" y="577563"/>
                </a:lnTo>
                <a:lnTo>
                  <a:pt x="8947910" y="632164"/>
                </a:lnTo>
                <a:lnTo>
                  <a:pt x="8925050" y="607081"/>
                </a:lnTo>
                <a:lnTo>
                  <a:pt x="8939655" y="598213"/>
                </a:lnTo>
                <a:lnTo>
                  <a:pt x="8932035" y="574649"/>
                </a:lnTo>
                <a:lnTo>
                  <a:pt x="8814687" y="580730"/>
                </a:lnTo>
                <a:lnTo>
                  <a:pt x="8854311" y="700575"/>
                </a:lnTo>
                <a:lnTo>
                  <a:pt x="8870694" y="698168"/>
                </a:lnTo>
                <a:lnTo>
                  <a:pt x="8879711" y="677645"/>
                </a:lnTo>
                <a:lnTo>
                  <a:pt x="8892157" y="695508"/>
                </a:lnTo>
                <a:lnTo>
                  <a:pt x="8903841" y="837016"/>
                </a:lnTo>
                <a:lnTo>
                  <a:pt x="8872980" y="849558"/>
                </a:lnTo>
                <a:lnTo>
                  <a:pt x="8871075" y="836383"/>
                </a:lnTo>
                <a:lnTo>
                  <a:pt x="8851898" y="833596"/>
                </a:lnTo>
                <a:lnTo>
                  <a:pt x="8815703" y="945460"/>
                </a:lnTo>
                <a:lnTo>
                  <a:pt x="8706483" y="939759"/>
                </a:lnTo>
                <a:lnTo>
                  <a:pt x="8698736" y="963196"/>
                </a:lnTo>
                <a:lnTo>
                  <a:pt x="8713468" y="972191"/>
                </a:lnTo>
                <a:lnTo>
                  <a:pt x="8690481" y="997275"/>
                </a:lnTo>
                <a:lnTo>
                  <a:pt x="8560687" y="942673"/>
                </a:lnTo>
                <a:lnTo>
                  <a:pt x="8555353" y="926330"/>
                </a:lnTo>
                <a:lnTo>
                  <a:pt x="8576181" y="916956"/>
                </a:lnTo>
                <a:lnTo>
                  <a:pt x="8575038" y="891618"/>
                </a:lnTo>
                <a:lnTo>
                  <a:pt x="8497695" y="831696"/>
                </a:lnTo>
                <a:lnTo>
                  <a:pt x="8420352" y="891618"/>
                </a:lnTo>
                <a:lnTo>
                  <a:pt x="8419209" y="916956"/>
                </a:lnTo>
                <a:lnTo>
                  <a:pt x="8440037" y="926330"/>
                </a:lnTo>
                <a:lnTo>
                  <a:pt x="8434576" y="942673"/>
                </a:lnTo>
                <a:lnTo>
                  <a:pt x="8304782" y="997275"/>
                </a:lnTo>
                <a:lnTo>
                  <a:pt x="8281922" y="972191"/>
                </a:lnTo>
                <a:lnTo>
                  <a:pt x="8296527" y="963196"/>
                </a:lnTo>
                <a:lnTo>
                  <a:pt x="8288907" y="939759"/>
                </a:lnTo>
                <a:lnTo>
                  <a:pt x="8171559" y="945840"/>
                </a:lnTo>
                <a:lnTo>
                  <a:pt x="8211183" y="1065559"/>
                </a:lnTo>
                <a:lnTo>
                  <a:pt x="8227566" y="1063278"/>
                </a:lnTo>
                <a:lnTo>
                  <a:pt x="8236583" y="1042755"/>
                </a:lnTo>
                <a:lnTo>
                  <a:pt x="8249029" y="1060618"/>
                </a:lnTo>
                <a:lnTo>
                  <a:pt x="8260713" y="1202000"/>
                </a:lnTo>
                <a:lnTo>
                  <a:pt x="8229852" y="1214669"/>
                </a:lnTo>
                <a:lnTo>
                  <a:pt x="8227947" y="1201493"/>
                </a:lnTo>
                <a:lnTo>
                  <a:pt x="8208770" y="1198706"/>
                </a:lnTo>
                <a:lnTo>
                  <a:pt x="8171559" y="1313611"/>
                </a:lnTo>
                <a:lnTo>
                  <a:pt x="8282811" y="1321592"/>
                </a:lnTo>
                <a:lnTo>
                  <a:pt x="8298178" y="1301956"/>
                </a:lnTo>
                <a:lnTo>
                  <a:pt x="8281160" y="1293848"/>
                </a:lnTo>
                <a:lnTo>
                  <a:pt x="8299067" y="1272818"/>
                </a:lnTo>
                <a:lnTo>
                  <a:pt x="8430512" y="1315004"/>
                </a:lnTo>
                <a:lnTo>
                  <a:pt x="8429496" y="1346803"/>
                </a:lnTo>
                <a:lnTo>
                  <a:pt x="8422257" y="1346803"/>
                </a:lnTo>
                <a:lnTo>
                  <a:pt x="8415399" y="1361118"/>
                </a:lnTo>
                <a:lnTo>
                  <a:pt x="8497695" y="1434723"/>
                </a:lnTo>
                <a:lnTo>
                  <a:pt x="8579864" y="1361118"/>
                </a:lnTo>
                <a:lnTo>
                  <a:pt x="8573133" y="1346803"/>
                </a:lnTo>
                <a:lnTo>
                  <a:pt x="8565767" y="1346803"/>
                </a:lnTo>
                <a:lnTo>
                  <a:pt x="8564751" y="1315004"/>
                </a:lnTo>
                <a:lnTo>
                  <a:pt x="8696323" y="1272818"/>
                </a:lnTo>
                <a:lnTo>
                  <a:pt x="8714103" y="1293848"/>
                </a:lnTo>
                <a:lnTo>
                  <a:pt x="8697212" y="1301956"/>
                </a:lnTo>
                <a:lnTo>
                  <a:pt x="8712452" y="1321592"/>
                </a:lnTo>
                <a:lnTo>
                  <a:pt x="8823831" y="1313611"/>
                </a:lnTo>
                <a:lnTo>
                  <a:pt x="8786620" y="1198706"/>
                </a:lnTo>
                <a:lnTo>
                  <a:pt x="8767443" y="1201493"/>
                </a:lnTo>
                <a:lnTo>
                  <a:pt x="8765411" y="1214669"/>
                </a:lnTo>
                <a:lnTo>
                  <a:pt x="8734550" y="1202000"/>
                </a:lnTo>
                <a:lnTo>
                  <a:pt x="8746361" y="1060618"/>
                </a:lnTo>
                <a:lnTo>
                  <a:pt x="8758807" y="1042755"/>
                </a:lnTo>
                <a:lnTo>
                  <a:pt x="8767824" y="1063278"/>
                </a:lnTo>
                <a:lnTo>
                  <a:pt x="8784080" y="1065559"/>
                </a:lnTo>
                <a:lnTo>
                  <a:pt x="8822688" y="949134"/>
                </a:lnTo>
                <a:lnTo>
                  <a:pt x="8925939" y="956482"/>
                </a:lnTo>
                <a:lnTo>
                  <a:pt x="8941306" y="936845"/>
                </a:lnTo>
                <a:lnTo>
                  <a:pt x="8924415" y="928737"/>
                </a:lnTo>
                <a:lnTo>
                  <a:pt x="8942195" y="907707"/>
                </a:lnTo>
                <a:lnTo>
                  <a:pt x="9073640" y="949894"/>
                </a:lnTo>
                <a:lnTo>
                  <a:pt x="9072624" y="981692"/>
                </a:lnTo>
                <a:lnTo>
                  <a:pt x="9065385" y="981692"/>
                </a:lnTo>
                <a:lnTo>
                  <a:pt x="9058527" y="996008"/>
                </a:lnTo>
                <a:lnTo>
                  <a:pt x="9140823" y="1069613"/>
                </a:lnTo>
                <a:lnTo>
                  <a:pt x="9143999" y="1066768"/>
                </a:lnTo>
                <a:lnTo>
                  <a:pt x="9143999" y="4068000"/>
                </a:lnTo>
                <a:lnTo>
                  <a:pt x="0" y="4068000"/>
                </a:lnTo>
                <a:lnTo>
                  <a:pt x="0" y="1050192"/>
                </a:lnTo>
                <a:lnTo>
                  <a:pt x="18287" y="1066573"/>
                </a:lnTo>
                <a:lnTo>
                  <a:pt x="100456" y="992968"/>
                </a:lnTo>
                <a:lnTo>
                  <a:pt x="93725" y="978652"/>
                </a:lnTo>
                <a:lnTo>
                  <a:pt x="86232" y="978652"/>
                </a:lnTo>
                <a:lnTo>
                  <a:pt x="85216" y="946854"/>
                </a:lnTo>
                <a:lnTo>
                  <a:pt x="216661" y="904668"/>
                </a:lnTo>
                <a:lnTo>
                  <a:pt x="234441" y="925697"/>
                </a:lnTo>
                <a:lnTo>
                  <a:pt x="217550" y="933932"/>
                </a:lnTo>
                <a:lnTo>
                  <a:pt x="232917" y="953568"/>
                </a:lnTo>
                <a:lnTo>
                  <a:pt x="344169" y="945587"/>
                </a:lnTo>
                <a:lnTo>
                  <a:pt x="306958" y="830683"/>
                </a:lnTo>
                <a:lnTo>
                  <a:pt x="287781" y="833470"/>
                </a:lnTo>
                <a:lnTo>
                  <a:pt x="285749" y="846645"/>
                </a:lnTo>
                <a:lnTo>
                  <a:pt x="254888" y="834103"/>
                </a:lnTo>
                <a:lnTo>
                  <a:pt x="266699" y="692848"/>
                </a:lnTo>
                <a:lnTo>
                  <a:pt x="279145" y="674985"/>
                </a:lnTo>
                <a:lnTo>
                  <a:pt x="288162" y="695508"/>
                </a:lnTo>
                <a:lnTo>
                  <a:pt x="304418" y="697915"/>
                </a:lnTo>
                <a:lnTo>
                  <a:pt x="344169" y="578070"/>
                </a:lnTo>
                <a:lnTo>
                  <a:pt x="455421" y="586051"/>
                </a:lnTo>
                <a:lnTo>
                  <a:pt x="470788" y="566415"/>
                </a:lnTo>
                <a:lnTo>
                  <a:pt x="453897" y="558180"/>
                </a:lnTo>
                <a:lnTo>
                  <a:pt x="471677" y="537150"/>
                </a:lnTo>
                <a:lnTo>
                  <a:pt x="603122" y="579337"/>
                </a:lnTo>
                <a:lnTo>
                  <a:pt x="602106" y="611135"/>
                </a:lnTo>
                <a:lnTo>
                  <a:pt x="594740" y="611135"/>
                </a:lnTo>
                <a:lnTo>
                  <a:pt x="588009" y="625451"/>
                </a:lnTo>
                <a:lnTo>
                  <a:pt x="670178" y="699055"/>
                </a:lnTo>
                <a:lnTo>
                  <a:pt x="752347" y="625451"/>
                </a:lnTo>
                <a:lnTo>
                  <a:pt x="745489" y="611135"/>
                </a:lnTo>
                <a:lnTo>
                  <a:pt x="738123" y="611135"/>
                </a:lnTo>
                <a:lnTo>
                  <a:pt x="737107" y="579337"/>
                </a:lnTo>
                <a:lnTo>
                  <a:pt x="868552" y="537150"/>
                </a:lnTo>
                <a:lnTo>
                  <a:pt x="886332" y="558180"/>
                </a:lnTo>
                <a:lnTo>
                  <a:pt x="869441" y="566415"/>
                </a:lnTo>
                <a:lnTo>
                  <a:pt x="884681" y="586051"/>
                </a:lnTo>
                <a:lnTo>
                  <a:pt x="995933" y="578070"/>
                </a:lnTo>
                <a:lnTo>
                  <a:pt x="958722" y="463165"/>
                </a:lnTo>
                <a:lnTo>
                  <a:pt x="939545" y="465952"/>
                </a:lnTo>
                <a:lnTo>
                  <a:pt x="937513" y="479128"/>
                </a:lnTo>
                <a:lnTo>
                  <a:pt x="906652" y="466586"/>
                </a:lnTo>
                <a:lnTo>
                  <a:pt x="918463" y="325077"/>
                </a:lnTo>
                <a:lnTo>
                  <a:pt x="930909" y="307214"/>
                </a:lnTo>
                <a:lnTo>
                  <a:pt x="939926" y="327738"/>
                </a:lnTo>
                <a:lnTo>
                  <a:pt x="956309" y="330145"/>
                </a:lnTo>
                <a:lnTo>
                  <a:pt x="996060" y="210299"/>
                </a:lnTo>
                <a:lnTo>
                  <a:pt x="1107312" y="218280"/>
                </a:lnTo>
                <a:lnTo>
                  <a:pt x="1122679" y="198644"/>
                </a:lnTo>
                <a:lnTo>
                  <a:pt x="1105788" y="190409"/>
                </a:lnTo>
                <a:lnTo>
                  <a:pt x="1123568" y="169379"/>
                </a:lnTo>
                <a:lnTo>
                  <a:pt x="1255013" y="211566"/>
                </a:lnTo>
                <a:lnTo>
                  <a:pt x="1253997" y="243364"/>
                </a:lnTo>
                <a:lnTo>
                  <a:pt x="1247139" y="243364"/>
                </a:lnTo>
                <a:lnTo>
                  <a:pt x="1240281" y="257680"/>
                </a:lnTo>
                <a:lnTo>
                  <a:pt x="1322577" y="331285"/>
                </a:lnTo>
                <a:lnTo>
                  <a:pt x="1404746" y="257680"/>
                </a:lnTo>
                <a:lnTo>
                  <a:pt x="1398015" y="243364"/>
                </a:lnTo>
                <a:lnTo>
                  <a:pt x="1390649" y="243364"/>
                </a:lnTo>
                <a:lnTo>
                  <a:pt x="1389633" y="211566"/>
                </a:lnTo>
                <a:lnTo>
                  <a:pt x="1521205" y="169379"/>
                </a:lnTo>
                <a:lnTo>
                  <a:pt x="1538985" y="190409"/>
                </a:lnTo>
                <a:lnTo>
                  <a:pt x="1522094" y="198644"/>
                </a:lnTo>
                <a:lnTo>
                  <a:pt x="1537461" y="218280"/>
                </a:lnTo>
                <a:lnTo>
                  <a:pt x="1648713" y="210299"/>
                </a:lnTo>
                <a:lnTo>
                  <a:pt x="1688464" y="330145"/>
                </a:lnTo>
                <a:lnTo>
                  <a:pt x="1704847" y="327738"/>
                </a:lnTo>
                <a:lnTo>
                  <a:pt x="1713864" y="307214"/>
                </a:lnTo>
                <a:lnTo>
                  <a:pt x="1726310" y="325077"/>
                </a:lnTo>
                <a:lnTo>
                  <a:pt x="1738121" y="466586"/>
                </a:lnTo>
                <a:lnTo>
                  <a:pt x="1707260" y="479128"/>
                </a:lnTo>
                <a:lnTo>
                  <a:pt x="1705228" y="465952"/>
                </a:lnTo>
                <a:lnTo>
                  <a:pt x="1686051" y="463165"/>
                </a:lnTo>
                <a:lnTo>
                  <a:pt x="1648840" y="578070"/>
                </a:lnTo>
                <a:lnTo>
                  <a:pt x="1531492" y="572116"/>
                </a:lnTo>
                <a:lnTo>
                  <a:pt x="1523872" y="595553"/>
                </a:lnTo>
                <a:lnTo>
                  <a:pt x="1538604" y="604421"/>
                </a:lnTo>
                <a:lnTo>
                  <a:pt x="1515617" y="629505"/>
                </a:lnTo>
                <a:lnTo>
                  <a:pt x="1385823" y="574903"/>
                </a:lnTo>
                <a:lnTo>
                  <a:pt x="1380362" y="558560"/>
                </a:lnTo>
                <a:lnTo>
                  <a:pt x="1401190" y="549312"/>
                </a:lnTo>
                <a:lnTo>
                  <a:pt x="1400047" y="523975"/>
                </a:lnTo>
                <a:lnTo>
                  <a:pt x="1322704" y="464052"/>
                </a:lnTo>
                <a:lnTo>
                  <a:pt x="1245361" y="523975"/>
                </a:lnTo>
                <a:lnTo>
                  <a:pt x="1244218" y="549312"/>
                </a:lnTo>
                <a:lnTo>
                  <a:pt x="1265046" y="558560"/>
                </a:lnTo>
                <a:lnTo>
                  <a:pt x="1259585" y="574903"/>
                </a:lnTo>
                <a:lnTo>
                  <a:pt x="1129791" y="629505"/>
                </a:lnTo>
                <a:lnTo>
                  <a:pt x="1106804" y="604421"/>
                </a:lnTo>
                <a:lnTo>
                  <a:pt x="1121409" y="595553"/>
                </a:lnTo>
                <a:lnTo>
                  <a:pt x="1113789" y="572116"/>
                </a:lnTo>
                <a:lnTo>
                  <a:pt x="996441" y="578070"/>
                </a:lnTo>
                <a:lnTo>
                  <a:pt x="1036192" y="697915"/>
                </a:lnTo>
                <a:lnTo>
                  <a:pt x="1052448" y="695508"/>
                </a:lnTo>
                <a:lnTo>
                  <a:pt x="1061465" y="674985"/>
                </a:lnTo>
                <a:lnTo>
                  <a:pt x="1073911" y="692848"/>
                </a:lnTo>
                <a:lnTo>
                  <a:pt x="1085722" y="834357"/>
                </a:lnTo>
                <a:lnTo>
                  <a:pt x="1054861" y="846898"/>
                </a:lnTo>
                <a:lnTo>
                  <a:pt x="1052829" y="833723"/>
                </a:lnTo>
                <a:lnTo>
                  <a:pt x="1033652" y="830936"/>
                </a:lnTo>
                <a:lnTo>
                  <a:pt x="996441" y="945841"/>
                </a:lnTo>
                <a:lnTo>
                  <a:pt x="1107693" y="953822"/>
                </a:lnTo>
                <a:lnTo>
                  <a:pt x="1123060" y="934185"/>
                </a:lnTo>
                <a:lnTo>
                  <a:pt x="1106169" y="926077"/>
                </a:lnTo>
                <a:lnTo>
                  <a:pt x="1123949" y="905048"/>
                </a:lnTo>
                <a:lnTo>
                  <a:pt x="1255394" y="947234"/>
                </a:lnTo>
                <a:lnTo>
                  <a:pt x="1254378" y="979032"/>
                </a:lnTo>
                <a:lnTo>
                  <a:pt x="1247139" y="979032"/>
                </a:lnTo>
                <a:lnTo>
                  <a:pt x="1240408" y="993348"/>
                </a:lnTo>
                <a:lnTo>
                  <a:pt x="1322704" y="1066953"/>
                </a:lnTo>
                <a:lnTo>
                  <a:pt x="1404873" y="993348"/>
                </a:lnTo>
                <a:lnTo>
                  <a:pt x="1398142" y="979032"/>
                </a:lnTo>
                <a:lnTo>
                  <a:pt x="1390776" y="979032"/>
                </a:lnTo>
                <a:lnTo>
                  <a:pt x="1389760" y="947234"/>
                </a:lnTo>
                <a:lnTo>
                  <a:pt x="1521205" y="905048"/>
                </a:lnTo>
                <a:lnTo>
                  <a:pt x="1538985" y="926077"/>
                </a:lnTo>
                <a:lnTo>
                  <a:pt x="1522094" y="934312"/>
                </a:lnTo>
                <a:lnTo>
                  <a:pt x="1537461" y="953949"/>
                </a:lnTo>
                <a:lnTo>
                  <a:pt x="1648713" y="945967"/>
                </a:lnTo>
                <a:lnTo>
                  <a:pt x="1611502" y="831063"/>
                </a:lnTo>
                <a:lnTo>
                  <a:pt x="1592325" y="833850"/>
                </a:lnTo>
                <a:lnTo>
                  <a:pt x="1590293" y="847025"/>
                </a:lnTo>
                <a:lnTo>
                  <a:pt x="1559432" y="834483"/>
                </a:lnTo>
                <a:lnTo>
                  <a:pt x="1571243" y="692974"/>
                </a:lnTo>
                <a:lnTo>
                  <a:pt x="1583689" y="675112"/>
                </a:lnTo>
                <a:lnTo>
                  <a:pt x="1592706" y="695635"/>
                </a:lnTo>
                <a:lnTo>
                  <a:pt x="1609089" y="698042"/>
                </a:lnTo>
                <a:lnTo>
                  <a:pt x="1648840" y="578197"/>
                </a:lnTo>
                <a:lnTo>
                  <a:pt x="1760092" y="586178"/>
                </a:lnTo>
                <a:lnTo>
                  <a:pt x="1775459" y="566541"/>
                </a:lnTo>
                <a:lnTo>
                  <a:pt x="1758568" y="558307"/>
                </a:lnTo>
                <a:lnTo>
                  <a:pt x="1776348" y="537277"/>
                </a:lnTo>
                <a:lnTo>
                  <a:pt x="1907793" y="579463"/>
                </a:lnTo>
                <a:lnTo>
                  <a:pt x="1906777" y="611262"/>
                </a:lnTo>
                <a:lnTo>
                  <a:pt x="1899411" y="611262"/>
                </a:lnTo>
                <a:lnTo>
                  <a:pt x="1892680" y="625577"/>
                </a:lnTo>
                <a:lnTo>
                  <a:pt x="1974849" y="699182"/>
                </a:lnTo>
                <a:lnTo>
                  <a:pt x="2057018" y="625577"/>
                </a:lnTo>
                <a:lnTo>
                  <a:pt x="2050160" y="611262"/>
                </a:lnTo>
                <a:lnTo>
                  <a:pt x="2042794" y="611262"/>
                </a:lnTo>
                <a:lnTo>
                  <a:pt x="2041778" y="579463"/>
                </a:lnTo>
                <a:lnTo>
                  <a:pt x="2173350" y="537277"/>
                </a:lnTo>
                <a:lnTo>
                  <a:pt x="2191130" y="558307"/>
                </a:lnTo>
                <a:lnTo>
                  <a:pt x="2174239" y="566541"/>
                </a:lnTo>
                <a:lnTo>
                  <a:pt x="2189606" y="586178"/>
                </a:lnTo>
                <a:lnTo>
                  <a:pt x="2300858" y="578197"/>
                </a:lnTo>
                <a:lnTo>
                  <a:pt x="2263647" y="463292"/>
                </a:lnTo>
                <a:lnTo>
                  <a:pt x="2244470" y="466079"/>
                </a:lnTo>
                <a:lnTo>
                  <a:pt x="2242438" y="479254"/>
                </a:lnTo>
                <a:lnTo>
                  <a:pt x="2211577" y="466712"/>
                </a:lnTo>
                <a:lnTo>
                  <a:pt x="2223388" y="325204"/>
                </a:lnTo>
                <a:lnTo>
                  <a:pt x="2235834" y="307341"/>
                </a:lnTo>
                <a:lnTo>
                  <a:pt x="2244851" y="327864"/>
                </a:lnTo>
                <a:lnTo>
                  <a:pt x="2261234" y="330271"/>
                </a:lnTo>
                <a:lnTo>
                  <a:pt x="2300985" y="210426"/>
                </a:lnTo>
                <a:lnTo>
                  <a:pt x="2338196" y="95521"/>
                </a:lnTo>
                <a:lnTo>
                  <a:pt x="2357373" y="98308"/>
                </a:lnTo>
                <a:lnTo>
                  <a:pt x="2359405" y="111484"/>
                </a:lnTo>
                <a:lnTo>
                  <a:pt x="2390266" y="98942"/>
                </a:lnTo>
                <a:close/>
              </a:path>
            </a:pathLst>
          </a:custGeom>
          <a:solidFill>
            <a:srgbClr val="095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8220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Golfjes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41" y="0"/>
            <a:ext cx="7151763" cy="1075502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09526A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1A19C0D1-FB7E-E143-A689-A07980F1E25A}"/>
              </a:ext>
            </a:extLst>
          </p:cNvPr>
          <p:cNvSpPr/>
          <p:nvPr userDrawn="1"/>
        </p:nvSpPr>
        <p:spPr>
          <a:xfrm>
            <a:off x="2" y="1075502"/>
            <a:ext cx="9143999" cy="4067999"/>
          </a:xfrm>
          <a:custGeom>
            <a:avLst/>
            <a:gdLst>
              <a:gd name="connsiteX0" fmla="*/ 239105 w 9143999"/>
              <a:gd name="connsiteY0" fmla="*/ 0 h 4067999"/>
              <a:gd name="connsiteX1" fmla="*/ 268893 w 9143999"/>
              <a:gd name="connsiteY1" fmla="*/ 0 h 4067999"/>
              <a:gd name="connsiteX2" fmla="*/ 298836 w 9143999"/>
              <a:gd name="connsiteY2" fmla="*/ 4391 h 4067999"/>
              <a:gd name="connsiteX3" fmla="*/ 249173 w 9143999"/>
              <a:gd name="connsiteY3" fmla="*/ 233378 h 4067999"/>
              <a:gd name="connsiteX4" fmla="*/ 700639 w 9143999"/>
              <a:gd name="connsiteY4" fmla="*/ 5395 h 4067999"/>
              <a:gd name="connsiteX5" fmla="*/ 719420 w 9143999"/>
              <a:gd name="connsiteY5" fmla="*/ 0 h 4067999"/>
              <a:gd name="connsiteX6" fmla="*/ 749207 w 9143999"/>
              <a:gd name="connsiteY6" fmla="*/ 0 h 4067999"/>
              <a:gd name="connsiteX7" fmla="*/ 779150 w 9143999"/>
              <a:gd name="connsiteY7" fmla="*/ 4391 h 4067999"/>
              <a:gd name="connsiteX8" fmla="*/ 729487 w 9143999"/>
              <a:gd name="connsiteY8" fmla="*/ 233378 h 4067999"/>
              <a:gd name="connsiteX9" fmla="*/ 1180953 w 9143999"/>
              <a:gd name="connsiteY9" fmla="*/ 5374 h 4067999"/>
              <a:gd name="connsiteX10" fmla="*/ 1199708 w 9143999"/>
              <a:gd name="connsiteY10" fmla="*/ 0 h 4067999"/>
              <a:gd name="connsiteX11" fmla="*/ 1229521 w 9143999"/>
              <a:gd name="connsiteY11" fmla="*/ 0 h 4067999"/>
              <a:gd name="connsiteX12" fmla="*/ 1259464 w 9143999"/>
              <a:gd name="connsiteY12" fmla="*/ 4391 h 4067999"/>
              <a:gd name="connsiteX13" fmla="*/ 1209801 w 9143999"/>
              <a:gd name="connsiteY13" fmla="*/ 233378 h 4067999"/>
              <a:gd name="connsiteX14" fmla="*/ 1661268 w 9143999"/>
              <a:gd name="connsiteY14" fmla="*/ 5374 h 4067999"/>
              <a:gd name="connsiteX15" fmla="*/ 1680023 w 9143999"/>
              <a:gd name="connsiteY15" fmla="*/ 0 h 4067999"/>
              <a:gd name="connsiteX16" fmla="*/ 1709835 w 9143999"/>
              <a:gd name="connsiteY16" fmla="*/ 0 h 4067999"/>
              <a:gd name="connsiteX17" fmla="*/ 1739778 w 9143999"/>
              <a:gd name="connsiteY17" fmla="*/ 4391 h 4067999"/>
              <a:gd name="connsiteX18" fmla="*/ 1690115 w 9143999"/>
              <a:gd name="connsiteY18" fmla="*/ 233378 h 4067999"/>
              <a:gd name="connsiteX19" fmla="*/ 2141581 w 9143999"/>
              <a:gd name="connsiteY19" fmla="*/ 5374 h 4067999"/>
              <a:gd name="connsiteX20" fmla="*/ 2160336 w 9143999"/>
              <a:gd name="connsiteY20" fmla="*/ 0 h 4067999"/>
              <a:gd name="connsiteX21" fmla="*/ 2190148 w 9143999"/>
              <a:gd name="connsiteY21" fmla="*/ 0 h 4067999"/>
              <a:gd name="connsiteX22" fmla="*/ 2220091 w 9143999"/>
              <a:gd name="connsiteY22" fmla="*/ 4391 h 4067999"/>
              <a:gd name="connsiteX23" fmla="*/ 2170428 w 9143999"/>
              <a:gd name="connsiteY23" fmla="*/ 233378 h 4067999"/>
              <a:gd name="connsiteX24" fmla="*/ 2621895 w 9143999"/>
              <a:gd name="connsiteY24" fmla="*/ 5374 h 4067999"/>
              <a:gd name="connsiteX25" fmla="*/ 2640649 w 9143999"/>
              <a:gd name="connsiteY25" fmla="*/ 0 h 4067999"/>
              <a:gd name="connsiteX26" fmla="*/ 2670462 w 9143999"/>
              <a:gd name="connsiteY26" fmla="*/ 0 h 4067999"/>
              <a:gd name="connsiteX27" fmla="*/ 2700405 w 9143999"/>
              <a:gd name="connsiteY27" fmla="*/ 4391 h 4067999"/>
              <a:gd name="connsiteX28" fmla="*/ 2650742 w 9143999"/>
              <a:gd name="connsiteY28" fmla="*/ 233378 h 4067999"/>
              <a:gd name="connsiteX29" fmla="*/ 3102208 w 9143999"/>
              <a:gd name="connsiteY29" fmla="*/ 5374 h 4067999"/>
              <a:gd name="connsiteX30" fmla="*/ 3120963 w 9143999"/>
              <a:gd name="connsiteY30" fmla="*/ 0 h 4067999"/>
              <a:gd name="connsiteX31" fmla="*/ 6993300 w 9143999"/>
              <a:gd name="connsiteY31" fmla="*/ 0 h 4067999"/>
              <a:gd name="connsiteX32" fmla="*/ 7023267 w 9143999"/>
              <a:gd name="connsiteY32" fmla="*/ 4392 h 4067999"/>
              <a:gd name="connsiteX33" fmla="*/ 6973568 w 9143999"/>
              <a:gd name="connsiteY33" fmla="*/ 233378 h 4067999"/>
              <a:gd name="connsiteX34" fmla="*/ 7425035 w 9143999"/>
              <a:gd name="connsiteY34" fmla="*/ 5374 h 4067999"/>
              <a:gd name="connsiteX35" fmla="*/ 7443790 w 9143999"/>
              <a:gd name="connsiteY35" fmla="*/ 0 h 4067999"/>
              <a:gd name="connsiteX36" fmla="*/ 7473600 w 9143999"/>
              <a:gd name="connsiteY36" fmla="*/ 0 h 4067999"/>
              <a:gd name="connsiteX37" fmla="*/ 7503545 w 9143999"/>
              <a:gd name="connsiteY37" fmla="*/ 4392 h 4067999"/>
              <a:gd name="connsiteX38" fmla="*/ 7453882 w 9143999"/>
              <a:gd name="connsiteY38" fmla="*/ 233378 h 4067999"/>
              <a:gd name="connsiteX39" fmla="*/ 7905348 w 9143999"/>
              <a:gd name="connsiteY39" fmla="*/ 5374 h 4067999"/>
              <a:gd name="connsiteX40" fmla="*/ 7924104 w 9143999"/>
              <a:gd name="connsiteY40" fmla="*/ 0 h 4067999"/>
              <a:gd name="connsiteX41" fmla="*/ 7953914 w 9143999"/>
              <a:gd name="connsiteY41" fmla="*/ 0 h 4067999"/>
              <a:gd name="connsiteX42" fmla="*/ 7983859 w 9143999"/>
              <a:gd name="connsiteY42" fmla="*/ 4392 h 4067999"/>
              <a:gd name="connsiteX43" fmla="*/ 7934196 w 9143999"/>
              <a:gd name="connsiteY43" fmla="*/ 233378 h 4067999"/>
              <a:gd name="connsiteX44" fmla="*/ 8385663 w 9143999"/>
              <a:gd name="connsiteY44" fmla="*/ 5374 h 4067999"/>
              <a:gd name="connsiteX45" fmla="*/ 8404418 w 9143999"/>
              <a:gd name="connsiteY45" fmla="*/ 0 h 4067999"/>
              <a:gd name="connsiteX46" fmla="*/ 8434228 w 9143999"/>
              <a:gd name="connsiteY46" fmla="*/ 0 h 4067999"/>
              <a:gd name="connsiteX47" fmla="*/ 8464173 w 9143999"/>
              <a:gd name="connsiteY47" fmla="*/ 4392 h 4067999"/>
              <a:gd name="connsiteX48" fmla="*/ 8414510 w 9143999"/>
              <a:gd name="connsiteY48" fmla="*/ 233378 h 4067999"/>
              <a:gd name="connsiteX49" fmla="*/ 8865976 w 9143999"/>
              <a:gd name="connsiteY49" fmla="*/ 5374 h 4067999"/>
              <a:gd name="connsiteX50" fmla="*/ 8884732 w 9143999"/>
              <a:gd name="connsiteY50" fmla="*/ 0 h 4067999"/>
              <a:gd name="connsiteX51" fmla="*/ 8914542 w 9143999"/>
              <a:gd name="connsiteY51" fmla="*/ 0 h 4067999"/>
              <a:gd name="connsiteX52" fmla="*/ 8944487 w 9143999"/>
              <a:gd name="connsiteY52" fmla="*/ 4392 h 4067999"/>
              <a:gd name="connsiteX53" fmla="*/ 8894824 w 9143999"/>
              <a:gd name="connsiteY53" fmla="*/ 233378 h 4067999"/>
              <a:gd name="connsiteX54" fmla="*/ 9106840 w 9143999"/>
              <a:gd name="connsiteY54" fmla="*/ 224414 h 4067999"/>
              <a:gd name="connsiteX55" fmla="*/ 9143999 w 9143999"/>
              <a:gd name="connsiteY55" fmla="*/ 191559 h 4067999"/>
              <a:gd name="connsiteX56" fmla="*/ 9143999 w 9143999"/>
              <a:gd name="connsiteY56" fmla="*/ 259386 h 4067999"/>
              <a:gd name="connsiteX57" fmla="*/ 9107454 w 9143999"/>
              <a:gd name="connsiteY57" fmla="*/ 291685 h 4067999"/>
              <a:gd name="connsiteX58" fmla="*/ 8894824 w 9143999"/>
              <a:gd name="connsiteY58" fmla="*/ 469775 h 4067999"/>
              <a:gd name="connsiteX59" fmla="*/ 8894824 w 9143999"/>
              <a:gd name="connsiteY59" fmla="*/ 233504 h 4067999"/>
              <a:gd name="connsiteX60" fmla="*/ 8414510 w 9143999"/>
              <a:gd name="connsiteY60" fmla="*/ 469775 h 4067999"/>
              <a:gd name="connsiteX61" fmla="*/ 8414510 w 9143999"/>
              <a:gd name="connsiteY61" fmla="*/ 706044 h 4067999"/>
              <a:gd name="connsiteX62" fmla="*/ 8894824 w 9143999"/>
              <a:gd name="connsiteY62" fmla="*/ 469775 h 4067999"/>
              <a:gd name="connsiteX63" fmla="*/ 8894824 w 9143999"/>
              <a:gd name="connsiteY63" fmla="*/ 706044 h 4067999"/>
              <a:gd name="connsiteX64" fmla="*/ 9106839 w 9143999"/>
              <a:gd name="connsiteY64" fmla="*/ 697081 h 4067999"/>
              <a:gd name="connsiteX65" fmla="*/ 9143999 w 9143999"/>
              <a:gd name="connsiteY65" fmla="*/ 664225 h 4067999"/>
              <a:gd name="connsiteX66" fmla="*/ 9143999 w 9143999"/>
              <a:gd name="connsiteY66" fmla="*/ 731926 h 4067999"/>
              <a:gd name="connsiteX67" fmla="*/ 9107454 w 9143999"/>
              <a:gd name="connsiteY67" fmla="*/ 764225 h 4067999"/>
              <a:gd name="connsiteX68" fmla="*/ 8894824 w 9143999"/>
              <a:gd name="connsiteY68" fmla="*/ 942314 h 4067999"/>
              <a:gd name="connsiteX69" fmla="*/ 8894824 w 9143999"/>
              <a:gd name="connsiteY69" fmla="*/ 706044 h 4067999"/>
              <a:gd name="connsiteX70" fmla="*/ 8414510 w 9143999"/>
              <a:gd name="connsiteY70" fmla="*/ 942314 h 4067999"/>
              <a:gd name="connsiteX71" fmla="*/ 8414510 w 9143999"/>
              <a:gd name="connsiteY71" fmla="*/ 1178585 h 4067999"/>
              <a:gd name="connsiteX72" fmla="*/ 8894824 w 9143999"/>
              <a:gd name="connsiteY72" fmla="*/ 942314 h 4067999"/>
              <a:gd name="connsiteX73" fmla="*/ 8894824 w 9143999"/>
              <a:gd name="connsiteY73" fmla="*/ 1178585 h 4067999"/>
              <a:gd name="connsiteX74" fmla="*/ 9106839 w 9143999"/>
              <a:gd name="connsiteY74" fmla="*/ 1169621 h 4067999"/>
              <a:gd name="connsiteX75" fmla="*/ 9143999 w 9143999"/>
              <a:gd name="connsiteY75" fmla="*/ 1136765 h 4067999"/>
              <a:gd name="connsiteX76" fmla="*/ 9143999 w 9143999"/>
              <a:gd name="connsiteY76" fmla="*/ 4067999 h 4067999"/>
              <a:gd name="connsiteX77" fmla="*/ 0 w 9143999"/>
              <a:gd name="connsiteY77" fmla="*/ 4067999 h 4067999"/>
              <a:gd name="connsiteX78" fmla="*/ 0 w 9143999"/>
              <a:gd name="connsiteY78" fmla="*/ 680162 h 4067999"/>
              <a:gd name="connsiteX79" fmla="*/ 36544 w 9143999"/>
              <a:gd name="connsiteY79" fmla="*/ 647864 h 4067999"/>
              <a:gd name="connsiteX80" fmla="*/ 249173 w 9143999"/>
              <a:gd name="connsiteY80" fmla="*/ 469774 h 4067999"/>
              <a:gd name="connsiteX81" fmla="*/ 249173 w 9143999"/>
              <a:gd name="connsiteY81" fmla="*/ 706044 h 4067999"/>
              <a:gd name="connsiteX82" fmla="*/ 729488 w 9143999"/>
              <a:gd name="connsiteY82" fmla="*/ 469774 h 4067999"/>
              <a:gd name="connsiteX83" fmla="*/ 729488 w 9143999"/>
              <a:gd name="connsiteY83" fmla="*/ 706044 h 4067999"/>
              <a:gd name="connsiteX84" fmla="*/ 1209802 w 9143999"/>
              <a:gd name="connsiteY84" fmla="*/ 469774 h 4067999"/>
              <a:gd name="connsiteX85" fmla="*/ 1209802 w 9143999"/>
              <a:gd name="connsiteY85" fmla="*/ 706044 h 4067999"/>
              <a:gd name="connsiteX86" fmla="*/ 1690115 w 9143999"/>
              <a:gd name="connsiteY86" fmla="*/ 469774 h 4067999"/>
              <a:gd name="connsiteX87" fmla="*/ 1690115 w 9143999"/>
              <a:gd name="connsiteY87" fmla="*/ 233504 h 4067999"/>
              <a:gd name="connsiteX88" fmla="*/ 1209802 w 9143999"/>
              <a:gd name="connsiteY88" fmla="*/ 469774 h 4067999"/>
              <a:gd name="connsiteX89" fmla="*/ 1209802 w 9143999"/>
              <a:gd name="connsiteY89" fmla="*/ 233504 h 4067999"/>
              <a:gd name="connsiteX90" fmla="*/ 729488 w 9143999"/>
              <a:gd name="connsiteY90" fmla="*/ 469774 h 4067999"/>
              <a:gd name="connsiteX91" fmla="*/ 729488 w 9143999"/>
              <a:gd name="connsiteY91" fmla="*/ 233504 h 4067999"/>
              <a:gd name="connsiteX92" fmla="*/ 249173 w 9143999"/>
              <a:gd name="connsiteY92" fmla="*/ 469774 h 4067999"/>
              <a:gd name="connsiteX93" fmla="*/ 249173 w 9143999"/>
              <a:gd name="connsiteY93" fmla="*/ 233504 h 4067999"/>
              <a:gd name="connsiteX94" fmla="*/ 37214 w 9143999"/>
              <a:gd name="connsiteY94" fmla="*/ 242434 h 4067999"/>
              <a:gd name="connsiteX95" fmla="*/ 0 w 9143999"/>
              <a:gd name="connsiteY95" fmla="*/ 275325 h 4067999"/>
              <a:gd name="connsiteX96" fmla="*/ 0 w 9143999"/>
              <a:gd name="connsiteY96" fmla="*/ 207495 h 4067999"/>
              <a:gd name="connsiteX97" fmla="*/ 36543 w 9143999"/>
              <a:gd name="connsiteY97" fmla="*/ 175197 h 4067999"/>
              <a:gd name="connsiteX98" fmla="*/ 220325 w 9143999"/>
              <a:gd name="connsiteY98" fmla="*/ 5395 h 406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9143999" h="4067999">
                <a:moveTo>
                  <a:pt x="239105" y="0"/>
                </a:moveTo>
                <a:lnTo>
                  <a:pt x="268893" y="0"/>
                </a:lnTo>
                <a:lnTo>
                  <a:pt x="298836" y="4391"/>
                </a:lnTo>
                <a:cubicBezTo>
                  <a:pt x="402804" y="37186"/>
                  <a:pt x="418750" y="172188"/>
                  <a:pt x="249173" y="233378"/>
                </a:cubicBezTo>
                <a:cubicBezTo>
                  <a:pt x="465867" y="359629"/>
                  <a:pt x="559778" y="63657"/>
                  <a:pt x="700639" y="5395"/>
                </a:cubicBezTo>
                <a:lnTo>
                  <a:pt x="719420" y="0"/>
                </a:lnTo>
                <a:lnTo>
                  <a:pt x="749207" y="0"/>
                </a:lnTo>
                <a:lnTo>
                  <a:pt x="779150" y="4391"/>
                </a:lnTo>
                <a:cubicBezTo>
                  <a:pt x="883118" y="37186"/>
                  <a:pt x="899064" y="172188"/>
                  <a:pt x="729487" y="233378"/>
                </a:cubicBezTo>
                <a:cubicBezTo>
                  <a:pt x="946181" y="359629"/>
                  <a:pt x="1040092" y="63546"/>
                  <a:pt x="1180953" y="5374"/>
                </a:cubicBezTo>
                <a:lnTo>
                  <a:pt x="1199708" y="0"/>
                </a:lnTo>
                <a:lnTo>
                  <a:pt x="1229521" y="0"/>
                </a:lnTo>
                <a:lnTo>
                  <a:pt x="1259464" y="4391"/>
                </a:lnTo>
                <a:cubicBezTo>
                  <a:pt x="1363432" y="37186"/>
                  <a:pt x="1379378" y="172188"/>
                  <a:pt x="1209801" y="233378"/>
                </a:cubicBezTo>
                <a:cubicBezTo>
                  <a:pt x="1426614" y="359629"/>
                  <a:pt x="1520421" y="63546"/>
                  <a:pt x="1661268" y="5374"/>
                </a:cubicBezTo>
                <a:lnTo>
                  <a:pt x="1680023" y="0"/>
                </a:lnTo>
                <a:lnTo>
                  <a:pt x="1709835" y="0"/>
                </a:lnTo>
                <a:lnTo>
                  <a:pt x="1739778" y="4391"/>
                </a:lnTo>
                <a:cubicBezTo>
                  <a:pt x="1843746" y="37186"/>
                  <a:pt x="1859692" y="172188"/>
                  <a:pt x="1690115" y="233378"/>
                </a:cubicBezTo>
                <a:cubicBezTo>
                  <a:pt x="1906809" y="359629"/>
                  <a:pt x="2000720" y="63546"/>
                  <a:pt x="2141581" y="5374"/>
                </a:cubicBezTo>
                <a:lnTo>
                  <a:pt x="2160336" y="0"/>
                </a:lnTo>
                <a:lnTo>
                  <a:pt x="2190148" y="0"/>
                </a:lnTo>
                <a:lnTo>
                  <a:pt x="2220091" y="4391"/>
                </a:lnTo>
                <a:cubicBezTo>
                  <a:pt x="2324059" y="37186"/>
                  <a:pt x="2340005" y="172188"/>
                  <a:pt x="2170428" y="233378"/>
                </a:cubicBezTo>
                <a:cubicBezTo>
                  <a:pt x="2387241" y="359628"/>
                  <a:pt x="2481047" y="63546"/>
                  <a:pt x="2621895" y="5374"/>
                </a:cubicBezTo>
                <a:lnTo>
                  <a:pt x="2640649" y="0"/>
                </a:lnTo>
                <a:lnTo>
                  <a:pt x="2670462" y="0"/>
                </a:lnTo>
                <a:lnTo>
                  <a:pt x="2700405" y="4391"/>
                </a:lnTo>
                <a:cubicBezTo>
                  <a:pt x="2804373" y="37186"/>
                  <a:pt x="2820319" y="172188"/>
                  <a:pt x="2650742" y="233378"/>
                </a:cubicBezTo>
                <a:cubicBezTo>
                  <a:pt x="2867436" y="359628"/>
                  <a:pt x="2961347" y="63546"/>
                  <a:pt x="3102208" y="5374"/>
                </a:cubicBezTo>
                <a:lnTo>
                  <a:pt x="3120963" y="0"/>
                </a:lnTo>
                <a:lnTo>
                  <a:pt x="6993300" y="0"/>
                </a:lnTo>
                <a:lnTo>
                  <a:pt x="7023267" y="4392"/>
                </a:lnTo>
                <a:cubicBezTo>
                  <a:pt x="7127296" y="37186"/>
                  <a:pt x="7143145" y="172188"/>
                  <a:pt x="6973568" y="233378"/>
                </a:cubicBezTo>
                <a:cubicBezTo>
                  <a:pt x="7190381" y="359629"/>
                  <a:pt x="7284187" y="63546"/>
                  <a:pt x="7425035" y="5374"/>
                </a:cubicBezTo>
                <a:lnTo>
                  <a:pt x="7443790" y="0"/>
                </a:lnTo>
                <a:lnTo>
                  <a:pt x="7473600" y="0"/>
                </a:lnTo>
                <a:lnTo>
                  <a:pt x="7503545" y="4392"/>
                </a:lnTo>
                <a:cubicBezTo>
                  <a:pt x="7607513" y="37186"/>
                  <a:pt x="7623459" y="172188"/>
                  <a:pt x="7453882" y="233378"/>
                </a:cubicBezTo>
                <a:cubicBezTo>
                  <a:pt x="7670576" y="359629"/>
                  <a:pt x="7764487" y="63546"/>
                  <a:pt x="7905348" y="5374"/>
                </a:cubicBezTo>
                <a:lnTo>
                  <a:pt x="7924104" y="0"/>
                </a:lnTo>
                <a:lnTo>
                  <a:pt x="7953914" y="0"/>
                </a:lnTo>
                <a:lnTo>
                  <a:pt x="7983859" y="4392"/>
                </a:lnTo>
                <a:cubicBezTo>
                  <a:pt x="8087827" y="37186"/>
                  <a:pt x="8103773" y="172188"/>
                  <a:pt x="7934196" y="233378"/>
                </a:cubicBezTo>
                <a:cubicBezTo>
                  <a:pt x="8151010" y="359629"/>
                  <a:pt x="8244816" y="63546"/>
                  <a:pt x="8385663" y="5374"/>
                </a:cubicBezTo>
                <a:lnTo>
                  <a:pt x="8404418" y="0"/>
                </a:lnTo>
                <a:lnTo>
                  <a:pt x="8434228" y="0"/>
                </a:lnTo>
                <a:lnTo>
                  <a:pt x="8464173" y="4392"/>
                </a:lnTo>
                <a:cubicBezTo>
                  <a:pt x="8568140" y="37186"/>
                  <a:pt x="8584087" y="172188"/>
                  <a:pt x="8414510" y="233378"/>
                </a:cubicBezTo>
                <a:cubicBezTo>
                  <a:pt x="8631204" y="359629"/>
                  <a:pt x="8725115" y="63546"/>
                  <a:pt x="8865976" y="5374"/>
                </a:cubicBezTo>
                <a:lnTo>
                  <a:pt x="8884732" y="0"/>
                </a:lnTo>
                <a:lnTo>
                  <a:pt x="8914542" y="0"/>
                </a:lnTo>
                <a:lnTo>
                  <a:pt x="8944487" y="4392"/>
                </a:lnTo>
                <a:cubicBezTo>
                  <a:pt x="9048455" y="37186"/>
                  <a:pt x="9064402" y="172188"/>
                  <a:pt x="8894824" y="233378"/>
                </a:cubicBezTo>
                <a:cubicBezTo>
                  <a:pt x="8981550" y="283879"/>
                  <a:pt x="9048594" y="266805"/>
                  <a:pt x="9106840" y="224414"/>
                </a:cubicBezTo>
                <a:lnTo>
                  <a:pt x="9143999" y="191559"/>
                </a:lnTo>
                <a:lnTo>
                  <a:pt x="9143999" y="259386"/>
                </a:lnTo>
                <a:lnTo>
                  <a:pt x="9107454" y="291685"/>
                </a:lnTo>
                <a:cubicBezTo>
                  <a:pt x="9035985" y="364435"/>
                  <a:pt x="8973691" y="457169"/>
                  <a:pt x="8894824" y="469775"/>
                </a:cubicBezTo>
                <a:cubicBezTo>
                  <a:pt x="8749536" y="469775"/>
                  <a:pt x="8701022" y="303435"/>
                  <a:pt x="8894824" y="233504"/>
                </a:cubicBezTo>
                <a:cubicBezTo>
                  <a:pt x="8663684" y="98836"/>
                  <a:pt x="8572244" y="444564"/>
                  <a:pt x="8414510" y="469775"/>
                </a:cubicBezTo>
                <a:cubicBezTo>
                  <a:pt x="8559925" y="469775"/>
                  <a:pt x="8608312" y="636114"/>
                  <a:pt x="8414510" y="706044"/>
                </a:cubicBezTo>
                <a:cubicBezTo>
                  <a:pt x="8645777" y="840712"/>
                  <a:pt x="8737090" y="494859"/>
                  <a:pt x="8894824" y="469775"/>
                </a:cubicBezTo>
                <a:cubicBezTo>
                  <a:pt x="9040112" y="469775"/>
                  <a:pt x="9088626" y="636114"/>
                  <a:pt x="8894824" y="706044"/>
                </a:cubicBezTo>
                <a:cubicBezTo>
                  <a:pt x="8981549" y="756545"/>
                  <a:pt x="9048593" y="739472"/>
                  <a:pt x="9106839" y="697081"/>
                </a:cubicBezTo>
                <a:lnTo>
                  <a:pt x="9143999" y="664225"/>
                </a:lnTo>
                <a:lnTo>
                  <a:pt x="9143999" y="731926"/>
                </a:lnTo>
                <a:lnTo>
                  <a:pt x="9107454" y="764225"/>
                </a:lnTo>
                <a:cubicBezTo>
                  <a:pt x="9035985" y="836975"/>
                  <a:pt x="8973691" y="929710"/>
                  <a:pt x="8894824" y="942314"/>
                </a:cubicBezTo>
                <a:cubicBezTo>
                  <a:pt x="8749536" y="942314"/>
                  <a:pt x="8701022" y="775975"/>
                  <a:pt x="8894824" y="706044"/>
                </a:cubicBezTo>
                <a:cubicBezTo>
                  <a:pt x="8663684" y="571377"/>
                  <a:pt x="8572244" y="917104"/>
                  <a:pt x="8414510" y="942314"/>
                </a:cubicBezTo>
                <a:cubicBezTo>
                  <a:pt x="8559925" y="942314"/>
                  <a:pt x="8608312" y="1108654"/>
                  <a:pt x="8414510" y="1178585"/>
                </a:cubicBezTo>
                <a:cubicBezTo>
                  <a:pt x="8645777" y="1313252"/>
                  <a:pt x="8737090" y="967399"/>
                  <a:pt x="8894824" y="942314"/>
                </a:cubicBezTo>
                <a:cubicBezTo>
                  <a:pt x="9040112" y="942314"/>
                  <a:pt x="9088626" y="1108654"/>
                  <a:pt x="8894824" y="1178585"/>
                </a:cubicBezTo>
                <a:cubicBezTo>
                  <a:pt x="8981549" y="1229085"/>
                  <a:pt x="9048593" y="1212012"/>
                  <a:pt x="9106839" y="1169621"/>
                </a:cubicBezTo>
                <a:lnTo>
                  <a:pt x="9143999" y="1136765"/>
                </a:lnTo>
                <a:lnTo>
                  <a:pt x="9143999" y="4067999"/>
                </a:lnTo>
                <a:lnTo>
                  <a:pt x="0" y="4067999"/>
                </a:lnTo>
                <a:lnTo>
                  <a:pt x="0" y="680162"/>
                </a:lnTo>
                <a:lnTo>
                  <a:pt x="36544" y="647864"/>
                </a:lnTo>
                <a:cubicBezTo>
                  <a:pt x="108013" y="575114"/>
                  <a:pt x="170306" y="482380"/>
                  <a:pt x="249173" y="469774"/>
                </a:cubicBezTo>
                <a:cubicBezTo>
                  <a:pt x="394461" y="469774"/>
                  <a:pt x="442975" y="636114"/>
                  <a:pt x="249173" y="706044"/>
                </a:cubicBezTo>
                <a:cubicBezTo>
                  <a:pt x="480440" y="840712"/>
                  <a:pt x="571753" y="494858"/>
                  <a:pt x="729488" y="469774"/>
                </a:cubicBezTo>
                <a:cubicBezTo>
                  <a:pt x="874775" y="469774"/>
                  <a:pt x="923289" y="636114"/>
                  <a:pt x="729488" y="706044"/>
                </a:cubicBezTo>
                <a:cubicBezTo>
                  <a:pt x="960627" y="840712"/>
                  <a:pt x="1052068" y="494858"/>
                  <a:pt x="1209802" y="469774"/>
                </a:cubicBezTo>
                <a:cubicBezTo>
                  <a:pt x="1355089" y="469774"/>
                  <a:pt x="1403604" y="636114"/>
                  <a:pt x="1209802" y="706044"/>
                </a:cubicBezTo>
                <a:cubicBezTo>
                  <a:pt x="1441069" y="840712"/>
                  <a:pt x="1532381" y="494858"/>
                  <a:pt x="1690115" y="469774"/>
                </a:cubicBezTo>
                <a:cubicBezTo>
                  <a:pt x="1544827" y="469774"/>
                  <a:pt x="1496314" y="303435"/>
                  <a:pt x="1690115" y="233504"/>
                </a:cubicBezTo>
                <a:cubicBezTo>
                  <a:pt x="1458975" y="98836"/>
                  <a:pt x="1367535" y="444564"/>
                  <a:pt x="1209802" y="469774"/>
                </a:cubicBezTo>
                <a:cubicBezTo>
                  <a:pt x="1064513" y="469774"/>
                  <a:pt x="1015999" y="303435"/>
                  <a:pt x="1209802" y="233504"/>
                </a:cubicBezTo>
                <a:cubicBezTo>
                  <a:pt x="978661" y="98836"/>
                  <a:pt x="887222" y="444564"/>
                  <a:pt x="729488" y="469774"/>
                </a:cubicBezTo>
                <a:cubicBezTo>
                  <a:pt x="584199" y="469774"/>
                  <a:pt x="535685" y="303435"/>
                  <a:pt x="729488" y="233504"/>
                </a:cubicBezTo>
                <a:cubicBezTo>
                  <a:pt x="498348" y="98836"/>
                  <a:pt x="406907" y="444564"/>
                  <a:pt x="249173" y="469774"/>
                </a:cubicBezTo>
                <a:cubicBezTo>
                  <a:pt x="103885" y="469774"/>
                  <a:pt x="55371" y="303435"/>
                  <a:pt x="249173" y="233504"/>
                </a:cubicBezTo>
                <a:cubicBezTo>
                  <a:pt x="162496" y="183004"/>
                  <a:pt x="95464" y="200059"/>
                  <a:pt x="37214" y="242434"/>
                </a:cubicBezTo>
                <a:lnTo>
                  <a:pt x="0" y="275325"/>
                </a:lnTo>
                <a:lnTo>
                  <a:pt x="0" y="207495"/>
                </a:lnTo>
                <a:lnTo>
                  <a:pt x="36543" y="175197"/>
                </a:lnTo>
                <a:cubicBezTo>
                  <a:pt x="99079" y="111541"/>
                  <a:pt x="154589" y="32584"/>
                  <a:pt x="220325" y="5395"/>
                </a:cubicBezTo>
                <a:close/>
              </a:path>
            </a:pathLst>
          </a:custGeom>
          <a:solidFill>
            <a:srgbClr val="095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07867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Stadhuis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4198433"/>
            <a:ext cx="7151763" cy="940636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09526A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58328308-51A5-D741-BCD4-4285ED79CE7F}"/>
              </a:ext>
            </a:extLst>
          </p:cNvPr>
          <p:cNvSpPr/>
          <p:nvPr userDrawn="1"/>
        </p:nvSpPr>
        <p:spPr>
          <a:xfrm>
            <a:off x="2" y="4432"/>
            <a:ext cx="9143999" cy="4194000"/>
          </a:xfrm>
          <a:custGeom>
            <a:avLst/>
            <a:gdLst>
              <a:gd name="connsiteX0" fmla="*/ 8756092 w 9143999"/>
              <a:gd name="connsiteY0" fmla="*/ 3585146 h 4194000"/>
              <a:gd name="connsiteX1" fmla="*/ 9143999 w 9143999"/>
              <a:gd name="connsiteY1" fmla="*/ 3585146 h 4194000"/>
              <a:gd name="connsiteX2" fmla="*/ 9143999 w 9143999"/>
              <a:gd name="connsiteY2" fmla="*/ 3889573 h 4194000"/>
              <a:gd name="connsiteX3" fmla="*/ 9130361 w 9143999"/>
              <a:gd name="connsiteY3" fmla="*/ 3889573 h 4194000"/>
              <a:gd name="connsiteX4" fmla="*/ 9130361 w 9143999"/>
              <a:gd name="connsiteY4" fmla="*/ 3857775 h 4194000"/>
              <a:gd name="connsiteX5" fmla="*/ 9113089 w 9143999"/>
              <a:gd name="connsiteY5" fmla="*/ 3857775 h 4194000"/>
              <a:gd name="connsiteX6" fmla="*/ 9113089 w 9143999"/>
              <a:gd name="connsiteY6" fmla="*/ 3825977 h 4194000"/>
              <a:gd name="connsiteX7" fmla="*/ 9095943 w 9143999"/>
              <a:gd name="connsiteY7" fmla="*/ 3825977 h 4194000"/>
              <a:gd name="connsiteX8" fmla="*/ 9095943 w 9143999"/>
              <a:gd name="connsiteY8" fmla="*/ 3794179 h 4194000"/>
              <a:gd name="connsiteX9" fmla="*/ 9078672 w 9143999"/>
              <a:gd name="connsiteY9" fmla="*/ 3794179 h 4194000"/>
              <a:gd name="connsiteX10" fmla="*/ 9078672 w 9143999"/>
              <a:gd name="connsiteY10" fmla="*/ 3762380 h 4194000"/>
              <a:gd name="connsiteX11" fmla="*/ 9061400 w 9143999"/>
              <a:gd name="connsiteY11" fmla="*/ 3762380 h 4194000"/>
              <a:gd name="connsiteX12" fmla="*/ 9061400 w 9143999"/>
              <a:gd name="connsiteY12" fmla="*/ 3794179 h 4194000"/>
              <a:gd name="connsiteX13" fmla="*/ 9044128 w 9143999"/>
              <a:gd name="connsiteY13" fmla="*/ 3794179 h 4194000"/>
              <a:gd name="connsiteX14" fmla="*/ 9044128 w 9143999"/>
              <a:gd name="connsiteY14" fmla="*/ 3825977 h 4194000"/>
              <a:gd name="connsiteX15" fmla="*/ 9026982 w 9143999"/>
              <a:gd name="connsiteY15" fmla="*/ 3825977 h 4194000"/>
              <a:gd name="connsiteX16" fmla="*/ 9026982 w 9143999"/>
              <a:gd name="connsiteY16" fmla="*/ 3857775 h 4194000"/>
              <a:gd name="connsiteX17" fmla="*/ 9009711 w 9143999"/>
              <a:gd name="connsiteY17" fmla="*/ 3857775 h 4194000"/>
              <a:gd name="connsiteX18" fmla="*/ 9009711 w 9143999"/>
              <a:gd name="connsiteY18" fmla="*/ 3889573 h 4194000"/>
              <a:gd name="connsiteX19" fmla="*/ 8996884 w 9143999"/>
              <a:gd name="connsiteY19" fmla="*/ 3889573 h 4194000"/>
              <a:gd name="connsiteX20" fmla="*/ 8996884 w 9143999"/>
              <a:gd name="connsiteY20" fmla="*/ 3858282 h 4194000"/>
              <a:gd name="connsiteX21" fmla="*/ 8979612 w 9143999"/>
              <a:gd name="connsiteY21" fmla="*/ 3858282 h 4194000"/>
              <a:gd name="connsiteX22" fmla="*/ 8979612 w 9143999"/>
              <a:gd name="connsiteY22" fmla="*/ 3826483 h 4194000"/>
              <a:gd name="connsiteX23" fmla="*/ 8962467 w 9143999"/>
              <a:gd name="connsiteY23" fmla="*/ 3826483 h 4194000"/>
              <a:gd name="connsiteX24" fmla="*/ 8962467 w 9143999"/>
              <a:gd name="connsiteY24" fmla="*/ 3794685 h 4194000"/>
              <a:gd name="connsiteX25" fmla="*/ 8945194 w 9143999"/>
              <a:gd name="connsiteY25" fmla="*/ 3794685 h 4194000"/>
              <a:gd name="connsiteX26" fmla="*/ 8945194 w 9143999"/>
              <a:gd name="connsiteY26" fmla="*/ 3762887 h 4194000"/>
              <a:gd name="connsiteX27" fmla="*/ 8937956 w 9143999"/>
              <a:gd name="connsiteY27" fmla="*/ 3762887 h 4194000"/>
              <a:gd name="connsiteX28" fmla="*/ 8928050 w 9143999"/>
              <a:gd name="connsiteY28" fmla="*/ 3762887 h 4194000"/>
              <a:gd name="connsiteX29" fmla="*/ 8928050 w 9143999"/>
              <a:gd name="connsiteY29" fmla="*/ 3731089 h 4194000"/>
              <a:gd name="connsiteX30" fmla="*/ 8910905 w 9143999"/>
              <a:gd name="connsiteY30" fmla="*/ 3731089 h 4194000"/>
              <a:gd name="connsiteX31" fmla="*/ 8910905 w 9143999"/>
              <a:gd name="connsiteY31" fmla="*/ 3699290 h 4194000"/>
              <a:gd name="connsiteX32" fmla="*/ 8893632 w 9143999"/>
              <a:gd name="connsiteY32" fmla="*/ 3699290 h 4194000"/>
              <a:gd name="connsiteX33" fmla="*/ 8893632 w 9143999"/>
              <a:gd name="connsiteY33" fmla="*/ 3667492 h 4194000"/>
              <a:gd name="connsiteX34" fmla="*/ 8876488 w 9143999"/>
              <a:gd name="connsiteY34" fmla="*/ 3667492 h 4194000"/>
              <a:gd name="connsiteX35" fmla="*/ 8876488 w 9143999"/>
              <a:gd name="connsiteY35" fmla="*/ 3699290 h 4194000"/>
              <a:gd name="connsiteX36" fmla="*/ 8870645 w 9143999"/>
              <a:gd name="connsiteY36" fmla="*/ 3699290 h 4194000"/>
              <a:gd name="connsiteX37" fmla="*/ 8859343 w 9143999"/>
              <a:gd name="connsiteY37" fmla="*/ 3699290 h 4194000"/>
              <a:gd name="connsiteX38" fmla="*/ 8859343 w 9143999"/>
              <a:gd name="connsiteY38" fmla="*/ 3731089 h 4194000"/>
              <a:gd name="connsiteX39" fmla="*/ 8842070 w 9143999"/>
              <a:gd name="connsiteY39" fmla="*/ 3731089 h 4194000"/>
              <a:gd name="connsiteX40" fmla="*/ 8842070 w 9143999"/>
              <a:gd name="connsiteY40" fmla="*/ 3762887 h 4194000"/>
              <a:gd name="connsiteX41" fmla="*/ 8838642 w 9143999"/>
              <a:gd name="connsiteY41" fmla="*/ 3762887 h 4194000"/>
              <a:gd name="connsiteX42" fmla="*/ 8824926 w 9143999"/>
              <a:gd name="connsiteY42" fmla="*/ 3762887 h 4194000"/>
              <a:gd name="connsiteX43" fmla="*/ 8824926 w 9143999"/>
              <a:gd name="connsiteY43" fmla="*/ 3794685 h 4194000"/>
              <a:gd name="connsiteX44" fmla="*/ 8807654 w 9143999"/>
              <a:gd name="connsiteY44" fmla="*/ 3794685 h 4194000"/>
              <a:gd name="connsiteX45" fmla="*/ 8807654 w 9143999"/>
              <a:gd name="connsiteY45" fmla="*/ 3826483 h 4194000"/>
              <a:gd name="connsiteX46" fmla="*/ 8790509 w 9143999"/>
              <a:gd name="connsiteY46" fmla="*/ 3826483 h 4194000"/>
              <a:gd name="connsiteX47" fmla="*/ 8790509 w 9143999"/>
              <a:gd name="connsiteY47" fmla="*/ 3858282 h 4194000"/>
              <a:gd name="connsiteX48" fmla="*/ 8773237 w 9143999"/>
              <a:gd name="connsiteY48" fmla="*/ 3858282 h 4194000"/>
              <a:gd name="connsiteX49" fmla="*/ 8773237 w 9143999"/>
              <a:gd name="connsiteY49" fmla="*/ 3890080 h 4194000"/>
              <a:gd name="connsiteX50" fmla="*/ 8771713 w 9143999"/>
              <a:gd name="connsiteY50" fmla="*/ 3890080 h 4194000"/>
              <a:gd name="connsiteX51" fmla="*/ 8756092 w 9143999"/>
              <a:gd name="connsiteY51" fmla="*/ 3890080 h 4194000"/>
              <a:gd name="connsiteX52" fmla="*/ 8756092 w 9143999"/>
              <a:gd name="connsiteY52" fmla="*/ 3889067 h 4194000"/>
              <a:gd name="connsiteX53" fmla="*/ 8756092 w 9143999"/>
              <a:gd name="connsiteY53" fmla="*/ 3879692 h 4194000"/>
              <a:gd name="connsiteX54" fmla="*/ 8756092 w 9143999"/>
              <a:gd name="connsiteY54" fmla="*/ 3855495 h 4194000"/>
              <a:gd name="connsiteX55" fmla="*/ 8092898 w 9143999"/>
              <a:gd name="connsiteY55" fmla="*/ 2449655 h 4194000"/>
              <a:gd name="connsiteX56" fmla="*/ 8092898 w 9143999"/>
              <a:gd name="connsiteY56" fmla="*/ 2481453 h 4194000"/>
              <a:gd name="connsiteX57" fmla="*/ 8087056 w 9143999"/>
              <a:gd name="connsiteY57" fmla="*/ 2481453 h 4194000"/>
              <a:gd name="connsiteX58" fmla="*/ 8075626 w 9143999"/>
              <a:gd name="connsiteY58" fmla="*/ 2481453 h 4194000"/>
              <a:gd name="connsiteX59" fmla="*/ 8075626 w 9143999"/>
              <a:gd name="connsiteY59" fmla="*/ 2513251 h 4194000"/>
              <a:gd name="connsiteX60" fmla="*/ 8058354 w 9143999"/>
              <a:gd name="connsiteY60" fmla="*/ 2513251 h 4194000"/>
              <a:gd name="connsiteX61" fmla="*/ 8058354 w 9143999"/>
              <a:gd name="connsiteY61" fmla="*/ 2545050 h 4194000"/>
              <a:gd name="connsiteX62" fmla="*/ 8054925 w 9143999"/>
              <a:gd name="connsiteY62" fmla="*/ 2545050 h 4194000"/>
              <a:gd name="connsiteX63" fmla="*/ 8041209 w 9143999"/>
              <a:gd name="connsiteY63" fmla="*/ 2545050 h 4194000"/>
              <a:gd name="connsiteX64" fmla="*/ 8041209 w 9143999"/>
              <a:gd name="connsiteY64" fmla="*/ 2576848 h 4194000"/>
              <a:gd name="connsiteX65" fmla="*/ 8023937 w 9143999"/>
              <a:gd name="connsiteY65" fmla="*/ 2576848 h 4194000"/>
              <a:gd name="connsiteX66" fmla="*/ 8023937 w 9143999"/>
              <a:gd name="connsiteY66" fmla="*/ 2608646 h 4194000"/>
              <a:gd name="connsiteX67" fmla="*/ 8006792 w 9143999"/>
              <a:gd name="connsiteY67" fmla="*/ 2608646 h 4194000"/>
              <a:gd name="connsiteX68" fmla="*/ 8006792 w 9143999"/>
              <a:gd name="connsiteY68" fmla="*/ 2640445 h 4194000"/>
              <a:gd name="connsiteX69" fmla="*/ 7989520 w 9143999"/>
              <a:gd name="connsiteY69" fmla="*/ 2640445 h 4194000"/>
              <a:gd name="connsiteX70" fmla="*/ 7989520 w 9143999"/>
              <a:gd name="connsiteY70" fmla="*/ 2672243 h 4194000"/>
              <a:gd name="connsiteX71" fmla="*/ 7987996 w 9143999"/>
              <a:gd name="connsiteY71" fmla="*/ 2672243 h 4194000"/>
              <a:gd name="connsiteX72" fmla="*/ 7972375 w 9143999"/>
              <a:gd name="connsiteY72" fmla="*/ 2672243 h 4194000"/>
              <a:gd name="connsiteX73" fmla="*/ 7972375 w 9143999"/>
              <a:gd name="connsiteY73" fmla="*/ 2681618 h 4194000"/>
              <a:gd name="connsiteX74" fmla="*/ 7972375 w 9143999"/>
              <a:gd name="connsiteY74" fmla="*/ 2705942 h 4194000"/>
              <a:gd name="connsiteX75" fmla="*/ 7972375 w 9143999"/>
              <a:gd name="connsiteY75" fmla="*/ 2976164 h 4194000"/>
              <a:gd name="connsiteX76" fmla="*/ 8364043 w 9143999"/>
              <a:gd name="connsiteY76" fmla="*/ 2976164 h 4194000"/>
              <a:gd name="connsiteX77" fmla="*/ 8364043 w 9143999"/>
              <a:gd name="connsiteY77" fmla="*/ 3248793 h 4194000"/>
              <a:gd name="connsiteX78" fmla="*/ 8364043 w 9143999"/>
              <a:gd name="connsiteY78" fmla="*/ 3270710 h 4194000"/>
              <a:gd name="connsiteX79" fmla="*/ 8364043 w 9143999"/>
              <a:gd name="connsiteY79" fmla="*/ 3280591 h 4194000"/>
              <a:gd name="connsiteX80" fmla="*/ 8346898 w 9143999"/>
              <a:gd name="connsiteY80" fmla="*/ 3280591 h 4194000"/>
              <a:gd name="connsiteX81" fmla="*/ 8346898 w 9143999"/>
              <a:gd name="connsiteY81" fmla="*/ 3248793 h 4194000"/>
              <a:gd name="connsiteX82" fmla="*/ 8329626 w 9143999"/>
              <a:gd name="connsiteY82" fmla="*/ 3248793 h 4194000"/>
              <a:gd name="connsiteX83" fmla="*/ 8329626 w 9143999"/>
              <a:gd name="connsiteY83" fmla="*/ 3216995 h 4194000"/>
              <a:gd name="connsiteX84" fmla="*/ 8312481 w 9143999"/>
              <a:gd name="connsiteY84" fmla="*/ 3216995 h 4194000"/>
              <a:gd name="connsiteX85" fmla="*/ 8312481 w 9143999"/>
              <a:gd name="connsiteY85" fmla="*/ 3185196 h 4194000"/>
              <a:gd name="connsiteX86" fmla="*/ 8295209 w 9143999"/>
              <a:gd name="connsiteY86" fmla="*/ 3185196 h 4194000"/>
              <a:gd name="connsiteX87" fmla="*/ 8295209 w 9143999"/>
              <a:gd name="connsiteY87" fmla="*/ 3153398 h 4194000"/>
              <a:gd name="connsiteX88" fmla="*/ 8277937 w 9143999"/>
              <a:gd name="connsiteY88" fmla="*/ 3153398 h 4194000"/>
              <a:gd name="connsiteX89" fmla="*/ 8277937 w 9143999"/>
              <a:gd name="connsiteY89" fmla="*/ 3185196 h 4194000"/>
              <a:gd name="connsiteX90" fmla="*/ 8260792 w 9143999"/>
              <a:gd name="connsiteY90" fmla="*/ 3185196 h 4194000"/>
              <a:gd name="connsiteX91" fmla="*/ 8260792 w 9143999"/>
              <a:gd name="connsiteY91" fmla="*/ 3216995 h 4194000"/>
              <a:gd name="connsiteX92" fmla="*/ 8243647 w 9143999"/>
              <a:gd name="connsiteY92" fmla="*/ 3216995 h 4194000"/>
              <a:gd name="connsiteX93" fmla="*/ 8243647 w 9143999"/>
              <a:gd name="connsiteY93" fmla="*/ 3248793 h 4194000"/>
              <a:gd name="connsiteX94" fmla="*/ 8226375 w 9143999"/>
              <a:gd name="connsiteY94" fmla="*/ 3248793 h 4194000"/>
              <a:gd name="connsiteX95" fmla="*/ 8226375 w 9143999"/>
              <a:gd name="connsiteY95" fmla="*/ 3280718 h 4194000"/>
              <a:gd name="connsiteX96" fmla="*/ 8213421 w 9143999"/>
              <a:gd name="connsiteY96" fmla="*/ 3280718 h 4194000"/>
              <a:gd name="connsiteX97" fmla="*/ 8213421 w 9143999"/>
              <a:gd name="connsiteY97" fmla="*/ 3249427 h 4194000"/>
              <a:gd name="connsiteX98" fmla="*/ 8196149 w 9143999"/>
              <a:gd name="connsiteY98" fmla="*/ 3249427 h 4194000"/>
              <a:gd name="connsiteX99" fmla="*/ 8196149 w 9143999"/>
              <a:gd name="connsiteY99" fmla="*/ 3217628 h 4194000"/>
              <a:gd name="connsiteX100" fmla="*/ 8179004 w 9143999"/>
              <a:gd name="connsiteY100" fmla="*/ 3217628 h 4194000"/>
              <a:gd name="connsiteX101" fmla="*/ 8179004 w 9143999"/>
              <a:gd name="connsiteY101" fmla="*/ 3185830 h 4194000"/>
              <a:gd name="connsiteX102" fmla="*/ 8161732 w 9143999"/>
              <a:gd name="connsiteY102" fmla="*/ 3185830 h 4194000"/>
              <a:gd name="connsiteX103" fmla="*/ 8161732 w 9143999"/>
              <a:gd name="connsiteY103" fmla="*/ 3153905 h 4194000"/>
              <a:gd name="connsiteX104" fmla="*/ 8154493 w 9143999"/>
              <a:gd name="connsiteY104" fmla="*/ 3153905 h 4194000"/>
              <a:gd name="connsiteX105" fmla="*/ 8144460 w 9143999"/>
              <a:gd name="connsiteY105" fmla="*/ 3153905 h 4194000"/>
              <a:gd name="connsiteX106" fmla="*/ 8144460 w 9143999"/>
              <a:gd name="connsiteY106" fmla="*/ 3122106 h 4194000"/>
              <a:gd name="connsiteX107" fmla="*/ 8127315 w 9143999"/>
              <a:gd name="connsiteY107" fmla="*/ 3122106 h 4194000"/>
              <a:gd name="connsiteX108" fmla="*/ 8127315 w 9143999"/>
              <a:gd name="connsiteY108" fmla="*/ 3090308 h 4194000"/>
              <a:gd name="connsiteX109" fmla="*/ 8110043 w 9143999"/>
              <a:gd name="connsiteY109" fmla="*/ 3090308 h 4194000"/>
              <a:gd name="connsiteX110" fmla="*/ 8110043 w 9143999"/>
              <a:gd name="connsiteY110" fmla="*/ 3058510 h 4194000"/>
              <a:gd name="connsiteX111" fmla="*/ 8092898 w 9143999"/>
              <a:gd name="connsiteY111" fmla="*/ 3058510 h 4194000"/>
              <a:gd name="connsiteX112" fmla="*/ 8092898 w 9143999"/>
              <a:gd name="connsiteY112" fmla="*/ 3090308 h 4194000"/>
              <a:gd name="connsiteX113" fmla="*/ 8086929 w 9143999"/>
              <a:gd name="connsiteY113" fmla="*/ 3090308 h 4194000"/>
              <a:gd name="connsiteX114" fmla="*/ 8075626 w 9143999"/>
              <a:gd name="connsiteY114" fmla="*/ 3090308 h 4194000"/>
              <a:gd name="connsiteX115" fmla="*/ 8075626 w 9143999"/>
              <a:gd name="connsiteY115" fmla="*/ 3122106 h 4194000"/>
              <a:gd name="connsiteX116" fmla="*/ 8058354 w 9143999"/>
              <a:gd name="connsiteY116" fmla="*/ 3122106 h 4194000"/>
              <a:gd name="connsiteX117" fmla="*/ 8058354 w 9143999"/>
              <a:gd name="connsiteY117" fmla="*/ 3153905 h 4194000"/>
              <a:gd name="connsiteX118" fmla="*/ 8054925 w 9143999"/>
              <a:gd name="connsiteY118" fmla="*/ 3153905 h 4194000"/>
              <a:gd name="connsiteX119" fmla="*/ 8041209 w 9143999"/>
              <a:gd name="connsiteY119" fmla="*/ 3153905 h 4194000"/>
              <a:gd name="connsiteX120" fmla="*/ 8041209 w 9143999"/>
              <a:gd name="connsiteY120" fmla="*/ 3185830 h 4194000"/>
              <a:gd name="connsiteX121" fmla="*/ 8023937 w 9143999"/>
              <a:gd name="connsiteY121" fmla="*/ 3185830 h 4194000"/>
              <a:gd name="connsiteX122" fmla="*/ 8023937 w 9143999"/>
              <a:gd name="connsiteY122" fmla="*/ 3217628 h 4194000"/>
              <a:gd name="connsiteX123" fmla="*/ 8006792 w 9143999"/>
              <a:gd name="connsiteY123" fmla="*/ 3217628 h 4194000"/>
              <a:gd name="connsiteX124" fmla="*/ 8006792 w 9143999"/>
              <a:gd name="connsiteY124" fmla="*/ 3249427 h 4194000"/>
              <a:gd name="connsiteX125" fmla="*/ 7989520 w 9143999"/>
              <a:gd name="connsiteY125" fmla="*/ 3249427 h 4194000"/>
              <a:gd name="connsiteX126" fmla="*/ 7989520 w 9143999"/>
              <a:gd name="connsiteY126" fmla="*/ 3281225 h 4194000"/>
              <a:gd name="connsiteX127" fmla="*/ 7987996 w 9143999"/>
              <a:gd name="connsiteY127" fmla="*/ 3281225 h 4194000"/>
              <a:gd name="connsiteX128" fmla="*/ 7972375 w 9143999"/>
              <a:gd name="connsiteY128" fmla="*/ 3281225 h 4194000"/>
              <a:gd name="connsiteX129" fmla="*/ 7972375 w 9143999"/>
              <a:gd name="connsiteY129" fmla="*/ 3290600 h 4194000"/>
              <a:gd name="connsiteX130" fmla="*/ 7972375 w 9143999"/>
              <a:gd name="connsiteY130" fmla="*/ 3314797 h 4194000"/>
              <a:gd name="connsiteX131" fmla="*/ 7972375 w 9143999"/>
              <a:gd name="connsiteY131" fmla="*/ 3585146 h 4194000"/>
              <a:gd name="connsiteX132" fmla="*/ 8364043 w 9143999"/>
              <a:gd name="connsiteY132" fmla="*/ 3585146 h 4194000"/>
              <a:gd name="connsiteX133" fmla="*/ 8364043 w 9143999"/>
              <a:gd name="connsiteY133" fmla="*/ 3312516 h 4194000"/>
              <a:gd name="connsiteX134" fmla="*/ 8364043 w 9143999"/>
              <a:gd name="connsiteY134" fmla="*/ 3290600 h 4194000"/>
              <a:gd name="connsiteX135" fmla="*/ 8364043 w 9143999"/>
              <a:gd name="connsiteY135" fmla="*/ 3280591 h 4194000"/>
              <a:gd name="connsiteX136" fmla="*/ 8381315 w 9143999"/>
              <a:gd name="connsiteY136" fmla="*/ 3280591 h 4194000"/>
              <a:gd name="connsiteX137" fmla="*/ 8381315 w 9143999"/>
              <a:gd name="connsiteY137" fmla="*/ 3312516 h 4194000"/>
              <a:gd name="connsiteX138" fmla="*/ 8398460 w 9143999"/>
              <a:gd name="connsiteY138" fmla="*/ 3312516 h 4194000"/>
              <a:gd name="connsiteX139" fmla="*/ 8398460 w 9143999"/>
              <a:gd name="connsiteY139" fmla="*/ 3344315 h 4194000"/>
              <a:gd name="connsiteX140" fmla="*/ 8415605 w 9143999"/>
              <a:gd name="connsiteY140" fmla="*/ 3344315 h 4194000"/>
              <a:gd name="connsiteX141" fmla="*/ 8415605 w 9143999"/>
              <a:gd name="connsiteY141" fmla="*/ 3376113 h 4194000"/>
              <a:gd name="connsiteX142" fmla="*/ 8432877 w 9143999"/>
              <a:gd name="connsiteY142" fmla="*/ 3376113 h 4194000"/>
              <a:gd name="connsiteX143" fmla="*/ 8432877 w 9143999"/>
              <a:gd name="connsiteY143" fmla="*/ 3407785 h 4194000"/>
              <a:gd name="connsiteX144" fmla="*/ 8450021 w 9143999"/>
              <a:gd name="connsiteY144" fmla="*/ 3407785 h 4194000"/>
              <a:gd name="connsiteX145" fmla="*/ 8450021 w 9143999"/>
              <a:gd name="connsiteY145" fmla="*/ 3376113 h 4194000"/>
              <a:gd name="connsiteX146" fmla="*/ 8467293 w 9143999"/>
              <a:gd name="connsiteY146" fmla="*/ 3376113 h 4194000"/>
              <a:gd name="connsiteX147" fmla="*/ 8467293 w 9143999"/>
              <a:gd name="connsiteY147" fmla="*/ 3344315 h 4194000"/>
              <a:gd name="connsiteX148" fmla="*/ 8484566 w 9143999"/>
              <a:gd name="connsiteY148" fmla="*/ 3344315 h 4194000"/>
              <a:gd name="connsiteX149" fmla="*/ 8484566 w 9143999"/>
              <a:gd name="connsiteY149" fmla="*/ 3312516 h 4194000"/>
              <a:gd name="connsiteX150" fmla="*/ 8501838 w 9143999"/>
              <a:gd name="connsiteY150" fmla="*/ 3312516 h 4194000"/>
              <a:gd name="connsiteX151" fmla="*/ 8501838 w 9143999"/>
              <a:gd name="connsiteY151" fmla="*/ 3280591 h 4194000"/>
              <a:gd name="connsiteX152" fmla="*/ 8514665 w 9143999"/>
              <a:gd name="connsiteY152" fmla="*/ 3280591 h 4194000"/>
              <a:gd name="connsiteX153" fmla="*/ 8514665 w 9143999"/>
              <a:gd name="connsiteY153" fmla="*/ 3311883 h 4194000"/>
              <a:gd name="connsiteX154" fmla="*/ 8531937 w 9143999"/>
              <a:gd name="connsiteY154" fmla="*/ 3311883 h 4194000"/>
              <a:gd name="connsiteX155" fmla="*/ 8531937 w 9143999"/>
              <a:gd name="connsiteY155" fmla="*/ 3343681 h 4194000"/>
              <a:gd name="connsiteX156" fmla="*/ 8549081 w 9143999"/>
              <a:gd name="connsiteY156" fmla="*/ 3343681 h 4194000"/>
              <a:gd name="connsiteX157" fmla="*/ 8549081 w 9143999"/>
              <a:gd name="connsiteY157" fmla="*/ 3375606 h 4194000"/>
              <a:gd name="connsiteX158" fmla="*/ 8566354 w 9143999"/>
              <a:gd name="connsiteY158" fmla="*/ 3375606 h 4194000"/>
              <a:gd name="connsiteX159" fmla="*/ 8566354 w 9143999"/>
              <a:gd name="connsiteY159" fmla="*/ 3407405 h 4194000"/>
              <a:gd name="connsiteX160" fmla="*/ 8573719 w 9143999"/>
              <a:gd name="connsiteY160" fmla="*/ 3407405 h 4194000"/>
              <a:gd name="connsiteX161" fmla="*/ 8583626 w 9143999"/>
              <a:gd name="connsiteY161" fmla="*/ 3407405 h 4194000"/>
              <a:gd name="connsiteX162" fmla="*/ 8583626 w 9143999"/>
              <a:gd name="connsiteY162" fmla="*/ 3439203 h 4194000"/>
              <a:gd name="connsiteX163" fmla="*/ 8600770 w 9143999"/>
              <a:gd name="connsiteY163" fmla="*/ 3439203 h 4194000"/>
              <a:gd name="connsiteX164" fmla="*/ 8600770 w 9143999"/>
              <a:gd name="connsiteY164" fmla="*/ 3471001 h 4194000"/>
              <a:gd name="connsiteX165" fmla="*/ 8618043 w 9143999"/>
              <a:gd name="connsiteY165" fmla="*/ 3471001 h 4194000"/>
              <a:gd name="connsiteX166" fmla="*/ 8618043 w 9143999"/>
              <a:gd name="connsiteY166" fmla="*/ 3502800 h 4194000"/>
              <a:gd name="connsiteX167" fmla="*/ 8635188 w 9143999"/>
              <a:gd name="connsiteY167" fmla="*/ 3502800 h 4194000"/>
              <a:gd name="connsiteX168" fmla="*/ 8635188 w 9143999"/>
              <a:gd name="connsiteY168" fmla="*/ 3471001 h 4194000"/>
              <a:gd name="connsiteX169" fmla="*/ 8641156 w 9143999"/>
              <a:gd name="connsiteY169" fmla="*/ 3471001 h 4194000"/>
              <a:gd name="connsiteX170" fmla="*/ 8652460 w 9143999"/>
              <a:gd name="connsiteY170" fmla="*/ 3471001 h 4194000"/>
              <a:gd name="connsiteX171" fmla="*/ 8652460 w 9143999"/>
              <a:gd name="connsiteY171" fmla="*/ 3439203 h 4194000"/>
              <a:gd name="connsiteX172" fmla="*/ 8669731 w 9143999"/>
              <a:gd name="connsiteY172" fmla="*/ 3439203 h 4194000"/>
              <a:gd name="connsiteX173" fmla="*/ 8669731 w 9143999"/>
              <a:gd name="connsiteY173" fmla="*/ 3407405 h 4194000"/>
              <a:gd name="connsiteX174" fmla="*/ 8673161 w 9143999"/>
              <a:gd name="connsiteY174" fmla="*/ 3407405 h 4194000"/>
              <a:gd name="connsiteX175" fmla="*/ 8686877 w 9143999"/>
              <a:gd name="connsiteY175" fmla="*/ 3407405 h 4194000"/>
              <a:gd name="connsiteX176" fmla="*/ 8686877 w 9143999"/>
              <a:gd name="connsiteY176" fmla="*/ 3375606 h 4194000"/>
              <a:gd name="connsiteX177" fmla="*/ 8704149 w 9143999"/>
              <a:gd name="connsiteY177" fmla="*/ 3375606 h 4194000"/>
              <a:gd name="connsiteX178" fmla="*/ 8704149 w 9143999"/>
              <a:gd name="connsiteY178" fmla="*/ 3343681 h 4194000"/>
              <a:gd name="connsiteX179" fmla="*/ 8721293 w 9143999"/>
              <a:gd name="connsiteY179" fmla="*/ 3343681 h 4194000"/>
              <a:gd name="connsiteX180" fmla="*/ 8721293 w 9143999"/>
              <a:gd name="connsiteY180" fmla="*/ 3311883 h 4194000"/>
              <a:gd name="connsiteX181" fmla="*/ 8738566 w 9143999"/>
              <a:gd name="connsiteY181" fmla="*/ 3311883 h 4194000"/>
              <a:gd name="connsiteX182" fmla="*/ 8738566 w 9143999"/>
              <a:gd name="connsiteY182" fmla="*/ 3280085 h 4194000"/>
              <a:gd name="connsiteX183" fmla="*/ 8740090 w 9143999"/>
              <a:gd name="connsiteY183" fmla="*/ 3280085 h 4194000"/>
              <a:gd name="connsiteX184" fmla="*/ 8755838 w 9143999"/>
              <a:gd name="connsiteY184" fmla="*/ 3280085 h 4194000"/>
              <a:gd name="connsiteX185" fmla="*/ 8755838 w 9143999"/>
              <a:gd name="connsiteY185" fmla="*/ 3270710 h 4194000"/>
              <a:gd name="connsiteX186" fmla="*/ 8755838 w 9143999"/>
              <a:gd name="connsiteY186" fmla="*/ 3246513 h 4194000"/>
              <a:gd name="connsiteX187" fmla="*/ 8755838 w 9143999"/>
              <a:gd name="connsiteY187" fmla="*/ 2976164 h 4194000"/>
              <a:gd name="connsiteX188" fmla="*/ 8364043 w 9143999"/>
              <a:gd name="connsiteY188" fmla="*/ 2976164 h 4194000"/>
              <a:gd name="connsiteX189" fmla="*/ 8364043 w 9143999"/>
              <a:gd name="connsiteY189" fmla="*/ 2703535 h 4194000"/>
              <a:gd name="connsiteX190" fmla="*/ 8364043 w 9143999"/>
              <a:gd name="connsiteY190" fmla="*/ 2681618 h 4194000"/>
              <a:gd name="connsiteX191" fmla="*/ 8364043 w 9143999"/>
              <a:gd name="connsiteY191" fmla="*/ 2671736 h 4194000"/>
              <a:gd name="connsiteX192" fmla="*/ 8346898 w 9143999"/>
              <a:gd name="connsiteY192" fmla="*/ 2671736 h 4194000"/>
              <a:gd name="connsiteX193" fmla="*/ 8346898 w 9143999"/>
              <a:gd name="connsiteY193" fmla="*/ 2639938 h 4194000"/>
              <a:gd name="connsiteX194" fmla="*/ 8329626 w 9143999"/>
              <a:gd name="connsiteY194" fmla="*/ 2639938 h 4194000"/>
              <a:gd name="connsiteX195" fmla="*/ 8329626 w 9143999"/>
              <a:gd name="connsiteY195" fmla="*/ 2608140 h 4194000"/>
              <a:gd name="connsiteX196" fmla="*/ 8312354 w 9143999"/>
              <a:gd name="connsiteY196" fmla="*/ 2608140 h 4194000"/>
              <a:gd name="connsiteX197" fmla="*/ 8312354 w 9143999"/>
              <a:gd name="connsiteY197" fmla="*/ 2576341 h 4194000"/>
              <a:gd name="connsiteX198" fmla="*/ 8295209 w 9143999"/>
              <a:gd name="connsiteY198" fmla="*/ 2576341 h 4194000"/>
              <a:gd name="connsiteX199" fmla="*/ 8295209 w 9143999"/>
              <a:gd name="connsiteY199" fmla="*/ 2544543 h 4194000"/>
              <a:gd name="connsiteX200" fmla="*/ 8278064 w 9143999"/>
              <a:gd name="connsiteY200" fmla="*/ 2544543 h 4194000"/>
              <a:gd name="connsiteX201" fmla="*/ 8278064 w 9143999"/>
              <a:gd name="connsiteY201" fmla="*/ 2576341 h 4194000"/>
              <a:gd name="connsiteX202" fmla="*/ 8260792 w 9143999"/>
              <a:gd name="connsiteY202" fmla="*/ 2576341 h 4194000"/>
              <a:gd name="connsiteX203" fmla="*/ 8260792 w 9143999"/>
              <a:gd name="connsiteY203" fmla="*/ 2608140 h 4194000"/>
              <a:gd name="connsiteX204" fmla="*/ 8243647 w 9143999"/>
              <a:gd name="connsiteY204" fmla="*/ 2608140 h 4194000"/>
              <a:gd name="connsiteX205" fmla="*/ 8243647 w 9143999"/>
              <a:gd name="connsiteY205" fmla="*/ 2639938 h 4194000"/>
              <a:gd name="connsiteX206" fmla="*/ 8226375 w 9143999"/>
              <a:gd name="connsiteY206" fmla="*/ 2639938 h 4194000"/>
              <a:gd name="connsiteX207" fmla="*/ 8226375 w 9143999"/>
              <a:gd name="connsiteY207" fmla="*/ 2671736 h 4194000"/>
              <a:gd name="connsiteX208" fmla="*/ 8213421 w 9143999"/>
              <a:gd name="connsiteY208" fmla="*/ 2671736 h 4194000"/>
              <a:gd name="connsiteX209" fmla="*/ 8213421 w 9143999"/>
              <a:gd name="connsiteY209" fmla="*/ 2640445 h 4194000"/>
              <a:gd name="connsiteX210" fmla="*/ 8196149 w 9143999"/>
              <a:gd name="connsiteY210" fmla="*/ 2640445 h 4194000"/>
              <a:gd name="connsiteX211" fmla="*/ 8196149 w 9143999"/>
              <a:gd name="connsiteY211" fmla="*/ 2608646 h 4194000"/>
              <a:gd name="connsiteX212" fmla="*/ 8179004 w 9143999"/>
              <a:gd name="connsiteY212" fmla="*/ 2608646 h 4194000"/>
              <a:gd name="connsiteX213" fmla="*/ 8179004 w 9143999"/>
              <a:gd name="connsiteY213" fmla="*/ 2576848 h 4194000"/>
              <a:gd name="connsiteX214" fmla="*/ 8161732 w 9143999"/>
              <a:gd name="connsiteY214" fmla="*/ 2576848 h 4194000"/>
              <a:gd name="connsiteX215" fmla="*/ 8161732 w 9143999"/>
              <a:gd name="connsiteY215" fmla="*/ 2545050 h 4194000"/>
              <a:gd name="connsiteX216" fmla="*/ 8154493 w 9143999"/>
              <a:gd name="connsiteY216" fmla="*/ 2545050 h 4194000"/>
              <a:gd name="connsiteX217" fmla="*/ 8144460 w 9143999"/>
              <a:gd name="connsiteY217" fmla="*/ 2545050 h 4194000"/>
              <a:gd name="connsiteX218" fmla="*/ 8144460 w 9143999"/>
              <a:gd name="connsiteY218" fmla="*/ 2513251 h 4194000"/>
              <a:gd name="connsiteX219" fmla="*/ 8127315 w 9143999"/>
              <a:gd name="connsiteY219" fmla="*/ 2513251 h 4194000"/>
              <a:gd name="connsiteX220" fmla="*/ 8127315 w 9143999"/>
              <a:gd name="connsiteY220" fmla="*/ 2481453 h 4194000"/>
              <a:gd name="connsiteX221" fmla="*/ 8110043 w 9143999"/>
              <a:gd name="connsiteY221" fmla="*/ 2481453 h 4194000"/>
              <a:gd name="connsiteX222" fmla="*/ 8110043 w 9143999"/>
              <a:gd name="connsiteY222" fmla="*/ 2449655 h 4194000"/>
              <a:gd name="connsiteX223" fmla="*/ 7309434 w 9143999"/>
              <a:gd name="connsiteY223" fmla="*/ 2449655 h 4194000"/>
              <a:gd name="connsiteX224" fmla="*/ 7309434 w 9143999"/>
              <a:gd name="connsiteY224" fmla="*/ 2481453 h 4194000"/>
              <a:gd name="connsiteX225" fmla="*/ 7303465 w 9143999"/>
              <a:gd name="connsiteY225" fmla="*/ 2481453 h 4194000"/>
              <a:gd name="connsiteX226" fmla="*/ 7292162 w 9143999"/>
              <a:gd name="connsiteY226" fmla="*/ 2481453 h 4194000"/>
              <a:gd name="connsiteX227" fmla="*/ 7292162 w 9143999"/>
              <a:gd name="connsiteY227" fmla="*/ 2513251 h 4194000"/>
              <a:gd name="connsiteX228" fmla="*/ 7274890 w 9143999"/>
              <a:gd name="connsiteY228" fmla="*/ 2513251 h 4194000"/>
              <a:gd name="connsiteX229" fmla="*/ 7274890 w 9143999"/>
              <a:gd name="connsiteY229" fmla="*/ 2545050 h 4194000"/>
              <a:gd name="connsiteX230" fmla="*/ 7271461 w 9143999"/>
              <a:gd name="connsiteY230" fmla="*/ 2545050 h 4194000"/>
              <a:gd name="connsiteX231" fmla="*/ 7257745 w 9143999"/>
              <a:gd name="connsiteY231" fmla="*/ 2545050 h 4194000"/>
              <a:gd name="connsiteX232" fmla="*/ 7257745 w 9143999"/>
              <a:gd name="connsiteY232" fmla="*/ 2576848 h 4194000"/>
              <a:gd name="connsiteX233" fmla="*/ 7240473 w 9143999"/>
              <a:gd name="connsiteY233" fmla="*/ 2576848 h 4194000"/>
              <a:gd name="connsiteX234" fmla="*/ 7240473 w 9143999"/>
              <a:gd name="connsiteY234" fmla="*/ 2608646 h 4194000"/>
              <a:gd name="connsiteX235" fmla="*/ 7223328 w 9143999"/>
              <a:gd name="connsiteY235" fmla="*/ 2608646 h 4194000"/>
              <a:gd name="connsiteX236" fmla="*/ 7223328 w 9143999"/>
              <a:gd name="connsiteY236" fmla="*/ 2640445 h 4194000"/>
              <a:gd name="connsiteX237" fmla="*/ 7206056 w 9143999"/>
              <a:gd name="connsiteY237" fmla="*/ 2640445 h 4194000"/>
              <a:gd name="connsiteX238" fmla="*/ 7206056 w 9143999"/>
              <a:gd name="connsiteY238" fmla="*/ 2672243 h 4194000"/>
              <a:gd name="connsiteX239" fmla="*/ 7204532 w 9143999"/>
              <a:gd name="connsiteY239" fmla="*/ 2672243 h 4194000"/>
              <a:gd name="connsiteX240" fmla="*/ 7188911 w 9143999"/>
              <a:gd name="connsiteY240" fmla="*/ 2672243 h 4194000"/>
              <a:gd name="connsiteX241" fmla="*/ 7188911 w 9143999"/>
              <a:gd name="connsiteY241" fmla="*/ 2681618 h 4194000"/>
              <a:gd name="connsiteX242" fmla="*/ 7188911 w 9143999"/>
              <a:gd name="connsiteY242" fmla="*/ 2705942 h 4194000"/>
              <a:gd name="connsiteX243" fmla="*/ 7188911 w 9143999"/>
              <a:gd name="connsiteY243" fmla="*/ 2976164 h 4194000"/>
              <a:gd name="connsiteX244" fmla="*/ 7580579 w 9143999"/>
              <a:gd name="connsiteY244" fmla="*/ 2976164 h 4194000"/>
              <a:gd name="connsiteX245" fmla="*/ 7580579 w 9143999"/>
              <a:gd name="connsiteY245" fmla="*/ 2703535 h 4194000"/>
              <a:gd name="connsiteX246" fmla="*/ 7580579 w 9143999"/>
              <a:gd name="connsiteY246" fmla="*/ 2681618 h 4194000"/>
              <a:gd name="connsiteX247" fmla="*/ 7580579 w 9143999"/>
              <a:gd name="connsiteY247" fmla="*/ 2671736 h 4194000"/>
              <a:gd name="connsiteX248" fmla="*/ 7563434 w 9143999"/>
              <a:gd name="connsiteY248" fmla="*/ 2671736 h 4194000"/>
              <a:gd name="connsiteX249" fmla="*/ 7563434 w 9143999"/>
              <a:gd name="connsiteY249" fmla="*/ 2639938 h 4194000"/>
              <a:gd name="connsiteX250" fmla="*/ 7546162 w 9143999"/>
              <a:gd name="connsiteY250" fmla="*/ 2639938 h 4194000"/>
              <a:gd name="connsiteX251" fmla="*/ 7546162 w 9143999"/>
              <a:gd name="connsiteY251" fmla="*/ 2608140 h 4194000"/>
              <a:gd name="connsiteX252" fmla="*/ 7528890 w 9143999"/>
              <a:gd name="connsiteY252" fmla="*/ 2608140 h 4194000"/>
              <a:gd name="connsiteX253" fmla="*/ 7528890 w 9143999"/>
              <a:gd name="connsiteY253" fmla="*/ 2576341 h 4194000"/>
              <a:gd name="connsiteX254" fmla="*/ 7511745 w 9143999"/>
              <a:gd name="connsiteY254" fmla="*/ 2576341 h 4194000"/>
              <a:gd name="connsiteX255" fmla="*/ 7511745 w 9143999"/>
              <a:gd name="connsiteY255" fmla="*/ 2544543 h 4194000"/>
              <a:gd name="connsiteX256" fmla="*/ 7494473 w 9143999"/>
              <a:gd name="connsiteY256" fmla="*/ 2544543 h 4194000"/>
              <a:gd name="connsiteX257" fmla="*/ 7494473 w 9143999"/>
              <a:gd name="connsiteY257" fmla="*/ 2576341 h 4194000"/>
              <a:gd name="connsiteX258" fmla="*/ 7477328 w 9143999"/>
              <a:gd name="connsiteY258" fmla="*/ 2576341 h 4194000"/>
              <a:gd name="connsiteX259" fmla="*/ 7477328 w 9143999"/>
              <a:gd name="connsiteY259" fmla="*/ 2608140 h 4194000"/>
              <a:gd name="connsiteX260" fmla="*/ 7460183 w 9143999"/>
              <a:gd name="connsiteY260" fmla="*/ 2608140 h 4194000"/>
              <a:gd name="connsiteX261" fmla="*/ 7460183 w 9143999"/>
              <a:gd name="connsiteY261" fmla="*/ 2639938 h 4194000"/>
              <a:gd name="connsiteX262" fmla="*/ 7442911 w 9143999"/>
              <a:gd name="connsiteY262" fmla="*/ 2639938 h 4194000"/>
              <a:gd name="connsiteX263" fmla="*/ 7442911 w 9143999"/>
              <a:gd name="connsiteY263" fmla="*/ 2671736 h 4194000"/>
              <a:gd name="connsiteX264" fmla="*/ 7429957 w 9143999"/>
              <a:gd name="connsiteY264" fmla="*/ 2671736 h 4194000"/>
              <a:gd name="connsiteX265" fmla="*/ 7429957 w 9143999"/>
              <a:gd name="connsiteY265" fmla="*/ 2640445 h 4194000"/>
              <a:gd name="connsiteX266" fmla="*/ 7412685 w 9143999"/>
              <a:gd name="connsiteY266" fmla="*/ 2640445 h 4194000"/>
              <a:gd name="connsiteX267" fmla="*/ 7412685 w 9143999"/>
              <a:gd name="connsiteY267" fmla="*/ 2608646 h 4194000"/>
              <a:gd name="connsiteX268" fmla="*/ 7395540 w 9143999"/>
              <a:gd name="connsiteY268" fmla="*/ 2608646 h 4194000"/>
              <a:gd name="connsiteX269" fmla="*/ 7395540 w 9143999"/>
              <a:gd name="connsiteY269" fmla="*/ 2576848 h 4194000"/>
              <a:gd name="connsiteX270" fmla="*/ 7378268 w 9143999"/>
              <a:gd name="connsiteY270" fmla="*/ 2576848 h 4194000"/>
              <a:gd name="connsiteX271" fmla="*/ 7378268 w 9143999"/>
              <a:gd name="connsiteY271" fmla="*/ 2545050 h 4194000"/>
              <a:gd name="connsiteX272" fmla="*/ 7371029 w 9143999"/>
              <a:gd name="connsiteY272" fmla="*/ 2545050 h 4194000"/>
              <a:gd name="connsiteX273" fmla="*/ 7360996 w 9143999"/>
              <a:gd name="connsiteY273" fmla="*/ 2545050 h 4194000"/>
              <a:gd name="connsiteX274" fmla="*/ 7360996 w 9143999"/>
              <a:gd name="connsiteY274" fmla="*/ 2513251 h 4194000"/>
              <a:gd name="connsiteX275" fmla="*/ 7343851 w 9143999"/>
              <a:gd name="connsiteY275" fmla="*/ 2513251 h 4194000"/>
              <a:gd name="connsiteX276" fmla="*/ 7343851 w 9143999"/>
              <a:gd name="connsiteY276" fmla="*/ 2481453 h 4194000"/>
              <a:gd name="connsiteX277" fmla="*/ 7326579 w 9143999"/>
              <a:gd name="connsiteY277" fmla="*/ 2481453 h 4194000"/>
              <a:gd name="connsiteX278" fmla="*/ 7326579 w 9143999"/>
              <a:gd name="connsiteY278" fmla="*/ 2449655 h 4194000"/>
              <a:gd name="connsiteX279" fmla="*/ 0 w 9143999"/>
              <a:gd name="connsiteY279" fmla="*/ 0 h 4194000"/>
              <a:gd name="connsiteX280" fmla="*/ 9143999 w 9143999"/>
              <a:gd name="connsiteY280" fmla="*/ 0 h 4194000"/>
              <a:gd name="connsiteX281" fmla="*/ 9143999 w 9143999"/>
              <a:gd name="connsiteY281" fmla="*/ 3280591 h 4194000"/>
              <a:gd name="connsiteX282" fmla="*/ 9130361 w 9143999"/>
              <a:gd name="connsiteY282" fmla="*/ 3280591 h 4194000"/>
              <a:gd name="connsiteX283" fmla="*/ 9130361 w 9143999"/>
              <a:gd name="connsiteY283" fmla="*/ 3248920 h 4194000"/>
              <a:gd name="connsiteX284" fmla="*/ 9113089 w 9143999"/>
              <a:gd name="connsiteY284" fmla="*/ 3248920 h 4194000"/>
              <a:gd name="connsiteX285" fmla="*/ 9113089 w 9143999"/>
              <a:gd name="connsiteY285" fmla="*/ 3217121 h 4194000"/>
              <a:gd name="connsiteX286" fmla="*/ 9095944 w 9143999"/>
              <a:gd name="connsiteY286" fmla="*/ 3217121 h 4194000"/>
              <a:gd name="connsiteX287" fmla="*/ 9095944 w 9143999"/>
              <a:gd name="connsiteY287" fmla="*/ 3185196 h 4194000"/>
              <a:gd name="connsiteX288" fmla="*/ 9078672 w 9143999"/>
              <a:gd name="connsiteY288" fmla="*/ 3185196 h 4194000"/>
              <a:gd name="connsiteX289" fmla="*/ 9078672 w 9143999"/>
              <a:gd name="connsiteY289" fmla="*/ 3153398 h 4194000"/>
              <a:gd name="connsiteX290" fmla="*/ 9061527 w 9143999"/>
              <a:gd name="connsiteY290" fmla="*/ 3153398 h 4194000"/>
              <a:gd name="connsiteX291" fmla="*/ 9061527 w 9143999"/>
              <a:gd name="connsiteY291" fmla="*/ 3185196 h 4194000"/>
              <a:gd name="connsiteX292" fmla="*/ 9044255 w 9143999"/>
              <a:gd name="connsiteY292" fmla="*/ 3185196 h 4194000"/>
              <a:gd name="connsiteX293" fmla="*/ 9044255 w 9143999"/>
              <a:gd name="connsiteY293" fmla="*/ 3217121 h 4194000"/>
              <a:gd name="connsiteX294" fmla="*/ 9027110 w 9143999"/>
              <a:gd name="connsiteY294" fmla="*/ 3217121 h 4194000"/>
              <a:gd name="connsiteX295" fmla="*/ 9027110 w 9143999"/>
              <a:gd name="connsiteY295" fmla="*/ 3248920 h 4194000"/>
              <a:gd name="connsiteX296" fmla="*/ 9009838 w 9143999"/>
              <a:gd name="connsiteY296" fmla="*/ 3248920 h 4194000"/>
              <a:gd name="connsiteX297" fmla="*/ 9009838 w 9143999"/>
              <a:gd name="connsiteY297" fmla="*/ 3280718 h 4194000"/>
              <a:gd name="connsiteX298" fmla="*/ 8996884 w 9143999"/>
              <a:gd name="connsiteY298" fmla="*/ 3280718 h 4194000"/>
              <a:gd name="connsiteX299" fmla="*/ 8996884 w 9143999"/>
              <a:gd name="connsiteY299" fmla="*/ 3249427 h 4194000"/>
              <a:gd name="connsiteX300" fmla="*/ 8979612 w 9143999"/>
              <a:gd name="connsiteY300" fmla="*/ 3249427 h 4194000"/>
              <a:gd name="connsiteX301" fmla="*/ 8979612 w 9143999"/>
              <a:gd name="connsiteY301" fmla="*/ 3217628 h 4194000"/>
              <a:gd name="connsiteX302" fmla="*/ 8962467 w 9143999"/>
              <a:gd name="connsiteY302" fmla="*/ 3217628 h 4194000"/>
              <a:gd name="connsiteX303" fmla="*/ 8962467 w 9143999"/>
              <a:gd name="connsiteY303" fmla="*/ 3185830 h 4194000"/>
              <a:gd name="connsiteX304" fmla="*/ 8945195 w 9143999"/>
              <a:gd name="connsiteY304" fmla="*/ 3185830 h 4194000"/>
              <a:gd name="connsiteX305" fmla="*/ 8945195 w 9143999"/>
              <a:gd name="connsiteY305" fmla="*/ 3153905 h 4194000"/>
              <a:gd name="connsiteX306" fmla="*/ 8937956 w 9143999"/>
              <a:gd name="connsiteY306" fmla="*/ 3153905 h 4194000"/>
              <a:gd name="connsiteX307" fmla="*/ 8927923 w 9143999"/>
              <a:gd name="connsiteY307" fmla="*/ 3153905 h 4194000"/>
              <a:gd name="connsiteX308" fmla="*/ 8927923 w 9143999"/>
              <a:gd name="connsiteY308" fmla="*/ 3122106 h 4194000"/>
              <a:gd name="connsiteX309" fmla="*/ 8910778 w 9143999"/>
              <a:gd name="connsiteY309" fmla="*/ 3122106 h 4194000"/>
              <a:gd name="connsiteX310" fmla="*/ 8910778 w 9143999"/>
              <a:gd name="connsiteY310" fmla="*/ 3090308 h 4194000"/>
              <a:gd name="connsiteX311" fmla="*/ 8893506 w 9143999"/>
              <a:gd name="connsiteY311" fmla="*/ 3090308 h 4194000"/>
              <a:gd name="connsiteX312" fmla="*/ 8893506 w 9143999"/>
              <a:gd name="connsiteY312" fmla="*/ 3058510 h 4194000"/>
              <a:gd name="connsiteX313" fmla="*/ 8876361 w 9143999"/>
              <a:gd name="connsiteY313" fmla="*/ 3058510 h 4194000"/>
              <a:gd name="connsiteX314" fmla="*/ 8876361 w 9143999"/>
              <a:gd name="connsiteY314" fmla="*/ 3090308 h 4194000"/>
              <a:gd name="connsiteX315" fmla="*/ 8870519 w 9143999"/>
              <a:gd name="connsiteY315" fmla="*/ 3090308 h 4194000"/>
              <a:gd name="connsiteX316" fmla="*/ 8859089 w 9143999"/>
              <a:gd name="connsiteY316" fmla="*/ 3090308 h 4194000"/>
              <a:gd name="connsiteX317" fmla="*/ 8859089 w 9143999"/>
              <a:gd name="connsiteY317" fmla="*/ 3122106 h 4194000"/>
              <a:gd name="connsiteX318" fmla="*/ 8841944 w 9143999"/>
              <a:gd name="connsiteY318" fmla="*/ 3122106 h 4194000"/>
              <a:gd name="connsiteX319" fmla="*/ 8841944 w 9143999"/>
              <a:gd name="connsiteY319" fmla="*/ 3153905 h 4194000"/>
              <a:gd name="connsiteX320" fmla="*/ 8838388 w 9143999"/>
              <a:gd name="connsiteY320" fmla="*/ 3153905 h 4194000"/>
              <a:gd name="connsiteX321" fmla="*/ 8824672 w 9143999"/>
              <a:gd name="connsiteY321" fmla="*/ 3153905 h 4194000"/>
              <a:gd name="connsiteX322" fmla="*/ 8824672 w 9143999"/>
              <a:gd name="connsiteY322" fmla="*/ 3185830 h 4194000"/>
              <a:gd name="connsiteX323" fmla="*/ 8807400 w 9143999"/>
              <a:gd name="connsiteY323" fmla="*/ 3185830 h 4194000"/>
              <a:gd name="connsiteX324" fmla="*/ 8807400 w 9143999"/>
              <a:gd name="connsiteY324" fmla="*/ 3217628 h 4194000"/>
              <a:gd name="connsiteX325" fmla="*/ 8790255 w 9143999"/>
              <a:gd name="connsiteY325" fmla="*/ 3217628 h 4194000"/>
              <a:gd name="connsiteX326" fmla="*/ 8790255 w 9143999"/>
              <a:gd name="connsiteY326" fmla="*/ 3249427 h 4194000"/>
              <a:gd name="connsiteX327" fmla="*/ 8772983 w 9143999"/>
              <a:gd name="connsiteY327" fmla="*/ 3249427 h 4194000"/>
              <a:gd name="connsiteX328" fmla="*/ 8772983 w 9143999"/>
              <a:gd name="connsiteY328" fmla="*/ 3281225 h 4194000"/>
              <a:gd name="connsiteX329" fmla="*/ 8771459 w 9143999"/>
              <a:gd name="connsiteY329" fmla="*/ 3281225 h 4194000"/>
              <a:gd name="connsiteX330" fmla="*/ 8755838 w 9143999"/>
              <a:gd name="connsiteY330" fmla="*/ 3281225 h 4194000"/>
              <a:gd name="connsiteX331" fmla="*/ 8755838 w 9143999"/>
              <a:gd name="connsiteY331" fmla="*/ 3290600 h 4194000"/>
              <a:gd name="connsiteX332" fmla="*/ 8755838 w 9143999"/>
              <a:gd name="connsiteY332" fmla="*/ 3314797 h 4194000"/>
              <a:gd name="connsiteX333" fmla="*/ 8755838 w 9143999"/>
              <a:gd name="connsiteY333" fmla="*/ 3585146 h 4194000"/>
              <a:gd name="connsiteX334" fmla="*/ 8364297 w 9143999"/>
              <a:gd name="connsiteY334" fmla="*/ 3585146 h 4194000"/>
              <a:gd name="connsiteX335" fmla="*/ 8364297 w 9143999"/>
              <a:gd name="connsiteY335" fmla="*/ 3857775 h 4194000"/>
              <a:gd name="connsiteX336" fmla="*/ 8364297 w 9143999"/>
              <a:gd name="connsiteY336" fmla="*/ 3879692 h 4194000"/>
              <a:gd name="connsiteX337" fmla="*/ 8364297 w 9143999"/>
              <a:gd name="connsiteY337" fmla="*/ 3889573 h 4194000"/>
              <a:gd name="connsiteX338" fmla="*/ 8347152 w 9143999"/>
              <a:gd name="connsiteY338" fmla="*/ 3889573 h 4194000"/>
              <a:gd name="connsiteX339" fmla="*/ 8347152 w 9143999"/>
              <a:gd name="connsiteY339" fmla="*/ 3857775 h 4194000"/>
              <a:gd name="connsiteX340" fmla="*/ 8329880 w 9143999"/>
              <a:gd name="connsiteY340" fmla="*/ 3857775 h 4194000"/>
              <a:gd name="connsiteX341" fmla="*/ 8329880 w 9143999"/>
              <a:gd name="connsiteY341" fmla="*/ 3825977 h 4194000"/>
              <a:gd name="connsiteX342" fmla="*/ 8312735 w 9143999"/>
              <a:gd name="connsiteY342" fmla="*/ 3825977 h 4194000"/>
              <a:gd name="connsiteX343" fmla="*/ 8312735 w 9143999"/>
              <a:gd name="connsiteY343" fmla="*/ 3794179 h 4194000"/>
              <a:gd name="connsiteX344" fmla="*/ 8295463 w 9143999"/>
              <a:gd name="connsiteY344" fmla="*/ 3794179 h 4194000"/>
              <a:gd name="connsiteX345" fmla="*/ 8295463 w 9143999"/>
              <a:gd name="connsiteY345" fmla="*/ 3762380 h 4194000"/>
              <a:gd name="connsiteX346" fmla="*/ 8278318 w 9143999"/>
              <a:gd name="connsiteY346" fmla="*/ 3762380 h 4194000"/>
              <a:gd name="connsiteX347" fmla="*/ 8278318 w 9143999"/>
              <a:gd name="connsiteY347" fmla="*/ 3794179 h 4194000"/>
              <a:gd name="connsiteX348" fmla="*/ 8261045 w 9143999"/>
              <a:gd name="connsiteY348" fmla="*/ 3794179 h 4194000"/>
              <a:gd name="connsiteX349" fmla="*/ 8261045 w 9143999"/>
              <a:gd name="connsiteY349" fmla="*/ 3825977 h 4194000"/>
              <a:gd name="connsiteX350" fmla="*/ 8243901 w 9143999"/>
              <a:gd name="connsiteY350" fmla="*/ 3825977 h 4194000"/>
              <a:gd name="connsiteX351" fmla="*/ 8243901 w 9143999"/>
              <a:gd name="connsiteY351" fmla="*/ 3857775 h 4194000"/>
              <a:gd name="connsiteX352" fmla="*/ 8226375 w 9143999"/>
              <a:gd name="connsiteY352" fmla="*/ 3857775 h 4194000"/>
              <a:gd name="connsiteX353" fmla="*/ 8226375 w 9143999"/>
              <a:gd name="connsiteY353" fmla="*/ 3889573 h 4194000"/>
              <a:gd name="connsiteX354" fmla="*/ 8213420 w 9143999"/>
              <a:gd name="connsiteY354" fmla="*/ 3889573 h 4194000"/>
              <a:gd name="connsiteX355" fmla="*/ 8213420 w 9143999"/>
              <a:gd name="connsiteY355" fmla="*/ 3858282 h 4194000"/>
              <a:gd name="connsiteX356" fmla="*/ 8196149 w 9143999"/>
              <a:gd name="connsiteY356" fmla="*/ 3858282 h 4194000"/>
              <a:gd name="connsiteX357" fmla="*/ 8196149 w 9143999"/>
              <a:gd name="connsiteY357" fmla="*/ 3826483 h 4194000"/>
              <a:gd name="connsiteX358" fmla="*/ 8179004 w 9143999"/>
              <a:gd name="connsiteY358" fmla="*/ 3826483 h 4194000"/>
              <a:gd name="connsiteX359" fmla="*/ 8179004 w 9143999"/>
              <a:gd name="connsiteY359" fmla="*/ 3794685 h 4194000"/>
              <a:gd name="connsiteX360" fmla="*/ 8161731 w 9143999"/>
              <a:gd name="connsiteY360" fmla="*/ 3794685 h 4194000"/>
              <a:gd name="connsiteX361" fmla="*/ 8161731 w 9143999"/>
              <a:gd name="connsiteY361" fmla="*/ 3762887 h 4194000"/>
              <a:gd name="connsiteX362" fmla="*/ 8154366 w 9143999"/>
              <a:gd name="connsiteY362" fmla="*/ 3762887 h 4194000"/>
              <a:gd name="connsiteX363" fmla="*/ 8144460 w 9143999"/>
              <a:gd name="connsiteY363" fmla="*/ 3762887 h 4194000"/>
              <a:gd name="connsiteX364" fmla="*/ 8144460 w 9143999"/>
              <a:gd name="connsiteY364" fmla="*/ 3731089 h 4194000"/>
              <a:gd name="connsiteX365" fmla="*/ 8127315 w 9143999"/>
              <a:gd name="connsiteY365" fmla="*/ 3731089 h 4194000"/>
              <a:gd name="connsiteX366" fmla="*/ 8127315 w 9143999"/>
              <a:gd name="connsiteY366" fmla="*/ 3699290 h 4194000"/>
              <a:gd name="connsiteX367" fmla="*/ 8110043 w 9143999"/>
              <a:gd name="connsiteY367" fmla="*/ 3699290 h 4194000"/>
              <a:gd name="connsiteX368" fmla="*/ 8110043 w 9143999"/>
              <a:gd name="connsiteY368" fmla="*/ 3667492 h 4194000"/>
              <a:gd name="connsiteX369" fmla="*/ 8092898 w 9143999"/>
              <a:gd name="connsiteY369" fmla="*/ 3667492 h 4194000"/>
              <a:gd name="connsiteX370" fmla="*/ 8092898 w 9143999"/>
              <a:gd name="connsiteY370" fmla="*/ 3699290 h 4194000"/>
              <a:gd name="connsiteX371" fmla="*/ 8087056 w 9143999"/>
              <a:gd name="connsiteY371" fmla="*/ 3699290 h 4194000"/>
              <a:gd name="connsiteX372" fmla="*/ 8075753 w 9143999"/>
              <a:gd name="connsiteY372" fmla="*/ 3699290 h 4194000"/>
              <a:gd name="connsiteX373" fmla="*/ 8075753 w 9143999"/>
              <a:gd name="connsiteY373" fmla="*/ 3731089 h 4194000"/>
              <a:gd name="connsiteX374" fmla="*/ 8058481 w 9143999"/>
              <a:gd name="connsiteY374" fmla="*/ 3731089 h 4194000"/>
              <a:gd name="connsiteX375" fmla="*/ 8058481 w 9143999"/>
              <a:gd name="connsiteY375" fmla="*/ 3762887 h 4194000"/>
              <a:gd name="connsiteX376" fmla="*/ 8055052 w 9143999"/>
              <a:gd name="connsiteY376" fmla="*/ 3762887 h 4194000"/>
              <a:gd name="connsiteX377" fmla="*/ 8041336 w 9143999"/>
              <a:gd name="connsiteY377" fmla="*/ 3762887 h 4194000"/>
              <a:gd name="connsiteX378" fmla="*/ 8041336 w 9143999"/>
              <a:gd name="connsiteY378" fmla="*/ 3794685 h 4194000"/>
              <a:gd name="connsiteX379" fmla="*/ 8024191 w 9143999"/>
              <a:gd name="connsiteY379" fmla="*/ 3794685 h 4194000"/>
              <a:gd name="connsiteX380" fmla="*/ 8024191 w 9143999"/>
              <a:gd name="connsiteY380" fmla="*/ 3826483 h 4194000"/>
              <a:gd name="connsiteX381" fmla="*/ 8006918 w 9143999"/>
              <a:gd name="connsiteY381" fmla="*/ 3826483 h 4194000"/>
              <a:gd name="connsiteX382" fmla="*/ 8006918 w 9143999"/>
              <a:gd name="connsiteY382" fmla="*/ 3858282 h 4194000"/>
              <a:gd name="connsiteX383" fmla="*/ 7989647 w 9143999"/>
              <a:gd name="connsiteY383" fmla="*/ 3858282 h 4194000"/>
              <a:gd name="connsiteX384" fmla="*/ 7989647 w 9143999"/>
              <a:gd name="connsiteY384" fmla="*/ 3890080 h 4194000"/>
              <a:gd name="connsiteX385" fmla="*/ 7988123 w 9143999"/>
              <a:gd name="connsiteY385" fmla="*/ 3890080 h 4194000"/>
              <a:gd name="connsiteX386" fmla="*/ 7972375 w 9143999"/>
              <a:gd name="connsiteY386" fmla="*/ 3890080 h 4194000"/>
              <a:gd name="connsiteX387" fmla="*/ 7972375 w 9143999"/>
              <a:gd name="connsiteY387" fmla="*/ 3889067 h 4194000"/>
              <a:gd name="connsiteX388" fmla="*/ 7956754 w 9143999"/>
              <a:gd name="connsiteY388" fmla="*/ 3889067 h 4194000"/>
              <a:gd name="connsiteX389" fmla="*/ 7955230 w 9143999"/>
              <a:gd name="connsiteY389" fmla="*/ 3889067 h 4194000"/>
              <a:gd name="connsiteX390" fmla="*/ 7955230 w 9143999"/>
              <a:gd name="connsiteY390" fmla="*/ 3920865 h 4194000"/>
              <a:gd name="connsiteX391" fmla="*/ 7937957 w 9143999"/>
              <a:gd name="connsiteY391" fmla="*/ 3920865 h 4194000"/>
              <a:gd name="connsiteX392" fmla="*/ 7937957 w 9143999"/>
              <a:gd name="connsiteY392" fmla="*/ 3952663 h 4194000"/>
              <a:gd name="connsiteX393" fmla="*/ 7920813 w 9143999"/>
              <a:gd name="connsiteY393" fmla="*/ 3952663 h 4194000"/>
              <a:gd name="connsiteX394" fmla="*/ 7920813 w 9143999"/>
              <a:gd name="connsiteY394" fmla="*/ 3984461 h 4194000"/>
              <a:gd name="connsiteX395" fmla="*/ 7903541 w 9143999"/>
              <a:gd name="connsiteY395" fmla="*/ 3984461 h 4194000"/>
              <a:gd name="connsiteX396" fmla="*/ 7903541 w 9143999"/>
              <a:gd name="connsiteY396" fmla="*/ 4016260 h 4194000"/>
              <a:gd name="connsiteX397" fmla="*/ 7889825 w 9143999"/>
              <a:gd name="connsiteY397" fmla="*/ 4016260 h 4194000"/>
              <a:gd name="connsiteX398" fmla="*/ 7886395 w 9143999"/>
              <a:gd name="connsiteY398" fmla="*/ 4016260 h 4194000"/>
              <a:gd name="connsiteX399" fmla="*/ 7886395 w 9143999"/>
              <a:gd name="connsiteY399" fmla="*/ 4048058 h 4194000"/>
              <a:gd name="connsiteX400" fmla="*/ 7869124 w 9143999"/>
              <a:gd name="connsiteY400" fmla="*/ 4048058 h 4194000"/>
              <a:gd name="connsiteX401" fmla="*/ 7869124 w 9143999"/>
              <a:gd name="connsiteY401" fmla="*/ 4079856 h 4194000"/>
              <a:gd name="connsiteX402" fmla="*/ 7857693 w 9143999"/>
              <a:gd name="connsiteY402" fmla="*/ 4079856 h 4194000"/>
              <a:gd name="connsiteX403" fmla="*/ 7851852 w 9143999"/>
              <a:gd name="connsiteY403" fmla="*/ 4079856 h 4194000"/>
              <a:gd name="connsiteX404" fmla="*/ 7851852 w 9143999"/>
              <a:gd name="connsiteY404" fmla="*/ 4111655 h 4194000"/>
              <a:gd name="connsiteX405" fmla="*/ 7834706 w 9143999"/>
              <a:gd name="connsiteY405" fmla="*/ 4111655 h 4194000"/>
              <a:gd name="connsiteX406" fmla="*/ 7834706 w 9143999"/>
              <a:gd name="connsiteY406" fmla="*/ 4079856 h 4194000"/>
              <a:gd name="connsiteX407" fmla="*/ 7817435 w 9143999"/>
              <a:gd name="connsiteY407" fmla="*/ 4079856 h 4194000"/>
              <a:gd name="connsiteX408" fmla="*/ 7817435 w 9143999"/>
              <a:gd name="connsiteY408" fmla="*/ 4048058 h 4194000"/>
              <a:gd name="connsiteX409" fmla="*/ 7800290 w 9143999"/>
              <a:gd name="connsiteY409" fmla="*/ 4048058 h 4194000"/>
              <a:gd name="connsiteX410" fmla="*/ 7800290 w 9143999"/>
              <a:gd name="connsiteY410" fmla="*/ 4016260 h 4194000"/>
              <a:gd name="connsiteX411" fmla="*/ 7790383 w 9143999"/>
              <a:gd name="connsiteY411" fmla="*/ 4016260 h 4194000"/>
              <a:gd name="connsiteX412" fmla="*/ 7783018 w 9143999"/>
              <a:gd name="connsiteY412" fmla="*/ 4016260 h 4194000"/>
              <a:gd name="connsiteX413" fmla="*/ 7783018 w 9143999"/>
              <a:gd name="connsiteY413" fmla="*/ 3984461 h 4194000"/>
              <a:gd name="connsiteX414" fmla="*/ 7765745 w 9143999"/>
              <a:gd name="connsiteY414" fmla="*/ 3984461 h 4194000"/>
              <a:gd name="connsiteX415" fmla="*/ 7765745 w 9143999"/>
              <a:gd name="connsiteY415" fmla="*/ 3952663 h 4194000"/>
              <a:gd name="connsiteX416" fmla="*/ 7748601 w 9143999"/>
              <a:gd name="connsiteY416" fmla="*/ 3952663 h 4194000"/>
              <a:gd name="connsiteX417" fmla="*/ 7748601 w 9143999"/>
              <a:gd name="connsiteY417" fmla="*/ 3920865 h 4194000"/>
              <a:gd name="connsiteX418" fmla="*/ 7731329 w 9143999"/>
              <a:gd name="connsiteY418" fmla="*/ 3920865 h 4194000"/>
              <a:gd name="connsiteX419" fmla="*/ 7731329 w 9143999"/>
              <a:gd name="connsiteY419" fmla="*/ 3889573 h 4194000"/>
              <a:gd name="connsiteX420" fmla="*/ 7718502 w 9143999"/>
              <a:gd name="connsiteY420" fmla="*/ 3889573 h 4194000"/>
              <a:gd name="connsiteX421" fmla="*/ 7718502 w 9143999"/>
              <a:gd name="connsiteY421" fmla="*/ 3921371 h 4194000"/>
              <a:gd name="connsiteX422" fmla="*/ 7701230 w 9143999"/>
              <a:gd name="connsiteY422" fmla="*/ 3921371 h 4194000"/>
              <a:gd name="connsiteX423" fmla="*/ 7701230 w 9143999"/>
              <a:gd name="connsiteY423" fmla="*/ 3953170 h 4194000"/>
              <a:gd name="connsiteX424" fmla="*/ 7684085 w 9143999"/>
              <a:gd name="connsiteY424" fmla="*/ 3953170 h 4194000"/>
              <a:gd name="connsiteX425" fmla="*/ 7684085 w 9143999"/>
              <a:gd name="connsiteY425" fmla="*/ 3984968 h 4194000"/>
              <a:gd name="connsiteX426" fmla="*/ 7666813 w 9143999"/>
              <a:gd name="connsiteY426" fmla="*/ 3984968 h 4194000"/>
              <a:gd name="connsiteX427" fmla="*/ 7666813 w 9143999"/>
              <a:gd name="connsiteY427" fmla="*/ 4016766 h 4194000"/>
              <a:gd name="connsiteX428" fmla="*/ 7649668 w 9143999"/>
              <a:gd name="connsiteY428" fmla="*/ 4016766 h 4194000"/>
              <a:gd name="connsiteX429" fmla="*/ 7649668 w 9143999"/>
              <a:gd name="connsiteY429" fmla="*/ 3984968 h 4194000"/>
              <a:gd name="connsiteX430" fmla="*/ 7632395 w 9143999"/>
              <a:gd name="connsiteY430" fmla="*/ 3984968 h 4194000"/>
              <a:gd name="connsiteX431" fmla="*/ 7632395 w 9143999"/>
              <a:gd name="connsiteY431" fmla="*/ 3953170 h 4194000"/>
              <a:gd name="connsiteX432" fmla="*/ 7615251 w 9143999"/>
              <a:gd name="connsiteY432" fmla="*/ 3953170 h 4194000"/>
              <a:gd name="connsiteX433" fmla="*/ 7615251 w 9143999"/>
              <a:gd name="connsiteY433" fmla="*/ 3921371 h 4194000"/>
              <a:gd name="connsiteX434" fmla="*/ 7597979 w 9143999"/>
              <a:gd name="connsiteY434" fmla="*/ 3921371 h 4194000"/>
              <a:gd name="connsiteX435" fmla="*/ 7597979 w 9143999"/>
              <a:gd name="connsiteY435" fmla="*/ 3889573 h 4194000"/>
              <a:gd name="connsiteX436" fmla="*/ 7580706 w 9143999"/>
              <a:gd name="connsiteY436" fmla="*/ 3889573 h 4194000"/>
              <a:gd name="connsiteX437" fmla="*/ 7563562 w 9143999"/>
              <a:gd name="connsiteY437" fmla="*/ 3889573 h 4194000"/>
              <a:gd name="connsiteX438" fmla="*/ 7563562 w 9143999"/>
              <a:gd name="connsiteY438" fmla="*/ 3857775 h 4194000"/>
              <a:gd name="connsiteX439" fmla="*/ 7546290 w 9143999"/>
              <a:gd name="connsiteY439" fmla="*/ 3857775 h 4194000"/>
              <a:gd name="connsiteX440" fmla="*/ 7546290 w 9143999"/>
              <a:gd name="connsiteY440" fmla="*/ 3825977 h 4194000"/>
              <a:gd name="connsiteX441" fmla="*/ 7529144 w 9143999"/>
              <a:gd name="connsiteY441" fmla="*/ 3825977 h 4194000"/>
              <a:gd name="connsiteX442" fmla="*/ 7529144 w 9143999"/>
              <a:gd name="connsiteY442" fmla="*/ 3794179 h 4194000"/>
              <a:gd name="connsiteX443" fmla="*/ 7511873 w 9143999"/>
              <a:gd name="connsiteY443" fmla="*/ 3794179 h 4194000"/>
              <a:gd name="connsiteX444" fmla="*/ 7511873 w 9143999"/>
              <a:gd name="connsiteY444" fmla="*/ 3762380 h 4194000"/>
              <a:gd name="connsiteX445" fmla="*/ 7494728 w 9143999"/>
              <a:gd name="connsiteY445" fmla="*/ 3762380 h 4194000"/>
              <a:gd name="connsiteX446" fmla="*/ 7494728 w 9143999"/>
              <a:gd name="connsiteY446" fmla="*/ 3794179 h 4194000"/>
              <a:gd name="connsiteX447" fmla="*/ 7477456 w 9143999"/>
              <a:gd name="connsiteY447" fmla="*/ 3794179 h 4194000"/>
              <a:gd name="connsiteX448" fmla="*/ 7477456 w 9143999"/>
              <a:gd name="connsiteY448" fmla="*/ 3825977 h 4194000"/>
              <a:gd name="connsiteX449" fmla="*/ 7460311 w 9143999"/>
              <a:gd name="connsiteY449" fmla="*/ 3825977 h 4194000"/>
              <a:gd name="connsiteX450" fmla="*/ 7460311 w 9143999"/>
              <a:gd name="connsiteY450" fmla="*/ 3857775 h 4194000"/>
              <a:gd name="connsiteX451" fmla="*/ 7443039 w 9143999"/>
              <a:gd name="connsiteY451" fmla="*/ 3857775 h 4194000"/>
              <a:gd name="connsiteX452" fmla="*/ 7443039 w 9143999"/>
              <a:gd name="connsiteY452" fmla="*/ 3889573 h 4194000"/>
              <a:gd name="connsiteX453" fmla="*/ 7430085 w 9143999"/>
              <a:gd name="connsiteY453" fmla="*/ 3889573 h 4194000"/>
              <a:gd name="connsiteX454" fmla="*/ 7430085 w 9143999"/>
              <a:gd name="connsiteY454" fmla="*/ 3858282 h 4194000"/>
              <a:gd name="connsiteX455" fmla="*/ 7412813 w 9143999"/>
              <a:gd name="connsiteY455" fmla="*/ 3858282 h 4194000"/>
              <a:gd name="connsiteX456" fmla="*/ 7412813 w 9143999"/>
              <a:gd name="connsiteY456" fmla="*/ 3826483 h 4194000"/>
              <a:gd name="connsiteX457" fmla="*/ 7395668 w 9143999"/>
              <a:gd name="connsiteY457" fmla="*/ 3826483 h 4194000"/>
              <a:gd name="connsiteX458" fmla="*/ 7395668 w 9143999"/>
              <a:gd name="connsiteY458" fmla="*/ 3794685 h 4194000"/>
              <a:gd name="connsiteX459" fmla="*/ 7378395 w 9143999"/>
              <a:gd name="connsiteY459" fmla="*/ 3794685 h 4194000"/>
              <a:gd name="connsiteX460" fmla="*/ 7378395 w 9143999"/>
              <a:gd name="connsiteY460" fmla="*/ 3762887 h 4194000"/>
              <a:gd name="connsiteX461" fmla="*/ 7371156 w 9143999"/>
              <a:gd name="connsiteY461" fmla="*/ 3762887 h 4194000"/>
              <a:gd name="connsiteX462" fmla="*/ 7361124 w 9143999"/>
              <a:gd name="connsiteY462" fmla="*/ 3762887 h 4194000"/>
              <a:gd name="connsiteX463" fmla="*/ 7361124 w 9143999"/>
              <a:gd name="connsiteY463" fmla="*/ 3731089 h 4194000"/>
              <a:gd name="connsiteX464" fmla="*/ 7343979 w 9143999"/>
              <a:gd name="connsiteY464" fmla="*/ 3731089 h 4194000"/>
              <a:gd name="connsiteX465" fmla="*/ 7343979 w 9143999"/>
              <a:gd name="connsiteY465" fmla="*/ 3699290 h 4194000"/>
              <a:gd name="connsiteX466" fmla="*/ 7326706 w 9143999"/>
              <a:gd name="connsiteY466" fmla="*/ 3699290 h 4194000"/>
              <a:gd name="connsiteX467" fmla="*/ 7326706 w 9143999"/>
              <a:gd name="connsiteY467" fmla="*/ 3667492 h 4194000"/>
              <a:gd name="connsiteX468" fmla="*/ 7309562 w 9143999"/>
              <a:gd name="connsiteY468" fmla="*/ 3667492 h 4194000"/>
              <a:gd name="connsiteX469" fmla="*/ 7309562 w 9143999"/>
              <a:gd name="connsiteY469" fmla="*/ 3699290 h 4194000"/>
              <a:gd name="connsiteX470" fmla="*/ 7303719 w 9143999"/>
              <a:gd name="connsiteY470" fmla="*/ 3699290 h 4194000"/>
              <a:gd name="connsiteX471" fmla="*/ 7292417 w 9143999"/>
              <a:gd name="connsiteY471" fmla="*/ 3699290 h 4194000"/>
              <a:gd name="connsiteX472" fmla="*/ 7292417 w 9143999"/>
              <a:gd name="connsiteY472" fmla="*/ 3731089 h 4194000"/>
              <a:gd name="connsiteX473" fmla="*/ 7275144 w 9143999"/>
              <a:gd name="connsiteY473" fmla="*/ 3731089 h 4194000"/>
              <a:gd name="connsiteX474" fmla="*/ 7275144 w 9143999"/>
              <a:gd name="connsiteY474" fmla="*/ 3762887 h 4194000"/>
              <a:gd name="connsiteX475" fmla="*/ 7271716 w 9143999"/>
              <a:gd name="connsiteY475" fmla="*/ 3762887 h 4194000"/>
              <a:gd name="connsiteX476" fmla="*/ 7258000 w 9143999"/>
              <a:gd name="connsiteY476" fmla="*/ 3762887 h 4194000"/>
              <a:gd name="connsiteX477" fmla="*/ 7258000 w 9143999"/>
              <a:gd name="connsiteY477" fmla="*/ 3794685 h 4194000"/>
              <a:gd name="connsiteX478" fmla="*/ 7240855 w 9143999"/>
              <a:gd name="connsiteY478" fmla="*/ 3794685 h 4194000"/>
              <a:gd name="connsiteX479" fmla="*/ 7240855 w 9143999"/>
              <a:gd name="connsiteY479" fmla="*/ 3826483 h 4194000"/>
              <a:gd name="connsiteX480" fmla="*/ 7223710 w 9143999"/>
              <a:gd name="connsiteY480" fmla="*/ 3826483 h 4194000"/>
              <a:gd name="connsiteX481" fmla="*/ 7223710 w 9143999"/>
              <a:gd name="connsiteY481" fmla="*/ 3858282 h 4194000"/>
              <a:gd name="connsiteX482" fmla="*/ 7206438 w 9143999"/>
              <a:gd name="connsiteY482" fmla="*/ 3858282 h 4194000"/>
              <a:gd name="connsiteX483" fmla="*/ 7206438 w 9143999"/>
              <a:gd name="connsiteY483" fmla="*/ 3890080 h 4194000"/>
              <a:gd name="connsiteX484" fmla="*/ 7204914 w 9143999"/>
              <a:gd name="connsiteY484" fmla="*/ 3890080 h 4194000"/>
              <a:gd name="connsiteX485" fmla="*/ 7189293 w 9143999"/>
              <a:gd name="connsiteY485" fmla="*/ 3890080 h 4194000"/>
              <a:gd name="connsiteX486" fmla="*/ 7189293 w 9143999"/>
              <a:gd name="connsiteY486" fmla="*/ 3899455 h 4194000"/>
              <a:gd name="connsiteX487" fmla="*/ 7189293 w 9143999"/>
              <a:gd name="connsiteY487" fmla="*/ 3923652 h 4194000"/>
              <a:gd name="connsiteX488" fmla="*/ 7189293 w 9143999"/>
              <a:gd name="connsiteY488" fmla="*/ 4194000 h 4194000"/>
              <a:gd name="connsiteX489" fmla="*/ 7188911 w 9143999"/>
              <a:gd name="connsiteY489" fmla="*/ 4194000 h 4194000"/>
              <a:gd name="connsiteX490" fmla="*/ 7188911 w 9143999"/>
              <a:gd name="connsiteY490" fmla="*/ 3889066 h 4194000"/>
              <a:gd name="connsiteX491" fmla="*/ 7173163 w 9143999"/>
              <a:gd name="connsiteY491" fmla="*/ 3889066 h 4194000"/>
              <a:gd name="connsiteX492" fmla="*/ 7171639 w 9143999"/>
              <a:gd name="connsiteY492" fmla="*/ 3889066 h 4194000"/>
              <a:gd name="connsiteX493" fmla="*/ 7171639 w 9143999"/>
              <a:gd name="connsiteY493" fmla="*/ 3920865 h 4194000"/>
              <a:gd name="connsiteX494" fmla="*/ 7154368 w 9143999"/>
              <a:gd name="connsiteY494" fmla="*/ 3920865 h 4194000"/>
              <a:gd name="connsiteX495" fmla="*/ 7154368 w 9143999"/>
              <a:gd name="connsiteY495" fmla="*/ 3952663 h 4194000"/>
              <a:gd name="connsiteX496" fmla="*/ 7137222 w 9143999"/>
              <a:gd name="connsiteY496" fmla="*/ 3952663 h 4194000"/>
              <a:gd name="connsiteX497" fmla="*/ 7137222 w 9143999"/>
              <a:gd name="connsiteY497" fmla="*/ 3984461 h 4194000"/>
              <a:gd name="connsiteX498" fmla="*/ 7119950 w 9143999"/>
              <a:gd name="connsiteY498" fmla="*/ 3984461 h 4194000"/>
              <a:gd name="connsiteX499" fmla="*/ 7119950 w 9143999"/>
              <a:gd name="connsiteY499" fmla="*/ 4016260 h 4194000"/>
              <a:gd name="connsiteX500" fmla="*/ 7106234 w 9143999"/>
              <a:gd name="connsiteY500" fmla="*/ 4016260 h 4194000"/>
              <a:gd name="connsiteX501" fmla="*/ 7102806 w 9143999"/>
              <a:gd name="connsiteY501" fmla="*/ 4016260 h 4194000"/>
              <a:gd name="connsiteX502" fmla="*/ 7102806 w 9143999"/>
              <a:gd name="connsiteY502" fmla="*/ 4048058 h 4194000"/>
              <a:gd name="connsiteX503" fmla="*/ 7085533 w 9143999"/>
              <a:gd name="connsiteY503" fmla="*/ 4048058 h 4194000"/>
              <a:gd name="connsiteX504" fmla="*/ 7085533 w 9143999"/>
              <a:gd name="connsiteY504" fmla="*/ 4079856 h 4194000"/>
              <a:gd name="connsiteX505" fmla="*/ 7074103 w 9143999"/>
              <a:gd name="connsiteY505" fmla="*/ 4079856 h 4194000"/>
              <a:gd name="connsiteX506" fmla="*/ 7068261 w 9143999"/>
              <a:gd name="connsiteY506" fmla="*/ 4079856 h 4194000"/>
              <a:gd name="connsiteX507" fmla="*/ 7068261 w 9143999"/>
              <a:gd name="connsiteY507" fmla="*/ 4111781 h 4194000"/>
              <a:gd name="connsiteX508" fmla="*/ 7051116 w 9143999"/>
              <a:gd name="connsiteY508" fmla="*/ 4111781 h 4194000"/>
              <a:gd name="connsiteX509" fmla="*/ 7051116 w 9143999"/>
              <a:gd name="connsiteY509" fmla="*/ 4079856 h 4194000"/>
              <a:gd name="connsiteX510" fmla="*/ 7033844 w 9143999"/>
              <a:gd name="connsiteY510" fmla="*/ 4079856 h 4194000"/>
              <a:gd name="connsiteX511" fmla="*/ 7033844 w 9143999"/>
              <a:gd name="connsiteY511" fmla="*/ 4048058 h 4194000"/>
              <a:gd name="connsiteX512" fmla="*/ 7016699 w 9143999"/>
              <a:gd name="connsiteY512" fmla="*/ 4048058 h 4194000"/>
              <a:gd name="connsiteX513" fmla="*/ 7016699 w 9143999"/>
              <a:gd name="connsiteY513" fmla="*/ 4016260 h 4194000"/>
              <a:gd name="connsiteX514" fmla="*/ 7006793 w 9143999"/>
              <a:gd name="connsiteY514" fmla="*/ 4016260 h 4194000"/>
              <a:gd name="connsiteX515" fmla="*/ 6999427 w 9143999"/>
              <a:gd name="connsiteY515" fmla="*/ 4016260 h 4194000"/>
              <a:gd name="connsiteX516" fmla="*/ 6999427 w 9143999"/>
              <a:gd name="connsiteY516" fmla="*/ 3984461 h 4194000"/>
              <a:gd name="connsiteX517" fmla="*/ 6982156 w 9143999"/>
              <a:gd name="connsiteY517" fmla="*/ 3984461 h 4194000"/>
              <a:gd name="connsiteX518" fmla="*/ 6982156 w 9143999"/>
              <a:gd name="connsiteY518" fmla="*/ 3952663 h 4194000"/>
              <a:gd name="connsiteX519" fmla="*/ 6965010 w 9143999"/>
              <a:gd name="connsiteY519" fmla="*/ 3952663 h 4194000"/>
              <a:gd name="connsiteX520" fmla="*/ 6965010 w 9143999"/>
              <a:gd name="connsiteY520" fmla="*/ 3920865 h 4194000"/>
              <a:gd name="connsiteX521" fmla="*/ 6947738 w 9143999"/>
              <a:gd name="connsiteY521" fmla="*/ 3920865 h 4194000"/>
              <a:gd name="connsiteX522" fmla="*/ 6947738 w 9143999"/>
              <a:gd name="connsiteY522" fmla="*/ 3889573 h 4194000"/>
              <a:gd name="connsiteX523" fmla="*/ 6934784 w 9143999"/>
              <a:gd name="connsiteY523" fmla="*/ 3889573 h 4194000"/>
              <a:gd name="connsiteX524" fmla="*/ 6934784 w 9143999"/>
              <a:gd name="connsiteY524" fmla="*/ 3921371 h 4194000"/>
              <a:gd name="connsiteX525" fmla="*/ 6917639 w 9143999"/>
              <a:gd name="connsiteY525" fmla="*/ 3921371 h 4194000"/>
              <a:gd name="connsiteX526" fmla="*/ 6917639 w 9143999"/>
              <a:gd name="connsiteY526" fmla="*/ 3953170 h 4194000"/>
              <a:gd name="connsiteX527" fmla="*/ 6900368 w 9143999"/>
              <a:gd name="connsiteY527" fmla="*/ 3953170 h 4194000"/>
              <a:gd name="connsiteX528" fmla="*/ 6900368 w 9143999"/>
              <a:gd name="connsiteY528" fmla="*/ 3984968 h 4194000"/>
              <a:gd name="connsiteX529" fmla="*/ 6883095 w 9143999"/>
              <a:gd name="connsiteY529" fmla="*/ 3984968 h 4194000"/>
              <a:gd name="connsiteX530" fmla="*/ 6883095 w 9143999"/>
              <a:gd name="connsiteY530" fmla="*/ 4016766 h 4194000"/>
              <a:gd name="connsiteX531" fmla="*/ 6865950 w 9143999"/>
              <a:gd name="connsiteY531" fmla="*/ 4016766 h 4194000"/>
              <a:gd name="connsiteX532" fmla="*/ 6865950 w 9143999"/>
              <a:gd name="connsiteY532" fmla="*/ 3984968 h 4194000"/>
              <a:gd name="connsiteX533" fmla="*/ 6848678 w 9143999"/>
              <a:gd name="connsiteY533" fmla="*/ 3984968 h 4194000"/>
              <a:gd name="connsiteX534" fmla="*/ 6848678 w 9143999"/>
              <a:gd name="connsiteY534" fmla="*/ 3953170 h 4194000"/>
              <a:gd name="connsiteX535" fmla="*/ 6831533 w 9143999"/>
              <a:gd name="connsiteY535" fmla="*/ 3953170 h 4194000"/>
              <a:gd name="connsiteX536" fmla="*/ 6831533 w 9143999"/>
              <a:gd name="connsiteY536" fmla="*/ 3921371 h 4194000"/>
              <a:gd name="connsiteX537" fmla="*/ 6814388 w 9143999"/>
              <a:gd name="connsiteY537" fmla="*/ 3921371 h 4194000"/>
              <a:gd name="connsiteX538" fmla="*/ 6814388 w 9143999"/>
              <a:gd name="connsiteY538" fmla="*/ 3889573 h 4194000"/>
              <a:gd name="connsiteX539" fmla="*/ 6797116 w 9143999"/>
              <a:gd name="connsiteY539" fmla="*/ 3889573 h 4194000"/>
              <a:gd name="connsiteX540" fmla="*/ 6779971 w 9143999"/>
              <a:gd name="connsiteY540" fmla="*/ 3889573 h 4194000"/>
              <a:gd name="connsiteX541" fmla="*/ 6779971 w 9143999"/>
              <a:gd name="connsiteY541" fmla="*/ 3857775 h 4194000"/>
              <a:gd name="connsiteX542" fmla="*/ 6762699 w 9143999"/>
              <a:gd name="connsiteY542" fmla="*/ 3857775 h 4194000"/>
              <a:gd name="connsiteX543" fmla="*/ 6762699 w 9143999"/>
              <a:gd name="connsiteY543" fmla="*/ 3825976 h 4194000"/>
              <a:gd name="connsiteX544" fmla="*/ 6745427 w 9143999"/>
              <a:gd name="connsiteY544" fmla="*/ 3825976 h 4194000"/>
              <a:gd name="connsiteX545" fmla="*/ 6745427 w 9143999"/>
              <a:gd name="connsiteY545" fmla="*/ 3794178 h 4194000"/>
              <a:gd name="connsiteX546" fmla="*/ 6728282 w 9143999"/>
              <a:gd name="connsiteY546" fmla="*/ 3794178 h 4194000"/>
              <a:gd name="connsiteX547" fmla="*/ 6728282 w 9143999"/>
              <a:gd name="connsiteY547" fmla="*/ 3762380 h 4194000"/>
              <a:gd name="connsiteX548" fmla="*/ 6711010 w 9143999"/>
              <a:gd name="connsiteY548" fmla="*/ 3762380 h 4194000"/>
              <a:gd name="connsiteX549" fmla="*/ 6711010 w 9143999"/>
              <a:gd name="connsiteY549" fmla="*/ 3794178 h 4194000"/>
              <a:gd name="connsiteX550" fmla="*/ 6693865 w 9143999"/>
              <a:gd name="connsiteY550" fmla="*/ 3794178 h 4194000"/>
              <a:gd name="connsiteX551" fmla="*/ 6693865 w 9143999"/>
              <a:gd name="connsiteY551" fmla="*/ 3825976 h 4194000"/>
              <a:gd name="connsiteX552" fmla="*/ 6676593 w 9143999"/>
              <a:gd name="connsiteY552" fmla="*/ 3825976 h 4194000"/>
              <a:gd name="connsiteX553" fmla="*/ 6676593 w 9143999"/>
              <a:gd name="connsiteY553" fmla="*/ 3857775 h 4194000"/>
              <a:gd name="connsiteX554" fmla="*/ 6659321 w 9143999"/>
              <a:gd name="connsiteY554" fmla="*/ 3857775 h 4194000"/>
              <a:gd name="connsiteX555" fmla="*/ 6659321 w 9143999"/>
              <a:gd name="connsiteY555" fmla="*/ 3889573 h 4194000"/>
              <a:gd name="connsiteX556" fmla="*/ 6646494 w 9143999"/>
              <a:gd name="connsiteY556" fmla="*/ 3889573 h 4194000"/>
              <a:gd name="connsiteX557" fmla="*/ 6646494 w 9143999"/>
              <a:gd name="connsiteY557" fmla="*/ 3858282 h 4194000"/>
              <a:gd name="connsiteX558" fmla="*/ 6629222 w 9143999"/>
              <a:gd name="connsiteY558" fmla="*/ 3858282 h 4194000"/>
              <a:gd name="connsiteX559" fmla="*/ 6629222 w 9143999"/>
              <a:gd name="connsiteY559" fmla="*/ 3826483 h 4194000"/>
              <a:gd name="connsiteX560" fmla="*/ 6612077 w 9143999"/>
              <a:gd name="connsiteY560" fmla="*/ 3826483 h 4194000"/>
              <a:gd name="connsiteX561" fmla="*/ 6612077 w 9143999"/>
              <a:gd name="connsiteY561" fmla="*/ 3794685 h 4194000"/>
              <a:gd name="connsiteX562" fmla="*/ 6594806 w 9143999"/>
              <a:gd name="connsiteY562" fmla="*/ 3794685 h 4194000"/>
              <a:gd name="connsiteX563" fmla="*/ 6594806 w 9143999"/>
              <a:gd name="connsiteY563" fmla="*/ 3762887 h 4194000"/>
              <a:gd name="connsiteX564" fmla="*/ 6587566 w 9143999"/>
              <a:gd name="connsiteY564" fmla="*/ 3762887 h 4194000"/>
              <a:gd name="connsiteX565" fmla="*/ 6577533 w 9143999"/>
              <a:gd name="connsiteY565" fmla="*/ 3762887 h 4194000"/>
              <a:gd name="connsiteX566" fmla="*/ 6577533 w 9143999"/>
              <a:gd name="connsiteY566" fmla="*/ 3731088 h 4194000"/>
              <a:gd name="connsiteX567" fmla="*/ 6560388 w 9143999"/>
              <a:gd name="connsiteY567" fmla="*/ 3731088 h 4194000"/>
              <a:gd name="connsiteX568" fmla="*/ 6560388 w 9143999"/>
              <a:gd name="connsiteY568" fmla="*/ 3699290 h 4194000"/>
              <a:gd name="connsiteX569" fmla="*/ 6543116 w 9143999"/>
              <a:gd name="connsiteY569" fmla="*/ 3699290 h 4194000"/>
              <a:gd name="connsiteX570" fmla="*/ 6543116 w 9143999"/>
              <a:gd name="connsiteY570" fmla="*/ 3667492 h 4194000"/>
              <a:gd name="connsiteX571" fmla="*/ 6525971 w 9143999"/>
              <a:gd name="connsiteY571" fmla="*/ 3667492 h 4194000"/>
              <a:gd name="connsiteX572" fmla="*/ 6525971 w 9143999"/>
              <a:gd name="connsiteY572" fmla="*/ 3699290 h 4194000"/>
              <a:gd name="connsiteX573" fmla="*/ 6520002 w 9143999"/>
              <a:gd name="connsiteY573" fmla="*/ 3699290 h 4194000"/>
              <a:gd name="connsiteX574" fmla="*/ 6508699 w 9143999"/>
              <a:gd name="connsiteY574" fmla="*/ 3699290 h 4194000"/>
              <a:gd name="connsiteX575" fmla="*/ 6508699 w 9143999"/>
              <a:gd name="connsiteY575" fmla="*/ 3731088 h 4194000"/>
              <a:gd name="connsiteX576" fmla="*/ 6491427 w 9143999"/>
              <a:gd name="connsiteY576" fmla="*/ 3731088 h 4194000"/>
              <a:gd name="connsiteX577" fmla="*/ 6491427 w 9143999"/>
              <a:gd name="connsiteY577" fmla="*/ 3762887 h 4194000"/>
              <a:gd name="connsiteX578" fmla="*/ 6487998 w 9143999"/>
              <a:gd name="connsiteY578" fmla="*/ 3762887 h 4194000"/>
              <a:gd name="connsiteX579" fmla="*/ 6474282 w 9143999"/>
              <a:gd name="connsiteY579" fmla="*/ 3762887 h 4194000"/>
              <a:gd name="connsiteX580" fmla="*/ 6474282 w 9143999"/>
              <a:gd name="connsiteY580" fmla="*/ 3794685 h 4194000"/>
              <a:gd name="connsiteX581" fmla="*/ 6457010 w 9143999"/>
              <a:gd name="connsiteY581" fmla="*/ 3794685 h 4194000"/>
              <a:gd name="connsiteX582" fmla="*/ 6457010 w 9143999"/>
              <a:gd name="connsiteY582" fmla="*/ 3826483 h 4194000"/>
              <a:gd name="connsiteX583" fmla="*/ 6439865 w 9143999"/>
              <a:gd name="connsiteY583" fmla="*/ 3826483 h 4194000"/>
              <a:gd name="connsiteX584" fmla="*/ 6439865 w 9143999"/>
              <a:gd name="connsiteY584" fmla="*/ 3858282 h 4194000"/>
              <a:gd name="connsiteX585" fmla="*/ 6422593 w 9143999"/>
              <a:gd name="connsiteY585" fmla="*/ 3858282 h 4194000"/>
              <a:gd name="connsiteX586" fmla="*/ 6422593 w 9143999"/>
              <a:gd name="connsiteY586" fmla="*/ 3890080 h 4194000"/>
              <a:gd name="connsiteX587" fmla="*/ 6421069 w 9143999"/>
              <a:gd name="connsiteY587" fmla="*/ 3890080 h 4194000"/>
              <a:gd name="connsiteX588" fmla="*/ 6405321 w 9143999"/>
              <a:gd name="connsiteY588" fmla="*/ 3890080 h 4194000"/>
              <a:gd name="connsiteX589" fmla="*/ 6405321 w 9143999"/>
              <a:gd name="connsiteY589" fmla="*/ 3899581 h 4194000"/>
              <a:gd name="connsiteX590" fmla="*/ 6405321 w 9143999"/>
              <a:gd name="connsiteY590" fmla="*/ 3923778 h 4194000"/>
              <a:gd name="connsiteX591" fmla="*/ 6405321 w 9143999"/>
              <a:gd name="connsiteY591" fmla="*/ 4194000 h 4194000"/>
              <a:gd name="connsiteX592" fmla="*/ 0 w 9143999"/>
              <a:gd name="connsiteY592" fmla="*/ 4194000 h 419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</a:cxnLst>
            <a:rect l="l" t="t" r="r" b="b"/>
            <a:pathLst>
              <a:path w="9143999" h="4194000">
                <a:moveTo>
                  <a:pt x="8756092" y="3585146"/>
                </a:moveTo>
                <a:lnTo>
                  <a:pt x="9143999" y="3585146"/>
                </a:lnTo>
                <a:lnTo>
                  <a:pt x="9143999" y="3889573"/>
                </a:lnTo>
                <a:lnTo>
                  <a:pt x="9130361" y="3889573"/>
                </a:lnTo>
                <a:lnTo>
                  <a:pt x="9130361" y="3857775"/>
                </a:lnTo>
                <a:lnTo>
                  <a:pt x="9113089" y="3857775"/>
                </a:lnTo>
                <a:lnTo>
                  <a:pt x="9113089" y="3825977"/>
                </a:lnTo>
                <a:lnTo>
                  <a:pt x="9095943" y="3825977"/>
                </a:lnTo>
                <a:lnTo>
                  <a:pt x="9095943" y="3794179"/>
                </a:lnTo>
                <a:lnTo>
                  <a:pt x="9078672" y="3794179"/>
                </a:lnTo>
                <a:lnTo>
                  <a:pt x="9078672" y="3762380"/>
                </a:lnTo>
                <a:lnTo>
                  <a:pt x="9061400" y="3762380"/>
                </a:lnTo>
                <a:lnTo>
                  <a:pt x="9061400" y="3794179"/>
                </a:lnTo>
                <a:lnTo>
                  <a:pt x="9044128" y="3794179"/>
                </a:lnTo>
                <a:lnTo>
                  <a:pt x="9044128" y="3825977"/>
                </a:lnTo>
                <a:lnTo>
                  <a:pt x="9026982" y="3825977"/>
                </a:lnTo>
                <a:lnTo>
                  <a:pt x="9026982" y="3857775"/>
                </a:lnTo>
                <a:lnTo>
                  <a:pt x="9009711" y="3857775"/>
                </a:lnTo>
                <a:lnTo>
                  <a:pt x="9009711" y="3889573"/>
                </a:lnTo>
                <a:lnTo>
                  <a:pt x="8996884" y="3889573"/>
                </a:lnTo>
                <a:lnTo>
                  <a:pt x="8996884" y="3858282"/>
                </a:lnTo>
                <a:lnTo>
                  <a:pt x="8979612" y="3858282"/>
                </a:lnTo>
                <a:lnTo>
                  <a:pt x="8979612" y="3826483"/>
                </a:lnTo>
                <a:lnTo>
                  <a:pt x="8962467" y="3826483"/>
                </a:lnTo>
                <a:lnTo>
                  <a:pt x="8962467" y="3794685"/>
                </a:lnTo>
                <a:lnTo>
                  <a:pt x="8945194" y="3794685"/>
                </a:lnTo>
                <a:lnTo>
                  <a:pt x="8945194" y="3762887"/>
                </a:lnTo>
                <a:lnTo>
                  <a:pt x="8937956" y="3762887"/>
                </a:lnTo>
                <a:lnTo>
                  <a:pt x="8928050" y="3762887"/>
                </a:lnTo>
                <a:lnTo>
                  <a:pt x="8928050" y="3731089"/>
                </a:lnTo>
                <a:lnTo>
                  <a:pt x="8910905" y="3731089"/>
                </a:lnTo>
                <a:lnTo>
                  <a:pt x="8910905" y="3699290"/>
                </a:lnTo>
                <a:lnTo>
                  <a:pt x="8893632" y="3699290"/>
                </a:lnTo>
                <a:lnTo>
                  <a:pt x="8893632" y="3667492"/>
                </a:lnTo>
                <a:lnTo>
                  <a:pt x="8876488" y="3667492"/>
                </a:lnTo>
                <a:lnTo>
                  <a:pt x="8876488" y="3699290"/>
                </a:lnTo>
                <a:lnTo>
                  <a:pt x="8870645" y="3699290"/>
                </a:lnTo>
                <a:lnTo>
                  <a:pt x="8859343" y="3699290"/>
                </a:lnTo>
                <a:lnTo>
                  <a:pt x="8859343" y="3731089"/>
                </a:lnTo>
                <a:lnTo>
                  <a:pt x="8842070" y="3731089"/>
                </a:lnTo>
                <a:lnTo>
                  <a:pt x="8842070" y="3762887"/>
                </a:lnTo>
                <a:lnTo>
                  <a:pt x="8838642" y="3762887"/>
                </a:lnTo>
                <a:lnTo>
                  <a:pt x="8824926" y="3762887"/>
                </a:lnTo>
                <a:lnTo>
                  <a:pt x="8824926" y="3794685"/>
                </a:lnTo>
                <a:lnTo>
                  <a:pt x="8807654" y="3794685"/>
                </a:lnTo>
                <a:lnTo>
                  <a:pt x="8807654" y="3826483"/>
                </a:lnTo>
                <a:lnTo>
                  <a:pt x="8790509" y="3826483"/>
                </a:lnTo>
                <a:lnTo>
                  <a:pt x="8790509" y="3858282"/>
                </a:lnTo>
                <a:lnTo>
                  <a:pt x="8773237" y="3858282"/>
                </a:lnTo>
                <a:lnTo>
                  <a:pt x="8773237" y="3890080"/>
                </a:lnTo>
                <a:lnTo>
                  <a:pt x="8771713" y="3890080"/>
                </a:lnTo>
                <a:lnTo>
                  <a:pt x="8756092" y="3890080"/>
                </a:lnTo>
                <a:lnTo>
                  <a:pt x="8756092" y="3889067"/>
                </a:lnTo>
                <a:lnTo>
                  <a:pt x="8756092" y="3879692"/>
                </a:lnTo>
                <a:lnTo>
                  <a:pt x="8756092" y="3855495"/>
                </a:lnTo>
                <a:close/>
                <a:moveTo>
                  <a:pt x="8092898" y="2449655"/>
                </a:moveTo>
                <a:lnTo>
                  <a:pt x="8092898" y="2481453"/>
                </a:lnTo>
                <a:lnTo>
                  <a:pt x="8087056" y="2481453"/>
                </a:lnTo>
                <a:lnTo>
                  <a:pt x="8075626" y="2481453"/>
                </a:lnTo>
                <a:lnTo>
                  <a:pt x="8075626" y="2513251"/>
                </a:lnTo>
                <a:lnTo>
                  <a:pt x="8058354" y="2513251"/>
                </a:lnTo>
                <a:lnTo>
                  <a:pt x="8058354" y="2545050"/>
                </a:lnTo>
                <a:lnTo>
                  <a:pt x="8054925" y="2545050"/>
                </a:lnTo>
                <a:lnTo>
                  <a:pt x="8041209" y="2545050"/>
                </a:lnTo>
                <a:lnTo>
                  <a:pt x="8041209" y="2576848"/>
                </a:lnTo>
                <a:lnTo>
                  <a:pt x="8023937" y="2576848"/>
                </a:lnTo>
                <a:lnTo>
                  <a:pt x="8023937" y="2608646"/>
                </a:lnTo>
                <a:lnTo>
                  <a:pt x="8006792" y="2608646"/>
                </a:lnTo>
                <a:lnTo>
                  <a:pt x="8006792" y="2640445"/>
                </a:lnTo>
                <a:lnTo>
                  <a:pt x="7989520" y="2640445"/>
                </a:lnTo>
                <a:lnTo>
                  <a:pt x="7989520" y="2672243"/>
                </a:lnTo>
                <a:lnTo>
                  <a:pt x="7987996" y="2672243"/>
                </a:lnTo>
                <a:lnTo>
                  <a:pt x="7972375" y="2672243"/>
                </a:lnTo>
                <a:lnTo>
                  <a:pt x="7972375" y="2681618"/>
                </a:lnTo>
                <a:lnTo>
                  <a:pt x="7972375" y="2705942"/>
                </a:lnTo>
                <a:lnTo>
                  <a:pt x="7972375" y="2976164"/>
                </a:lnTo>
                <a:lnTo>
                  <a:pt x="8364043" y="2976164"/>
                </a:lnTo>
                <a:lnTo>
                  <a:pt x="8364043" y="3248793"/>
                </a:lnTo>
                <a:lnTo>
                  <a:pt x="8364043" y="3270710"/>
                </a:lnTo>
                <a:lnTo>
                  <a:pt x="8364043" y="3280591"/>
                </a:lnTo>
                <a:lnTo>
                  <a:pt x="8346898" y="3280591"/>
                </a:lnTo>
                <a:lnTo>
                  <a:pt x="8346898" y="3248793"/>
                </a:lnTo>
                <a:lnTo>
                  <a:pt x="8329626" y="3248793"/>
                </a:lnTo>
                <a:lnTo>
                  <a:pt x="8329626" y="3216995"/>
                </a:lnTo>
                <a:lnTo>
                  <a:pt x="8312481" y="3216995"/>
                </a:lnTo>
                <a:lnTo>
                  <a:pt x="8312481" y="3185196"/>
                </a:lnTo>
                <a:lnTo>
                  <a:pt x="8295209" y="3185196"/>
                </a:lnTo>
                <a:lnTo>
                  <a:pt x="8295209" y="3153398"/>
                </a:lnTo>
                <a:lnTo>
                  <a:pt x="8277937" y="3153398"/>
                </a:lnTo>
                <a:lnTo>
                  <a:pt x="8277937" y="3185196"/>
                </a:lnTo>
                <a:lnTo>
                  <a:pt x="8260792" y="3185196"/>
                </a:lnTo>
                <a:lnTo>
                  <a:pt x="8260792" y="3216995"/>
                </a:lnTo>
                <a:lnTo>
                  <a:pt x="8243647" y="3216995"/>
                </a:lnTo>
                <a:lnTo>
                  <a:pt x="8243647" y="3248793"/>
                </a:lnTo>
                <a:lnTo>
                  <a:pt x="8226375" y="3248793"/>
                </a:lnTo>
                <a:lnTo>
                  <a:pt x="8226375" y="3280718"/>
                </a:lnTo>
                <a:lnTo>
                  <a:pt x="8213421" y="3280718"/>
                </a:lnTo>
                <a:lnTo>
                  <a:pt x="8213421" y="3249427"/>
                </a:lnTo>
                <a:lnTo>
                  <a:pt x="8196149" y="3249427"/>
                </a:lnTo>
                <a:lnTo>
                  <a:pt x="8196149" y="3217628"/>
                </a:lnTo>
                <a:lnTo>
                  <a:pt x="8179004" y="3217628"/>
                </a:lnTo>
                <a:lnTo>
                  <a:pt x="8179004" y="3185830"/>
                </a:lnTo>
                <a:lnTo>
                  <a:pt x="8161732" y="3185830"/>
                </a:lnTo>
                <a:lnTo>
                  <a:pt x="8161732" y="3153905"/>
                </a:lnTo>
                <a:lnTo>
                  <a:pt x="8154493" y="3153905"/>
                </a:lnTo>
                <a:lnTo>
                  <a:pt x="8144460" y="3153905"/>
                </a:lnTo>
                <a:lnTo>
                  <a:pt x="8144460" y="3122106"/>
                </a:lnTo>
                <a:lnTo>
                  <a:pt x="8127315" y="3122106"/>
                </a:lnTo>
                <a:lnTo>
                  <a:pt x="8127315" y="3090308"/>
                </a:lnTo>
                <a:lnTo>
                  <a:pt x="8110043" y="3090308"/>
                </a:lnTo>
                <a:lnTo>
                  <a:pt x="8110043" y="3058510"/>
                </a:lnTo>
                <a:lnTo>
                  <a:pt x="8092898" y="3058510"/>
                </a:lnTo>
                <a:lnTo>
                  <a:pt x="8092898" y="3090308"/>
                </a:lnTo>
                <a:lnTo>
                  <a:pt x="8086929" y="3090308"/>
                </a:lnTo>
                <a:lnTo>
                  <a:pt x="8075626" y="3090308"/>
                </a:lnTo>
                <a:lnTo>
                  <a:pt x="8075626" y="3122106"/>
                </a:lnTo>
                <a:lnTo>
                  <a:pt x="8058354" y="3122106"/>
                </a:lnTo>
                <a:lnTo>
                  <a:pt x="8058354" y="3153905"/>
                </a:lnTo>
                <a:lnTo>
                  <a:pt x="8054925" y="3153905"/>
                </a:lnTo>
                <a:lnTo>
                  <a:pt x="8041209" y="3153905"/>
                </a:lnTo>
                <a:lnTo>
                  <a:pt x="8041209" y="3185830"/>
                </a:lnTo>
                <a:lnTo>
                  <a:pt x="8023937" y="3185830"/>
                </a:lnTo>
                <a:lnTo>
                  <a:pt x="8023937" y="3217628"/>
                </a:lnTo>
                <a:lnTo>
                  <a:pt x="8006792" y="3217628"/>
                </a:lnTo>
                <a:lnTo>
                  <a:pt x="8006792" y="3249427"/>
                </a:lnTo>
                <a:lnTo>
                  <a:pt x="7989520" y="3249427"/>
                </a:lnTo>
                <a:lnTo>
                  <a:pt x="7989520" y="3281225"/>
                </a:lnTo>
                <a:lnTo>
                  <a:pt x="7987996" y="3281225"/>
                </a:lnTo>
                <a:lnTo>
                  <a:pt x="7972375" y="3281225"/>
                </a:lnTo>
                <a:lnTo>
                  <a:pt x="7972375" y="3290600"/>
                </a:lnTo>
                <a:lnTo>
                  <a:pt x="7972375" y="3314797"/>
                </a:lnTo>
                <a:lnTo>
                  <a:pt x="7972375" y="3585146"/>
                </a:lnTo>
                <a:lnTo>
                  <a:pt x="8364043" y="3585146"/>
                </a:lnTo>
                <a:lnTo>
                  <a:pt x="8364043" y="3312516"/>
                </a:lnTo>
                <a:lnTo>
                  <a:pt x="8364043" y="3290600"/>
                </a:lnTo>
                <a:lnTo>
                  <a:pt x="8364043" y="3280591"/>
                </a:lnTo>
                <a:lnTo>
                  <a:pt x="8381315" y="3280591"/>
                </a:lnTo>
                <a:lnTo>
                  <a:pt x="8381315" y="3312516"/>
                </a:lnTo>
                <a:lnTo>
                  <a:pt x="8398460" y="3312516"/>
                </a:lnTo>
                <a:lnTo>
                  <a:pt x="8398460" y="3344315"/>
                </a:lnTo>
                <a:lnTo>
                  <a:pt x="8415605" y="3344315"/>
                </a:lnTo>
                <a:lnTo>
                  <a:pt x="8415605" y="3376113"/>
                </a:lnTo>
                <a:lnTo>
                  <a:pt x="8432877" y="3376113"/>
                </a:lnTo>
                <a:lnTo>
                  <a:pt x="8432877" y="3407785"/>
                </a:lnTo>
                <a:lnTo>
                  <a:pt x="8450021" y="3407785"/>
                </a:lnTo>
                <a:lnTo>
                  <a:pt x="8450021" y="3376113"/>
                </a:lnTo>
                <a:lnTo>
                  <a:pt x="8467293" y="3376113"/>
                </a:lnTo>
                <a:lnTo>
                  <a:pt x="8467293" y="3344315"/>
                </a:lnTo>
                <a:lnTo>
                  <a:pt x="8484566" y="3344315"/>
                </a:lnTo>
                <a:lnTo>
                  <a:pt x="8484566" y="3312516"/>
                </a:lnTo>
                <a:lnTo>
                  <a:pt x="8501838" y="3312516"/>
                </a:lnTo>
                <a:lnTo>
                  <a:pt x="8501838" y="3280591"/>
                </a:lnTo>
                <a:lnTo>
                  <a:pt x="8514665" y="3280591"/>
                </a:lnTo>
                <a:lnTo>
                  <a:pt x="8514665" y="3311883"/>
                </a:lnTo>
                <a:lnTo>
                  <a:pt x="8531937" y="3311883"/>
                </a:lnTo>
                <a:lnTo>
                  <a:pt x="8531937" y="3343681"/>
                </a:lnTo>
                <a:lnTo>
                  <a:pt x="8549081" y="3343681"/>
                </a:lnTo>
                <a:lnTo>
                  <a:pt x="8549081" y="3375606"/>
                </a:lnTo>
                <a:lnTo>
                  <a:pt x="8566354" y="3375606"/>
                </a:lnTo>
                <a:lnTo>
                  <a:pt x="8566354" y="3407405"/>
                </a:lnTo>
                <a:lnTo>
                  <a:pt x="8573719" y="3407405"/>
                </a:lnTo>
                <a:lnTo>
                  <a:pt x="8583626" y="3407405"/>
                </a:lnTo>
                <a:lnTo>
                  <a:pt x="8583626" y="3439203"/>
                </a:lnTo>
                <a:lnTo>
                  <a:pt x="8600770" y="3439203"/>
                </a:lnTo>
                <a:lnTo>
                  <a:pt x="8600770" y="3471001"/>
                </a:lnTo>
                <a:lnTo>
                  <a:pt x="8618043" y="3471001"/>
                </a:lnTo>
                <a:lnTo>
                  <a:pt x="8618043" y="3502800"/>
                </a:lnTo>
                <a:lnTo>
                  <a:pt x="8635188" y="3502800"/>
                </a:lnTo>
                <a:lnTo>
                  <a:pt x="8635188" y="3471001"/>
                </a:lnTo>
                <a:lnTo>
                  <a:pt x="8641156" y="3471001"/>
                </a:lnTo>
                <a:lnTo>
                  <a:pt x="8652460" y="3471001"/>
                </a:lnTo>
                <a:lnTo>
                  <a:pt x="8652460" y="3439203"/>
                </a:lnTo>
                <a:lnTo>
                  <a:pt x="8669731" y="3439203"/>
                </a:lnTo>
                <a:lnTo>
                  <a:pt x="8669731" y="3407405"/>
                </a:lnTo>
                <a:lnTo>
                  <a:pt x="8673161" y="3407405"/>
                </a:lnTo>
                <a:lnTo>
                  <a:pt x="8686877" y="3407405"/>
                </a:lnTo>
                <a:lnTo>
                  <a:pt x="8686877" y="3375606"/>
                </a:lnTo>
                <a:lnTo>
                  <a:pt x="8704149" y="3375606"/>
                </a:lnTo>
                <a:lnTo>
                  <a:pt x="8704149" y="3343681"/>
                </a:lnTo>
                <a:lnTo>
                  <a:pt x="8721293" y="3343681"/>
                </a:lnTo>
                <a:lnTo>
                  <a:pt x="8721293" y="3311883"/>
                </a:lnTo>
                <a:lnTo>
                  <a:pt x="8738566" y="3311883"/>
                </a:lnTo>
                <a:lnTo>
                  <a:pt x="8738566" y="3280085"/>
                </a:lnTo>
                <a:lnTo>
                  <a:pt x="8740090" y="3280085"/>
                </a:lnTo>
                <a:lnTo>
                  <a:pt x="8755838" y="3280085"/>
                </a:lnTo>
                <a:lnTo>
                  <a:pt x="8755838" y="3270710"/>
                </a:lnTo>
                <a:lnTo>
                  <a:pt x="8755838" y="3246513"/>
                </a:lnTo>
                <a:lnTo>
                  <a:pt x="8755838" y="2976164"/>
                </a:lnTo>
                <a:lnTo>
                  <a:pt x="8364043" y="2976164"/>
                </a:lnTo>
                <a:lnTo>
                  <a:pt x="8364043" y="2703535"/>
                </a:lnTo>
                <a:lnTo>
                  <a:pt x="8364043" y="2681618"/>
                </a:lnTo>
                <a:lnTo>
                  <a:pt x="8364043" y="2671736"/>
                </a:lnTo>
                <a:lnTo>
                  <a:pt x="8346898" y="2671736"/>
                </a:lnTo>
                <a:lnTo>
                  <a:pt x="8346898" y="2639938"/>
                </a:lnTo>
                <a:lnTo>
                  <a:pt x="8329626" y="2639938"/>
                </a:lnTo>
                <a:lnTo>
                  <a:pt x="8329626" y="2608140"/>
                </a:lnTo>
                <a:lnTo>
                  <a:pt x="8312354" y="2608140"/>
                </a:lnTo>
                <a:lnTo>
                  <a:pt x="8312354" y="2576341"/>
                </a:lnTo>
                <a:lnTo>
                  <a:pt x="8295209" y="2576341"/>
                </a:lnTo>
                <a:lnTo>
                  <a:pt x="8295209" y="2544543"/>
                </a:lnTo>
                <a:lnTo>
                  <a:pt x="8278064" y="2544543"/>
                </a:lnTo>
                <a:lnTo>
                  <a:pt x="8278064" y="2576341"/>
                </a:lnTo>
                <a:lnTo>
                  <a:pt x="8260792" y="2576341"/>
                </a:lnTo>
                <a:lnTo>
                  <a:pt x="8260792" y="2608140"/>
                </a:lnTo>
                <a:lnTo>
                  <a:pt x="8243647" y="2608140"/>
                </a:lnTo>
                <a:lnTo>
                  <a:pt x="8243647" y="2639938"/>
                </a:lnTo>
                <a:lnTo>
                  <a:pt x="8226375" y="2639938"/>
                </a:lnTo>
                <a:lnTo>
                  <a:pt x="8226375" y="2671736"/>
                </a:lnTo>
                <a:lnTo>
                  <a:pt x="8213421" y="2671736"/>
                </a:lnTo>
                <a:lnTo>
                  <a:pt x="8213421" y="2640445"/>
                </a:lnTo>
                <a:lnTo>
                  <a:pt x="8196149" y="2640445"/>
                </a:lnTo>
                <a:lnTo>
                  <a:pt x="8196149" y="2608646"/>
                </a:lnTo>
                <a:lnTo>
                  <a:pt x="8179004" y="2608646"/>
                </a:lnTo>
                <a:lnTo>
                  <a:pt x="8179004" y="2576848"/>
                </a:lnTo>
                <a:lnTo>
                  <a:pt x="8161732" y="2576848"/>
                </a:lnTo>
                <a:lnTo>
                  <a:pt x="8161732" y="2545050"/>
                </a:lnTo>
                <a:lnTo>
                  <a:pt x="8154493" y="2545050"/>
                </a:lnTo>
                <a:lnTo>
                  <a:pt x="8144460" y="2545050"/>
                </a:lnTo>
                <a:lnTo>
                  <a:pt x="8144460" y="2513251"/>
                </a:lnTo>
                <a:lnTo>
                  <a:pt x="8127315" y="2513251"/>
                </a:lnTo>
                <a:lnTo>
                  <a:pt x="8127315" y="2481453"/>
                </a:lnTo>
                <a:lnTo>
                  <a:pt x="8110043" y="2481453"/>
                </a:lnTo>
                <a:lnTo>
                  <a:pt x="8110043" y="2449655"/>
                </a:lnTo>
                <a:close/>
                <a:moveTo>
                  <a:pt x="7309434" y="2449655"/>
                </a:moveTo>
                <a:lnTo>
                  <a:pt x="7309434" y="2481453"/>
                </a:lnTo>
                <a:lnTo>
                  <a:pt x="7303465" y="2481453"/>
                </a:lnTo>
                <a:lnTo>
                  <a:pt x="7292162" y="2481453"/>
                </a:lnTo>
                <a:lnTo>
                  <a:pt x="7292162" y="2513251"/>
                </a:lnTo>
                <a:lnTo>
                  <a:pt x="7274890" y="2513251"/>
                </a:lnTo>
                <a:lnTo>
                  <a:pt x="7274890" y="2545050"/>
                </a:lnTo>
                <a:lnTo>
                  <a:pt x="7271461" y="2545050"/>
                </a:lnTo>
                <a:lnTo>
                  <a:pt x="7257745" y="2545050"/>
                </a:lnTo>
                <a:lnTo>
                  <a:pt x="7257745" y="2576848"/>
                </a:lnTo>
                <a:lnTo>
                  <a:pt x="7240473" y="2576848"/>
                </a:lnTo>
                <a:lnTo>
                  <a:pt x="7240473" y="2608646"/>
                </a:lnTo>
                <a:lnTo>
                  <a:pt x="7223328" y="2608646"/>
                </a:lnTo>
                <a:lnTo>
                  <a:pt x="7223328" y="2640445"/>
                </a:lnTo>
                <a:lnTo>
                  <a:pt x="7206056" y="2640445"/>
                </a:lnTo>
                <a:lnTo>
                  <a:pt x="7206056" y="2672243"/>
                </a:lnTo>
                <a:lnTo>
                  <a:pt x="7204532" y="2672243"/>
                </a:lnTo>
                <a:lnTo>
                  <a:pt x="7188911" y="2672243"/>
                </a:lnTo>
                <a:lnTo>
                  <a:pt x="7188911" y="2681618"/>
                </a:lnTo>
                <a:lnTo>
                  <a:pt x="7188911" y="2705942"/>
                </a:lnTo>
                <a:lnTo>
                  <a:pt x="7188911" y="2976164"/>
                </a:lnTo>
                <a:lnTo>
                  <a:pt x="7580579" y="2976164"/>
                </a:lnTo>
                <a:lnTo>
                  <a:pt x="7580579" y="2703535"/>
                </a:lnTo>
                <a:lnTo>
                  <a:pt x="7580579" y="2681618"/>
                </a:lnTo>
                <a:lnTo>
                  <a:pt x="7580579" y="2671736"/>
                </a:lnTo>
                <a:lnTo>
                  <a:pt x="7563434" y="2671736"/>
                </a:lnTo>
                <a:lnTo>
                  <a:pt x="7563434" y="2639938"/>
                </a:lnTo>
                <a:lnTo>
                  <a:pt x="7546162" y="2639938"/>
                </a:lnTo>
                <a:lnTo>
                  <a:pt x="7546162" y="2608140"/>
                </a:lnTo>
                <a:lnTo>
                  <a:pt x="7528890" y="2608140"/>
                </a:lnTo>
                <a:lnTo>
                  <a:pt x="7528890" y="2576341"/>
                </a:lnTo>
                <a:lnTo>
                  <a:pt x="7511745" y="2576341"/>
                </a:lnTo>
                <a:lnTo>
                  <a:pt x="7511745" y="2544543"/>
                </a:lnTo>
                <a:lnTo>
                  <a:pt x="7494473" y="2544543"/>
                </a:lnTo>
                <a:lnTo>
                  <a:pt x="7494473" y="2576341"/>
                </a:lnTo>
                <a:lnTo>
                  <a:pt x="7477328" y="2576341"/>
                </a:lnTo>
                <a:lnTo>
                  <a:pt x="7477328" y="2608140"/>
                </a:lnTo>
                <a:lnTo>
                  <a:pt x="7460183" y="2608140"/>
                </a:lnTo>
                <a:lnTo>
                  <a:pt x="7460183" y="2639938"/>
                </a:lnTo>
                <a:lnTo>
                  <a:pt x="7442911" y="2639938"/>
                </a:lnTo>
                <a:lnTo>
                  <a:pt x="7442911" y="2671736"/>
                </a:lnTo>
                <a:lnTo>
                  <a:pt x="7429957" y="2671736"/>
                </a:lnTo>
                <a:lnTo>
                  <a:pt x="7429957" y="2640445"/>
                </a:lnTo>
                <a:lnTo>
                  <a:pt x="7412685" y="2640445"/>
                </a:lnTo>
                <a:lnTo>
                  <a:pt x="7412685" y="2608646"/>
                </a:lnTo>
                <a:lnTo>
                  <a:pt x="7395540" y="2608646"/>
                </a:lnTo>
                <a:lnTo>
                  <a:pt x="7395540" y="2576848"/>
                </a:lnTo>
                <a:lnTo>
                  <a:pt x="7378268" y="2576848"/>
                </a:lnTo>
                <a:lnTo>
                  <a:pt x="7378268" y="2545050"/>
                </a:lnTo>
                <a:lnTo>
                  <a:pt x="7371029" y="2545050"/>
                </a:lnTo>
                <a:lnTo>
                  <a:pt x="7360996" y="2545050"/>
                </a:lnTo>
                <a:lnTo>
                  <a:pt x="7360996" y="2513251"/>
                </a:lnTo>
                <a:lnTo>
                  <a:pt x="7343851" y="2513251"/>
                </a:lnTo>
                <a:lnTo>
                  <a:pt x="7343851" y="2481453"/>
                </a:lnTo>
                <a:lnTo>
                  <a:pt x="7326579" y="2481453"/>
                </a:lnTo>
                <a:lnTo>
                  <a:pt x="7326579" y="2449655"/>
                </a:ln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3280591"/>
                </a:lnTo>
                <a:lnTo>
                  <a:pt x="9130361" y="3280591"/>
                </a:lnTo>
                <a:lnTo>
                  <a:pt x="9130361" y="3248920"/>
                </a:lnTo>
                <a:lnTo>
                  <a:pt x="9113089" y="3248920"/>
                </a:lnTo>
                <a:lnTo>
                  <a:pt x="9113089" y="3217121"/>
                </a:lnTo>
                <a:lnTo>
                  <a:pt x="9095944" y="3217121"/>
                </a:lnTo>
                <a:lnTo>
                  <a:pt x="9095944" y="3185196"/>
                </a:lnTo>
                <a:lnTo>
                  <a:pt x="9078672" y="3185196"/>
                </a:lnTo>
                <a:lnTo>
                  <a:pt x="9078672" y="3153398"/>
                </a:lnTo>
                <a:lnTo>
                  <a:pt x="9061527" y="3153398"/>
                </a:lnTo>
                <a:lnTo>
                  <a:pt x="9061527" y="3185196"/>
                </a:lnTo>
                <a:lnTo>
                  <a:pt x="9044255" y="3185196"/>
                </a:lnTo>
                <a:lnTo>
                  <a:pt x="9044255" y="3217121"/>
                </a:lnTo>
                <a:lnTo>
                  <a:pt x="9027110" y="3217121"/>
                </a:lnTo>
                <a:lnTo>
                  <a:pt x="9027110" y="3248920"/>
                </a:lnTo>
                <a:lnTo>
                  <a:pt x="9009838" y="3248920"/>
                </a:lnTo>
                <a:lnTo>
                  <a:pt x="9009838" y="3280718"/>
                </a:lnTo>
                <a:lnTo>
                  <a:pt x="8996884" y="3280718"/>
                </a:lnTo>
                <a:lnTo>
                  <a:pt x="8996884" y="3249427"/>
                </a:lnTo>
                <a:lnTo>
                  <a:pt x="8979612" y="3249427"/>
                </a:lnTo>
                <a:lnTo>
                  <a:pt x="8979612" y="3217628"/>
                </a:lnTo>
                <a:lnTo>
                  <a:pt x="8962467" y="3217628"/>
                </a:lnTo>
                <a:lnTo>
                  <a:pt x="8962467" y="3185830"/>
                </a:lnTo>
                <a:lnTo>
                  <a:pt x="8945195" y="3185830"/>
                </a:lnTo>
                <a:lnTo>
                  <a:pt x="8945195" y="3153905"/>
                </a:lnTo>
                <a:lnTo>
                  <a:pt x="8937956" y="3153905"/>
                </a:lnTo>
                <a:lnTo>
                  <a:pt x="8927923" y="3153905"/>
                </a:lnTo>
                <a:lnTo>
                  <a:pt x="8927923" y="3122106"/>
                </a:lnTo>
                <a:lnTo>
                  <a:pt x="8910778" y="3122106"/>
                </a:lnTo>
                <a:lnTo>
                  <a:pt x="8910778" y="3090308"/>
                </a:lnTo>
                <a:lnTo>
                  <a:pt x="8893506" y="3090308"/>
                </a:lnTo>
                <a:lnTo>
                  <a:pt x="8893506" y="3058510"/>
                </a:lnTo>
                <a:lnTo>
                  <a:pt x="8876361" y="3058510"/>
                </a:lnTo>
                <a:lnTo>
                  <a:pt x="8876361" y="3090308"/>
                </a:lnTo>
                <a:lnTo>
                  <a:pt x="8870519" y="3090308"/>
                </a:lnTo>
                <a:lnTo>
                  <a:pt x="8859089" y="3090308"/>
                </a:lnTo>
                <a:lnTo>
                  <a:pt x="8859089" y="3122106"/>
                </a:lnTo>
                <a:lnTo>
                  <a:pt x="8841944" y="3122106"/>
                </a:lnTo>
                <a:lnTo>
                  <a:pt x="8841944" y="3153905"/>
                </a:lnTo>
                <a:lnTo>
                  <a:pt x="8838388" y="3153905"/>
                </a:lnTo>
                <a:lnTo>
                  <a:pt x="8824672" y="3153905"/>
                </a:lnTo>
                <a:lnTo>
                  <a:pt x="8824672" y="3185830"/>
                </a:lnTo>
                <a:lnTo>
                  <a:pt x="8807400" y="3185830"/>
                </a:lnTo>
                <a:lnTo>
                  <a:pt x="8807400" y="3217628"/>
                </a:lnTo>
                <a:lnTo>
                  <a:pt x="8790255" y="3217628"/>
                </a:lnTo>
                <a:lnTo>
                  <a:pt x="8790255" y="3249427"/>
                </a:lnTo>
                <a:lnTo>
                  <a:pt x="8772983" y="3249427"/>
                </a:lnTo>
                <a:lnTo>
                  <a:pt x="8772983" y="3281225"/>
                </a:lnTo>
                <a:lnTo>
                  <a:pt x="8771459" y="3281225"/>
                </a:lnTo>
                <a:lnTo>
                  <a:pt x="8755838" y="3281225"/>
                </a:lnTo>
                <a:lnTo>
                  <a:pt x="8755838" y="3290600"/>
                </a:lnTo>
                <a:lnTo>
                  <a:pt x="8755838" y="3314797"/>
                </a:lnTo>
                <a:lnTo>
                  <a:pt x="8755838" y="3585146"/>
                </a:lnTo>
                <a:lnTo>
                  <a:pt x="8364297" y="3585146"/>
                </a:lnTo>
                <a:lnTo>
                  <a:pt x="8364297" y="3857775"/>
                </a:lnTo>
                <a:lnTo>
                  <a:pt x="8364297" y="3879692"/>
                </a:lnTo>
                <a:lnTo>
                  <a:pt x="8364297" y="3889573"/>
                </a:lnTo>
                <a:lnTo>
                  <a:pt x="8347152" y="3889573"/>
                </a:lnTo>
                <a:lnTo>
                  <a:pt x="8347152" y="3857775"/>
                </a:lnTo>
                <a:lnTo>
                  <a:pt x="8329880" y="3857775"/>
                </a:lnTo>
                <a:lnTo>
                  <a:pt x="8329880" y="3825977"/>
                </a:lnTo>
                <a:lnTo>
                  <a:pt x="8312735" y="3825977"/>
                </a:lnTo>
                <a:lnTo>
                  <a:pt x="8312735" y="3794179"/>
                </a:lnTo>
                <a:lnTo>
                  <a:pt x="8295463" y="3794179"/>
                </a:lnTo>
                <a:lnTo>
                  <a:pt x="8295463" y="3762380"/>
                </a:lnTo>
                <a:lnTo>
                  <a:pt x="8278318" y="3762380"/>
                </a:lnTo>
                <a:lnTo>
                  <a:pt x="8278318" y="3794179"/>
                </a:lnTo>
                <a:lnTo>
                  <a:pt x="8261045" y="3794179"/>
                </a:lnTo>
                <a:lnTo>
                  <a:pt x="8261045" y="3825977"/>
                </a:lnTo>
                <a:lnTo>
                  <a:pt x="8243901" y="3825977"/>
                </a:lnTo>
                <a:lnTo>
                  <a:pt x="8243901" y="3857775"/>
                </a:lnTo>
                <a:lnTo>
                  <a:pt x="8226375" y="3857775"/>
                </a:lnTo>
                <a:lnTo>
                  <a:pt x="8226375" y="3889573"/>
                </a:lnTo>
                <a:lnTo>
                  <a:pt x="8213420" y="3889573"/>
                </a:lnTo>
                <a:lnTo>
                  <a:pt x="8213420" y="3858282"/>
                </a:lnTo>
                <a:lnTo>
                  <a:pt x="8196149" y="3858282"/>
                </a:lnTo>
                <a:lnTo>
                  <a:pt x="8196149" y="3826483"/>
                </a:lnTo>
                <a:lnTo>
                  <a:pt x="8179004" y="3826483"/>
                </a:lnTo>
                <a:lnTo>
                  <a:pt x="8179004" y="3794685"/>
                </a:lnTo>
                <a:lnTo>
                  <a:pt x="8161731" y="3794685"/>
                </a:lnTo>
                <a:lnTo>
                  <a:pt x="8161731" y="3762887"/>
                </a:lnTo>
                <a:lnTo>
                  <a:pt x="8154366" y="3762887"/>
                </a:lnTo>
                <a:lnTo>
                  <a:pt x="8144460" y="3762887"/>
                </a:lnTo>
                <a:lnTo>
                  <a:pt x="8144460" y="3731089"/>
                </a:lnTo>
                <a:lnTo>
                  <a:pt x="8127315" y="3731089"/>
                </a:lnTo>
                <a:lnTo>
                  <a:pt x="8127315" y="3699290"/>
                </a:lnTo>
                <a:lnTo>
                  <a:pt x="8110043" y="3699290"/>
                </a:lnTo>
                <a:lnTo>
                  <a:pt x="8110043" y="3667492"/>
                </a:lnTo>
                <a:lnTo>
                  <a:pt x="8092898" y="3667492"/>
                </a:lnTo>
                <a:lnTo>
                  <a:pt x="8092898" y="3699290"/>
                </a:lnTo>
                <a:lnTo>
                  <a:pt x="8087056" y="3699290"/>
                </a:lnTo>
                <a:lnTo>
                  <a:pt x="8075753" y="3699290"/>
                </a:lnTo>
                <a:lnTo>
                  <a:pt x="8075753" y="3731089"/>
                </a:lnTo>
                <a:lnTo>
                  <a:pt x="8058481" y="3731089"/>
                </a:lnTo>
                <a:lnTo>
                  <a:pt x="8058481" y="3762887"/>
                </a:lnTo>
                <a:lnTo>
                  <a:pt x="8055052" y="3762887"/>
                </a:lnTo>
                <a:lnTo>
                  <a:pt x="8041336" y="3762887"/>
                </a:lnTo>
                <a:lnTo>
                  <a:pt x="8041336" y="3794685"/>
                </a:lnTo>
                <a:lnTo>
                  <a:pt x="8024191" y="3794685"/>
                </a:lnTo>
                <a:lnTo>
                  <a:pt x="8024191" y="3826483"/>
                </a:lnTo>
                <a:lnTo>
                  <a:pt x="8006918" y="3826483"/>
                </a:lnTo>
                <a:lnTo>
                  <a:pt x="8006918" y="3858282"/>
                </a:lnTo>
                <a:lnTo>
                  <a:pt x="7989647" y="3858282"/>
                </a:lnTo>
                <a:lnTo>
                  <a:pt x="7989647" y="3890080"/>
                </a:lnTo>
                <a:lnTo>
                  <a:pt x="7988123" y="3890080"/>
                </a:lnTo>
                <a:lnTo>
                  <a:pt x="7972375" y="3890080"/>
                </a:lnTo>
                <a:lnTo>
                  <a:pt x="7972375" y="3889067"/>
                </a:lnTo>
                <a:lnTo>
                  <a:pt x="7956754" y="3889067"/>
                </a:lnTo>
                <a:lnTo>
                  <a:pt x="7955230" y="3889067"/>
                </a:lnTo>
                <a:lnTo>
                  <a:pt x="7955230" y="3920865"/>
                </a:lnTo>
                <a:lnTo>
                  <a:pt x="7937957" y="3920865"/>
                </a:lnTo>
                <a:lnTo>
                  <a:pt x="7937957" y="3952663"/>
                </a:lnTo>
                <a:lnTo>
                  <a:pt x="7920813" y="3952663"/>
                </a:lnTo>
                <a:lnTo>
                  <a:pt x="7920813" y="3984461"/>
                </a:lnTo>
                <a:lnTo>
                  <a:pt x="7903541" y="3984461"/>
                </a:lnTo>
                <a:lnTo>
                  <a:pt x="7903541" y="4016260"/>
                </a:lnTo>
                <a:lnTo>
                  <a:pt x="7889825" y="4016260"/>
                </a:lnTo>
                <a:lnTo>
                  <a:pt x="7886395" y="4016260"/>
                </a:lnTo>
                <a:lnTo>
                  <a:pt x="7886395" y="4048058"/>
                </a:lnTo>
                <a:lnTo>
                  <a:pt x="7869124" y="4048058"/>
                </a:lnTo>
                <a:lnTo>
                  <a:pt x="7869124" y="4079856"/>
                </a:lnTo>
                <a:lnTo>
                  <a:pt x="7857693" y="4079856"/>
                </a:lnTo>
                <a:lnTo>
                  <a:pt x="7851852" y="4079856"/>
                </a:lnTo>
                <a:lnTo>
                  <a:pt x="7851852" y="4111655"/>
                </a:lnTo>
                <a:lnTo>
                  <a:pt x="7834706" y="4111655"/>
                </a:lnTo>
                <a:lnTo>
                  <a:pt x="7834706" y="4079856"/>
                </a:lnTo>
                <a:lnTo>
                  <a:pt x="7817435" y="4079856"/>
                </a:lnTo>
                <a:lnTo>
                  <a:pt x="7817435" y="4048058"/>
                </a:lnTo>
                <a:lnTo>
                  <a:pt x="7800290" y="4048058"/>
                </a:lnTo>
                <a:lnTo>
                  <a:pt x="7800290" y="4016260"/>
                </a:lnTo>
                <a:lnTo>
                  <a:pt x="7790383" y="4016260"/>
                </a:lnTo>
                <a:lnTo>
                  <a:pt x="7783018" y="4016260"/>
                </a:lnTo>
                <a:lnTo>
                  <a:pt x="7783018" y="3984461"/>
                </a:lnTo>
                <a:lnTo>
                  <a:pt x="7765745" y="3984461"/>
                </a:lnTo>
                <a:lnTo>
                  <a:pt x="7765745" y="3952663"/>
                </a:lnTo>
                <a:lnTo>
                  <a:pt x="7748601" y="3952663"/>
                </a:lnTo>
                <a:lnTo>
                  <a:pt x="7748601" y="3920865"/>
                </a:lnTo>
                <a:lnTo>
                  <a:pt x="7731329" y="3920865"/>
                </a:lnTo>
                <a:lnTo>
                  <a:pt x="7731329" y="3889573"/>
                </a:lnTo>
                <a:lnTo>
                  <a:pt x="7718502" y="3889573"/>
                </a:lnTo>
                <a:lnTo>
                  <a:pt x="7718502" y="3921371"/>
                </a:lnTo>
                <a:lnTo>
                  <a:pt x="7701230" y="3921371"/>
                </a:lnTo>
                <a:lnTo>
                  <a:pt x="7701230" y="3953170"/>
                </a:lnTo>
                <a:lnTo>
                  <a:pt x="7684085" y="3953170"/>
                </a:lnTo>
                <a:lnTo>
                  <a:pt x="7684085" y="3984968"/>
                </a:lnTo>
                <a:lnTo>
                  <a:pt x="7666813" y="3984968"/>
                </a:lnTo>
                <a:lnTo>
                  <a:pt x="7666813" y="4016766"/>
                </a:lnTo>
                <a:lnTo>
                  <a:pt x="7649668" y="4016766"/>
                </a:lnTo>
                <a:lnTo>
                  <a:pt x="7649668" y="3984968"/>
                </a:lnTo>
                <a:lnTo>
                  <a:pt x="7632395" y="3984968"/>
                </a:lnTo>
                <a:lnTo>
                  <a:pt x="7632395" y="3953170"/>
                </a:lnTo>
                <a:lnTo>
                  <a:pt x="7615251" y="3953170"/>
                </a:lnTo>
                <a:lnTo>
                  <a:pt x="7615251" y="3921371"/>
                </a:lnTo>
                <a:lnTo>
                  <a:pt x="7597979" y="3921371"/>
                </a:lnTo>
                <a:lnTo>
                  <a:pt x="7597979" y="3889573"/>
                </a:lnTo>
                <a:lnTo>
                  <a:pt x="7580706" y="3889573"/>
                </a:lnTo>
                <a:lnTo>
                  <a:pt x="7563562" y="3889573"/>
                </a:lnTo>
                <a:lnTo>
                  <a:pt x="7563562" y="3857775"/>
                </a:lnTo>
                <a:lnTo>
                  <a:pt x="7546290" y="3857775"/>
                </a:lnTo>
                <a:lnTo>
                  <a:pt x="7546290" y="3825977"/>
                </a:lnTo>
                <a:lnTo>
                  <a:pt x="7529144" y="3825977"/>
                </a:lnTo>
                <a:lnTo>
                  <a:pt x="7529144" y="3794179"/>
                </a:lnTo>
                <a:lnTo>
                  <a:pt x="7511873" y="3794179"/>
                </a:lnTo>
                <a:lnTo>
                  <a:pt x="7511873" y="3762380"/>
                </a:lnTo>
                <a:lnTo>
                  <a:pt x="7494728" y="3762380"/>
                </a:lnTo>
                <a:lnTo>
                  <a:pt x="7494728" y="3794179"/>
                </a:lnTo>
                <a:lnTo>
                  <a:pt x="7477456" y="3794179"/>
                </a:lnTo>
                <a:lnTo>
                  <a:pt x="7477456" y="3825977"/>
                </a:lnTo>
                <a:lnTo>
                  <a:pt x="7460311" y="3825977"/>
                </a:lnTo>
                <a:lnTo>
                  <a:pt x="7460311" y="3857775"/>
                </a:lnTo>
                <a:lnTo>
                  <a:pt x="7443039" y="3857775"/>
                </a:lnTo>
                <a:lnTo>
                  <a:pt x="7443039" y="3889573"/>
                </a:lnTo>
                <a:lnTo>
                  <a:pt x="7430085" y="3889573"/>
                </a:lnTo>
                <a:lnTo>
                  <a:pt x="7430085" y="3858282"/>
                </a:lnTo>
                <a:lnTo>
                  <a:pt x="7412813" y="3858282"/>
                </a:lnTo>
                <a:lnTo>
                  <a:pt x="7412813" y="3826483"/>
                </a:lnTo>
                <a:lnTo>
                  <a:pt x="7395668" y="3826483"/>
                </a:lnTo>
                <a:lnTo>
                  <a:pt x="7395668" y="3794685"/>
                </a:lnTo>
                <a:lnTo>
                  <a:pt x="7378395" y="3794685"/>
                </a:lnTo>
                <a:lnTo>
                  <a:pt x="7378395" y="3762887"/>
                </a:lnTo>
                <a:lnTo>
                  <a:pt x="7371156" y="3762887"/>
                </a:lnTo>
                <a:lnTo>
                  <a:pt x="7361124" y="3762887"/>
                </a:lnTo>
                <a:lnTo>
                  <a:pt x="7361124" y="3731089"/>
                </a:lnTo>
                <a:lnTo>
                  <a:pt x="7343979" y="3731089"/>
                </a:lnTo>
                <a:lnTo>
                  <a:pt x="7343979" y="3699290"/>
                </a:lnTo>
                <a:lnTo>
                  <a:pt x="7326706" y="3699290"/>
                </a:lnTo>
                <a:lnTo>
                  <a:pt x="7326706" y="3667492"/>
                </a:lnTo>
                <a:lnTo>
                  <a:pt x="7309562" y="3667492"/>
                </a:lnTo>
                <a:lnTo>
                  <a:pt x="7309562" y="3699290"/>
                </a:lnTo>
                <a:lnTo>
                  <a:pt x="7303719" y="3699290"/>
                </a:lnTo>
                <a:lnTo>
                  <a:pt x="7292417" y="3699290"/>
                </a:lnTo>
                <a:lnTo>
                  <a:pt x="7292417" y="3731089"/>
                </a:lnTo>
                <a:lnTo>
                  <a:pt x="7275144" y="3731089"/>
                </a:lnTo>
                <a:lnTo>
                  <a:pt x="7275144" y="3762887"/>
                </a:lnTo>
                <a:lnTo>
                  <a:pt x="7271716" y="3762887"/>
                </a:lnTo>
                <a:lnTo>
                  <a:pt x="7258000" y="3762887"/>
                </a:lnTo>
                <a:lnTo>
                  <a:pt x="7258000" y="3794685"/>
                </a:lnTo>
                <a:lnTo>
                  <a:pt x="7240855" y="3794685"/>
                </a:lnTo>
                <a:lnTo>
                  <a:pt x="7240855" y="3826483"/>
                </a:lnTo>
                <a:lnTo>
                  <a:pt x="7223710" y="3826483"/>
                </a:lnTo>
                <a:lnTo>
                  <a:pt x="7223710" y="3858282"/>
                </a:lnTo>
                <a:lnTo>
                  <a:pt x="7206438" y="3858282"/>
                </a:lnTo>
                <a:lnTo>
                  <a:pt x="7206438" y="3890080"/>
                </a:lnTo>
                <a:lnTo>
                  <a:pt x="7204914" y="3890080"/>
                </a:lnTo>
                <a:lnTo>
                  <a:pt x="7189293" y="3890080"/>
                </a:lnTo>
                <a:lnTo>
                  <a:pt x="7189293" y="3899455"/>
                </a:lnTo>
                <a:lnTo>
                  <a:pt x="7189293" y="3923652"/>
                </a:lnTo>
                <a:lnTo>
                  <a:pt x="7189293" y="4194000"/>
                </a:lnTo>
                <a:lnTo>
                  <a:pt x="7188911" y="4194000"/>
                </a:lnTo>
                <a:lnTo>
                  <a:pt x="7188911" y="3889066"/>
                </a:lnTo>
                <a:lnTo>
                  <a:pt x="7173163" y="3889066"/>
                </a:lnTo>
                <a:lnTo>
                  <a:pt x="7171639" y="3889066"/>
                </a:lnTo>
                <a:lnTo>
                  <a:pt x="7171639" y="3920865"/>
                </a:lnTo>
                <a:lnTo>
                  <a:pt x="7154368" y="3920865"/>
                </a:lnTo>
                <a:lnTo>
                  <a:pt x="7154368" y="3952663"/>
                </a:lnTo>
                <a:lnTo>
                  <a:pt x="7137222" y="3952663"/>
                </a:lnTo>
                <a:lnTo>
                  <a:pt x="7137222" y="3984461"/>
                </a:lnTo>
                <a:lnTo>
                  <a:pt x="7119950" y="3984461"/>
                </a:lnTo>
                <a:lnTo>
                  <a:pt x="7119950" y="4016260"/>
                </a:lnTo>
                <a:lnTo>
                  <a:pt x="7106234" y="4016260"/>
                </a:lnTo>
                <a:lnTo>
                  <a:pt x="7102806" y="4016260"/>
                </a:lnTo>
                <a:lnTo>
                  <a:pt x="7102806" y="4048058"/>
                </a:lnTo>
                <a:lnTo>
                  <a:pt x="7085533" y="4048058"/>
                </a:lnTo>
                <a:lnTo>
                  <a:pt x="7085533" y="4079856"/>
                </a:lnTo>
                <a:lnTo>
                  <a:pt x="7074103" y="4079856"/>
                </a:lnTo>
                <a:lnTo>
                  <a:pt x="7068261" y="4079856"/>
                </a:lnTo>
                <a:lnTo>
                  <a:pt x="7068261" y="4111781"/>
                </a:lnTo>
                <a:lnTo>
                  <a:pt x="7051116" y="4111781"/>
                </a:lnTo>
                <a:lnTo>
                  <a:pt x="7051116" y="4079856"/>
                </a:lnTo>
                <a:lnTo>
                  <a:pt x="7033844" y="4079856"/>
                </a:lnTo>
                <a:lnTo>
                  <a:pt x="7033844" y="4048058"/>
                </a:lnTo>
                <a:lnTo>
                  <a:pt x="7016699" y="4048058"/>
                </a:lnTo>
                <a:lnTo>
                  <a:pt x="7016699" y="4016260"/>
                </a:lnTo>
                <a:lnTo>
                  <a:pt x="7006793" y="4016260"/>
                </a:lnTo>
                <a:lnTo>
                  <a:pt x="6999427" y="4016260"/>
                </a:lnTo>
                <a:lnTo>
                  <a:pt x="6999427" y="3984461"/>
                </a:lnTo>
                <a:lnTo>
                  <a:pt x="6982156" y="3984461"/>
                </a:lnTo>
                <a:lnTo>
                  <a:pt x="6982156" y="3952663"/>
                </a:lnTo>
                <a:lnTo>
                  <a:pt x="6965010" y="3952663"/>
                </a:lnTo>
                <a:lnTo>
                  <a:pt x="6965010" y="3920865"/>
                </a:lnTo>
                <a:lnTo>
                  <a:pt x="6947738" y="3920865"/>
                </a:lnTo>
                <a:lnTo>
                  <a:pt x="6947738" y="3889573"/>
                </a:lnTo>
                <a:lnTo>
                  <a:pt x="6934784" y="3889573"/>
                </a:lnTo>
                <a:lnTo>
                  <a:pt x="6934784" y="3921371"/>
                </a:lnTo>
                <a:lnTo>
                  <a:pt x="6917639" y="3921371"/>
                </a:lnTo>
                <a:lnTo>
                  <a:pt x="6917639" y="3953170"/>
                </a:lnTo>
                <a:lnTo>
                  <a:pt x="6900368" y="3953170"/>
                </a:lnTo>
                <a:lnTo>
                  <a:pt x="6900368" y="3984968"/>
                </a:lnTo>
                <a:lnTo>
                  <a:pt x="6883095" y="3984968"/>
                </a:lnTo>
                <a:lnTo>
                  <a:pt x="6883095" y="4016766"/>
                </a:lnTo>
                <a:lnTo>
                  <a:pt x="6865950" y="4016766"/>
                </a:lnTo>
                <a:lnTo>
                  <a:pt x="6865950" y="3984968"/>
                </a:lnTo>
                <a:lnTo>
                  <a:pt x="6848678" y="3984968"/>
                </a:lnTo>
                <a:lnTo>
                  <a:pt x="6848678" y="3953170"/>
                </a:lnTo>
                <a:lnTo>
                  <a:pt x="6831533" y="3953170"/>
                </a:lnTo>
                <a:lnTo>
                  <a:pt x="6831533" y="3921371"/>
                </a:lnTo>
                <a:lnTo>
                  <a:pt x="6814388" y="3921371"/>
                </a:lnTo>
                <a:lnTo>
                  <a:pt x="6814388" y="3889573"/>
                </a:lnTo>
                <a:lnTo>
                  <a:pt x="6797116" y="3889573"/>
                </a:lnTo>
                <a:lnTo>
                  <a:pt x="6779971" y="3889573"/>
                </a:lnTo>
                <a:lnTo>
                  <a:pt x="6779971" y="3857775"/>
                </a:lnTo>
                <a:lnTo>
                  <a:pt x="6762699" y="3857775"/>
                </a:lnTo>
                <a:lnTo>
                  <a:pt x="6762699" y="3825976"/>
                </a:lnTo>
                <a:lnTo>
                  <a:pt x="6745427" y="3825976"/>
                </a:lnTo>
                <a:lnTo>
                  <a:pt x="6745427" y="3794178"/>
                </a:lnTo>
                <a:lnTo>
                  <a:pt x="6728282" y="3794178"/>
                </a:lnTo>
                <a:lnTo>
                  <a:pt x="6728282" y="3762380"/>
                </a:lnTo>
                <a:lnTo>
                  <a:pt x="6711010" y="3762380"/>
                </a:lnTo>
                <a:lnTo>
                  <a:pt x="6711010" y="3794178"/>
                </a:lnTo>
                <a:lnTo>
                  <a:pt x="6693865" y="3794178"/>
                </a:lnTo>
                <a:lnTo>
                  <a:pt x="6693865" y="3825976"/>
                </a:lnTo>
                <a:lnTo>
                  <a:pt x="6676593" y="3825976"/>
                </a:lnTo>
                <a:lnTo>
                  <a:pt x="6676593" y="3857775"/>
                </a:lnTo>
                <a:lnTo>
                  <a:pt x="6659321" y="3857775"/>
                </a:lnTo>
                <a:lnTo>
                  <a:pt x="6659321" y="3889573"/>
                </a:lnTo>
                <a:lnTo>
                  <a:pt x="6646494" y="3889573"/>
                </a:lnTo>
                <a:lnTo>
                  <a:pt x="6646494" y="3858282"/>
                </a:lnTo>
                <a:lnTo>
                  <a:pt x="6629222" y="3858282"/>
                </a:lnTo>
                <a:lnTo>
                  <a:pt x="6629222" y="3826483"/>
                </a:lnTo>
                <a:lnTo>
                  <a:pt x="6612077" y="3826483"/>
                </a:lnTo>
                <a:lnTo>
                  <a:pt x="6612077" y="3794685"/>
                </a:lnTo>
                <a:lnTo>
                  <a:pt x="6594806" y="3794685"/>
                </a:lnTo>
                <a:lnTo>
                  <a:pt x="6594806" y="3762887"/>
                </a:lnTo>
                <a:lnTo>
                  <a:pt x="6587566" y="3762887"/>
                </a:lnTo>
                <a:lnTo>
                  <a:pt x="6577533" y="3762887"/>
                </a:lnTo>
                <a:lnTo>
                  <a:pt x="6577533" y="3731088"/>
                </a:lnTo>
                <a:lnTo>
                  <a:pt x="6560388" y="3731088"/>
                </a:lnTo>
                <a:lnTo>
                  <a:pt x="6560388" y="3699290"/>
                </a:lnTo>
                <a:lnTo>
                  <a:pt x="6543116" y="3699290"/>
                </a:lnTo>
                <a:lnTo>
                  <a:pt x="6543116" y="3667492"/>
                </a:lnTo>
                <a:lnTo>
                  <a:pt x="6525971" y="3667492"/>
                </a:lnTo>
                <a:lnTo>
                  <a:pt x="6525971" y="3699290"/>
                </a:lnTo>
                <a:lnTo>
                  <a:pt x="6520002" y="3699290"/>
                </a:lnTo>
                <a:lnTo>
                  <a:pt x="6508699" y="3699290"/>
                </a:lnTo>
                <a:lnTo>
                  <a:pt x="6508699" y="3731088"/>
                </a:lnTo>
                <a:lnTo>
                  <a:pt x="6491427" y="3731088"/>
                </a:lnTo>
                <a:lnTo>
                  <a:pt x="6491427" y="3762887"/>
                </a:lnTo>
                <a:lnTo>
                  <a:pt x="6487998" y="3762887"/>
                </a:lnTo>
                <a:lnTo>
                  <a:pt x="6474282" y="3762887"/>
                </a:lnTo>
                <a:lnTo>
                  <a:pt x="6474282" y="3794685"/>
                </a:lnTo>
                <a:lnTo>
                  <a:pt x="6457010" y="3794685"/>
                </a:lnTo>
                <a:lnTo>
                  <a:pt x="6457010" y="3826483"/>
                </a:lnTo>
                <a:lnTo>
                  <a:pt x="6439865" y="3826483"/>
                </a:lnTo>
                <a:lnTo>
                  <a:pt x="6439865" y="3858282"/>
                </a:lnTo>
                <a:lnTo>
                  <a:pt x="6422593" y="3858282"/>
                </a:lnTo>
                <a:lnTo>
                  <a:pt x="6422593" y="3890080"/>
                </a:lnTo>
                <a:lnTo>
                  <a:pt x="6421069" y="3890080"/>
                </a:lnTo>
                <a:lnTo>
                  <a:pt x="6405321" y="3890080"/>
                </a:lnTo>
                <a:lnTo>
                  <a:pt x="6405321" y="3899581"/>
                </a:lnTo>
                <a:lnTo>
                  <a:pt x="6405321" y="3923778"/>
                </a:lnTo>
                <a:lnTo>
                  <a:pt x="6405321" y="4194000"/>
                </a:lnTo>
                <a:lnTo>
                  <a:pt x="0" y="4194000"/>
                </a:lnTo>
                <a:close/>
              </a:path>
            </a:pathLst>
          </a:custGeom>
          <a:solidFill>
            <a:srgbClr val="095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20530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oofdstuk Muiderslot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76" y="3989373"/>
            <a:ext cx="7151763" cy="1154126"/>
          </a:xfr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nl-NL" sz="2400" dirty="0">
                <a:solidFill>
                  <a:srgbClr val="09526A"/>
                </a:solidFill>
                <a:effectLst/>
              </a:defRPr>
            </a:lvl1pPr>
          </a:lstStyle>
          <a:p>
            <a:pPr lvl="0">
              <a:lnSpc>
                <a:spcPct val="100000"/>
              </a:lnSpc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20629" y="4601742"/>
            <a:ext cx="674249" cy="273844"/>
          </a:xfrm>
        </p:spPr>
        <p:txBody>
          <a:bodyPr/>
          <a:lstStyle/>
          <a:p>
            <a:fld id="{9F8618FA-CBB1-9846-A09D-BD21B0F36527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5" name="Vrije vorm 24">
            <a:extLst>
              <a:ext uri="{FF2B5EF4-FFF2-40B4-BE49-F238E27FC236}">
                <a16:creationId xmlns:a16="http://schemas.microsoft.com/office/drawing/2014/main" id="{77B1863E-9B3F-F946-824F-37D330B3CA78}"/>
              </a:ext>
            </a:extLst>
          </p:cNvPr>
          <p:cNvSpPr/>
          <p:nvPr userDrawn="1"/>
        </p:nvSpPr>
        <p:spPr>
          <a:xfrm>
            <a:off x="2" y="1"/>
            <a:ext cx="9143999" cy="4074660"/>
          </a:xfrm>
          <a:custGeom>
            <a:avLst/>
            <a:gdLst>
              <a:gd name="connsiteX0" fmla="*/ 7769860 w 9143999"/>
              <a:gd name="connsiteY0" fmla="*/ 4043242 h 4074660"/>
              <a:gd name="connsiteX1" fmla="*/ 7777988 w 9143999"/>
              <a:gd name="connsiteY1" fmla="*/ 4051223 h 4074660"/>
              <a:gd name="connsiteX2" fmla="*/ 7773162 w 9143999"/>
              <a:gd name="connsiteY2" fmla="*/ 4046789 h 4074660"/>
              <a:gd name="connsiteX3" fmla="*/ 7769860 w 9143999"/>
              <a:gd name="connsiteY3" fmla="*/ 4043242 h 4074660"/>
              <a:gd name="connsiteX4" fmla="*/ 6898132 w 9143999"/>
              <a:gd name="connsiteY4" fmla="*/ 4043242 h 4074660"/>
              <a:gd name="connsiteX5" fmla="*/ 6906260 w 9143999"/>
              <a:gd name="connsiteY5" fmla="*/ 4051223 h 4074660"/>
              <a:gd name="connsiteX6" fmla="*/ 6901434 w 9143999"/>
              <a:gd name="connsiteY6" fmla="*/ 4046789 h 4074660"/>
              <a:gd name="connsiteX7" fmla="*/ 6898132 w 9143999"/>
              <a:gd name="connsiteY7" fmla="*/ 4043242 h 4074660"/>
              <a:gd name="connsiteX8" fmla="*/ 796291 w 9143999"/>
              <a:gd name="connsiteY8" fmla="*/ 4043242 h 4074660"/>
              <a:gd name="connsiteX9" fmla="*/ 804419 w 9143999"/>
              <a:gd name="connsiteY9" fmla="*/ 4051223 h 4074660"/>
              <a:gd name="connsiteX10" fmla="*/ 799593 w 9143999"/>
              <a:gd name="connsiteY10" fmla="*/ 4046789 h 4074660"/>
              <a:gd name="connsiteX11" fmla="*/ 796291 w 9143999"/>
              <a:gd name="connsiteY11" fmla="*/ 4043242 h 4074660"/>
              <a:gd name="connsiteX12" fmla="*/ 6604508 w 9143999"/>
              <a:gd name="connsiteY12" fmla="*/ 4042988 h 4074660"/>
              <a:gd name="connsiteX13" fmla="*/ 6533388 w 9143999"/>
              <a:gd name="connsiteY13" fmla="*/ 4074660 h 4074660"/>
              <a:gd name="connsiteX14" fmla="*/ 6604508 w 9143999"/>
              <a:gd name="connsiteY14" fmla="*/ 4042988 h 4074660"/>
              <a:gd name="connsiteX15" fmla="*/ 8638667 w 9143999"/>
              <a:gd name="connsiteY15" fmla="*/ 4039948 h 4074660"/>
              <a:gd name="connsiteX16" fmla="*/ 8651240 w 9143999"/>
              <a:gd name="connsiteY16" fmla="*/ 4052490 h 4074660"/>
              <a:gd name="connsiteX17" fmla="*/ 8644890 w 9143999"/>
              <a:gd name="connsiteY17" fmla="*/ 4046789 h 4074660"/>
              <a:gd name="connsiteX18" fmla="*/ 8638667 w 9143999"/>
              <a:gd name="connsiteY18" fmla="*/ 4039948 h 4074660"/>
              <a:gd name="connsiteX19" fmla="*/ 5151882 w 9143999"/>
              <a:gd name="connsiteY19" fmla="*/ 4039948 h 4074660"/>
              <a:gd name="connsiteX20" fmla="*/ 5164455 w 9143999"/>
              <a:gd name="connsiteY20" fmla="*/ 4052490 h 4074660"/>
              <a:gd name="connsiteX21" fmla="*/ 5158105 w 9143999"/>
              <a:gd name="connsiteY21" fmla="*/ 4046789 h 4074660"/>
              <a:gd name="connsiteX22" fmla="*/ 5151882 w 9143999"/>
              <a:gd name="connsiteY22" fmla="*/ 4039948 h 4074660"/>
              <a:gd name="connsiteX23" fmla="*/ 4280154 w 9143999"/>
              <a:gd name="connsiteY23" fmla="*/ 4039948 h 4074660"/>
              <a:gd name="connsiteX24" fmla="*/ 4286885 w 9143999"/>
              <a:gd name="connsiteY24" fmla="*/ 4047169 h 4074660"/>
              <a:gd name="connsiteX25" fmla="*/ 4286377 w 9143999"/>
              <a:gd name="connsiteY25" fmla="*/ 4046789 h 4074660"/>
              <a:gd name="connsiteX26" fmla="*/ 4280154 w 9143999"/>
              <a:gd name="connsiteY26" fmla="*/ 4039948 h 4074660"/>
              <a:gd name="connsiteX27" fmla="*/ 2536827 w 9143999"/>
              <a:gd name="connsiteY27" fmla="*/ 4039948 h 4074660"/>
              <a:gd name="connsiteX28" fmla="*/ 2544446 w 9143999"/>
              <a:gd name="connsiteY28" fmla="*/ 4047929 h 4074660"/>
              <a:gd name="connsiteX29" fmla="*/ 2543049 w 9143999"/>
              <a:gd name="connsiteY29" fmla="*/ 4046789 h 4074660"/>
              <a:gd name="connsiteX30" fmla="*/ 2536827 w 9143999"/>
              <a:gd name="connsiteY30" fmla="*/ 4039948 h 4074660"/>
              <a:gd name="connsiteX31" fmla="*/ 1665098 w 9143999"/>
              <a:gd name="connsiteY31" fmla="*/ 4039948 h 4074660"/>
              <a:gd name="connsiteX32" fmla="*/ 1671576 w 9143999"/>
              <a:gd name="connsiteY32" fmla="*/ 4047042 h 4074660"/>
              <a:gd name="connsiteX33" fmla="*/ 1671322 w 9143999"/>
              <a:gd name="connsiteY33" fmla="*/ 4046789 h 4074660"/>
              <a:gd name="connsiteX34" fmla="*/ 1665098 w 9143999"/>
              <a:gd name="connsiteY34" fmla="*/ 4039948 h 4074660"/>
              <a:gd name="connsiteX35" fmla="*/ 8372602 w 9143999"/>
              <a:gd name="connsiteY35" fmla="*/ 3979265 h 4074660"/>
              <a:gd name="connsiteX36" fmla="*/ 8314149 w 9143999"/>
              <a:gd name="connsiteY36" fmla="*/ 4067291 h 4074660"/>
              <a:gd name="connsiteX37" fmla="*/ 8280989 w 9143999"/>
              <a:gd name="connsiteY37" fmla="*/ 4073954 h 4074660"/>
              <a:gd name="connsiteX38" fmla="*/ 8280989 w 9143999"/>
              <a:gd name="connsiteY38" fmla="*/ 4073953 h 4074660"/>
              <a:gd name="connsiteX39" fmla="*/ 8314095 w 9143999"/>
              <a:gd name="connsiteY39" fmla="*/ 4067291 h 4074660"/>
              <a:gd name="connsiteX40" fmla="*/ 8372602 w 9143999"/>
              <a:gd name="connsiteY40" fmla="*/ 3979265 h 4074660"/>
              <a:gd name="connsiteX41" fmla="*/ 7501001 w 9143999"/>
              <a:gd name="connsiteY41" fmla="*/ 3979139 h 4074660"/>
              <a:gd name="connsiteX42" fmla="*/ 7442548 w 9143999"/>
              <a:gd name="connsiteY42" fmla="*/ 4067164 h 4074660"/>
              <a:gd name="connsiteX43" fmla="*/ 7408599 w 9143999"/>
              <a:gd name="connsiteY43" fmla="*/ 4073986 h 4074660"/>
              <a:gd name="connsiteX44" fmla="*/ 7408599 w 9143999"/>
              <a:gd name="connsiteY44" fmla="*/ 4073985 h 4074660"/>
              <a:gd name="connsiteX45" fmla="*/ 7442494 w 9143999"/>
              <a:gd name="connsiteY45" fmla="*/ 4067164 h 4074660"/>
              <a:gd name="connsiteX46" fmla="*/ 7501001 w 9143999"/>
              <a:gd name="connsiteY46" fmla="*/ 3979139 h 4074660"/>
              <a:gd name="connsiteX47" fmla="*/ 5757545 w 9143999"/>
              <a:gd name="connsiteY47" fmla="*/ 3979012 h 4074660"/>
              <a:gd name="connsiteX48" fmla="*/ 5661787 w 9143999"/>
              <a:gd name="connsiteY48" fmla="*/ 4074533 h 4074660"/>
              <a:gd name="connsiteX49" fmla="*/ 5757545 w 9143999"/>
              <a:gd name="connsiteY49" fmla="*/ 3979012 h 4074660"/>
              <a:gd name="connsiteX50" fmla="*/ 4885690 w 9143999"/>
              <a:gd name="connsiteY50" fmla="*/ 3979012 h 4074660"/>
              <a:gd name="connsiteX51" fmla="*/ 4789932 w 9143999"/>
              <a:gd name="connsiteY51" fmla="*/ 4074533 h 4074660"/>
              <a:gd name="connsiteX52" fmla="*/ 4885690 w 9143999"/>
              <a:gd name="connsiteY52" fmla="*/ 3979012 h 4074660"/>
              <a:gd name="connsiteX53" fmla="*/ 3142236 w 9143999"/>
              <a:gd name="connsiteY53" fmla="*/ 3979012 h 4074660"/>
              <a:gd name="connsiteX54" fmla="*/ 3046478 w 9143999"/>
              <a:gd name="connsiteY54" fmla="*/ 4074533 h 4074660"/>
              <a:gd name="connsiteX55" fmla="*/ 3142236 w 9143999"/>
              <a:gd name="connsiteY55" fmla="*/ 3979012 h 4074660"/>
              <a:gd name="connsiteX56" fmla="*/ 963042 w 9143999"/>
              <a:gd name="connsiteY56" fmla="*/ 3544351 h 4074660"/>
              <a:gd name="connsiteX57" fmla="*/ 1207391 w 9143999"/>
              <a:gd name="connsiteY57" fmla="*/ 3544351 h 4074660"/>
              <a:gd name="connsiteX58" fmla="*/ 1207771 w 9143999"/>
              <a:gd name="connsiteY58" fmla="*/ 3551192 h 4074660"/>
              <a:gd name="connsiteX59" fmla="*/ 1218947 w 9143999"/>
              <a:gd name="connsiteY59" fmla="*/ 3589831 h 4074660"/>
              <a:gd name="connsiteX60" fmla="*/ 1296417 w 9143999"/>
              <a:gd name="connsiteY60" fmla="*/ 3639492 h 4074660"/>
              <a:gd name="connsiteX61" fmla="*/ 1303149 w 9143999"/>
              <a:gd name="connsiteY61" fmla="*/ 3639872 h 4074660"/>
              <a:gd name="connsiteX62" fmla="*/ 1303149 w 9143999"/>
              <a:gd name="connsiteY62" fmla="*/ 3883617 h 4074660"/>
              <a:gd name="connsiteX63" fmla="*/ 1207391 w 9143999"/>
              <a:gd name="connsiteY63" fmla="*/ 3979139 h 4074660"/>
              <a:gd name="connsiteX64" fmla="*/ 963042 w 9143999"/>
              <a:gd name="connsiteY64" fmla="*/ 3979139 h 4074660"/>
              <a:gd name="connsiteX65" fmla="*/ 867284 w 9143999"/>
              <a:gd name="connsiteY65" fmla="*/ 3883617 h 4074660"/>
              <a:gd name="connsiteX66" fmla="*/ 867284 w 9143999"/>
              <a:gd name="connsiteY66" fmla="*/ 3639872 h 4074660"/>
              <a:gd name="connsiteX67" fmla="*/ 886588 w 9143999"/>
              <a:gd name="connsiteY67" fmla="*/ 3637972 h 4074660"/>
              <a:gd name="connsiteX68" fmla="*/ 963042 w 9143999"/>
              <a:gd name="connsiteY68" fmla="*/ 3544351 h 4074660"/>
              <a:gd name="connsiteX69" fmla="*/ 91314 w 9143999"/>
              <a:gd name="connsiteY69" fmla="*/ 3544097 h 4074660"/>
              <a:gd name="connsiteX70" fmla="*/ 335662 w 9143999"/>
              <a:gd name="connsiteY70" fmla="*/ 3544097 h 4074660"/>
              <a:gd name="connsiteX71" fmla="*/ 352045 w 9143999"/>
              <a:gd name="connsiteY71" fmla="*/ 3597559 h 4074660"/>
              <a:gd name="connsiteX72" fmla="*/ 424562 w 9143999"/>
              <a:gd name="connsiteY72" fmla="*/ 3639239 h 4074660"/>
              <a:gd name="connsiteX73" fmla="*/ 431420 w 9143999"/>
              <a:gd name="connsiteY73" fmla="*/ 3639619 h 4074660"/>
              <a:gd name="connsiteX74" fmla="*/ 431420 w 9143999"/>
              <a:gd name="connsiteY74" fmla="*/ 3883364 h 4074660"/>
              <a:gd name="connsiteX75" fmla="*/ 335662 w 9143999"/>
              <a:gd name="connsiteY75" fmla="*/ 3978885 h 4074660"/>
              <a:gd name="connsiteX76" fmla="*/ 91314 w 9143999"/>
              <a:gd name="connsiteY76" fmla="*/ 3978885 h 4074660"/>
              <a:gd name="connsiteX77" fmla="*/ 32860 w 9143999"/>
              <a:gd name="connsiteY77" fmla="*/ 3890878 h 4074660"/>
              <a:gd name="connsiteX78" fmla="*/ 0 w 9143999"/>
              <a:gd name="connsiteY78" fmla="*/ 3884259 h 4074660"/>
              <a:gd name="connsiteX79" fmla="*/ 0 w 9143999"/>
              <a:gd name="connsiteY79" fmla="*/ 3638725 h 4074660"/>
              <a:gd name="connsiteX80" fmla="*/ 32807 w 9143999"/>
              <a:gd name="connsiteY80" fmla="*/ 3632123 h 4074660"/>
              <a:gd name="connsiteX81" fmla="*/ 91314 w 9143999"/>
              <a:gd name="connsiteY81" fmla="*/ 3544097 h 4074660"/>
              <a:gd name="connsiteX82" fmla="*/ 8365870 w 9143999"/>
              <a:gd name="connsiteY82" fmla="*/ 3112857 h 4074660"/>
              <a:gd name="connsiteX83" fmla="*/ 8270112 w 9143999"/>
              <a:gd name="connsiteY83" fmla="*/ 3208379 h 4074660"/>
              <a:gd name="connsiteX84" fmla="*/ 8270112 w 9143999"/>
              <a:gd name="connsiteY84" fmla="*/ 3452123 h 4074660"/>
              <a:gd name="connsiteX85" fmla="*/ 8365870 w 9143999"/>
              <a:gd name="connsiteY85" fmla="*/ 3547645 h 4074660"/>
              <a:gd name="connsiteX86" fmla="*/ 8610218 w 9143999"/>
              <a:gd name="connsiteY86" fmla="*/ 3547645 h 4074660"/>
              <a:gd name="connsiteX87" fmla="*/ 8705976 w 9143999"/>
              <a:gd name="connsiteY87" fmla="*/ 3452123 h 4074660"/>
              <a:gd name="connsiteX88" fmla="*/ 8705976 w 9143999"/>
              <a:gd name="connsiteY88" fmla="*/ 3208379 h 4074660"/>
              <a:gd name="connsiteX89" fmla="*/ 8638285 w 9143999"/>
              <a:gd name="connsiteY89" fmla="*/ 3180381 h 4074660"/>
              <a:gd name="connsiteX90" fmla="*/ 8610218 w 9143999"/>
              <a:gd name="connsiteY90" fmla="*/ 3112857 h 4074660"/>
              <a:gd name="connsiteX91" fmla="*/ 527178 w 9143999"/>
              <a:gd name="connsiteY91" fmla="*/ 3109563 h 4074660"/>
              <a:gd name="connsiteX92" fmla="*/ 771526 w 9143999"/>
              <a:gd name="connsiteY92" fmla="*/ 3109563 h 4074660"/>
              <a:gd name="connsiteX93" fmla="*/ 865252 w 9143999"/>
              <a:gd name="connsiteY93" fmla="*/ 3204958 h 4074660"/>
              <a:gd name="connsiteX94" fmla="*/ 867284 w 9143999"/>
              <a:gd name="connsiteY94" fmla="*/ 3205084 h 4074660"/>
              <a:gd name="connsiteX95" fmla="*/ 867284 w 9143999"/>
              <a:gd name="connsiteY95" fmla="*/ 3448829 h 4074660"/>
              <a:gd name="connsiteX96" fmla="*/ 771526 w 9143999"/>
              <a:gd name="connsiteY96" fmla="*/ 3544351 h 4074660"/>
              <a:gd name="connsiteX97" fmla="*/ 527178 w 9143999"/>
              <a:gd name="connsiteY97" fmla="*/ 3544351 h 4074660"/>
              <a:gd name="connsiteX98" fmla="*/ 431420 w 9143999"/>
              <a:gd name="connsiteY98" fmla="*/ 3448829 h 4074660"/>
              <a:gd name="connsiteX99" fmla="*/ 431420 w 9143999"/>
              <a:gd name="connsiteY99" fmla="*/ 3205084 h 4074660"/>
              <a:gd name="connsiteX100" fmla="*/ 487046 w 9143999"/>
              <a:gd name="connsiteY100" fmla="*/ 3187222 h 4074660"/>
              <a:gd name="connsiteX101" fmla="*/ 526924 w 9143999"/>
              <a:gd name="connsiteY101" fmla="*/ 3114504 h 4074660"/>
              <a:gd name="connsiteX102" fmla="*/ 527178 w 9143999"/>
              <a:gd name="connsiteY102" fmla="*/ 3109563 h 4074660"/>
              <a:gd name="connsiteX103" fmla="*/ 0 w 9143999"/>
              <a:gd name="connsiteY103" fmla="*/ 0 h 4074660"/>
              <a:gd name="connsiteX104" fmla="*/ 9143999 w 9143999"/>
              <a:gd name="connsiteY104" fmla="*/ 0 h 4074660"/>
              <a:gd name="connsiteX105" fmla="*/ 9143999 w 9143999"/>
              <a:gd name="connsiteY105" fmla="*/ 2766986 h 4074660"/>
              <a:gd name="connsiteX106" fmla="*/ 9113789 w 9143999"/>
              <a:gd name="connsiteY106" fmla="*/ 2760890 h 4074660"/>
              <a:gd name="connsiteX107" fmla="*/ 9082912 w 9143999"/>
              <a:gd name="connsiteY107" fmla="*/ 2740145 h 4074660"/>
              <a:gd name="connsiteX108" fmla="*/ 9054464 w 9143999"/>
              <a:gd name="connsiteY108" fmla="*/ 2671608 h 4074660"/>
              <a:gd name="connsiteX109" fmla="*/ 8806433 w 9143999"/>
              <a:gd name="connsiteY109" fmla="*/ 2671608 h 4074660"/>
              <a:gd name="connsiteX110" fmla="*/ 8709278 w 9143999"/>
              <a:gd name="connsiteY110" fmla="*/ 2768523 h 4074660"/>
              <a:gd name="connsiteX111" fmla="*/ 8709278 w 9143999"/>
              <a:gd name="connsiteY111" fmla="*/ 3015942 h 4074660"/>
              <a:gd name="connsiteX112" fmla="*/ 8806433 w 9143999"/>
              <a:gd name="connsiteY112" fmla="*/ 3112857 h 4074660"/>
              <a:gd name="connsiteX113" fmla="*/ 9054464 w 9143999"/>
              <a:gd name="connsiteY113" fmla="*/ 3112857 h 4074660"/>
              <a:gd name="connsiteX114" fmla="*/ 9113828 w 9143999"/>
              <a:gd name="connsiteY114" fmla="*/ 3023567 h 4074660"/>
              <a:gd name="connsiteX115" fmla="*/ 9143999 w 9143999"/>
              <a:gd name="connsiteY115" fmla="*/ 3017479 h 4074660"/>
              <a:gd name="connsiteX116" fmla="*/ 9143999 w 9143999"/>
              <a:gd name="connsiteY116" fmla="*/ 3633908 h 4074660"/>
              <a:gd name="connsiteX117" fmla="*/ 9110615 w 9143999"/>
              <a:gd name="connsiteY117" fmla="*/ 3627172 h 4074660"/>
              <a:gd name="connsiteX118" fmla="*/ 9079738 w 9143999"/>
              <a:gd name="connsiteY118" fmla="*/ 3606427 h 4074660"/>
              <a:gd name="connsiteX119" fmla="*/ 9051290 w 9143999"/>
              <a:gd name="connsiteY119" fmla="*/ 3537890 h 4074660"/>
              <a:gd name="connsiteX120" fmla="*/ 8803259 w 9143999"/>
              <a:gd name="connsiteY120" fmla="*/ 3537890 h 4074660"/>
              <a:gd name="connsiteX121" fmla="*/ 8706104 w 9143999"/>
              <a:gd name="connsiteY121" fmla="*/ 3634805 h 4074660"/>
              <a:gd name="connsiteX122" fmla="*/ 8706104 w 9143999"/>
              <a:gd name="connsiteY122" fmla="*/ 3882224 h 4074660"/>
              <a:gd name="connsiteX123" fmla="*/ 8707329 w 9143999"/>
              <a:gd name="connsiteY123" fmla="*/ 3882386 h 4074660"/>
              <a:gd name="connsiteX124" fmla="*/ 8707329 w 9143999"/>
              <a:gd name="connsiteY124" fmla="*/ 3884829 h 4074660"/>
              <a:gd name="connsiteX125" fmla="*/ 8675457 w 9143999"/>
              <a:gd name="connsiteY125" fmla="*/ 3891258 h 4074660"/>
              <a:gd name="connsiteX126" fmla="*/ 8616950 w 9143999"/>
              <a:gd name="connsiteY126" fmla="*/ 3979265 h 4074660"/>
              <a:gd name="connsiteX127" fmla="*/ 8372602 w 9143999"/>
              <a:gd name="connsiteY127" fmla="*/ 3979265 h 4074660"/>
              <a:gd name="connsiteX128" fmla="*/ 8314149 w 9143999"/>
              <a:gd name="connsiteY128" fmla="*/ 3891258 h 4074660"/>
              <a:gd name="connsiteX129" fmla="*/ 8280989 w 9143999"/>
              <a:gd name="connsiteY129" fmla="*/ 3884579 h 4074660"/>
              <a:gd name="connsiteX130" fmla="*/ 8280989 w 9143999"/>
              <a:gd name="connsiteY130" fmla="*/ 3882549 h 4074660"/>
              <a:gd name="connsiteX131" fmla="*/ 8283448 w 9143999"/>
              <a:gd name="connsiteY131" fmla="*/ 3882224 h 4074660"/>
              <a:gd name="connsiteX132" fmla="*/ 8283448 w 9143999"/>
              <a:gd name="connsiteY132" fmla="*/ 3634805 h 4074660"/>
              <a:gd name="connsiteX133" fmla="*/ 8214741 w 9143999"/>
              <a:gd name="connsiteY133" fmla="*/ 3606427 h 4074660"/>
              <a:gd name="connsiteX134" fmla="*/ 8186294 w 9143999"/>
              <a:gd name="connsiteY134" fmla="*/ 3537890 h 4074660"/>
              <a:gd name="connsiteX135" fmla="*/ 7938262 w 9143999"/>
              <a:gd name="connsiteY135" fmla="*/ 3537890 h 4074660"/>
              <a:gd name="connsiteX136" fmla="*/ 7841107 w 9143999"/>
              <a:gd name="connsiteY136" fmla="*/ 3634805 h 4074660"/>
              <a:gd name="connsiteX137" fmla="*/ 7841107 w 9143999"/>
              <a:gd name="connsiteY137" fmla="*/ 3882224 h 4074660"/>
              <a:gd name="connsiteX138" fmla="*/ 7844071 w 9143999"/>
              <a:gd name="connsiteY138" fmla="*/ 3882821 h 4074660"/>
              <a:gd name="connsiteX139" fmla="*/ 7844071 w 9143999"/>
              <a:gd name="connsiteY139" fmla="*/ 3884214 h 4074660"/>
              <a:gd name="connsiteX140" fmla="*/ 7841107 w 9143999"/>
              <a:gd name="connsiteY140" fmla="*/ 3883617 h 4074660"/>
              <a:gd name="connsiteX141" fmla="*/ 7745349 w 9143999"/>
              <a:gd name="connsiteY141" fmla="*/ 3979139 h 4074660"/>
              <a:gd name="connsiteX142" fmla="*/ 7501001 w 9143999"/>
              <a:gd name="connsiteY142" fmla="*/ 3979139 h 4074660"/>
              <a:gd name="connsiteX143" fmla="*/ 7442548 w 9143999"/>
              <a:gd name="connsiteY143" fmla="*/ 3891131 h 4074660"/>
              <a:gd name="connsiteX144" fmla="*/ 7408599 w 9143999"/>
              <a:gd name="connsiteY144" fmla="*/ 3884293 h 4074660"/>
              <a:gd name="connsiteX145" fmla="*/ 7408599 w 9143999"/>
              <a:gd name="connsiteY145" fmla="*/ 3882509 h 4074660"/>
              <a:gd name="connsiteX146" fmla="*/ 7411720 w 9143999"/>
              <a:gd name="connsiteY146" fmla="*/ 3882097 h 4074660"/>
              <a:gd name="connsiteX147" fmla="*/ 7411720 w 9143999"/>
              <a:gd name="connsiteY147" fmla="*/ 3634678 h 4074660"/>
              <a:gd name="connsiteX148" fmla="*/ 7343013 w 9143999"/>
              <a:gd name="connsiteY148" fmla="*/ 3606300 h 4074660"/>
              <a:gd name="connsiteX149" fmla="*/ 7314565 w 9143999"/>
              <a:gd name="connsiteY149" fmla="*/ 3537763 h 4074660"/>
              <a:gd name="connsiteX150" fmla="*/ 7066534 w 9143999"/>
              <a:gd name="connsiteY150" fmla="*/ 3537763 h 4074660"/>
              <a:gd name="connsiteX151" fmla="*/ 6969379 w 9143999"/>
              <a:gd name="connsiteY151" fmla="*/ 3634678 h 4074660"/>
              <a:gd name="connsiteX152" fmla="*/ 6969379 w 9143999"/>
              <a:gd name="connsiteY152" fmla="*/ 3882097 h 4074660"/>
              <a:gd name="connsiteX153" fmla="*/ 6972840 w 9143999"/>
              <a:gd name="connsiteY153" fmla="*/ 3882794 h 4074660"/>
              <a:gd name="connsiteX154" fmla="*/ 6972840 w 9143999"/>
              <a:gd name="connsiteY154" fmla="*/ 3884187 h 4074660"/>
              <a:gd name="connsiteX155" fmla="*/ 6969379 w 9143999"/>
              <a:gd name="connsiteY155" fmla="*/ 3883490 h 4074660"/>
              <a:gd name="connsiteX156" fmla="*/ 6873621 w 9143999"/>
              <a:gd name="connsiteY156" fmla="*/ 3979012 h 4074660"/>
              <a:gd name="connsiteX157" fmla="*/ 6629273 w 9143999"/>
              <a:gd name="connsiteY157" fmla="*/ 3979012 h 4074660"/>
              <a:gd name="connsiteX158" fmla="*/ 6533515 w 9143999"/>
              <a:gd name="connsiteY158" fmla="*/ 3883490 h 4074660"/>
              <a:gd name="connsiteX159" fmla="*/ 6437757 w 9143999"/>
              <a:gd name="connsiteY159" fmla="*/ 3979012 h 4074660"/>
              <a:gd name="connsiteX160" fmla="*/ 6193409 w 9143999"/>
              <a:gd name="connsiteY160" fmla="*/ 3979012 h 4074660"/>
              <a:gd name="connsiteX161" fmla="*/ 6097651 w 9143999"/>
              <a:gd name="connsiteY161" fmla="*/ 3883490 h 4074660"/>
              <a:gd name="connsiteX162" fmla="*/ 6001893 w 9143999"/>
              <a:gd name="connsiteY162" fmla="*/ 3979012 h 4074660"/>
              <a:gd name="connsiteX163" fmla="*/ 5757545 w 9143999"/>
              <a:gd name="connsiteY163" fmla="*/ 3979012 h 4074660"/>
              <a:gd name="connsiteX164" fmla="*/ 5661787 w 9143999"/>
              <a:gd name="connsiteY164" fmla="*/ 3883490 h 4074660"/>
              <a:gd name="connsiteX165" fmla="*/ 5566029 w 9143999"/>
              <a:gd name="connsiteY165" fmla="*/ 3979012 h 4074660"/>
              <a:gd name="connsiteX166" fmla="*/ 5321681 w 9143999"/>
              <a:gd name="connsiteY166" fmla="*/ 3979012 h 4074660"/>
              <a:gd name="connsiteX167" fmla="*/ 5225923 w 9143999"/>
              <a:gd name="connsiteY167" fmla="*/ 3883490 h 4074660"/>
              <a:gd name="connsiteX168" fmla="*/ 5130165 w 9143999"/>
              <a:gd name="connsiteY168" fmla="*/ 3979012 h 4074660"/>
              <a:gd name="connsiteX169" fmla="*/ 4885690 w 9143999"/>
              <a:gd name="connsiteY169" fmla="*/ 3979012 h 4074660"/>
              <a:gd name="connsiteX170" fmla="*/ 4789932 w 9143999"/>
              <a:gd name="connsiteY170" fmla="*/ 3883490 h 4074660"/>
              <a:gd name="connsiteX171" fmla="*/ 4694174 w 9143999"/>
              <a:gd name="connsiteY171" fmla="*/ 3979012 h 4074660"/>
              <a:gd name="connsiteX172" fmla="*/ 4449826 w 9143999"/>
              <a:gd name="connsiteY172" fmla="*/ 3979012 h 4074660"/>
              <a:gd name="connsiteX173" fmla="*/ 4354068 w 9143999"/>
              <a:gd name="connsiteY173" fmla="*/ 3883490 h 4074660"/>
              <a:gd name="connsiteX174" fmla="*/ 4258310 w 9143999"/>
              <a:gd name="connsiteY174" fmla="*/ 3979012 h 4074660"/>
              <a:gd name="connsiteX175" fmla="*/ 4013964 w 9143999"/>
              <a:gd name="connsiteY175" fmla="*/ 3979012 h 4074660"/>
              <a:gd name="connsiteX176" fmla="*/ 3918206 w 9143999"/>
              <a:gd name="connsiteY176" fmla="*/ 3883490 h 4074660"/>
              <a:gd name="connsiteX177" fmla="*/ 3822448 w 9143999"/>
              <a:gd name="connsiteY177" fmla="*/ 3979012 h 4074660"/>
              <a:gd name="connsiteX178" fmla="*/ 3578099 w 9143999"/>
              <a:gd name="connsiteY178" fmla="*/ 3979012 h 4074660"/>
              <a:gd name="connsiteX179" fmla="*/ 3482342 w 9143999"/>
              <a:gd name="connsiteY179" fmla="*/ 3883490 h 4074660"/>
              <a:gd name="connsiteX180" fmla="*/ 3386584 w 9143999"/>
              <a:gd name="connsiteY180" fmla="*/ 3979012 h 4074660"/>
              <a:gd name="connsiteX181" fmla="*/ 3142236 w 9143999"/>
              <a:gd name="connsiteY181" fmla="*/ 3979012 h 4074660"/>
              <a:gd name="connsiteX182" fmla="*/ 3046478 w 9143999"/>
              <a:gd name="connsiteY182" fmla="*/ 3883490 h 4074660"/>
              <a:gd name="connsiteX183" fmla="*/ 2950720 w 9143999"/>
              <a:gd name="connsiteY183" fmla="*/ 3979012 h 4074660"/>
              <a:gd name="connsiteX184" fmla="*/ 2706371 w 9143999"/>
              <a:gd name="connsiteY184" fmla="*/ 3979012 h 4074660"/>
              <a:gd name="connsiteX185" fmla="*/ 2610613 w 9143999"/>
              <a:gd name="connsiteY185" fmla="*/ 3883490 h 4074660"/>
              <a:gd name="connsiteX186" fmla="*/ 2610613 w 9143999"/>
              <a:gd name="connsiteY186" fmla="*/ 3639746 h 4074660"/>
              <a:gd name="connsiteX187" fmla="*/ 2706371 w 9143999"/>
              <a:gd name="connsiteY187" fmla="*/ 3544224 h 4074660"/>
              <a:gd name="connsiteX188" fmla="*/ 2610613 w 9143999"/>
              <a:gd name="connsiteY188" fmla="*/ 3448703 h 4074660"/>
              <a:gd name="connsiteX189" fmla="*/ 2514855 w 9143999"/>
              <a:gd name="connsiteY189" fmla="*/ 3544224 h 4074660"/>
              <a:gd name="connsiteX190" fmla="*/ 2270508 w 9143999"/>
              <a:gd name="connsiteY190" fmla="*/ 3544224 h 4074660"/>
              <a:gd name="connsiteX191" fmla="*/ 2174750 w 9143999"/>
              <a:gd name="connsiteY191" fmla="*/ 3448703 h 4074660"/>
              <a:gd name="connsiteX192" fmla="*/ 2078991 w 9143999"/>
              <a:gd name="connsiteY192" fmla="*/ 3544224 h 4074660"/>
              <a:gd name="connsiteX193" fmla="*/ 2174750 w 9143999"/>
              <a:gd name="connsiteY193" fmla="*/ 3639746 h 4074660"/>
              <a:gd name="connsiteX194" fmla="*/ 2174750 w 9143999"/>
              <a:gd name="connsiteY194" fmla="*/ 3883490 h 4074660"/>
              <a:gd name="connsiteX195" fmla="*/ 2100836 w 9143999"/>
              <a:gd name="connsiteY195" fmla="*/ 3918202 h 4074660"/>
              <a:gd name="connsiteX196" fmla="*/ 2100582 w 9143999"/>
              <a:gd name="connsiteY196" fmla="*/ 3918583 h 4074660"/>
              <a:gd name="connsiteX197" fmla="*/ 2095375 w 9143999"/>
              <a:gd name="connsiteY197" fmla="*/ 3925550 h 4074660"/>
              <a:gd name="connsiteX198" fmla="*/ 2078991 w 9143999"/>
              <a:gd name="connsiteY198" fmla="*/ 3978885 h 4074660"/>
              <a:gd name="connsiteX199" fmla="*/ 1834643 w 9143999"/>
              <a:gd name="connsiteY199" fmla="*/ 3978885 h 4074660"/>
              <a:gd name="connsiteX200" fmla="*/ 1738886 w 9143999"/>
              <a:gd name="connsiteY200" fmla="*/ 3883364 h 4074660"/>
              <a:gd name="connsiteX201" fmla="*/ 1738886 w 9143999"/>
              <a:gd name="connsiteY201" fmla="*/ 3639619 h 4074660"/>
              <a:gd name="connsiteX202" fmla="*/ 1834643 w 9143999"/>
              <a:gd name="connsiteY202" fmla="*/ 3544097 h 4074660"/>
              <a:gd name="connsiteX203" fmla="*/ 1738886 w 9143999"/>
              <a:gd name="connsiteY203" fmla="*/ 3448576 h 4074660"/>
              <a:gd name="connsiteX204" fmla="*/ 1643128 w 9143999"/>
              <a:gd name="connsiteY204" fmla="*/ 3544097 h 4074660"/>
              <a:gd name="connsiteX205" fmla="*/ 1398780 w 9143999"/>
              <a:gd name="connsiteY205" fmla="*/ 3544097 h 4074660"/>
              <a:gd name="connsiteX206" fmla="*/ 1388619 w 9143999"/>
              <a:gd name="connsiteY206" fmla="*/ 3501531 h 4074660"/>
              <a:gd name="connsiteX207" fmla="*/ 1303022 w 9143999"/>
              <a:gd name="connsiteY207" fmla="*/ 3448576 h 4074660"/>
              <a:gd name="connsiteX208" fmla="*/ 1303022 w 9143999"/>
              <a:gd name="connsiteY208" fmla="*/ 3204831 h 4074660"/>
              <a:gd name="connsiteX209" fmla="*/ 1398780 w 9143999"/>
              <a:gd name="connsiteY209" fmla="*/ 3109310 h 4074660"/>
              <a:gd name="connsiteX210" fmla="*/ 1303022 w 9143999"/>
              <a:gd name="connsiteY210" fmla="*/ 3013788 h 4074660"/>
              <a:gd name="connsiteX211" fmla="*/ 1207264 w 9143999"/>
              <a:gd name="connsiteY211" fmla="*/ 3109310 h 4074660"/>
              <a:gd name="connsiteX212" fmla="*/ 963042 w 9143999"/>
              <a:gd name="connsiteY212" fmla="*/ 3109310 h 4074660"/>
              <a:gd name="connsiteX213" fmla="*/ 867284 w 9143999"/>
              <a:gd name="connsiteY213" fmla="*/ 3013788 h 4074660"/>
              <a:gd name="connsiteX214" fmla="*/ 867284 w 9143999"/>
              <a:gd name="connsiteY214" fmla="*/ 2770043 h 4074660"/>
              <a:gd name="connsiteX215" fmla="*/ 963042 w 9143999"/>
              <a:gd name="connsiteY215" fmla="*/ 2674522 h 4074660"/>
              <a:gd name="connsiteX216" fmla="*/ 867284 w 9143999"/>
              <a:gd name="connsiteY216" fmla="*/ 2579000 h 4074660"/>
              <a:gd name="connsiteX217" fmla="*/ 771526 w 9143999"/>
              <a:gd name="connsiteY217" fmla="*/ 2674522 h 4074660"/>
              <a:gd name="connsiteX218" fmla="*/ 527178 w 9143999"/>
              <a:gd name="connsiteY218" fmla="*/ 2674522 h 4074660"/>
              <a:gd name="connsiteX219" fmla="*/ 431420 w 9143999"/>
              <a:gd name="connsiteY219" fmla="*/ 2579000 h 4074660"/>
              <a:gd name="connsiteX220" fmla="*/ 335662 w 9143999"/>
              <a:gd name="connsiteY220" fmla="*/ 2674522 h 4074660"/>
              <a:gd name="connsiteX221" fmla="*/ 431420 w 9143999"/>
              <a:gd name="connsiteY221" fmla="*/ 2770043 h 4074660"/>
              <a:gd name="connsiteX222" fmla="*/ 431420 w 9143999"/>
              <a:gd name="connsiteY222" fmla="*/ 3013788 h 4074660"/>
              <a:gd name="connsiteX223" fmla="*/ 335662 w 9143999"/>
              <a:gd name="connsiteY223" fmla="*/ 3109310 h 4074660"/>
              <a:gd name="connsiteX224" fmla="*/ 91314 w 9143999"/>
              <a:gd name="connsiteY224" fmla="*/ 3109310 h 4074660"/>
              <a:gd name="connsiteX225" fmla="*/ 32860 w 9143999"/>
              <a:gd name="connsiteY225" fmla="*/ 3021302 h 4074660"/>
              <a:gd name="connsiteX226" fmla="*/ 0 w 9143999"/>
              <a:gd name="connsiteY226" fmla="*/ 3014683 h 407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9143999" h="4074660">
                <a:moveTo>
                  <a:pt x="7769860" y="4043242"/>
                </a:moveTo>
                <a:cubicBezTo>
                  <a:pt x="7772400" y="4046029"/>
                  <a:pt x="7775194" y="4048816"/>
                  <a:pt x="7777988" y="4051223"/>
                </a:cubicBezTo>
                <a:cubicBezTo>
                  <a:pt x="7776337" y="4049703"/>
                  <a:pt x="7774686" y="4048309"/>
                  <a:pt x="7773162" y="4046789"/>
                </a:cubicBezTo>
                <a:cubicBezTo>
                  <a:pt x="7772019" y="4045649"/>
                  <a:pt x="7771003" y="4044382"/>
                  <a:pt x="7769860" y="4043242"/>
                </a:cubicBezTo>
                <a:close/>
                <a:moveTo>
                  <a:pt x="6898132" y="4043242"/>
                </a:moveTo>
                <a:cubicBezTo>
                  <a:pt x="6900672" y="4046029"/>
                  <a:pt x="6903466" y="4048816"/>
                  <a:pt x="6906260" y="4051223"/>
                </a:cubicBezTo>
                <a:cubicBezTo>
                  <a:pt x="6904736" y="4049703"/>
                  <a:pt x="6903085" y="4048309"/>
                  <a:pt x="6901434" y="4046789"/>
                </a:cubicBezTo>
                <a:cubicBezTo>
                  <a:pt x="6900291" y="4045649"/>
                  <a:pt x="6899275" y="4044382"/>
                  <a:pt x="6898132" y="4043242"/>
                </a:cubicBezTo>
                <a:close/>
                <a:moveTo>
                  <a:pt x="796291" y="4043242"/>
                </a:moveTo>
                <a:cubicBezTo>
                  <a:pt x="798831" y="4046029"/>
                  <a:pt x="801625" y="4048816"/>
                  <a:pt x="804419" y="4051223"/>
                </a:cubicBezTo>
                <a:cubicBezTo>
                  <a:pt x="802895" y="4049703"/>
                  <a:pt x="801117" y="4048309"/>
                  <a:pt x="799593" y="4046789"/>
                </a:cubicBezTo>
                <a:cubicBezTo>
                  <a:pt x="798450" y="4045649"/>
                  <a:pt x="797434" y="4044382"/>
                  <a:pt x="796291" y="4043242"/>
                </a:cubicBezTo>
                <a:close/>
                <a:moveTo>
                  <a:pt x="6604508" y="4042988"/>
                </a:moveTo>
                <a:cubicBezTo>
                  <a:pt x="6586982" y="4062371"/>
                  <a:pt x="6561582" y="4074660"/>
                  <a:pt x="6533388" y="4074660"/>
                </a:cubicBezTo>
                <a:cubicBezTo>
                  <a:pt x="6561582" y="4074660"/>
                  <a:pt x="6586856" y="4062371"/>
                  <a:pt x="6604508" y="4042988"/>
                </a:cubicBezTo>
                <a:close/>
                <a:moveTo>
                  <a:pt x="8638667" y="4039948"/>
                </a:moveTo>
                <a:cubicBezTo>
                  <a:pt x="8642477" y="4044509"/>
                  <a:pt x="8646668" y="4048689"/>
                  <a:pt x="8651240" y="4052490"/>
                </a:cubicBezTo>
                <a:cubicBezTo>
                  <a:pt x="8649081" y="4050716"/>
                  <a:pt x="8646922" y="4048816"/>
                  <a:pt x="8644890" y="4046789"/>
                </a:cubicBezTo>
                <a:cubicBezTo>
                  <a:pt x="8642731" y="4044635"/>
                  <a:pt x="8640699" y="4042355"/>
                  <a:pt x="8638667" y="4039948"/>
                </a:cubicBezTo>
                <a:close/>
                <a:moveTo>
                  <a:pt x="5151882" y="4039948"/>
                </a:moveTo>
                <a:cubicBezTo>
                  <a:pt x="5155692" y="4044509"/>
                  <a:pt x="5159883" y="4048689"/>
                  <a:pt x="5164455" y="4052490"/>
                </a:cubicBezTo>
                <a:cubicBezTo>
                  <a:pt x="5162296" y="4050716"/>
                  <a:pt x="5160137" y="4048816"/>
                  <a:pt x="5158105" y="4046789"/>
                </a:cubicBezTo>
                <a:cubicBezTo>
                  <a:pt x="5155946" y="4044635"/>
                  <a:pt x="5153914" y="4042355"/>
                  <a:pt x="5151882" y="4039948"/>
                </a:cubicBezTo>
                <a:close/>
                <a:moveTo>
                  <a:pt x="4280154" y="4039948"/>
                </a:moveTo>
                <a:cubicBezTo>
                  <a:pt x="4282313" y="4042482"/>
                  <a:pt x="4284599" y="4044889"/>
                  <a:pt x="4286885" y="4047169"/>
                </a:cubicBezTo>
                <a:cubicBezTo>
                  <a:pt x="4286758" y="4047042"/>
                  <a:pt x="4286504" y="4046916"/>
                  <a:pt x="4286377" y="4046789"/>
                </a:cubicBezTo>
                <a:cubicBezTo>
                  <a:pt x="4284218" y="4044635"/>
                  <a:pt x="4282186" y="4042355"/>
                  <a:pt x="4280154" y="4039948"/>
                </a:cubicBezTo>
                <a:close/>
                <a:moveTo>
                  <a:pt x="2536827" y="4039948"/>
                </a:moveTo>
                <a:cubicBezTo>
                  <a:pt x="2539112" y="4042735"/>
                  <a:pt x="2541780" y="4045395"/>
                  <a:pt x="2544446" y="4047929"/>
                </a:cubicBezTo>
                <a:cubicBezTo>
                  <a:pt x="2543939" y="4047422"/>
                  <a:pt x="2543431" y="4047169"/>
                  <a:pt x="2543049" y="4046789"/>
                </a:cubicBezTo>
                <a:cubicBezTo>
                  <a:pt x="2540890" y="4044635"/>
                  <a:pt x="2538859" y="4042355"/>
                  <a:pt x="2536827" y="4039948"/>
                </a:cubicBezTo>
                <a:close/>
                <a:moveTo>
                  <a:pt x="1665098" y="4039948"/>
                </a:moveTo>
                <a:cubicBezTo>
                  <a:pt x="1667131" y="4042482"/>
                  <a:pt x="1669290" y="4044762"/>
                  <a:pt x="1671576" y="4047042"/>
                </a:cubicBezTo>
                <a:cubicBezTo>
                  <a:pt x="1671576" y="4046916"/>
                  <a:pt x="1671449" y="4046789"/>
                  <a:pt x="1671322" y="4046789"/>
                </a:cubicBezTo>
                <a:cubicBezTo>
                  <a:pt x="1669163" y="4044635"/>
                  <a:pt x="1667131" y="4042355"/>
                  <a:pt x="1665098" y="4039948"/>
                </a:cubicBezTo>
                <a:close/>
                <a:moveTo>
                  <a:pt x="8372602" y="3979265"/>
                </a:moveTo>
                <a:cubicBezTo>
                  <a:pt x="8372602" y="4018886"/>
                  <a:pt x="8348528" y="4052807"/>
                  <a:pt x="8314149" y="4067291"/>
                </a:cubicBezTo>
                <a:lnTo>
                  <a:pt x="8280989" y="4073954"/>
                </a:lnTo>
                <a:lnTo>
                  <a:pt x="8280989" y="4073953"/>
                </a:lnTo>
                <a:lnTo>
                  <a:pt x="8314095" y="4067291"/>
                </a:lnTo>
                <a:cubicBezTo>
                  <a:pt x="8348456" y="4052807"/>
                  <a:pt x="8372602" y="4018886"/>
                  <a:pt x="8372602" y="3979265"/>
                </a:cubicBezTo>
                <a:close/>
                <a:moveTo>
                  <a:pt x="7501001" y="3979139"/>
                </a:moveTo>
                <a:cubicBezTo>
                  <a:pt x="7501001" y="4018760"/>
                  <a:pt x="7476927" y="4052680"/>
                  <a:pt x="7442548" y="4067164"/>
                </a:cubicBezTo>
                <a:lnTo>
                  <a:pt x="7408599" y="4073986"/>
                </a:lnTo>
                <a:lnTo>
                  <a:pt x="7408599" y="4073985"/>
                </a:lnTo>
                <a:lnTo>
                  <a:pt x="7442494" y="4067164"/>
                </a:lnTo>
                <a:cubicBezTo>
                  <a:pt x="7476855" y="4052680"/>
                  <a:pt x="7501001" y="4018760"/>
                  <a:pt x="7501001" y="3979139"/>
                </a:cubicBezTo>
                <a:close/>
                <a:moveTo>
                  <a:pt x="5757545" y="3979012"/>
                </a:moveTo>
                <a:cubicBezTo>
                  <a:pt x="5757545" y="4031840"/>
                  <a:pt x="5714746" y="4074533"/>
                  <a:pt x="5661787" y="4074533"/>
                </a:cubicBezTo>
                <a:cubicBezTo>
                  <a:pt x="5714619" y="4074533"/>
                  <a:pt x="5757545" y="4031840"/>
                  <a:pt x="5757545" y="3979012"/>
                </a:cubicBezTo>
                <a:close/>
                <a:moveTo>
                  <a:pt x="4885690" y="3979012"/>
                </a:moveTo>
                <a:cubicBezTo>
                  <a:pt x="4885690" y="4031840"/>
                  <a:pt x="4842891" y="4074533"/>
                  <a:pt x="4789932" y="4074533"/>
                </a:cubicBezTo>
                <a:cubicBezTo>
                  <a:pt x="4842764" y="4074533"/>
                  <a:pt x="4885690" y="4031840"/>
                  <a:pt x="4885690" y="3979012"/>
                </a:cubicBezTo>
                <a:close/>
                <a:moveTo>
                  <a:pt x="3142236" y="3979012"/>
                </a:moveTo>
                <a:cubicBezTo>
                  <a:pt x="3142236" y="4031840"/>
                  <a:pt x="3099437" y="4074533"/>
                  <a:pt x="3046478" y="4074533"/>
                </a:cubicBezTo>
                <a:cubicBezTo>
                  <a:pt x="3099310" y="4074533"/>
                  <a:pt x="3142236" y="4031840"/>
                  <a:pt x="3142236" y="3979012"/>
                </a:cubicBezTo>
                <a:close/>
                <a:moveTo>
                  <a:pt x="963042" y="3544351"/>
                </a:moveTo>
                <a:lnTo>
                  <a:pt x="1207391" y="3544351"/>
                </a:lnTo>
                <a:cubicBezTo>
                  <a:pt x="1207391" y="3546631"/>
                  <a:pt x="1207517" y="3548911"/>
                  <a:pt x="1207771" y="3551192"/>
                </a:cubicBezTo>
                <a:cubicBezTo>
                  <a:pt x="1208787" y="3565127"/>
                  <a:pt x="1212598" y="3578176"/>
                  <a:pt x="1218947" y="3589831"/>
                </a:cubicBezTo>
                <a:cubicBezTo>
                  <a:pt x="1234187" y="3617702"/>
                  <a:pt x="1262889" y="3637085"/>
                  <a:pt x="1296417" y="3639492"/>
                </a:cubicBezTo>
                <a:cubicBezTo>
                  <a:pt x="1298703" y="3639619"/>
                  <a:pt x="1300863" y="3639872"/>
                  <a:pt x="1303149" y="3639872"/>
                </a:cubicBezTo>
                <a:lnTo>
                  <a:pt x="1303149" y="3883617"/>
                </a:lnTo>
                <a:cubicBezTo>
                  <a:pt x="1250317" y="3883617"/>
                  <a:pt x="1207391" y="3926437"/>
                  <a:pt x="1207391" y="3979139"/>
                </a:cubicBezTo>
                <a:lnTo>
                  <a:pt x="963042" y="3979139"/>
                </a:lnTo>
                <a:cubicBezTo>
                  <a:pt x="963042" y="3926437"/>
                  <a:pt x="920243" y="3883617"/>
                  <a:pt x="867284" y="3883617"/>
                </a:cubicBezTo>
                <a:lnTo>
                  <a:pt x="867284" y="3639872"/>
                </a:lnTo>
                <a:cubicBezTo>
                  <a:pt x="873888" y="3639872"/>
                  <a:pt x="880365" y="3639239"/>
                  <a:pt x="886588" y="3637972"/>
                </a:cubicBezTo>
                <a:cubicBezTo>
                  <a:pt x="930276" y="3629104"/>
                  <a:pt x="963042" y="3590591"/>
                  <a:pt x="963042" y="3544351"/>
                </a:cubicBezTo>
                <a:close/>
                <a:moveTo>
                  <a:pt x="91314" y="3544097"/>
                </a:moveTo>
                <a:lnTo>
                  <a:pt x="335662" y="3544097"/>
                </a:lnTo>
                <a:cubicBezTo>
                  <a:pt x="335662" y="3563861"/>
                  <a:pt x="341631" y="3582230"/>
                  <a:pt x="352045" y="3597559"/>
                </a:cubicBezTo>
                <a:cubicBezTo>
                  <a:pt x="368047" y="3621123"/>
                  <a:pt x="394336" y="3637212"/>
                  <a:pt x="424562" y="3639239"/>
                </a:cubicBezTo>
                <a:cubicBezTo>
                  <a:pt x="426848" y="3639366"/>
                  <a:pt x="429134" y="3639619"/>
                  <a:pt x="431420" y="3639619"/>
                </a:cubicBezTo>
                <a:lnTo>
                  <a:pt x="431420" y="3883364"/>
                </a:lnTo>
                <a:cubicBezTo>
                  <a:pt x="378588" y="3883364"/>
                  <a:pt x="335662" y="3926183"/>
                  <a:pt x="335662" y="3978885"/>
                </a:cubicBezTo>
                <a:lnTo>
                  <a:pt x="91314" y="3978885"/>
                </a:lnTo>
                <a:cubicBezTo>
                  <a:pt x="91314" y="3939359"/>
                  <a:pt x="67240" y="3905391"/>
                  <a:pt x="32860" y="3890878"/>
                </a:cubicBezTo>
                <a:lnTo>
                  <a:pt x="0" y="3884259"/>
                </a:lnTo>
                <a:lnTo>
                  <a:pt x="0" y="3638725"/>
                </a:lnTo>
                <a:lnTo>
                  <a:pt x="32807" y="3632123"/>
                </a:lnTo>
                <a:cubicBezTo>
                  <a:pt x="67168" y="3617639"/>
                  <a:pt x="91314" y="3583718"/>
                  <a:pt x="91314" y="3544097"/>
                </a:cubicBezTo>
                <a:close/>
                <a:moveTo>
                  <a:pt x="8365870" y="3112857"/>
                </a:moveTo>
                <a:cubicBezTo>
                  <a:pt x="8365870" y="3165685"/>
                  <a:pt x="8323071" y="3208379"/>
                  <a:pt x="8270112" y="3208379"/>
                </a:cubicBezTo>
                <a:lnTo>
                  <a:pt x="8270112" y="3452123"/>
                </a:lnTo>
                <a:cubicBezTo>
                  <a:pt x="8323071" y="3452123"/>
                  <a:pt x="8365870" y="3494943"/>
                  <a:pt x="8365870" y="3547645"/>
                </a:cubicBezTo>
                <a:lnTo>
                  <a:pt x="8610218" y="3547645"/>
                </a:lnTo>
                <a:cubicBezTo>
                  <a:pt x="8610218" y="3494943"/>
                  <a:pt x="8653144" y="3452123"/>
                  <a:pt x="8705976" y="3452123"/>
                </a:cubicBezTo>
                <a:lnTo>
                  <a:pt x="8705976" y="3208379"/>
                </a:lnTo>
                <a:cubicBezTo>
                  <a:pt x="8679560" y="3208379"/>
                  <a:pt x="8655557" y="3197737"/>
                  <a:pt x="8638285" y="3180381"/>
                </a:cubicBezTo>
                <a:cubicBezTo>
                  <a:pt x="8621013" y="3163152"/>
                  <a:pt x="8610218" y="3139208"/>
                  <a:pt x="8610218" y="3112857"/>
                </a:cubicBezTo>
                <a:close/>
                <a:moveTo>
                  <a:pt x="527178" y="3109563"/>
                </a:moveTo>
                <a:lnTo>
                  <a:pt x="771526" y="3109563"/>
                </a:lnTo>
                <a:cubicBezTo>
                  <a:pt x="771526" y="3161631"/>
                  <a:pt x="813309" y="3203818"/>
                  <a:pt x="865252" y="3204958"/>
                </a:cubicBezTo>
                <a:cubicBezTo>
                  <a:pt x="865887" y="3204958"/>
                  <a:pt x="866649" y="3205084"/>
                  <a:pt x="867284" y="3205084"/>
                </a:cubicBezTo>
                <a:lnTo>
                  <a:pt x="867284" y="3448829"/>
                </a:lnTo>
                <a:cubicBezTo>
                  <a:pt x="814452" y="3448829"/>
                  <a:pt x="771526" y="3491649"/>
                  <a:pt x="771526" y="3544351"/>
                </a:cubicBezTo>
                <a:lnTo>
                  <a:pt x="527178" y="3544351"/>
                </a:lnTo>
                <a:cubicBezTo>
                  <a:pt x="527178" y="3491649"/>
                  <a:pt x="484379" y="3448829"/>
                  <a:pt x="431420" y="3448829"/>
                </a:cubicBezTo>
                <a:lnTo>
                  <a:pt x="431420" y="3205084"/>
                </a:lnTo>
                <a:cubicBezTo>
                  <a:pt x="452121" y="3205084"/>
                  <a:pt x="471298" y="3198370"/>
                  <a:pt x="487046" y="3187222"/>
                </a:cubicBezTo>
                <a:cubicBezTo>
                  <a:pt x="510033" y="3170753"/>
                  <a:pt x="525400" y="3144528"/>
                  <a:pt x="526924" y="3114504"/>
                </a:cubicBezTo>
                <a:cubicBezTo>
                  <a:pt x="527051" y="3112857"/>
                  <a:pt x="527178" y="3111210"/>
                  <a:pt x="527178" y="3109563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2766986"/>
                </a:lnTo>
                <a:lnTo>
                  <a:pt x="9113789" y="2760890"/>
                </a:lnTo>
                <a:cubicBezTo>
                  <a:pt x="9102153" y="2755981"/>
                  <a:pt x="9091675" y="2748887"/>
                  <a:pt x="9082912" y="2740145"/>
                </a:cubicBezTo>
                <a:cubicBezTo>
                  <a:pt x="9065386" y="2722663"/>
                  <a:pt x="9054464" y="2698339"/>
                  <a:pt x="9054464" y="2671608"/>
                </a:cubicBezTo>
                <a:lnTo>
                  <a:pt x="8806433" y="2671608"/>
                </a:lnTo>
                <a:cubicBezTo>
                  <a:pt x="8806433" y="2725196"/>
                  <a:pt x="8762872" y="2768523"/>
                  <a:pt x="8709278" y="2768523"/>
                </a:cubicBezTo>
                <a:lnTo>
                  <a:pt x="8709278" y="3015942"/>
                </a:lnTo>
                <a:cubicBezTo>
                  <a:pt x="8762999" y="3015942"/>
                  <a:pt x="8806433" y="3059395"/>
                  <a:pt x="8806433" y="3112857"/>
                </a:cubicBezTo>
                <a:lnTo>
                  <a:pt x="9054464" y="3112857"/>
                </a:lnTo>
                <a:cubicBezTo>
                  <a:pt x="9054464" y="3072761"/>
                  <a:pt x="9078967" y="3038294"/>
                  <a:pt x="9113828" y="3023567"/>
                </a:cubicBezTo>
                <a:lnTo>
                  <a:pt x="9143999" y="3017479"/>
                </a:lnTo>
                <a:lnTo>
                  <a:pt x="9143999" y="3633908"/>
                </a:lnTo>
                <a:lnTo>
                  <a:pt x="9110615" y="3627172"/>
                </a:lnTo>
                <a:cubicBezTo>
                  <a:pt x="9098979" y="3622263"/>
                  <a:pt x="9088501" y="3615169"/>
                  <a:pt x="9079738" y="3606427"/>
                </a:cubicBezTo>
                <a:cubicBezTo>
                  <a:pt x="9062212" y="3588944"/>
                  <a:pt x="9051290" y="3564621"/>
                  <a:pt x="9051290" y="3537890"/>
                </a:cubicBezTo>
                <a:lnTo>
                  <a:pt x="8803259" y="3537890"/>
                </a:lnTo>
                <a:cubicBezTo>
                  <a:pt x="8803259" y="3591478"/>
                  <a:pt x="8759698" y="3634805"/>
                  <a:pt x="8706104" y="3634805"/>
                </a:cubicBezTo>
                <a:lnTo>
                  <a:pt x="8706104" y="3882224"/>
                </a:lnTo>
                <a:lnTo>
                  <a:pt x="8707329" y="3882386"/>
                </a:lnTo>
                <a:lnTo>
                  <a:pt x="8707329" y="3884829"/>
                </a:lnTo>
                <a:lnTo>
                  <a:pt x="8675457" y="3891258"/>
                </a:lnTo>
                <a:cubicBezTo>
                  <a:pt x="8641096" y="3905772"/>
                  <a:pt x="8616950" y="3939739"/>
                  <a:pt x="8616950" y="3979265"/>
                </a:cubicBezTo>
                <a:lnTo>
                  <a:pt x="8372602" y="3979265"/>
                </a:lnTo>
                <a:cubicBezTo>
                  <a:pt x="8372602" y="3939739"/>
                  <a:pt x="8348528" y="3905772"/>
                  <a:pt x="8314149" y="3891258"/>
                </a:cubicBezTo>
                <a:lnTo>
                  <a:pt x="8280989" y="3884579"/>
                </a:lnTo>
                <a:lnTo>
                  <a:pt x="8280989" y="3882549"/>
                </a:lnTo>
                <a:lnTo>
                  <a:pt x="8283448" y="3882224"/>
                </a:lnTo>
                <a:lnTo>
                  <a:pt x="8283448" y="3634805"/>
                </a:lnTo>
                <a:cubicBezTo>
                  <a:pt x="8256651" y="3634805"/>
                  <a:pt x="8232268" y="3623910"/>
                  <a:pt x="8214741" y="3606427"/>
                </a:cubicBezTo>
                <a:cubicBezTo>
                  <a:pt x="8197215" y="3588944"/>
                  <a:pt x="8186294" y="3564621"/>
                  <a:pt x="8186294" y="3537890"/>
                </a:cubicBezTo>
                <a:lnTo>
                  <a:pt x="7938262" y="3537890"/>
                </a:lnTo>
                <a:cubicBezTo>
                  <a:pt x="7938262" y="3591478"/>
                  <a:pt x="7894701" y="3634805"/>
                  <a:pt x="7841107" y="3634805"/>
                </a:cubicBezTo>
                <a:lnTo>
                  <a:pt x="7841107" y="3882224"/>
                </a:lnTo>
                <a:lnTo>
                  <a:pt x="7844071" y="3882821"/>
                </a:lnTo>
                <a:lnTo>
                  <a:pt x="7844071" y="3884214"/>
                </a:lnTo>
                <a:lnTo>
                  <a:pt x="7841107" y="3883617"/>
                </a:lnTo>
                <a:cubicBezTo>
                  <a:pt x="7788275" y="3883617"/>
                  <a:pt x="7745349" y="3926437"/>
                  <a:pt x="7745349" y="3979139"/>
                </a:cubicBezTo>
                <a:lnTo>
                  <a:pt x="7501001" y="3979139"/>
                </a:lnTo>
                <a:cubicBezTo>
                  <a:pt x="7501001" y="3939613"/>
                  <a:pt x="7476927" y="3905645"/>
                  <a:pt x="7442548" y="3891131"/>
                </a:cubicBezTo>
                <a:lnTo>
                  <a:pt x="7408599" y="3884293"/>
                </a:lnTo>
                <a:lnTo>
                  <a:pt x="7408599" y="3882509"/>
                </a:lnTo>
                <a:lnTo>
                  <a:pt x="7411720" y="3882097"/>
                </a:lnTo>
                <a:lnTo>
                  <a:pt x="7411720" y="3634678"/>
                </a:lnTo>
                <a:cubicBezTo>
                  <a:pt x="7384923" y="3634678"/>
                  <a:pt x="7360539" y="3623783"/>
                  <a:pt x="7343013" y="3606300"/>
                </a:cubicBezTo>
                <a:cubicBezTo>
                  <a:pt x="7325487" y="3588818"/>
                  <a:pt x="7314565" y="3564494"/>
                  <a:pt x="7314565" y="3537763"/>
                </a:cubicBezTo>
                <a:lnTo>
                  <a:pt x="7066534" y="3537763"/>
                </a:lnTo>
                <a:cubicBezTo>
                  <a:pt x="7066534" y="3591351"/>
                  <a:pt x="7022973" y="3634678"/>
                  <a:pt x="6969379" y="3634678"/>
                </a:cubicBezTo>
                <a:lnTo>
                  <a:pt x="6969379" y="3882097"/>
                </a:lnTo>
                <a:lnTo>
                  <a:pt x="6972840" y="3882794"/>
                </a:lnTo>
                <a:lnTo>
                  <a:pt x="6972840" y="3884187"/>
                </a:lnTo>
                <a:lnTo>
                  <a:pt x="6969379" y="3883490"/>
                </a:lnTo>
                <a:cubicBezTo>
                  <a:pt x="6916547" y="3883490"/>
                  <a:pt x="6873621" y="3926310"/>
                  <a:pt x="6873621" y="3979012"/>
                </a:cubicBezTo>
                <a:lnTo>
                  <a:pt x="6629273" y="3979012"/>
                </a:lnTo>
                <a:cubicBezTo>
                  <a:pt x="6629273" y="3926310"/>
                  <a:pt x="6586474" y="3883490"/>
                  <a:pt x="6533515" y="3883490"/>
                </a:cubicBezTo>
                <a:cubicBezTo>
                  <a:pt x="6480683" y="3883490"/>
                  <a:pt x="6437757" y="3926310"/>
                  <a:pt x="6437757" y="3979012"/>
                </a:cubicBezTo>
                <a:lnTo>
                  <a:pt x="6193409" y="3979012"/>
                </a:lnTo>
                <a:cubicBezTo>
                  <a:pt x="6193409" y="3926310"/>
                  <a:pt x="6150610" y="3883490"/>
                  <a:pt x="6097651" y="3883490"/>
                </a:cubicBezTo>
                <a:cubicBezTo>
                  <a:pt x="6044819" y="3883490"/>
                  <a:pt x="6001893" y="3926310"/>
                  <a:pt x="6001893" y="3979012"/>
                </a:cubicBezTo>
                <a:lnTo>
                  <a:pt x="5757545" y="3979012"/>
                </a:lnTo>
                <a:cubicBezTo>
                  <a:pt x="5757545" y="3926310"/>
                  <a:pt x="5714746" y="3883490"/>
                  <a:pt x="5661787" y="3883490"/>
                </a:cubicBezTo>
                <a:cubicBezTo>
                  <a:pt x="5608828" y="3883490"/>
                  <a:pt x="5566029" y="3926310"/>
                  <a:pt x="5566029" y="3979012"/>
                </a:cubicBezTo>
                <a:lnTo>
                  <a:pt x="5321681" y="3979012"/>
                </a:lnTo>
                <a:cubicBezTo>
                  <a:pt x="5321681" y="3926310"/>
                  <a:pt x="5278882" y="3883490"/>
                  <a:pt x="5225923" y="3883490"/>
                </a:cubicBezTo>
                <a:cubicBezTo>
                  <a:pt x="5173091" y="3883490"/>
                  <a:pt x="5130165" y="3926310"/>
                  <a:pt x="5130165" y="3979012"/>
                </a:cubicBezTo>
                <a:lnTo>
                  <a:pt x="4885690" y="3979012"/>
                </a:lnTo>
                <a:cubicBezTo>
                  <a:pt x="4885690" y="3926310"/>
                  <a:pt x="4842891" y="3883490"/>
                  <a:pt x="4789932" y="3883490"/>
                </a:cubicBezTo>
                <a:cubicBezTo>
                  <a:pt x="4737100" y="3883490"/>
                  <a:pt x="4694174" y="3926310"/>
                  <a:pt x="4694174" y="3979012"/>
                </a:cubicBezTo>
                <a:lnTo>
                  <a:pt x="4449826" y="3979012"/>
                </a:lnTo>
                <a:cubicBezTo>
                  <a:pt x="4449826" y="3926310"/>
                  <a:pt x="4407027" y="3883490"/>
                  <a:pt x="4354068" y="3883490"/>
                </a:cubicBezTo>
                <a:cubicBezTo>
                  <a:pt x="4301236" y="3883490"/>
                  <a:pt x="4258310" y="3926310"/>
                  <a:pt x="4258310" y="3979012"/>
                </a:cubicBezTo>
                <a:lnTo>
                  <a:pt x="4013964" y="3979012"/>
                </a:lnTo>
                <a:cubicBezTo>
                  <a:pt x="4013964" y="3926310"/>
                  <a:pt x="3971164" y="3883490"/>
                  <a:pt x="3918206" y="3883490"/>
                </a:cubicBezTo>
                <a:cubicBezTo>
                  <a:pt x="3865374" y="3883490"/>
                  <a:pt x="3822448" y="3926310"/>
                  <a:pt x="3822448" y="3979012"/>
                </a:cubicBezTo>
                <a:lnTo>
                  <a:pt x="3578099" y="3979012"/>
                </a:lnTo>
                <a:cubicBezTo>
                  <a:pt x="3578099" y="3926310"/>
                  <a:pt x="3535300" y="3883490"/>
                  <a:pt x="3482342" y="3883490"/>
                </a:cubicBezTo>
                <a:cubicBezTo>
                  <a:pt x="3429509" y="3883490"/>
                  <a:pt x="3386584" y="3926310"/>
                  <a:pt x="3386584" y="3979012"/>
                </a:cubicBezTo>
                <a:lnTo>
                  <a:pt x="3142236" y="3979012"/>
                </a:lnTo>
                <a:cubicBezTo>
                  <a:pt x="3142236" y="3926310"/>
                  <a:pt x="3099437" y="3883490"/>
                  <a:pt x="3046478" y="3883490"/>
                </a:cubicBezTo>
                <a:cubicBezTo>
                  <a:pt x="2993645" y="3883490"/>
                  <a:pt x="2950720" y="3926310"/>
                  <a:pt x="2950720" y="3979012"/>
                </a:cubicBezTo>
                <a:lnTo>
                  <a:pt x="2706371" y="3979012"/>
                </a:lnTo>
                <a:cubicBezTo>
                  <a:pt x="2706371" y="3926310"/>
                  <a:pt x="2663573" y="3883490"/>
                  <a:pt x="2610613" y="3883490"/>
                </a:cubicBezTo>
                <a:lnTo>
                  <a:pt x="2610613" y="3639746"/>
                </a:lnTo>
                <a:cubicBezTo>
                  <a:pt x="2663446" y="3639746"/>
                  <a:pt x="2706371" y="3597052"/>
                  <a:pt x="2706371" y="3544224"/>
                </a:cubicBezTo>
                <a:cubicBezTo>
                  <a:pt x="2706371" y="3491522"/>
                  <a:pt x="2663573" y="3448703"/>
                  <a:pt x="2610613" y="3448703"/>
                </a:cubicBezTo>
                <a:cubicBezTo>
                  <a:pt x="2557655" y="3448703"/>
                  <a:pt x="2514855" y="3491522"/>
                  <a:pt x="2514855" y="3544224"/>
                </a:cubicBezTo>
                <a:lnTo>
                  <a:pt x="2270508" y="3544224"/>
                </a:lnTo>
                <a:cubicBezTo>
                  <a:pt x="2270508" y="3491522"/>
                  <a:pt x="2227709" y="3448703"/>
                  <a:pt x="2174750" y="3448703"/>
                </a:cubicBezTo>
                <a:cubicBezTo>
                  <a:pt x="2121791" y="3448703"/>
                  <a:pt x="2078991" y="3491522"/>
                  <a:pt x="2078991" y="3544224"/>
                </a:cubicBezTo>
                <a:cubicBezTo>
                  <a:pt x="2078991" y="3597052"/>
                  <a:pt x="2121791" y="3639746"/>
                  <a:pt x="2174750" y="3639746"/>
                </a:cubicBezTo>
                <a:lnTo>
                  <a:pt x="2174750" y="3883490"/>
                </a:lnTo>
                <a:cubicBezTo>
                  <a:pt x="2145032" y="3883490"/>
                  <a:pt x="2118488" y="3897046"/>
                  <a:pt x="2100836" y="3918202"/>
                </a:cubicBezTo>
                <a:cubicBezTo>
                  <a:pt x="2100709" y="3918329"/>
                  <a:pt x="2100709" y="3918456"/>
                  <a:pt x="2100582" y="3918583"/>
                </a:cubicBezTo>
                <a:cubicBezTo>
                  <a:pt x="2098677" y="3920863"/>
                  <a:pt x="2097025" y="3923143"/>
                  <a:pt x="2095375" y="3925550"/>
                </a:cubicBezTo>
                <a:cubicBezTo>
                  <a:pt x="2085087" y="3940753"/>
                  <a:pt x="2078991" y="3959122"/>
                  <a:pt x="2078991" y="3978885"/>
                </a:cubicBezTo>
                <a:lnTo>
                  <a:pt x="1834643" y="3978885"/>
                </a:lnTo>
                <a:cubicBezTo>
                  <a:pt x="1834643" y="3926183"/>
                  <a:pt x="1791844" y="3883364"/>
                  <a:pt x="1738886" y="3883364"/>
                </a:cubicBezTo>
                <a:lnTo>
                  <a:pt x="1738886" y="3639619"/>
                </a:lnTo>
                <a:cubicBezTo>
                  <a:pt x="1791718" y="3639619"/>
                  <a:pt x="1834643" y="3596925"/>
                  <a:pt x="1834643" y="3544097"/>
                </a:cubicBezTo>
                <a:cubicBezTo>
                  <a:pt x="1834643" y="3491396"/>
                  <a:pt x="1791844" y="3448576"/>
                  <a:pt x="1738886" y="3448576"/>
                </a:cubicBezTo>
                <a:cubicBezTo>
                  <a:pt x="1686054" y="3448576"/>
                  <a:pt x="1643128" y="3491396"/>
                  <a:pt x="1643128" y="3544097"/>
                </a:cubicBezTo>
                <a:lnTo>
                  <a:pt x="1398780" y="3544097"/>
                </a:lnTo>
                <a:cubicBezTo>
                  <a:pt x="1398780" y="3528768"/>
                  <a:pt x="1395097" y="3514453"/>
                  <a:pt x="1388619" y="3501531"/>
                </a:cubicBezTo>
                <a:cubicBezTo>
                  <a:pt x="1372871" y="3470112"/>
                  <a:pt x="1340487" y="3448576"/>
                  <a:pt x="1303022" y="3448576"/>
                </a:cubicBezTo>
                <a:lnTo>
                  <a:pt x="1303022" y="3204831"/>
                </a:lnTo>
                <a:cubicBezTo>
                  <a:pt x="1355854" y="3204831"/>
                  <a:pt x="1398780" y="3162138"/>
                  <a:pt x="1398780" y="3109310"/>
                </a:cubicBezTo>
                <a:cubicBezTo>
                  <a:pt x="1398780" y="3056608"/>
                  <a:pt x="1355980" y="3013788"/>
                  <a:pt x="1303022" y="3013788"/>
                </a:cubicBezTo>
                <a:cubicBezTo>
                  <a:pt x="1250190" y="3013788"/>
                  <a:pt x="1207264" y="3056608"/>
                  <a:pt x="1207264" y="3109310"/>
                </a:cubicBezTo>
                <a:lnTo>
                  <a:pt x="963042" y="3109310"/>
                </a:lnTo>
                <a:cubicBezTo>
                  <a:pt x="963042" y="3056608"/>
                  <a:pt x="920243" y="3013788"/>
                  <a:pt x="867284" y="3013788"/>
                </a:cubicBezTo>
                <a:lnTo>
                  <a:pt x="867284" y="2770043"/>
                </a:lnTo>
                <a:cubicBezTo>
                  <a:pt x="920116" y="2770043"/>
                  <a:pt x="963042" y="2727350"/>
                  <a:pt x="963042" y="2674522"/>
                </a:cubicBezTo>
                <a:cubicBezTo>
                  <a:pt x="963042" y="2621820"/>
                  <a:pt x="920243" y="2579000"/>
                  <a:pt x="867284" y="2579000"/>
                </a:cubicBezTo>
                <a:cubicBezTo>
                  <a:pt x="814452" y="2579000"/>
                  <a:pt x="771526" y="2621820"/>
                  <a:pt x="771526" y="2674522"/>
                </a:cubicBezTo>
                <a:lnTo>
                  <a:pt x="527178" y="2674522"/>
                </a:lnTo>
                <a:cubicBezTo>
                  <a:pt x="527178" y="2621820"/>
                  <a:pt x="484379" y="2579000"/>
                  <a:pt x="431420" y="2579000"/>
                </a:cubicBezTo>
                <a:cubicBezTo>
                  <a:pt x="378588" y="2579000"/>
                  <a:pt x="335662" y="2621820"/>
                  <a:pt x="335662" y="2674522"/>
                </a:cubicBezTo>
                <a:cubicBezTo>
                  <a:pt x="335662" y="2727350"/>
                  <a:pt x="378588" y="2770043"/>
                  <a:pt x="431420" y="2770043"/>
                </a:cubicBezTo>
                <a:lnTo>
                  <a:pt x="431420" y="3013788"/>
                </a:lnTo>
                <a:cubicBezTo>
                  <a:pt x="378588" y="3013788"/>
                  <a:pt x="335662" y="3056608"/>
                  <a:pt x="335662" y="3109310"/>
                </a:cubicBezTo>
                <a:lnTo>
                  <a:pt x="91314" y="3109310"/>
                </a:lnTo>
                <a:cubicBezTo>
                  <a:pt x="91314" y="3069784"/>
                  <a:pt x="67240" y="3035816"/>
                  <a:pt x="32860" y="3021302"/>
                </a:cubicBezTo>
                <a:lnTo>
                  <a:pt x="0" y="3014683"/>
                </a:lnTo>
                <a:close/>
              </a:path>
            </a:pathLst>
          </a:custGeom>
          <a:solidFill>
            <a:srgbClr val="09526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04676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Omslag Vestingst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8B93E69-DD04-3A45-B8EB-9192D1C55D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6493" y="1067165"/>
            <a:ext cx="1972800" cy="49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325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18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18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6EE826C-41B5-A340-B409-EB12231CD4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670558"/>
            <a:ext cx="9144000" cy="3472942"/>
          </a:xfrm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617658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54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218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Omslag Vestingst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8B93E69-DD04-3A45-B8EB-9192D1C55D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6493" y="1067165"/>
            <a:ext cx="1972800" cy="49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325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18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18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6EE826C-41B5-A340-B409-EB12231CD4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670558"/>
            <a:ext cx="9144000" cy="3472942"/>
          </a:xfrm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737879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54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21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Muiderslot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9" y="0"/>
            <a:ext cx="6139982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16879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16879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1067165"/>
            <a:ext cx="1972800" cy="493200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A4AE5C0-BE97-7D45-BC95-0037D69F6A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670558"/>
            <a:ext cx="9144000" cy="3472942"/>
          </a:xfrm>
          <a:custGeom>
            <a:avLst/>
            <a:gdLst>
              <a:gd name="connsiteX0" fmla="*/ 8056372 w 9144000"/>
              <a:gd name="connsiteY0" fmla="*/ 382042 h 3472942"/>
              <a:gd name="connsiteX1" fmla="*/ 8275701 w 9144000"/>
              <a:gd name="connsiteY1" fmla="*/ 382042 h 3472942"/>
              <a:gd name="connsiteX2" fmla="*/ 8300974 w 9144000"/>
              <a:gd name="connsiteY2" fmla="*/ 442724 h 3472942"/>
              <a:gd name="connsiteX3" fmla="*/ 8361807 w 9144000"/>
              <a:gd name="connsiteY3" fmla="*/ 467808 h 3472942"/>
              <a:gd name="connsiteX4" fmla="*/ 8361807 w 9144000"/>
              <a:gd name="connsiteY4" fmla="*/ 686596 h 3472942"/>
              <a:gd name="connsiteX5" fmla="*/ 8300974 w 9144000"/>
              <a:gd name="connsiteY5" fmla="*/ 711806 h 3472942"/>
              <a:gd name="connsiteX6" fmla="*/ 8275701 w 9144000"/>
              <a:gd name="connsiteY6" fmla="*/ 772489 h 3472942"/>
              <a:gd name="connsiteX7" fmla="*/ 8056372 w 9144000"/>
              <a:gd name="connsiteY7" fmla="*/ 772489 h 3472942"/>
              <a:gd name="connsiteX8" fmla="*/ 8036687 w 9144000"/>
              <a:gd name="connsiteY8" fmla="*/ 717887 h 3472942"/>
              <a:gd name="connsiteX9" fmla="*/ 7970393 w 9144000"/>
              <a:gd name="connsiteY9" fmla="*/ 686596 h 3472942"/>
              <a:gd name="connsiteX10" fmla="*/ 7970393 w 9144000"/>
              <a:gd name="connsiteY10" fmla="*/ 467808 h 3472942"/>
              <a:gd name="connsiteX11" fmla="*/ 8036687 w 9144000"/>
              <a:gd name="connsiteY11" fmla="*/ 436643 h 3472942"/>
              <a:gd name="connsiteX12" fmla="*/ 8056372 w 9144000"/>
              <a:gd name="connsiteY12" fmla="*/ 382042 h 3472942"/>
              <a:gd name="connsiteX13" fmla="*/ 8445984 w 9144000"/>
              <a:gd name="connsiteY13" fmla="*/ 0 h 3472942"/>
              <a:gd name="connsiteX14" fmla="*/ 8668790 w 9144000"/>
              <a:gd name="connsiteY14" fmla="*/ 0 h 3472942"/>
              <a:gd name="connsiteX15" fmla="*/ 8673870 w 9144000"/>
              <a:gd name="connsiteY15" fmla="*/ 25111 h 3472942"/>
              <a:gd name="connsiteX16" fmla="*/ 8753094 w 9144000"/>
              <a:gd name="connsiteY16" fmla="*/ 77487 h 3472942"/>
              <a:gd name="connsiteX17" fmla="*/ 8753094 w 9144000"/>
              <a:gd name="connsiteY17" fmla="*/ 296402 h 3472942"/>
              <a:gd name="connsiteX18" fmla="*/ 8686673 w 9144000"/>
              <a:gd name="connsiteY18" fmla="*/ 327693 h 3472942"/>
              <a:gd name="connsiteX19" fmla="*/ 8666988 w 9144000"/>
              <a:gd name="connsiteY19" fmla="*/ 382295 h 3472942"/>
              <a:gd name="connsiteX20" fmla="*/ 8447659 w 9144000"/>
              <a:gd name="connsiteY20" fmla="*/ 382295 h 3472942"/>
              <a:gd name="connsiteX21" fmla="*/ 8422513 w 9144000"/>
              <a:gd name="connsiteY21" fmla="*/ 321612 h 3472942"/>
              <a:gd name="connsiteX22" fmla="*/ 8361680 w 9144000"/>
              <a:gd name="connsiteY22" fmla="*/ 296402 h 3472942"/>
              <a:gd name="connsiteX23" fmla="*/ 8361680 w 9144000"/>
              <a:gd name="connsiteY23" fmla="*/ 77487 h 3472942"/>
              <a:gd name="connsiteX24" fmla="*/ 8440904 w 9144000"/>
              <a:gd name="connsiteY24" fmla="*/ 25111 h 3472942"/>
              <a:gd name="connsiteX25" fmla="*/ 7663283 w 9144000"/>
              <a:gd name="connsiteY25" fmla="*/ 0 h 3472942"/>
              <a:gd name="connsiteX26" fmla="*/ 7886089 w 9144000"/>
              <a:gd name="connsiteY26" fmla="*/ 0 h 3472942"/>
              <a:gd name="connsiteX27" fmla="*/ 7891169 w 9144000"/>
              <a:gd name="connsiteY27" fmla="*/ 25111 h 3472942"/>
              <a:gd name="connsiteX28" fmla="*/ 7970393 w 9144000"/>
              <a:gd name="connsiteY28" fmla="*/ 77487 h 3472942"/>
              <a:gd name="connsiteX29" fmla="*/ 7970393 w 9144000"/>
              <a:gd name="connsiteY29" fmla="*/ 296402 h 3472942"/>
              <a:gd name="connsiteX30" fmla="*/ 7903972 w 9144000"/>
              <a:gd name="connsiteY30" fmla="*/ 327693 h 3472942"/>
              <a:gd name="connsiteX31" fmla="*/ 7884287 w 9144000"/>
              <a:gd name="connsiteY31" fmla="*/ 382168 h 3472942"/>
              <a:gd name="connsiteX32" fmla="*/ 7664958 w 9144000"/>
              <a:gd name="connsiteY32" fmla="*/ 382168 h 3472942"/>
              <a:gd name="connsiteX33" fmla="*/ 7639812 w 9144000"/>
              <a:gd name="connsiteY33" fmla="*/ 321485 h 3472942"/>
              <a:gd name="connsiteX34" fmla="*/ 7578979 w 9144000"/>
              <a:gd name="connsiteY34" fmla="*/ 296275 h 3472942"/>
              <a:gd name="connsiteX35" fmla="*/ 7578979 w 9144000"/>
              <a:gd name="connsiteY35" fmla="*/ 77487 h 3472942"/>
              <a:gd name="connsiteX36" fmla="*/ 7658203 w 9144000"/>
              <a:gd name="connsiteY36" fmla="*/ 25111 h 3472942"/>
              <a:gd name="connsiteX37" fmla="*/ 0 w 9144000"/>
              <a:gd name="connsiteY37" fmla="*/ 0 h 3472942"/>
              <a:gd name="connsiteX38" fmla="*/ 7103388 w 9144000"/>
              <a:gd name="connsiteY38" fmla="*/ 0 h 3472942"/>
              <a:gd name="connsiteX39" fmla="*/ 7108468 w 9144000"/>
              <a:gd name="connsiteY39" fmla="*/ 25111 h 3472942"/>
              <a:gd name="connsiteX40" fmla="*/ 7187692 w 9144000"/>
              <a:gd name="connsiteY40" fmla="*/ 77487 h 3472942"/>
              <a:gd name="connsiteX41" fmla="*/ 7187692 w 9144000"/>
              <a:gd name="connsiteY41" fmla="*/ 296402 h 3472942"/>
              <a:gd name="connsiteX42" fmla="*/ 7121398 w 9144000"/>
              <a:gd name="connsiteY42" fmla="*/ 327693 h 3472942"/>
              <a:gd name="connsiteX43" fmla="*/ 7101713 w 9144000"/>
              <a:gd name="connsiteY43" fmla="*/ 382295 h 3472942"/>
              <a:gd name="connsiteX44" fmla="*/ 6882384 w 9144000"/>
              <a:gd name="connsiteY44" fmla="*/ 382295 h 3472942"/>
              <a:gd name="connsiteX45" fmla="*/ 6796405 w 9144000"/>
              <a:gd name="connsiteY45" fmla="*/ 296528 h 3472942"/>
              <a:gd name="connsiteX46" fmla="*/ 6710426 w 9144000"/>
              <a:gd name="connsiteY46" fmla="*/ 382295 h 3472942"/>
              <a:gd name="connsiteX47" fmla="*/ 6796405 w 9144000"/>
              <a:gd name="connsiteY47" fmla="*/ 468062 h 3472942"/>
              <a:gd name="connsiteX48" fmla="*/ 6796405 w 9144000"/>
              <a:gd name="connsiteY48" fmla="*/ 686849 h 3472942"/>
              <a:gd name="connsiteX49" fmla="*/ 6710426 w 9144000"/>
              <a:gd name="connsiteY49" fmla="*/ 772616 h 3472942"/>
              <a:gd name="connsiteX50" fmla="*/ 6796405 w 9144000"/>
              <a:gd name="connsiteY50" fmla="*/ 858382 h 3472942"/>
              <a:gd name="connsiteX51" fmla="*/ 6882384 w 9144000"/>
              <a:gd name="connsiteY51" fmla="*/ 772616 h 3472942"/>
              <a:gd name="connsiteX52" fmla="*/ 7101713 w 9144000"/>
              <a:gd name="connsiteY52" fmla="*/ 772616 h 3472942"/>
              <a:gd name="connsiteX53" fmla="*/ 7187692 w 9144000"/>
              <a:gd name="connsiteY53" fmla="*/ 858382 h 3472942"/>
              <a:gd name="connsiteX54" fmla="*/ 7273671 w 9144000"/>
              <a:gd name="connsiteY54" fmla="*/ 772616 h 3472942"/>
              <a:gd name="connsiteX55" fmla="*/ 7187692 w 9144000"/>
              <a:gd name="connsiteY55" fmla="*/ 686849 h 3472942"/>
              <a:gd name="connsiteX56" fmla="*/ 7187692 w 9144000"/>
              <a:gd name="connsiteY56" fmla="*/ 467808 h 3472942"/>
              <a:gd name="connsiteX57" fmla="*/ 7248525 w 9144000"/>
              <a:gd name="connsiteY57" fmla="*/ 442598 h 3472942"/>
              <a:gd name="connsiteX58" fmla="*/ 7251446 w 9144000"/>
              <a:gd name="connsiteY58" fmla="*/ 439431 h 3472942"/>
              <a:gd name="connsiteX59" fmla="*/ 7253986 w 9144000"/>
              <a:gd name="connsiteY59" fmla="*/ 436643 h 3472942"/>
              <a:gd name="connsiteX60" fmla="*/ 7273671 w 9144000"/>
              <a:gd name="connsiteY60" fmla="*/ 382042 h 3472942"/>
              <a:gd name="connsiteX61" fmla="*/ 7493000 w 9144000"/>
              <a:gd name="connsiteY61" fmla="*/ 382042 h 3472942"/>
              <a:gd name="connsiteX62" fmla="*/ 7518273 w 9144000"/>
              <a:gd name="connsiteY62" fmla="*/ 442724 h 3472942"/>
              <a:gd name="connsiteX63" fmla="*/ 7579106 w 9144000"/>
              <a:gd name="connsiteY63" fmla="*/ 467808 h 3472942"/>
              <a:gd name="connsiteX64" fmla="*/ 7579106 w 9144000"/>
              <a:gd name="connsiteY64" fmla="*/ 686596 h 3472942"/>
              <a:gd name="connsiteX65" fmla="*/ 7493127 w 9144000"/>
              <a:gd name="connsiteY65" fmla="*/ 772362 h 3472942"/>
              <a:gd name="connsiteX66" fmla="*/ 7579106 w 9144000"/>
              <a:gd name="connsiteY66" fmla="*/ 858129 h 3472942"/>
              <a:gd name="connsiteX67" fmla="*/ 7665085 w 9144000"/>
              <a:gd name="connsiteY67" fmla="*/ 772362 h 3472942"/>
              <a:gd name="connsiteX68" fmla="*/ 7884414 w 9144000"/>
              <a:gd name="connsiteY68" fmla="*/ 772362 h 3472942"/>
              <a:gd name="connsiteX69" fmla="*/ 7904099 w 9144000"/>
              <a:gd name="connsiteY69" fmla="*/ 826964 h 3472942"/>
              <a:gd name="connsiteX70" fmla="*/ 7970393 w 9144000"/>
              <a:gd name="connsiteY70" fmla="*/ 858129 h 3472942"/>
              <a:gd name="connsiteX71" fmla="*/ 7970393 w 9144000"/>
              <a:gd name="connsiteY71" fmla="*/ 1076917 h 3472942"/>
              <a:gd name="connsiteX72" fmla="*/ 7884414 w 9144000"/>
              <a:gd name="connsiteY72" fmla="*/ 1162683 h 3472942"/>
              <a:gd name="connsiteX73" fmla="*/ 7970393 w 9144000"/>
              <a:gd name="connsiteY73" fmla="*/ 1248450 h 3472942"/>
              <a:gd name="connsiteX74" fmla="*/ 8056372 w 9144000"/>
              <a:gd name="connsiteY74" fmla="*/ 1162683 h 3472942"/>
              <a:gd name="connsiteX75" fmla="*/ 8275701 w 9144000"/>
              <a:gd name="connsiteY75" fmla="*/ 1162683 h 3472942"/>
              <a:gd name="connsiteX76" fmla="*/ 8361680 w 9144000"/>
              <a:gd name="connsiteY76" fmla="*/ 1248450 h 3472942"/>
              <a:gd name="connsiteX77" fmla="*/ 8447659 w 9144000"/>
              <a:gd name="connsiteY77" fmla="*/ 1162683 h 3472942"/>
              <a:gd name="connsiteX78" fmla="*/ 8361680 w 9144000"/>
              <a:gd name="connsiteY78" fmla="*/ 1076917 h 3472942"/>
              <a:gd name="connsiteX79" fmla="*/ 8361680 w 9144000"/>
              <a:gd name="connsiteY79" fmla="*/ 858256 h 3472942"/>
              <a:gd name="connsiteX80" fmla="*/ 8422513 w 9144000"/>
              <a:gd name="connsiteY80" fmla="*/ 833172 h 3472942"/>
              <a:gd name="connsiteX81" fmla="*/ 8447786 w 9144000"/>
              <a:gd name="connsiteY81" fmla="*/ 772489 h 3472942"/>
              <a:gd name="connsiteX82" fmla="*/ 8667115 w 9144000"/>
              <a:gd name="connsiteY82" fmla="*/ 772489 h 3472942"/>
              <a:gd name="connsiteX83" fmla="*/ 8753094 w 9144000"/>
              <a:gd name="connsiteY83" fmla="*/ 858256 h 3472942"/>
              <a:gd name="connsiteX84" fmla="*/ 8839073 w 9144000"/>
              <a:gd name="connsiteY84" fmla="*/ 772489 h 3472942"/>
              <a:gd name="connsiteX85" fmla="*/ 8753094 w 9144000"/>
              <a:gd name="connsiteY85" fmla="*/ 686722 h 3472942"/>
              <a:gd name="connsiteX86" fmla="*/ 8753094 w 9144000"/>
              <a:gd name="connsiteY86" fmla="*/ 467808 h 3472942"/>
              <a:gd name="connsiteX87" fmla="*/ 8819388 w 9144000"/>
              <a:gd name="connsiteY87" fmla="*/ 436643 h 3472942"/>
              <a:gd name="connsiteX88" fmla="*/ 8839073 w 9144000"/>
              <a:gd name="connsiteY88" fmla="*/ 382042 h 3472942"/>
              <a:gd name="connsiteX89" fmla="*/ 9058402 w 9144000"/>
              <a:gd name="connsiteY89" fmla="*/ 382042 h 3472942"/>
              <a:gd name="connsiteX90" fmla="*/ 9110909 w 9144000"/>
              <a:gd name="connsiteY90" fmla="*/ 461070 h 3472942"/>
              <a:gd name="connsiteX91" fmla="*/ 9144000 w 9144000"/>
              <a:gd name="connsiteY91" fmla="*/ 467731 h 3472942"/>
              <a:gd name="connsiteX92" fmla="*/ 9144000 w 9144000"/>
              <a:gd name="connsiteY92" fmla="*/ 3472942 h 3472942"/>
              <a:gd name="connsiteX93" fmla="*/ 0 w 9144000"/>
              <a:gd name="connsiteY93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144000" h="3472942">
                <a:moveTo>
                  <a:pt x="8056372" y="382042"/>
                </a:moveTo>
                <a:lnTo>
                  <a:pt x="8275701" y="382042"/>
                </a:lnTo>
                <a:cubicBezTo>
                  <a:pt x="8275701" y="405732"/>
                  <a:pt x="8285353" y="427269"/>
                  <a:pt x="8300974" y="442724"/>
                </a:cubicBezTo>
                <a:cubicBezTo>
                  <a:pt x="8316468" y="458307"/>
                  <a:pt x="8338058" y="467808"/>
                  <a:pt x="8361807" y="467808"/>
                </a:cubicBezTo>
                <a:lnTo>
                  <a:pt x="8361807" y="686596"/>
                </a:lnTo>
                <a:cubicBezTo>
                  <a:pt x="8338058" y="686596"/>
                  <a:pt x="8316595" y="696224"/>
                  <a:pt x="8300974" y="711806"/>
                </a:cubicBezTo>
                <a:cubicBezTo>
                  <a:pt x="8285353" y="727389"/>
                  <a:pt x="8275701" y="748799"/>
                  <a:pt x="8275701" y="772489"/>
                </a:cubicBezTo>
                <a:lnTo>
                  <a:pt x="8056372" y="772489"/>
                </a:lnTo>
                <a:cubicBezTo>
                  <a:pt x="8056372" y="751713"/>
                  <a:pt x="8049006" y="732710"/>
                  <a:pt x="8036687" y="717887"/>
                </a:cubicBezTo>
                <a:cubicBezTo>
                  <a:pt x="8020939" y="698758"/>
                  <a:pt x="7997063" y="686596"/>
                  <a:pt x="7970393" y="686596"/>
                </a:cubicBezTo>
                <a:lnTo>
                  <a:pt x="7970393" y="467808"/>
                </a:lnTo>
                <a:cubicBezTo>
                  <a:pt x="7997063" y="467808"/>
                  <a:pt x="8020939" y="455646"/>
                  <a:pt x="8036687" y="436643"/>
                </a:cubicBezTo>
                <a:cubicBezTo>
                  <a:pt x="8049006" y="421821"/>
                  <a:pt x="8056372" y="402818"/>
                  <a:pt x="8056372" y="382042"/>
                </a:cubicBezTo>
                <a:close/>
                <a:moveTo>
                  <a:pt x="8445984" y="0"/>
                </a:moveTo>
                <a:lnTo>
                  <a:pt x="8668790" y="0"/>
                </a:lnTo>
                <a:lnTo>
                  <a:pt x="8673870" y="25111"/>
                </a:lnTo>
                <a:cubicBezTo>
                  <a:pt x="8686919" y="55895"/>
                  <a:pt x="8717471" y="77487"/>
                  <a:pt x="8753094" y="77487"/>
                </a:cubicBezTo>
                <a:lnTo>
                  <a:pt x="8753094" y="296402"/>
                </a:lnTo>
                <a:cubicBezTo>
                  <a:pt x="8726424" y="296402"/>
                  <a:pt x="8702548" y="308563"/>
                  <a:pt x="8686673" y="327693"/>
                </a:cubicBezTo>
                <a:cubicBezTo>
                  <a:pt x="8674354" y="342515"/>
                  <a:pt x="8666988" y="361518"/>
                  <a:pt x="8666988" y="382295"/>
                </a:cubicBezTo>
                <a:lnTo>
                  <a:pt x="8447659" y="382295"/>
                </a:lnTo>
                <a:cubicBezTo>
                  <a:pt x="8447659" y="358605"/>
                  <a:pt x="8438007" y="337195"/>
                  <a:pt x="8422513" y="321612"/>
                </a:cubicBezTo>
                <a:cubicBezTo>
                  <a:pt x="8406892" y="306030"/>
                  <a:pt x="8385429" y="296402"/>
                  <a:pt x="8361680" y="296402"/>
                </a:cubicBezTo>
                <a:lnTo>
                  <a:pt x="8361680" y="77487"/>
                </a:lnTo>
                <a:cubicBezTo>
                  <a:pt x="8397304" y="77487"/>
                  <a:pt x="8427855" y="55895"/>
                  <a:pt x="8440904" y="25111"/>
                </a:cubicBezTo>
                <a:close/>
                <a:moveTo>
                  <a:pt x="7663283" y="0"/>
                </a:moveTo>
                <a:lnTo>
                  <a:pt x="7886089" y="0"/>
                </a:lnTo>
                <a:lnTo>
                  <a:pt x="7891169" y="25111"/>
                </a:lnTo>
                <a:cubicBezTo>
                  <a:pt x="7904218" y="55895"/>
                  <a:pt x="7934770" y="77487"/>
                  <a:pt x="7970393" y="77487"/>
                </a:cubicBezTo>
                <a:lnTo>
                  <a:pt x="7970393" y="296402"/>
                </a:lnTo>
                <a:cubicBezTo>
                  <a:pt x="7943723" y="296402"/>
                  <a:pt x="7919847" y="308563"/>
                  <a:pt x="7903972" y="327693"/>
                </a:cubicBezTo>
                <a:cubicBezTo>
                  <a:pt x="7891653" y="342515"/>
                  <a:pt x="7884287" y="361518"/>
                  <a:pt x="7884287" y="382168"/>
                </a:cubicBezTo>
                <a:lnTo>
                  <a:pt x="7664958" y="382168"/>
                </a:lnTo>
                <a:cubicBezTo>
                  <a:pt x="7664958" y="358478"/>
                  <a:pt x="7655306" y="337068"/>
                  <a:pt x="7639812" y="321485"/>
                </a:cubicBezTo>
                <a:cubicBezTo>
                  <a:pt x="7624191" y="305903"/>
                  <a:pt x="7602728" y="296275"/>
                  <a:pt x="7578979" y="296275"/>
                </a:cubicBezTo>
                <a:lnTo>
                  <a:pt x="7578979" y="77487"/>
                </a:lnTo>
                <a:cubicBezTo>
                  <a:pt x="7614603" y="77487"/>
                  <a:pt x="7645154" y="55895"/>
                  <a:pt x="7658203" y="25111"/>
                </a:cubicBezTo>
                <a:close/>
                <a:moveTo>
                  <a:pt x="0" y="0"/>
                </a:moveTo>
                <a:lnTo>
                  <a:pt x="7103388" y="0"/>
                </a:lnTo>
                <a:lnTo>
                  <a:pt x="7108468" y="25111"/>
                </a:lnTo>
                <a:cubicBezTo>
                  <a:pt x="7121517" y="55895"/>
                  <a:pt x="7152069" y="77487"/>
                  <a:pt x="7187692" y="77487"/>
                </a:cubicBezTo>
                <a:lnTo>
                  <a:pt x="7187692" y="296402"/>
                </a:lnTo>
                <a:cubicBezTo>
                  <a:pt x="7161022" y="296402"/>
                  <a:pt x="7137146" y="308563"/>
                  <a:pt x="7121398" y="327693"/>
                </a:cubicBezTo>
                <a:cubicBezTo>
                  <a:pt x="7109079" y="342515"/>
                  <a:pt x="7101713" y="361518"/>
                  <a:pt x="7101713" y="382295"/>
                </a:cubicBezTo>
                <a:lnTo>
                  <a:pt x="6882384" y="382295"/>
                </a:lnTo>
                <a:cubicBezTo>
                  <a:pt x="6882384" y="335041"/>
                  <a:pt x="6843903" y="296528"/>
                  <a:pt x="6796405" y="296528"/>
                </a:cubicBezTo>
                <a:cubicBezTo>
                  <a:pt x="6748907" y="296528"/>
                  <a:pt x="6710426" y="334914"/>
                  <a:pt x="6710426" y="382295"/>
                </a:cubicBezTo>
                <a:cubicBezTo>
                  <a:pt x="6710426" y="429676"/>
                  <a:pt x="6748907" y="468062"/>
                  <a:pt x="6796405" y="468062"/>
                </a:cubicBezTo>
                <a:lnTo>
                  <a:pt x="6796405" y="686849"/>
                </a:lnTo>
                <a:cubicBezTo>
                  <a:pt x="6748907" y="686849"/>
                  <a:pt x="6710426" y="725235"/>
                  <a:pt x="6710426" y="772616"/>
                </a:cubicBezTo>
                <a:cubicBezTo>
                  <a:pt x="6710426" y="819997"/>
                  <a:pt x="6748907" y="858382"/>
                  <a:pt x="6796405" y="858382"/>
                </a:cubicBezTo>
                <a:cubicBezTo>
                  <a:pt x="6843903" y="858382"/>
                  <a:pt x="6882384" y="819997"/>
                  <a:pt x="6882384" y="772616"/>
                </a:cubicBezTo>
                <a:lnTo>
                  <a:pt x="7101713" y="772616"/>
                </a:lnTo>
                <a:cubicBezTo>
                  <a:pt x="7101713" y="819997"/>
                  <a:pt x="7140194" y="858382"/>
                  <a:pt x="7187692" y="858382"/>
                </a:cubicBezTo>
                <a:cubicBezTo>
                  <a:pt x="7235190" y="858382"/>
                  <a:pt x="7273671" y="819997"/>
                  <a:pt x="7273671" y="772616"/>
                </a:cubicBezTo>
                <a:cubicBezTo>
                  <a:pt x="7273671" y="725362"/>
                  <a:pt x="7235190" y="686849"/>
                  <a:pt x="7187692" y="686849"/>
                </a:cubicBezTo>
                <a:lnTo>
                  <a:pt x="7187692" y="467808"/>
                </a:lnTo>
                <a:cubicBezTo>
                  <a:pt x="7211441" y="467808"/>
                  <a:pt x="7233031" y="458180"/>
                  <a:pt x="7248525" y="442598"/>
                </a:cubicBezTo>
                <a:cubicBezTo>
                  <a:pt x="7249541" y="441584"/>
                  <a:pt x="7250430" y="440444"/>
                  <a:pt x="7251446" y="439431"/>
                </a:cubicBezTo>
                <a:cubicBezTo>
                  <a:pt x="7252335" y="438417"/>
                  <a:pt x="7253224" y="437530"/>
                  <a:pt x="7253986" y="436643"/>
                </a:cubicBezTo>
                <a:cubicBezTo>
                  <a:pt x="7266305" y="421821"/>
                  <a:pt x="7273671" y="402818"/>
                  <a:pt x="7273671" y="382042"/>
                </a:cubicBezTo>
                <a:lnTo>
                  <a:pt x="7493000" y="382042"/>
                </a:lnTo>
                <a:cubicBezTo>
                  <a:pt x="7493000" y="405732"/>
                  <a:pt x="7502652" y="427269"/>
                  <a:pt x="7518273" y="442724"/>
                </a:cubicBezTo>
                <a:cubicBezTo>
                  <a:pt x="7533767" y="458307"/>
                  <a:pt x="7555357" y="467808"/>
                  <a:pt x="7579106" y="467808"/>
                </a:cubicBezTo>
                <a:lnTo>
                  <a:pt x="7579106" y="686596"/>
                </a:lnTo>
                <a:cubicBezTo>
                  <a:pt x="7531608" y="686596"/>
                  <a:pt x="7493127" y="724982"/>
                  <a:pt x="7493127" y="772362"/>
                </a:cubicBezTo>
                <a:cubicBezTo>
                  <a:pt x="7493127" y="819743"/>
                  <a:pt x="7531608" y="858129"/>
                  <a:pt x="7579106" y="858129"/>
                </a:cubicBezTo>
                <a:cubicBezTo>
                  <a:pt x="7626604" y="858129"/>
                  <a:pt x="7665085" y="819743"/>
                  <a:pt x="7665085" y="772362"/>
                </a:cubicBezTo>
                <a:lnTo>
                  <a:pt x="7884414" y="772362"/>
                </a:lnTo>
                <a:cubicBezTo>
                  <a:pt x="7884414" y="793139"/>
                  <a:pt x="7891780" y="812142"/>
                  <a:pt x="7904099" y="826964"/>
                </a:cubicBezTo>
                <a:cubicBezTo>
                  <a:pt x="7919847" y="846094"/>
                  <a:pt x="7943723" y="858129"/>
                  <a:pt x="7970393" y="858129"/>
                </a:cubicBezTo>
                <a:lnTo>
                  <a:pt x="7970393" y="1076917"/>
                </a:lnTo>
                <a:cubicBezTo>
                  <a:pt x="7922895" y="1076917"/>
                  <a:pt x="7884414" y="1115303"/>
                  <a:pt x="7884414" y="1162683"/>
                </a:cubicBezTo>
                <a:cubicBezTo>
                  <a:pt x="7884414" y="1210064"/>
                  <a:pt x="7922895" y="1248450"/>
                  <a:pt x="7970393" y="1248450"/>
                </a:cubicBezTo>
                <a:cubicBezTo>
                  <a:pt x="8017891" y="1248450"/>
                  <a:pt x="8056372" y="1210064"/>
                  <a:pt x="8056372" y="1162683"/>
                </a:cubicBezTo>
                <a:lnTo>
                  <a:pt x="8275701" y="1162683"/>
                </a:lnTo>
                <a:cubicBezTo>
                  <a:pt x="8275701" y="1210064"/>
                  <a:pt x="8314182" y="1248450"/>
                  <a:pt x="8361680" y="1248450"/>
                </a:cubicBezTo>
                <a:cubicBezTo>
                  <a:pt x="8409178" y="1248450"/>
                  <a:pt x="8447659" y="1210064"/>
                  <a:pt x="8447659" y="1162683"/>
                </a:cubicBezTo>
                <a:cubicBezTo>
                  <a:pt x="8447659" y="1115429"/>
                  <a:pt x="8409178" y="1076917"/>
                  <a:pt x="8361680" y="1076917"/>
                </a:cubicBezTo>
                <a:lnTo>
                  <a:pt x="8361680" y="858256"/>
                </a:lnTo>
                <a:cubicBezTo>
                  <a:pt x="8385429" y="858256"/>
                  <a:pt x="8406892" y="848628"/>
                  <a:pt x="8422513" y="833172"/>
                </a:cubicBezTo>
                <a:cubicBezTo>
                  <a:pt x="8438134" y="817716"/>
                  <a:pt x="8447786" y="796180"/>
                  <a:pt x="8447786" y="772489"/>
                </a:cubicBezTo>
                <a:lnTo>
                  <a:pt x="8667115" y="772489"/>
                </a:lnTo>
                <a:cubicBezTo>
                  <a:pt x="8667115" y="819870"/>
                  <a:pt x="8705596" y="858256"/>
                  <a:pt x="8753094" y="858256"/>
                </a:cubicBezTo>
                <a:cubicBezTo>
                  <a:pt x="8800592" y="858256"/>
                  <a:pt x="8839073" y="819870"/>
                  <a:pt x="8839073" y="772489"/>
                </a:cubicBezTo>
                <a:cubicBezTo>
                  <a:pt x="8839073" y="725235"/>
                  <a:pt x="8800592" y="686722"/>
                  <a:pt x="8753094" y="686722"/>
                </a:cubicBezTo>
                <a:lnTo>
                  <a:pt x="8753094" y="467808"/>
                </a:lnTo>
                <a:cubicBezTo>
                  <a:pt x="8779764" y="467808"/>
                  <a:pt x="8803640" y="455646"/>
                  <a:pt x="8819388" y="436643"/>
                </a:cubicBezTo>
                <a:cubicBezTo>
                  <a:pt x="8831707" y="421821"/>
                  <a:pt x="8839073" y="402818"/>
                  <a:pt x="8839073" y="382042"/>
                </a:cubicBezTo>
                <a:lnTo>
                  <a:pt x="9058402" y="382042"/>
                </a:lnTo>
                <a:cubicBezTo>
                  <a:pt x="9058402" y="417577"/>
                  <a:pt x="9080048" y="448053"/>
                  <a:pt x="9110909" y="461070"/>
                </a:cubicBezTo>
                <a:lnTo>
                  <a:pt x="9144000" y="467731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73534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Omslag Vestingst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8B93E69-DD04-3A45-B8EB-9192D1C55D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6493" y="1067165"/>
            <a:ext cx="1972800" cy="49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0"/>
            <a:ext cx="6149325" cy="668032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683214"/>
            <a:ext cx="612618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1268473"/>
            <a:ext cx="612618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6EE826C-41B5-A340-B409-EB12231CD4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670558"/>
            <a:ext cx="9144000" cy="3472942"/>
          </a:xfrm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739342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54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21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Stadhui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543300"/>
            <a:ext cx="6149325" cy="52649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rgbClr val="441D4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084972"/>
            <a:ext cx="6126187" cy="285318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rgbClr val="88743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670231"/>
            <a:ext cx="6126187" cy="390525"/>
          </a:xfrm>
        </p:spPr>
        <p:txBody>
          <a:bodyPr wrap="none"/>
          <a:lstStyle>
            <a:lvl1pPr marL="0" indent="0">
              <a:buNone/>
              <a:defRPr sz="1400">
                <a:solidFill>
                  <a:srgbClr val="441D42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DC0F0802-9971-AB4F-9B9A-65A414359E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-1"/>
            <a:ext cx="9143998" cy="3473999"/>
          </a:xfrm>
          <a:custGeom>
            <a:avLst/>
            <a:gdLst>
              <a:gd name="connsiteX0" fmla="*/ 9133458 w 9143998"/>
              <a:gd name="connsiteY0" fmla="*/ 3173500 h 3473999"/>
              <a:gd name="connsiteX1" fmla="*/ 9135109 w 9143998"/>
              <a:gd name="connsiteY1" fmla="*/ 3173500 h 3473999"/>
              <a:gd name="connsiteX2" fmla="*/ 9143998 w 9143998"/>
              <a:gd name="connsiteY2" fmla="*/ 3173500 h 3473999"/>
              <a:gd name="connsiteX3" fmla="*/ 9143998 w 9143998"/>
              <a:gd name="connsiteY3" fmla="*/ 3473999 h 3473999"/>
              <a:gd name="connsiteX4" fmla="*/ 8759062 w 9143998"/>
              <a:gd name="connsiteY4" fmla="*/ 3473999 h 3473999"/>
              <a:gd name="connsiteX5" fmla="*/ 8759062 w 9143998"/>
              <a:gd name="connsiteY5" fmla="*/ 3205804 h 3473999"/>
              <a:gd name="connsiteX6" fmla="*/ 8759062 w 9143998"/>
              <a:gd name="connsiteY6" fmla="*/ 3184014 h 3473999"/>
              <a:gd name="connsiteX7" fmla="*/ 8759062 w 9143998"/>
              <a:gd name="connsiteY7" fmla="*/ 3174006 h 3473999"/>
              <a:gd name="connsiteX8" fmla="*/ 8776207 w 9143998"/>
              <a:gd name="connsiteY8" fmla="*/ 3174006 h 3473999"/>
              <a:gd name="connsiteX9" fmla="*/ 8776207 w 9143998"/>
              <a:gd name="connsiteY9" fmla="*/ 3205804 h 3473999"/>
              <a:gd name="connsiteX10" fmla="*/ 8793479 w 9143998"/>
              <a:gd name="connsiteY10" fmla="*/ 3205804 h 3473999"/>
              <a:gd name="connsiteX11" fmla="*/ 8793479 w 9143998"/>
              <a:gd name="connsiteY11" fmla="*/ 3237603 h 3473999"/>
              <a:gd name="connsiteX12" fmla="*/ 8810624 w 9143998"/>
              <a:gd name="connsiteY12" fmla="*/ 3237603 h 3473999"/>
              <a:gd name="connsiteX13" fmla="*/ 8810624 w 9143998"/>
              <a:gd name="connsiteY13" fmla="*/ 3269401 h 3473999"/>
              <a:gd name="connsiteX14" fmla="*/ 8827896 w 9143998"/>
              <a:gd name="connsiteY14" fmla="*/ 3269401 h 3473999"/>
              <a:gd name="connsiteX15" fmla="*/ 8827896 w 9143998"/>
              <a:gd name="connsiteY15" fmla="*/ 3301199 h 3473999"/>
              <a:gd name="connsiteX16" fmla="*/ 8845041 w 9143998"/>
              <a:gd name="connsiteY16" fmla="*/ 3301199 h 3473999"/>
              <a:gd name="connsiteX17" fmla="*/ 8845041 w 9143998"/>
              <a:gd name="connsiteY17" fmla="*/ 3269401 h 3473999"/>
              <a:gd name="connsiteX18" fmla="*/ 8862313 w 9143998"/>
              <a:gd name="connsiteY18" fmla="*/ 3269401 h 3473999"/>
              <a:gd name="connsiteX19" fmla="*/ 8862313 w 9143998"/>
              <a:gd name="connsiteY19" fmla="*/ 3237603 h 3473999"/>
              <a:gd name="connsiteX20" fmla="*/ 8879458 w 9143998"/>
              <a:gd name="connsiteY20" fmla="*/ 3237603 h 3473999"/>
              <a:gd name="connsiteX21" fmla="*/ 8879458 w 9143998"/>
              <a:gd name="connsiteY21" fmla="*/ 3205804 h 3473999"/>
              <a:gd name="connsiteX22" fmla="*/ 8896730 w 9143998"/>
              <a:gd name="connsiteY22" fmla="*/ 3205804 h 3473999"/>
              <a:gd name="connsiteX23" fmla="*/ 8896730 w 9143998"/>
              <a:gd name="connsiteY23" fmla="*/ 3174006 h 3473999"/>
              <a:gd name="connsiteX24" fmla="*/ 8909684 w 9143998"/>
              <a:gd name="connsiteY24" fmla="*/ 3174006 h 3473999"/>
              <a:gd name="connsiteX25" fmla="*/ 8909684 w 9143998"/>
              <a:gd name="connsiteY25" fmla="*/ 3205298 h 3473999"/>
              <a:gd name="connsiteX26" fmla="*/ 8926829 w 9143998"/>
              <a:gd name="connsiteY26" fmla="*/ 3205298 h 3473999"/>
              <a:gd name="connsiteX27" fmla="*/ 8926829 w 9143998"/>
              <a:gd name="connsiteY27" fmla="*/ 3237096 h 3473999"/>
              <a:gd name="connsiteX28" fmla="*/ 8944101 w 9143998"/>
              <a:gd name="connsiteY28" fmla="*/ 3237096 h 3473999"/>
              <a:gd name="connsiteX29" fmla="*/ 8944101 w 9143998"/>
              <a:gd name="connsiteY29" fmla="*/ 3268894 h 3473999"/>
              <a:gd name="connsiteX30" fmla="*/ 8961373 w 9143998"/>
              <a:gd name="connsiteY30" fmla="*/ 3268894 h 3473999"/>
              <a:gd name="connsiteX31" fmla="*/ 8961373 w 9143998"/>
              <a:gd name="connsiteY31" fmla="*/ 3300693 h 3473999"/>
              <a:gd name="connsiteX32" fmla="*/ 8968612 w 9143998"/>
              <a:gd name="connsiteY32" fmla="*/ 3300693 h 3473999"/>
              <a:gd name="connsiteX33" fmla="*/ 8978645 w 9143998"/>
              <a:gd name="connsiteY33" fmla="*/ 3300693 h 3473999"/>
              <a:gd name="connsiteX34" fmla="*/ 8978645 w 9143998"/>
              <a:gd name="connsiteY34" fmla="*/ 3332491 h 3473999"/>
              <a:gd name="connsiteX35" fmla="*/ 8995790 w 9143998"/>
              <a:gd name="connsiteY35" fmla="*/ 3332491 h 3473999"/>
              <a:gd name="connsiteX36" fmla="*/ 8995790 w 9143998"/>
              <a:gd name="connsiteY36" fmla="*/ 3364289 h 3473999"/>
              <a:gd name="connsiteX37" fmla="*/ 9013062 w 9143998"/>
              <a:gd name="connsiteY37" fmla="*/ 3364289 h 3473999"/>
              <a:gd name="connsiteX38" fmla="*/ 9013062 w 9143998"/>
              <a:gd name="connsiteY38" fmla="*/ 3396214 h 3473999"/>
              <a:gd name="connsiteX39" fmla="*/ 9030207 w 9143998"/>
              <a:gd name="connsiteY39" fmla="*/ 3396214 h 3473999"/>
              <a:gd name="connsiteX40" fmla="*/ 9030207 w 9143998"/>
              <a:gd name="connsiteY40" fmla="*/ 3364289 h 3473999"/>
              <a:gd name="connsiteX41" fmla="*/ 9036049 w 9143998"/>
              <a:gd name="connsiteY41" fmla="*/ 3364289 h 3473999"/>
              <a:gd name="connsiteX42" fmla="*/ 9047479 w 9143998"/>
              <a:gd name="connsiteY42" fmla="*/ 3364289 h 3473999"/>
              <a:gd name="connsiteX43" fmla="*/ 9047479 w 9143998"/>
              <a:gd name="connsiteY43" fmla="*/ 3332491 h 3473999"/>
              <a:gd name="connsiteX44" fmla="*/ 9064624 w 9143998"/>
              <a:gd name="connsiteY44" fmla="*/ 3332491 h 3473999"/>
              <a:gd name="connsiteX45" fmla="*/ 9064624 w 9143998"/>
              <a:gd name="connsiteY45" fmla="*/ 3300693 h 3473999"/>
              <a:gd name="connsiteX46" fmla="*/ 9068053 w 9143998"/>
              <a:gd name="connsiteY46" fmla="*/ 3300693 h 3473999"/>
              <a:gd name="connsiteX47" fmla="*/ 9081896 w 9143998"/>
              <a:gd name="connsiteY47" fmla="*/ 3300693 h 3473999"/>
              <a:gd name="connsiteX48" fmla="*/ 9081896 w 9143998"/>
              <a:gd name="connsiteY48" fmla="*/ 3268894 h 3473999"/>
              <a:gd name="connsiteX49" fmla="*/ 9099041 w 9143998"/>
              <a:gd name="connsiteY49" fmla="*/ 3268894 h 3473999"/>
              <a:gd name="connsiteX50" fmla="*/ 9099041 w 9143998"/>
              <a:gd name="connsiteY50" fmla="*/ 3237096 h 3473999"/>
              <a:gd name="connsiteX51" fmla="*/ 9116313 w 9143998"/>
              <a:gd name="connsiteY51" fmla="*/ 3237096 h 3473999"/>
              <a:gd name="connsiteX52" fmla="*/ 9116313 w 9143998"/>
              <a:gd name="connsiteY52" fmla="*/ 3205298 h 3473999"/>
              <a:gd name="connsiteX53" fmla="*/ 9133458 w 9143998"/>
              <a:gd name="connsiteY53" fmla="*/ 3205298 h 3473999"/>
              <a:gd name="connsiteX54" fmla="*/ 8367267 w 9143998"/>
              <a:gd name="connsiteY54" fmla="*/ 2869579 h 3473999"/>
              <a:gd name="connsiteX55" fmla="*/ 8759062 w 9143998"/>
              <a:gd name="connsiteY55" fmla="*/ 2869579 h 3473999"/>
              <a:gd name="connsiteX56" fmla="*/ 8759062 w 9143998"/>
              <a:gd name="connsiteY56" fmla="*/ 3142208 h 3473999"/>
              <a:gd name="connsiteX57" fmla="*/ 8759062 w 9143998"/>
              <a:gd name="connsiteY57" fmla="*/ 3164125 h 3473999"/>
              <a:gd name="connsiteX58" fmla="*/ 8759062 w 9143998"/>
              <a:gd name="connsiteY58" fmla="*/ 3174006 h 3473999"/>
              <a:gd name="connsiteX59" fmla="*/ 8741790 w 9143998"/>
              <a:gd name="connsiteY59" fmla="*/ 3174006 h 3473999"/>
              <a:gd name="connsiteX60" fmla="*/ 8741790 w 9143998"/>
              <a:gd name="connsiteY60" fmla="*/ 3142208 h 3473999"/>
              <a:gd name="connsiteX61" fmla="*/ 8724644 w 9143998"/>
              <a:gd name="connsiteY61" fmla="*/ 3142208 h 3473999"/>
              <a:gd name="connsiteX62" fmla="*/ 8724644 w 9143998"/>
              <a:gd name="connsiteY62" fmla="*/ 3110409 h 3473999"/>
              <a:gd name="connsiteX63" fmla="*/ 8707373 w 9143998"/>
              <a:gd name="connsiteY63" fmla="*/ 3110409 h 3473999"/>
              <a:gd name="connsiteX64" fmla="*/ 8707373 w 9143998"/>
              <a:gd name="connsiteY64" fmla="*/ 3078611 h 3473999"/>
              <a:gd name="connsiteX65" fmla="*/ 8690228 w 9143998"/>
              <a:gd name="connsiteY65" fmla="*/ 3078611 h 3473999"/>
              <a:gd name="connsiteX66" fmla="*/ 8690228 w 9143998"/>
              <a:gd name="connsiteY66" fmla="*/ 3046813 h 3473999"/>
              <a:gd name="connsiteX67" fmla="*/ 8672955 w 9143998"/>
              <a:gd name="connsiteY67" fmla="*/ 3046813 h 3473999"/>
              <a:gd name="connsiteX68" fmla="*/ 8672955 w 9143998"/>
              <a:gd name="connsiteY68" fmla="*/ 3078611 h 3473999"/>
              <a:gd name="connsiteX69" fmla="*/ 8655684 w 9143998"/>
              <a:gd name="connsiteY69" fmla="*/ 3078611 h 3473999"/>
              <a:gd name="connsiteX70" fmla="*/ 8655684 w 9143998"/>
              <a:gd name="connsiteY70" fmla="*/ 3110409 h 3473999"/>
              <a:gd name="connsiteX71" fmla="*/ 8638539 w 9143998"/>
              <a:gd name="connsiteY71" fmla="*/ 3110409 h 3473999"/>
              <a:gd name="connsiteX72" fmla="*/ 8638539 w 9143998"/>
              <a:gd name="connsiteY72" fmla="*/ 3142208 h 3473999"/>
              <a:gd name="connsiteX73" fmla="*/ 8621267 w 9143998"/>
              <a:gd name="connsiteY73" fmla="*/ 3142208 h 3473999"/>
              <a:gd name="connsiteX74" fmla="*/ 8621267 w 9143998"/>
              <a:gd name="connsiteY74" fmla="*/ 3174006 h 3473999"/>
              <a:gd name="connsiteX75" fmla="*/ 8608440 w 9143998"/>
              <a:gd name="connsiteY75" fmla="*/ 3174006 h 3473999"/>
              <a:gd name="connsiteX76" fmla="*/ 8608440 w 9143998"/>
              <a:gd name="connsiteY76" fmla="*/ 3142715 h 3473999"/>
              <a:gd name="connsiteX77" fmla="*/ 8591167 w 9143998"/>
              <a:gd name="connsiteY77" fmla="*/ 3142715 h 3473999"/>
              <a:gd name="connsiteX78" fmla="*/ 8591167 w 9143998"/>
              <a:gd name="connsiteY78" fmla="*/ 3110916 h 3473999"/>
              <a:gd name="connsiteX79" fmla="*/ 8574023 w 9143998"/>
              <a:gd name="connsiteY79" fmla="*/ 3110916 h 3473999"/>
              <a:gd name="connsiteX80" fmla="*/ 8574023 w 9143998"/>
              <a:gd name="connsiteY80" fmla="*/ 3079118 h 3473999"/>
              <a:gd name="connsiteX81" fmla="*/ 8556751 w 9143998"/>
              <a:gd name="connsiteY81" fmla="*/ 3079118 h 3473999"/>
              <a:gd name="connsiteX82" fmla="*/ 8556751 w 9143998"/>
              <a:gd name="connsiteY82" fmla="*/ 3047320 h 3473999"/>
              <a:gd name="connsiteX83" fmla="*/ 8549385 w 9143998"/>
              <a:gd name="connsiteY83" fmla="*/ 3047320 h 3473999"/>
              <a:gd name="connsiteX84" fmla="*/ 8539479 w 9143998"/>
              <a:gd name="connsiteY84" fmla="*/ 3047320 h 3473999"/>
              <a:gd name="connsiteX85" fmla="*/ 8539479 w 9143998"/>
              <a:gd name="connsiteY85" fmla="*/ 3015521 h 3473999"/>
              <a:gd name="connsiteX86" fmla="*/ 8522334 w 9143998"/>
              <a:gd name="connsiteY86" fmla="*/ 3015521 h 3473999"/>
              <a:gd name="connsiteX87" fmla="*/ 8522334 w 9143998"/>
              <a:gd name="connsiteY87" fmla="*/ 2983723 h 3473999"/>
              <a:gd name="connsiteX88" fmla="*/ 8505062 w 9143998"/>
              <a:gd name="connsiteY88" fmla="*/ 2983723 h 3473999"/>
              <a:gd name="connsiteX89" fmla="*/ 8505062 w 9143998"/>
              <a:gd name="connsiteY89" fmla="*/ 2951925 h 3473999"/>
              <a:gd name="connsiteX90" fmla="*/ 8487790 w 9143998"/>
              <a:gd name="connsiteY90" fmla="*/ 2951925 h 3473999"/>
              <a:gd name="connsiteX91" fmla="*/ 8487790 w 9143998"/>
              <a:gd name="connsiteY91" fmla="*/ 2983723 h 3473999"/>
              <a:gd name="connsiteX92" fmla="*/ 8481948 w 9143998"/>
              <a:gd name="connsiteY92" fmla="*/ 2983723 h 3473999"/>
              <a:gd name="connsiteX93" fmla="*/ 8470644 w 9143998"/>
              <a:gd name="connsiteY93" fmla="*/ 2983723 h 3473999"/>
              <a:gd name="connsiteX94" fmla="*/ 8470644 w 9143998"/>
              <a:gd name="connsiteY94" fmla="*/ 3015521 h 3473999"/>
              <a:gd name="connsiteX95" fmla="*/ 8453373 w 9143998"/>
              <a:gd name="connsiteY95" fmla="*/ 3015521 h 3473999"/>
              <a:gd name="connsiteX96" fmla="*/ 8453373 w 9143998"/>
              <a:gd name="connsiteY96" fmla="*/ 3047320 h 3473999"/>
              <a:gd name="connsiteX97" fmla="*/ 8449943 w 9143998"/>
              <a:gd name="connsiteY97" fmla="*/ 3047320 h 3473999"/>
              <a:gd name="connsiteX98" fmla="*/ 8436228 w 9143998"/>
              <a:gd name="connsiteY98" fmla="*/ 3047320 h 3473999"/>
              <a:gd name="connsiteX99" fmla="*/ 8436228 w 9143998"/>
              <a:gd name="connsiteY99" fmla="*/ 3079118 h 3473999"/>
              <a:gd name="connsiteX100" fmla="*/ 8418955 w 9143998"/>
              <a:gd name="connsiteY100" fmla="*/ 3079118 h 3473999"/>
              <a:gd name="connsiteX101" fmla="*/ 8418955 w 9143998"/>
              <a:gd name="connsiteY101" fmla="*/ 3110916 h 3473999"/>
              <a:gd name="connsiteX102" fmla="*/ 8401811 w 9143998"/>
              <a:gd name="connsiteY102" fmla="*/ 3110916 h 3473999"/>
              <a:gd name="connsiteX103" fmla="*/ 8401811 w 9143998"/>
              <a:gd name="connsiteY103" fmla="*/ 3142715 h 3473999"/>
              <a:gd name="connsiteX104" fmla="*/ 8384539 w 9143998"/>
              <a:gd name="connsiteY104" fmla="*/ 3142715 h 3473999"/>
              <a:gd name="connsiteX105" fmla="*/ 8384539 w 9143998"/>
              <a:gd name="connsiteY105" fmla="*/ 3174513 h 3473999"/>
              <a:gd name="connsiteX106" fmla="*/ 8383015 w 9143998"/>
              <a:gd name="connsiteY106" fmla="*/ 3174513 h 3473999"/>
              <a:gd name="connsiteX107" fmla="*/ 8367267 w 9143998"/>
              <a:gd name="connsiteY107" fmla="*/ 3174513 h 3473999"/>
              <a:gd name="connsiteX108" fmla="*/ 8367267 w 9143998"/>
              <a:gd name="connsiteY108" fmla="*/ 3184014 h 3473999"/>
              <a:gd name="connsiteX109" fmla="*/ 8367267 w 9143998"/>
              <a:gd name="connsiteY109" fmla="*/ 3208211 h 3473999"/>
              <a:gd name="connsiteX110" fmla="*/ 8367267 w 9143998"/>
              <a:gd name="connsiteY110" fmla="*/ 3473999 h 3473999"/>
              <a:gd name="connsiteX111" fmla="*/ 7975599 w 9143998"/>
              <a:gd name="connsiteY111" fmla="*/ 3473999 h 3473999"/>
              <a:gd name="connsiteX112" fmla="*/ 7975599 w 9143998"/>
              <a:gd name="connsiteY112" fmla="*/ 3205804 h 3473999"/>
              <a:gd name="connsiteX113" fmla="*/ 7975599 w 9143998"/>
              <a:gd name="connsiteY113" fmla="*/ 3184014 h 3473999"/>
              <a:gd name="connsiteX114" fmla="*/ 7975599 w 9143998"/>
              <a:gd name="connsiteY114" fmla="*/ 3174006 h 3473999"/>
              <a:gd name="connsiteX115" fmla="*/ 7992743 w 9143998"/>
              <a:gd name="connsiteY115" fmla="*/ 3174006 h 3473999"/>
              <a:gd name="connsiteX116" fmla="*/ 7992743 w 9143998"/>
              <a:gd name="connsiteY116" fmla="*/ 3205804 h 3473999"/>
              <a:gd name="connsiteX117" fmla="*/ 8010016 w 9143998"/>
              <a:gd name="connsiteY117" fmla="*/ 3205804 h 3473999"/>
              <a:gd name="connsiteX118" fmla="*/ 8010016 w 9143998"/>
              <a:gd name="connsiteY118" fmla="*/ 3237603 h 3473999"/>
              <a:gd name="connsiteX119" fmla="*/ 8027161 w 9143998"/>
              <a:gd name="connsiteY119" fmla="*/ 3237603 h 3473999"/>
              <a:gd name="connsiteX120" fmla="*/ 8027161 w 9143998"/>
              <a:gd name="connsiteY120" fmla="*/ 3269401 h 3473999"/>
              <a:gd name="connsiteX121" fmla="*/ 8044432 w 9143998"/>
              <a:gd name="connsiteY121" fmla="*/ 3269401 h 3473999"/>
              <a:gd name="connsiteX122" fmla="*/ 8044432 w 9143998"/>
              <a:gd name="connsiteY122" fmla="*/ 3301199 h 3473999"/>
              <a:gd name="connsiteX123" fmla="*/ 8061578 w 9143998"/>
              <a:gd name="connsiteY123" fmla="*/ 3301199 h 3473999"/>
              <a:gd name="connsiteX124" fmla="*/ 8061578 w 9143998"/>
              <a:gd name="connsiteY124" fmla="*/ 3269401 h 3473999"/>
              <a:gd name="connsiteX125" fmla="*/ 8078850 w 9143998"/>
              <a:gd name="connsiteY125" fmla="*/ 3269401 h 3473999"/>
              <a:gd name="connsiteX126" fmla="*/ 8078850 w 9143998"/>
              <a:gd name="connsiteY126" fmla="*/ 3237603 h 3473999"/>
              <a:gd name="connsiteX127" fmla="*/ 8095994 w 9143998"/>
              <a:gd name="connsiteY127" fmla="*/ 3237603 h 3473999"/>
              <a:gd name="connsiteX128" fmla="*/ 8095994 w 9143998"/>
              <a:gd name="connsiteY128" fmla="*/ 3205804 h 3473999"/>
              <a:gd name="connsiteX129" fmla="*/ 8113267 w 9143998"/>
              <a:gd name="connsiteY129" fmla="*/ 3205804 h 3473999"/>
              <a:gd name="connsiteX130" fmla="*/ 8113267 w 9143998"/>
              <a:gd name="connsiteY130" fmla="*/ 3174006 h 3473999"/>
              <a:gd name="connsiteX131" fmla="*/ 8126221 w 9143998"/>
              <a:gd name="connsiteY131" fmla="*/ 3174006 h 3473999"/>
              <a:gd name="connsiteX132" fmla="*/ 8126221 w 9143998"/>
              <a:gd name="connsiteY132" fmla="*/ 3205298 h 3473999"/>
              <a:gd name="connsiteX133" fmla="*/ 8143366 w 9143998"/>
              <a:gd name="connsiteY133" fmla="*/ 3205298 h 3473999"/>
              <a:gd name="connsiteX134" fmla="*/ 8143366 w 9143998"/>
              <a:gd name="connsiteY134" fmla="*/ 3237096 h 3473999"/>
              <a:gd name="connsiteX135" fmla="*/ 8160638 w 9143998"/>
              <a:gd name="connsiteY135" fmla="*/ 3237096 h 3473999"/>
              <a:gd name="connsiteX136" fmla="*/ 8160638 w 9143998"/>
              <a:gd name="connsiteY136" fmla="*/ 3268894 h 3473999"/>
              <a:gd name="connsiteX137" fmla="*/ 8177910 w 9143998"/>
              <a:gd name="connsiteY137" fmla="*/ 3268894 h 3473999"/>
              <a:gd name="connsiteX138" fmla="*/ 8177910 w 9143998"/>
              <a:gd name="connsiteY138" fmla="*/ 3300693 h 3473999"/>
              <a:gd name="connsiteX139" fmla="*/ 8185149 w 9143998"/>
              <a:gd name="connsiteY139" fmla="*/ 3300693 h 3473999"/>
              <a:gd name="connsiteX140" fmla="*/ 8195181 w 9143998"/>
              <a:gd name="connsiteY140" fmla="*/ 3300693 h 3473999"/>
              <a:gd name="connsiteX141" fmla="*/ 8195181 w 9143998"/>
              <a:gd name="connsiteY141" fmla="*/ 3332491 h 3473999"/>
              <a:gd name="connsiteX142" fmla="*/ 8212327 w 9143998"/>
              <a:gd name="connsiteY142" fmla="*/ 3332491 h 3473999"/>
              <a:gd name="connsiteX143" fmla="*/ 8212327 w 9143998"/>
              <a:gd name="connsiteY143" fmla="*/ 3364289 h 3473999"/>
              <a:gd name="connsiteX144" fmla="*/ 8229599 w 9143998"/>
              <a:gd name="connsiteY144" fmla="*/ 3364289 h 3473999"/>
              <a:gd name="connsiteX145" fmla="*/ 8229599 w 9143998"/>
              <a:gd name="connsiteY145" fmla="*/ 3396214 h 3473999"/>
              <a:gd name="connsiteX146" fmla="*/ 8246743 w 9143998"/>
              <a:gd name="connsiteY146" fmla="*/ 3396214 h 3473999"/>
              <a:gd name="connsiteX147" fmla="*/ 8246743 w 9143998"/>
              <a:gd name="connsiteY147" fmla="*/ 3364289 h 3473999"/>
              <a:gd name="connsiteX148" fmla="*/ 8252586 w 9143998"/>
              <a:gd name="connsiteY148" fmla="*/ 3364289 h 3473999"/>
              <a:gd name="connsiteX149" fmla="*/ 8264016 w 9143998"/>
              <a:gd name="connsiteY149" fmla="*/ 3364289 h 3473999"/>
              <a:gd name="connsiteX150" fmla="*/ 8264016 w 9143998"/>
              <a:gd name="connsiteY150" fmla="*/ 3332491 h 3473999"/>
              <a:gd name="connsiteX151" fmla="*/ 8281161 w 9143998"/>
              <a:gd name="connsiteY151" fmla="*/ 3332491 h 3473999"/>
              <a:gd name="connsiteX152" fmla="*/ 8281161 w 9143998"/>
              <a:gd name="connsiteY152" fmla="*/ 3300693 h 3473999"/>
              <a:gd name="connsiteX153" fmla="*/ 8284590 w 9143998"/>
              <a:gd name="connsiteY153" fmla="*/ 3300693 h 3473999"/>
              <a:gd name="connsiteX154" fmla="*/ 8298433 w 9143998"/>
              <a:gd name="connsiteY154" fmla="*/ 3300693 h 3473999"/>
              <a:gd name="connsiteX155" fmla="*/ 8298433 w 9143998"/>
              <a:gd name="connsiteY155" fmla="*/ 3268894 h 3473999"/>
              <a:gd name="connsiteX156" fmla="*/ 8315578 w 9143998"/>
              <a:gd name="connsiteY156" fmla="*/ 3268894 h 3473999"/>
              <a:gd name="connsiteX157" fmla="*/ 8315578 w 9143998"/>
              <a:gd name="connsiteY157" fmla="*/ 3237096 h 3473999"/>
              <a:gd name="connsiteX158" fmla="*/ 8332850 w 9143998"/>
              <a:gd name="connsiteY158" fmla="*/ 3237096 h 3473999"/>
              <a:gd name="connsiteX159" fmla="*/ 8332850 w 9143998"/>
              <a:gd name="connsiteY159" fmla="*/ 3205298 h 3473999"/>
              <a:gd name="connsiteX160" fmla="*/ 8349994 w 9143998"/>
              <a:gd name="connsiteY160" fmla="*/ 3205298 h 3473999"/>
              <a:gd name="connsiteX161" fmla="*/ 8349994 w 9143998"/>
              <a:gd name="connsiteY161" fmla="*/ 3173500 h 3473999"/>
              <a:gd name="connsiteX162" fmla="*/ 8351646 w 9143998"/>
              <a:gd name="connsiteY162" fmla="*/ 3173500 h 3473999"/>
              <a:gd name="connsiteX163" fmla="*/ 8367267 w 9143998"/>
              <a:gd name="connsiteY163" fmla="*/ 3173500 h 3473999"/>
              <a:gd name="connsiteX164" fmla="*/ 8367267 w 9143998"/>
              <a:gd name="connsiteY164" fmla="*/ 3164125 h 3473999"/>
              <a:gd name="connsiteX165" fmla="*/ 8367267 w 9143998"/>
              <a:gd name="connsiteY165" fmla="*/ 3139801 h 3473999"/>
              <a:gd name="connsiteX166" fmla="*/ 7583804 w 9143998"/>
              <a:gd name="connsiteY166" fmla="*/ 2869579 h 3473999"/>
              <a:gd name="connsiteX167" fmla="*/ 7975599 w 9143998"/>
              <a:gd name="connsiteY167" fmla="*/ 2869579 h 3473999"/>
              <a:gd name="connsiteX168" fmla="*/ 7975599 w 9143998"/>
              <a:gd name="connsiteY168" fmla="*/ 3142208 h 3473999"/>
              <a:gd name="connsiteX169" fmla="*/ 7975599 w 9143998"/>
              <a:gd name="connsiteY169" fmla="*/ 3164125 h 3473999"/>
              <a:gd name="connsiteX170" fmla="*/ 7975599 w 9143998"/>
              <a:gd name="connsiteY170" fmla="*/ 3174006 h 3473999"/>
              <a:gd name="connsiteX171" fmla="*/ 7958454 w 9143998"/>
              <a:gd name="connsiteY171" fmla="*/ 3174006 h 3473999"/>
              <a:gd name="connsiteX172" fmla="*/ 7958454 w 9143998"/>
              <a:gd name="connsiteY172" fmla="*/ 3142208 h 3473999"/>
              <a:gd name="connsiteX173" fmla="*/ 7941181 w 9143998"/>
              <a:gd name="connsiteY173" fmla="*/ 3142208 h 3473999"/>
              <a:gd name="connsiteX174" fmla="*/ 7941181 w 9143998"/>
              <a:gd name="connsiteY174" fmla="*/ 3110410 h 3473999"/>
              <a:gd name="connsiteX175" fmla="*/ 7923910 w 9143998"/>
              <a:gd name="connsiteY175" fmla="*/ 3110410 h 3473999"/>
              <a:gd name="connsiteX176" fmla="*/ 7923910 w 9143998"/>
              <a:gd name="connsiteY176" fmla="*/ 3078612 h 3473999"/>
              <a:gd name="connsiteX177" fmla="*/ 7906765 w 9143998"/>
              <a:gd name="connsiteY177" fmla="*/ 3078612 h 3473999"/>
              <a:gd name="connsiteX178" fmla="*/ 7906765 w 9143998"/>
              <a:gd name="connsiteY178" fmla="*/ 3046813 h 3473999"/>
              <a:gd name="connsiteX179" fmla="*/ 7889492 w 9143998"/>
              <a:gd name="connsiteY179" fmla="*/ 3046813 h 3473999"/>
              <a:gd name="connsiteX180" fmla="*/ 7889492 w 9143998"/>
              <a:gd name="connsiteY180" fmla="*/ 3078612 h 3473999"/>
              <a:gd name="connsiteX181" fmla="*/ 7872221 w 9143998"/>
              <a:gd name="connsiteY181" fmla="*/ 3078612 h 3473999"/>
              <a:gd name="connsiteX182" fmla="*/ 7872221 w 9143998"/>
              <a:gd name="connsiteY182" fmla="*/ 3110410 h 3473999"/>
              <a:gd name="connsiteX183" fmla="*/ 7855076 w 9143998"/>
              <a:gd name="connsiteY183" fmla="*/ 3110410 h 3473999"/>
              <a:gd name="connsiteX184" fmla="*/ 7855076 w 9143998"/>
              <a:gd name="connsiteY184" fmla="*/ 3142208 h 3473999"/>
              <a:gd name="connsiteX185" fmla="*/ 7837804 w 9143998"/>
              <a:gd name="connsiteY185" fmla="*/ 3142208 h 3473999"/>
              <a:gd name="connsiteX186" fmla="*/ 7837804 w 9143998"/>
              <a:gd name="connsiteY186" fmla="*/ 3174006 h 3473999"/>
              <a:gd name="connsiteX187" fmla="*/ 7824977 w 9143998"/>
              <a:gd name="connsiteY187" fmla="*/ 3174006 h 3473999"/>
              <a:gd name="connsiteX188" fmla="*/ 7824977 w 9143998"/>
              <a:gd name="connsiteY188" fmla="*/ 3142715 h 3473999"/>
              <a:gd name="connsiteX189" fmla="*/ 7807705 w 9143998"/>
              <a:gd name="connsiteY189" fmla="*/ 3142715 h 3473999"/>
              <a:gd name="connsiteX190" fmla="*/ 7807705 w 9143998"/>
              <a:gd name="connsiteY190" fmla="*/ 3110916 h 3473999"/>
              <a:gd name="connsiteX191" fmla="*/ 7790560 w 9143998"/>
              <a:gd name="connsiteY191" fmla="*/ 3110916 h 3473999"/>
              <a:gd name="connsiteX192" fmla="*/ 7790560 w 9143998"/>
              <a:gd name="connsiteY192" fmla="*/ 3079118 h 3473999"/>
              <a:gd name="connsiteX193" fmla="*/ 7773288 w 9143998"/>
              <a:gd name="connsiteY193" fmla="*/ 3079118 h 3473999"/>
              <a:gd name="connsiteX194" fmla="*/ 7773288 w 9143998"/>
              <a:gd name="connsiteY194" fmla="*/ 3047320 h 3473999"/>
              <a:gd name="connsiteX195" fmla="*/ 7765922 w 9143998"/>
              <a:gd name="connsiteY195" fmla="*/ 3047320 h 3473999"/>
              <a:gd name="connsiteX196" fmla="*/ 7756016 w 9143998"/>
              <a:gd name="connsiteY196" fmla="*/ 3047320 h 3473999"/>
              <a:gd name="connsiteX197" fmla="*/ 7756016 w 9143998"/>
              <a:gd name="connsiteY197" fmla="*/ 3015522 h 3473999"/>
              <a:gd name="connsiteX198" fmla="*/ 7738871 w 9143998"/>
              <a:gd name="connsiteY198" fmla="*/ 3015522 h 3473999"/>
              <a:gd name="connsiteX199" fmla="*/ 7738871 w 9143998"/>
              <a:gd name="connsiteY199" fmla="*/ 2983723 h 3473999"/>
              <a:gd name="connsiteX200" fmla="*/ 7721599 w 9143998"/>
              <a:gd name="connsiteY200" fmla="*/ 2983723 h 3473999"/>
              <a:gd name="connsiteX201" fmla="*/ 7721599 w 9143998"/>
              <a:gd name="connsiteY201" fmla="*/ 2951925 h 3473999"/>
              <a:gd name="connsiteX202" fmla="*/ 7704327 w 9143998"/>
              <a:gd name="connsiteY202" fmla="*/ 2951925 h 3473999"/>
              <a:gd name="connsiteX203" fmla="*/ 7704327 w 9143998"/>
              <a:gd name="connsiteY203" fmla="*/ 2983723 h 3473999"/>
              <a:gd name="connsiteX204" fmla="*/ 7698485 w 9143998"/>
              <a:gd name="connsiteY204" fmla="*/ 2983723 h 3473999"/>
              <a:gd name="connsiteX205" fmla="*/ 7687181 w 9143998"/>
              <a:gd name="connsiteY205" fmla="*/ 2983723 h 3473999"/>
              <a:gd name="connsiteX206" fmla="*/ 7687181 w 9143998"/>
              <a:gd name="connsiteY206" fmla="*/ 3015522 h 3473999"/>
              <a:gd name="connsiteX207" fmla="*/ 7669910 w 9143998"/>
              <a:gd name="connsiteY207" fmla="*/ 3015522 h 3473999"/>
              <a:gd name="connsiteX208" fmla="*/ 7669910 w 9143998"/>
              <a:gd name="connsiteY208" fmla="*/ 3047320 h 3473999"/>
              <a:gd name="connsiteX209" fmla="*/ 7666480 w 9143998"/>
              <a:gd name="connsiteY209" fmla="*/ 3047320 h 3473999"/>
              <a:gd name="connsiteX210" fmla="*/ 7652765 w 9143998"/>
              <a:gd name="connsiteY210" fmla="*/ 3047320 h 3473999"/>
              <a:gd name="connsiteX211" fmla="*/ 7652765 w 9143998"/>
              <a:gd name="connsiteY211" fmla="*/ 3079118 h 3473999"/>
              <a:gd name="connsiteX212" fmla="*/ 7635492 w 9143998"/>
              <a:gd name="connsiteY212" fmla="*/ 3079118 h 3473999"/>
              <a:gd name="connsiteX213" fmla="*/ 7635492 w 9143998"/>
              <a:gd name="connsiteY213" fmla="*/ 3110916 h 3473999"/>
              <a:gd name="connsiteX214" fmla="*/ 7618348 w 9143998"/>
              <a:gd name="connsiteY214" fmla="*/ 3110916 h 3473999"/>
              <a:gd name="connsiteX215" fmla="*/ 7618348 w 9143998"/>
              <a:gd name="connsiteY215" fmla="*/ 3142715 h 3473999"/>
              <a:gd name="connsiteX216" fmla="*/ 7601076 w 9143998"/>
              <a:gd name="connsiteY216" fmla="*/ 3142715 h 3473999"/>
              <a:gd name="connsiteX217" fmla="*/ 7601076 w 9143998"/>
              <a:gd name="connsiteY217" fmla="*/ 3174513 h 3473999"/>
              <a:gd name="connsiteX218" fmla="*/ 7599552 w 9143998"/>
              <a:gd name="connsiteY218" fmla="*/ 3174513 h 3473999"/>
              <a:gd name="connsiteX219" fmla="*/ 7583804 w 9143998"/>
              <a:gd name="connsiteY219" fmla="*/ 3174513 h 3473999"/>
              <a:gd name="connsiteX220" fmla="*/ 7583804 w 9143998"/>
              <a:gd name="connsiteY220" fmla="*/ 3184014 h 3473999"/>
              <a:gd name="connsiteX221" fmla="*/ 7583804 w 9143998"/>
              <a:gd name="connsiteY221" fmla="*/ 3208212 h 3473999"/>
              <a:gd name="connsiteX222" fmla="*/ 7583804 w 9143998"/>
              <a:gd name="connsiteY222" fmla="*/ 3473999 h 3473999"/>
              <a:gd name="connsiteX223" fmla="*/ 7192136 w 9143998"/>
              <a:gd name="connsiteY223" fmla="*/ 3473999 h 3473999"/>
              <a:gd name="connsiteX224" fmla="*/ 7192136 w 9143998"/>
              <a:gd name="connsiteY224" fmla="*/ 3205804 h 3473999"/>
              <a:gd name="connsiteX225" fmla="*/ 7192136 w 9143998"/>
              <a:gd name="connsiteY225" fmla="*/ 3184014 h 3473999"/>
              <a:gd name="connsiteX226" fmla="*/ 7192136 w 9143998"/>
              <a:gd name="connsiteY226" fmla="*/ 3174006 h 3473999"/>
              <a:gd name="connsiteX227" fmla="*/ 7209280 w 9143998"/>
              <a:gd name="connsiteY227" fmla="*/ 3174006 h 3473999"/>
              <a:gd name="connsiteX228" fmla="*/ 7209280 w 9143998"/>
              <a:gd name="connsiteY228" fmla="*/ 3205804 h 3473999"/>
              <a:gd name="connsiteX229" fmla="*/ 7226553 w 9143998"/>
              <a:gd name="connsiteY229" fmla="*/ 3205804 h 3473999"/>
              <a:gd name="connsiteX230" fmla="*/ 7226553 w 9143998"/>
              <a:gd name="connsiteY230" fmla="*/ 3237603 h 3473999"/>
              <a:gd name="connsiteX231" fmla="*/ 7243698 w 9143998"/>
              <a:gd name="connsiteY231" fmla="*/ 3237603 h 3473999"/>
              <a:gd name="connsiteX232" fmla="*/ 7243698 w 9143998"/>
              <a:gd name="connsiteY232" fmla="*/ 3269401 h 3473999"/>
              <a:gd name="connsiteX233" fmla="*/ 7260969 w 9143998"/>
              <a:gd name="connsiteY233" fmla="*/ 3269401 h 3473999"/>
              <a:gd name="connsiteX234" fmla="*/ 7260969 w 9143998"/>
              <a:gd name="connsiteY234" fmla="*/ 3301199 h 3473999"/>
              <a:gd name="connsiteX235" fmla="*/ 7278115 w 9143998"/>
              <a:gd name="connsiteY235" fmla="*/ 3301199 h 3473999"/>
              <a:gd name="connsiteX236" fmla="*/ 7278115 w 9143998"/>
              <a:gd name="connsiteY236" fmla="*/ 3269401 h 3473999"/>
              <a:gd name="connsiteX237" fmla="*/ 7295387 w 9143998"/>
              <a:gd name="connsiteY237" fmla="*/ 3269401 h 3473999"/>
              <a:gd name="connsiteX238" fmla="*/ 7295387 w 9143998"/>
              <a:gd name="connsiteY238" fmla="*/ 3237603 h 3473999"/>
              <a:gd name="connsiteX239" fmla="*/ 7312531 w 9143998"/>
              <a:gd name="connsiteY239" fmla="*/ 3237603 h 3473999"/>
              <a:gd name="connsiteX240" fmla="*/ 7312531 w 9143998"/>
              <a:gd name="connsiteY240" fmla="*/ 3205804 h 3473999"/>
              <a:gd name="connsiteX241" fmla="*/ 7329804 w 9143998"/>
              <a:gd name="connsiteY241" fmla="*/ 3205804 h 3473999"/>
              <a:gd name="connsiteX242" fmla="*/ 7329804 w 9143998"/>
              <a:gd name="connsiteY242" fmla="*/ 3174006 h 3473999"/>
              <a:gd name="connsiteX243" fmla="*/ 7342758 w 9143998"/>
              <a:gd name="connsiteY243" fmla="*/ 3174006 h 3473999"/>
              <a:gd name="connsiteX244" fmla="*/ 7342758 w 9143998"/>
              <a:gd name="connsiteY244" fmla="*/ 3205298 h 3473999"/>
              <a:gd name="connsiteX245" fmla="*/ 7359903 w 9143998"/>
              <a:gd name="connsiteY245" fmla="*/ 3205298 h 3473999"/>
              <a:gd name="connsiteX246" fmla="*/ 7359903 w 9143998"/>
              <a:gd name="connsiteY246" fmla="*/ 3237096 h 3473999"/>
              <a:gd name="connsiteX247" fmla="*/ 7377175 w 9143998"/>
              <a:gd name="connsiteY247" fmla="*/ 3237096 h 3473999"/>
              <a:gd name="connsiteX248" fmla="*/ 7377175 w 9143998"/>
              <a:gd name="connsiteY248" fmla="*/ 3268894 h 3473999"/>
              <a:gd name="connsiteX249" fmla="*/ 7394447 w 9143998"/>
              <a:gd name="connsiteY249" fmla="*/ 3268894 h 3473999"/>
              <a:gd name="connsiteX250" fmla="*/ 7394447 w 9143998"/>
              <a:gd name="connsiteY250" fmla="*/ 3300693 h 3473999"/>
              <a:gd name="connsiteX251" fmla="*/ 7401686 w 9143998"/>
              <a:gd name="connsiteY251" fmla="*/ 3300693 h 3473999"/>
              <a:gd name="connsiteX252" fmla="*/ 7411592 w 9143998"/>
              <a:gd name="connsiteY252" fmla="*/ 3300693 h 3473999"/>
              <a:gd name="connsiteX253" fmla="*/ 7411592 w 9143998"/>
              <a:gd name="connsiteY253" fmla="*/ 3332491 h 3473999"/>
              <a:gd name="connsiteX254" fmla="*/ 7428737 w 9143998"/>
              <a:gd name="connsiteY254" fmla="*/ 3332491 h 3473999"/>
              <a:gd name="connsiteX255" fmla="*/ 7428737 w 9143998"/>
              <a:gd name="connsiteY255" fmla="*/ 3364289 h 3473999"/>
              <a:gd name="connsiteX256" fmla="*/ 7446009 w 9143998"/>
              <a:gd name="connsiteY256" fmla="*/ 3364289 h 3473999"/>
              <a:gd name="connsiteX257" fmla="*/ 7446009 w 9143998"/>
              <a:gd name="connsiteY257" fmla="*/ 3396214 h 3473999"/>
              <a:gd name="connsiteX258" fmla="*/ 7463280 w 9143998"/>
              <a:gd name="connsiteY258" fmla="*/ 3396214 h 3473999"/>
              <a:gd name="connsiteX259" fmla="*/ 7463280 w 9143998"/>
              <a:gd name="connsiteY259" fmla="*/ 3364289 h 3473999"/>
              <a:gd name="connsiteX260" fmla="*/ 7469123 w 9143998"/>
              <a:gd name="connsiteY260" fmla="*/ 3364289 h 3473999"/>
              <a:gd name="connsiteX261" fmla="*/ 7480426 w 9143998"/>
              <a:gd name="connsiteY261" fmla="*/ 3364289 h 3473999"/>
              <a:gd name="connsiteX262" fmla="*/ 7480426 w 9143998"/>
              <a:gd name="connsiteY262" fmla="*/ 3332491 h 3473999"/>
              <a:gd name="connsiteX263" fmla="*/ 7497698 w 9143998"/>
              <a:gd name="connsiteY263" fmla="*/ 3332491 h 3473999"/>
              <a:gd name="connsiteX264" fmla="*/ 7497698 w 9143998"/>
              <a:gd name="connsiteY264" fmla="*/ 3300693 h 3473999"/>
              <a:gd name="connsiteX265" fmla="*/ 7501127 w 9143998"/>
              <a:gd name="connsiteY265" fmla="*/ 3300693 h 3473999"/>
              <a:gd name="connsiteX266" fmla="*/ 7514842 w 9143998"/>
              <a:gd name="connsiteY266" fmla="*/ 3300693 h 3473999"/>
              <a:gd name="connsiteX267" fmla="*/ 7514842 w 9143998"/>
              <a:gd name="connsiteY267" fmla="*/ 3268894 h 3473999"/>
              <a:gd name="connsiteX268" fmla="*/ 7532115 w 9143998"/>
              <a:gd name="connsiteY268" fmla="*/ 3268894 h 3473999"/>
              <a:gd name="connsiteX269" fmla="*/ 7532115 w 9143998"/>
              <a:gd name="connsiteY269" fmla="*/ 3237096 h 3473999"/>
              <a:gd name="connsiteX270" fmla="*/ 7549387 w 9143998"/>
              <a:gd name="connsiteY270" fmla="*/ 3237096 h 3473999"/>
              <a:gd name="connsiteX271" fmla="*/ 7549387 w 9143998"/>
              <a:gd name="connsiteY271" fmla="*/ 3205298 h 3473999"/>
              <a:gd name="connsiteX272" fmla="*/ 7566531 w 9143998"/>
              <a:gd name="connsiteY272" fmla="*/ 3205298 h 3473999"/>
              <a:gd name="connsiteX273" fmla="*/ 7566531 w 9143998"/>
              <a:gd name="connsiteY273" fmla="*/ 3173500 h 3473999"/>
              <a:gd name="connsiteX274" fmla="*/ 7568183 w 9143998"/>
              <a:gd name="connsiteY274" fmla="*/ 3173500 h 3473999"/>
              <a:gd name="connsiteX275" fmla="*/ 7583804 w 9143998"/>
              <a:gd name="connsiteY275" fmla="*/ 3173500 h 3473999"/>
              <a:gd name="connsiteX276" fmla="*/ 7583804 w 9143998"/>
              <a:gd name="connsiteY276" fmla="*/ 3164125 h 3473999"/>
              <a:gd name="connsiteX277" fmla="*/ 7583804 w 9143998"/>
              <a:gd name="connsiteY277" fmla="*/ 3139801 h 3473999"/>
              <a:gd name="connsiteX278" fmla="*/ 0 w 9143998"/>
              <a:gd name="connsiteY278" fmla="*/ 0 h 3473999"/>
              <a:gd name="connsiteX279" fmla="*/ 9143998 w 9143998"/>
              <a:gd name="connsiteY279" fmla="*/ 0 h 3473999"/>
              <a:gd name="connsiteX280" fmla="*/ 9143998 w 9143998"/>
              <a:gd name="connsiteY280" fmla="*/ 2260597 h 3473999"/>
              <a:gd name="connsiteX281" fmla="*/ 8759062 w 9143998"/>
              <a:gd name="connsiteY281" fmla="*/ 2260597 h 3473999"/>
              <a:gd name="connsiteX282" fmla="*/ 8759062 w 9143998"/>
              <a:gd name="connsiteY282" fmla="*/ 2533353 h 3473999"/>
              <a:gd name="connsiteX283" fmla="*/ 8759062 w 9143998"/>
              <a:gd name="connsiteY283" fmla="*/ 2555143 h 3473999"/>
              <a:gd name="connsiteX284" fmla="*/ 8759062 w 9143998"/>
              <a:gd name="connsiteY284" fmla="*/ 2565024 h 3473999"/>
              <a:gd name="connsiteX285" fmla="*/ 8776207 w 9143998"/>
              <a:gd name="connsiteY285" fmla="*/ 2565024 h 3473999"/>
              <a:gd name="connsiteX286" fmla="*/ 8776207 w 9143998"/>
              <a:gd name="connsiteY286" fmla="*/ 2596949 h 3473999"/>
              <a:gd name="connsiteX287" fmla="*/ 8793479 w 9143998"/>
              <a:gd name="connsiteY287" fmla="*/ 2596949 h 3473999"/>
              <a:gd name="connsiteX288" fmla="*/ 8793479 w 9143998"/>
              <a:gd name="connsiteY288" fmla="*/ 2628748 h 3473999"/>
              <a:gd name="connsiteX289" fmla="*/ 8810624 w 9143998"/>
              <a:gd name="connsiteY289" fmla="*/ 2628748 h 3473999"/>
              <a:gd name="connsiteX290" fmla="*/ 8810624 w 9143998"/>
              <a:gd name="connsiteY290" fmla="*/ 2660546 h 3473999"/>
              <a:gd name="connsiteX291" fmla="*/ 8827896 w 9143998"/>
              <a:gd name="connsiteY291" fmla="*/ 2660546 h 3473999"/>
              <a:gd name="connsiteX292" fmla="*/ 8827896 w 9143998"/>
              <a:gd name="connsiteY292" fmla="*/ 2692218 h 3473999"/>
              <a:gd name="connsiteX293" fmla="*/ 8845041 w 9143998"/>
              <a:gd name="connsiteY293" fmla="*/ 2692218 h 3473999"/>
              <a:gd name="connsiteX294" fmla="*/ 8845041 w 9143998"/>
              <a:gd name="connsiteY294" fmla="*/ 2660546 h 3473999"/>
              <a:gd name="connsiteX295" fmla="*/ 8862313 w 9143998"/>
              <a:gd name="connsiteY295" fmla="*/ 2660546 h 3473999"/>
              <a:gd name="connsiteX296" fmla="*/ 8862313 w 9143998"/>
              <a:gd name="connsiteY296" fmla="*/ 2628748 h 3473999"/>
              <a:gd name="connsiteX297" fmla="*/ 8879458 w 9143998"/>
              <a:gd name="connsiteY297" fmla="*/ 2628748 h 3473999"/>
              <a:gd name="connsiteX298" fmla="*/ 8879458 w 9143998"/>
              <a:gd name="connsiteY298" fmla="*/ 2596949 h 3473999"/>
              <a:gd name="connsiteX299" fmla="*/ 8896730 w 9143998"/>
              <a:gd name="connsiteY299" fmla="*/ 2596949 h 3473999"/>
              <a:gd name="connsiteX300" fmla="*/ 8896730 w 9143998"/>
              <a:gd name="connsiteY300" fmla="*/ 2565024 h 3473999"/>
              <a:gd name="connsiteX301" fmla="*/ 8909684 w 9143998"/>
              <a:gd name="connsiteY301" fmla="*/ 2565024 h 3473999"/>
              <a:gd name="connsiteX302" fmla="*/ 8909684 w 9143998"/>
              <a:gd name="connsiteY302" fmla="*/ 2596316 h 3473999"/>
              <a:gd name="connsiteX303" fmla="*/ 8926829 w 9143998"/>
              <a:gd name="connsiteY303" fmla="*/ 2596316 h 3473999"/>
              <a:gd name="connsiteX304" fmla="*/ 8926829 w 9143998"/>
              <a:gd name="connsiteY304" fmla="*/ 2628114 h 3473999"/>
              <a:gd name="connsiteX305" fmla="*/ 8944101 w 9143998"/>
              <a:gd name="connsiteY305" fmla="*/ 2628114 h 3473999"/>
              <a:gd name="connsiteX306" fmla="*/ 8944101 w 9143998"/>
              <a:gd name="connsiteY306" fmla="*/ 2660039 h 3473999"/>
              <a:gd name="connsiteX307" fmla="*/ 8961373 w 9143998"/>
              <a:gd name="connsiteY307" fmla="*/ 2660039 h 3473999"/>
              <a:gd name="connsiteX308" fmla="*/ 8961373 w 9143998"/>
              <a:gd name="connsiteY308" fmla="*/ 2691838 h 3473999"/>
              <a:gd name="connsiteX309" fmla="*/ 8968612 w 9143998"/>
              <a:gd name="connsiteY309" fmla="*/ 2691838 h 3473999"/>
              <a:gd name="connsiteX310" fmla="*/ 8978645 w 9143998"/>
              <a:gd name="connsiteY310" fmla="*/ 2691838 h 3473999"/>
              <a:gd name="connsiteX311" fmla="*/ 8978645 w 9143998"/>
              <a:gd name="connsiteY311" fmla="*/ 2723636 h 3473999"/>
              <a:gd name="connsiteX312" fmla="*/ 8995790 w 9143998"/>
              <a:gd name="connsiteY312" fmla="*/ 2723636 h 3473999"/>
              <a:gd name="connsiteX313" fmla="*/ 8995790 w 9143998"/>
              <a:gd name="connsiteY313" fmla="*/ 2755434 h 3473999"/>
              <a:gd name="connsiteX314" fmla="*/ 9013062 w 9143998"/>
              <a:gd name="connsiteY314" fmla="*/ 2755434 h 3473999"/>
              <a:gd name="connsiteX315" fmla="*/ 9013062 w 9143998"/>
              <a:gd name="connsiteY315" fmla="*/ 2787233 h 3473999"/>
              <a:gd name="connsiteX316" fmla="*/ 9030207 w 9143998"/>
              <a:gd name="connsiteY316" fmla="*/ 2787233 h 3473999"/>
              <a:gd name="connsiteX317" fmla="*/ 9030207 w 9143998"/>
              <a:gd name="connsiteY317" fmla="*/ 2755434 h 3473999"/>
              <a:gd name="connsiteX318" fmla="*/ 9036049 w 9143998"/>
              <a:gd name="connsiteY318" fmla="*/ 2755434 h 3473999"/>
              <a:gd name="connsiteX319" fmla="*/ 9047479 w 9143998"/>
              <a:gd name="connsiteY319" fmla="*/ 2755434 h 3473999"/>
              <a:gd name="connsiteX320" fmla="*/ 9047479 w 9143998"/>
              <a:gd name="connsiteY320" fmla="*/ 2723636 h 3473999"/>
              <a:gd name="connsiteX321" fmla="*/ 9064624 w 9143998"/>
              <a:gd name="connsiteY321" fmla="*/ 2723636 h 3473999"/>
              <a:gd name="connsiteX322" fmla="*/ 9064624 w 9143998"/>
              <a:gd name="connsiteY322" fmla="*/ 2691838 h 3473999"/>
              <a:gd name="connsiteX323" fmla="*/ 9068053 w 9143998"/>
              <a:gd name="connsiteY323" fmla="*/ 2691838 h 3473999"/>
              <a:gd name="connsiteX324" fmla="*/ 9081896 w 9143998"/>
              <a:gd name="connsiteY324" fmla="*/ 2691838 h 3473999"/>
              <a:gd name="connsiteX325" fmla="*/ 9081896 w 9143998"/>
              <a:gd name="connsiteY325" fmla="*/ 2660039 h 3473999"/>
              <a:gd name="connsiteX326" fmla="*/ 9099041 w 9143998"/>
              <a:gd name="connsiteY326" fmla="*/ 2660039 h 3473999"/>
              <a:gd name="connsiteX327" fmla="*/ 9099041 w 9143998"/>
              <a:gd name="connsiteY327" fmla="*/ 2628114 h 3473999"/>
              <a:gd name="connsiteX328" fmla="*/ 9116313 w 9143998"/>
              <a:gd name="connsiteY328" fmla="*/ 2628114 h 3473999"/>
              <a:gd name="connsiteX329" fmla="*/ 9116313 w 9143998"/>
              <a:gd name="connsiteY329" fmla="*/ 2596316 h 3473999"/>
              <a:gd name="connsiteX330" fmla="*/ 9133458 w 9143998"/>
              <a:gd name="connsiteY330" fmla="*/ 2596316 h 3473999"/>
              <a:gd name="connsiteX331" fmla="*/ 9133458 w 9143998"/>
              <a:gd name="connsiteY331" fmla="*/ 2564518 h 3473999"/>
              <a:gd name="connsiteX332" fmla="*/ 9135109 w 9143998"/>
              <a:gd name="connsiteY332" fmla="*/ 2564518 h 3473999"/>
              <a:gd name="connsiteX333" fmla="*/ 9143998 w 9143998"/>
              <a:gd name="connsiteY333" fmla="*/ 2564518 h 3473999"/>
              <a:gd name="connsiteX334" fmla="*/ 9143998 w 9143998"/>
              <a:gd name="connsiteY334" fmla="*/ 2869579 h 3473999"/>
              <a:gd name="connsiteX335" fmla="*/ 8759062 w 9143998"/>
              <a:gd name="connsiteY335" fmla="*/ 2869579 h 3473999"/>
              <a:gd name="connsiteX336" fmla="*/ 8759062 w 9143998"/>
              <a:gd name="connsiteY336" fmla="*/ 2596949 h 3473999"/>
              <a:gd name="connsiteX337" fmla="*/ 8759062 w 9143998"/>
              <a:gd name="connsiteY337" fmla="*/ 2575033 h 3473999"/>
              <a:gd name="connsiteX338" fmla="*/ 8759062 w 9143998"/>
              <a:gd name="connsiteY338" fmla="*/ 2565151 h 3473999"/>
              <a:gd name="connsiteX339" fmla="*/ 8741790 w 9143998"/>
              <a:gd name="connsiteY339" fmla="*/ 2565151 h 3473999"/>
              <a:gd name="connsiteX340" fmla="*/ 8741790 w 9143998"/>
              <a:gd name="connsiteY340" fmla="*/ 2533353 h 3473999"/>
              <a:gd name="connsiteX341" fmla="*/ 8724644 w 9143998"/>
              <a:gd name="connsiteY341" fmla="*/ 2533353 h 3473999"/>
              <a:gd name="connsiteX342" fmla="*/ 8724644 w 9143998"/>
              <a:gd name="connsiteY342" fmla="*/ 2501554 h 3473999"/>
              <a:gd name="connsiteX343" fmla="*/ 8707373 w 9143998"/>
              <a:gd name="connsiteY343" fmla="*/ 2501554 h 3473999"/>
              <a:gd name="connsiteX344" fmla="*/ 8707373 w 9143998"/>
              <a:gd name="connsiteY344" fmla="*/ 2469756 h 3473999"/>
              <a:gd name="connsiteX345" fmla="*/ 8690228 w 9143998"/>
              <a:gd name="connsiteY345" fmla="*/ 2469756 h 3473999"/>
              <a:gd name="connsiteX346" fmla="*/ 8690228 w 9143998"/>
              <a:gd name="connsiteY346" fmla="*/ 2437958 h 3473999"/>
              <a:gd name="connsiteX347" fmla="*/ 8672955 w 9143998"/>
              <a:gd name="connsiteY347" fmla="*/ 2437958 h 3473999"/>
              <a:gd name="connsiteX348" fmla="*/ 8672955 w 9143998"/>
              <a:gd name="connsiteY348" fmla="*/ 2469756 h 3473999"/>
              <a:gd name="connsiteX349" fmla="*/ 8655684 w 9143998"/>
              <a:gd name="connsiteY349" fmla="*/ 2469756 h 3473999"/>
              <a:gd name="connsiteX350" fmla="*/ 8655684 w 9143998"/>
              <a:gd name="connsiteY350" fmla="*/ 2501554 h 3473999"/>
              <a:gd name="connsiteX351" fmla="*/ 8638539 w 9143998"/>
              <a:gd name="connsiteY351" fmla="*/ 2501554 h 3473999"/>
              <a:gd name="connsiteX352" fmla="*/ 8638539 w 9143998"/>
              <a:gd name="connsiteY352" fmla="*/ 2533353 h 3473999"/>
              <a:gd name="connsiteX353" fmla="*/ 8621267 w 9143998"/>
              <a:gd name="connsiteY353" fmla="*/ 2533353 h 3473999"/>
              <a:gd name="connsiteX354" fmla="*/ 8621267 w 9143998"/>
              <a:gd name="connsiteY354" fmla="*/ 2565151 h 3473999"/>
              <a:gd name="connsiteX355" fmla="*/ 8608440 w 9143998"/>
              <a:gd name="connsiteY355" fmla="*/ 2565151 h 3473999"/>
              <a:gd name="connsiteX356" fmla="*/ 8608440 w 9143998"/>
              <a:gd name="connsiteY356" fmla="*/ 2533860 h 3473999"/>
              <a:gd name="connsiteX357" fmla="*/ 8591167 w 9143998"/>
              <a:gd name="connsiteY357" fmla="*/ 2533860 h 3473999"/>
              <a:gd name="connsiteX358" fmla="*/ 8591167 w 9143998"/>
              <a:gd name="connsiteY358" fmla="*/ 2502061 h 3473999"/>
              <a:gd name="connsiteX359" fmla="*/ 8573895 w 9143998"/>
              <a:gd name="connsiteY359" fmla="*/ 2502061 h 3473999"/>
              <a:gd name="connsiteX360" fmla="*/ 8573895 w 9143998"/>
              <a:gd name="connsiteY360" fmla="*/ 2470263 h 3473999"/>
              <a:gd name="connsiteX361" fmla="*/ 8556751 w 9143998"/>
              <a:gd name="connsiteY361" fmla="*/ 2470263 h 3473999"/>
              <a:gd name="connsiteX362" fmla="*/ 8556751 w 9143998"/>
              <a:gd name="connsiteY362" fmla="*/ 2438465 h 3473999"/>
              <a:gd name="connsiteX363" fmla="*/ 8549385 w 9143998"/>
              <a:gd name="connsiteY363" fmla="*/ 2438465 h 3473999"/>
              <a:gd name="connsiteX364" fmla="*/ 8539479 w 9143998"/>
              <a:gd name="connsiteY364" fmla="*/ 2438465 h 3473999"/>
              <a:gd name="connsiteX365" fmla="*/ 8539479 w 9143998"/>
              <a:gd name="connsiteY365" fmla="*/ 2406539 h 3473999"/>
              <a:gd name="connsiteX366" fmla="*/ 8522334 w 9143998"/>
              <a:gd name="connsiteY366" fmla="*/ 2406539 h 3473999"/>
              <a:gd name="connsiteX367" fmla="*/ 8522334 w 9143998"/>
              <a:gd name="connsiteY367" fmla="*/ 2374741 h 3473999"/>
              <a:gd name="connsiteX368" fmla="*/ 8505062 w 9143998"/>
              <a:gd name="connsiteY368" fmla="*/ 2374741 h 3473999"/>
              <a:gd name="connsiteX369" fmla="*/ 8505062 w 9143998"/>
              <a:gd name="connsiteY369" fmla="*/ 2342943 h 3473999"/>
              <a:gd name="connsiteX370" fmla="*/ 8487917 w 9143998"/>
              <a:gd name="connsiteY370" fmla="*/ 2342943 h 3473999"/>
              <a:gd name="connsiteX371" fmla="*/ 8487917 w 9143998"/>
              <a:gd name="connsiteY371" fmla="*/ 2374741 h 3473999"/>
              <a:gd name="connsiteX372" fmla="*/ 8481948 w 9143998"/>
              <a:gd name="connsiteY372" fmla="*/ 2374741 h 3473999"/>
              <a:gd name="connsiteX373" fmla="*/ 8470644 w 9143998"/>
              <a:gd name="connsiteY373" fmla="*/ 2374741 h 3473999"/>
              <a:gd name="connsiteX374" fmla="*/ 8470644 w 9143998"/>
              <a:gd name="connsiteY374" fmla="*/ 2406539 h 3473999"/>
              <a:gd name="connsiteX375" fmla="*/ 8453373 w 9143998"/>
              <a:gd name="connsiteY375" fmla="*/ 2406539 h 3473999"/>
              <a:gd name="connsiteX376" fmla="*/ 8453373 w 9143998"/>
              <a:gd name="connsiteY376" fmla="*/ 2438465 h 3473999"/>
              <a:gd name="connsiteX377" fmla="*/ 8449943 w 9143998"/>
              <a:gd name="connsiteY377" fmla="*/ 2438465 h 3473999"/>
              <a:gd name="connsiteX378" fmla="*/ 8436228 w 9143998"/>
              <a:gd name="connsiteY378" fmla="*/ 2438465 h 3473999"/>
              <a:gd name="connsiteX379" fmla="*/ 8436228 w 9143998"/>
              <a:gd name="connsiteY379" fmla="*/ 2470263 h 3473999"/>
              <a:gd name="connsiteX380" fmla="*/ 8418955 w 9143998"/>
              <a:gd name="connsiteY380" fmla="*/ 2470263 h 3473999"/>
              <a:gd name="connsiteX381" fmla="*/ 8418955 w 9143998"/>
              <a:gd name="connsiteY381" fmla="*/ 2502061 h 3473999"/>
              <a:gd name="connsiteX382" fmla="*/ 8401811 w 9143998"/>
              <a:gd name="connsiteY382" fmla="*/ 2502061 h 3473999"/>
              <a:gd name="connsiteX383" fmla="*/ 8401811 w 9143998"/>
              <a:gd name="connsiteY383" fmla="*/ 2533860 h 3473999"/>
              <a:gd name="connsiteX384" fmla="*/ 8384539 w 9143998"/>
              <a:gd name="connsiteY384" fmla="*/ 2533860 h 3473999"/>
              <a:gd name="connsiteX385" fmla="*/ 8384539 w 9143998"/>
              <a:gd name="connsiteY385" fmla="*/ 2565658 h 3473999"/>
              <a:gd name="connsiteX386" fmla="*/ 8383015 w 9143998"/>
              <a:gd name="connsiteY386" fmla="*/ 2565658 h 3473999"/>
              <a:gd name="connsiteX387" fmla="*/ 8367267 w 9143998"/>
              <a:gd name="connsiteY387" fmla="*/ 2565658 h 3473999"/>
              <a:gd name="connsiteX388" fmla="*/ 8367267 w 9143998"/>
              <a:gd name="connsiteY388" fmla="*/ 2575033 h 3473999"/>
              <a:gd name="connsiteX389" fmla="*/ 8367267 w 9143998"/>
              <a:gd name="connsiteY389" fmla="*/ 2599230 h 3473999"/>
              <a:gd name="connsiteX390" fmla="*/ 8367267 w 9143998"/>
              <a:gd name="connsiteY390" fmla="*/ 2869579 h 3473999"/>
              <a:gd name="connsiteX391" fmla="*/ 7975599 w 9143998"/>
              <a:gd name="connsiteY391" fmla="*/ 2869579 h 3473999"/>
              <a:gd name="connsiteX392" fmla="*/ 7975599 w 9143998"/>
              <a:gd name="connsiteY392" fmla="*/ 2596949 h 3473999"/>
              <a:gd name="connsiteX393" fmla="*/ 7975599 w 9143998"/>
              <a:gd name="connsiteY393" fmla="*/ 2575033 h 3473999"/>
              <a:gd name="connsiteX394" fmla="*/ 7975599 w 9143998"/>
              <a:gd name="connsiteY394" fmla="*/ 2565151 h 3473999"/>
              <a:gd name="connsiteX395" fmla="*/ 7958327 w 9143998"/>
              <a:gd name="connsiteY395" fmla="*/ 2565151 h 3473999"/>
              <a:gd name="connsiteX396" fmla="*/ 7958327 w 9143998"/>
              <a:gd name="connsiteY396" fmla="*/ 2533353 h 3473999"/>
              <a:gd name="connsiteX397" fmla="*/ 7941055 w 9143998"/>
              <a:gd name="connsiteY397" fmla="*/ 2533353 h 3473999"/>
              <a:gd name="connsiteX398" fmla="*/ 7941055 w 9143998"/>
              <a:gd name="connsiteY398" fmla="*/ 2501554 h 3473999"/>
              <a:gd name="connsiteX399" fmla="*/ 7923910 w 9143998"/>
              <a:gd name="connsiteY399" fmla="*/ 2501554 h 3473999"/>
              <a:gd name="connsiteX400" fmla="*/ 7923910 w 9143998"/>
              <a:gd name="connsiteY400" fmla="*/ 2469756 h 3473999"/>
              <a:gd name="connsiteX401" fmla="*/ 7906765 w 9143998"/>
              <a:gd name="connsiteY401" fmla="*/ 2469756 h 3473999"/>
              <a:gd name="connsiteX402" fmla="*/ 7906765 w 9143998"/>
              <a:gd name="connsiteY402" fmla="*/ 2437958 h 3473999"/>
              <a:gd name="connsiteX403" fmla="*/ 7889492 w 9143998"/>
              <a:gd name="connsiteY403" fmla="*/ 2437958 h 3473999"/>
              <a:gd name="connsiteX404" fmla="*/ 7889492 w 9143998"/>
              <a:gd name="connsiteY404" fmla="*/ 2469756 h 3473999"/>
              <a:gd name="connsiteX405" fmla="*/ 7872221 w 9143998"/>
              <a:gd name="connsiteY405" fmla="*/ 2469756 h 3473999"/>
              <a:gd name="connsiteX406" fmla="*/ 7872221 w 9143998"/>
              <a:gd name="connsiteY406" fmla="*/ 2501554 h 3473999"/>
              <a:gd name="connsiteX407" fmla="*/ 7855076 w 9143998"/>
              <a:gd name="connsiteY407" fmla="*/ 2501554 h 3473999"/>
              <a:gd name="connsiteX408" fmla="*/ 7855076 w 9143998"/>
              <a:gd name="connsiteY408" fmla="*/ 2533353 h 3473999"/>
              <a:gd name="connsiteX409" fmla="*/ 7837804 w 9143998"/>
              <a:gd name="connsiteY409" fmla="*/ 2533353 h 3473999"/>
              <a:gd name="connsiteX410" fmla="*/ 7837804 w 9143998"/>
              <a:gd name="connsiteY410" fmla="*/ 2565151 h 3473999"/>
              <a:gd name="connsiteX411" fmla="*/ 7824850 w 9143998"/>
              <a:gd name="connsiteY411" fmla="*/ 2565151 h 3473999"/>
              <a:gd name="connsiteX412" fmla="*/ 7824850 w 9143998"/>
              <a:gd name="connsiteY412" fmla="*/ 2533860 h 3473999"/>
              <a:gd name="connsiteX413" fmla="*/ 7807705 w 9143998"/>
              <a:gd name="connsiteY413" fmla="*/ 2533860 h 3473999"/>
              <a:gd name="connsiteX414" fmla="*/ 7807705 w 9143998"/>
              <a:gd name="connsiteY414" fmla="*/ 2502061 h 3473999"/>
              <a:gd name="connsiteX415" fmla="*/ 7790432 w 9143998"/>
              <a:gd name="connsiteY415" fmla="*/ 2502061 h 3473999"/>
              <a:gd name="connsiteX416" fmla="*/ 7790432 w 9143998"/>
              <a:gd name="connsiteY416" fmla="*/ 2470263 h 3473999"/>
              <a:gd name="connsiteX417" fmla="*/ 7773288 w 9143998"/>
              <a:gd name="connsiteY417" fmla="*/ 2470263 h 3473999"/>
              <a:gd name="connsiteX418" fmla="*/ 7773288 w 9143998"/>
              <a:gd name="connsiteY418" fmla="*/ 2438465 h 3473999"/>
              <a:gd name="connsiteX419" fmla="*/ 7765922 w 9143998"/>
              <a:gd name="connsiteY419" fmla="*/ 2438465 h 3473999"/>
              <a:gd name="connsiteX420" fmla="*/ 7756016 w 9143998"/>
              <a:gd name="connsiteY420" fmla="*/ 2438465 h 3473999"/>
              <a:gd name="connsiteX421" fmla="*/ 7756016 w 9143998"/>
              <a:gd name="connsiteY421" fmla="*/ 2406539 h 3473999"/>
              <a:gd name="connsiteX422" fmla="*/ 7738871 w 9143998"/>
              <a:gd name="connsiteY422" fmla="*/ 2406539 h 3473999"/>
              <a:gd name="connsiteX423" fmla="*/ 7738871 w 9143998"/>
              <a:gd name="connsiteY423" fmla="*/ 2374741 h 3473999"/>
              <a:gd name="connsiteX424" fmla="*/ 7721599 w 9143998"/>
              <a:gd name="connsiteY424" fmla="*/ 2374741 h 3473999"/>
              <a:gd name="connsiteX425" fmla="*/ 7721599 w 9143998"/>
              <a:gd name="connsiteY425" fmla="*/ 2342943 h 3473999"/>
              <a:gd name="connsiteX426" fmla="*/ 7704327 w 9143998"/>
              <a:gd name="connsiteY426" fmla="*/ 2342943 h 3473999"/>
              <a:gd name="connsiteX427" fmla="*/ 7704327 w 9143998"/>
              <a:gd name="connsiteY427" fmla="*/ 2374741 h 3473999"/>
              <a:gd name="connsiteX428" fmla="*/ 7698485 w 9143998"/>
              <a:gd name="connsiteY428" fmla="*/ 2374741 h 3473999"/>
              <a:gd name="connsiteX429" fmla="*/ 7687181 w 9143998"/>
              <a:gd name="connsiteY429" fmla="*/ 2374741 h 3473999"/>
              <a:gd name="connsiteX430" fmla="*/ 7687181 w 9143998"/>
              <a:gd name="connsiteY430" fmla="*/ 2406539 h 3473999"/>
              <a:gd name="connsiteX431" fmla="*/ 7669910 w 9143998"/>
              <a:gd name="connsiteY431" fmla="*/ 2406539 h 3473999"/>
              <a:gd name="connsiteX432" fmla="*/ 7669910 w 9143998"/>
              <a:gd name="connsiteY432" fmla="*/ 2438465 h 3473999"/>
              <a:gd name="connsiteX433" fmla="*/ 7666480 w 9143998"/>
              <a:gd name="connsiteY433" fmla="*/ 2438465 h 3473999"/>
              <a:gd name="connsiteX434" fmla="*/ 7652765 w 9143998"/>
              <a:gd name="connsiteY434" fmla="*/ 2438465 h 3473999"/>
              <a:gd name="connsiteX435" fmla="*/ 7652765 w 9143998"/>
              <a:gd name="connsiteY435" fmla="*/ 2470263 h 3473999"/>
              <a:gd name="connsiteX436" fmla="*/ 7635492 w 9143998"/>
              <a:gd name="connsiteY436" fmla="*/ 2470263 h 3473999"/>
              <a:gd name="connsiteX437" fmla="*/ 7635492 w 9143998"/>
              <a:gd name="connsiteY437" fmla="*/ 2502061 h 3473999"/>
              <a:gd name="connsiteX438" fmla="*/ 7618348 w 9143998"/>
              <a:gd name="connsiteY438" fmla="*/ 2502061 h 3473999"/>
              <a:gd name="connsiteX439" fmla="*/ 7618348 w 9143998"/>
              <a:gd name="connsiteY439" fmla="*/ 2533860 h 3473999"/>
              <a:gd name="connsiteX440" fmla="*/ 7601076 w 9143998"/>
              <a:gd name="connsiteY440" fmla="*/ 2533860 h 3473999"/>
              <a:gd name="connsiteX441" fmla="*/ 7601076 w 9143998"/>
              <a:gd name="connsiteY441" fmla="*/ 2565658 h 3473999"/>
              <a:gd name="connsiteX442" fmla="*/ 7599552 w 9143998"/>
              <a:gd name="connsiteY442" fmla="*/ 2565658 h 3473999"/>
              <a:gd name="connsiteX443" fmla="*/ 7583804 w 9143998"/>
              <a:gd name="connsiteY443" fmla="*/ 2565658 h 3473999"/>
              <a:gd name="connsiteX444" fmla="*/ 7583804 w 9143998"/>
              <a:gd name="connsiteY444" fmla="*/ 2575033 h 3473999"/>
              <a:gd name="connsiteX445" fmla="*/ 7583804 w 9143998"/>
              <a:gd name="connsiteY445" fmla="*/ 2599230 h 3473999"/>
              <a:gd name="connsiteX446" fmla="*/ 7583804 w 9143998"/>
              <a:gd name="connsiteY446" fmla="*/ 2869579 h 3473999"/>
              <a:gd name="connsiteX447" fmla="*/ 7192136 w 9143998"/>
              <a:gd name="connsiteY447" fmla="*/ 2869579 h 3473999"/>
              <a:gd name="connsiteX448" fmla="*/ 7192136 w 9143998"/>
              <a:gd name="connsiteY448" fmla="*/ 2596949 h 3473999"/>
              <a:gd name="connsiteX449" fmla="*/ 7192136 w 9143998"/>
              <a:gd name="connsiteY449" fmla="*/ 2575033 h 3473999"/>
              <a:gd name="connsiteX450" fmla="*/ 7192136 w 9143998"/>
              <a:gd name="connsiteY450" fmla="*/ 2565151 h 3473999"/>
              <a:gd name="connsiteX451" fmla="*/ 7174864 w 9143998"/>
              <a:gd name="connsiteY451" fmla="*/ 2565151 h 3473999"/>
              <a:gd name="connsiteX452" fmla="*/ 7174864 w 9143998"/>
              <a:gd name="connsiteY452" fmla="*/ 2533353 h 3473999"/>
              <a:gd name="connsiteX453" fmla="*/ 7157592 w 9143998"/>
              <a:gd name="connsiteY453" fmla="*/ 2533353 h 3473999"/>
              <a:gd name="connsiteX454" fmla="*/ 7157592 w 9143998"/>
              <a:gd name="connsiteY454" fmla="*/ 2501554 h 3473999"/>
              <a:gd name="connsiteX455" fmla="*/ 7140447 w 9143998"/>
              <a:gd name="connsiteY455" fmla="*/ 2501554 h 3473999"/>
              <a:gd name="connsiteX456" fmla="*/ 7140447 w 9143998"/>
              <a:gd name="connsiteY456" fmla="*/ 2469756 h 3473999"/>
              <a:gd name="connsiteX457" fmla="*/ 7123302 w 9143998"/>
              <a:gd name="connsiteY457" fmla="*/ 2469756 h 3473999"/>
              <a:gd name="connsiteX458" fmla="*/ 7123302 w 9143998"/>
              <a:gd name="connsiteY458" fmla="*/ 2437958 h 3473999"/>
              <a:gd name="connsiteX459" fmla="*/ 7106030 w 9143998"/>
              <a:gd name="connsiteY459" fmla="*/ 2437958 h 3473999"/>
              <a:gd name="connsiteX460" fmla="*/ 7106030 w 9143998"/>
              <a:gd name="connsiteY460" fmla="*/ 2469756 h 3473999"/>
              <a:gd name="connsiteX461" fmla="*/ 7088758 w 9143998"/>
              <a:gd name="connsiteY461" fmla="*/ 2469756 h 3473999"/>
              <a:gd name="connsiteX462" fmla="*/ 7088758 w 9143998"/>
              <a:gd name="connsiteY462" fmla="*/ 2501554 h 3473999"/>
              <a:gd name="connsiteX463" fmla="*/ 7071613 w 9143998"/>
              <a:gd name="connsiteY463" fmla="*/ 2501554 h 3473999"/>
              <a:gd name="connsiteX464" fmla="*/ 7071613 w 9143998"/>
              <a:gd name="connsiteY464" fmla="*/ 2533353 h 3473999"/>
              <a:gd name="connsiteX465" fmla="*/ 7054341 w 9143998"/>
              <a:gd name="connsiteY465" fmla="*/ 2533353 h 3473999"/>
              <a:gd name="connsiteX466" fmla="*/ 7054341 w 9143998"/>
              <a:gd name="connsiteY466" fmla="*/ 2565151 h 3473999"/>
              <a:gd name="connsiteX467" fmla="*/ 7041514 w 9143998"/>
              <a:gd name="connsiteY467" fmla="*/ 2565151 h 3473999"/>
              <a:gd name="connsiteX468" fmla="*/ 7041514 w 9143998"/>
              <a:gd name="connsiteY468" fmla="*/ 2533860 h 3473999"/>
              <a:gd name="connsiteX469" fmla="*/ 7024242 w 9143998"/>
              <a:gd name="connsiteY469" fmla="*/ 2533860 h 3473999"/>
              <a:gd name="connsiteX470" fmla="*/ 7024242 w 9143998"/>
              <a:gd name="connsiteY470" fmla="*/ 2502061 h 3473999"/>
              <a:gd name="connsiteX471" fmla="*/ 7006969 w 9143998"/>
              <a:gd name="connsiteY471" fmla="*/ 2502061 h 3473999"/>
              <a:gd name="connsiteX472" fmla="*/ 7006969 w 9143998"/>
              <a:gd name="connsiteY472" fmla="*/ 2470263 h 3473999"/>
              <a:gd name="connsiteX473" fmla="*/ 6989825 w 9143998"/>
              <a:gd name="connsiteY473" fmla="*/ 2470263 h 3473999"/>
              <a:gd name="connsiteX474" fmla="*/ 6989825 w 9143998"/>
              <a:gd name="connsiteY474" fmla="*/ 2438465 h 3473999"/>
              <a:gd name="connsiteX475" fmla="*/ 6982459 w 9143998"/>
              <a:gd name="connsiteY475" fmla="*/ 2438465 h 3473999"/>
              <a:gd name="connsiteX476" fmla="*/ 6972553 w 9143998"/>
              <a:gd name="connsiteY476" fmla="*/ 2438465 h 3473999"/>
              <a:gd name="connsiteX477" fmla="*/ 6972553 w 9143998"/>
              <a:gd name="connsiteY477" fmla="*/ 2406539 h 3473999"/>
              <a:gd name="connsiteX478" fmla="*/ 6955408 w 9143998"/>
              <a:gd name="connsiteY478" fmla="*/ 2406539 h 3473999"/>
              <a:gd name="connsiteX479" fmla="*/ 6955408 w 9143998"/>
              <a:gd name="connsiteY479" fmla="*/ 2374741 h 3473999"/>
              <a:gd name="connsiteX480" fmla="*/ 6938136 w 9143998"/>
              <a:gd name="connsiteY480" fmla="*/ 2374741 h 3473999"/>
              <a:gd name="connsiteX481" fmla="*/ 6938136 w 9143998"/>
              <a:gd name="connsiteY481" fmla="*/ 2342943 h 3473999"/>
              <a:gd name="connsiteX482" fmla="*/ 6920864 w 9143998"/>
              <a:gd name="connsiteY482" fmla="*/ 2342943 h 3473999"/>
              <a:gd name="connsiteX483" fmla="*/ 6920864 w 9143998"/>
              <a:gd name="connsiteY483" fmla="*/ 2374741 h 3473999"/>
              <a:gd name="connsiteX484" fmla="*/ 6915022 w 9143998"/>
              <a:gd name="connsiteY484" fmla="*/ 2374741 h 3473999"/>
              <a:gd name="connsiteX485" fmla="*/ 6903718 w 9143998"/>
              <a:gd name="connsiteY485" fmla="*/ 2374741 h 3473999"/>
              <a:gd name="connsiteX486" fmla="*/ 6903718 w 9143998"/>
              <a:gd name="connsiteY486" fmla="*/ 2406539 h 3473999"/>
              <a:gd name="connsiteX487" fmla="*/ 6886447 w 9143998"/>
              <a:gd name="connsiteY487" fmla="*/ 2406539 h 3473999"/>
              <a:gd name="connsiteX488" fmla="*/ 6886447 w 9143998"/>
              <a:gd name="connsiteY488" fmla="*/ 2438465 h 3473999"/>
              <a:gd name="connsiteX489" fmla="*/ 6883017 w 9143998"/>
              <a:gd name="connsiteY489" fmla="*/ 2438465 h 3473999"/>
              <a:gd name="connsiteX490" fmla="*/ 6869302 w 9143998"/>
              <a:gd name="connsiteY490" fmla="*/ 2438465 h 3473999"/>
              <a:gd name="connsiteX491" fmla="*/ 6869302 w 9143998"/>
              <a:gd name="connsiteY491" fmla="*/ 2470263 h 3473999"/>
              <a:gd name="connsiteX492" fmla="*/ 6852030 w 9143998"/>
              <a:gd name="connsiteY492" fmla="*/ 2470263 h 3473999"/>
              <a:gd name="connsiteX493" fmla="*/ 6852030 w 9143998"/>
              <a:gd name="connsiteY493" fmla="*/ 2502061 h 3473999"/>
              <a:gd name="connsiteX494" fmla="*/ 6834885 w 9143998"/>
              <a:gd name="connsiteY494" fmla="*/ 2502061 h 3473999"/>
              <a:gd name="connsiteX495" fmla="*/ 6834885 w 9143998"/>
              <a:gd name="connsiteY495" fmla="*/ 2533860 h 3473999"/>
              <a:gd name="connsiteX496" fmla="*/ 6817613 w 9143998"/>
              <a:gd name="connsiteY496" fmla="*/ 2533860 h 3473999"/>
              <a:gd name="connsiteX497" fmla="*/ 6817613 w 9143998"/>
              <a:gd name="connsiteY497" fmla="*/ 2565658 h 3473999"/>
              <a:gd name="connsiteX498" fmla="*/ 6816089 w 9143998"/>
              <a:gd name="connsiteY498" fmla="*/ 2565658 h 3473999"/>
              <a:gd name="connsiteX499" fmla="*/ 6800341 w 9143998"/>
              <a:gd name="connsiteY499" fmla="*/ 2565658 h 3473999"/>
              <a:gd name="connsiteX500" fmla="*/ 6800341 w 9143998"/>
              <a:gd name="connsiteY500" fmla="*/ 2575033 h 3473999"/>
              <a:gd name="connsiteX501" fmla="*/ 6800341 w 9143998"/>
              <a:gd name="connsiteY501" fmla="*/ 2599230 h 3473999"/>
              <a:gd name="connsiteX502" fmla="*/ 6800341 w 9143998"/>
              <a:gd name="connsiteY502" fmla="*/ 2869579 h 3473999"/>
              <a:gd name="connsiteX503" fmla="*/ 7192136 w 9143998"/>
              <a:gd name="connsiteY503" fmla="*/ 2869579 h 3473999"/>
              <a:gd name="connsiteX504" fmla="*/ 7192136 w 9143998"/>
              <a:gd name="connsiteY504" fmla="*/ 3142208 h 3473999"/>
              <a:gd name="connsiteX505" fmla="*/ 7192136 w 9143998"/>
              <a:gd name="connsiteY505" fmla="*/ 3164125 h 3473999"/>
              <a:gd name="connsiteX506" fmla="*/ 7192136 w 9143998"/>
              <a:gd name="connsiteY506" fmla="*/ 3174006 h 3473999"/>
              <a:gd name="connsiteX507" fmla="*/ 7174864 w 9143998"/>
              <a:gd name="connsiteY507" fmla="*/ 3174006 h 3473999"/>
              <a:gd name="connsiteX508" fmla="*/ 7174864 w 9143998"/>
              <a:gd name="connsiteY508" fmla="*/ 3142208 h 3473999"/>
              <a:gd name="connsiteX509" fmla="*/ 7157592 w 9143998"/>
              <a:gd name="connsiteY509" fmla="*/ 3142208 h 3473999"/>
              <a:gd name="connsiteX510" fmla="*/ 7157592 w 9143998"/>
              <a:gd name="connsiteY510" fmla="*/ 3110410 h 3473999"/>
              <a:gd name="connsiteX511" fmla="*/ 7140447 w 9143998"/>
              <a:gd name="connsiteY511" fmla="*/ 3110410 h 3473999"/>
              <a:gd name="connsiteX512" fmla="*/ 7140447 w 9143998"/>
              <a:gd name="connsiteY512" fmla="*/ 3078612 h 3473999"/>
              <a:gd name="connsiteX513" fmla="*/ 7123175 w 9143998"/>
              <a:gd name="connsiteY513" fmla="*/ 3078612 h 3473999"/>
              <a:gd name="connsiteX514" fmla="*/ 7123175 w 9143998"/>
              <a:gd name="connsiteY514" fmla="*/ 3046813 h 3473999"/>
              <a:gd name="connsiteX515" fmla="*/ 7106030 w 9143998"/>
              <a:gd name="connsiteY515" fmla="*/ 3046813 h 3473999"/>
              <a:gd name="connsiteX516" fmla="*/ 7106030 w 9143998"/>
              <a:gd name="connsiteY516" fmla="*/ 3078612 h 3473999"/>
              <a:gd name="connsiteX517" fmla="*/ 7088758 w 9143998"/>
              <a:gd name="connsiteY517" fmla="*/ 3078612 h 3473999"/>
              <a:gd name="connsiteX518" fmla="*/ 7088758 w 9143998"/>
              <a:gd name="connsiteY518" fmla="*/ 3110410 h 3473999"/>
              <a:gd name="connsiteX519" fmla="*/ 7071613 w 9143998"/>
              <a:gd name="connsiteY519" fmla="*/ 3110410 h 3473999"/>
              <a:gd name="connsiteX520" fmla="*/ 7071613 w 9143998"/>
              <a:gd name="connsiteY520" fmla="*/ 3142208 h 3473999"/>
              <a:gd name="connsiteX521" fmla="*/ 7054341 w 9143998"/>
              <a:gd name="connsiteY521" fmla="*/ 3142208 h 3473999"/>
              <a:gd name="connsiteX522" fmla="*/ 7054341 w 9143998"/>
              <a:gd name="connsiteY522" fmla="*/ 3174006 h 3473999"/>
              <a:gd name="connsiteX523" fmla="*/ 7041387 w 9143998"/>
              <a:gd name="connsiteY523" fmla="*/ 3174006 h 3473999"/>
              <a:gd name="connsiteX524" fmla="*/ 7041387 w 9143998"/>
              <a:gd name="connsiteY524" fmla="*/ 3142715 h 3473999"/>
              <a:gd name="connsiteX525" fmla="*/ 7024242 w 9143998"/>
              <a:gd name="connsiteY525" fmla="*/ 3142715 h 3473999"/>
              <a:gd name="connsiteX526" fmla="*/ 7024242 w 9143998"/>
              <a:gd name="connsiteY526" fmla="*/ 3110916 h 3473999"/>
              <a:gd name="connsiteX527" fmla="*/ 7006969 w 9143998"/>
              <a:gd name="connsiteY527" fmla="*/ 3110916 h 3473999"/>
              <a:gd name="connsiteX528" fmla="*/ 7006969 w 9143998"/>
              <a:gd name="connsiteY528" fmla="*/ 3079118 h 3473999"/>
              <a:gd name="connsiteX529" fmla="*/ 6989825 w 9143998"/>
              <a:gd name="connsiteY529" fmla="*/ 3079118 h 3473999"/>
              <a:gd name="connsiteX530" fmla="*/ 6989825 w 9143998"/>
              <a:gd name="connsiteY530" fmla="*/ 3047320 h 3473999"/>
              <a:gd name="connsiteX531" fmla="*/ 6982459 w 9143998"/>
              <a:gd name="connsiteY531" fmla="*/ 3047320 h 3473999"/>
              <a:gd name="connsiteX532" fmla="*/ 6972553 w 9143998"/>
              <a:gd name="connsiteY532" fmla="*/ 3047320 h 3473999"/>
              <a:gd name="connsiteX533" fmla="*/ 6972553 w 9143998"/>
              <a:gd name="connsiteY533" fmla="*/ 3015522 h 3473999"/>
              <a:gd name="connsiteX534" fmla="*/ 6955408 w 9143998"/>
              <a:gd name="connsiteY534" fmla="*/ 3015522 h 3473999"/>
              <a:gd name="connsiteX535" fmla="*/ 6955408 w 9143998"/>
              <a:gd name="connsiteY535" fmla="*/ 2983723 h 3473999"/>
              <a:gd name="connsiteX536" fmla="*/ 6938136 w 9143998"/>
              <a:gd name="connsiteY536" fmla="*/ 2983723 h 3473999"/>
              <a:gd name="connsiteX537" fmla="*/ 6938136 w 9143998"/>
              <a:gd name="connsiteY537" fmla="*/ 2951925 h 3473999"/>
              <a:gd name="connsiteX538" fmla="*/ 6920864 w 9143998"/>
              <a:gd name="connsiteY538" fmla="*/ 2951925 h 3473999"/>
              <a:gd name="connsiteX539" fmla="*/ 6920864 w 9143998"/>
              <a:gd name="connsiteY539" fmla="*/ 2983723 h 3473999"/>
              <a:gd name="connsiteX540" fmla="*/ 6915022 w 9143998"/>
              <a:gd name="connsiteY540" fmla="*/ 2983723 h 3473999"/>
              <a:gd name="connsiteX541" fmla="*/ 6903718 w 9143998"/>
              <a:gd name="connsiteY541" fmla="*/ 2983723 h 3473999"/>
              <a:gd name="connsiteX542" fmla="*/ 6903718 w 9143998"/>
              <a:gd name="connsiteY542" fmla="*/ 3015522 h 3473999"/>
              <a:gd name="connsiteX543" fmla="*/ 6886447 w 9143998"/>
              <a:gd name="connsiteY543" fmla="*/ 3015522 h 3473999"/>
              <a:gd name="connsiteX544" fmla="*/ 6886447 w 9143998"/>
              <a:gd name="connsiteY544" fmla="*/ 3047320 h 3473999"/>
              <a:gd name="connsiteX545" fmla="*/ 6883017 w 9143998"/>
              <a:gd name="connsiteY545" fmla="*/ 3047320 h 3473999"/>
              <a:gd name="connsiteX546" fmla="*/ 6869175 w 9143998"/>
              <a:gd name="connsiteY546" fmla="*/ 3047320 h 3473999"/>
              <a:gd name="connsiteX547" fmla="*/ 6869175 w 9143998"/>
              <a:gd name="connsiteY547" fmla="*/ 3079118 h 3473999"/>
              <a:gd name="connsiteX548" fmla="*/ 6852030 w 9143998"/>
              <a:gd name="connsiteY548" fmla="*/ 3079118 h 3473999"/>
              <a:gd name="connsiteX549" fmla="*/ 6852030 w 9143998"/>
              <a:gd name="connsiteY549" fmla="*/ 3110916 h 3473999"/>
              <a:gd name="connsiteX550" fmla="*/ 6834758 w 9143998"/>
              <a:gd name="connsiteY550" fmla="*/ 3110916 h 3473999"/>
              <a:gd name="connsiteX551" fmla="*/ 6834758 w 9143998"/>
              <a:gd name="connsiteY551" fmla="*/ 3142715 h 3473999"/>
              <a:gd name="connsiteX552" fmla="*/ 6817613 w 9143998"/>
              <a:gd name="connsiteY552" fmla="*/ 3142715 h 3473999"/>
              <a:gd name="connsiteX553" fmla="*/ 6817613 w 9143998"/>
              <a:gd name="connsiteY553" fmla="*/ 3174513 h 3473999"/>
              <a:gd name="connsiteX554" fmla="*/ 6815962 w 9143998"/>
              <a:gd name="connsiteY554" fmla="*/ 3174513 h 3473999"/>
              <a:gd name="connsiteX555" fmla="*/ 6800341 w 9143998"/>
              <a:gd name="connsiteY555" fmla="*/ 3174513 h 3473999"/>
              <a:gd name="connsiteX556" fmla="*/ 6800341 w 9143998"/>
              <a:gd name="connsiteY556" fmla="*/ 3184014 h 3473999"/>
              <a:gd name="connsiteX557" fmla="*/ 6800341 w 9143998"/>
              <a:gd name="connsiteY557" fmla="*/ 3208212 h 3473999"/>
              <a:gd name="connsiteX558" fmla="*/ 6800341 w 9143998"/>
              <a:gd name="connsiteY558" fmla="*/ 3473999 h 3473999"/>
              <a:gd name="connsiteX559" fmla="*/ 6408672 w 9143998"/>
              <a:gd name="connsiteY559" fmla="*/ 3473999 h 3473999"/>
              <a:gd name="connsiteX560" fmla="*/ 6408672 w 9143998"/>
              <a:gd name="connsiteY560" fmla="*/ 3205804 h 3473999"/>
              <a:gd name="connsiteX561" fmla="*/ 6408672 w 9143998"/>
              <a:gd name="connsiteY561" fmla="*/ 3184014 h 3473999"/>
              <a:gd name="connsiteX562" fmla="*/ 6408672 w 9143998"/>
              <a:gd name="connsiteY562" fmla="*/ 3174006 h 3473999"/>
              <a:gd name="connsiteX563" fmla="*/ 6425817 w 9143998"/>
              <a:gd name="connsiteY563" fmla="*/ 3174006 h 3473999"/>
              <a:gd name="connsiteX564" fmla="*/ 6425817 w 9143998"/>
              <a:gd name="connsiteY564" fmla="*/ 3205804 h 3473999"/>
              <a:gd name="connsiteX565" fmla="*/ 6443089 w 9143998"/>
              <a:gd name="connsiteY565" fmla="*/ 3205804 h 3473999"/>
              <a:gd name="connsiteX566" fmla="*/ 6443089 w 9143998"/>
              <a:gd name="connsiteY566" fmla="*/ 3237603 h 3473999"/>
              <a:gd name="connsiteX567" fmla="*/ 6460234 w 9143998"/>
              <a:gd name="connsiteY567" fmla="*/ 3237603 h 3473999"/>
              <a:gd name="connsiteX568" fmla="*/ 6460234 w 9143998"/>
              <a:gd name="connsiteY568" fmla="*/ 3269401 h 3473999"/>
              <a:gd name="connsiteX569" fmla="*/ 6477506 w 9143998"/>
              <a:gd name="connsiteY569" fmla="*/ 3269401 h 3473999"/>
              <a:gd name="connsiteX570" fmla="*/ 6477506 w 9143998"/>
              <a:gd name="connsiteY570" fmla="*/ 3301199 h 3473999"/>
              <a:gd name="connsiteX571" fmla="*/ 6494651 w 9143998"/>
              <a:gd name="connsiteY571" fmla="*/ 3301199 h 3473999"/>
              <a:gd name="connsiteX572" fmla="*/ 6494651 w 9143998"/>
              <a:gd name="connsiteY572" fmla="*/ 3269401 h 3473999"/>
              <a:gd name="connsiteX573" fmla="*/ 6511923 w 9143998"/>
              <a:gd name="connsiteY573" fmla="*/ 3269401 h 3473999"/>
              <a:gd name="connsiteX574" fmla="*/ 6511923 w 9143998"/>
              <a:gd name="connsiteY574" fmla="*/ 3237603 h 3473999"/>
              <a:gd name="connsiteX575" fmla="*/ 6529068 w 9143998"/>
              <a:gd name="connsiteY575" fmla="*/ 3237603 h 3473999"/>
              <a:gd name="connsiteX576" fmla="*/ 6529068 w 9143998"/>
              <a:gd name="connsiteY576" fmla="*/ 3205804 h 3473999"/>
              <a:gd name="connsiteX577" fmla="*/ 6546340 w 9143998"/>
              <a:gd name="connsiteY577" fmla="*/ 3205804 h 3473999"/>
              <a:gd name="connsiteX578" fmla="*/ 6546340 w 9143998"/>
              <a:gd name="connsiteY578" fmla="*/ 3174006 h 3473999"/>
              <a:gd name="connsiteX579" fmla="*/ 6559167 w 9143998"/>
              <a:gd name="connsiteY579" fmla="*/ 3174006 h 3473999"/>
              <a:gd name="connsiteX580" fmla="*/ 6559167 w 9143998"/>
              <a:gd name="connsiteY580" fmla="*/ 3205298 h 3473999"/>
              <a:gd name="connsiteX581" fmla="*/ 6576439 w 9143998"/>
              <a:gd name="connsiteY581" fmla="*/ 3205298 h 3473999"/>
              <a:gd name="connsiteX582" fmla="*/ 6576439 w 9143998"/>
              <a:gd name="connsiteY582" fmla="*/ 3237096 h 3473999"/>
              <a:gd name="connsiteX583" fmla="*/ 6593711 w 9143998"/>
              <a:gd name="connsiteY583" fmla="*/ 3237096 h 3473999"/>
              <a:gd name="connsiteX584" fmla="*/ 6593711 w 9143998"/>
              <a:gd name="connsiteY584" fmla="*/ 3268894 h 3473999"/>
              <a:gd name="connsiteX585" fmla="*/ 6610856 w 9143998"/>
              <a:gd name="connsiteY585" fmla="*/ 3268894 h 3473999"/>
              <a:gd name="connsiteX586" fmla="*/ 6610856 w 9143998"/>
              <a:gd name="connsiteY586" fmla="*/ 3300693 h 3473999"/>
              <a:gd name="connsiteX587" fmla="*/ 6618222 w 9143998"/>
              <a:gd name="connsiteY587" fmla="*/ 3300693 h 3473999"/>
              <a:gd name="connsiteX588" fmla="*/ 6628128 w 9143998"/>
              <a:gd name="connsiteY588" fmla="*/ 3300693 h 3473999"/>
              <a:gd name="connsiteX589" fmla="*/ 6628128 w 9143998"/>
              <a:gd name="connsiteY589" fmla="*/ 3332491 h 3473999"/>
              <a:gd name="connsiteX590" fmla="*/ 6645273 w 9143998"/>
              <a:gd name="connsiteY590" fmla="*/ 3332491 h 3473999"/>
              <a:gd name="connsiteX591" fmla="*/ 6645273 w 9143998"/>
              <a:gd name="connsiteY591" fmla="*/ 3364289 h 3473999"/>
              <a:gd name="connsiteX592" fmla="*/ 6662545 w 9143998"/>
              <a:gd name="connsiteY592" fmla="*/ 3364289 h 3473999"/>
              <a:gd name="connsiteX593" fmla="*/ 6662545 w 9143998"/>
              <a:gd name="connsiteY593" fmla="*/ 3396214 h 3473999"/>
              <a:gd name="connsiteX594" fmla="*/ 6679817 w 9143998"/>
              <a:gd name="connsiteY594" fmla="*/ 3396214 h 3473999"/>
              <a:gd name="connsiteX595" fmla="*/ 6679817 w 9143998"/>
              <a:gd name="connsiteY595" fmla="*/ 3364289 h 3473999"/>
              <a:gd name="connsiteX596" fmla="*/ 6685659 w 9143998"/>
              <a:gd name="connsiteY596" fmla="*/ 3364289 h 3473999"/>
              <a:gd name="connsiteX597" fmla="*/ 6696962 w 9143998"/>
              <a:gd name="connsiteY597" fmla="*/ 3364289 h 3473999"/>
              <a:gd name="connsiteX598" fmla="*/ 6696962 w 9143998"/>
              <a:gd name="connsiteY598" fmla="*/ 3332491 h 3473999"/>
              <a:gd name="connsiteX599" fmla="*/ 6714234 w 9143998"/>
              <a:gd name="connsiteY599" fmla="*/ 3332491 h 3473999"/>
              <a:gd name="connsiteX600" fmla="*/ 6714234 w 9143998"/>
              <a:gd name="connsiteY600" fmla="*/ 3300693 h 3473999"/>
              <a:gd name="connsiteX601" fmla="*/ 6717663 w 9143998"/>
              <a:gd name="connsiteY601" fmla="*/ 3300693 h 3473999"/>
              <a:gd name="connsiteX602" fmla="*/ 6731380 w 9143998"/>
              <a:gd name="connsiteY602" fmla="*/ 3300693 h 3473999"/>
              <a:gd name="connsiteX603" fmla="*/ 6731380 w 9143998"/>
              <a:gd name="connsiteY603" fmla="*/ 3268894 h 3473999"/>
              <a:gd name="connsiteX604" fmla="*/ 6748651 w 9143998"/>
              <a:gd name="connsiteY604" fmla="*/ 3268894 h 3473999"/>
              <a:gd name="connsiteX605" fmla="*/ 6748651 w 9143998"/>
              <a:gd name="connsiteY605" fmla="*/ 3237096 h 3473999"/>
              <a:gd name="connsiteX606" fmla="*/ 6765923 w 9143998"/>
              <a:gd name="connsiteY606" fmla="*/ 3237096 h 3473999"/>
              <a:gd name="connsiteX607" fmla="*/ 6765923 w 9143998"/>
              <a:gd name="connsiteY607" fmla="*/ 3205298 h 3473999"/>
              <a:gd name="connsiteX608" fmla="*/ 6783068 w 9143998"/>
              <a:gd name="connsiteY608" fmla="*/ 3205298 h 3473999"/>
              <a:gd name="connsiteX609" fmla="*/ 6783068 w 9143998"/>
              <a:gd name="connsiteY609" fmla="*/ 3173500 h 3473999"/>
              <a:gd name="connsiteX610" fmla="*/ 6784719 w 9143998"/>
              <a:gd name="connsiteY610" fmla="*/ 3173500 h 3473999"/>
              <a:gd name="connsiteX611" fmla="*/ 6800340 w 9143998"/>
              <a:gd name="connsiteY611" fmla="*/ 3173500 h 3473999"/>
              <a:gd name="connsiteX612" fmla="*/ 6800340 w 9143998"/>
              <a:gd name="connsiteY612" fmla="*/ 3164125 h 3473999"/>
              <a:gd name="connsiteX613" fmla="*/ 6800340 w 9143998"/>
              <a:gd name="connsiteY613" fmla="*/ 3139801 h 3473999"/>
              <a:gd name="connsiteX614" fmla="*/ 6800340 w 9143998"/>
              <a:gd name="connsiteY614" fmla="*/ 2869579 h 3473999"/>
              <a:gd name="connsiteX615" fmla="*/ 6408672 w 9143998"/>
              <a:gd name="connsiteY615" fmla="*/ 2869579 h 3473999"/>
              <a:gd name="connsiteX616" fmla="*/ 6408672 w 9143998"/>
              <a:gd name="connsiteY616" fmla="*/ 3142208 h 3473999"/>
              <a:gd name="connsiteX617" fmla="*/ 6408672 w 9143998"/>
              <a:gd name="connsiteY617" fmla="*/ 3164125 h 3473999"/>
              <a:gd name="connsiteX618" fmla="*/ 6408672 w 9143998"/>
              <a:gd name="connsiteY618" fmla="*/ 3174006 h 3473999"/>
              <a:gd name="connsiteX619" fmla="*/ 6391400 w 9143998"/>
              <a:gd name="connsiteY619" fmla="*/ 3174006 h 3473999"/>
              <a:gd name="connsiteX620" fmla="*/ 6391400 w 9143998"/>
              <a:gd name="connsiteY620" fmla="*/ 3142208 h 3473999"/>
              <a:gd name="connsiteX621" fmla="*/ 6374128 w 9143998"/>
              <a:gd name="connsiteY621" fmla="*/ 3142208 h 3473999"/>
              <a:gd name="connsiteX622" fmla="*/ 6374128 w 9143998"/>
              <a:gd name="connsiteY622" fmla="*/ 3110410 h 3473999"/>
              <a:gd name="connsiteX623" fmla="*/ 6356983 w 9143998"/>
              <a:gd name="connsiteY623" fmla="*/ 3110410 h 3473999"/>
              <a:gd name="connsiteX624" fmla="*/ 6356983 w 9143998"/>
              <a:gd name="connsiteY624" fmla="*/ 3078612 h 3473999"/>
              <a:gd name="connsiteX625" fmla="*/ 6339711 w 9143998"/>
              <a:gd name="connsiteY625" fmla="*/ 3078612 h 3473999"/>
              <a:gd name="connsiteX626" fmla="*/ 6339711 w 9143998"/>
              <a:gd name="connsiteY626" fmla="*/ 3046813 h 3473999"/>
              <a:gd name="connsiteX627" fmla="*/ 6322566 w 9143998"/>
              <a:gd name="connsiteY627" fmla="*/ 3046813 h 3473999"/>
              <a:gd name="connsiteX628" fmla="*/ 6322566 w 9143998"/>
              <a:gd name="connsiteY628" fmla="*/ 3078612 h 3473999"/>
              <a:gd name="connsiteX629" fmla="*/ 6305294 w 9143998"/>
              <a:gd name="connsiteY629" fmla="*/ 3078612 h 3473999"/>
              <a:gd name="connsiteX630" fmla="*/ 6305294 w 9143998"/>
              <a:gd name="connsiteY630" fmla="*/ 3110410 h 3473999"/>
              <a:gd name="connsiteX631" fmla="*/ 6288149 w 9143998"/>
              <a:gd name="connsiteY631" fmla="*/ 3110410 h 3473999"/>
              <a:gd name="connsiteX632" fmla="*/ 6288149 w 9143998"/>
              <a:gd name="connsiteY632" fmla="*/ 3142208 h 3473999"/>
              <a:gd name="connsiteX633" fmla="*/ 6270877 w 9143998"/>
              <a:gd name="connsiteY633" fmla="*/ 3142208 h 3473999"/>
              <a:gd name="connsiteX634" fmla="*/ 6270877 w 9143998"/>
              <a:gd name="connsiteY634" fmla="*/ 3174006 h 3473999"/>
              <a:gd name="connsiteX635" fmla="*/ 6257923 w 9143998"/>
              <a:gd name="connsiteY635" fmla="*/ 3174006 h 3473999"/>
              <a:gd name="connsiteX636" fmla="*/ 6257923 w 9143998"/>
              <a:gd name="connsiteY636" fmla="*/ 3142715 h 3473999"/>
              <a:gd name="connsiteX637" fmla="*/ 6240778 w 9143998"/>
              <a:gd name="connsiteY637" fmla="*/ 3142715 h 3473999"/>
              <a:gd name="connsiteX638" fmla="*/ 6240778 w 9143998"/>
              <a:gd name="connsiteY638" fmla="*/ 3110916 h 3473999"/>
              <a:gd name="connsiteX639" fmla="*/ 6223506 w 9143998"/>
              <a:gd name="connsiteY639" fmla="*/ 3110916 h 3473999"/>
              <a:gd name="connsiteX640" fmla="*/ 6223506 w 9143998"/>
              <a:gd name="connsiteY640" fmla="*/ 3079118 h 3473999"/>
              <a:gd name="connsiteX641" fmla="*/ 6206361 w 9143998"/>
              <a:gd name="connsiteY641" fmla="*/ 3079118 h 3473999"/>
              <a:gd name="connsiteX642" fmla="*/ 6206361 w 9143998"/>
              <a:gd name="connsiteY642" fmla="*/ 3047320 h 3473999"/>
              <a:gd name="connsiteX643" fmla="*/ 6198995 w 9143998"/>
              <a:gd name="connsiteY643" fmla="*/ 3047320 h 3473999"/>
              <a:gd name="connsiteX644" fmla="*/ 6189089 w 9143998"/>
              <a:gd name="connsiteY644" fmla="*/ 3047320 h 3473999"/>
              <a:gd name="connsiteX645" fmla="*/ 6189089 w 9143998"/>
              <a:gd name="connsiteY645" fmla="*/ 3015522 h 3473999"/>
              <a:gd name="connsiteX646" fmla="*/ 6171944 w 9143998"/>
              <a:gd name="connsiteY646" fmla="*/ 3015522 h 3473999"/>
              <a:gd name="connsiteX647" fmla="*/ 6171944 w 9143998"/>
              <a:gd name="connsiteY647" fmla="*/ 2983723 h 3473999"/>
              <a:gd name="connsiteX648" fmla="*/ 6154672 w 9143998"/>
              <a:gd name="connsiteY648" fmla="*/ 2983723 h 3473999"/>
              <a:gd name="connsiteX649" fmla="*/ 6154672 w 9143998"/>
              <a:gd name="connsiteY649" fmla="*/ 2951925 h 3473999"/>
              <a:gd name="connsiteX650" fmla="*/ 6137400 w 9143998"/>
              <a:gd name="connsiteY650" fmla="*/ 2951925 h 3473999"/>
              <a:gd name="connsiteX651" fmla="*/ 6137400 w 9143998"/>
              <a:gd name="connsiteY651" fmla="*/ 2983723 h 3473999"/>
              <a:gd name="connsiteX652" fmla="*/ 6131558 w 9143998"/>
              <a:gd name="connsiteY652" fmla="*/ 2983723 h 3473999"/>
              <a:gd name="connsiteX653" fmla="*/ 6120255 w 9143998"/>
              <a:gd name="connsiteY653" fmla="*/ 2983723 h 3473999"/>
              <a:gd name="connsiteX654" fmla="*/ 6120255 w 9143998"/>
              <a:gd name="connsiteY654" fmla="*/ 3015522 h 3473999"/>
              <a:gd name="connsiteX655" fmla="*/ 6102983 w 9143998"/>
              <a:gd name="connsiteY655" fmla="*/ 3015522 h 3473999"/>
              <a:gd name="connsiteX656" fmla="*/ 6102983 w 9143998"/>
              <a:gd name="connsiteY656" fmla="*/ 3047320 h 3473999"/>
              <a:gd name="connsiteX657" fmla="*/ 6099554 w 9143998"/>
              <a:gd name="connsiteY657" fmla="*/ 3047320 h 3473999"/>
              <a:gd name="connsiteX658" fmla="*/ 6085711 w 9143998"/>
              <a:gd name="connsiteY658" fmla="*/ 3047320 h 3473999"/>
              <a:gd name="connsiteX659" fmla="*/ 6085711 w 9143998"/>
              <a:gd name="connsiteY659" fmla="*/ 3079118 h 3473999"/>
              <a:gd name="connsiteX660" fmla="*/ 6068566 w 9143998"/>
              <a:gd name="connsiteY660" fmla="*/ 3079118 h 3473999"/>
              <a:gd name="connsiteX661" fmla="*/ 6068566 w 9143998"/>
              <a:gd name="connsiteY661" fmla="*/ 3110916 h 3473999"/>
              <a:gd name="connsiteX662" fmla="*/ 6051294 w 9143998"/>
              <a:gd name="connsiteY662" fmla="*/ 3110916 h 3473999"/>
              <a:gd name="connsiteX663" fmla="*/ 6051294 w 9143998"/>
              <a:gd name="connsiteY663" fmla="*/ 3142715 h 3473999"/>
              <a:gd name="connsiteX664" fmla="*/ 6034149 w 9143998"/>
              <a:gd name="connsiteY664" fmla="*/ 3142715 h 3473999"/>
              <a:gd name="connsiteX665" fmla="*/ 6034149 w 9143998"/>
              <a:gd name="connsiteY665" fmla="*/ 3174513 h 3473999"/>
              <a:gd name="connsiteX666" fmla="*/ 6032498 w 9143998"/>
              <a:gd name="connsiteY666" fmla="*/ 3174513 h 3473999"/>
              <a:gd name="connsiteX667" fmla="*/ 6016877 w 9143998"/>
              <a:gd name="connsiteY667" fmla="*/ 3174513 h 3473999"/>
              <a:gd name="connsiteX668" fmla="*/ 6016877 w 9143998"/>
              <a:gd name="connsiteY668" fmla="*/ 3184014 h 3473999"/>
              <a:gd name="connsiteX669" fmla="*/ 6016877 w 9143998"/>
              <a:gd name="connsiteY669" fmla="*/ 3208212 h 3473999"/>
              <a:gd name="connsiteX670" fmla="*/ 6016877 w 9143998"/>
              <a:gd name="connsiteY670" fmla="*/ 3473999 h 3473999"/>
              <a:gd name="connsiteX671" fmla="*/ 0 w 9143998"/>
              <a:gd name="connsiteY671" fmla="*/ 3473999 h 347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</a:cxnLst>
            <a:rect l="l" t="t" r="r" b="b"/>
            <a:pathLst>
              <a:path w="9143998" h="3473999">
                <a:moveTo>
                  <a:pt x="9133458" y="3173500"/>
                </a:moveTo>
                <a:lnTo>
                  <a:pt x="9135109" y="3173500"/>
                </a:lnTo>
                <a:lnTo>
                  <a:pt x="9143998" y="3173500"/>
                </a:lnTo>
                <a:lnTo>
                  <a:pt x="9143998" y="3473999"/>
                </a:lnTo>
                <a:lnTo>
                  <a:pt x="8759062" y="3473999"/>
                </a:lnTo>
                <a:lnTo>
                  <a:pt x="8759062" y="3205804"/>
                </a:lnTo>
                <a:lnTo>
                  <a:pt x="8759062" y="3184014"/>
                </a:lnTo>
                <a:lnTo>
                  <a:pt x="8759062" y="3174006"/>
                </a:lnTo>
                <a:lnTo>
                  <a:pt x="8776207" y="3174006"/>
                </a:lnTo>
                <a:lnTo>
                  <a:pt x="8776207" y="3205804"/>
                </a:lnTo>
                <a:lnTo>
                  <a:pt x="8793479" y="3205804"/>
                </a:lnTo>
                <a:lnTo>
                  <a:pt x="8793479" y="3237603"/>
                </a:lnTo>
                <a:lnTo>
                  <a:pt x="8810624" y="3237603"/>
                </a:lnTo>
                <a:lnTo>
                  <a:pt x="8810624" y="3269401"/>
                </a:lnTo>
                <a:lnTo>
                  <a:pt x="8827896" y="3269401"/>
                </a:lnTo>
                <a:lnTo>
                  <a:pt x="8827896" y="3301199"/>
                </a:lnTo>
                <a:lnTo>
                  <a:pt x="8845041" y="3301199"/>
                </a:lnTo>
                <a:lnTo>
                  <a:pt x="8845041" y="3269401"/>
                </a:lnTo>
                <a:lnTo>
                  <a:pt x="8862313" y="3269401"/>
                </a:lnTo>
                <a:lnTo>
                  <a:pt x="8862313" y="3237603"/>
                </a:lnTo>
                <a:lnTo>
                  <a:pt x="8879458" y="3237603"/>
                </a:lnTo>
                <a:lnTo>
                  <a:pt x="8879458" y="3205804"/>
                </a:lnTo>
                <a:lnTo>
                  <a:pt x="8896730" y="3205804"/>
                </a:lnTo>
                <a:lnTo>
                  <a:pt x="8896730" y="3174006"/>
                </a:lnTo>
                <a:lnTo>
                  <a:pt x="8909684" y="3174006"/>
                </a:lnTo>
                <a:lnTo>
                  <a:pt x="8909684" y="3205298"/>
                </a:lnTo>
                <a:lnTo>
                  <a:pt x="8926829" y="3205298"/>
                </a:lnTo>
                <a:lnTo>
                  <a:pt x="8926829" y="3237096"/>
                </a:lnTo>
                <a:lnTo>
                  <a:pt x="8944101" y="3237096"/>
                </a:lnTo>
                <a:lnTo>
                  <a:pt x="8944101" y="3268894"/>
                </a:lnTo>
                <a:lnTo>
                  <a:pt x="8961373" y="3268894"/>
                </a:lnTo>
                <a:lnTo>
                  <a:pt x="8961373" y="3300693"/>
                </a:lnTo>
                <a:lnTo>
                  <a:pt x="8968612" y="3300693"/>
                </a:lnTo>
                <a:lnTo>
                  <a:pt x="8978645" y="3300693"/>
                </a:lnTo>
                <a:lnTo>
                  <a:pt x="8978645" y="3332491"/>
                </a:lnTo>
                <a:lnTo>
                  <a:pt x="8995790" y="3332491"/>
                </a:lnTo>
                <a:lnTo>
                  <a:pt x="8995790" y="3364289"/>
                </a:lnTo>
                <a:lnTo>
                  <a:pt x="9013062" y="3364289"/>
                </a:lnTo>
                <a:lnTo>
                  <a:pt x="9013062" y="3396214"/>
                </a:lnTo>
                <a:lnTo>
                  <a:pt x="9030207" y="3396214"/>
                </a:lnTo>
                <a:lnTo>
                  <a:pt x="9030207" y="3364289"/>
                </a:lnTo>
                <a:lnTo>
                  <a:pt x="9036049" y="3364289"/>
                </a:lnTo>
                <a:lnTo>
                  <a:pt x="9047479" y="3364289"/>
                </a:lnTo>
                <a:lnTo>
                  <a:pt x="9047479" y="3332491"/>
                </a:lnTo>
                <a:lnTo>
                  <a:pt x="9064624" y="3332491"/>
                </a:lnTo>
                <a:lnTo>
                  <a:pt x="9064624" y="3300693"/>
                </a:lnTo>
                <a:lnTo>
                  <a:pt x="9068053" y="3300693"/>
                </a:lnTo>
                <a:lnTo>
                  <a:pt x="9081896" y="3300693"/>
                </a:lnTo>
                <a:lnTo>
                  <a:pt x="9081896" y="3268894"/>
                </a:lnTo>
                <a:lnTo>
                  <a:pt x="9099041" y="3268894"/>
                </a:lnTo>
                <a:lnTo>
                  <a:pt x="9099041" y="3237096"/>
                </a:lnTo>
                <a:lnTo>
                  <a:pt x="9116313" y="3237096"/>
                </a:lnTo>
                <a:lnTo>
                  <a:pt x="9116313" y="3205298"/>
                </a:lnTo>
                <a:lnTo>
                  <a:pt x="9133458" y="3205298"/>
                </a:lnTo>
                <a:close/>
                <a:moveTo>
                  <a:pt x="8367267" y="2869579"/>
                </a:moveTo>
                <a:lnTo>
                  <a:pt x="8759062" y="2869579"/>
                </a:lnTo>
                <a:lnTo>
                  <a:pt x="8759062" y="3142208"/>
                </a:lnTo>
                <a:lnTo>
                  <a:pt x="8759062" y="3164125"/>
                </a:lnTo>
                <a:lnTo>
                  <a:pt x="8759062" y="3174006"/>
                </a:lnTo>
                <a:lnTo>
                  <a:pt x="8741790" y="3174006"/>
                </a:lnTo>
                <a:lnTo>
                  <a:pt x="8741790" y="3142208"/>
                </a:lnTo>
                <a:lnTo>
                  <a:pt x="8724644" y="3142208"/>
                </a:lnTo>
                <a:lnTo>
                  <a:pt x="8724644" y="3110409"/>
                </a:lnTo>
                <a:lnTo>
                  <a:pt x="8707373" y="3110409"/>
                </a:lnTo>
                <a:lnTo>
                  <a:pt x="8707373" y="3078611"/>
                </a:lnTo>
                <a:lnTo>
                  <a:pt x="8690228" y="3078611"/>
                </a:lnTo>
                <a:lnTo>
                  <a:pt x="8690228" y="3046813"/>
                </a:lnTo>
                <a:lnTo>
                  <a:pt x="8672955" y="3046813"/>
                </a:lnTo>
                <a:lnTo>
                  <a:pt x="8672955" y="3078611"/>
                </a:lnTo>
                <a:lnTo>
                  <a:pt x="8655684" y="3078611"/>
                </a:lnTo>
                <a:lnTo>
                  <a:pt x="8655684" y="3110409"/>
                </a:lnTo>
                <a:lnTo>
                  <a:pt x="8638539" y="3110409"/>
                </a:lnTo>
                <a:lnTo>
                  <a:pt x="8638539" y="3142208"/>
                </a:lnTo>
                <a:lnTo>
                  <a:pt x="8621267" y="3142208"/>
                </a:lnTo>
                <a:lnTo>
                  <a:pt x="8621267" y="3174006"/>
                </a:lnTo>
                <a:lnTo>
                  <a:pt x="8608440" y="3174006"/>
                </a:lnTo>
                <a:lnTo>
                  <a:pt x="8608440" y="3142715"/>
                </a:lnTo>
                <a:lnTo>
                  <a:pt x="8591167" y="3142715"/>
                </a:lnTo>
                <a:lnTo>
                  <a:pt x="8591167" y="3110916"/>
                </a:lnTo>
                <a:lnTo>
                  <a:pt x="8574023" y="3110916"/>
                </a:lnTo>
                <a:lnTo>
                  <a:pt x="8574023" y="3079118"/>
                </a:lnTo>
                <a:lnTo>
                  <a:pt x="8556751" y="3079118"/>
                </a:lnTo>
                <a:lnTo>
                  <a:pt x="8556751" y="3047320"/>
                </a:lnTo>
                <a:lnTo>
                  <a:pt x="8549385" y="3047320"/>
                </a:lnTo>
                <a:lnTo>
                  <a:pt x="8539479" y="3047320"/>
                </a:lnTo>
                <a:lnTo>
                  <a:pt x="8539479" y="3015521"/>
                </a:lnTo>
                <a:lnTo>
                  <a:pt x="8522334" y="3015521"/>
                </a:lnTo>
                <a:lnTo>
                  <a:pt x="8522334" y="2983723"/>
                </a:lnTo>
                <a:lnTo>
                  <a:pt x="8505062" y="2983723"/>
                </a:lnTo>
                <a:lnTo>
                  <a:pt x="8505062" y="2951925"/>
                </a:lnTo>
                <a:lnTo>
                  <a:pt x="8487790" y="2951925"/>
                </a:lnTo>
                <a:lnTo>
                  <a:pt x="8487790" y="2983723"/>
                </a:lnTo>
                <a:lnTo>
                  <a:pt x="8481948" y="2983723"/>
                </a:lnTo>
                <a:lnTo>
                  <a:pt x="8470644" y="2983723"/>
                </a:lnTo>
                <a:lnTo>
                  <a:pt x="8470644" y="3015521"/>
                </a:lnTo>
                <a:lnTo>
                  <a:pt x="8453373" y="3015521"/>
                </a:lnTo>
                <a:lnTo>
                  <a:pt x="8453373" y="3047320"/>
                </a:lnTo>
                <a:lnTo>
                  <a:pt x="8449943" y="3047320"/>
                </a:lnTo>
                <a:lnTo>
                  <a:pt x="8436228" y="3047320"/>
                </a:lnTo>
                <a:lnTo>
                  <a:pt x="8436228" y="3079118"/>
                </a:lnTo>
                <a:lnTo>
                  <a:pt x="8418955" y="3079118"/>
                </a:lnTo>
                <a:lnTo>
                  <a:pt x="8418955" y="3110916"/>
                </a:lnTo>
                <a:lnTo>
                  <a:pt x="8401811" y="3110916"/>
                </a:lnTo>
                <a:lnTo>
                  <a:pt x="8401811" y="3142715"/>
                </a:lnTo>
                <a:lnTo>
                  <a:pt x="8384539" y="3142715"/>
                </a:lnTo>
                <a:lnTo>
                  <a:pt x="8384539" y="3174513"/>
                </a:lnTo>
                <a:lnTo>
                  <a:pt x="8383015" y="3174513"/>
                </a:lnTo>
                <a:lnTo>
                  <a:pt x="8367267" y="3174513"/>
                </a:lnTo>
                <a:lnTo>
                  <a:pt x="8367267" y="3184014"/>
                </a:lnTo>
                <a:lnTo>
                  <a:pt x="8367267" y="3208211"/>
                </a:lnTo>
                <a:lnTo>
                  <a:pt x="8367267" y="3473999"/>
                </a:lnTo>
                <a:lnTo>
                  <a:pt x="7975599" y="3473999"/>
                </a:lnTo>
                <a:lnTo>
                  <a:pt x="7975599" y="3205804"/>
                </a:lnTo>
                <a:lnTo>
                  <a:pt x="7975599" y="3184014"/>
                </a:lnTo>
                <a:lnTo>
                  <a:pt x="7975599" y="3174006"/>
                </a:lnTo>
                <a:lnTo>
                  <a:pt x="7992743" y="3174006"/>
                </a:lnTo>
                <a:lnTo>
                  <a:pt x="7992743" y="3205804"/>
                </a:lnTo>
                <a:lnTo>
                  <a:pt x="8010016" y="3205804"/>
                </a:lnTo>
                <a:lnTo>
                  <a:pt x="8010016" y="3237603"/>
                </a:lnTo>
                <a:lnTo>
                  <a:pt x="8027161" y="3237603"/>
                </a:lnTo>
                <a:lnTo>
                  <a:pt x="8027161" y="3269401"/>
                </a:lnTo>
                <a:lnTo>
                  <a:pt x="8044432" y="3269401"/>
                </a:lnTo>
                <a:lnTo>
                  <a:pt x="8044432" y="3301199"/>
                </a:lnTo>
                <a:lnTo>
                  <a:pt x="8061578" y="3301199"/>
                </a:lnTo>
                <a:lnTo>
                  <a:pt x="8061578" y="3269401"/>
                </a:lnTo>
                <a:lnTo>
                  <a:pt x="8078850" y="3269401"/>
                </a:lnTo>
                <a:lnTo>
                  <a:pt x="8078850" y="3237603"/>
                </a:lnTo>
                <a:lnTo>
                  <a:pt x="8095994" y="3237603"/>
                </a:lnTo>
                <a:lnTo>
                  <a:pt x="8095994" y="3205804"/>
                </a:lnTo>
                <a:lnTo>
                  <a:pt x="8113267" y="3205804"/>
                </a:lnTo>
                <a:lnTo>
                  <a:pt x="8113267" y="3174006"/>
                </a:lnTo>
                <a:lnTo>
                  <a:pt x="8126221" y="3174006"/>
                </a:lnTo>
                <a:lnTo>
                  <a:pt x="8126221" y="3205298"/>
                </a:lnTo>
                <a:lnTo>
                  <a:pt x="8143366" y="3205298"/>
                </a:lnTo>
                <a:lnTo>
                  <a:pt x="8143366" y="3237096"/>
                </a:lnTo>
                <a:lnTo>
                  <a:pt x="8160638" y="3237096"/>
                </a:lnTo>
                <a:lnTo>
                  <a:pt x="8160638" y="3268894"/>
                </a:lnTo>
                <a:lnTo>
                  <a:pt x="8177910" y="3268894"/>
                </a:lnTo>
                <a:lnTo>
                  <a:pt x="8177910" y="3300693"/>
                </a:lnTo>
                <a:lnTo>
                  <a:pt x="8185149" y="3300693"/>
                </a:lnTo>
                <a:lnTo>
                  <a:pt x="8195181" y="3300693"/>
                </a:lnTo>
                <a:lnTo>
                  <a:pt x="8195181" y="3332491"/>
                </a:lnTo>
                <a:lnTo>
                  <a:pt x="8212327" y="3332491"/>
                </a:lnTo>
                <a:lnTo>
                  <a:pt x="8212327" y="3364289"/>
                </a:lnTo>
                <a:lnTo>
                  <a:pt x="8229599" y="3364289"/>
                </a:lnTo>
                <a:lnTo>
                  <a:pt x="8229599" y="3396214"/>
                </a:lnTo>
                <a:lnTo>
                  <a:pt x="8246743" y="3396214"/>
                </a:lnTo>
                <a:lnTo>
                  <a:pt x="8246743" y="3364289"/>
                </a:lnTo>
                <a:lnTo>
                  <a:pt x="8252586" y="3364289"/>
                </a:lnTo>
                <a:lnTo>
                  <a:pt x="8264016" y="3364289"/>
                </a:lnTo>
                <a:lnTo>
                  <a:pt x="8264016" y="3332491"/>
                </a:lnTo>
                <a:lnTo>
                  <a:pt x="8281161" y="3332491"/>
                </a:lnTo>
                <a:lnTo>
                  <a:pt x="8281161" y="3300693"/>
                </a:lnTo>
                <a:lnTo>
                  <a:pt x="8284590" y="3300693"/>
                </a:lnTo>
                <a:lnTo>
                  <a:pt x="8298433" y="3300693"/>
                </a:lnTo>
                <a:lnTo>
                  <a:pt x="8298433" y="3268894"/>
                </a:lnTo>
                <a:lnTo>
                  <a:pt x="8315578" y="3268894"/>
                </a:lnTo>
                <a:lnTo>
                  <a:pt x="8315578" y="3237096"/>
                </a:lnTo>
                <a:lnTo>
                  <a:pt x="8332850" y="3237096"/>
                </a:lnTo>
                <a:lnTo>
                  <a:pt x="8332850" y="3205298"/>
                </a:lnTo>
                <a:lnTo>
                  <a:pt x="8349994" y="3205298"/>
                </a:lnTo>
                <a:lnTo>
                  <a:pt x="8349994" y="3173500"/>
                </a:lnTo>
                <a:lnTo>
                  <a:pt x="8351646" y="3173500"/>
                </a:lnTo>
                <a:lnTo>
                  <a:pt x="8367267" y="3173500"/>
                </a:lnTo>
                <a:lnTo>
                  <a:pt x="8367267" y="3164125"/>
                </a:lnTo>
                <a:lnTo>
                  <a:pt x="8367267" y="3139801"/>
                </a:lnTo>
                <a:close/>
                <a:moveTo>
                  <a:pt x="7583804" y="2869579"/>
                </a:moveTo>
                <a:lnTo>
                  <a:pt x="7975599" y="2869579"/>
                </a:lnTo>
                <a:lnTo>
                  <a:pt x="7975599" y="3142208"/>
                </a:lnTo>
                <a:lnTo>
                  <a:pt x="7975599" y="3164125"/>
                </a:lnTo>
                <a:lnTo>
                  <a:pt x="7975599" y="3174006"/>
                </a:lnTo>
                <a:lnTo>
                  <a:pt x="7958454" y="3174006"/>
                </a:lnTo>
                <a:lnTo>
                  <a:pt x="7958454" y="3142208"/>
                </a:lnTo>
                <a:lnTo>
                  <a:pt x="7941181" y="3142208"/>
                </a:lnTo>
                <a:lnTo>
                  <a:pt x="7941181" y="3110410"/>
                </a:lnTo>
                <a:lnTo>
                  <a:pt x="7923910" y="3110410"/>
                </a:lnTo>
                <a:lnTo>
                  <a:pt x="7923910" y="3078612"/>
                </a:lnTo>
                <a:lnTo>
                  <a:pt x="7906765" y="3078612"/>
                </a:lnTo>
                <a:lnTo>
                  <a:pt x="7906765" y="3046813"/>
                </a:lnTo>
                <a:lnTo>
                  <a:pt x="7889492" y="3046813"/>
                </a:lnTo>
                <a:lnTo>
                  <a:pt x="7889492" y="3078612"/>
                </a:lnTo>
                <a:lnTo>
                  <a:pt x="7872221" y="3078612"/>
                </a:lnTo>
                <a:lnTo>
                  <a:pt x="7872221" y="3110410"/>
                </a:lnTo>
                <a:lnTo>
                  <a:pt x="7855076" y="3110410"/>
                </a:lnTo>
                <a:lnTo>
                  <a:pt x="7855076" y="3142208"/>
                </a:lnTo>
                <a:lnTo>
                  <a:pt x="7837804" y="3142208"/>
                </a:lnTo>
                <a:lnTo>
                  <a:pt x="7837804" y="3174006"/>
                </a:lnTo>
                <a:lnTo>
                  <a:pt x="7824977" y="3174006"/>
                </a:lnTo>
                <a:lnTo>
                  <a:pt x="7824977" y="3142715"/>
                </a:lnTo>
                <a:lnTo>
                  <a:pt x="7807705" y="3142715"/>
                </a:lnTo>
                <a:lnTo>
                  <a:pt x="7807705" y="3110916"/>
                </a:lnTo>
                <a:lnTo>
                  <a:pt x="7790560" y="3110916"/>
                </a:lnTo>
                <a:lnTo>
                  <a:pt x="7790560" y="3079118"/>
                </a:lnTo>
                <a:lnTo>
                  <a:pt x="7773288" y="3079118"/>
                </a:lnTo>
                <a:lnTo>
                  <a:pt x="7773288" y="3047320"/>
                </a:lnTo>
                <a:lnTo>
                  <a:pt x="7765922" y="3047320"/>
                </a:lnTo>
                <a:lnTo>
                  <a:pt x="7756016" y="3047320"/>
                </a:lnTo>
                <a:lnTo>
                  <a:pt x="7756016" y="3015522"/>
                </a:lnTo>
                <a:lnTo>
                  <a:pt x="7738871" y="3015522"/>
                </a:lnTo>
                <a:lnTo>
                  <a:pt x="7738871" y="2983723"/>
                </a:lnTo>
                <a:lnTo>
                  <a:pt x="7721599" y="2983723"/>
                </a:lnTo>
                <a:lnTo>
                  <a:pt x="7721599" y="2951925"/>
                </a:lnTo>
                <a:lnTo>
                  <a:pt x="7704327" y="2951925"/>
                </a:lnTo>
                <a:lnTo>
                  <a:pt x="7704327" y="2983723"/>
                </a:lnTo>
                <a:lnTo>
                  <a:pt x="7698485" y="2983723"/>
                </a:lnTo>
                <a:lnTo>
                  <a:pt x="7687181" y="2983723"/>
                </a:lnTo>
                <a:lnTo>
                  <a:pt x="7687181" y="3015522"/>
                </a:lnTo>
                <a:lnTo>
                  <a:pt x="7669910" y="3015522"/>
                </a:lnTo>
                <a:lnTo>
                  <a:pt x="7669910" y="3047320"/>
                </a:lnTo>
                <a:lnTo>
                  <a:pt x="7666480" y="3047320"/>
                </a:lnTo>
                <a:lnTo>
                  <a:pt x="7652765" y="3047320"/>
                </a:lnTo>
                <a:lnTo>
                  <a:pt x="7652765" y="3079118"/>
                </a:lnTo>
                <a:lnTo>
                  <a:pt x="7635492" y="3079118"/>
                </a:lnTo>
                <a:lnTo>
                  <a:pt x="7635492" y="3110916"/>
                </a:lnTo>
                <a:lnTo>
                  <a:pt x="7618348" y="3110916"/>
                </a:lnTo>
                <a:lnTo>
                  <a:pt x="7618348" y="3142715"/>
                </a:lnTo>
                <a:lnTo>
                  <a:pt x="7601076" y="3142715"/>
                </a:lnTo>
                <a:lnTo>
                  <a:pt x="7601076" y="3174513"/>
                </a:lnTo>
                <a:lnTo>
                  <a:pt x="7599552" y="3174513"/>
                </a:lnTo>
                <a:lnTo>
                  <a:pt x="7583804" y="3174513"/>
                </a:lnTo>
                <a:lnTo>
                  <a:pt x="7583804" y="3184014"/>
                </a:lnTo>
                <a:lnTo>
                  <a:pt x="7583804" y="3208212"/>
                </a:lnTo>
                <a:lnTo>
                  <a:pt x="7583804" y="3473999"/>
                </a:lnTo>
                <a:lnTo>
                  <a:pt x="7192136" y="3473999"/>
                </a:lnTo>
                <a:lnTo>
                  <a:pt x="7192136" y="3205804"/>
                </a:lnTo>
                <a:lnTo>
                  <a:pt x="7192136" y="3184014"/>
                </a:lnTo>
                <a:lnTo>
                  <a:pt x="7192136" y="3174006"/>
                </a:lnTo>
                <a:lnTo>
                  <a:pt x="7209280" y="3174006"/>
                </a:lnTo>
                <a:lnTo>
                  <a:pt x="7209280" y="3205804"/>
                </a:lnTo>
                <a:lnTo>
                  <a:pt x="7226553" y="3205804"/>
                </a:lnTo>
                <a:lnTo>
                  <a:pt x="7226553" y="3237603"/>
                </a:lnTo>
                <a:lnTo>
                  <a:pt x="7243698" y="3237603"/>
                </a:lnTo>
                <a:lnTo>
                  <a:pt x="7243698" y="3269401"/>
                </a:lnTo>
                <a:lnTo>
                  <a:pt x="7260969" y="3269401"/>
                </a:lnTo>
                <a:lnTo>
                  <a:pt x="7260969" y="3301199"/>
                </a:lnTo>
                <a:lnTo>
                  <a:pt x="7278115" y="3301199"/>
                </a:lnTo>
                <a:lnTo>
                  <a:pt x="7278115" y="3269401"/>
                </a:lnTo>
                <a:lnTo>
                  <a:pt x="7295387" y="3269401"/>
                </a:lnTo>
                <a:lnTo>
                  <a:pt x="7295387" y="3237603"/>
                </a:lnTo>
                <a:lnTo>
                  <a:pt x="7312531" y="3237603"/>
                </a:lnTo>
                <a:lnTo>
                  <a:pt x="7312531" y="3205804"/>
                </a:lnTo>
                <a:lnTo>
                  <a:pt x="7329804" y="3205804"/>
                </a:lnTo>
                <a:lnTo>
                  <a:pt x="7329804" y="3174006"/>
                </a:lnTo>
                <a:lnTo>
                  <a:pt x="7342758" y="3174006"/>
                </a:lnTo>
                <a:lnTo>
                  <a:pt x="7342758" y="3205298"/>
                </a:lnTo>
                <a:lnTo>
                  <a:pt x="7359903" y="3205298"/>
                </a:lnTo>
                <a:lnTo>
                  <a:pt x="7359903" y="3237096"/>
                </a:lnTo>
                <a:lnTo>
                  <a:pt x="7377175" y="3237096"/>
                </a:lnTo>
                <a:lnTo>
                  <a:pt x="7377175" y="3268894"/>
                </a:lnTo>
                <a:lnTo>
                  <a:pt x="7394447" y="3268894"/>
                </a:lnTo>
                <a:lnTo>
                  <a:pt x="7394447" y="3300693"/>
                </a:lnTo>
                <a:lnTo>
                  <a:pt x="7401686" y="3300693"/>
                </a:lnTo>
                <a:lnTo>
                  <a:pt x="7411592" y="3300693"/>
                </a:lnTo>
                <a:lnTo>
                  <a:pt x="7411592" y="3332491"/>
                </a:lnTo>
                <a:lnTo>
                  <a:pt x="7428737" y="3332491"/>
                </a:lnTo>
                <a:lnTo>
                  <a:pt x="7428737" y="3364289"/>
                </a:lnTo>
                <a:lnTo>
                  <a:pt x="7446009" y="3364289"/>
                </a:lnTo>
                <a:lnTo>
                  <a:pt x="7446009" y="3396214"/>
                </a:lnTo>
                <a:lnTo>
                  <a:pt x="7463280" y="3396214"/>
                </a:lnTo>
                <a:lnTo>
                  <a:pt x="7463280" y="3364289"/>
                </a:lnTo>
                <a:lnTo>
                  <a:pt x="7469123" y="3364289"/>
                </a:lnTo>
                <a:lnTo>
                  <a:pt x="7480426" y="3364289"/>
                </a:lnTo>
                <a:lnTo>
                  <a:pt x="7480426" y="3332491"/>
                </a:lnTo>
                <a:lnTo>
                  <a:pt x="7497698" y="3332491"/>
                </a:lnTo>
                <a:lnTo>
                  <a:pt x="7497698" y="3300693"/>
                </a:lnTo>
                <a:lnTo>
                  <a:pt x="7501127" y="3300693"/>
                </a:lnTo>
                <a:lnTo>
                  <a:pt x="7514842" y="3300693"/>
                </a:lnTo>
                <a:lnTo>
                  <a:pt x="7514842" y="3268894"/>
                </a:lnTo>
                <a:lnTo>
                  <a:pt x="7532115" y="3268894"/>
                </a:lnTo>
                <a:lnTo>
                  <a:pt x="7532115" y="3237096"/>
                </a:lnTo>
                <a:lnTo>
                  <a:pt x="7549387" y="3237096"/>
                </a:lnTo>
                <a:lnTo>
                  <a:pt x="7549387" y="3205298"/>
                </a:lnTo>
                <a:lnTo>
                  <a:pt x="7566531" y="3205298"/>
                </a:lnTo>
                <a:lnTo>
                  <a:pt x="7566531" y="3173500"/>
                </a:lnTo>
                <a:lnTo>
                  <a:pt x="7568183" y="3173500"/>
                </a:lnTo>
                <a:lnTo>
                  <a:pt x="7583804" y="3173500"/>
                </a:lnTo>
                <a:lnTo>
                  <a:pt x="7583804" y="3164125"/>
                </a:lnTo>
                <a:lnTo>
                  <a:pt x="7583804" y="3139801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2260597"/>
                </a:lnTo>
                <a:lnTo>
                  <a:pt x="8759062" y="2260597"/>
                </a:lnTo>
                <a:lnTo>
                  <a:pt x="8759062" y="2533353"/>
                </a:lnTo>
                <a:lnTo>
                  <a:pt x="8759062" y="2555143"/>
                </a:lnTo>
                <a:lnTo>
                  <a:pt x="8759062" y="2565024"/>
                </a:lnTo>
                <a:lnTo>
                  <a:pt x="8776207" y="2565024"/>
                </a:lnTo>
                <a:lnTo>
                  <a:pt x="8776207" y="2596949"/>
                </a:lnTo>
                <a:lnTo>
                  <a:pt x="8793479" y="2596949"/>
                </a:lnTo>
                <a:lnTo>
                  <a:pt x="8793479" y="2628748"/>
                </a:lnTo>
                <a:lnTo>
                  <a:pt x="8810624" y="2628748"/>
                </a:lnTo>
                <a:lnTo>
                  <a:pt x="8810624" y="2660546"/>
                </a:lnTo>
                <a:lnTo>
                  <a:pt x="8827896" y="2660546"/>
                </a:lnTo>
                <a:lnTo>
                  <a:pt x="8827896" y="2692218"/>
                </a:lnTo>
                <a:lnTo>
                  <a:pt x="8845041" y="2692218"/>
                </a:lnTo>
                <a:lnTo>
                  <a:pt x="8845041" y="2660546"/>
                </a:lnTo>
                <a:lnTo>
                  <a:pt x="8862313" y="2660546"/>
                </a:lnTo>
                <a:lnTo>
                  <a:pt x="8862313" y="2628748"/>
                </a:lnTo>
                <a:lnTo>
                  <a:pt x="8879458" y="2628748"/>
                </a:lnTo>
                <a:lnTo>
                  <a:pt x="8879458" y="2596949"/>
                </a:lnTo>
                <a:lnTo>
                  <a:pt x="8896730" y="2596949"/>
                </a:lnTo>
                <a:lnTo>
                  <a:pt x="8896730" y="2565024"/>
                </a:lnTo>
                <a:lnTo>
                  <a:pt x="8909684" y="2565024"/>
                </a:lnTo>
                <a:lnTo>
                  <a:pt x="8909684" y="2596316"/>
                </a:lnTo>
                <a:lnTo>
                  <a:pt x="8926829" y="2596316"/>
                </a:lnTo>
                <a:lnTo>
                  <a:pt x="8926829" y="2628114"/>
                </a:lnTo>
                <a:lnTo>
                  <a:pt x="8944101" y="2628114"/>
                </a:lnTo>
                <a:lnTo>
                  <a:pt x="8944101" y="2660039"/>
                </a:lnTo>
                <a:lnTo>
                  <a:pt x="8961373" y="2660039"/>
                </a:lnTo>
                <a:lnTo>
                  <a:pt x="8961373" y="2691838"/>
                </a:lnTo>
                <a:lnTo>
                  <a:pt x="8968612" y="2691838"/>
                </a:lnTo>
                <a:lnTo>
                  <a:pt x="8978645" y="2691838"/>
                </a:lnTo>
                <a:lnTo>
                  <a:pt x="8978645" y="2723636"/>
                </a:lnTo>
                <a:lnTo>
                  <a:pt x="8995790" y="2723636"/>
                </a:lnTo>
                <a:lnTo>
                  <a:pt x="8995790" y="2755434"/>
                </a:lnTo>
                <a:lnTo>
                  <a:pt x="9013062" y="2755434"/>
                </a:lnTo>
                <a:lnTo>
                  <a:pt x="9013062" y="2787233"/>
                </a:lnTo>
                <a:lnTo>
                  <a:pt x="9030207" y="2787233"/>
                </a:lnTo>
                <a:lnTo>
                  <a:pt x="9030207" y="2755434"/>
                </a:lnTo>
                <a:lnTo>
                  <a:pt x="9036049" y="2755434"/>
                </a:lnTo>
                <a:lnTo>
                  <a:pt x="9047479" y="2755434"/>
                </a:lnTo>
                <a:lnTo>
                  <a:pt x="9047479" y="2723636"/>
                </a:lnTo>
                <a:lnTo>
                  <a:pt x="9064624" y="2723636"/>
                </a:lnTo>
                <a:lnTo>
                  <a:pt x="9064624" y="2691838"/>
                </a:lnTo>
                <a:lnTo>
                  <a:pt x="9068053" y="2691838"/>
                </a:lnTo>
                <a:lnTo>
                  <a:pt x="9081896" y="2691838"/>
                </a:lnTo>
                <a:lnTo>
                  <a:pt x="9081896" y="2660039"/>
                </a:lnTo>
                <a:lnTo>
                  <a:pt x="9099041" y="2660039"/>
                </a:lnTo>
                <a:lnTo>
                  <a:pt x="9099041" y="2628114"/>
                </a:lnTo>
                <a:lnTo>
                  <a:pt x="9116313" y="2628114"/>
                </a:lnTo>
                <a:lnTo>
                  <a:pt x="9116313" y="2596316"/>
                </a:lnTo>
                <a:lnTo>
                  <a:pt x="9133458" y="2596316"/>
                </a:lnTo>
                <a:lnTo>
                  <a:pt x="9133458" y="2564518"/>
                </a:lnTo>
                <a:lnTo>
                  <a:pt x="9135109" y="2564518"/>
                </a:lnTo>
                <a:lnTo>
                  <a:pt x="9143998" y="2564518"/>
                </a:lnTo>
                <a:lnTo>
                  <a:pt x="9143998" y="2869579"/>
                </a:lnTo>
                <a:lnTo>
                  <a:pt x="8759062" y="2869579"/>
                </a:lnTo>
                <a:lnTo>
                  <a:pt x="8759062" y="2596949"/>
                </a:lnTo>
                <a:lnTo>
                  <a:pt x="8759062" y="2575033"/>
                </a:lnTo>
                <a:lnTo>
                  <a:pt x="8759062" y="2565151"/>
                </a:lnTo>
                <a:lnTo>
                  <a:pt x="8741790" y="2565151"/>
                </a:lnTo>
                <a:lnTo>
                  <a:pt x="8741790" y="2533353"/>
                </a:lnTo>
                <a:lnTo>
                  <a:pt x="8724644" y="2533353"/>
                </a:lnTo>
                <a:lnTo>
                  <a:pt x="8724644" y="2501554"/>
                </a:lnTo>
                <a:lnTo>
                  <a:pt x="8707373" y="2501554"/>
                </a:lnTo>
                <a:lnTo>
                  <a:pt x="8707373" y="2469756"/>
                </a:lnTo>
                <a:lnTo>
                  <a:pt x="8690228" y="2469756"/>
                </a:lnTo>
                <a:lnTo>
                  <a:pt x="8690228" y="2437958"/>
                </a:lnTo>
                <a:lnTo>
                  <a:pt x="8672955" y="2437958"/>
                </a:lnTo>
                <a:lnTo>
                  <a:pt x="8672955" y="2469756"/>
                </a:lnTo>
                <a:lnTo>
                  <a:pt x="8655684" y="2469756"/>
                </a:lnTo>
                <a:lnTo>
                  <a:pt x="8655684" y="2501554"/>
                </a:lnTo>
                <a:lnTo>
                  <a:pt x="8638539" y="2501554"/>
                </a:lnTo>
                <a:lnTo>
                  <a:pt x="8638539" y="2533353"/>
                </a:lnTo>
                <a:lnTo>
                  <a:pt x="8621267" y="2533353"/>
                </a:lnTo>
                <a:lnTo>
                  <a:pt x="8621267" y="2565151"/>
                </a:lnTo>
                <a:lnTo>
                  <a:pt x="8608440" y="2565151"/>
                </a:lnTo>
                <a:lnTo>
                  <a:pt x="8608440" y="2533860"/>
                </a:lnTo>
                <a:lnTo>
                  <a:pt x="8591167" y="2533860"/>
                </a:lnTo>
                <a:lnTo>
                  <a:pt x="8591167" y="2502061"/>
                </a:lnTo>
                <a:lnTo>
                  <a:pt x="8573895" y="2502061"/>
                </a:lnTo>
                <a:lnTo>
                  <a:pt x="8573895" y="2470263"/>
                </a:lnTo>
                <a:lnTo>
                  <a:pt x="8556751" y="2470263"/>
                </a:lnTo>
                <a:lnTo>
                  <a:pt x="8556751" y="2438465"/>
                </a:lnTo>
                <a:lnTo>
                  <a:pt x="8549385" y="2438465"/>
                </a:lnTo>
                <a:lnTo>
                  <a:pt x="8539479" y="2438465"/>
                </a:lnTo>
                <a:lnTo>
                  <a:pt x="8539479" y="2406539"/>
                </a:lnTo>
                <a:lnTo>
                  <a:pt x="8522334" y="2406539"/>
                </a:lnTo>
                <a:lnTo>
                  <a:pt x="8522334" y="2374741"/>
                </a:lnTo>
                <a:lnTo>
                  <a:pt x="8505062" y="2374741"/>
                </a:lnTo>
                <a:lnTo>
                  <a:pt x="8505062" y="2342943"/>
                </a:lnTo>
                <a:lnTo>
                  <a:pt x="8487917" y="2342943"/>
                </a:lnTo>
                <a:lnTo>
                  <a:pt x="8487917" y="2374741"/>
                </a:lnTo>
                <a:lnTo>
                  <a:pt x="8481948" y="2374741"/>
                </a:lnTo>
                <a:lnTo>
                  <a:pt x="8470644" y="2374741"/>
                </a:lnTo>
                <a:lnTo>
                  <a:pt x="8470644" y="2406539"/>
                </a:lnTo>
                <a:lnTo>
                  <a:pt x="8453373" y="2406539"/>
                </a:lnTo>
                <a:lnTo>
                  <a:pt x="8453373" y="2438465"/>
                </a:lnTo>
                <a:lnTo>
                  <a:pt x="8449943" y="2438465"/>
                </a:lnTo>
                <a:lnTo>
                  <a:pt x="8436228" y="2438465"/>
                </a:lnTo>
                <a:lnTo>
                  <a:pt x="8436228" y="2470263"/>
                </a:lnTo>
                <a:lnTo>
                  <a:pt x="8418955" y="2470263"/>
                </a:lnTo>
                <a:lnTo>
                  <a:pt x="8418955" y="2502061"/>
                </a:lnTo>
                <a:lnTo>
                  <a:pt x="8401811" y="2502061"/>
                </a:lnTo>
                <a:lnTo>
                  <a:pt x="8401811" y="2533860"/>
                </a:lnTo>
                <a:lnTo>
                  <a:pt x="8384539" y="2533860"/>
                </a:lnTo>
                <a:lnTo>
                  <a:pt x="8384539" y="2565658"/>
                </a:lnTo>
                <a:lnTo>
                  <a:pt x="8383015" y="2565658"/>
                </a:lnTo>
                <a:lnTo>
                  <a:pt x="8367267" y="2565658"/>
                </a:lnTo>
                <a:lnTo>
                  <a:pt x="8367267" y="2575033"/>
                </a:lnTo>
                <a:lnTo>
                  <a:pt x="8367267" y="2599230"/>
                </a:lnTo>
                <a:lnTo>
                  <a:pt x="8367267" y="2869579"/>
                </a:lnTo>
                <a:lnTo>
                  <a:pt x="7975599" y="2869579"/>
                </a:lnTo>
                <a:lnTo>
                  <a:pt x="7975599" y="2596949"/>
                </a:lnTo>
                <a:lnTo>
                  <a:pt x="7975599" y="2575033"/>
                </a:lnTo>
                <a:lnTo>
                  <a:pt x="7975599" y="2565151"/>
                </a:lnTo>
                <a:lnTo>
                  <a:pt x="7958327" y="2565151"/>
                </a:lnTo>
                <a:lnTo>
                  <a:pt x="7958327" y="2533353"/>
                </a:lnTo>
                <a:lnTo>
                  <a:pt x="7941055" y="2533353"/>
                </a:lnTo>
                <a:lnTo>
                  <a:pt x="7941055" y="2501554"/>
                </a:lnTo>
                <a:lnTo>
                  <a:pt x="7923910" y="2501554"/>
                </a:lnTo>
                <a:lnTo>
                  <a:pt x="7923910" y="2469756"/>
                </a:lnTo>
                <a:lnTo>
                  <a:pt x="7906765" y="2469756"/>
                </a:lnTo>
                <a:lnTo>
                  <a:pt x="7906765" y="2437958"/>
                </a:lnTo>
                <a:lnTo>
                  <a:pt x="7889492" y="2437958"/>
                </a:lnTo>
                <a:lnTo>
                  <a:pt x="7889492" y="2469756"/>
                </a:lnTo>
                <a:lnTo>
                  <a:pt x="7872221" y="2469756"/>
                </a:lnTo>
                <a:lnTo>
                  <a:pt x="7872221" y="2501554"/>
                </a:lnTo>
                <a:lnTo>
                  <a:pt x="7855076" y="2501554"/>
                </a:lnTo>
                <a:lnTo>
                  <a:pt x="7855076" y="2533353"/>
                </a:lnTo>
                <a:lnTo>
                  <a:pt x="7837804" y="2533353"/>
                </a:lnTo>
                <a:lnTo>
                  <a:pt x="7837804" y="2565151"/>
                </a:lnTo>
                <a:lnTo>
                  <a:pt x="7824850" y="2565151"/>
                </a:lnTo>
                <a:lnTo>
                  <a:pt x="7824850" y="2533860"/>
                </a:lnTo>
                <a:lnTo>
                  <a:pt x="7807705" y="2533860"/>
                </a:lnTo>
                <a:lnTo>
                  <a:pt x="7807705" y="2502061"/>
                </a:lnTo>
                <a:lnTo>
                  <a:pt x="7790432" y="2502061"/>
                </a:lnTo>
                <a:lnTo>
                  <a:pt x="7790432" y="2470263"/>
                </a:lnTo>
                <a:lnTo>
                  <a:pt x="7773288" y="2470263"/>
                </a:lnTo>
                <a:lnTo>
                  <a:pt x="7773288" y="2438465"/>
                </a:lnTo>
                <a:lnTo>
                  <a:pt x="7765922" y="2438465"/>
                </a:lnTo>
                <a:lnTo>
                  <a:pt x="7756016" y="2438465"/>
                </a:lnTo>
                <a:lnTo>
                  <a:pt x="7756016" y="2406539"/>
                </a:lnTo>
                <a:lnTo>
                  <a:pt x="7738871" y="2406539"/>
                </a:lnTo>
                <a:lnTo>
                  <a:pt x="7738871" y="2374741"/>
                </a:lnTo>
                <a:lnTo>
                  <a:pt x="7721599" y="2374741"/>
                </a:lnTo>
                <a:lnTo>
                  <a:pt x="7721599" y="2342943"/>
                </a:lnTo>
                <a:lnTo>
                  <a:pt x="7704327" y="2342943"/>
                </a:lnTo>
                <a:lnTo>
                  <a:pt x="7704327" y="2374741"/>
                </a:lnTo>
                <a:lnTo>
                  <a:pt x="7698485" y="2374741"/>
                </a:lnTo>
                <a:lnTo>
                  <a:pt x="7687181" y="2374741"/>
                </a:lnTo>
                <a:lnTo>
                  <a:pt x="7687181" y="2406539"/>
                </a:lnTo>
                <a:lnTo>
                  <a:pt x="7669910" y="2406539"/>
                </a:lnTo>
                <a:lnTo>
                  <a:pt x="7669910" y="2438465"/>
                </a:lnTo>
                <a:lnTo>
                  <a:pt x="7666480" y="2438465"/>
                </a:lnTo>
                <a:lnTo>
                  <a:pt x="7652765" y="2438465"/>
                </a:lnTo>
                <a:lnTo>
                  <a:pt x="7652765" y="2470263"/>
                </a:lnTo>
                <a:lnTo>
                  <a:pt x="7635492" y="2470263"/>
                </a:lnTo>
                <a:lnTo>
                  <a:pt x="7635492" y="2502061"/>
                </a:lnTo>
                <a:lnTo>
                  <a:pt x="7618348" y="2502061"/>
                </a:lnTo>
                <a:lnTo>
                  <a:pt x="7618348" y="2533860"/>
                </a:lnTo>
                <a:lnTo>
                  <a:pt x="7601076" y="2533860"/>
                </a:lnTo>
                <a:lnTo>
                  <a:pt x="7601076" y="2565658"/>
                </a:lnTo>
                <a:lnTo>
                  <a:pt x="7599552" y="2565658"/>
                </a:lnTo>
                <a:lnTo>
                  <a:pt x="7583804" y="2565658"/>
                </a:lnTo>
                <a:lnTo>
                  <a:pt x="7583804" y="2575033"/>
                </a:lnTo>
                <a:lnTo>
                  <a:pt x="7583804" y="2599230"/>
                </a:lnTo>
                <a:lnTo>
                  <a:pt x="7583804" y="2869579"/>
                </a:lnTo>
                <a:lnTo>
                  <a:pt x="7192136" y="2869579"/>
                </a:lnTo>
                <a:lnTo>
                  <a:pt x="7192136" y="2596949"/>
                </a:lnTo>
                <a:lnTo>
                  <a:pt x="7192136" y="2575033"/>
                </a:lnTo>
                <a:lnTo>
                  <a:pt x="7192136" y="2565151"/>
                </a:lnTo>
                <a:lnTo>
                  <a:pt x="7174864" y="2565151"/>
                </a:lnTo>
                <a:lnTo>
                  <a:pt x="7174864" y="2533353"/>
                </a:lnTo>
                <a:lnTo>
                  <a:pt x="7157592" y="2533353"/>
                </a:lnTo>
                <a:lnTo>
                  <a:pt x="7157592" y="2501554"/>
                </a:lnTo>
                <a:lnTo>
                  <a:pt x="7140447" y="2501554"/>
                </a:lnTo>
                <a:lnTo>
                  <a:pt x="7140447" y="2469756"/>
                </a:lnTo>
                <a:lnTo>
                  <a:pt x="7123302" y="2469756"/>
                </a:lnTo>
                <a:lnTo>
                  <a:pt x="7123302" y="2437958"/>
                </a:lnTo>
                <a:lnTo>
                  <a:pt x="7106030" y="2437958"/>
                </a:lnTo>
                <a:lnTo>
                  <a:pt x="7106030" y="2469756"/>
                </a:lnTo>
                <a:lnTo>
                  <a:pt x="7088758" y="2469756"/>
                </a:lnTo>
                <a:lnTo>
                  <a:pt x="7088758" y="2501554"/>
                </a:lnTo>
                <a:lnTo>
                  <a:pt x="7071613" y="2501554"/>
                </a:lnTo>
                <a:lnTo>
                  <a:pt x="7071613" y="2533353"/>
                </a:lnTo>
                <a:lnTo>
                  <a:pt x="7054341" y="2533353"/>
                </a:lnTo>
                <a:lnTo>
                  <a:pt x="7054341" y="2565151"/>
                </a:lnTo>
                <a:lnTo>
                  <a:pt x="7041514" y="2565151"/>
                </a:lnTo>
                <a:lnTo>
                  <a:pt x="7041514" y="2533860"/>
                </a:lnTo>
                <a:lnTo>
                  <a:pt x="7024242" y="2533860"/>
                </a:lnTo>
                <a:lnTo>
                  <a:pt x="7024242" y="2502061"/>
                </a:lnTo>
                <a:lnTo>
                  <a:pt x="7006969" y="2502061"/>
                </a:lnTo>
                <a:lnTo>
                  <a:pt x="7006969" y="2470263"/>
                </a:lnTo>
                <a:lnTo>
                  <a:pt x="6989825" y="2470263"/>
                </a:lnTo>
                <a:lnTo>
                  <a:pt x="6989825" y="2438465"/>
                </a:lnTo>
                <a:lnTo>
                  <a:pt x="6982459" y="2438465"/>
                </a:lnTo>
                <a:lnTo>
                  <a:pt x="6972553" y="2438465"/>
                </a:lnTo>
                <a:lnTo>
                  <a:pt x="6972553" y="2406539"/>
                </a:lnTo>
                <a:lnTo>
                  <a:pt x="6955408" y="2406539"/>
                </a:lnTo>
                <a:lnTo>
                  <a:pt x="6955408" y="2374741"/>
                </a:lnTo>
                <a:lnTo>
                  <a:pt x="6938136" y="2374741"/>
                </a:lnTo>
                <a:lnTo>
                  <a:pt x="6938136" y="2342943"/>
                </a:lnTo>
                <a:lnTo>
                  <a:pt x="6920864" y="2342943"/>
                </a:lnTo>
                <a:lnTo>
                  <a:pt x="6920864" y="2374741"/>
                </a:lnTo>
                <a:lnTo>
                  <a:pt x="6915022" y="2374741"/>
                </a:lnTo>
                <a:lnTo>
                  <a:pt x="6903718" y="2374741"/>
                </a:lnTo>
                <a:lnTo>
                  <a:pt x="6903718" y="2406539"/>
                </a:lnTo>
                <a:lnTo>
                  <a:pt x="6886447" y="2406539"/>
                </a:lnTo>
                <a:lnTo>
                  <a:pt x="6886447" y="2438465"/>
                </a:lnTo>
                <a:lnTo>
                  <a:pt x="6883017" y="2438465"/>
                </a:lnTo>
                <a:lnTo>
                  <a:pt x="6869302" y="2438465"/>
                </a:lnTo>
                <a:lnTo>
                  <a:pt x="6869302" y="2470263"/>
                </a:lnTo>
                <a:lnTo>
                  <a:pt x="6852030" y="2470263"/>
                </a:lnTo>
                <a:lnTo>
                  <a:pt x="6852030" y="2502061"/>
                </a:lnTo>
                <a:lnTo>
                  <a:pt x="6834885" y="2502061"/>
                </a:lnTo>
                <a:lnTo>
                  <a:pt x="6834885" y="2533860"/>
                </a:lnTo>
                <a:lnTo>
                  <a:pt x="6817613" y="2533860"/>
                </a:lnTo>
                <a:lnTo>
                  <a:pt x="6817613" y="2565658"/>
                </a:lnTo>
                <a:lnTo>
                  <a:pt x="6816089" y="2565658"/>
                </a:lnTo>
                <a:lnTo>
                  <a:pt x="6800341" y="2565658"/>
                </a:lnTo>
                <a:lnTo>
                  <a:pt x="6800341" y="2575033"/>
                </a:lnTo>
                <a:lnTo>
                  <a:pt x="6800341" y="2599230"/>
                </a:lnTo>
                <a:lnTo>
                  <a:pt x="6800341" y="2869579"/>
                </a:lnTo>
                <a:lnTo>
                  <a:pt x="7192136" y="2869579"/>
                </a:lnTo>
                <a:lnTo>
                  <a:pt x="7192136" y="3142208"/>
                </a:lnTo>
                <a:lnTo>
                  <a:pt x="7192136" y="3164125"/>
                </a:lnTo>
                <a:lnTo>
                  <a:pt x="7192136" y="3174006"/>
                </a:lnTo>
                <a:lnTo>
                  <a:pt x="7174864" y="3174006"/>
                </a:lnTo>
                <a:lnTo>
                  <a:pt x="7174864" y="3142208"/>
                </a:lnTo>
                <a:lnTo>
                  <a:pt x="7157592" y="3142208"/>
                </a:lnTo>
                <a:lnTo>
                  <a:pt x="7157592" y="3110410"/>
                </a:lnTo>
                <a:lnTo>
                  <a:pt x="7140447" y="3110410"/>
                </a:lnTo>
                <a:lnTo>
                  <a:pt x="7140447" y="3078612"/>
                </a:lnTo>
                <a:lnTo>
                  <a:pt x="7123175" y="3078612"/>
                </a:lnTo>
                <a:lnTo>
                  <a:pt x="7123175" y="3046813"/>
                </a:lnTo>
                <a:lnTo>
                  <a:pt x="7106030" y="3046813"/>
                </a:lnTo>
                <a:lnTo>
                  <a:pt x="7106030" y="3078612"/>
                </a:lnTo>
                <a:lnTo>
                  <a:pt x="7088758" y="3078612"/>
                </a:lnTo>
                <a:lnTo>
                  <a:pt x="7088758" y="3110410"/>
                </a:lnTo>
                <a:lnTo>
                  <a:pt x="7071613" y="3110410"/>
                </a:lnTo>
                <a:lnTo>
                  <a:pt x="7071613" y="3142208"/>
                </a:lnTo>
                <a:lnTo>
                  <a:pt x="7054341" y="3142208"/>
                </a:lnTo>
                <a:lnTo>
                  <a:pt x="7054341" y="3174006"/>
                </a:lnTo>
                <a:lnTo>
                  <a:pt x="7041387" y="3174006"/>
                </a:lnTo>
                <a:lnTo>
                  <a:pt x="7041387" y="3142715"/>
                </a:lnTo>
                <a:lnTo>
                  <a:pt x="7024242" y="3142715"/>
                </a:lnTo>
                <a:lnTo>
                  <a:pt x="7024242" y="3110916"/>
                </a:lnTo>
                <a:lnTo>
                  <a:pt x="7006969" y="3110916"/>
                </a:lnTo>
                <a:lnTo>
                  <a:pt x="7006969" y="3079118"/>
                </a:lnTo>
                <a:lnTo>
                  <a:pt x="6989825" y="3079118"/>
                </a:lnTo>
                <a:lnTo>
                  <a:pt x="6989825" y="3047320"/>
                </a:lnTo>
                <a:lnTo>
                  <a:pt x="6982459" y="3047320"/>
                </a:lnTo>
                <a:lnTo>
                  <a:pt x="6972553" y="3047320"/>
                </a:lnTo>
                <a:lnTo>
                  <a:pt x="6972553" y="3015522"/>
                </a:lnTo>
                <a:lnTo>
                  <a:pt x="6955408" y="3015522"/>
                </a:lnTo>
                <a:lnTo>
                  <a:pt x="6955408" y="2983723"/>
                </a:lnTo>
                <a:lnTo>
                  <a:pt x="6938136" y="2983723"/>
                </a:lnTo>
                <a:lnTo>
                  <a:pt x="6938136" y="2951925"/>
                </a:lnTo>
                <a:lnTo>
                  <a:pt x="6920864" y="2951925"/>
                </a:lnTo>
                <a:lnTo>
                  <a:pt x="6920864" y="2983723"/>
                </a:lnTo>
                <a:lnTo>
                  <a:pt x="6915022" y="2983723"/>
                </a:lnTo>
                <a:lnTo>
                  <a:pt x="6903718" y="2983723"/>
                </a:lnTo>
                <a:lnTo>
                  <a:pt x="6903718" y="3015522"/>
                </a:lnTo>
                <a:lnTo>
                  <a:pt x="6886447" y="3015522"/>
                </a:lnTo>
                <a:lnTo>
                  <a:pt x="6886447" y="3047320"/>
                </a:lnTo>
                <a:lnTo>
                  <a:pt x="6883017" y="3047320"/>
                </a:lnTo>
                <a:lnTo>
                  <a:pt x="6869175" y="3047320"/>
                </a:lnTo>
                <a:lnTo>
                  <a:pt x="6869175" y="3079118"/>
                </a:lnTo>
                <a:lnTo>
                  <a:pt x="6852030" y="3079118"/>
                </a:lnTo>
                <a:lnTo>
                  <a:pt x="6852030" y="3110916"/>
                </a:lnTo>
                <a:lnTo>
                  <a:pt x="6834758" y="3110916"/>
                </a:lnTo>
                <a:lnTo>
                  <a:pt x="6834758" y="3142715"/>
                </a:lnTo>
                <a:lnTo>
                  <a:pt x="6817613" y="3142715"/>
                </a:lnTo>
                <a:lnTo>
                  <a:pt x="6817613" y="3174513"/>
                </a:lnTo>
                <a:lnTo>
                  <a:pt x="6815962" y="3174513"/>
                </a:lnTo>
                <a:lnTo>
                  <a:pt x="6800341" y="3174513"/>
                </a:lnTo>
                <a:lnTo>
                  <a:pt x="6800341" y="3184014"/>
                </a:lnTo>
                <a:lnTo>
                  <a:pt x="6800341" y="3208212"/>
                </a:lnTo>
                <a:lnTo>
                  <a:pt x="6800341" y="3473999"/>
                </a:lnTo>
                <a:lnTo>
                  <a:pt x="6408672" y="3473999"/>
                </a:lnTo>
                <a:lnTo>
                  <a:pt x="6408672" y="3205804"/>
                </a:lnTo>
                <a:lnTo>
                  <a:pt x="6408672" y="3184014"/>
                </a:lnTo>
                <a:lnTo>
                  <a:pt x="6408672" y="3174006"/>
                </a:lnTo>
                <a:lnTo>
                  <a:pt x="6425817" y="3174006"/>
                </a:lnTo>
                <a:lnTo>
                  <a:pt x="6425817" y="3205804"/>
                </a:lnTo>
                <a:lnTo>
                  <a:pt x="6443089" y="3205804"/>
                </a:lnTo>
                <a:lnTo>
                  <a:pt x="6443089" y="3237603"/>
                </a:lnTo>
                <a:lnTo>
                  <a:pt x="6460234" y="3237603"/>
                </a:lnTo>
                <a:lnTo>
                  <a:pt x="6460234" y="3269401"/>
                </a:lnTo>
                <a:lnTo>
                  <a:pt x="6477506" y="3269401"/>
                </a:lnTo>
                <a:lnTo>
                  <a:pt x="6477506" y="3301199"/>
                </a:lnTo>
                <a:lnTo>
                  <a:pt x="6494651" y="3301199"/>
                </a:lnTo>
                <a:lnTo>
                  <a:pt x="6494651" y="3269401"/>
                </a:lnTo>
                <a:lnTo>
                  <a:pt x="6511923" y="3269401"/>
                </a:lnTo>
                <a:lnTo>
                  <a:pt x="6511923" y="3237603"/>
                </a:lnTo>
                <a:lnTo>
                  <a:pt x="6529068" y="3237603"/>
                </a:lnTo>
                <a:lnTo>
                  <a:pt x="6529068" y="3205804"/>
                </a:lnTo>
                <a:lnTo>
                  <a:pt x="6546340" y="3205804"/>
                </a:lnTo>
                <a:lnTo>
                  <a:pt x="6546340" y="3174006"/>
                </a:lnTo>
                <a:lnTo>
                  <a:pt x="6559167" y="3174006"/>
                </a:lnTo>
                <a:lnTo>
                  <a:pt x="6559167" y="3205298"/>
                </a:lnTo>
                <a:lnTo>
                  <a:pt x="6576439" y="3205298"/>
                </a:lnTo>
                <a:lnTo>
                  <a:pt x="6576439" y="3237096"/>
                </a:lnTo>
                <a:lnTo>
                  <a:pt x="6593711" y="3237096"/>
                </a:lnTo>
                <a:lnTo>
                  <a:pt x="6593711" y="3268894"/>
                </a:lnTo>
                <a:lnTo>
                  <a:pt x="6610856" y="3268894"/>
                </a:lnTo>
                <a:lnTo>
                  <a:pt x="6610856" y="3300693"/>
                </a:lnTo>
                <a:lnTo>
                  <a:pt x="6618222" y="3300693"/>
                </a:lnTo>
                <a:lnTo>
                  <a:pt x="6628128" y="3300693"/>
                </a:lnTo>
                <a:lnTo>
                  <a:pt x="6628128" y="3332491"/>
                </a:lnTo>
                <a:lnTo>
                  <a:pt x="6645273" y="3332491"/>
                </a:lnTo>
                <a:lnTo>
                  <a:pt x="6645273" y="3364289"/>
                </a:lnTo>
                <a:lnTo>
                  <a:pt x="6662545" y="3364289"/>
                </a:lnTo>
                <a:lnTo>
                  <a:pt x="6662545" y="3396214"/>
                </a:lnTo>
                <a:lnTo>
                  <a:pt x="6679817" y="3396214"/>
                </a:lnTo>
                <a:lnTo>
                  <a:pt x="6679817" y="3364289"/>
                </a:lnTo>
                <a:lnTo>
                  <a:pt x="6685659" y="3364289"/>
                </a:lnTo>
                <a:lnTo>
                  <a:pt x="6696962" y="3364289"/>
                </a:lnTo>
                <a:lnTo>
                  <a:pt x="6696962" y="3332491"/>
                </a:lnTo>
                <a:lnTo>
                  <a:pt x="6714234" y="3332491"/>
                </a:lnTo>
                <a:lnTo>
                  <a:pt x="6714234" y="3300693"/>
                </a:lnTo>
                <a:lnTo>
                  <a:pt x="6717663" y="3300693"/>
                </a:lnTo>
                <a:lnTo>
                  <a:pt x="6731380" y="3300693"/>
                </a:lnTo>
                <a:lnTo>
                  <a:pt x="6731380" y="3268894"/>
                </a:lnTo>
                <a:lnTo>
                  <a:pt x="6748651" y="3268894"/>
                </a:lnTo>
                <a:lnTo>
                  <a:pt x="6748651" y="3237096"/>
                </a:lnTo>
                <a:lnTo>
                  <a:pt x="6765923" y="3237096"/>
                </a:lnTo>
                <a:lnTo>
                  <a:pt x="6765923" y="3205298"/>
                </a:lnTo>
                <a:lnTo>
                  <a:pt x="6783068" y="3205298"/>
                </a:lnTo>
                <a:lnTo>
                  <a:pt x="6783068" y="3173500"/>
                </a:lnTo>
                <a:lnTo>
                  <a:pt x="6784719" y="3173500"/>
                </a:lnTo>
                <a:lnTo>
                  <a:pt x="6800340" y="3173500"/>
                </a:lnTo>
                <a:lnTo>
                  <a:pt x="6800340" y="3164125"/>
                </a:lnTo>
                <a:lnTo>
                  <a:pt x="6800340" y="3139801"/>
                </a:lnTo>
                <a:lnTo>
                  <a:pt x="6800340" y="2869579"/>
                </a:lnTo>
                <a:lnTo>
                  <a:pt x="6408672" y="2869579"/>
                </a:lnTo>
                <a:lnTo>
                  <a:pt x="6408672" y="3142208"/>
                </a:lnTo>
                <a:lnTo>
                  <a:pt x="6408672" y="3164125"/>
                </a:lnTo>
                <a:lnTo>
                  <a:pt x="6408672" y="3174006"/>
                </a:lnTo>
                <a:lnTo>
                  <a:pt x="6391400" y="3174006"/>
                </a:lnTo>
                <a:lnTo>
                  <a:pt x="6391400" y="3142208"/>
                </a:lnTo>
                <a:lnTo>
                  <a:pt x="6374128" y="3142208"/>
                </a:lnTo>
                <a:lnTo>
                  <a:pt x="6374128" y="3110410"/>
                </a:lnTo>
                <a:lnTo>
                  <a:pt x="6356983" y="3110410"/>
                </a:lnTo>
                <a:lnTo>
                  <a:pt x="6356983" y="3078612"/>
                </a:lnTo>
                <a:lnTo>
                  <a:pt x="6339711" y="3078612"/>
                </a:lnTo>
                <a:lnTo>
                  <a:pt x="6339711" y="3046813"/>
                </a:lnTo>
                <a:lnTo>
                  <a:pt x="6322566" y="3046813"/>
                </a:lnTo>
                <a:lnTo>
                  <a:pt x="6322566" y="3078612"/>
                </a:lnTo>
                <a:lnTo>
                  <a:pt x="6305294" y="3078612"/>
                </a:lnTo>
                <a:lnTo>
                  <a:pt x="6305294" y="3110410"/>
                </a:lnTo>
                <a:lnTo>
                  <a:pt x="6288149" y="3110410"/>
                </a:lnTo>
                <a:lnTo>
                  <a:pt x="6288149" y="3142208"/>
                </a:lnTo>
                <a:lnTo>
                  <a:pt x="6270877" y="3142208"/>
                </a:lnTo>
                <a:lnTo>
                  <a:pt x="6270877" y="3174006"/>
                </a:lnTo>
                <a:lnTo>
                  <a:pt x="6257923" y="3174006"/>
                </a:lnTo>
                <a:lnTo>
                  <a:pt x="6257923" y="3142715"/>
                </a:lnTo>
                <a:lnTo>
                  <a:pt x="6240778" y="3142715"/>
                </a:lnTo>
                <a:lnTo>
                  <a:pt x="6240778" y="3110916"/>
                </a:lnTo>
                <a:lnTo>
                  <a:pt x="6223506" y="3110916"/>
                </a:lnTo>
                <a:lnTo>
                  <a:pt x="6223506" y="3079118"/>
                </a:lnTo>
                <a:lnTo>
                  <a:pt x="6206361" y="3079118"/>
                </a:lnTo>
                <a:lnTo>
                  <a:pt x="6206361" y="3047320"/>
                </a:lnTo>
                <a:lnTo>
                  <a:pt x="6198995" y="3047320"/>
                </a:lnTo>
                <a:lnTo>
                  <a:pt x="6189089" y="3047320"/>
                </a:lnTo>
                <a:lnTo>
                  <a:pt x="6189089" y="3015522"/>
                </a:lnTo>
                <a:lnTo>
                  <a:pt x="6171944" y="3015522"/>
                </a:lnTo>
                <a:lnTo>
                  <a:pt x="6171944" y="2983723"/>
                </a:lnTo>
                <a:lnTo>
                  <a:pt x="6154672" y="2983723"/>
                </a:lnTo>
                <a:lnTo>
                  <a:pt x="6154672" y="2951925"/>
                </a:lnTo>
                <a:lnTo>
                  <a:pt x="6137400" y="2951925"/>
                </a:lnTo>
                <a:lnTo>
                  <a:pt x="6137400" y="2983723"/>
                </a:lnTo>
                <a:lnTo>
                  <a:pt x="6131558" y="2983723"/>
                </a:lnTo>
                <a:lnTo>
                  <a:pt x="6120255" y="2983723"/>
                </a:lnTo>
                <a:lnTo>
                  <a:pt x="6120255" y="3015522"/>
                </a:lnTo>
                <a:lnTo>
                  <a:pt x="6102983" y="3015522"/>
                </a:lnTo>
                <a:lnTo>
                  <a:pt x="6102983" y="3047320"/>
                </a:lnTo>
                <a:lnTo>
                  <a:pt x="6099554" y="3047320"/>
                </a:lnTo>
                <a:lnTo>
                  <a:pt x="6085711" y="3047320"/>
                </a:lnTo>
                <a:lnTo>
                  <a:pt x="6085711" y="3079118"/>
                </a:lnTo>
                <a:lnTo>
                  <a:pt x="6068566" y="3079118"/>
                </a:lnTo>
                <a:lnTo>
                  <a:pt x="6068566" y="3110916"/>
                </a:lnTo>
                <a:lnTo>
                  <a:pt x="6051294" y="3110916"/>
                </a:lnTo>
                <a:lnTo>
                  <a:pt x="6051294" y="3142715"/>
                </a:lnTo>
                <a:lnTo>
                  <a:pt x="6034149" y="3142715"/>
                </a:lnTo>
                <a:lnTo>
                  <a:pt x="6034149" y="3174513"/>
                </a:lnTo>
                <a:lnTo>
                  <a:pt x="6032498" y="3174513"/>
                </a:lnTo>
                <a:lnTo>
                  <a:pt x="6016877" y="3174513"/>
                </a:lnTo>
                <a:lnTo>
                  <a:pt x="6016877" y="3184014"/>
                </a:lnTo>
                <a:lnTo>
                  <a:pt x="6016877" y="3208212"/>
                </a:lnTo>
                <a:lnTo>
                  <a:pt x="6016877" y="3473999"/>
                </a:lnTo>
                <a:lnTo>
                  <a:pt x="0" y="3473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953075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mslag Stadhuis B">
    <p:bg>
      <p:bgPr>
        <a:solidFill>
          <a:srgbClr val="441D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198" y="3487110"/>
            <a:ext cx="6149325" cy="582680"/>
          </a:xfrm>
        </p:spPr>
        <p:txBody>
          <a:bodyPr wrap="none"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9888" y="4121426"/>
            <a:ext cx="6126187" cy="248864"/>
          </a:xfrm>
        </p:spPr>
        <p:txBody>
          <a:bodyPr wrap="none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7ACF573-AAA1-D341-A307-B95F0D2263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196" y="4720127"/>
            <a:ext cx="6126187" cy="340629"/>
          </a:xfrm>
        </p:spPr>
        <p:txBody>
          <a:bodyPr wrap="none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400">
                <a:solidFill>
                  <a:srgbClr val="FF0000"/>
                </a:solidFill>
              </a:defRPr>
            </a:lvl2pPr>
            <a:lvl3pPr marL="685800" indent="0">
              <a:buNone/>
              <a:defRPr sz="1400">
                <a:solidFill>
                  <a:srgbClr val="FF0000"/>
                </a:solidFill>
              </a:defRPr>
            </a:lvl3pPr>
            <a:lvl4pPr marL="1028700" indent="0">
              <a:buNone/>
              <a:defRPr sz="1400">
                <a:solidFill>
                  <a:srgbClr val="FF0000"/>
                </a:solidFill>
              </a:defRPr>
            </a:lvl4pPr>
            <a:lvl5pPr marL="1371600" indent="0">
              <a:buNone/>
              <a:defRPr sz="1400">
                <a:solidFill>
                  <a:srgbClr val="FF0000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B37FAB-353B-AC4C-9910-82653A455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23745" y="4468923"/>
            <a:ext cx="1972800" cy="493200"/>
          </a:xfrm>
          <a:prstGeom prst="rect">
            <a:avLst/>
          </a:prstGeom>
        </p:spPr>
      </p:pic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DC0F0802-9971-AB4F-9B9A-65A414359E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" y="-1"/>
            <a:ext cx="9143998" cy="3473999"/>
          </a:xfrm>
          <a:custGeom>
            <a:avLst/>
            <a:gdLst>
              <a:gd name="connsiteX0" fmla="*/ 9133458 w 9143998"/>
              <a:gd name="connsiteY0" fmla="*/ 3173500 h 3473999"/>
              <a:gd name="connsiteX1" fmla="*/ 9135109 w 9143998"/>
              <a:gd name="connsiteY1" fmla="*/ 3173500 h 3473999"/>
              <a:gd name="connsiteX2" fmla="*/ 9143998 w 9143998"/>
              <a:gd name="connsiteY2" fmla="*/ 3173500 h 3473999"/>
              <a:gd name="connsiteX3" fmla="*/ 9143998 w 9143998"/>
              <a:gd name="connsiteY3" fmla="*/ 3473999 h 3473999"/>
              <a:gd name="connsiteX4" fmla="*/ 8759062 w 9143998"/>
              <a:gd name="connsiteY4" fmla="*/ 3473999 h 3473999"/>
              <a:gd name="connsiteX5" fmla="*/ 8759062 w 9143998"/>
              <a:gd name="connsiteY5" fmla="*/ 3205804 h 3473999"/>
              <a:gd name="connsiteX6" fmla="*/ 8759062 w 9143998"/>
              <a:gd name="connsiteY6" fmla="*/ 3184014 h 3473999"/>
              <a:gd name="connsiteX7" fmla="*/ 8759062 w 9143998"/>
              <a:gd name="connsiteY7" fmla="*/ 3174006 h 3473999"/>
              <a:gd name="connsiteX8" fmla="*/ 8776207 w 9143998"/>
              <a:gd name="connsiteY8" fmla="*/ 3174006 h 3473999"/>
              <a:gd name="connsiteX9" fmla="*/ 8776207 w 9143998"/>
              <a:gd name="connsiteY9" fmla="*/ 3205804 h 3473999"/>
              <a:gd name="connsiteX10" fmla="*/ 8793479 w 9143998"/>
              <a:gd name="connsiteY10" fmla="*/ 3205804 h 3473999"/>
              <a:gd name="connsiteX11" fmla="*/ 8793479 w 9143998"/>
              <a:gd name="connsiteY11" fmla="*/ 3237603 h 3473999"/>
              <a:gd name="connsiteX12" fmla="*/ 8810624 w 9143998"/>
              <a:gd name="connsiteY12" fmla="*/ 3237603 h 3473999"/>
              <a:gd name="connsiteX13" fmla="*/ 8810624 w 9143998"/>
              <a:gd name="connsiteY13" fmla="*/ 3269401 h 3473999"/>
              <a:gd name="connsiteX14" fmla="*/ 8827896 w 9143998"/>
              <a:gd name="connsiteY14" fmla="*/ 3269401 h 3473999"/>
              <a:gd name="connsiteX15" fmla="*/ 8827896 w 9143998"/>
              <a:gd name="connsiteY15" fmla="*/ 3301199 h 3473999"/>
              <a:gd name="connsiteX16" fmla="*/ 8845041 w 9143998"/>
              <a:gd name="connsiteY16" fmla="*/ 3301199 h 3473999"/>
              <a:gd name="connsiteX17" fmla="*/ 8845041 w 9143998"/>
              <a:gd name="connsiteY17" fmla="*/ 3269401 h 3473999"/>
              <a:gd name="connsiteX18" fmla="*/ 8862313 w 9143998"/>
              <a:gd name="connsiteY18" fmla="*/ 3269401 h 3473999"/>
              <a:gd name="connsiteX19" fmla="*/ 8862313 w 9143998"/>
              <a:gd name="connsiteY19" fmla="*/ 3237603 h 3473999"/>
              <a:gd name="connsiteX20" fmla="*/ 8879458 w 9143998"/>
              <a:gd name="connsiteY20" fmla="*/ 3237603 h 3473999"/>
              <a:gd name="connsiteX21" fmla="*/ 8879458 w 9143998"/>
              <a:gd name="connsiteY21" fmla="*/ 3205804 h 3473999"/>
              <a:gd name="connsiteX22" fmla="*/ 8896730 w 9143998"/>
              <a:gd name="connsiteY22" fmla="*/ 3205804 h 3473999"/>
              <a:gd name="connsiteX23" fmla="*/ 8896730 w 9143998"/>
              <a:gd name="connsiteY23" fmla="*/ 3174006 h 3473999"/>
              <a:gd name="connsiteX24" fmla="*/ 8909684 w 9143998"/>
              <a:gd name="connsiteY24" fmla="*/ 3174006 h 3473999"/>
              <a:gd name="connsiteX25" fmla="*/ 8909684 w 9143998"/>
              <a:gd name="connsiteY25" fmla="*/ 3205298 h 3473999"/>
              <a:gd name="connsiteX26" fmla="*/ 8926829 w 9143998"/>
              <a:gd name="connsiteY26" fmla="*/ 3205298 h 3473999"/>
              <a:gd name="connsiteX27" fmla="*/ 8926829 w 9143998"/>
              <a:gd name="connsiteY27" fmla="*/ 3237096 h 3473999"/>
              <a:gd name="connsiteX28" fmla="*/ 8944101 w 9143998"/>
              <a:gd name="connsiteY28" fmla="*/ 3237096 h 3473999"/>
              <a:gd name="connsiteX29" fmla="*/ 8944101 w 9143998"/>
              <a:gd name="connsiteY29" fmla="*/ 3268894 h 3473999"/>
              <a:gd name="connsiteX30" fmla="*/ 8961373 w 9143998"/>
              <a:gd name="connsiteY30" fmla="*/ 3268894 h 3473999"/>
              <a:gd name="connsiteX31" fmla="*/ 8961373 w 9143998"/>
              <a:gd name="connsiteY31" fmla="*/ 3300693 h 3473999"/>
              <a:gd name="connsiteX32" fmla="*/ 8968612 w 9143998"/>
              <a:gd name="connsiteY32" fmla="*/ 3300693 h 3473999"/>
              <a:gd name="connsiteX33" fmla="*/ 8978645 w 9143998"/>
              <a:gd name="connsiteY33" fmla="*/ 3300693 h 3473999"/>
              <a:gd name="connsiteX34" fmla="*/ 8978645 w 9143998"/>
              <a:gd name="connsiteY34" fmla="*/ 3332491 h 3473999"/>
              <a:gd name="connsiteX35" fmla="*/ 8995790 w 9143998"/>
              <a:gd name="connsiteY35" fmla="*/ 3332491 h 3473999"/>
              <a:gd name="connsiteX36" fmla="*/ 8995790 w 9143998"/>
              <a:gd name="connsiteY36" fmla="*/ 3364289 h 3473999"/>
              <a:gd name="connsiteX37" fmla="*/ 9013062 w 9143998"/>
              <a:gd name="connsiteY37" fmla="*/ 3364289 h 3473999"/>
              <a:gd name="connsiteX38" fmla="*/ 9013062 w 9143998"/>
              <a:gd name="connsiteY38" fmla="*/ 3396214 h 3473999"/>
              <a:gd name="connsiteX39" fmla="*/ 9030207 w 9143998"/>
              <a:gd name="connsiteY39" fmla="*/ 3396214 h 3473999"/>
              <a:gd name="connsiteX40" fmla="*/ 9030207 w 9143998"/>
              <a:gd name="connsiteY40" fmla="*/ 3364289 h 3473999"/>
              <a:gd name="connsiteX41" fmla="*/ 9036049 w 9143998"/>
              <a:gd name="connsiteY41" fmla="*/ 3364289 h 3473999"/>
              <a:gd name="connsiteX42" fmla="*/ 9047479 w 9143998"/>
              <a:gd name="connsiteY42" fmla="*/ 3364289 h 3473999"/>
              <a:gd name="connsiteX43" fmla="*/ 9047479 w 9143998"/>
              <a:gd name="connsiteY43" fmla="*/ 3332491 h 3473999"/>
              <a:gd name="connsiteX44" fmla="*/ 9064624 w 9143998"/>
              <a:gd name="connsiteY44" fmla="*/ 3332491 h 3473999"/>
              <a:gd name="connsiteX45" fmla="*/ 9064624 w 9143998"/>
              <a:gd name="connsiteY45" fmla="*/ 3300693 h 3473999"/>
              <a:gd name="connsiteX46" fmla="*/ 9068053 w 9143998"/>
              <a:gd name="connsiteY46" fmla="*/ 3300693 h 3473999"/>
              <a:gd name="connsiteX47" fmla="*/ 9081896 w 9143998"/>
              <a:gd name="connsiteY47" fmla="*/ 3300693 h 3473999"/>
              <a:gd name="connsiteX48" fmla="*/ 9081896 w 9143998"/>
              <a:gd name="connsiteY48" fmla="*/ 3268894 h 3473999"/>
              <a:gd name="connsiteX49" fmla="*/ 9099041 w 9143998"/>
              <a:gd name="connsiteY49" fmla="*/ 3268894 h 3473999"/>
              <a:gd name="connsiteX50" fmla="*/ 9099041 w 9143998"/>
              <a:gd name="connsiteY50" fmla="*/ 3237096 h 3473999"/>
              <a:gd name="connsiteX51" fmla="*/ 9116313 w 9143998"/>
              <a:gd name="connsiteY51" fmla="*/ 3237096 h 3473999"/>
              <a:gd name="connsiteX52" fmla="*/ 9116313 w 9143998"/>
              <a:gd name="connsiteY52" fmla="*/ 3205298 h 3473999"/>
              <a:gd name="connsiteX53" fmla="*/ 9133458 w 9143998"/>
              <a:gd name="connsiteY53" fmla="*/ 3205298 h 3473999"/>
              <a:gd name="connsiteX54" fmla="*/ 8367267 w 9143998"/>
              <a:gd name="connsiteY54" fmla="*/ 2869579 h 3473999"/>
              <a:gd name="connsiteX55" fmla="*/ 8759062 w 9143998"/>
              <a:gd name="connsiteY55" fmla="*/ 2869579 h 3473999"/>
              <a:gd name="connsiteX56" fmla="*/ 8759062 w 9143998"/>
              <a:gd name="connsiteY56" fmla="*/ 3142208 h 3473999"/>
              <a:gd name="connsiteX57" fmla="*/ 8759062 w 9143998"/>
              <a:gd name="connsiteY57" fmla="*/ 3164125 h 3473999"/>
              <a:gd name="connsiteX58" fmla="*/ 8759062 w 9143998"/>
              <a:gd name="connsiteY58" fmla="*/ 3174006 h 3473999"/>
              <a:gd name="connsiteX59" fmla="*/ 8741790 w 9143998"/>
              <a:gd name="connsiteY59" fmla="*/ 3174006 h 3473999"/>
              <a:gd name="connsiteX60" fmla="*/ 8741790 w 9143998"/>
              <a:gd name="connsiteY60" fmla="*/ 3142208 h 3473999"/>
              <a:gd name="connsiteX61" fmla="*/ 8724644 w 9143998"/>
              <a:gd name="connsiteY61" fmla="*/ 3142208 h 3473999"/>
              <a:gd name="connsiteX62" fmla="*/ 8724644 w 9143998"/>
              <a:gd name="connsiteY62" fmla="*/ 3110409 h 3473999"/>
              <a:gd name="connsiteX63" fmla="*/ 8707373 w 9143998"/>
              <a:gd name="connsiteY63" fmla="*/ 3110409 h 3473999"/>
              <a:gd name="connsiteX64" fmla="*/ 8707373 w 9143998"/>
              <a:gd name="connsiteY64" fmla="*/ 3078611 h 3473999"/>
              <a:gd name="connsiteX65" fmla="*/ 8690228 w 9143998"/>
              <a:gd name="connsiteY65" fmla="*/ 3078611 h 3473999"/>
              <a:gd name="connsiteX66" fmla="*/ 8690228 w 9143998"/>
              <a:gd name="connsiteY66" fmla="*/ 3046813 h 3473999"/>
              <a:gd name="connsiteX67" fmla="*/ 8672955 w 9143998"/>
              <a:gd name="connsiteY67" fmla="*/ 3046813 h 3473999"/>
              <a:gd name="connsiteX68" fmla="*/ 8672955 w 9143998"/>
              <a:gd name="connsiteY68" fmla="*/ 3078611 h 3473999"/>
              <a:gd name="connsiteX69" fmla="*/ 8655684 w 9143998"/>
              <a:gd name="connsiteY69" fmla="*/ 3078611 h 3473999"/>
              <a:gd name="connsiteX70" fmla="*/ 8655684 w 9143998"/>
              <a:gd name="connsiteY70" fmla="*/ 3110409 h 3473999"/>
              <a:gd name="connsiteX71" fmla="*/ 8638539 w 9143998"/>
              <a:gd name="connsiteY71" fmla="*/ 3110409 h 3473999"/>
              <a:gd name="connsiteX72" fmla="*/ 8638539 w 9143998"/>
              <a:gd name="connsiteY72" fmla="*/ 3142208 h 3473999"/>
              <a:gd name="connsiteX73" fmla="*/ 8621267 w 9143998"/>
              <a:gd name="connsiteY73" fmla="*/ 3142208 h 3473999"/>
              <a:gd name="connsiteX74" fmla="*/ 8621267 w 9143998"/>
              <a:gd name="connsiteY74" fmla="*/ 3174006 h 3473999"/>
              <a:gd name="connsiteX75" fmla="*/ 8608440 w 9143998"/>
              <a:gd name="connsiteY75" fmla="*/ 3174006 h 3473999"/>
              <a:gd name="connsiteX76" fmla="*/ 8608440 w 9143998"/>
              <a:gd name="connsiteY76" fmla="*/ 3142715 h 3473999"/>
              <a:gd name="connsiteX77" fmla="*/ 8591167 w 9143998"/>
              <a:gd name="connsiteY77" fmla="*/ 3142715 h 3473999"/>
              <a:gd name="connsiteX78" fmla="*/ 8591167 w 9143998"/>
              <a:gd name="connsiteY78" fmla="*/ 3110916 h 3473999"/>
              <a:gd name="connsiteX79" fmla="*/ 8574023 w 9143998"/>
              <a:gd name="connsiteY79" fmla="*/ 3110916 h 3473999"/>
              <a:gd name="connsiteX80" fmla="*/ 8574023 w 9143998"/>
              <a:gd name="connsiteY80" fmla="*/ 3079118 h 3473999"/>
              <a:gd name="connsiteX81" fmla="*/ 8556751 w 9143998"/>
              <a:gd name="connsiteY81" fmla="*/ 3079118 h 3473999"/>
              <a:gd name="connsiteX82" fmla="*/ 8556751 w 9143998"/>
              <a:gd name="connsiteY82" fmla="*/ 3047320 h 3473999"/>
              <a:gd name="connsiteX83" fmla="*/ 8549385 w 9143998"/>
              <a:gd name="connsiteY83" fmla="*/ 3047320 h 3473999"/>
              <a:gd name="connsiteX84" fmla="*/ 8539479 w 9143998"/>
              <a:gd name="connsiteY84" fmla="*/ 3047320 h 3473999"/>
              <a:gd name="connsiteX85" fmla="*/ 8539479 w 9143998"/>
              <a:gd name="connsiteY85" fmla="*/ 3015521 h 3473999"/>
              <a:gd name="connsiteX86" fmla="*/ 8522334 w 9143998"/>
              <a:gd name="connsiteY86" fmla="*/ 3015521 h 3473999"/>
              <a:gd name="connsiteX87" fmla="*/ 8522334 w 9143998"/>
              <a:gd name="connsiteY87" fmla="*/ 2983723 h 3473999"/>
              <a:gd name="connsiteX88" fmla="*/ 8505062 w 9143998"/>
              <a:gd name="connsiteY88" fmla="*/ 2983723 h 3473999"/>
              <a:gd name="connsiteX89" fmla="*/ 8505062 w 9143998"/>
              <a:gd name="connsiteY89" fmla="*/ 2951925 h 3473999"/>
              <a:gd name="connsiteX90" fmla="*/ 8487790 w 9143998"/>
              <a:gd name="connsiteY90" fmla="*/ 2951925 h 3473999"/>
              <a:gd name="connsiteX91" fmla="*/ 8487790 w 9143998"/>
              <a:gd name="connsiteY91" fmla="*/ 2983723 h 3473999"/>
              <a:gd name="connsiteX92" fmla="*/ 8481948 w 9143998"/>
              <a:gd name="connsiteY92" fmla="*/ 2983723 h 3473999"/>
              <a:gd name="connsiteX93" fmla="*/ 8470644 w 9143998"/>
              <a:gd name="connsiteY93" fmla="*/ 2983723 h 3473999"/>
              <a:gd name="connsiteX94" fmla="*/ 8470644 w 9143998"/>
              <a:gd name="connsiteY94" fmla="*/ 3015521 h 3473999"/>
              <a:gd name="connsiteX95" fmla="*/ 8453373 w 9143998"/>
              <a:gd name="connsiteY95" fmla="*/ 3015521 h 3473999"/>
              <a:gd name="connsiteX96" fmla="*/ 8453373 w 9143998"/>
              <a:gd name="connsiteY96" fmla="*/ 3047320 h 3473999"/>
              <a:gd name="connsiteX97" fmla="*/ 8449943 w 9143998"/>
              <a:gd name="connsiteY97" fmla="*/ 3047320 h 3473999"/>
              <a:gd name="connsiteX98" fmla="*/ 8436228 w 9143998"/>
              <a:gd name="connsiteY98" fmla="*/ 3047320 h 3473999"/>
              <a:gd name="connsiteX99" fmla="*/ 8436228 w 9143998"/>
              <a:gd name="connsiteY99" fmla="*/ 3079118 h 3473999"/>
              <a:gd name="connsiteX100" fmla="*/ 8418955 w 9143998"/>
              <a:gd name="connsiteY100" fmla="*/ 3079118 h 3473999"/>
              <a:gd name="connsiteX101" fmla="*/ 8418955 w 9143998"/>
              <a:gd name="connsiteY101" fmla="*/ 3110916 h 3473999"/>
              <a:gd name="connsiteX102" fmla="*/ 8401811 w 9143998"/>
              <a:gd name="connsiteY102" fmla="*/ 3110916 h 3473999"/>
              <a:gd name="connsiteX103" fmla="*/ 8401811 w 9143998"/>
              <a:gd name="connsiteY103" fmla="*/ 3142715 h 3473999"/>
              <a:gd name="connsiteX104" fmla="*/ 8384539 w 9143998"/>
              <a:gd name="connsiteY104" fmla="*/ 3142715 h 3473999"/>
              <a:gd name="connsiteX105" fmla="*/ 8384539 w 9143998"/>
              <a:gd name="connsiteY105" fmla="*/ 3174513 h 3473999"/>
              <a:gd name="connsiteX106" fmla="*/ 8383015 w 9143998"/>
              <a:gd name="connsiteY106" fmla="*/ 3174513 h 3473999"/>
              <a:gd name="connsiteX107" fmla="*/ 8367267 w 9143998"/>
              <a:gd name="connsiteY107" fmla="*/ 3174513 h 3473999"/>
              <a:gd name="connsiteX108" fmla="*/ 8367267 w 9143998"/>
              <a:gd name="connsiteY108" fmla="*/ 3184014 h 3473999"/>
              <a:gd name="connsiteX109" fmla="*/ 8367267 w 9143998"/>
              <a:gd name="connsiteY109" fmla="*/ 3208211 h 3473999"/>
              <a:gd name="connsiteX110" fmla="*/ 8367267 w 9143998"/>
              <a:gd name="connsiteY110" fmla="*/ 3473999 h 3473999"/>
              <a:gd name="connsiteX111" fmla="*/ 7975599 w 9143998"/>
              <a:gd name="connsiteY111" fmla="*/ 3473999 h 3473999"/>
              <a:gd name="connsiteX112" fmla="*/ 7975599 w 9143998"/>
              <a:gd name="connsiteY112" fmla="*/ 3205804 h 3473999"/>
              <a:gd name="connsiteX113" fmla="*/ 7975599 w 9143998"/>
              <a:gd name="connsiteY113" fmla="*/ 3184014 h 3473999"/>
              <a:gd name="connsiteX114" fmla="*/ 7975599 w 9143998"/>
              <a:gd name="connsiteY114" fmla="*/ 3174006 h 3473999"/>
              <a:gd name="connsiteX115" fmla="*/ 7992743 w 9143998"/>
              <a:gd name="connsiteY115" fmla="*/ 3174006 h 3473999"/>
              <a:gd name="connsiteX116" fmla="*/ 7992743 w 9143998"/>
              <a:gd name="connsiteY116" fmla="*/ 3205804 h 3473999"/>
              <a:gd name="connsiteX117" fmla="*/ 8010016 w 9143998"/>
              <a:gd name="connsiteY117" fmla="*/ 3205804 h 3473999"/>
              <a:gd name="connsiteX118" fmla="*/ 8010016 w 9143998"/>
              <a:gd name="connsiteY118" fmla="*/ 3237603 h 3473999"/>
              <a:gd name="connsiteX119" fmla="*/ 8027161 w 9143998"/>
              <a:gd name="connsiteY119" fmla="*/ 3237603 h 3473999"/>
              <a:gd name="connsiteX120" fmla="*/ 8027161 w 9143998"/>
              <a:gd name="connsiteY120" fmla="*/ 3269401 h 3473999"/>
              <a:gd name="connsiteX121" fmla="*/ 8044432 w 9143998"/>
              <a:gd name="connsiteY121" fmla="*/ 3269401 h 3473999"/>
              <a:gd name="connsiteX122" fmla="*/ 8044432 w 9143998"/>
              <a:gd name="connsiteY122" fmla="*/ 3301199 h 3473999"/>
              <a:gd name="connsiteX123" fmla="*/ 8061578 w 9143998"/>
              <a:gd name="connsiteY123" fmla="*/ 3301199 h 3473999"/>
              <a:gd name="connsiteX124" fmla="*/ 8061578 w 9143998"/>
              <a:gd name="connsiteY124" fmla="*/ 3269401 h 3473999"/>
              <a:gd name="connsiteX125" fmla="*/ 8078850 w 9143998"/>
              <a:gd name="connsiteY125" fmla="*/ 3269401 h 3473999"/>
              <a:gd name="connsiteX126" fmla="*/ 8078850 w 9143998"/>
              <a:gd name="connsiteY126" fmla="*/ 3237603 h 3473999"/>
              <a:gd name="connsiteX127" fmla="*/ 8095994 w 9143998"/>
              <a:gd name="connsiteY127" fmla="*/ 3237603 h 3473999"/>
              <a:gd name="connsiteX128" fmla="*/ 8095994 w 9143998"/>
              <a:gd name="connsiteY128" fmla="*/ 3205804 h 3473999"/>
              <a:gd name="connsiteX129" fmla="*/ 8113267 w 9143998"/>
              <a:gd name="connsiteY129" fmla="*/ 3205804 h 3473999"/>
              <a:gd name="connsiteX130" fmla="*/ 8113267 w 9143998"/>
              <a:gd name="connsiteY130" fmla="*/ 3174006 h 3473999"/>
              <a:gd name="connsiteX131" fmla="*/ 8126221 w 9143998"/>
              <a:gd name="connsiteY131" fmla="*/ 3174006 h 3473999"/>
              <a:gd name="connsiteX132" fmla="*/ 8126221 w 9143998"/>
              <a:gd name="connsiteY132" fmla="*/ 3205298 h 3473999"/>
              <a:gd name="connsiteX133" fmla="*/ 8143366 w 9143998"/>
              <a:gd name="connsiteY133" fmla="*/ 3205298 h 3473999"/>
              <a:gd name="connsiteX134" fmla="*/ 8143366 w 9143998"/>
              <a:gd name="connsiteY134" fmla="*/ 3237096 h 3473999"/>
              <a:gd name="connsiteX135" fmla="*/ 8160638 w 9143998"/>
              <a:gd name="connsiteY135" fmla="*/ 3237096 h 3473999"/>
              <a:gd name="connsiteX136" fmla="*/ 8160638 w 9143998"/>
              <a:gd name="connsiteY136" fmla="*/ 3268894 h 3473999"/>
              <a:gd name="connsiteX137" fmla="*/ 8177910 w 9143998"/>
              <a:gd name="connsiteY137" fmla="*/ 3268894 h 3473999"/>
              <a:gd name="connsiteX138" fmla="*/ 8177910 w 9143998"/>
              <a:gd name="connsiteY138" fmla="*/ 3300693 h 3473999"/>
              <a:gd name="connsiteX139" fmla="*/ 8185149 w 9143998"/>
              <a:gd name="connsiteY139" fmla="*/ 3300693 h 3473999"/>
              <a:gd name="connsiteX140" fmla="*/ 8195181 w 9143998"/>
              <a:gd name="connsiteY140" fmla="*/ 3300693 h 3473999"/>
              <a:gd name="connsiteX141" fmla="*/ 8195181 w 9143998"/>
              <a:gd name="connsiteY141" fmla="*/ 3332491 h 3473999"/>
              <a:gd name="connsiteX142" fmla="*/ 8212327 w 9143998"/>
              <a:gd name="connsiteY142" fmla="*/ 3332491 h 3473999"/>
              <a:gd name="connsiteX143" fmla="*/ 8212327 w 9143998"/>
              <a:gd name="connsiteY143" fmla="*/ 3364289 h 3473999"/>
              <a:gd name="connsiteX144" fmla="*/ 8229599 w 9143998"/>
              <a:gd name="connsiteY144" fmla="*/ 3364289 h 3473999"/>
              <a:gd name="connsiteX145" fmla="*/ 8229599 w 9143998"/>
              <a:gd name="connsiteY145" fmla="*/ 3396214 h 3473999"/>
              <a:gd name="connsiteX146" fmla="*/ 8246743 w 9143998"/>
              <a:gd name="connsiteY146" fmla="*/ 3396214 h 3473999"/>
              <a:gd name="connsiteX147" fmla="*/ 8246743 w 9143998"/>
              <a:gd name="connsiteY147" fmla="*/ 3364289 h 3473999"/>
              <a:gd name="connsiteX148" fmla="*/ 8252586 w 9143998"/>
              <a:gd name="connsiteY148" fmla="*/ 3364289 h 3473999"/>
              <a:gd name="connsiteX149" fmla="*/ 8264016 w 9143998"/>
              <a:gd name="connsiteY149" fmla="*/ 3364289 h 3473999"/>
              <a:gd name="connsiteX150" fmla="*/ 8264016 w 9143998"/>
              <a:gd name="connsiteY150" fmla="*/ 3332491 h 3473999"/>
              <a:gd name="connsiteX151" fmla="*/ 8281161 w 9143998"/>
              <a:gd name="connsiteY151" fmla="*/ 3332491 h 3473999"/>
              <a:gd name="connsiteX152" fmla="*/ 8281161 w 9143998"/>
              <a:gd name="connsiteY152" fmla="*/ 3300693 h 3473999"/>
              <a:gd name="connsiteX153" fmla="*/ 8284590 w 9143998"/>
              <a:gd name="connsiteY153" fmla="*/ 3300693 h 3473999"/>
              <a:gd name="connsiteX154" fmla="*/ 8298433 w 9143998"/>
              <a:gd name="connsiteY154" fmla="*/ 3300693 h 3473999"/>
              <a:gd name="connsiteX155" fmla="*/ 8298433 w 9143998"/>
              <a:gd name="connsiteY155" fmla="*/ 3268894 h 3473999"/>
              <a:gd name="connsiteX156" fmla="*/ 8315578 w 9143998"/>
              <a:gd name="connsiteY156" fmla="*/ 3268894 h 3473999"/>
              <a:gd name="connsiteX157" fmla="*/ 8315578 w 9143998"/>
              <a:gd name="connsiteY157" fmla="*/ 3237096 h 3473999"/>
              <a:gd name="connsiteX158" fmla="*/ 8332850 w 9143998"/>
              <a:gd name="connsiteY158" fmla="*/ 3237096 h 3473999"/>
              <a:gd name="connsiteX159" fmla="*/ 8332850 w 9143998"/>
              <a:gd name="connsiteY159" fmla="*/ 3205298 h 3473999"/>
              <a:gd name="connsiteX160" fmla="*/ 8349994 w 9143998"/>
              <a:gd name="connsiteY160" fmla="*/ 3205298 h 3473999"/>
              <a:gd name="connsiteX161" fmla="*/ 8349994 w 9143998"/>
              <a:gd name="connsiteY161" fmla="*/ 3173500 h 3473999"/>
              <a:gd name="connsiteX162" fmla="*/ 8351646 w 9143998"/>
              <a:gd name="connsiteY162" fmla="*/ 3173500 h 3473999"/>
              <a:gd name="connsiteX163" fmla="*/ 8367267 w 9143998"/>
              <a:gd name="connsiteY163" fmla="*/ 3173500 h 3473999"/>
              <a:gd name="connsiteX164" fmla="*/ 8367267 w 9143998"/>
              <a:gd name="connsiteY164" fmla="*/ 3164125 h 3473999"/>
              <a:gd name="connsiteX165" fmla="*/ 8367267 w 9143998"/>
              <a:gd name="connsiteY165" fmla="*/ 3139801 h 3473999"/>
              <a:gd name="connsiteX166" fmla="*/ 7583804 w 9143998"/>
              <a:gd name="connsiteY166" fmla="*/ 2869579 h 3473999"/>
              <a:gd name="connsiteX167" fmla="*/ 7975599 w 9143998"/>
              <a:gd name="connsiteY167" fmla="*/ 2869579 h 3473999"/>
              <a:gd name="connsiteX168" fmla="*/ 7975599 w 9143998"/>
              <a:gd name="connsiteY168" fmla="*/ 3142208 h 3473999"/>
              <a:gd name="connsiteX169" fmla="*/ 7975599 w 9143998"/>
              <a:gd name="connsiteY169" fmla="*/ 3164125 h 3473999"/>
              <a:gd name="connsiteX170" fmla="*/ 7975599 w 9143998"/>
              <a:gd name="connsiteY170" fmla="*/ 3174006 h 3473999"/>
              <a:gd name="connsiteX171" fmla="*/ 7958454 w 9143998"/>
              <a:gd name="connsiteY171" fmla="*/ 3174006 h 3473999"/>
              <a:gd name="connsiteX172" fmla="*/ 7958454 w 9143998"/>
              <a:gd name="connsiteY172" fmla="*/ 3142208 h 3473999"/>
              <a:gd name="connsiteX173" fmla="*/ 7941181 w 9143998"/>
              <a:gd name="connsiteY173" fmla="*/ 3142208 h 3473999"/>
              <a:gd name="connsiteX174" fmla="*/ 7941181 w 9143998"/>
              <a:gd name="connsiteY174" fmla="*/ 3110410 h 3473999"/>
              <a:gd name="connsiteX175" fmla="*/ 7923910 w 9143998"/>
              <a:gd name="connsiteY175" fmla="*/ 3110410 h 3473999"/>
              <a:gd name="connsiteX176" fmla="*/ 7923910 w 9143998"/>
              <a:gd name="connsiteY176" fmla="*/ 3078612 h 3473999"/>
              <a:gd name="connsiteX177" fmla="*/ 7906765 w 9143998"/>
              <a:gd name="connsiteY177" fmla="*/ 3078612 h 3473999"/>
              <a:gd name="connsiteX178" fmla="*/ 7906765 w 9143998"/>
              <a:gd name="connsiteY178" fmla="*/ 3046813 h 3473999"/>
              <a:gd name="connsiteX179" fmla="*/ 7889492 w 9143998"/>
              <a:gd name="connsiteY179" fmla="*/ 3046813 h 3473999"/>
              <a:gd name="connsiteX180" fmla="*/ 7889492 w 9143998"/>
              <a:gd name="connsiteY180" fmla="*/ 3078612 h 3473999"/>
              <a:gd name="connsiteX181" fmla="*/ 7872221 w 9143998"/>
              <a:gd name="connsiteY181" fmla="*/ 3078612 h 3473999"/>
              <a:gd name="connsiteX182" fmla="*/ 7872221 w 9143998"/>
              <a:gd name="connsiteY182" fmla="*/ 3110410 h 3473999"/>
              <a:gd name="connsiteX183" fmla="*/ 7855076 w 9143998"/>
              <a:gd name="connsiteY183" fmla="*/ 3110410 h 3473999"/>
              <a:gd name="connsiteX184" fmla="*/ 7855076 w 9143998"/>
              <a:gd name="connsiteY184" fmla="*/ 3142208 h 3473999"/>
              <a:gd name="connsiteX185" fmla="*/ 7837804 w 9143998"/>
              <a:gd name="connsiteY185" fmla="*/ 3142208 h 3473999"/>
              <a:gd name="connsiteX186" fmla="*/ 7837804 w 9143998"/>
              <a:gd name="connsiteY186" fmla="*/ 3174006 h 3473999"/>
              <a:gd name="connsiteX187" fmla="*/ 7824977 w 9143998"/>
              <a:gd name="connsiteY187" fmla="*/ 3174006 h 3473999"/>
              <a:gd name="connsiteX188" fmla="*/ 7824977 w 9143998"/>
              <a:gd name="connsiteY188" fmla="*/ 3142715 h 3473999"/>
              <a:gd name="connsiteX189" fmla="*/ 7807705 w 9143998"/>
              <a:gd name="connsiteY189" fmla="*/ 3142715 h 3473999"/>
              <a:gd name="connsiteX190" fmla="*/ 7807705 w 9143998"/>
              <a:gd name="connsiteY190" fmla="*/ 3110916 h 3473999"/>
              <a:gd name="connsiteX191" fmla="*/ 7790560 w 9143998"/>
              <a:gd name="connsiteY191" fmla="*/ 3110916 h 3473999"/>
              <a:gd name="connsiteX192" fmla="*/ 7790560 w 9143998"/>
              <a:gd name="connsiteY192" fmla="*/ 3079118 h 3473999"/>
              <a:gd name="connsiteX193" fmla="*/ 7773288 w 9143998"/>
              <a:gd name="connsiteY193" fmla="*/ 3079118 h 3473999"/>
              <a:gd name="connsiteX194" fmla="*/ 7773288 w 9143998"/>
              <a:gd name="connsiteY194" fmla="*/ 3047320 h 3473999"/>
              <a:gd name="connsiteX195" fmla="*/ 7765922 w 9143998"/>
              <a:gd name="connsiteY195" fmla="*/ 3047320 h 3473999"/>
              <a:gd name="connsiteX196" fmla="*/ 7756016 w 9143998"/>
              <a:gd name="connsiteY196" fmla="*/ 3047320 h 3473999"/>
              <a:gd name="connsiteX197" fmla="*/ 7756016 w 9143998"/>
              <a:gd name="connsiteY197" fmla="*/ 3015522 h 3473999"/>
              <a:gd name="connsiteX198" fmla="*/ 7738871 w 9143998"/>
              <a:gd name="connsiteY198" fmla="*/ 3015522 h 3473999"/>
              <a:gd name="connsiteX199" fmla="*/ 7738871 w 9143998"/>
              <a:gd name="connsiteY199" fmla="*/ 2983723 h 3473999"/>
              <a:gd name="connsiteX200" fmla="*/ 7721599 w 9143998"/>
              <a:gd name="connsiteY200" fmla="*/ 2983723 h 3473999"/>
              <a:gd name="connsiteX201" fmla="*/ 7721599 w 9143998"/>
              <a:gd name="connsiteY201" fmla="*/ 2951925 h 3473999"/>
              <a:gd name="connsiteX202" fmla="*/ 7704327 w 9143998"/>
              <a:gd name="connsiteY202" fmla="*/ 2951925 h 3473999"/>
              <a:gd name="connsiteX203" fmla="*/ 7704327 w 9143998"/>
              <a:gd name="connsiteY203" fmla="*/ 2983723 h 3473999"/>
              <a:gd name="connsiteX204" fmla="*/ 7698485 w 9143998"/>
              <a:gd name="connsiteY204" fmla="*/ 2983723 h 3473999"/>
              <a:gd name="connsiteX205" fmla="*/ 7687181 w 9143998"/>
              <a:gd name="connsiteY205" fmla="*/ 2983723 h 3473999"/>
              <a:gd name="connsiteX206" fmla="*/ 7687181 w 9143998"/>
              <a:gd name="connsiteY206" fmla="*/ 3015522 h 3473999"/>
              <a:gd name="connsiteX207" fmla="*/ 7669910 w 9143998"/>
              <a:gd name="connsiteY207" fmla="*/ 3015522 h 3473999"/>
              <a:gd name="connsiteX208" fmla="*/ 7669910 w 9143998"/>
              <a:gd name="connsiteY208" fmla="*/ 3047320 h 3473999"/>
              <a:gd name="connsiteX209" fmla="*/ 7666480 w 9143998"/>
              <a:gd name="connsiteY209" fmla="*/ 3047320 h 3473999"/>
              <a:gd name="connsiteX210" fmla="*/ 7652765 w 9143998"/>
              <a:gd name="connsiteY210" fmla="*/ 3047320 h 3473999"/>
              <a:gd name="connsiteX211" fmla="*/ 7652765 w 9143998"/>
              <a:gd name="connsiteY211" fmla="*/ 3079118 h 3473999"/>
              <a:gd name="connsiteX212" fmla="*/ 7635492 w 9143998"/>
              <a:gd name="connsiteY212" fmla="*/ 3079118 h 3473999"/>
              <a:gd name="connsiteX213" fmla="*/ 7635492 w 9143998"/>
              <a:gd name="connsiteY213" fmla="*/ 3110916 h 3473999"/>
              <a:gd name="connsiteX214" fmla="*/ 7618348 w 9143998"/>
              <a:gd name="connsiteY214" fmla="*/ 3110916 h 3473999"/>
              <a:gd name="connsiteX215" fmla="*/ 7618348 w 9143998"/>
              <a:gd name="connsiteY215" fmla="*/ 3142715 h 3473999"/>
              <a:gd name="connsiteX216" fmla="*/ 7601076 w 9143998"/>
              <a:gd name="connsiteY216" fmla="*/ 3142715 h 3473999"/>
              <a:gd name="connsiteX217" fmla="*/ 7601076 w 9143998"/>
              <a:gd name="connsiteY217" fmla="*/ 3174513 h 3473999"/>
              <a:gd name="connsiteX218" fmla="*/ 7599552 w 9143998"/>
              <a:gd name="connsiteY218" fmla="*/ 3174513 h 3473999"/>
              <a:gd name="connsiteX219" fmla="*/ 7583804 w 9143998"/>
              <a:gd name="connsiteY219" fmla="*/ 3174513 h 3473999"/>
              <a:gd name="connsiteX220" fmla="*/ 7583804 w 9143998"/>
              <a:gd name="connsiteY220" fmla="*/ 3184014 h 3473999"/>
              <a:gd name="connsiteX221" fmla="*/ 7583804 w 9143998"/>
              <a:gd name="connsiteY221" fmla="*/ 3208212 h 3473999"/>
              <a:gd name="connsiteX222" fmla="*/ 7583804 w 9143998"/>
              <a:gd name="connsiteY222" fmla="*/ 3473999 h 3473999"/>
              <a:gd name="connsiteX223" fmla="*/ 7192136 w 9143998"/>
              <a:gd name="connsiteY223" fmla="*/ 3473999 h 3473999"/>
              <a:gd name="connsiteX224" fmla="*/ 7192136 w 9143998"/>
              <a:gd name="connsiteY224" fmla="*/ 3205804 h 3473999"/>
              <a:gd name="connsiteX225" fmla="*/ 7192136 w 9143998"/>
              <a:gd name="connsiteY225" fmla="*/ 3184014 h 3473999"/>
              <a:gd name="connsiteX226" fmla="*/ 7192136 w 9143998"/>
              <a:gd name="connsiteY226" fmla="*/ 3174006 h 3473999"/>
              <a:gd name="connsiteX227" fmla="*/ 7209280 w 9143998"/>
              <a:gd name="connsiteY227" fmla="*/ 3174006 h 3473999"/>
              <a:gd name="connsiteX228" fmla="*/ 7209280 w 9143998"/>
              <a:gd name="connsiteY228" fmla="*/ 3205804 h 3473999"/>
              <a:gd name="connsiteX229" fmla="*/ 7226553 w 9143998"/>
              <a:gd name="connsiteY229" fmla="*/ 3205804 h 3473999"/>
              <a:gd name="connsiteX230" fmla="*/ 7226553 w 9143998"/>
              <a:gd name="connsiteY230" fmla="*/ 3237603 h 3473999"/>
              <a:gd name="connsiteX231" fmla="*/ 7243698 w 9143998"/>
              <a:gd name="connsiteY231" fmla="*/ 3237603 h 3473999"/>
              <a:gd name="connsiteX232" fmla="*/ 7243698 w 9143998"/>
              <a:gd name="connsiteY232" fmla="*/ 3269401 h 3473999"/>
              <a:gd name="connsiteX233" fmla="*/ 7260969 w 9143998"/>
              <a:gd name="connsiteY233" fmla="*/ 3269401 h 3473999"/>
              <a:gd name="connsiteX234" fmla="*/ 7260969 w 9143998"/>
              <a:gd name="connsiteY234" fmla="*/ 3301199 h 3473999"/>
              <a:gd name="connsiteX235" fmla="*/ 7278115 w 9143998"/>
              <a:gd name="connsiteY235" fmla="*/ 3301199 h 3473999"/>
              <a:gd name="connsiteX236" fmla="*/ 7278115 w 9143998"/>
              <a:gd name="connsiteY236" fmla="*/ 3269401 h 3473999"/>
              <a:gd name="connsiteX237" fmla="*/ 7295387 w 9143998"/>
              <a:gd name="connsiteY237" fmla="*/ 3269401 h 3473999"/>
              <a:gd name="connsiteX238" fmla="*/ 7295387 w 9143998"/>
              <a:gd name="connsiteY238" fmla="*/ 3237603 h 3473999"/>
              <a:gd name="connsiteX239" fmla="*/ 7312531 w 9143998"/>
              <a:gd name="connsiteY239" fmla="*/ 3237603 h 3473999"/>
              <a:gd name="connsiteX240" fmla="*/ 7312531 w 9143998"/>
              <a:gd name="connsiteY240" fmla="*/ 3205804 h 3473999"/>
              <a:gd name="connsiteX241" fmla="*/ 7329804 w 9143998"/>
              <a:gd name="connsiteY241" fmla="*/ 3205804 h 3473999"/>
              <a:gd name="connsiteX242" fmla="*/ 7329804 w 9143998"/>
              <a:gd name="connsiteY242" fmla="*/ 3174006 h 3473999"/>
              <a:gd name="connsiteX243" fmla="*/ 7342758 w 9143998"/>
              <a:gd name="connsiteY243" fmla="*/ 3174006 h 3473999"/>
              <a:gd name="connsiteX244" fmla="*/ 7342758 w 9143998"/>
              <a:gd name="connsiteY244" fmla="*/ 3205298 h 3473999"/>
              <a:gd name="connsiteX245" fmla="*/ 7359903 w 9143998"/>
              <a:gd name="connsiteY245" fmla="*/ 3205298 h 3473999"/>
              <a:gd name="connsiteX246" fmla="*/ 7359903 w 9143998"/>
              <a:gd name="connsiteY246" fmla="*/ 3237096 h 3473999"/>
              <a:gd name="connsiteX247" fmla="*/ 7377175 w 9143998"/>
              <a:gd name="connsiteY247" fmla="*/ 3237096 h 3473999"/>
              <a:gd name="connsiteX248" fmla="*/ 7377175 w 9143998"/>
              <a:gd name="connsiteY248" fmla="*/ 3268894 h 3473999"/>
              <a:gd name="connsiteX249" fmla="*/ 7394447 w 9143998"/>
              <a:gd name="connsiteY249" fmla="*/ 3268894 h 3473999"/>
              <a:gd name="connsiteX250" fmla="*/ 7394447 w 9143998"/>
              <a:gd name="connsiteY250" fmla="*/ 3300693 h 3473999"/>
              <a:gd name="connsiteX251" fmla="*/ 7401686 w 9143998"/>
              <a:gd name="connsiteY251" fmla="*/ 3300693 h 3473999"/>
              <a:gd name="connsiteX252" fmla="*/ 7411592 w 9143998"/>
              <a:gd name="connsiteY252" fmla="*/ 3300693 h 3473999"/>
              <a:gd name="connsiteX253" fmla="*/ 7411592 w 9143998"/>
              <a:gd name="connsiteY253" fmla="*/ 3332491 h 3473999"/>
              <a:gd name="connsiteX254" fmla="*/ 7428737 w 9143998"/>
              <a:gd name="connsiteY254" fmla="*/ 3332491 h 3473999"/>
              <a:gd name="connsiteX255" fmla="*/ 7428737 w 9143998"/>
              <a:gd name="connsiteY255" fmla="*/ 3364289 h 3473999"/>
              <a:gd name="connsiteX256" fmla="*/ 7446009 w 9143998"/>
              <a:gd name="connsiteY256" fmla="*/ 3364289 h 3473999"/>
              <a:gd name="connsiteX257" fmla="*/ 7446009 w 9143998"/>
              <a:gd name="connsiteY257" fmla="*/ 3396214 h 3473999"/>
              <a:gd name="connsiteX258" fmla="*/ 7463280 w 9143998"/>
              <a:gd name="connsiteY258" fmla="*/ 3396214 h 3473999"/>
              <a:gd name="connsiteX259" fmla="*/ 7463280 w 9143998"/>
              <a:gd name="connsiteY259" fmla="*/ 3364289 h 3473999"/>
              <a:gd name="connsiteX260" fmla="*/ 7469123 w 9143998"/>
              <a:gd name="connsiteY260" fmla="*/ 3364289 h 3473999"/>
              <a:gd name="connsiteX261" fmla="*/ 7480426 w 9143998"/>
              <a:gd name="connsiteY261" fmla="*/ 3364289 h 3473999"/>
              <a:gd name="connsiteX262" fmla="*/ 7480426 w 9143998"/>
              <a:gd name="connsiteY262" fmla="*/ 3332491 h 3473999"/>
              <a:gd name="connsiteX263" fmla="*/ 7497698 w 9143998"/>
              <a:gd name="connsiteY263" fmla="*/ 3332491 h 3473999"/>
              <a:gd name="connsiteX264" fmla="*/ 7497698 w 9143998"/>
              <a:gd name="connsiteY264" fmla="*/ 3300693 h 3473999"/>
              <a:gd name="connsiteX265" fmla="*/ 7501127 w 9143998"/>
              <a:gd name="connsiteY265" fmla="*/ 3300693 h 3473999"/>
              <a:gd name="connsiteX266" fmla="*/ 7514842 w 9143998"/>
              <a:gd name="connsiteY266" fmla="*/ 3300693 h 3473999"/>
              <a:gd name="connsiteX267" fmla="*/ 7514842 w 9143998"/>
              <a:gd name="connsiteY267" fmla="*/ 3268894 h 3473999"/>
              <a:gd name="connsiteX268" fmla="*/ 7532115 w 9143998"/>
              <a:gd name="connsiteY268" fmla="*/ 3268894 h 3473999"/>
              <a:gd name="connsiteX269" fmla="*/ 7532115 w 9143998"/>
              <a:gd name="connsiteY269" fmla="*/ 3237096 h 3473999"/>
              <a:gd name="connsiteX270" fmla="*/ 7549387 w 9143998"/>
              <a:gd name="connsiteY270" fmla="*/ 3237096 h 3473999"/>
              <a:gd name="connsiteX271" fmla="*/ 7549387 w 9143998"/>
              <a:gd name="connsiteY271" fmla="*/ 3205298 h 3473999"/>
              <a:gd name="connsiteX272" fmla="*/ 7566531 w 9143998"/>
              <a:gd name="connsiteY272" fmla="*/ 3205298 h 3473999"/>
              <a:gd name="connsiteX273" fmla="*/ 7566531 w 9143998"/>
              <a:gd name="connsiteY273" fmla="*/ 3173500 h 3473999"/>
              <a:gd name="connsiteX274" fmla="*/ 7568183 w 9143998"/>
              <a:gd name="connsiteY274" fmla="*/ 3173500 h 3473999"/>
              <a:gd name="connsiteX275" fmla="*/ 7583804 w 9143998"/>
              <a:gd name="connsiteY275" fmla="*/ 3173500 h 3473999"/>
              <a:gd name="connsiteX276" fmla="*/ 7583804 w 9143998"/>
              <a:gd name="connsiteY276" fmla="*/ 3164125 h 3473999"/>
              <a:gd name="connsiteX277" fmla="*/ 7583804 w 9143998"/>
              <a:gd name="connsiteY277" fmla="*/ 3139801 h 3473999"/>
              <a:gd name="connsiteX278" fmla="*/ 0 w 9143998"/>
              <a:gd name="connsiteY278" fmla="*/ 0 h 3473999"/>
              <a:gd name="connsiteX279" fmla="*/ 9143998 w 9143998"/>
              <a:gd name="connsiteY279" fmla="*/ 0 h 3473999"/>
              <a:gd name="connsiteX280" fmla="*/ 9143998 w 9143998"/>
              <a:gd name="connsiteY280" fmla="*/ 2260597 h 3473999"/>
              <a:gd name="connsiteX281" fmla="*/ 8759062 w 9143998"/>
              <a:gd name="connsiteY281" fmla="*/ 2260597 h 3473999"/>
              <a:gd name="connsiteX282" fmla="*/ 8759062 w 9143998"/>
              <a:gd name="connsiteY282" fmla="*/ 2533353 h 3473999"/>
              <a:gd name="connsiteX283" fmla="*/ 8759062 w 9143998"/>
              <a:gd name="connsiteY283" fmla="*/ 2555143 h 3473999"/>
              <a:gd name="connsiteX284" fmla="*/ 8759062 w 9143998"/>
              <a:gd name="connsiteY284" fmla="*/ 2565024 h 3473999"/>
              <a:gd name="connsiteX285" fmla="*/ 8776207 w 9143998"/>
              <a:gd name="connsiteY285" fmla="*/ 2565024 h 3473999"/>
              <a:gd name="connsiteX286" fmla="*/ 8776207 w 9143998"/>
              <a:gd name="connsiteY286" fmla="*/ 2596949 h 3473999"/>
              <a:gd name="connsiteX287" fmla="*/ 8793479 w 9143998"/>
              <a:gd name="connsiteY287" fmla="*/ 2596949 h 3473999"/>
              <a:gd name="connsiteX288" fmla="*/ 8793479 w 9143998"/>
              <a:gd name="connsiteY288" fmla="*/ 2628748 h 3473999"/>
              <a:gd name="connsiteX289" fmla="*/ 8810624 w 9143998"/>
              <a:gd name="connsiteY289" fmla="*/ 2628748 h 3473999"/>
              <a:gd name="connsiteX290" fmla="*/ 8810624 w 9143998"/>
              <a:gd name="connsiteY290" fmla="*/ 2660546 h 3473999"/>
              <a:gd name="connsiteX291" fmla="*/ 8827896 w 9143998"/>
              <a:gd name="connsiteY291" fmla="*/ 2660546 h 3473999"/>
              <a:gd name="connsiteX292" fmla="*/ 8827896 w 9143998"/>
              <a:gd name="connsiteY292" fmla="*/ 2692218 h 3473999"/>
              <a:gd name="connsiteX293" fmla="*/ 8845041 w 9143998"/>
              <a:gd name="connsiteY293" fmla="*/ 2692218 h 3473999"/>
              <a:gd name="connsiteX294" fmla="*/ 8845041 w 9143998"/>
              <a:gd name="connsiteY294" fmla="*/ 2660546 h 3473999"/>
              <a:gd name="connsiteX295" fmla="*/ 8862313 w 9143998"/>
              <a:gd name="connsiteY295" fmla="*/ 2660546 h 3473999"/>
              <a:gd name="connsiteX296" fmla="*/ 8862313 w 9143998"/>
              <a:gd name="connsiteY296" fmla="*/ 2628748 h 3473999"/>
              <a:gd name="connsiteX297" fmla="*/ 8879458 w 9143998"/>
              <a:gd name="connsiteY297" fmla="*/ 2628748 h 3473999"/>
              <a:gd name="connsiteX298" fmla="*/ 8879458 w 9143998"/>
              <a:gd name="connsiteY298" fmla="*/ 2596949 h 3473999"/>
              <a:gd name="connsiteX299" fmla="*/ 8896730 w 9143998"/>
              <a:gd name="connsiteY299" fmla="*/ 2596949 h 3473999"/>
              <a:gd name="connsiteX300" fmla="*/ 8896730 w 9143998"/>
              <a:gd name="connsiteY300" fmla="*/ 2565024 h 3473999"/>
              <a:gd name="connsiteX301" fmla="*/ 8909684 w 9143998"/>
              <a:gd name="connsiteY301" fmla="*/ 2565024 h 3473999"/>
              <a:gd name="connsiteX302" fmla="*/ 8909684 w 9143998"/>
              <a:gd name="connsiteY302" fmla="*/ 2596316 h 3473999"/>
              <a:gd name="connsiteX303" fmla="*/ 8926829 w 9143998"/>
              <a:gd name="connsiteY303" fmla="*/ 2596316 h 3473999"/>
              <a:gd name="connsiteX304" fmla="*/ 8926829 w 9143998"/>
              <a:gd name="connsiteY304" fmla="*/ 2628114 h 3473999"/>
              <a:gd name="connsiteX305" fmla="*/ 8944101 w 9143998"/>
              <a:gd name="connsiteY305" fmla="*/ 2628114 h 3473999"/>
              <a:gd name="connsiteX306" fmla="*/ 8944101 w 9143998"/>
              <a:gd name="connsiteY306" fmla="*/ 2660039 h 3473999"/>
              <a:gd name="connsiteX307" fmla="*/ 8961373 w 9143998"/>
              <a:gd name="connsiteY307" fmla="*/ 2660039 h 3473999"/>
              <a:gd name="connsiteX308" fmla="*/ 8961373 w 9143998"/>
              <a:gd name="connsiteY308" fmla="*/ 2691838 h 3473999"/>
              <a:gd name="connsiteX309" fmla="*/ 8968612 w 9143998"/>
              <a:gd name="connsiteY309" fmla="*/ 2691838 h 3473999"/>
              <a:gd name="connsiteX310" fmla="*/ 8978645 w 9143998"/>
              <a:gd name="connsiteY310" fmla="*/ 2691838 h 3473999"/>
              <a:gd name="connsiteX311" fmla="*/ 8978645 w 9143998"/>
              <a:gd name="connsiteY311" fmla="*/ 2723636 h 3473999"/>
              <a:gd name="connsiteX312" fmla="*/ 8995790 w 9143998"/>
              <a:gd name="connsiteY312" fmla="*/ 2723636 h 3473999"/>
              <a:gd name="connsiteX313" fmla="*/ 8995790 w 9143998"/>
              <a:gd name="connsiteY313" fmla="*/ 2755434 h 3473999"/>
              <a:gd name="connsiteX314" fmla="*/ 9013062 w 9143998"/>
              <a:gd name="connsiteY314" fmla="*/ 2755434 h 3473999"/>
              <a:gd name="connsiteX315" fmla="*/ 9013062 w 9143998"/>
              <a:gd name="connsiteY315" fmla="*/ 2787233 h 3473999"/>
              <a:gd name="connsiteX316" fmla="*/ 9030207 w 9143998"/>
              <a:gd name="connsiteY316" fmla="*/ 2787233 h 3473999"/>
              <a:gd name="connsiteX317" fmla="*/ 9030207 w 9143998"/>
              <a:gd name="connsiteY317" fmla="*/ 2755434 h 3473999"/>
              <a:gd name="connsiteX318" fmla="*/ 9036049 w 9143998"/>
              <a:gd name="connsiteY318" fmla="*/ 2755434 h 3473999"/>
              <a:gd name="connsiteX319" fmla="*/ 9047479 w 9143998"/>
              <a:gd name="connsiteY319" fmla="*/ 2755434 h 3473999"/>
              <a:gd name="connsiteX320" fmla="*/ 9047479 w 9143998"/>
              <a:gd name="connsiteY320" fmla="*/ 2723636 h 3473999"/>
              <a:gd name="connsiteX321" fmla="*/ 9064624 w 9143998"/>
              <a:gd name="connsiteY321" fmla="*/ 2723636 h 3473999"/>
              <a:gd name="connsiteX322" fmla="*/ 9064624 w 9143998"/>
              <a:gd name="connsiteY322" fmla="*/ 2691838 h 3473999"/>
              <a:gd name="connsiteX323" fmla="*/ 9068053 w 9143998"/>
              <a:gd name="connsiteY323" fmla="*/ 2691838 h 3473999"/>
              <a:gd name="connsiteX324" fmla="*/ 9081896 w 9143998"/>
              <a:gd name="connsiteY324" fmla="*/ 2691838 h 3473999"/>
              <a:gd name="connsiteX325" fmla="*/ 9081896 w 9143998"/>
              <a:gd name="connsiteY325" fmla="*/ 2660039 h 3473999"/>
              <a:gd name="connsiteX326" fmla="*/ 9099041 w 9143998"/>
              <a:gd name="connsiteY326" fmla="*/ 2660039 h 3473999"/>
              <a:gd name="connsiteX327" fmla="*/ 9099041 w 9143998"/>
              <a:gd name="connsiteY327" fmla="*/ 2628114 h 3473999"/>
              <a:gd name="connsiteX328" fmla="*/ 9116313 w 9143998"/>
              <a:gd name="connsiteY328" fmla="*/ 2628114 h 3473999"/>
              <a:gd name="connsiteX329" fmla="*/ 9116313 w 9143998"/>
              <a:gd name="connsiteY329" fmla="*/ 2596316 h 3473999"/>
              <a:gd name="connsiteX330" fmla="*/ 9133458 w 9143998"/>
              <a:gd name="connsiteY330" fmla="*/ 2596316 h 3473999"/>
              <a:gd name="connsiteX331" fmla="*/ 9133458 w 9143998"/>
              <a:gd name="connsiteY331" fmla="*/ 2564518 h 3473999"/>
              <a:gd name="connsiteX332" fmla="*/ 9135109 w 9143998"/>
              <a:gd name="connsiteY332" fmla="*/ 2564518 h 3473999"/>
              <a:gd name="connsiteX333" fmla="*/ 9143998 w 9143998"/>
              <a:gd name="connsiteY333" fmla="*/ 2564518 h 3473999"/>
              <a:gd name="connsiteX334" fmla="*/ 9143998 w 9143998"/>
              <a:gd name="connsiteY334" fmla="*/ 2869579 h 3473999"/>
              <a:gd name="connsiteX335" fmla="*/ 8759062 w 9143998"/>
              <a:gd name="connsiteY335" fmla="*/ 2869579 h 3473999"/>
              <a:gd name="connsiteX336" fmla="*/ 8759062 w 9143998"/>
              <a:gd name="connsiteY336" fmla="*/ 2596949 h 3473999"/>
              <a:gd name="connsiteX337" fmla="*/ 8759062 w 9143998"/>
              <a:gd name="connsiteY337" fmla="*/ 2575033 h 3473999"/>
              <a:gd name="connsiteX338" fmla="*/ 8759062 w 9143998"/>
              <a:gd name="connsiteY338" fmla="*/ 2565151 h 3473999"/>
              <a:gd name="connsiteX339" fmla="*/ 8741790 w 9143998"/>
              <a:gd name="connsiteY339" fmla="*/ 2565151 h 3473999"/>
              <a:gd name="connsiteX340" fmla="*/ 8741790 w 9143998"/>
              <a:gd name="connsiteY340" fmla="*/ 2533353 h 3473999"/>
              <a:gd name="connsiteX341" fmla="*/ 8724644 w 9143998"/>
              <a:gd name="connsiteY341" fmla="*/ 2533353 h 3473999"/>
              <a:gd name="connsiteX342" fmla="*/ 8724644 w 9143998"/>
              <a:gd name="connsiteY342" fmla="*/ 2501554 h 3473999"/>
              <a:gd name="connsiteX343" fmla="*/ 8707373 w 9143998"/>
              <a:gd name="connsiteY343" fmla="*/ 2501554 h 3473999"/>
              <a:gd name="connsiteX344" fmla="*/ 8707373 w 9143998"/>
              <a:gd name="connsiteY344" fmla="*/ 2469756 h 3473999"/>
              <a:gd name="connsiteX345" fmla="*/ 8690228 w 9143998"/>
              <a:gd name="connsiteY345" fmla="*/ 2469756 h 3473999"/>
              <a:gd name="connsiteX346" fmla="*/ 8690228 w 9143998"/>
              <a:gd name="connsiteY346" fmla="*/ 2437958 h 3473999"/>
              <a:gd name="connsiteX347" fmla="*/ 8672955 w 9143998"/>
              <a:gd name="connsiteY347" fmla="*/ 2437958 h 3473999"/>
              <a:gd name="connsiteX348" fmla="*/ 8672955 w 9143998"/>
              <a:gd name="connsiteY348" fmla="*/ 2469756 h 3473999"/>
              <a:gd name="connsiteX349" fmla="*/ 8655684 w 9143998"/>
              <a:gd name="connsiteY349" fmla="*/ 2469756 h 3473999"/>
              <a:gd name="connsiteX350" fmla="*/ 8655684 w 9143998"/>
              <a:gd name="connsiteY350" fmla="*/ 2501554 h 3473999"/>
              <a:gd name="connsiteX351" fmla="*/ 8638539 w 9143998"/>
              <a:gd name="connsiteY351" fmla="*/ 2501554 h 3473999"/>
              <a:gd name="connsiteX352" fmla="*/ 8638539 w 9143998"/>
              <a:gd name="connsiteY352" fmla="*/ 2533353 h 3473999"/>
              <a:gd name="connsiteX353" fmla="*/ 8621267 w 9143998"/>
              <a:gd name="connsiteY353" fmla="*/ 2533353 h 3473999"/>
              <a:gd name="connsiteX354" fmla="*/ 8621267 w 9143998"/>
              <a:gd name="connsiteY354" fmla="*/ 2565151 h 3473999"/>
              <a:gd name="connsiteX355" fmla="*/ 8608440 w 9143998"/>
              <a:gd name="connsiteY355" fmla="*/ 2565151 h 3473999"/>
              <a:gd name="connsiteX356" fmla="*/ 8608440 w 9143998"/>
              <a:gd name="connsiteY356" fmla="*/ 2533860 h 3473999"/>
              <a:gd name="connsiteX357" fmla="*/ 8591167 w 9143998"/>
              <a:gd name="connsiteY357" fmla="*/ 2533860 h 3473999"/>
              <a:gd name="connsiteX358" fmla="*/ 8591167 w 9143998"/>
              <a:gd name="connsiteY358" fmla="*/ 2502061 h 3473999"/>
              <a:gd name="connsiteX359" fmla="*/ 8573895 w 9143998"/>
              <a:gd name="connsiteY359" fmla="*/ 2502061 h 3473999"/>
              <a:gd name="connsiteX360" fmla="*/ 8573895 w 9143998"/>
              <a:gd name="connsiteY360" fmla="*/ 2470263 h 3473999"/>
              <a:gd name="connsiteX361" fmla="*/ 8556751 w 9143998"/>
              <a:gd name="connsiteY361" fmla="*/ 2470263 h 3473999"/>
              <a:gd name="connsiteX362" fmla="*/ 8556751 w 9143998"/>
              <a:gd name="connsiteY362" fmla="*/ 2438465 h 3473999"/>
              <a:gd name="connsiteX363" fmla="*/ 8549385 w 9143998"/>
              <a:gd name="connsiteY363" fmla="*/ 2438465 h 3473999"/>
              <a:gd name="connsiteX364" fmla="*/ 8539479 w 9143998"/>
              <a:gd name="connsiteY364" fmla="*/ 2438465 h 3473999"/>
              <a:gd name="connsiteX365" fmla="*/ 8539479 w 9143998"/>
              <a:gd name="connsiteY365" fmla="*/ 2406539 h 3473999"/>
              <a:gd name="connsiteX366" fmla="*/ 8522334 w 9143998"/>
              <a:gd name="connsiteY366" fmla="*/ 2406539 h 3473999"/>
              <a:gd name="connsiteX367" fmla="*/ 8522334 w 9143998"/>
              <a:gd name="connsiteY367" fmla="*/ 2374741 h 3473999"/>
              <a:gd name="connsiteX368" fmla="*/ 8505062 w 9143998"/>
              <a:gd name="connsiteY368" fmla="*/ 2374741 h 3473999"/>
              <a:gd name="connsiteX369" fmla="*/ 8505062 w 9143998"/>
              <a:gd name="connsiteY369" fmla="*/ 2342943 h 3473999"/>
              <a:gd name="connsiteX370" fmla="*/ 8487917 w 9143998"/>
              <a:gd name="connsiteY370" fmla="*/ 2342943 h 3473999"/>
              <a:gd name="connsiteX371" fmla="*/ 8487917 w 9143998"/>
              <a:gd name="connsiteY371" fmla="*/ 2374741 h 3473999"/>
              <a:gd name="connsiteX372" fmla="*/ 8481948 w 9143998"/>
              <a:gd name="connsiteY372" fmla="*/ 2374741 h 3473999"/>
              <a:gd name="connsiteX373" fmla="*/ 8470644 w 9143998"/>
              <a:gd name="connsiteY373" fmla="*/ 2374741 h 3473999"/>
              <a:gd name="connsiteX374" fmla="*/ 8470644 w 9143998"/>
              <a:gd name="connsiteY374" fmla="*/ 2406539 h 3473999"/>
              <a:gd name="connsiteX375" fmla="*/ 8453373 w 9143998"/>
              <a:gd name="connsiteY375" fmla="*/ 2406539 h 3473999"/>
              <a:gd name="connsiteX376" fmla="*/ 8453373 w 9143998"/>
              <a:gd name="connsiteY376" fmla="*/ 2438465 h 3473999"/>
              <a:gd name="connsiteX377" fmla="*/ 8449943 w 9143998"/>
              <a:gd name="connsiteY377" fmla="*/ 2438465 h 3473999"/>
              <a:gd name="connsiteX378" fmla="*/ 8436228 w 9143998"/>
              <a:gd name="connsiteY378" fmla="*/ 2438465 h 3473999"/>
              <a:gd name="connsiteX379" fmla="*/ 8436228 w 9143998"/>
              <a:gd name="connsiteY379" fmla="*/ 2470263 h 3473999"/>
              <a:gd name="connsiteX380" fmla="*/ 8418955 w 9143998"/>
              <a:gd name="connsiteY380" fmla="*/ 2470263 h 3473999"/>
              <a:gd name="connsiteX381" fmla="*/ 8418955 w 9143998"/>
              <a:gd name="connsiteY381" fmla="*/ 2502061 h 3473999"/>
              <a:gd name="connsiteX382" fmla="*/ 8401811 w 9143998"/>
              <a:gd name="connsiteY382" fmla="*/ 2502061 h 3473999"/>
              <a:gd name="connsiteX383" fmla="*/ 8401811 w 9143998"/>
              <a:gd name="connsiteY383" fmla="*/ 2533860 h 3473999"/>
              <a:gd name="connsiteX384" fmla="*/ 8384539 w 9143998"/>
              <a:gd name="connsiteY384" fmla="*/ 2533860 h 3473999"/>
              <a:gd name="connsiteX385" fmla="*/ 8384539 w 9143998"/>
              <a:gd name="connsiteY385" fmla="*/ 2565658 h 3473999"/>
              <a:gd name="connsiteX386" fmla="*/ 8383015 w 9143998"/>
              <a:gd name="connsiteY386" fmla="*/ 2565658 h 3473999"/>
              <a:gd name="connsiteX387" fmla="*/ 8367267 w 9143998"/>
              <a:gd name="connsiteY387" fmla="*/ 2565658 h 3473999"/>
              <a:gd name="connsiteX388" fmla="*/ 8367267 w 9143998"/>
              <a:gd name="connsiteY388" fmla="*/ 2575033 h 3473999"/>
              <a:gd name="connsiteX389" fmla="*/ 8367267 w 9143998"/>
              <a:gd name="connsiteY389" fmla="*/ 2599230 h 3473999"/>
              <a:gd name="connsiteX390" fmla="*/ 8367267 w 9143998"/>
              <a:gd name="connsiteY390" fmla="*/ 2869579 h 3473999"/>
              <a:gd name="connsiteX391" fmla="*/ 7975599 w 9143998"/>
              <a:gd name="connsiteY391" fmla="*/ 2869579 h 3473999"/>
              <a:gd name="connsiteX392" fmla="*/ 7975599 w 9143998"/>
              <a:gd name="connsiteY392" fmla="*/ 2596949 h 3473999"/>
              <a:gd name="connsiteX393" fmla="*/ 7975599 w 9143998"/>
              <a:gd name="connsiteY393" fmla="*/ 2575033 h 3473999"/>
              <a:gd name="connsiteX394" fmla="*/ 7975599 w 9143998"/>
              <a:gd name="connsiteY394" fmla="*/ 2565151 h 3473999"/>
              <a:gd name="connsiteX395" fmla="*/ 7958327 w 9143998"/>
              <a:gd name="connsiteY395" fmla="*/ 2565151 h 3473999"/>
              <a:gd name="connsiteX396" fmla="*/ 7958327 w 9143998"/>
              <a:gd name="connsiteY396" fmla="*/ 2533353 h 3473999"/>
              <a:gd name="connsiteX397" fmla="*/ 7941055 w 9143998"/>
              <a:gd name="connsiteY397" fmla="*/ 2533353 h 3473999"/>
              <a:gd name="connsiteX398" fmla="*/ 7941055 w 9143998"/>
              <a:gd name="connsiteY398" fmla="*/ 2501554 h 3473999"/>
              <a:gd name="connsiteX399" fmla="*/ 7923910 w 9143998"/>
              <a:gd name="connsiteY399" fmla="*/ 2501554 h 3473999"/>
              <a:gd name="connsiteX400" fmla="*/ 7923910 w 9143998"/>
              <a:gd name="connsiteY400" fmla="*/ 2469756 h 3473999"/>
              <a:gd name="connsiteX401" fmla="*/ 7906765 w 9143998"/>
              <a:gd name="connsiteY401" fmla="*/ 2469756 h 3473999"/>
              <a:gd name="connsiteX402" fmla="*/ 7906765 w 9143998"/>
              <a:gd name="connsiteY402" fmla="*/ 2437958 h 3473999"/>
              <a:gd name="connsiteX403" fmla="*/ 7889492 w 9143998"/>
              <a:gd name="connsiteY403" fmla="*/ 2437958 h 3473999"/>
              <a:gd name="connsiteX404" fmla="*/ 7889492 w 9143998"/>
              <a:gd name="connsiteY404" fmla="*/ 2469756 h 3473999"/>
              <a:gd name="connsiteX405" fmla="*/ 7872221 w 9143998"/>
              <a:gd name="connsiteY405" fmla="*/ 2469756 h 3473999"/>
              <a:gd name="connsiteX406" fmla="*/ 7872221 w 9143998"/>
              <a:gd name="connsiteY406" fmla="*/ 2501554 h 3473999"/>
              <a:gd name="connsiteX407" fmla="*/ 7855076 w 9143998"/>
              <a:gd name="connsiteY407" fmla="*/ 2501554 h 3473999"/>
              <a:gd name="connsiteX408" fmla="*/ 7855076 w 9143998"/>
              <a:gd name="connsiteY408" fmla="*/ 2533353 h 3473999"/>
              <a:gd name="connsiteX409" fmla="*/ 7837804 w 9143998"/>
              <a:gd name="connsiteY409" fmla="*/ 2533353 h 3473999"/>
              <a:gd name="connsiteX410" fmla="*/ 7837804 w 9143998"/>
              <a:gd name="connsiteY410" fmla="*/ 2565151 h 3473999"/>
              <a:gd name="connsiteX411" fmla="*/ 7824850 w 9143998"/>
              <a:gd name="connsiteY411" fmla="*/ 2565151 h 3473999"/>
              <a:gd name="connsiteX412" fmla="*/ 7824850 w 9143998"/>
              <a:gd name="connsiteY412" fmla="*/ 2533860 h 3473999"/>
              <a:gd name="connsiteX413" fmla="*/ 7807705 w 9143998"/>
              <a:gd name="connsiteY413" fmla="*/ 2533860 h 3473999"/>
              <a:gd name="connsiteX414" fmla="*/ 7807705 w 9143998"/>
              <a:gd name="connsiteY414" fmla="*/ 2502061 h 3473999"/>
              <a:gd name="connsiteX415" fmla="*/ 7790432 w 9143998"/>
              <a:gd name="connsiteY415" fmla="*/ 2502061 h 3473999"/>
              <a:gd name="connsiteX416" fmla="*/ 7790432 w 9143998"/>
              <a:gd name="connsiteY416" fmla="*/ 2470263 h 3473999"/>
              <a:gd name="connsiteX417" fmla="*/ 7773288 w 9143998"/>
              <a:gd name="connsiteY417" fmla="*/ 2470263 h 3473999"/>
              <a:gd name="connsiteX418" fmla="*/ 7773288 w 9143998"/>
              <a:gd name="connsiteY418" fmla="*/ 2438465 h 3473999"/>
              <a:gd name="connsiteX419" fmla="*/ 7765922 w 9143998"/>
              <a:gd name="connsiteY419" fmla="*/ 2438465 h 3473999"/>
              <a:gd name="connsiteX420" fmla="*/ 7756016 w 9143998"/>
              <a:gd name="connsiteY420" fmla="*/ 2438465 h 3473999"/>
              <a:gd name="connsiteX421" fmla="*/ 7756016 w 9143998"/>
              <a:gd name="connsiteY421" fmla="*/ 2406539 h 3473999"/>
              <a:gd name="connsiteX422" fmla="*/ 7738871 w 9143998"/>
              <a:gd name="connsiteY422" fmla="*/ 2406539 h 3473999"/>
              <a:gd name="connsiteX423" fmla="*/ 7738871 w 9143998"/>
              <a:gd name="connsiteY423" fmla="*/ 2374741 h 3473999"/>
              <a:gd name="connsiteX424" fmla="*/ 7721599 w 9143998"/>
              <a:gd name="connsiteY424" fmla="*/ 2374741 h 3473999"/>
              <a:gd name="connsiteX425" fmla="*/ 7721599 w 9143998"/>
              <a:gd name="connsiteY425" fmla="*/ 2342943 h 3473999"/>
              <a:gd name="connsiteX426" fmla="*/ 7704327 w 9143998"/>
              <a:gd name="connsiteY426" fmla="*/ 2342943 h 3473999"/>
              <a:gd name="connsiteX427" fmla="*/ 7704327 w 9143998"/>
              <a:gd name="connsiteY427" fmla="*/ 2374741 h 3473999"/>
              <a:gd name="connsiteX428" fmla="*/ 7698485 w 9143998"/>
              <a:gd name="connsiteY428" fmla="*/ 2374741 h 3473999"/>
              <a:gd name="connsiteX429" fmla="*/ 7687181 w 9143998"/>
              <a:gd name="connsiteY429" fmla="*/ 2374741 h 3473999"/>
              <a:gd name="connsiteX430" fmla="*/ 7687181 w 9143998"/>
              <a:gd name="connsiteY430" fmla="*/ 2406539 h 3473999"/>
              <a:gd name="connsiteX431" fmla="*/ 7669910 w 9143998"/>
              <a:gd name="connsiteY431" fmla="*/ 2406539 h 3473999"/>
              <a:gd name="connsiteX432" fmla="*/ 7669910 w 9143998"/>
              <a:gd name="connsiteY432" fmla="*/ 2438465 h 3473999"/>
              <a:gd name="connsiteX433" fmla="*/ 7666480 w 9143998"/>
              <a:gd name="connsiteY433" fmla="*/ 2438465 h 3473999"/>
              <a:gd name="connsiteX434" fmla="*/ 7652765 w 9143998"/>
              <a:gd name="connsiteY434" fmla="*/ 2438465 h 3473999"/>
              <a:gd name="connsiteX435" fmla="*/ 7652765 w 9143998"/>
              <a:gd name="connsiteY435" fmla="*/ 2470263 h 3473999"/>
              <a:gd name="connsiteX436" fmla="*/ 7635492 w 9143998"/>
              <a:gd name="connsiteY436" fmla="*/ 2470263 h 3473999"/>
              <a:gd name="connsiteX437" fmla="*/ 7635492 w 9143998"/>
              <a:gd name="connsiteY437" fmla="*/ 2502061 h 3473999"/>
              <a:gd name="connsiteX438" fmla="*/ 7618348 w 9143998"/>
              <a:gd name="connsiteY438" fmla="*/ 2502061 h 3473999"/>
              <a:gd name="connsiteX439" fmla="*/ 7618348 w 9143998"/>
              <a:gd name="connsiteY439" fmla="*/ 2533860 h 3473999"/>
              <a:gd name="connsiteX440" fmla="*/ 7601076 w 9143998"/>
              <a:gd name="connsiteY440" fmla="*/ 2533860 h 3473999"/>
              <a:gd name="connsiteX441" fmla="*/ 7601076 w 9143998"/>
              <a:gd name="connsiteY441" fmla="*/ 2565658 h 3473999"/>
              <a:gd name="connsiteX442" fmla="*/ 7599552 w 9143998"/>
              <a:gd name="connsiteY442" fmla="*/ 2565658 h 3473999"/>
              <a:gd name="connsiteX443" fmla="*/ 7583804 w 9143998"/>
              <a:gd name="connsiteY443" fmla="*/ 2565658 h 3473999"/>
              <a:gd name="connsiteX444" fmla="*/ 7583804 w 9143998"/>
              <a:gd name="connsiteY444" fmla="*/ 2575033 h 3473999"/>
              <a:gd name="connsiteX445" fmla="*/ 7583804 w 9143998"/>
              <a:gd name="connsiteY445" fmla="*/ 2599230 h 3473999"/>
              <a:gd name="connsiteX446" fmla="*/ 7583804 w 9143998"/>
              <a:gd name="connsiteY446" fmla="*/ 2869579 h 3473999"/>
              <a:gd name="connsiteX447" fmla="*/ 7192136 w 9143998"/>
              <a:gd name="connsiteY447" fmla="*/ 2869579 h 3473999"/>
              <a:gd name="connsiteX448" fmla="*/ 7192136 w 9143998"/>
              <a:gd name="connsiteY448" fmla="*/ 2596949 h 3473999"/>
              <a:gd name="connsiteX449" fmla="*/ 7192136 w 9143998"/>
              <a:gd name="connsiteY449" fmla="*/ 2575033 h 3473999"/>
              <a:gd name="connsiteX450" fmla="*/ 7192136 w 9143998"/>
              <a:gd name="connsiteY450" fmla="*/ 2565151 h 3473999"/>
              <a:gd name="connsiteX451" fmla="*/ 7174864 w 9143998"/>
              <a:gd name="connsiteY451" fmla="*/ 2565151 h 3473999"/>
              <a:gd name="connsiteX452" fmla="*/ 7174864 w 9143998"/>
              <a:gd name="connsiteY452" fmla="*/ 2533353 h 3473999"/>
              <a:gd name="connsiteX453" fmla="*/ 7157592 w 9143998"/>
              <a:gd name="connsiteY453" fmla="*/ 2533353 h 3473999"/>
              <a:gd name="connsiteX454" fmla="*/ 7157592 w 9143998"/>
              <a:gd name="connsiteY454" fmla="*/ 2501554 h 3473999"/>
              <a:gd name="connsiteX455" fmla="*/ 7140447 w 9143998"/>
              <a:gd name="connsiteY455" fmla="*/ 2501554 h 3473999"/>
              <a:gd name="connsiteX456" fmla="*/ 7140447 w 9143998"/>
              <a:gd name="connsiteY456" fmla="*/ 2469756 h 3473999"/>
              <a:gd name="connsiteX457" fmla="*/ 7123302 w 9143998"/>
              <a:gd name="connsiteY457" fmla="*/ 2469756 h 3473999"/>
              <a:gd name="connsiteX458" fmla="*/ 7123302 w 9143998"/>
              <a:gd name="connsiteY458" fmla="*/ 2437958 h 3473999"/>
              <a:gd name="connsiteX459" fmla="*/ 7106030 w 9143998"/>
              <a:gd name="connsiteY459" fmla="*/ 2437958 h 3473999"/>
              <a:gd name="connsiteX460" fmla="*/ 7106030 w 9143998"/>
              <a:gd name="connsiteY460" fmla="*/ 2469756 h 3473999"/>
              <a:gd name="connsiteX461" fmla="*/ 7088758 w 9143998"/>
              <a:gd name="connsiteY461" fmla="*/ 2469756 h 3473999"/>
              <a:gd name="connsiteX462" fmla="*/ 7088758 w 9143998"/>
              <a:gd name="connsiteY462" fmla="*/ 2501554 h 3473999"/>
              <a:gd name="connsiteX463" fmla="*/ 7071613 w 9143998"/>
              <a:gd name="connsiteY463" fmla="*/ 2501554 h 3473999"/>
              <a:gd name="connsiteX464" fmla="*/ 7071613 w 9143998"/>
              <a:gd name="connsiteY464" fmla="*/ 2533353 h 3473999"/>
              <a:gd name="connsiteX465" fmla="*/ 7054341 w 9143998"/>
              <a:gd name="connsiteY465" fmla="*/ 2533353 h 3473999"/>
              <a:gd name="connsiteX466" fmla="*/ 7054341 w 9143998"/>
              <a:gd name="connsiteY466" fmla="*/ 2565151 h 3473999"/>
              <a:gd name="connsiteX467" fmla="*/ 7041514 w 9143998"/>
              <a:gd name="connsiteY467" fmla="*/ 2565151 h 3473999"/>
              <a:gd name="connsiteX468" fmla="*/ 7041514 w 9143998"/>
              <a:gd name="connsiteY468" fmla="*/ 2533860 h 3473999"/>
              <a:gd name="connsiteX469" fmla="*/ 7024242 w 9143998"/>
              <a:gd name="connsiteY469" fmla="*/ 2533860 h 3473999"/>
              <a:gd name="connsiteX470" fmla="*/ 7024242 w 9143998"/>
              <a:gd name="connsiteY470" fmla="*/ 2502061 h 3473999"/>
              <a:gd name="connsiteX471" fmla="*/ 7006969 w 9143998"/>
              <a:gd name="connsiteY471" fmla="*/ 2502061 h 3473999"/>
              <a:gd name="connsiteX472" fmla="*/ 7006969 w 9143998"/>
              <a:gd name="connsiteY472" fmla="*/ 2470263 h 3473999"/>
              <a:gd name="connsiteX473" fmla="*/ 6989825 w 9143998"/>
              <a:gd name="connsiteY473" fmla="*/ 2470263 h 3473999"/>
              <a:gd name="connsiteX474" fmla="*/ 6989825 w 9143998"/>
              <a:gd name="connsiteY474" fmla="*/ 2438465 h 3473999"/>
              <a:gd name="connsiteX475" fmla="*/ 6982459 w 9143998"/>
              <a:gd name="connsiteY475" fmla="*/ 2438465 h 3473999"/>
              <a:gd name="connsiteX476" fmla="*/ 6972553 w 9143998"/>
              <a:gd name="connsiteY476" fmla="*/ 2438465 h 3473999"/>
              <a:gd name="connsiteX477" fmla="*/ 6972553 w 9143998"/>
              <a:gd name="connsiteY477" fmla="*/ 2406539 h 3473999"/>
              <a:gd name="connsiteX478" fmla="*/ 6955408 w 9143998"/>
              <a:gd name="connsiteY478" fmla="*/ 2406539 h 3473999"/>
              <a:gd name="connsiteX479" fmla="*/ 6955408 w 9143998"/>
              <a:gd name="connsiteY479" fmla="*/ 2374741 h 3473999"/>
              <a:gd name="connsiteX480" fmla="*/ 6938136 w 9143998"/>
              <a:gd name="connsiteY480" fmla="*/ 2374741 h 3473999"/>
              <a:gd name="connsiteX481" fmla="*/ 6938136 w 9143998"/>
              <a:gd name="connsiteY481" fmla="*/ 2342943 h 3473999"/>
              <a:gd name="connsiteX482" fmla="*/ 6920864 w 9143998"/>
              <a:gd name="connsiteY482" fmla="*/ 2342943 h 3473999"/>
              <a:gd name="connsiteX483" fmla="*/ 6920864 w 9143998"/>
              <a:gd name="connsiteY483" fmla="*/ 2374741 h 3473999"/>
              <a:gd name="connsiteX484" fmla="*/ 6915022 w 9143998"/>
              <a:gd name="connsiteY484" fmla="*/ 2374741 h 3473999"/>
              <a:gd name="connsiteX485" fmla="*/ 6903718 w 9143998"/>
              <a:gd name="connsiteY485" fmla="*/ 2374741 h 3473999"/>
              <a:gd name="connsiteX486" fmla="*/ 6903718 w 9143998"/>
              <a:gd name="connsiteY486" fmla="*/ 2406539 h 3473999"/>
              <a:gd name="connsiteX487" fmla="*/ 6886447 w 9143998"/>
              <a:gd name="connsiteY487" fmla="*/ 2406539 h 3473999"/>
              <a:gd name="connsiteX488" fmla="*/ 6886447 w 9143998"/>
              <a:gd name="connsiteY488" fmla="*/ 2438465 h 3473999"/>
              <a:gd name="connsiteX489" fmla="*/ 6883017 w 9143998"/>
              <a:gd name="connsiteY489" fmla="*/ 2438465 h 3473999"/>
              <a:gd name="connsiteX490" fmla="*/ 6869302 w 9143998"/>
              <a:gd name="connsiteY490" fmla="*/ 2438465 h 3473999"/>
              <a:gd name="connsiteX491" fmla="*/ 6869302 w 9143998"/>
              <a:gd name="connsiteY491" fmla="*/ 2470263 h 3473999"/>
              <a:gd name="connsiteX492" fmla="*/ 6852030 w 9143998"/>
              <a:gd name="connsiteY492" fmla="*/ 2470263 h 3473999"/>
              <a:gd name="connsiteX493" fmla="*/ 6852030 w 9143998"/>
              <a:gd name="connsiteY493" fmla="*/ 2502061 h 3473999"/>
              <a:gd name="connsiteX494" fmla="*/ 6834885 w 9143998"/>
              <a:gd name="connsiteY494" fmla="*/ 2502061 h 3473999"/>
              <a:gd name="connsiteX495" fmla="*/ 6834885 w 9143998"/>
              <a:gd name="connsiteY495" fmla="*/ 2533860 h 3473999"/>
              <a:gd name="connsiteX496" fmla="*/ 6817613 w 9143998"/>
              <a:gd name="connsiteY496" fmla="*/ 2533860 h 3473999"/>
              <a:gd name="connsiteX497" fmla="*/ 6817613 w 9143998"/>
              <a:gd name="connsiteY497" fmla="*/ 2565658 h 3473999"/>
              <a:gd name="connsiteX498" fmla="*/ 6816089 w 9143998"/>
              <a:gd name="connsiteY498" fmla="*/ 2565658 h 3473999"/>
              <a:gd name="connsiteX499" fmla="*/ 6800341 w 9143998"/>
              <a:gd name="connsiteY499" fmla="*/ 2565658 h 3473999"/>
              <a:gd name="connsiteX500" fmla="*/ 6800341 w 9143998"/>
              <a:gd name="connsiteY500" fmla="*/ 2575033 h 3473999"/>
              <a:gd name="connsiteX501" fmla="*/ 6800341 w 9143998"/>
              <a:gd name="connsiteY501" fmla="*/ 2599230 h 3473999"/>
              <a:gd name="connsiteX502" fmla="*/ 6800341 w 9143998"/>
              <a:gd name="connsiteY502" fmla="*/ 2869579 h 3473999"/>
              <a:gd name="connsiteX503" fmla="*/ 7192136 w 9143998"/>
              <a:gd name="connsiteY503" fmla="*/ 2869579 h 3473999"/>
              <a:gd name="connsiteX504" fmla="*/ 7192136 w 9143998"/>
              <a:gd name="connsiteY504" fmla="*/ 3142208 h 3473999"/>
              <a:gd name="connsiteX505" fmla="*/ 7192136 w 9143998"/>
              <a:gd name="connsiteY505" fmla="*/ 3164125 h 3473999"/>
              <a:gd name="connsiteX506" fmla="*/ 7192136 w 9143998"/>
              <a:gd name="connsiteY506" fmla="*/ 3174006 h 3473999"/>
              <a:gd name="connsiteX507" fmla="*/ 7174864 w 9143998"/>
              <a:gd name="connsiteY507" fmla="*/ 3174006 h 3473999"/>
              <a:gd name="connsiteX508" fmla="*/ 7174864 w 9143998"/>
              <a:gd name="connsiteY508" fmla="*/ 3142208 h 3473999"/>
              <a:gd name="connsiteX509" fmla="*/ 7157592 w 9143998"/>
              <a:gd name="connsiteY509" fmla="*/ 3142208 h 3473999"/>
              <a:gd name="connsiteX510" fmla="*/ 7157592 w 9143998"/>
              <a:gd name="connsiteY510" fmla="*/ 3110410 h 3473999"/>
              <a:gd name="connsiteX511" fmla="*/ 7140447 w 9143998"/>
              <a:gd name="connsiteY511" fmla="*/ 3110410 h 3473999"/>
              <a:gd name="connsiteX512" fmla="*/ 7140447 w 9143998"/>
              <a:gd name="connsiteY512" fmla="*/ 3078612 h 3473999"/>
              <a:gd name="connsiteX513" fmla="*/ 7123175 w 9143998"/>
              <a:gd name="connsiteY513" fmla="*/ 3078612 h 3473999"/>
              <a:gd name="connsiteX514" fmla="*/ 7123175 w 9143998"/>
              <a:gd name="connsiteY514" fmla="*/ 3046813 h 3473999"/>
              <a:gd name="connsiteX515" fmla="*/ 7106030 w 9143998"/>
              <a:gd name="connsiteY515" fmla="*/ 3046813 h 3473999"/>
              <a:gd name="connsiteX516" fmla="*/ 7106030 w 9143998"/>
              <a:gd name="connsiteY516" fmla="*/ 3078612 h 3473999"/>
              <a:gd name="connsiteX517" fmla="*/ 7088758 w 9143998"/>
              <a:gd name="connsiteY517" fmla="*/ 3078612 h 3473999"/>
              <a:gd name="connsiteX518" fmla="*/ 7088758 w 9143998"/>
              <a:gd name="connsiteY518" fmla="*/ 3110410 h 3473999"/>
              <a:gd name="connsiteX519" fmla="*/ 7071613 w 9143998"/>
              <a:gd name="connsiteY519" fmla="*/ 3110410 h 3473999"/>
              <a:gd name="connsiteX520" fmla="*/ 7071613 w 9143998"/>
              <a:gd name="connsiteY520" fmla="*/ 3142208 h 3473999"/>
              <a:gd name="connsiteX521" fmla="*/ 7054341 w 9143998"/>
              <a:gd name="connsiteY521" fmla="*/ 3142208 h 3473999"/>
              <a:gd name="connsiteX522" fmla="*/ 7054341 w 9143998"/>
              <a:gd name="connsiteY522" fmla="*/ 3174006 h 3473999"/>
              <a:gd name="connsiteX523" fmla="*/ 7041387 w 9143998"/>
              <a:gd name="connsiteY523" fmla="*/ 3174006 h 3473999"/>
              <a:gd name="connsiteX524" fmla="*/ 7041387 w 9143998"/>
              <a:gd name="connsiteY524" fmla="*/ 3142715 h 3473999"/>
              <a:gd name="connsiteX525" fmla="*/ 7024242 w 9143998"/>
              <a:gd name="connsiteY525" fmla="*/ 3142715 h 3473999"/>
              <a:gd name="connsiteX526" fmla="*/ 7024242 w 9143998"/>
              <a:gd name="connsiteY526" fmla="*/ 3110916 h 3473999"/>
              <a:gd name="connsiteX527" fmla="*/ 7006969 w 9143998"/>
              <a:gd name="connsiteY527" fmla="*/ 3110916 h 3473999"/>
              <a:gd name="connsiteX528" fmla="*/ 7006969 w 9143998"/>
              <a:gd name="connsiteY528" fmla="*/ 3079118 h 3473999"/>
              <a:gd name="connsiteX529" fmla="*/ 6989825 w 9143998"/>
              <a:gd name="connsiteY529" fmla="*/ 3079118 h 3473999"/>
              <a:gd name="connsiteX530" fmla="*/ 6989825 w 9143998"/>
              <a:gd name="connsiteY530" fmla="*/ 3047320 h 3473999"/>
              <a:gd name="connsiteX531" fmla="*/ 6982459 w 9143998"/>
              <a:gd name="connsiteY531" fmla="*/ 3047320 h 3473999"/>
              <a:gd name="connsiteX532" fmla="*/ 6972553 w 9143998"/>
              <a:gd name="connsiteY532" fmla="*/ 3047320 h 3473999"/>
              <a:gd name="connsiteX533" fmla="*/ 6972553 w 9143998"/>
              <a:gd name="connsiteY533" fmla="*/ 3015522 h 3473999"/>
              <a:gd name="connsiteX534" fmla="*/ 6955408 w 9143998"/>
              <a:gd name="connsiteY534" fmla="*/ 3015522 h 3473999"/>
              <a:gd name="connsiteX535" fmla="*/ 6955408 w 9143998"/>
              <a:gd name="connsiteY535" fmla="*/ 2983723 h 3473999"/>
              <a:gd name="connsiteX536" fmla="*/ 6938136 w 9143998"/>
              <a:gd name="connsiteY536" fmla="*/ 2983723 h 3473999"/>
              <a:gd name="connsiteX537" fmla="*/ 6938136 w 9143998"/>
              <a:gd name="connsiteY537" fmla="*/ 2951925 h 3473999"/>
              <a:gd name="connsiteX538" fmla="*/ 6920864 w 9143998"/>
              <a:gd name="connsiteY538" fmla="*/ 2951925 h 3473999"/>
              <a:gd name="connsiteX539" fmla="*/ 6920864 w 9143998"/>
              <a:gd name="connsiteY539" fmla="*/ 2983723 h 3473999"/>
              <a:gd name="connsiteX540" fmla="*/ 6915022 w 9143998"/>
              <a:gd name="connsiteY540" fmla="*/ 2983723 h 3473999"/>
              <a:gd name="connsiteX541" fmla="*/ 6903718 w 9143998"/>
              <a:gd name="connsiteY541" fmla="*/ 2983723 h 3473999"/>
              <a:gd name="connsiteX542" fmla="*/ 6903718 w 9143998"/>
              <a:gd name="connsiteY542" fmla="*/ 3015522 h 3473999"/>
              <a:gd name="connsiteX543" fmla="*/ 6886447 w 9143998"/>
              <a:gd name="connsiteY543" fmla="*/ 3015522 h 3473999"/>
              <a:gd name="connsiteX544" fmla="*/ 6886447 w 9143998"/>
              <a:gd name="connsiteY544" fmla="*/ 3047320 h 3473999"/>
              <a:gd name="connsiteX545" fmla="*/ 6883017 w 9143998"/>
              <a:gd name="connsiteY545" fmla="*/ 3047320 h 3473999"/>
              <a:gd name="connsiteX546" fmla="*/ 6869175 w 9143998"/>
              <a:gd name="connsiteY546" fmla="*/ 3047320 h 3473999"/>
              <a:gd name="connsiteX547" fmla="*/ 6869175 w 9143998"/>
              <a:gd name="connsiteY547" fmla="*/ 3079118 h 3473999"/>
              <a:gd name="connsiteX548" fmla="*/ 6852030 w 9143998"/>
              <a:gd name="connsiteY548" fmla="*/ 3079118 h 3473999"/>
              <a:gd name="connsiteX549" fmla="*/ 6852030 w 9143998"/>
              <a:gd name="connsiteY549" fmla="*/ 3110916 h 3473999"/>
              <a:gd name="connsiteX550" fmla="*/ 6834758 w 9143998"/>
              <a:gd name="connsiteY550" fmla="*/ 3110916 h 3473999"/>
              <a:gd name="connsiteX551" fmla="*/ 6834758 w 9143998"/>
              <a:gd name="connsiteY551" fmla="*/ 3142715 h 3473999"/>
              <a:gd name="connsiteX552" fmla="*/ 6817613 w 9143998"/>
              <a:gd name="connsiteY552" fmla="*/ 3142715 h 3473999"/>
              <a:gd name="connsiteX553" fmla="*/ 6817613 w 9143998"/>
              <a:gd name="connsiteY553" fmla="*/ 3174513 h 3473999"/>
              <a:gd name="connsiteX554" fmla="*/ 6815962 w 9143998"/>
              <a:gd name="connsiteY554" fmla="*/ 3174513 h 3473999"/>
              <a:gd name="connsiteX555" fmla="*/ 6800341 w 9143998"/>
              <a:gd name="connsiteY555" fmla="*/ 3174513 h 3473999"/>
              <a:gd name="connsiteX556" fmla="*/ 6800341 w 9143998"/>
              <a:gd name="connsiteY556" fmla="*/ 3184014 h 3473999"/>
              <a:gd name="connsiteX557" fmla="*/ 6800341 w 9143998"/>
              <a:gd name="connsiteY557" fmla="*/ 3208212 h 3473999"/>
              <a:gd name="connsiteX558" fmla="*/ 6800341 w 9143998"/>
              <a:gd name="connsiteY558" fmla="*/ 3473999 h 3473999"/>
              <a:gd name="connsiteX559" fmla="*/ 6408672 w 9143998"/>
              <a:gd name="connsiteY559" fmla="*/ 3473999 h 3473999"/>
              <a:gd name="connsiteX560" fmla="*/ 6408672 w 9143998"/>
              <a:gd name="connsiteY560" fmla="*/ 3205804 h 3473999"/>
              <a:gd name="connsiteX561" fmla="*/ 6408672 w 9143998"/>
              <a:gd name="connsiteY561" fmla="*/ 3184014 h 3473999"/>
              <a:gd name="connsiteX562" fmla="*/ 6408672 w 9143998"/>
              <a:gd name="connsiteY562" fmla="*/ 3174006 h 3473999"/>
              <a:gd name="connsiteX563" fmla="*/ 6425817 w 9143998"/>
              <a:gd name="connsiteY563" fmla="*/ 3174006 h 3473999"/>
              <a:gd name="connsiteX564" fmla="*/ 6425817 w 9143998"/>
              <a:gd name="connsiteY564" fmla="*/ 3205804 h 3473999"/>
              <a:gd name="connsiteX565" fmla="*/ 6443089 w 9143998"/>
              <a:gd name="connsiteY565" fmla="*/ 3205804 h 3473999"/>
              <a:gd name="connsiteX566" fmla="*/ 6443089 w 9143998"/>
              <a:gd name="connsiteY566" fmla="*/ 3237603 h 3473999"/>
              <a:gd name="connsiteX567" fmla="*/ 6460234 w 9143998"/>
              <a:gd name="connsiteY567" fmla="*/ 3237603 h 3473999"/>
              <a:gd name="connsiteX568" fmla="*/ 6460234 w 9143998"/>
              <a:gd name="connsiteY568" fmla="*/ 3269401 h 3473999"/>
              <a:gd name="connsiteX569" fmla="*/ 6477506 w 9143998"/>
              <a:gd name="connsiteY569" fmla="*/ 3269401 h 3473999"/>
              <a:gd name="connsiteX570" fmla="*/ 6477506 w 9143998"/>
              <a:gd name="connsiteY570" fmla="*/ 3301199 h 3473999"/>
              <a:gd name="connsiteX571" fmla="*/ 6494651 w 9143998"/>
              <a:gd name="connsiteY571" fmla="*/ 3301199 h 3473999"/>
              <a:gd name="connsiteX572" fmla="*/ 6494651 w 9143998"/>
              <a:gd name="connsiteY572" fmla="*/ 3269401 h 3473999"/>
              <a:gd name="connsiteX573" fmla="*/ 6511923 w 9143998"/>
              <a:gd name="connsiteY573" fmla="*/ 3269401 h 3473999"/>
              <a:gd name="connsiteX574" fmla="*/ 6511923 w 9143998"/>
              <a:gd name="connsiteY574" fmla="*/ 3237603 h 3473999"/>
              <a:gd name="connsiteX575" fmla="*/ 6529068 w 9143998"/>
              <a:gd name="connsiteY575" fmla="*/ 3237603 h 3473999"/>
              <a:gd name="connsiteX576" fmla="*/ 6529068 w 9143998"/>
              <a:gd name="connsiteY576" fmla="*/ 3205804 h 3473999"/>
              <a:gd name="connsiteX577" fmla="*/ 6546340 w 9143998"/>
              <a:gd name="connsiteY577" fmla="*/ 3205804 h 3473999"/>
              <a:gd name="connsiteX578" fmla="*/ 6546340 w 9143998"/>
              <a:gd name="connsiteY578" fmla="*/ 3174006 h 3473999"/>
              <a:gd name="connsiteX579" fmla="*/ 6559167 w 9143998"/>
              <a:gd name="connsiteY579" fmla="*/ 3174006 h 3473999"/>
              <a:gd name="connsiteX580" fmla="*/ 6559167 w 9143998"/>
              <a:gd name="connsiteY580" fmla="*/ 3205298 h 3473999"/>
              <a:gd name="connsiteX581" fmla="*/ 6576439 w 9143998"/>
              <a:gd name="connsiteY581" fmla="*/ 3205298 h 3473999"/>
              <a:gd name="connsiteX582" fmla="*/ 6576439 w 9143998"/>
              <a:gd name="connsiteY582" fmla="*/ 3237096 h 3473999"/>
              <a:gd name="connsiteX583" fmla="*/ 6593711 w 9143998"/>
              <a:gd name="connsiteY583" fmla="*/ 3237096 h 3473999"/>
              <a:gd name="connsiteX584" fmla="*/ 6593711 w 9143998"/>
              <a:gd name="connsiteY584" fmla="*/ 3268894 h 3473999"/>
              <a:gd name="connsiteX585" fmla="*/ 6610856 w 9143998"/>
              <a:gd name="connsiteY585" fmla="*/ 3268894 h 3473999"/>
              <a:gd name="connsiteX586" fmla="*/ 6610856 w 9143998"/>
              <a:gd name="connsiteY586" fmla="*/ 3300693 h 3473999"/>
              <a:gd name="connsiteX587" fmla="*/ 6618222 w 9143998"/>
              <a:gd name="connsiteY587" fmla="*/ 3300693 h 3473999"/>
              <a:gd name="connsiteX588" fmla="*/ 6628128 w 9143998"/>
              <a:gd name="connsiteY588" fmla="*/ 3300693 h 3473999"/>
              <a:gd name="connsiteX589" fmla="*/ 6628128 w 9143998"/>
              <a:gd name="connsiteY589" fmla="*/ 3332491 h 3473999"/>
              <a:gd name="connsiteX590" fmla="*/ 6645273 w 9143998"/>
              <a:gd name="connsiteY590" fmla="*/ 3332491 h 3473999"/>
              <a:gd name="connsiteX591" fmla="*/ 6645273 w 9143998"/>
              <a:gd name="connsiteY591" fmla="*/ 3364289 h 3473999"/>
              <a:gd name="connsiteX592" fmla="*/ 6662545 w 9143998"/>
              <a:gd name="connsiteY592" fmla="*/ 3364289 h 3473999"/>
              <a:gd name="connsiteX593" fmla="*/ 6662545 w 9143998"/>
              <a:gd name="connsiteY593" fmla="*/ 3396214 h 3473999"/>
              <a:gd name="connsiteX594" fmla="*/ 6679817 w 9143998"/>
              <a:gd name="connsiteY594" fmla="*/ 3396214 h 3473999"/>
              <a:gd name="connsiteX595" fmla="*/ 6679817 w 9143998"/>
              <a:gd name="connsiteY595" fmla="*/ 3364289 h 3473999"/>
              <a:gd name="connsiteX596" fmla="*/ 6685659 w 9143998"/>
              <a:gd name="connsiteY596" fmla="*/ 3364289 h 3473999"/>
              <a:gd name="connsiteX597" fmla="*/ 6696962 w 9143998"/>
              <a:gd name="connsiteY597" fmla="*/ 3364289 h 3473999"/>
              <a:gd name="connsiteX598" fmla="*/ 6696962 w 9143998"/>
              <a:gd name="connsiteY598" fmla="*/ 3332491 h 3473999"/>
              <a:gd name="connsiteX599" fmla="*/ 6714234 w 9143998"/>
              <a:gd name="connsiteY599" fmla="*/ 3332491 h 3473999"/>
              <a:gd name="connsiteX600" fmla="*/ 6714234 w 9143998"/>
              <a:gd name="connsiteY600" fmla="*/ 3300693 h 3473999"/>
              <a:gd name="connsiteX601" fmla="*/ 6717663 w 9143998"/>
              <a:gd name="connsiteY601" fmla="*/ 3300693 h 3473999"/>
              <a:gd name="connsiteX602" fmla="*/ 6731380 w 9143998"/>
              <a:gd name="connsiteY602" fmla="*/ 3300693 h 3473999"/>
              <a:gd name="connsiteX603" fmla="*/ 6731380 w 9143998"/>
              <a:gd name="connsiteY603" fmla="*/ 3268894 h 3473999"/>
              <a:gd name="connsiteX604" fmla="*/ 6748651 w 9143998"/>
              <a:gd name="connsiteY604" fmla="*/ 3268894 h 3473999"/>
              <a:gd name="connsiteX605" fmla="*/ 6748651 w 9143998"/>
              <a:gd name="connsiteY605" fmla="*/ 3237096 h 3473999"/>
              <a:gd name="connsiteX606" fmla="*/ 6765923 w 9143998"/>
              <a:gd name="connsiteY606" fmla="*/ 3237096 h 3473999"/>
              <a:gd name="connsiteX607" fmla="*/ 6765923 w 9143998"/>
              <a:gd name="connsiteY607" fmla="*/ 3205298 h 3473999"/>
              <a:gd name="connsiteX608" fmla="*/ 6783068 w 9143998"/>
              <a:gd name="connsiteY608" fmla="*/ 3205298 h 3473999"/>
              <a:gd name="connsiteX609" fmla="*/ 6783068 w 9143998"/>
              <a:gd name="connsiteY609" fmla="*/ 3173500 h 3473999"/>
              <a:gd name="connsiteX610" fmla="*/ 6784719 w 9143998"/>
              <a:gd name="connsiteY610" fmla="*/ 3173500 h 3473999"/>
              <a:gd name="connsiteX611" fmla="*/ 6800340 w 9143998"/>
              <a:gd name="connsiteY611" fmla="*/ 3173500 h 3473999"/>
              <a:gd name="connsiteX612" fmla="*/ 6800340 w 9143998"/>
              <a:gd name="connsiteY612" fmla="*/ 3164125 h 3473999"/>
              <a:gd name="connsiteX613" fmla="*/ 6800340 w 9143998"/>
              <a:gd name="connsiteY613" fmla="*/ 3139801 h 3473999"/>
              <a:gd name="connsiteX614" fmla="*/ 6800340 w 9143998"/>
              <a:gd name="connsiteY614" fmla="*/ 2869579 h 3473999"/>
              <a:gd name="connsiteX615" fmla="*/ 6408672 w 9143998"/>
              <a:gd name="connsiteY615" fmla="*/ 2869579 h 3473999"/>
              <a:gd name="connsiteX616" fmla="*/ 6408672 w 9143998"/>
              <a:gd name="connsiteY616" fmla="*/ 3142208 h 3473999"/>
              <a:gd name="connsiteX617" fmla="*/ 6408672 w 9143998"/>
              <a:gd name="connsiteY617" fmla="*/ 3164125 h 3473999"/>
              <a:gd name="connsiteX618" fmla="*/ 6408672 w 9143998"/>
              <a:gd name="connsiteY618" fmla="*/ 3174006 h 3473999"/>
              <a:gd name="connsiteX619" fmla="*/ 6391400 w 9143998"/>
              <a:gd name="connsiteY619" fmla="*/ 3174006 h 3473999"/>
              <a:gd name="connsiteX620" fmla="*/ 6391400 w 9143998"/>
              <a:gd name="connsiteY620" fmla="*/ 3142208 h 3473999"/>
              <a:gd name="connsiteX621" fmla="*/ 6374128 w 9143998"/>
              <a:gd name="connsiteY621" fmla="*/ 3142208 h 3473999"/>
              <a:gd name="connsiteX622" fmla="*/ 6374128 w 9143998"/>
              <a:gd name="connsiteY622" fmla="*/ 3110410 h 3473999"/>
              <a:gd name="connsiteX623" fmla="*/ 6356983 w 9143998"/>
              <a:gd name="connsiteY623" fmla="*/ 3110410 h 3473999"/>
              <a:gd name="connsiteX624" fmla="*/ 6356983 w 9143998"/>
              <a:gd name="connsiteY624" fmla="*/ 3078612 h 3473999"/>
              <a:gd name="connsiteX625" fmla="*/ 6339711 w 9143998"/>
              <a:gd name="connsiteY625" fmla="*/ 3078612 h 3473999"/>
              <a:gd name="connsiteX626" fmla="*/ 6339711 w 9143998"/>
              <a:gd name="connsiteY626" fmla="*/ 3046813 h 3473999"/>
              <a:gd name="connsiteX627" fmla="*/ 6322566 w 9143998"/>
              <a:gd name="connsiteY627" fmla="*/ 3046813 h 3473999"/>
              <a:gd name="connsiteX628" fmla="*/ 6322566 w 9143998"/>
              <a:gd name="connsiteY628" fmla="*/ 3078612 h 3473999"/>
              <a:gd name="connsiteX629" fmla="*/ 6305294 w 9143998"/>
              <a:gd name="connsiteY629" fmla="*/ 3078612 h 3473999"/>
              <a:gd name="connsiteX630" fmla="*/ 6305294 w 9143998"/>
              <a:gd name="connsiteY630" fmla="*/ 3110410 h 3473999"/>
              <a:gd name="connsiteX631" fmla="*/ 6288149 w 9143998"/>
              <a:gd name="connsiteY631" fmla="*/ 3110410 h 3473999"/>
              <a:gd name="connsiteX632" fmla="*/ 6288149 w 9143998"/>
              <a:gd name="connsiteY632" fmla="*/ 3142208 h 3473999"/>
              <a:gd name="connsiteX633" fmla="*/ 6270877 w 9143998"/>
              <a:gd name="connsiteY633" fmla="*/ 3142208 h 3473999"/>
              <a:gd name="connsiteX634" fmla="*/ 6270877 w 9143998"/>
              <a:gd name="connsiteY634" fmla="*/ 3174006 h 3473999"/>
              <a:gd name="connsiteX635" fmla="*/ 6257923 w 9143998"/>
              <a:gd name="connsiteY635" fmla="*/ 3174006 h 3473999"/>
              <a:gd name="connsiteX636" fmla="*/ 6257923 w 9143998"/>
              <a:gd name="connsiteY636" fmla="*/ 3142715 h 3473999"/>
              <a:gd name="connsiteX637" fmla="*/ 6240778 w 9143998"/>
              <a:gd name="connsiteY637" fmla="*/ 3142715 h 3473999"/>
              <a:gd name="connsiteX638" fmla="*/ 6240778 w 9143998"/>
              <a:gd name="connsiteY638" fmla="*/ 3110916 h 3473999"/>
              <a:gd name="connsiteX639" fmla="*/ 6223506 w 9143998"/>
              <a:gd name="connsiteY639" fmla="*/ 3110916 h 3473999"/>
              <a:gd name="connsiteX640" fmla="*/ 6223506 w 9143998"/>
              <a:gd name="connsiteY640" fmla="*/ 3079118 h 3473999"/>
              <a:gd name="connsiteX641" fmla="*/ 6206361 w 9143998"/>
              <a:gd name="connsiteY641" fmla="*/ 3079118 h 3473999"/>
              <a:gd name="connsiteX642" fmla="*/ 6206361 w 9143998"/>
              <a:gd name="connsiteY642" fmla="*/ 3047320 h 3473999"/>
              <a:gd name="connsiteX643" fmla="*/ 6198995 w 9143998"/>
              <a:gd name="connsiteY643" fmla="*/ 3047320 h 3473999"/>
              <a:gd name="connsiteX644" fmla="*/ 6189089 w 9143998"/>
              <a:gd name="connsiteY644" fmla="*/ 3047320 h 3473999"/>
              <a:gd name="connsiteX645" fmla="*/ 6189089 w 9143998"/>
              <a:gd name="connsiteY645" fmla="*/ 3015522 h 3473999"/>
              <a:gd name="connsiteX646" fmla="*/ 6171944 w 9143998"/>
              <a:gd name="connsiteY646" fmla="*/ 3015522 h 3473999"/>
              <a:gd name="connsiteX647" fmla="*/ 6171944 w 9143998"/>
              <a:gd name="connsiteY647" fmla="*/ 2983723 h 3473999"/>
              <a:gd name="connsiteX648" fmla="*/ 6154672 w 9143998"/>
              <a:gd name="connsiteY648" fmla="*/ 2983723 h 3473999"/>
              <a:gd name="connsiteX649" fmla="*/ 6154672 w 9143998"/>
              <a:gd name="connsiteY649" fmla="*/ 2951925 h 3473999"/>
              <a:gd name="connsiteX650" fmla="*/ 6137400 w 9143998"/>
              <a:gd name="connsiteY650" fmla="*/ 2951925 h 3473999"/>
              <a:gd name="connsiteX651" fmla="*/ 6137400 w 9143998"/>
              <a:gd name="connsiteY651" fmla="*/ 2983723 h 3473999"/>
              <a:gd name="connsiteX652" fmla="*/ 6131558 w 9143998"/>
              <a:gd name="connsiteY652" fmla="*/ 2983723 h 3473999"/>
              <a:gd name="connsiteX653" fmla="*/ 6120255 w 9143998"/>
              <a:gd name="connsiteY653" fmla="*/ 2983723 h 3473999"/>
              <a:gd name="connsiteX654" fmla="*/ 6120255 w 9143998"/>
              <a:gd name="connsiteY654" fmla="*/ 3015522 h 3473999"/>
              <a:gd name="connsiteX655" fmla="*/ 6102983 w 9143998"/>
              <a:gd name="connsiteY655" fmla="*/ 3015522 h 3473999"/>
              <a:gd name="connsiteX656" fmla="*/ 6102983 w 9143998"/>
              <a:gd name="connsiteY656" fmla="*/ 3047320 h 3473999"/>
              <a:gd name="connsiteX657" fmla="*/ 6099554 w 9143998"/>
              <a:gd name="connsiteY657" fmla="*/ 3047320 h 3473999"/>
              <a:gd name="connsiteX658" fmla="*/ 6085711 w 9143998"/>
              <a:gd name="connsiteY658" fmla="*/ 3047320 h 3473999"/>
              <a:gd name="connsiteX659" fmla="*/ 6085711 w 9143998"/>
              <a:gd name="connsiteY659" fmla="*/ 3079118 h 3473999"/>
              <a:gd name="connsiteX660" fmla="*/ 6068566 w 9143998"/>
              <a:gd name="connsiteY660" fmla="*/ 3079118 h 3473999"/>
              <a:gd name="connsiteX661" fmla="*/ 6068566 w 9143998"/>
              <a:gd name="connsiteY661" fmla="*/ 3110916 h 3473999"/>
              <a:gd name="connsiteX662" fmla="*/ 6051294 w 9143998"/>
              <a:gd name="connsiteY662" fmla="*/ 3110916 h 3473999"/>
              <a:gd name="connsiteX663" fmla="*/ 6051294 w 9143998"/>
              <a:gd name="connsiteY663" fmla="*/ 3142715 h 3473999"/>
              <a:gd name="connsiteX664" fmla="*/ 6034149 w 9143998"/>
              <a:gd name="connsiteY664" fmla="*/ 3142715 h 3473999"/>
              <a:gd name="connsiteX665" fmla="*/ 6034149 w 9143998"/>
              <a:gd name="connsiteY665" fmla="*/ 3174513 h 3473999"/>
              <a:gd name="connsiteX666" fmla="*/ 6032498 w 9143998"/>
              <a:gd name="connsiteY666" fmla="*/ 3174513 h 3473999"/>
              <a:gd name="connsiteX667" fmla="*/ 6016877 w 9143998"/>
              <a:gd name="connsiteY667" fmla="*/ 3174513 h 3473999"/>
              <a:gd name="connsiteX668" fmla="*/ 6016877 w 9143998"/>
              <a:gd name="connsiteY668" fmla="*/ 3184014 h 3473999"/>
              <a:gd name="connsiteX669" fmla="*/ 6016877 w 9143998"/>
              <a:gd name="connsiteY669" fmla="*/ 3208212 h 3473999"/>
              <a:gd name="connsiteX670" fmla="*/ 6016877 w 9143998"/>
              <a:gd name="connsiteY670" fmla="*/ 3473999 h 3473999"/>
              <a:gd name="connsiteX671" fmla="*/ 0 w 9143998"/>
              <a:gd name="connsiteY671" fmla="*/ 3473999 h 347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</a:cxnLst>
            <a:rect l="l" t="t" r="r" b="b"/>
            <a:pathLst>
              <a:path w="9143998" h="3473999">
                <a:moveTo>
                  <a:pt x="9133458" y="3173500"/>
                </a:moveTo>
                <a:lnTo>
                  <a:pt x="9135109" y="3173500"/>
                </a:lnTo>
                <a:lnTo>
                  <a:pt x="9143998" y="3173500"/>
                </a:lnTo>
                <a:lnTo>
                  <a:pt x="9143998" y="3473999"/>
                </a:lnTo>
                <a:lnTo>
                  <a:pt x="8759062" y="3473999"/>
                </a:lnTo>
                <a:lnTo>
                  <a:pt x="8759062" y="3205804"/>
                </a:lnTo>
                <a:lnTo>
                  <a:pt x="8759062" y="3184014"/>
                </a:lnTo>
                <a:lnTo>
                  <a:pt x="8759062" y="3174006"/>
                </a:lnTo>
                <a:lnTo>
                  <a:pt x="8776207" y="3174006"/>
                </a:lnTo>
                <a:lnTo>
                  <a:pt x="8776207" y="3205804"/>
                </a:lnTo>
                <a:lnTo>
                  <a:pt x="8793479" y="3205804"/>
                </a:lnTo>
                <a:lnTo>
                  <a:pt x="8793479" y="3237603"/>
                </a:lnTo>
                <a:lnTo>
                  <a:pt x="8810624" y="3237603"/>
                </a:lnTo>
                <a:lnTo>
                  <a:pt x="8810624" y="3269401"/>
                </a:lnTo>
                <a:lnTo>
                  <a:pt x="8827896" y="3269401"/>
                </a:lnTo>
                <a:lnTo>
                  <a:pt x="8827896" y="3301199"/>
                </a:lnTo>
                <a:lnTo>
                  <a:pt x="8845041" y="3301199"/>
                </a:lnTo>
                <a:lnTo>
                  <a:pt x="8845041" y="3269401"/>
                </a:lnTo>
                <a:lnTo>
                  <a:pt x="8862313" y="3269401"/>
                </a:lnTo>
                <a:lnTo>
                  <a:pt x="8862313" y="3237603"/>
                </a:lnTo>
                <a:lnTo>
                  <a:pt x="8879458" y="3237603"/>
                </a:lnTo>
                <a:lnTo>
                  <a:pt x="8879458" y="3205804"/>
                </a:lnTo>
                <a:lnTo>
                  <a:pt x="8896730" y="3205804"/>
                </a:lnTo>
                <a:lnTo>
                  <a:pt x="8896730" y="3174006"/>
                </a:lnTo>
                <a:lnTo>
                  <a:pt x="8909684" y="3174006"/>
                </a:lnTo>
                <a:lnTo>
                  <a:pt x="8909684" y="3205298"/>
                </a:lnTo>
                <a:lnTo>
                  <a:pt x="8926829" y="3205298"/>
                </a:lnTo>
                <a:lnTo>
                  <a:pt x="8926829" y="3237096"/>
                </a:lnTo>
                <a:lnTo>
                  <a:pt x="8944101" y="3237096"/>
                </a:lnTo>
                <a:lnTo>
                  <a:pt x="8944101" y="3268894"/>
                </a:lnTo>
                <a:lnTo>
                  <a:pt x="8961373" y="3268894"/>
                </a:lnTo>
                <a:lnTo>
                  <a:pt x="8961373" y="3300693"/>
                </a:lnTo>
                <a:lnTo>
                  <a:pt x="8968612" y="3300693"/>
                </a:lnTo>
                <a:lnTo>
                  <a:pt x="8978645" y="3300693"/>
                </a:lnTo>
                <a:lnTo>
                  <a:pt x="8978645" y="3332491"/>
                </a:lnTo>
                <a:lnTo>
                  <a:pt x="8995790" y="3332491"/>
                </a:lnTo>
                <a:lnTo>
                  <a:pt x="8995790" y="3364289"/>
                </a:lnTo>
                <a:lnTo>
                  <a:pt x="9013062" y="3364289"/>
                </a:lnTo>
                <a:lnTo>
                  <a:pt x="9013062" y="3396214"/>
                </a:lnTo>
                <a:lnTo>
                  <a:pt x="9030207" y="3396214"/>
                </a:lnTo>
                <a:lnTo>
                  <a:pt x="9030207" y="3364289"/>
                </a:lnTo>
                <a:lnTo>
                  <a:pt x="9036049" y="3364289"/>
                </a:lnTo>
                <a:lnTo>
                  <a:pt x="9047479" y="3364289"/>
                </a:lnTo>
                <a:lnTo>
                  <a:pt x="9047479" y="3332491"/>
                </a:lnTo>
                <a:lnTo>
                  <a:pt x="9064624" y="3332491"/>
                </a:lnTo>
                <a:lnTo>
                  <a:pt x="9064624" y="3300693"/>
                </a:lnTo>
                <a:lnTo>
                  <a:pt x="9068053" y="3300693"/>
                </a:lnTo>
                <a:lnTo>
                  <a:pt x="9081896" y="3300693"/>
                </a:lnTo>
                <a:lnTo>
                  <a:pt x="9081896" y="3268894"/>
                </a:lnTo>
                <a:lnTo>
                  <a:pt x="9099041" y="3268894"/>
                </a:lnTo>
                <a:lnTo>
                  <a:pt x="9099041" y="3237096"/>
                </a:lnTo>
                <a:lnTo>
                  <a:pt x="9116313" y="3237096"/>
                </a:lnTo>
                <a:lnTo>
                  <a:pt x="9116313" y="3205298"/>
                </a:lnTo>
                <a:lnTo>
                  <a:pt x="9133458" y="3205298"/>
                </a:lnTo>
                <a:close/>
                <a:moveTo>
                  <a:pt x="8367267" y="2869579"/>
                </a:moveTo>
                <a:lnTo>
                  <a:pt x="8759062" y="2869579"/>
                </a:lnTo>
                <a:lnTo>
                  <a:pt x="8759062" y="3142208"/>
                </a:lnTo>
                <a:lnTo>
                  <a:pt x="8759062" y="3164125"/>
                </a:lnTo>
                <a:lnTo>
                  <a:pt x="8759062" y="3174006"/>
                </a:lnTo>
                <a:lnTo>
                  <a:pt x="8741790" y="3174006"/>
                </a:lnTo>
                <a:lnTo>
                  <a:pt x="8741790" y="3142208"/>
                </a:lnTo>
                <a:lnTo>
                  <a:pt x="8724644" y="3142208"/>
                </a:lnTo>
                <a:lnTo>
                  <a:pt x="8724644" y="3110409"/>
                </a:lnTo>
                <a:lnTo>
                  <a:pt x="8707373" y="3110409"/>
                </a:lnTo>
                <a:lnTo>
                  <a:pt x="8707373" y="3078611"/>
                </a:lnTo>
                <a:lnTo>
                  <a:pt x="8690228" y="3078611"/>
                </a:lnTo>
                <a:lnTo>
                  <a:pt x="8690228" y="3046813"/>
                </a:lnTo>
                <a:lnTo>
                  <a:pt x="8672955" y="3046813"/>
                </a:lnTo>
                <a:lnTo>
                  <a:pt x="8672955" y="3078611"/>
                </a:lnTo>
                <a:lnTo>
                  <a:pt x="8655684" y="3078611"/>
                </a:lnTo>
                <a:lnTo>
                  <a:pt x="8655684" y="3110409"/>
                </a:lnTo>
                <a:lnTo>
                  <a:pt x="8638539" y="3110409"/>
                </a:lnTo>
                <a:lnTo>
                  <a:pt x="8638539" y="3142208"/>
                </a:lnTo>
                <a:lnTo>
                  <a:pt x="8621267" y="3142208"/>
                </a:lnTo>
                <a:lnTo>
                  <a:pt x="8621267" y="3174006"/>
                </a:lnTo>
                <a:lnTo>
                  <a:pt x="8608440" y="3174006"/>
                </a:lnTo>
                <a:lnTo>
                  <a:pt x="8608440" y="3142715"/>
                </a:lnTo>
                <a:lnTo>
                  <a:pt x="8591167" y="3142715"/>
                </a:lnTo>
                <a:lnTo>
                  <a:pt x="8591167" y="3110916"/>
                </a:lnTo>
                <a:lnTo>
                  <a:pt x="8574023" y="3110916"/>
                </a:lnTo>
                <a:lnTo>
                  <a:pt x="8574023" y="3079118"/>
                </a:lnTo>
                <a:lnTo>
                  <a:pt x="8556751" y="3079118"/>
                </a:lnTo>
                <a:lnTo>
                  <a:pt x="8556751" y="3047320"/>
                </a:lnTo>
                <a:lnTo>
                  <a:pt x="8549385" y="3047320"/>
                </a:lnTo>
                <a:lnTo>
                  <a:pt x="8539479" y="3047320"/>
                </a:lnTo>
                <a:lnTo>
                  <a:pt x="8539479" y="3015521"/>
                </a:lnTo>
                <a:lnTo>
                  <a:pt x="8522334" y="3015521"/>
                </a:lnTo>
                <a:lnTo>
                  <a:pt x="8522334" y="2983723"/>
                </a:lnTo>
                <a:lnTo>
                  <a:pt x="8505062" y="2983723"/>
                </a:lnTo>
                <a:lnTo>
                  <a:pt x="8505062" y="2951925"/>
                </a:lnTo>
                <a:lnTo>
                  <a:pt x="8487790" y="2951925"/>
                </a:lnTo>
                <a:lnTo>
                  <a:pt x="8487790" y="2983723"/>
                </a:lnTo>
                <a:lnTo>
                  <a:pt x="8481948" y="2983723"/>
                </a:lnTo>
                <a:lnTo>
                  <a:pt x="8470644" y="2983723"/>
                </a:lnTo>
                <a:lnTo>
                  <a:pt x="8470644" y="3015521"/>
                </a:lnTo>
                <a:lnTo>
                  <a:pt x="8453373" y="3015521"/>
                </a:lnTo>
                <a:lnTo>
                  <a:pt x="8453373" y="3047320"/>
                </a:lnTo>
                <a:lnTo>
                  <a:pt x="8449943" y="3047320"/>
                </a:lnTo>
                <a:lnTo>
                  <a:pt x="8436228" y="3047320"/>
                </a:lnTo>
                <a:lnTo>
                  <a:pt x="8436228" y="3079118"/>
                </a:lnTo>
                <a:lnTo>
                  <a:pt x="8418955" y="3079118"/>
                </a:lnTo>
                <a:lnTo>
                  <a:pt x="8418955" y="3110916"/>
                </a:lnTo>
                <a:lnTo>
                  <a:pt x="8401811" y="3110916"/>
                </a:lnTo>
                <a:lnTo>
                  <a:pt x="8401811" y="3142715"/>
                </a:lnTo>
                <a:lnTo>
                  <a:pt x="8384539" y="3142715"/>
                </a:lnTo>
                <a:lnTo>
                  <a:pt x="8384539" y="3174513"/>
                </a:lnTo>
                <a:lnTo>
                  <a:pt x="8383015" y="3174513"/>
                </a:lnTo>
                <a:lnTo>
                  <a:pt x="8367267" y="3174513"/>
                </a:lnTo>
                <a:lnTo>
                  <a:pt x="8367267" y="3184014"/>
                </a:lnTo>
                <a:lnTo>
                  <a:pt x="8367267" y="3208211"/>
                </a:lnTo>
                <a:lnTo>
                  <a:pt x="8367267" y="3473999"/>
                </a:lnTo>
                <a:lnTo>
                  <a:pt x="7975599" y="3473999"/>
                </a:lnTo>
                <a:lnTo>
                  <a:pt x="7975599" y="3205804"/>
                </a:lnTo>
                <a:lnTo>
                  <a:pt x="7975599" y="3184014"/>
                </a:lnTo>
                <a:lnTo>
                  <a:pt x="7975599" y="3174006"/>
                </a:lnTo>
                <a:lnTo>
                  <a:pt x="7992743" y="3174006"/>
                </a:lnTo>
                <a:lnTo>
                  <a:pt x="7992743" y="3205804"/>
                </a:lnTo>
                <a:lnTo>
                  <a:pt x="8010016" y="3205804"/>
                </a:lnTo>
                <a:lnTo>
                  <a:pt x="8010016" y="3237603"/>
                </a:lnTo>
                <a:lnTo>
                  <a:pt x="8027161" y="3237603"/>
                </a:lnTo>
                <a:lnTo>
                  <a:pt x="8027161" y="3269401"/>
                </a:lnTo>
                <a:lnTo>
                  <a:pt x="8044432" y="3269401"/>
                </a:lnTo>
                <a:lnTo>
                  <a:pt x="8044432" y="3301199"/>
                </a:lnTo>
                <a:lnTo>
                  <a:pt x="8061578" y="3301199"/>
                </a:lnTo>
                <a:lnTo>
                  <a:pt x="8061578" y="3269401"/>
                </a:lnTo>
                <a:lnTo>
                  <a:pt x="8078850" y="3269401"/>
                </a:lnTo>
                <a:lnTo>
                  <a:pt x="8078850" y="3237603"/>
                </a:lnTo>
                <a:lnTo>
                  <a:pt x="8095994" y="3237603"/>
                </a:lnTo>
                <a:lnTo>
                  <a:pt x="8095994" y="3205804"/>
                </a:lnTo>
                <a:lnTo>
                  <a:pt x="8113267" y="3205804"/>
                </a:lnTo>
                <a:lnTo>
                  <a:pt x="8113267" y="3174006"/>
                </a:lnTo>
                <a:lnTo>
                  <a:pt x="8126221" y="3174006"/>
                </a:lnTo>
                <a:lnTo>
                  <a:pt x="8126221" y="3205298"/>
                </a:lnTo>
                <a:lnTo>
                  <a:pt x="8143366" y="3205298"/>
                </a:lnTo>
                <a:lnTo>
                  <a:pt x="8143366" y="3237096"/>
                </a:lnTo>
                <a:lnTo>
                  <a:pt x="8160638" y="3237096"/>
                </a:lnTo>
                <a:lnTo>
                  <a:pt x="8160638" y="3268894"/>
                </a:lnTo>
                <a:lnTo>
                  <a:pt x="8177910" y="3268894"/>
                </a:lnTo>
                <a:lnTo>
                  <a:pt x="8177910" y="3300693"/>
                </a:lnTo>
                <a:lnTo>
                  <a:pt x="8185149" y="3300693"/>
                </a:lnTo>
                <a:lnTo>
                  <a:pt x="8195181" y="3300693"/>
                </a:lnTo>
                <a:lnTo>
                  <a:pt x="8195181" y="3332491"/>
                </a:lnTo>
                <a:lnTo>
                  <a:pt x="8212327" y="3332491"/>
                </a:lnTo>
                <a:lnTo>
                  <a:pt x="8212327" y="3364289"/>
                </a:lnTo>
                <a:lnTo>
                  <a:pt x="8229599" y="3364289"/>
                </a:lnTo>
                <a:lnTo>
                  <a:pt x="8229599" y="3396214"/>
                </a:lnTo>
                <a:lnTo>
                  <a:pt x="8246743" y="3396214"/>
                </a:lnTo>
                <a:lnTo>
                  <a:pt x="8246743" y="3364289"/>
                </a:lnTo>
                <a:lnTo>
                  <a:pt x="8252586" y="3364289"/>
                </a:lnTo>
                <a:lnTo>
                  <a:pt x="8264016" y="3364289"/>
                </a:lnTo>
                <a:lnTo>
                  <a:pt x="8264016" y="3332491"/>
                </a:lnTo>
                <a:lnTo>
                  <a:pt x="8281161" y="3332491"/>
                </a:lnTo>
                <a:lnTo>
                  <a:pt x="8281161" y="3300693"/>
                </a:lnTo>
                <a:lnTo>
                  <a:pt x="8284590" y="3300693"/>
                </a:lnTo>
                <a:lnTo>
                  <a:pt x="8298433" y="3300693"/>
                </a:lnTo>
                <a:lnTo>
                  <a:pt x="8298433" y="3268894"/>
                </a:lnTo>
                <a:lnTo>
                  <a:pt x="8315578" y="3268894"/>
                </a:lnTo>
                <a:lnTo>
                  <a:pt x="8315578" y="3237096"/>
                </a:lnTo>
                <a:lnTo>
                  <a:pt x="8332850" y="3237096"/>
                </a:lnTo>
                <a:lnTo>
                  <a:pt x="8332850" y="3205298"/>
                </a:lnTo>
                <a:lnTo>
                  <a:pt x="8349994" y="3205298"/>
                </a:lnTo>
                <a:lnTo>
                  <a:pt x="8349994" y="3173500"/>
                </a:lnTo>
                <a:lnTo>
                  <a:pt x="8351646" y="3173500"/>
                </a:lnTo>
                <a:lnTo>
                  <a:pt x="8367267" y="3173500"/>
                </a:lnTo>
                <a:lnTo>
                  <a:pt x="8367267" y="3164125"/>
                </a:lnTo>
                <a:lnTo>
                  <a:pt x="8367267" y="3139801"/>
                </a:lnTo>
                <a:close/>
                <a:moveTo>
                  <a:pt x="7583804" y="2869579"/>
                </a:moveTo>
                <a:lnTo>
                  <a:pt x="7975599" y="2869579"/>
                </a:lnTo>
                <a:lnTo>
                  <a:pt x="7975599" y="3142208"/>
                </a:lnTo>
                <a:lnTo>
                  <a:pt x="7975599" y="3164125"/>
                </a:lnTo>
                <a:lnTo>
                  <a:pt x="7975599" y="3174006"/>
                </a:lnTo>
                <a:lnTo>
                  <a:pt x="7958454" y="3174006"/>
                </a:lnTo>
                <a:lnTo>
                  <a:pt x="7958454" y="3142208"/>
                </a:lnTo>
                <a:lnTo>
                  <a:pt x="7941181" y="3142208"/>
                </a:lnTo>
                <a:lnTo>
                  <a:pt x="7941181" y="3110410"/>
                </a:lnTo>
                <a:lnTo>
                  <a:pt x="7923910" y="3110410"/>
                </a:lnTo>
                <a:lnTo>
                  <a:pt x="7923910" y="3078612"/>
                </a:lnTo>
                <a:lnTo>
                  <a:pt x="7906765" y="3078612"/>
                </a:lnTo>
                <a:lnTo>
                  <a:pt x="7906765" y="3046813"/>
                </a:lnTo>
                <a:lnTo>
                  <a:pt x="7889492" y="3046813"/>
                </a:lnTo>
                <a:lnTo>
                  <a:pt x="7889492" y="3078612"/>
                </a:lnTo>
                <a:lnTo>
                  <a:pt x="7872221" y="3078612"/>
                </a:lnTo>
                <a:lnTo>
                  <a:pt x="7872221" y="3110410"/>
                </a:lnTo>
                <a:lnTo>
                  <a:pt x="7855076" y="3110410"/>
                </a:lnTo>
                <a:lnTo>
                  <a:pt x="7855076" y="3142208"/>
                </a:lnTo>
                <a:lnTo>
                  <a:pt x="7837804" y="3142208"/>
                </a:lnTo>
                <a:lnTo>
                  <a:pt x="7837804" y="3174006"/>
                </a:lnTo>
                <a:lnTo>
                  <a:pt x="7824977" y="3174006"/>
                </a:lnTo>
                <a:lnTo>
                  <a:pt x="7824977" y="3142715"/>
                </a:lnTo>
                <a:lnTo>
                  <a:pt x="7807705" y="3142715"/>
                </a:lnTo>
                <a:lnTo>
                  <a:pt x="7807705" y="3110916"/>
                </a:lnTo>
                <a:lnTo>
                  <a:pt x="7790560" y="3110916"/>
                </a:lnTo>
                <a:lnTo>
                  <a:pt x="7790560" y="3079118"/>
                </a:lnTo>
                <a:lnTo>
                  <a:pt x="7773288" y="3079118"/>
                </a:lnTo>
                <a:lnTo>
                  <a:pt x="7773288" y="3047320"/>
                </a:lnTo>
                <a:lnTo>
                  <a:pt x="7765922" y="3047320"/>
                </a:lnTo>
                <a:lnTo>
                  <a:pt x="7756016" y="3047320"/>
                </a:lnTo>
                <a:lnTo>
                  <a:pt x="7756016" y="3015522"/>
                </a:lnTo>
                <a:lnTo>
                  <a:pt x="7738871" y="3015522"/>
                </a:lnTo>
                <a:lnTo>
                  <a:pt x="7738871" y="2983723"/>
                </a:lnTo>
                <a:lnTo>
                  <a:pt x="7721599" y="2983723"/>
                </a:lnTo>
                <a:lnTo>
                  <a:pt x="7721599" y="2951925"/>
                </a:lnTo>
                <a:lnTo>
                  <a:pt x="7704327" y="2951925"/>
                </a:lnTo>
                <a:lnTo>
                  <a:pt x="7704327" y="2983723"/>
                </a:lnTo>
                <a:lnTo>
                  <a:pt x="7698485" y="2983723"/>
                </a:lnTo>
                <a:lnTo>
                  <a:pt x="7687181" y="2983723"/>
                </a:lnTo>
                <a:lnTo>
                  <a:pt x="7687181" y="3015522"/>
                </a:lnTo>
                <a:lnTo>
                  <a:pt x="7669910" y="3015522"/>
                </a:lnTo>
                <a:lnTo>
                  <a:pt x="7669910" y="3047320"/>
                </a:lnTo>
                <a:lnTo>
                  <a:pt x="7666480" y="3047320"/>
                </a:lnTo>
                <a:lnTo>
                  <a:pt x="7652765" y="3047320"/>
                </a:lnTo>
                <a:lnTo>
                  <a:pt x="7652765" y="3079118"/>
                </a:lnTo>
                <a:lnTo>
                  <a:pt x="7635492" y="3079118"/>
                </a:lnTo>
                <a:lnTo>
                  <a:pt x="7635492" y="3110916"/>
                </a:lnTo>
                <a:lnTo>
                  <a:pt x="7618348" y="3110916"/>
                </a:lnTo>
                <a:lnTo>
                  <a:pt x="7618348" y="3142715"/>
                </a:lnTo>
                <a:lnTo>
                  <a:pt x="7601076" y="3142715"/>
                </a:lnTo>
                <a:lnTo>
                  <a:pt x="7601076" y="3174513"/>
                </a:lnTo>
                <a:lnTo>
                  <a:pt x="7599552" y="3174513"/>
                </a:lnTo>
                <a:lnTo>
                  <a:pt x="7583804" y="3174513"/>
                </a:lnTo>
                <a:lnTo>
                  <a:pt x="7583804" y="3184014"/>
                </a:lnTo>
                <a:lnTo>
                  <a:pt x="7583804" y="3208212"/>
                </a:lnTo>
                <a:lnTo>
                  <a:pt x="7583804" y="3473999"/>
                </a:lnTo>
                <a:lnTo>
                  <a:pt x="7192136" y="3473999"/>
                </a:lnTo>
                <a:lnTo>
                  <a:pt x="7192136" y="3205804"/>
                </a:lnTo>
                <a:lnTo>
                  <a:pt x="7192136" y="3184014"/>
                </a:lnTo>
                <a:lnTo>
                  <a:pt x="7192136" y="3174006"/>
                </a:lnTo>
                <a:lnTo>
                  <a:pt x="7209280" y="3174006"/>
                </a:lnTo>
                <a:lnTo>
                  <a:pt x="7209280" y="3205804"/>
                </a:lnTo>
                <a:lnTo>
                  <a:pt x="7226553" y="3205804"/>
                </a:lnTo>
                <a:lnTo>
                  <a:pt x="7226553" y="3237603"/>
                </a:lnTo>
                <a:lnTo>
                  <a:pt x="7243698" y="3237603"/>
                </a:lnTo>
                <a:lnTo>
                  <a:pt x="7243698" y="3269401"/>
                </a:lnTo>
                <a:lnTo>
                  <a:pt x="7260969" y="3269401"/>
                </a:lnTo>
                <a:lnTo>
                  <a:pt x="7260969" y="3301199"/>
                </a:lnTo>
                <a:lnTo>
                  <a:pt x="7278115" y="3301199"/>
                </a:lnTo>
                <a:lnTo>
                  <a:pt x="7278115" y="3269401"/>
                </a:lnTo>
                <a:lnTo>
                  <a:pt x="7295387" y="3269401"/>
                </a:lnTo>
                <a:lnTo>
                  <a:pt x="7295387" y="3237603"/>
                </a:lnTo>
                <a:lnTo>
                  <a:pt x="7312531" y="3237603"/>
                </a:lnTo>
                <a:lnTo>
                  <a:pt x="7312531" y="3205804"/>
                </a:lnTo>
                <a:lnTo>
                  <a:pt x="7329804" y="3205804"/>
                </a:lnTo>
                <a:lnTo>
                  <a:pt x="7329804" y="3174006"/>
                </a:lnTo>
                <a:lnTo>
                  <a:pt x="7342758" y="3174006"/>
                </a:lnTo>
                <a:lnTo>
                  <a:pt x="7342758" y="3205298"/>
                </a:lnTo>
                <a:lnTo>
                  <a:pt x="7359903" y="3205298"/>
                </a:lnTo>
                <a:lnTo>
                  <a:pt x="7359903" y="3237096"/>
                </a:lnTo>
                <a:lnTo>
                  <a:pt x="7377175" y="3237096"/>
                </a:lnTo>
                <a:lnTo>
                  <a:pt x="7377175" y="3268894"/>
                </a:lnTo>
                <a:lnTo>
                  <a:pt x="7394447" y="3268894"/>
                </a:lnTo>
                <a:lnTo>
                  <a:pt x="7394447" y="3300693"/>
                </a:lnTo>
                <a:lnTo>
                  <a:pt x="7401686" y="3300693"/>
                </a:lnTo>
                <a:lnTo>
                  <a:pt x="7411592" y="3300693"/>
                </a:lnTo>
                <a:lnTo>
                  <a:pt x="7411592" y="3332491"/>
                </a:lnTo>
                <a:lnTo>
                  <a:pt x="7428737" y="3332491"/>
                </a:lnTo>
                <a:lnTo>
                  <a:pt x="7428737" y="3364289"/>
                </a:lnTo>
                <a:lnTo>
                  <a:pt x="7446009" y="3364289"/>
                </a:lnTo>
                <a:lnTo>
                  <a:pt x="7446009" y="3396214"/>
                </a:lnTo>
                <a:lnTo>
                  <a:pt x="7463280" y="3396214"/>
                </a:lnTo>
                <a:lnTo>
                  <a:pt x="7463280" y="3364289"/>
                </a:lnTo>
                <a:lnTo>
                  <a:pt x="7469123" y="3364289"/>
                </a:lnTo>
                <a:lnTo>
                  <a:pt x="7480426" y="3364289"/>
                </a:lnTo>
                <a:lnTo>
                  <a:pt x="7480426" y="3332491"/>
                </a:lnTo>
                <a:lnTo>
                  <a:pt x="7497698" y="3332491"/>
                </a:lnTo>
                <a:lnTo>
                  <a:pt x="7497698" y="3300693"/>
                </a:lnTo>
                <a:lnTo>
                  <a:pt x="7501127" y="3300693"/>
                </a:lnTo>
                <a:lnTo>
                  <a:pt x="7514842" y="3300693"/>
                </a:lnTo>
                <a:lnTo>
                  <a:pt x="7514842" y="3268894"/>
                </a:lnTo>
                <a:lnTo>
                  <a:pt x="7532115" y="3268894"/>
                </a:lnTo>
                <a:lnTo>
                  <a:pt x="7532115" y="3237096"/>
                </a:lnTo>
                <a:lnTo>
                  <a:pt x="7549387" y="3237096"/>
                </a:lnTo>
                <a:lnTo>
                  <a:pt x="7549387" y="3205298"/>
                </a:lnTo>
                <a:lnTo>
                  <a:pt x="7566531" y="3205298"/>
                </a:lnTo>
                <a:lnTo>
                  <a:pt x="7566531" y="3173500"/>
                </a:lnTo>
                <a:lnTo>
                  <a:pt x="7568183" y="3173500"/>
                </a:lnTo>
                <a:lnTo>
                  <a:pt x="7583804" y="3173500"/>
                </a:lnTo>
                <a:lnTo>
                  <a:pt x="7583804" y="3164125"/>
                </a:lnTo>
                <a:lnTo>
                  <a:pt x="7583804" y="3139801"/>
                </a:lnTo>
                <a:close/>
                <a:moveTo>
                  <a:pt x="0" y="0"/>
                </a:moveTo>
                <a:lnTo>
                  <a:pt x="9143998" y="0"/>
                </a:lnTo>
                <a:lnTo>
                  <a:pt x="9143998" y="2260597"/>
                </a:lnTo>
                <a:lnTo>
                  <a:pt x="8759062" y="2260597"/>
                </a:lnTo>
                <a:lnTo>
                  <a:pt x="8759062" y="2533353"/>
                </a:lnTo>
                <a:lnTo>
                  <a:pt x="8759062" y="2555143"/>
                </a:lnTo>
                <a:lnTo>
                  <a:pt x="8759062" y="2565024"/>
                </a:lnTo>
                <a:lnTo>
                  <a:pt x="8776207" y="2565024"/>
                </a:lnTo>
                <a:lnTo>
                  <a:pt x="8776207" y="2596949"/>
                </a:lnTo>
                <a:lnTo>
                  <a:pt x="8793479" y="2596949"/>
                </a:lnTo>
                <a:lnTo>
                  <a:pt x="8793479" y="2628748"/>
                </a:lnTo>
                <a:lnTo>
                  <a:pt x="8810624" y="2628748"/>
                </a:lnTo>
                <a:lnTo>
                  <a:pt x="8810624" y="2660546"/>
                </a:lnTo>
                <a:lnTo>
                  <a:pt x="8827896" y="2660546"/>
                </a:lnTo>
                <a:lnTo>
                  <a:pt x="8827896" y="2692218"/>
                </a:lnTo>
                <a:lnTo>
                  <a:pt x="8845041" y="2692218"/>
                </a:lnTo>
                <a:lnTo>
                  <a:pt x="8845041" y="2660546"/>
                </a:lnTo>
                <a:lnTo>
                  <a:pt x="8862313" y="2660546"/>
                </a:lnTo>
                <a:lnTo>
                  <a:pt x="8862313" y="2628748"/>
                </a:lnTo>
                <a:lnTo>
                  <a:pt x="8879458" y="2628748"/>
                </a:lnTo>
                <a:lnTo>
                  <a:pt x="8879458" y="2596949"/>
                </a:lnTo>
                <a:lnTo>
                  <a:pt x="8896730" y="2596949"/>
                </a:lnTo>
                <a:lnTo>
                  <a:pt x="8896730" y="2565024"/>
                </a:lnTo>
                <a:lnTo>
                  <a:pt x="8909684" y="2565024"/>
                </a:lnTo>
                <a:lnTo>
                  <a:pt x="8909684" y="2596316"/>
                </a:lnTo>
                <a:lnTo>
                  <a:pt x="8926829" y="2596316"/>
                </a:lnTo>
                <a:lnTo>
                  <a:pt x="8926829" y="2628114"/>
                </a:lnTo>
                <a:lnTo>
                  <a:pt x="8944101" y="2628114"/>
                </a:lnTo>
                <a:lnTo>
                  <a:pt x="8944101" y="2660039"/>
                </a:lnTo>
                <a:lnTo>
                  <a:pt x="8961373" y="2660039"/>
                </a:lnTo>
                <a:lnTo>
                  <a:pt x="8961373" y="2691838"/>
                </a:lnTo>
                <a:lnTo>
                  <a:pt x="8968612" y="2691838"/>
                </a:lnTo>
                <a:lnTo>
                  <a:pt x="8978645" y="2691838"/>
                </a:lnTo>
                <a:lnTo>
                  <a:pt x="8978645" y="2723636"/>
                </a:lnTo>
                <a:lnTo>
                  <a:pt x="8995790" y="2723636"/>
                </a:lnTo>
                <a:lnTo>
                  <a:pt x="8995790" y="2755434"/>
                </a:lnTo>
                <a:lnTo>
                  <a:pt x="9013062" y="2755434"/>
                </a:lnTo>
                <a:lnTo>
                  <a:pt x="9013062" y="2787233"/>
                </a:lnTo>
                <a:lnTo>
                  <a:pt x="9030207" y="2787233"/>
                </a:lnTo>
                <a:lnTo>
                  <a:pt x="9030207" y="2755434"/>
                </a:lnTo>
                <a:lnTo>
                  <a:pt x="9036049" y="2755434"/>
                </a:lnTo>
                <a:lnTo>
                  <a:pt x="9047479" y="2755434"/>
                </a:lnTo>
                <a:lnTo>
                  <a:pt x="9047479" y="2723636"/>
                </a:lnTo>
                <a:lnTo>
                  <a:pt x="9064624" y="2723636"/>
                </a:lnTo>
                <a:lnTo>
                  <a:pt x="9064624" y="2691838"/>
                </a:lnTo>
                <a:lnTo>
                  <a:pt x="9068053" y="2691838"/>
                </a:lnTo>
                <a:lnTo>
                  <a:pt x="9081896" y="2691838"/>
                </a:lnTo>
                <a:lnTo>
                  <a:pt x="9081896" y="2660039"/>
                </a:lnTo>
                <a:lnTo>
                  <a:pt x="9099041" y="2660039"/>
                </a:lnTo>
                <a:lnTo>
                  <a:pt x="9099041" y="2628114"/>
                </a:lnTo>
                <a:lnTo>
                  <a:pt x="9116313" y="2628114"/>
                </a:lnTo>
                <a:lnTo>
                  <a:pt x="9116313" y="2596316"/>
                </a:lnTo>
                <a:lnTo>
                  <a:pt x="9133458" y="2596316"/>
                </a:lnTo>
                <a:lnTo>
                  <a:pt x="9133458" y="2564518"/>
                </a:lnTo>
                <a:lnTo>
                  <a:pt x="9135109" y="2564518"/>
                </a:lnTo>
                <a:lnTo>
                  <a:pt x="9143998" y="2564518"/>
                </a:lnTo>
                <a:lnTo>
                  <a:pt x="9143998" y="2869579"/>
                </a:lnTo>
                <a:lnTo>
                  <a:pt x="8759062" y="2869579"/>
                </a:lnTo>
                <a:lnTo>
                  <a:pt x="8759062" y="2596949"/>
                </a:lnTo>
                <a:lnTo>
                  <a:pt x="8759062" y="2575033"/>
                </a:lnTo>
                <a:lnTo>
                  <a:pt x="8759062" y="2565151"/>
                </a:lnTo>
                <a:lnTo>
                  <a:pt x="8741790" y="2565151"/>
                </a:lnTo>
                <a:lnTo>
                  <a:pt x="8741790" y="2533353"/>
                </a:lnTo>
                <a:lnTo>
                  <a:pt x="8724644" y="2533353"/>
                </a:lnTo>
                <a:lnTo>
                  <a:pt x="8724644" y="2501554"/>
                </a:lnTo>
                <a:lnTo>
                  <a:pt x="8707373" y="2501554"/>
                </a:lnTo>
                <a:lnTo>
                  <a:pt x="8707373" y="2469756"/>
                </a:lnTo>
                <a:lnTo>
                  <a:pt x="8690228" y="2469756"/>
                </a:lnTo>
                <a:lnTo>
                  <a:pt x="8690228" y="2437958"/>
                </a:lnTo>
                <a:lnTo>
                  <a:pt x="8672955" y="2437958"/>
                </a:lnTo>
                <a:lnTo>
                  <a:pt x="8672955" y="2469756"/>
                </a:lnTo>
                <a:lnTo>
                  <a:pt x="8655684" y="2469756"/>
                </a:lnTo>
                <a:lnTo>
                  <a:pt x="8655684" y="2501554"/>
                </a:lnTo>
                <a:lnTo>
                  <a:pt x="8638539" y="2501554"/>
                </a:lnTo>
                <a:lnTo>
                  <a:pt x="8638539" y="2533353"/>
                </a:lnTo>
                <a:lnTo>
                  <a:pt x="8621267" y="2533353"/>
                </a:lnTo>
                <a:lnTo>
                  <a:pt x="8621267" y="2565151"/>
                </a:lnTo>
                <a:lnTo>
                  <a:pt x="8608440" y="2565151"/>
                </a:lnTo>
                <a:lnTo>
                  <a:pt x="8608440" y="2533860"/>
                </a:lnTo>
                <a:lnTo>
                  <a:pt x="8591167" y="2533860"/>
                </a:lnTo>
                <a:lnTo>
                  <a:pt x="8591167" y="2502061"/>
                </a:lnTo>
                <a:lnTo>
                  <a:pt x="8573895" y="2502061"/>
                </a:lnTo>
                <a:lnTo>
                  <a:pt x="8573895" y="2470263"/>
                </a:lnTo>
                <a:lnTo>
                  <a:pt x="8556751" y="2470263"/>
                </a:lnTo>
                <a:lnTo>
                  <a:pt x="8556751" y="2438465"/>
                </a:lnTo>
                <a:lnTo>
                  <a:pt x="8549385" y="2438465"/>
                </a:lnTo>
                <a:lnTo>
                  <a:pt x="8539479" y="2438465"/>
                </a:lnTo>
                <a:lnTo>
                  <a:pt x="8539479" y="2406539"/>
                </a:lnTo>
                <a:lnTo>
                  <a:pt x="8522334" y="2406539"/>
                </a:lnTo>
                <a:lnTo>
                  <a:pt x="8522334" y="2374741"/>
                </a:lnTo>
                <a:lnTo>
                  <a:pt x="8505062" y="2374741"/>
                </a:lnTo>
                <a:lnTo>
                  <a:pt x="8505062" y="2342943"/>
                </a:lnTo>
                <a:lnTo>
                  <a:pt x="8487917" y="2342943"/>
                </a:lnTo>
                <a:lnTo>
                  <a:pt x="8487917" y="2374741"/>
                </a:lnTo>
                <a:lnTo>
                  <a:pt x="8481948" y="2374741"/>
                </a:lnTo>
                <a:lnTo>
                  <a:pt x="8470644" y="2374741"/>
                </a:lnTo>
                <a:lnTo>
                  <a:pt x="8470644" y="2406539"/>
                </a:lnTo>
                <a:lnTo>
                  <a:pt x="8453373" y="2406539"/>
                </a:lnTo>
                <a:lnTo>
                  <a:pt x="8453373" y="2438465"/>
                </a:lnTo>
                <a:lnTo>
                  <a:pt x="8449943" y="2438465"/>
                </a:lnTo>
                <a:lnTo>
                  <a:pt x="8436228" y="2438465"/>
                </a:lnTo>
                <a:lnTo>
                  <a:pt x="8436228" y="2470263"/>
                </a:lnTo>
                <a:lnTo>
                  <a:pt x="8418955" y="2470263"/>
                </a:lnTo>
                <a:lnTo>
                  <a:pt x="8418955" y="2502061"/>
                </a:lnTo>
                <a:lnTo>
                  <a:pt x="8401811" y="2502061"/>
                </a:lnTo>
                <a:lnTo>
                  <a:pt x="8401811" y="2533860"/>
                </a:lnTo>
                <a:lnTo>
                  <a:pt x="8384539" y="2533860"/>
                </a:lnTo>
                <a:lnTo>
                  <a:pt x="8384539" y="2565658"/>
                </a:lnTo>
                <a:lnTo>
                  <a:pt x="8383015" y="2565658"/>
                </a:lnTo>
                <a:lnTo>
                  <a:pt x="8367267" y="2565658"/>
                </a:lnTo>
                <a:lnTo>
                  <a:pt x="8367267" y="2575033"/>
                </a:lnTo>
                <a:lnTo>
                  <a:pt x="8367267" y="2599230"/>
                </a:lnTo>
                <a:lnTo>
                  <a:pt x="8367267" y="2869579"/>
                </a:lnTo>
                <a:lnTo>
                  <a:pt x="7975599" y="2869579"/>
                </a:lnTo>
                <a:lnTo>
                  <a:pt x="7975599" y="2596949"/>
                </a:lnTo>
                <a:lnTo>
                  <a:pt x="7975599" y="2575033"/>
                </a:lnTo>
                <a:lnTo>
                  <a:pt x="7975599" y="2565151"/>
                </a:lnTo>
                <a:lnTo>
                  <a:pt x="7958327" y="2565151"/>
                </a:lnTo>
                <a:lnTo>
                  <a:pt x="7958327" y="2533353"/>
                </a:lnTo>
                <a:lnTo>
                  <a:pt x="7941055" y="2533353"/>
                </a:lnTo>
                <a:lnTo>
                  <a:pt x="7941055" y="2501554"/>
                </a:lnTo>
                <a:lnTo>
                  <a:pt x="7923910" y="2501554"/>
                </a:lnTo>
                <a:lnTo>
                  <a:pt x="7923910" y="2469756"/>
                </a:lnTo>
                <a:lnTo>
                  <a:pt x="7906765" y="2469756"/>
                </a:lnTo>
                <a:lnTo>
                  <a:pt x="7906765" y="2437958"/>
                </a:lnTo>
                <a:lnTo>
                  <a:pt x="7889492" y="2437958"/>
                </a:lnTo>
                <a:lnTo>
                  <a:pt x="7889492" y="2469756"/>
                </a:lnTo>
                <a:lnTo>
                  <a:pt x="7872221" y="2469756"/>
                </a:lnTo>
                <a:lnTo>
                  <a:pt x="7872221" y="2501554"/>
                </a:lnTo>
                <a:lnTo>
                  <a:pt x="7855076" y="2501554"/>
                </a:lnTo>
                <a:lnTo>
                  <a:pt x="7855076" y="2533353"/>
                </a:lnTo>
                <a:lnTo>
                  <a:pt x="7837804" y="2533353"/>
                </a:lnTo>
                <a:lnTo>
                  <a:pt x="7837804" y="2565151"/>
                </a:lnTo>
                <a:lnTo>
                  <a:pt x="7824850" y="2565151"/>
                </a:lnTo>
                <a:lnTo>
                  <a:pt x="7824850" y="2533860"/>
                </a:lnTo>
                <a:lnTo>
                  <a:pt x="7807705" y="2533860"/>
                </a:lnTo>
                <a:lnTo>
                  <a:pt x="7807705" y="2502061"/>
                </a:lnTo>
                <a:lnTo>
                  <a:pt x="7790432" y="2502061"/>
                </a:lnTo>
                <a:lnTo>
                  <a:pt x="7790432" y="2470263"/>
                </a:lnTo>
                <a:lnTo>
                  <a:pt x="7773288" y="2470263"/>
                </a:lnTo>
                <a:lnTo>
                  <a:pt x="7773288" y="2438465"/>
                </a:lnTo>
                <a:lnTo>
                  <a:pt x="7765922" y="2438465"/>
                </a:lnTo>
                <a:lnTo>
                  <a:pt x="7756016" y="2438465"/>
                </a:lnTo>
                <a:lnTo>
                  <a:pt x="7756016" y="2406539"/>
                </a:lnTo>
                <a:lnTo>
                  <a:pt x="7738871" y="2406539"/>
                </a:lnTo>
                <a:lnTo>
                  <a:pt x="7738871" y="2374741"/>
                </a:lnTo>
                <a:lnTo>
                  <a:pt x="7721599" y="2374741"/>
                </a:lnTo>
                <a:lnTo>
                  <a:pt x="7721599" y="2342943"/>
                </a:lnTo>
                <a:lnTo>
                  <a:pt x="7704327" y="2342943"/>
                </a:lnTo>
                <a:lnTo>
                  <a:pt x="7704327" y="2374741"/>
                </a:lnTo>
                <a:lnTo>
                  <a:pt x="7698485" y="2374741"/>
                </a:lnTo>
                <a:lnTo>
                  <a:pt x="7687181" y="2374741"/>
                </a:lnTo>
                <a:lnTo>
                  <a:pt x="7687181" y="2406539"/>
                </a:lnTo>
                <a:lnTo>
                  <a:pt x="7669910" y="2406539"/>
                </a:lnTo>
                <a:lnTo>
                  <a:pt x="7669910" y="2438465"/>
                </a:lnTo>
                <a:lnTo>
                  <a:pt x="7666480" y="2438465"/>
                </a:lnTo>
                <a:lnTo>
                  <a:pt x="7652765" y="2438465"/>
                </a:lnTo>
                <a:lnTo>
                  <a:pt x="7652765" y="2470263"/>
                </a:lnTo>
                <a:lnTo>
                  <a:pt x="7635492" y="2470263"/>
                </a:lnTo>
                <a:lnTo>
                  <a:pt x="7635492" y="2502061"/>
                </a:lnTo>
                <a:lnTo>
                  <a:pt x="7618348" y="2502061"/>
                </a:lnTo>
                <a:lnTo>
                  <a:pt x="7618348" y="2533860"/>
                </a:lnTo>
                <a:lnTo>
                  <a:pt x="7601076" y="2533860"/>
                </a:lnTo>
                <a:lnTo>
                  <a:pt x="7601076" y="2565658"/>
                </a:lnTo>
                <a:lnTo>
                  <a:pt x="7599552" y="2565658"/>
                </a:lnTo>
                <a:lnTo>
                  <a:pt x="7583804" y="2565658"/>
                </a:lnTo>
                <a:lnTo>
                  <a:pt x="7583804" y="2575033"/>
                </a:lnTo>
                <a:lnTo>
                  <a:pt x="7583804" y="2599230"/>
                </a:lnTo>
                <a:lnTo>
                  <a:pt x="7583804" y="2869579"/>
                </a:lnTo>
                <a:lnTo>
                  <a:pt x="7192136" y="2869579"/>
                </a:lnTo>
                <a:lnTo>
                  <a:pt x="7192136" y="2596949"/>
                </a:lnTo>
                <a:lnTo>
                  <a:pt x="7192136" y="2575033"/>
                </a:lnTo>
                <a:lnTo>
                  <a:pt x="7192136" y="2565151"/>
                </a:lnTo>
                <a:lnTo>
                  <a:pt x="7174864" y="2565151"/>
                </a:lnTo>
                <a:lnTo>
                  <a:pt x="7174864" y="2533353"/>
                </a:lnTo>
                <a:lnTo>
                  <a:pt x="7157592" y="2533353"/>
                </a:lnTo>
                <a:lnTo>
                  <a:pt x="7157592" y="2501554"/>
                </a:lnTo>
                <a:lnTo>
                  <a:pt x="7140447" y="2501554"/>
                </a:lnTo>
                <a:lnTo>
                  <a:pt x="7140447" y="2469756"/>
                </a:lnTo>
                <a:lnTo>
                  <a:pt x="7123302" y="2469756"/>
                </a:lnTo>
                <a:lnTo>
                  <a:pt x="7123302" y="2437958"/>
                </a:lnTo>
                <a:lnTo>
                  <a:pt x="7106030" y="2437958"/>
                </a:lnTo>
                <a:lnTo>
                  <a:pt x="7106030" y="2469756"/>
                </a:lnTo>
                <a:lnTo>
                  <a:pt x="7088758" y="2469756"/>
                </a:lnTo>
                <a:lnTo>
                  <a:pt x="7088758" y="2501554"/>
                </a:lnTo>
                <a:lnTo>
                  <a:pt x="7071613" y="2501554"/>
                </a:lnTo>
                <a:lnTo>
                  <a:pt x="7071613" y="2533353"/>
                </a:lnTo>
                <a:lnTo>
                  <a:pt x="7054341" y="2533353"/>
                </a:lnTo>
                <a:lnTo>
                  <a:pt x="7054341" y="2565151"/>
                </a:lnTo>
                <a:lnTo>
                  <a:pt x="7041514" y="2565151"/>
                </a:lnTo>
                <a:lnTo>
                  <a:pt x="7041514" y="2533860"/>
                </a:lnTo>
                <a:lnTo>
                  <a:pt x="7024242" y="2533860"/>
                </a:lnTo>
                <a:lnTo>
                  <a:pt x="7024242" y="2502061"/>
                </a:lnTo>
                <a:lnTo>
                  <a:pt x="7006969" y="2502061"/>
                </a:lnTo>
                <a:lnTo>
                  <a:pt x="7006969" y="2470263"/>
                </a:lnTo>
                <a:lnTo>
                  <a:pt x="6989825" y="2470263"/>
                </a:lnTo>
                <a:lnTo>
                  <a:pt x="6989825" y="2438465"/>
                </a:lnTo>
                <a:lnTo>
                  <a:pt x="6982459" y="2438465"/>
                </a:lnTo>
                <a:lnTo>
                  <a:pt x="6972553" y="2438465"/>
                </a:lnTo>
                <a:lnTo>
                  <a:pt x="6972553" y="2406539"/>
                </a:lnTo>
                <a:lnTo>
                  <a:pt x="6955408" y="2406539"/>
                </a:lnTo>
                <a:lnTo>
                  <a:pt x="6955408" y="2374741"/>
                </a:lnTo>
                <a:lnTo>
                  <a:pt x="6938136" y="2374741"/>
                </a:lnTo>
                <a:lnTo>
                  <a:pt x="6938136" y="2342943"/>
                </a:lnTo>
                <a:lnTo>
                  <a:pt x="6920864" y="2342943"/>
                </a:lnTo>
                <a:lnTo>
                  <a:pt x="6920864" y="2374741"/>
                </a:lnTo>
                <a:lnTo>
                  <a:pt x="6915022" y="2374741"/>
                </a:lnTo>
                <a:lnTo>
                  <a:pt x="6903718" y="2374741"/>
                </a:lnTo>
                <a:lnTo>
                  <a:pt x="6903718" y="2406539"/>
                </a:lnTo>
                <a:lnTo>
                  <a:pt x="6886447" y="2406539"/>
                </a:lnTo>
                <a:lnTo>
                  <a:pt x="6886447" y="2438465"/>
                </a:lnTo>
                <a:lnTo>
                  <a:pt x="6883017" y="2438465"/>
                </a:lnTo>
                <a:lnTo>
                  <a:pt x="6869302" y="2438465"/>
                </a:lnTo>
                <a:lnTo>
                  <a:pt x="6869302" y="2470263"/>
                </a:lnTo>
                <a:lnTo>
                  <a:pt x="6852030" y="2470263"/>
                </a:lnTo>
                <a:lnTo>
                  <a:pt x="6852030" y="2502061"/>
                </a:lnTo>
                <a:lnTo>
                  <a:pt x="6834885" y="2502061"/>
                </a:lnTo>
                <a:lnTo>
                  <a:pt x="6834885" y="2533860"/>
                </a:lnTo>
                <a:lnTo>
                  <a:pt x="6817613" y="2533860"/>
                </a:lnTo>
                <a:lnTo>
                  <a:pt x="6817613" y="2565658"/>
                </a:lnTo>
                <a:lnTo>
                  <a:pt x="6816089" y="2565658"/>
                </a:lnTo>
                <a:lnTo>
                  <a:pt x="6800341" y="2565658"/>
                </a:lnTo>
                <a:lnTo>
                  <a:pt x="6800341" y="2575033"/>
                </a:lnTo>
                <a:lnTo>
                  <a:pt x="6800341" y="2599230"/>
                </a:lnTo>
                <a:lnTo>
                  <a:pt x="6800341" y="2869579"/>
                </a:lnTo>
                <a:lnTo>
                  <a:pt x="7192136" y="2869579"/>
                </a:lnTo>
                <a:lnTo>
                  <a:pt x="7192136" y="3142208"/>
                </a:lnTo>
                <a:lnTo>
                  <a:pt x="7192136" y="3164125"/>
                </a:lnTo>
                <a:lnTo>
                  <a:pt x="7192136" y="3174006"/>
                </a:lnTo>
                <a:lnTo>
                  <a:pt x="7174864" y="3174006"/>
                </a:lnTo>
                <a:lnTo>
                  <a:pt x="7174864" y="3142208"/>
                </a:lnTo>
                <a:lnTo>
                  <a:pt x="7157592" y="3142208"/>
                </a:lnTo>
                <a:lnTo>
                  <a:pt x="7157592" y="3110410"/>
                </a:lnTo>
                <a:lnTo>
                  <a:pt x="7140447" y="3110410"/>
                </a:lnTo>
                <a:lnTo>
                  <a:pt x="7140447" y="3078612"/>
                </a:lnTo>
                <a:lnTo>
                  <a:pt x="7123175" y="3078612"/>
                </a:lnTo>
                <a:lnTo>
                  <a:pt x="7123175" y="3046813"/>
                </a:lnTo>
                <a:lnTo>
                  <a:pt x="7106030" y="3046813"/>
                </a:lnTo>
                <a:lnTo>
                  <a:pt x="7106030" y="3078612"/>
                </a:lnTo>
                <a:lnTo>
                  <a:pt x="7088758" y="3078612"/>
                </a:lnTo>
                <a:lnTo>
                  <a:pt x="7088758" y="3110410"/>
                </a:lnTo>
                <a:lnTo>
                  <a:pt x="7071613" y="3110410"/>
                </a:lnTo>
                <a:lnTo>
                  <a:pt x="7071613" y="3142208"/>
                </a:lnTo>
                <a:lnTo>
                  <a:pt x="7054341" y="3142208"/>
                </a:lnTo>
                <a:lnTo>
                  <a:pt x="7054341" y="3174006"/>
                </a:lnTo>
                <a:lnTo>
                  <a:pt x="7041387" y="3174006"/>
                </a:lnTo>
                <a:lnTo>
                  <a:pt x="7041387" y="3142715"/>
                </a:lnTo>
                <a:lnTo>
                  <a:pt x="7024242" y="3142715"/>
                </a:lnTo>
                <a:lnTo>
                  <a:pt x="7024242" y="3110916"/>
                </a:lnTo>
                <a:lnTo>
                  <a:pt x="7006969" y="3110916"/>
                </a:lnTo>
                <a:lnTo>
                  <a:pt x="7006969" y="3079118"/>
                </a:lnTo>
                <a:lnTo>
                  <a:pt x="6989825" y="3079118"/>
                </a:lnTo>
                <a:lnTo>
                  <a:pt x="6989825" y="3047320"/>
                </a:lnTo>
                <a:lnTo>
                  <a:pt x="6982459" y="3047320"/>
                </a:lnTo>
                <a:lnTo>
                  <a:pt x="6972553" y="3047320"/>
                </a:lnTo>
                <a:lnTo>
                  <a:pt x="6972553" y="3015522"/>
                </a:lnTo>
                <a:lnTo>
                  <a:pt x="6955408" y="3015522"/>
                </a:lnTo>
                <a:lnTo>
                  <a:pt x="6955408" y="2983723"/>
                </a:lnTo>
                <a:lnTo>
                  <a:pt x="6938136" y="2983723"/>
                </a:lnTo>
                <a:lnTo>
                  <a:pt x="6938136" y="2951925"/>
                </a:lnTo>
                <a:lnTo>
                  <a:pt x="6920864" y="2951925"/>
                </a:lnTo>
                <a:lnTo>
                  <a:pt x="6920864" y="2983723"/>
                </a:lnTo>
                <a:lnTo>
                  <a:pt x="6915022" y="2983723"/>
                </a:lnTo>
                <a:lnTo>
                  <a:pt x="6903718" y="2983723"/>
                </a:lnTo>
                <a:lnTo>
                  <a:pt x="6903718" y="3015522"/>
                </a:lnTo>
                <a:lnTo>
                  <a:pt x="6886447" y="3015522"/>
                </a:lnTo>
                <a:lnTo>
                  <a:pt x="6886447" y="3047320"/>
                </a:lnTo>
                <a:lnTo>
                  <a:pt x="6883017" y="3047320"/>
                </a:lnTo>
                <a:lnTo>
                  <a:pt x="6869175" y="3047320"/>
                </a:lnTo>
                <a:lnTo>
                  <a:pt x="6869175" y="3079118"/>
                </a:lnTo>
                <a:lnTo>
                  <a:pt x="6852030" y="3079118"/>
                </a:lnTo>
                <a:lnTo>
                  <a:pt x="6852030" y="3110916"/>
                </a:lnTo>
                <a:lnTo>
                  <a:pt x="6834758" y="3110916"/>
                </a:lnTo>
                <a:lnTo>
                  <a:pt x="6834758" y="3142715"/>
                </a:lnTo>
                <a:lnTo>
                  <a:pt x="6817613" y="3142715"/>
                </a:lnTo>
                <a:lnTo>
                  <a:pt x="6817613" y="3174513"/>
                </a:lnTo>
                <a:lnTo>
                  <a:pt x="6815962" y="3174513"/>
                </a:lnTo>
                <a:lnTo>
                  <a:pt x="6800341" y="3174513"/>
                </a:lnTo>
                <a:lnTo>
                  <a:pt x="6800341" y="3184014"/>
                </a:lnTo>
                <a:lnTo>
                  <a:pt x="6800341" y="3208212"/>
                </a:lnTo>
                <a:lnTo>
                  <a:pt x="6800341" y="3473999"/>
                </a:lnTo>
                <a:lnTo>
                  <a:pt x="6408672" y="3473999"/>
                </a:lnTo>
                <a:lnTo>
                  <a:pt x="6408672" y="3205804"/>
                </a:lnTo>
                <a:lnTo>
                  <a:pt x="6408672" y="3184014"/>
                </a:lnTo>
                <a:lnTo>
                  <a:pt x="6408672" y="3174006"/>
                </a:lnTo>
                <a:lnTo>
                  <a:pt x="6425817" y="3174006"/>
                </a:lnTo>
                <a:lnTo>
                  <a:pt x="6425817" y="3205804"/>
                </a:lnTo>
                <a:lnTo>
                  <a:pt x="6443089" y="3205804"/>
                </a:lnTo>
                <a:lnTo>
                  <a:pt x="6443089" y="3237603"/>
                </a:lnTo>
                <a:lnTo>
                  <a:pt x="6460234" y="3237603"/>
                </a:lnTo>
                <a:lnTo>
                  <a:pt x="6460234" y="3269401"/>
                </a:lnTo>
                <a:lnTo>
                  <a:pt x="6477506" y="3269401"/>
                </a:lnTo>
                <a:lnTo>
                  <a:pt x="6477506" y="3301199"/>
                </a:lnTo>
                <a:lnTo>
                  <a:pt x="6494651" y="3301199"/>
                </a:lnTo>
                <a:lnTo>
                  <a:pt x="6494651" y="3269401"/>
                </a:lnTo>
                <a:lnTo>
                  <a:pt x="6511923" y="3269401"/>
                </a:lnTo>
                <a:lnTo>
                  <a:pt x="6511923" y="3237603"/>
                </a:lnTo>
                <a:lnTo>
                  <a:pt x="6529068" y="3237603"/>
                </a:lnTo>
                <a:lnTo>
                  <a:pt x="6529068" y="3205804"/>
                </a:lnTo>
                <a:lnTo>
                  <a:pt x="6546340" y="3205804"/>
                </a:lnTo>
                <a:lnTo>
                  <a:pt x="6546340" y="3174006"/>
                </a:lnTo>
                <a:lnTo>
                  <a:pt x="6559167" y="3174006"/>
                </a:lnTo>
                <a:lnTo>
                  <a:pt x="6559167" y="3205298"/>
                </a:lnTo>
                <a:lnTo>
                  <a:pt x="6576439" y="3205298"/>
                </a:lnTo>
                <a:lnTo>
                  <a:pt x="6576439" y="3237096"/>
                </a:lnTo>
                <a:lnTo>
                  <a:pt x="6593711" y="3237096"/>
                </a:lnTo>
                <a:lnTo>
                  <a:pt x="6593711" y="3268894"/>
                </a:lnTo>
                <a:lnTo>
                  <a:pt x="6610856" y="3268894"/>
                </a:lnTo>
                <a:lnTo>
                  <a:pt x="6610856" y="3300693"/>
                </a:lnTo>
                <a:lnTo>
                  <a:pt x="6618222" y="3300693"/>
                </a:lnTo>
                <a:lnTo>
                  <a:pt x="6628128" y="3300693"/>
                </a:lnTo>
                <a:lnTo>
                  <a:pt x="6628128" y="3332491"/>
                </a:lnTo>
                <a:lnTo>
                  <a:pt x="6645273" y="3332491"/>
                </a:lnTo>
                <a:lnTo>
                  <a:pt x="6645273" y="3364289"/>
                </a:lnTo>
                <a:lnTo>
                  <a:pt x="6662545" y="3364289"/>
                </a:lnTo>
                <a:lnTo>
                  <a:pt x="6662545" y="3396214"/>
                </a:lnTo>
                <a:lnTo>
                  <a:pt x="6679817" y="3396214"/>
                </a:lnTo>
                <a:lnTo>
                  <a:pt x="6679817" y="3364289"/>
                </a:lnTo>
                <a:lnTo>
                  <a:pt x="6685659" y="3364289"/>
                </a:lnTo>
                <a:lnTo>
                  <a:pt x="6696962" y="3364289"/>
                </a:lnTo>
                <a:lnTo>
                  <a:pt x="6696962" y="3332491"/>
                </a:lnTo>
                <a:lnTo>
                  <a:pt x="6714234" y="3332491"/>
                </a:lnTo>
                <a:lnTo>
                  <a:pt x="6714234" y="3300693"/>
                </a:lnTo>
                <a:lnTo>
                  <a:pt x="6717663" y="3300693"/>
                </a:lnTo>
                <a:lnTo>
                  <a:pt x="6731380" y="3300693"/>
                </a:lnTo>
                <a:lnTo>
                  <a:pt x="6731380" y="3268894"/>
                </a:lnTo>
                <a:lnTo>
                  <a:pt x="6748651" y="3268894"/>
                </a:lnTo>
                <a:lnTo>
                  <a:pt x="6748651" y="3237096"/>
                </a:lnTo>
                <a:lnTo>
                  <a:pt x="6765923" y="3237096"/>
                </a:lnTo>
                <a:lnTo>
                  <a:pt x="6765923" y="3205298"/>
                </a:lnTo>
                <a:lnTo>
                  <a:pt x="6783068" y="3205298"/>
                </a:lnTo>
                <a:lnTo>
                  <a:pt x="6783068" y="3173500"/>
                </a:lnTo>
                <a:lnTo>
                  <a:pt x="6784719" y="3173500"/>
                </a:lnTo>
                <a:lnTo>
                  <a:pt x="6800340" y="3173500"/>
                </a:lnTo>
                <a:lnTo>
                  <a:pt x="6800340" y="3164125"/>
                </a:lnTo>
                <a:lnTo>
                  <a:pt x="6800340" y="3139801"/>
                </a:lnTo>
                <a:lnTo>
                  <a:pt x="6800340" y="2869579"/>
                </a:lnTo>
                <a:lnTo>
                  <a:pt x="6408672" y="2869579"/>
                </a:lnTo>
                <a:lnTo>
                  <a:pt x="6408672" y="3142208"/>
                </a:lnTo>
                <a:lnTo>
                  <a:pt x="6408672" y="3164125"/>
                </a:lnTo>
                <a:lnTo>
                  <a:pt x="6408672" y="3174006"/>
                </a:lnTo>
                <a:lnTo>
                  <a:pt x="6391400" y="3174006"/>
                </a:lnTo>
                <a:lnTo>
                  <a:pt x="6391400" y="3142208"/>
                </a:lnTo>
                <a:lnTo>
                  <a:pt x="6374128" y="3142208"/>
                </a:lnTo>
                <a:lnTo>
                  <a:pt x="6374128" y="3110410"/>
                </a:lnTo>
                <a:lnTo>
                  <a:pt x="6356983" y="3110410"/>
                </a:lnTo>
                <a:lnTo>
                  <a:pt x="6356983" y="3078612"/>
                </a:lnTo>
                <a:lnTo>
                  <a:pt x="6339711" y="3078612"/>
                </a:lnTo>
                <a:lnTo>
                  <a:pt x="6339711" y="3046813"/>
                </a:lnTo>
                <a:lnTo>
                  <a:pt x="6322566" y="3046813"/>
                </a:lnTo>
                <a:lnTo>
                  <a:pt x="6322566" y="3078612"/>
                </a:lnTo>
                <a:lnTo>
                  <a:pt x="6305294" y="3078612"/>
                </a:lnTo>
                <a:lnTo>
                  <a:pt x="6305294" y="3110410"/>
                </a:lnTo>
                <a:lnTo>
                  <a:pt x="6288149" y="3110410"/>
                </a:lnTo>
                <a:lnTo>
                  <a:pt x="6288149" y="3142208"/>
                </a:lnTo>
                <a:lnTo>
                  <a:pt x="6270877" y="3142208"/>
                </a:lnTo>
                <a:lnTo>
                  <a:pt x="6270877" y="3174006"/>
                </a:lnTo>
                <a:lnTo>
                  <a:pt x="6257923" y="3174006"/>
                </a:lnTo>
                <a:lnTo>
                  <a:pt x="6257923" y="3142715"/>
                </a:lnTo>
                <a:lnTo>
                  <a:pt x="6240778" y="3142715"/>
                </a:lnTo>
                <a:lnTo>
                  <a:pt x="6240778" y="3110916"/>
                </a:lnTo>
                <a:lnTo>
                  <a:pt x="6223506" y="3110916"/>
                </a:lnTo>
                <a:lnTo>
                  <a:pt x="6223506" y="3079118"/>
                </a:lnTo>
                <a:lnTo>
                  <a:pt x="6206361" y="3079118"/>
                </a:lnTo>
                <a:lnTo>
                  <a:pt x="6206361" y="3047320"/>
                </a:lnTo>
                <a:lnTo>
                  <a:pt x="6198995" y="3047320"/>
                </a:lnTo>
                <a:lnTo>
                  <a:pt x="6189089" y="3047320"/>
                </a:lnTo>
                <a:lnTo>
                  <a:pt x="6189089" y="3015522"/>
                </a:lnTo>
                <a:lnTo>
                  <a:pt x="6171944" y="3015522"/>
                </a:lnTo>
                <a:lnTo>
                  <a:pt x="6171944" y="2983723"/>
                </a:lnTo>
                <a:lnTo>
                  <a:pt x="6154672" y="2983723"/>
                </a:lnTo>
                <a:lnTo>
                  <a:pt x="6154672" y="2951925"/>
                </a:lnTo>
                <a:lnTo>
                  <a:pt x="6137400" y="2951925"/>
                </a:lnTo>
                <a:lnTo>
                  <a:pt x="6137400" y="2983723"/>
                </a:lnTo>
                <a:lnTo>
                  <a:pt x="6131558" y="2983723"/>
                </a:lnTo>
                <a:lnTo>
                  <a:pt x="6120255" y="2983723"/>
                </a:lnTo>
                <a:lnTo>
                  <a:pt x="6120255" y="3015522"/>
                </a:lnTo>
                <a:lnTo>
                  <a:pt x="6102983" y="3015522"/>
                </a:lnTo>
                <a:lnTo>
                  <a:pt x="6102983" y="3047320"/>
                </a:lnTo>
                <a:lnTo>
                  <a:pt x="6099554" y="3047320"/>
                </a:lnTo>
                <a:lnTo>
                  <a:pt x="6085711" y="3047320"/>
                </a:lnTo>
                <a:lnTo>
                  <a:pt x="6085711" y="3079118"/>
                </a:lnTo>
                <a:lnTo>
                  <a:pt x="6068566" y="3079118"/>
                </a:lnTo>
                <a:lnTo>
                  <a:pt x="6068566" y="3110916"/>
                </a:lnTo>
                <a:lnTo>
                  <a:pt x="6051294" y="3110916"/>
                </a:lnTo>
                <a:lnTo>
                  <a:pt x="6051294" y="3142715"/>
                </a:lnTo>
                <a:lnTo>
                  <a:pt x="6034149" y="3142715"/>
                </a:lnTo>
                <a:lnTo>
                  <a:pt x="6034149" y="3174513"/>
                </a:lnTo>
                <a:lnTo>
                  <a:pt x="6032498" y="3174513"/>
                </a:lnTo>
                <a:lnTo>
                  <a:pt x="6016877" y="3174513"/>
                </a:lnTo>
                <a:lnTo>
                  <a:pt x="6016877" y="3184014"/>
                </a:lnTo>
                <a:lnTo>
                  <a:pt x="6016877" y="3208212"/>
                </a:lnTo>
                <a:lnTo>
                  <a:pt x="6016877" y="3473999"/>
                </a:lnTo>
                <a:lnTo>
                  <a:pt x="0" y="3473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>
              <a:defRPr lang="nl-NL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318603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886">
          <p15:clr>
            <a:srgbClr val="FBAE40"/>
          </p15:clr>
        </p15:guide>
        <p15:guide id="4" orient="horz" pos="547">
          <p15:clr>
            <a:srgbClr val="FBAE40"/>
          </p15:clr>
        </p15:guide>
        <p15:guide id="5" orient="horz" pos="344">
          <p15:clr>
            <a:srgbClr val="FBAE40"/>
          </p15:clr>
        </p15:guide>
        <p15:guide id="6" pos="356">
          <p15:clr>
            <a:srgbClr val="FBAE40"/>
          </p15:clr>
        </p15:guide>
        <p15:guide id="7" pos="5534">
          <p15:clr>
            <a:srgbClr val="FBAE40"/>
          </p15:clr>
        </p15:guide>
        <p15:guide id="8" pos="4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7201" y="0"/>
            <a:ext cx="7887599" cy="66960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/>
          <a:p>
            <a:pPr lvl="0"/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7200" y="1198800"/>
            <a:ext cx="7887600" cy="32635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7479" y="4601742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800">
                <a:solidFill>
                  <a:srgbClr val="441D42"/>
                </a:solidFill>
                <a:latin typeface="Corbel" panose="020B0503020204020204" pitchFamily="34" charset="0"/>
              </a:defRPr>
            </a:lvl1pPr>
          </a:lstStyle>
          <a:p>
            <a:fld id="{9F8618FA-CBB1-9846-A09D-BD21B0F36527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6E8362C-BE26-9144-BD5A-600579E44FD3}"/>
              </a:ext>
            </a:extLst>
          </p:cNvPr>
          <p:cNvPicPr>
            <a:picLocks noChangeAspect="1"/>
          </p:cNvPicPr>
          <p:nvPr userDrawn="1"/>
        </p:nvPicPr>
        <p:blipFill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4626070"/>
            <a:ext cx="1152000" cy="27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6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2" r:id="rId2"/>
    <p:sldLayoutId id="2147483795" r:id="rId3"/>
    <p:sldLayoutId id="2147483828" r:id="rId4"/>
    <p:sldLayoutId id="2147483834" r:id="rId5"/>
    <p:sldLayoutId id="2147483829" r:id="rId6"/>
    <p:sldLayoutId id="2147483835" r:id="rId7"/>
    <p:sldLayoutId id="2147483831" r:id="rId8"/>
    <p:sldLayoutId id="2147483837" r:id="rId9"/>
    <p:sldLayoutId id="2147483832" r:id="rId10"/>
    <p:sldLayoutId id="2147483838" r:id="rId11"/>
    <p:sldLayoutId id="2147483830" r:id="rId12"/>
    <p:sldLayoutId id="2147483836" r:id="rId13"/>
    <p:sldLayoutId id="2147483833" r:id="rId14"/>
    <p:sldLayoutId id="2147483839" r:id="rId15"/>
    <p:sldLayoutId id="2147483840" r:id="rId16"/>
    <p:sldLayoutId id="2147483846" r:id="rId17"/>
    <p:sldLayoutId id="2147483841" r:id="rId18"/>
    <p:sldLayoutId id="2147483847" r:id="rId19"/>
    <p:sldLayoutId id="2147483845" r:id="rId20"/>
    <p:sldLayoutId id="2147483851" r:id="rId21"/>
    <p:sldLayoutId id="2147483843" r:id="rId22"/>
    <p:sldLayoutId id="2147483849" r:id="rId23"/>
    <p:sldLayoutId id="2147483844" r:id="rId24"/>
    <p:sldLayoutId id="2147483850" r:id="rId25"/>
    <p:sldLayoutId id="2147483842" r:id="rId26"/>
    <p:sldLayoutId id="2147483848" r:id="rId27"/>
    <p:sldLayoutId id="2147483852" r:id="rId28"/>
    <p:sldLayoutId id="2147483853" r:id="rId29"/>
    <p:sldLayoutId id="2147483856" r:id="rId30"/>
    <p:sldLayoutId id="2147483859" r:id="rId31"/>
    <p:sldLayoutId id="2147483860" r:id="rId32"/>
    <p:sldLayoutId id="2147483861" r:id="rId33"/>
    <p:sldLayoutId id="2147483862" r:id="rId34"/>
    <p:sldLayoutId id="2147483866" r:id="rId35"/>
    <p:sldLayoutId id="2147483869" r:id="rId36"/>
    <p:sldLayoutId id="2147483868" r:id="rId37"/>
    <p:sldLayoutId id="2147483898" r:id="rId38"/>
    <p:sldLayoutId id="2147483899" r:id="rId39"/>
    <p:sldLayoutId id="2147483900" r:id="rId40"/>
    <p:sldLayoutId id="2147483901" r:id="rId41"/>
    <p:sldLayoutId id="2147483902" r:id="rId42"/>
    <p:sldLayoutId id="2147483903" r:id="rId43"/>
    <p:sldLayoutId id="2147483904" r:id="rId44"/>
    <p:sldLayoutId id="2147483905" r:id="rId45"/>
    <p:sldLayoutId id="2147483906" r:id="rId46"/>
    <p:sldLayoutId id="2147483907" r:id="rId47"/>
    <p:sldLayoutId id="2147483936" r:id="rId48"/>
    <p:sldLayoutId id="2147483937" r:id="rId49"/>
    <p:sldLayoutId id="2147483938" r:id="rId50"/>
    <p:sldLayoutId id="2147483939" r:id="rId51"/>
    <p:sldLayoutId id="2147483940" r:id="rId52"/>
    <p:sldLayoutId id="2147483941" r:id="rId53"/>
    <p:sldLayoutId id="2147483942" r:id="rId54"/>
    <p:sldLayoutId id="2147483943" r:id="rId55"/>
    <p:sldLayoutId id="2147483944" r:id="rId56"/>
    <p:sldLayoutId id="2147483945" r:id="rId57"/>
    <p:sldLayoutId id="2147483974" r:id="rId58"/>
    <p:sldLayoutId id="2147483975" r:id="rId59"/>
    <p:sldLayoutId id="2147483976" r:id="rId60"/>
    <p:sldLayoutId id="2147483977" r:id="rId61"/>
    <p:sldLayoutId id="2147483978" r:id="rId62"/>
    <p:sldLayoutId id="2147483979" r:id="rId63"/>
    <p:sldLayoutId id="2147483980" r:id="rId64"/>
    <p:sldLayoutId id="2147483981" r:id="rId65"/>
    <p:sldLayoutId id="2147483982" r:id="rId66"/>
    <p:sldLayoutId id="2147483983" r:id="rId67"/>
    <p:sldLayoutId id="2147484074" r:id="rId68"/>
    <p:sldLayoutId id="2147484092" r:id="rId69"/>
    <p:sldLayoutId id="2147484144" r:id="rId7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3600" kern="1200" dirty="0">
          <a:solidFill>
            <a:srgbClr val="441D42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400" kern="1200">
          <a:solidFill>
            <a:srgbClr val="441D42"/>
          </a:solidFill>
          <a:latin typeface="Corbel" panose="020B0503020204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441D42"/>
          </a:solidFill>
          <a:latin typeface="Corbel" panose="020B0503020204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441D42"/>
          </a:solidFill>
          <a:latin typeface="Corbel" panose="020B0503020204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441D42"/>
          </a:solidFill>
          <a:latin typeface="Corbel" panose="020B0503020204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441D42"/>
          </a:solidFill>
          <a:latin typeface="Corbel" panose="020B0503020204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4218" userDrawn="1">
          <p15:clr>
            <a:srgbClr val="F26B43"/>
          </p15:clr>
        </p15:guide>
        <p15:guide id="4" orient="horz" pos="2754" userDrawn="1">
          <p15:clr>
            <a:srgbClr val="F26B43"/>
          </p15:clr>
        </p15:guide>
        <p15:guide id="6" orient="horz" pos="2232" userDrawn="1">
          <p15:clr>
            <a:srgbClr val="F26B43"/>
          </p15:clr>
        </p15:guide>
        <p15:guide id="7" orient="horz" pos="8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faceme/1777843377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1D4915B-AC46-6B9E-B7E0-EE32FFF537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Programma Groot onderhoud Muiderberg</a:t>
            </a:r>
          </a:p>
        </p:txBody>
      </p:sp>
      <p:sp>
        <p:nvSpPr>
          <p:cNvPr id="15" name="Ondertitel 14">
            <a:extLst>
              <a:ext uri="{FF2B5EF4-FFF2-40B4-BE49-F238E27FC236}">
                <a16:creationId xmlns:a16="http://schemas.microsoft.com/office/drawing/2014/main" id="{158F7E0D-0DBA-5E37-EF55-BA4093EF5B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Informatiebijeenkomst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9F74F4AF-E325-3A5E-85C9-AF429D3413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29 juni 2026</a:t>
            </a:r>
          </a:p>
        </p:txBody>
      </p:sp>
      <p:pic>
        <p:nvPicPr>
          <p:cNvPr id="11" name="Tijdelijke aanduiding voor afbeelding 10">
            <a:extLst>
              <a:ext uri="{FF2B5EF4-FFF2-40B4-BE49-F238E27FC236}">
                <a16:creationId xmlns:a16="http://schemas.microsoft.com/office/drawing/2014/main" id="{DB6F39CE-008A-9276-60B3-F8E146A3F8B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8636" b="18636"/>
          <a:stretch>
            <a:fillRect/>
          </a:stretch>
        </p:blipFill>
        <p:spPr>
          <a:custGeom>
            <a:avLst/>
            <a:gdLst>
              <a:gd name="connsiteX0" fmla="*/ 7769859 w 9144000"/>
              <a:gd name="connsiteY0" fmla="*/ 850065 h 3472942"/>
              <a:gd name="connsiteX1" fmla="*/ 7688706 w 9144000"/>
              <a:gd name="connsiteY1" fmla="*/ 912901 h 3472942"/>
              <a:gd name="connsiteX2" fmla="*/ 7687563 w 9144000"/>
              <a:gd name="connsiteY2" fmla="*/ 939506 h 3472942"/>
              <a:gd name="connsiteX3" fmla="*/ 7709407 w 9144000"/>
              <a:gd name="connsiteY3" fmla="*/ 949260 h 3472942"/>
              <a:gd name="connsiteX4" fmla="*/ 7703692 w 9144000"/>
              <a:gd name="connsiteY4" fmla="*/ 966363 h 3472942"/>
              <a:gd name="connsiteX5" fmla="*/ 7567548 w 9144000"/>
              <a:gd name="connsiteY5" fmla="*/ 1023625 h 3472942"/>
              <a:gd name="connsiteX6" fmla="*/ 7543545 w 9144000"/>
              <a:gd name="connsiteY6" fmla="*/ 997401 h 3472942"/>
              <a:gd name="connsiteX7" fmla="*/ 7558912 w 9144000"/>
              <a:gd name="connsiteY7" fmla="*/ 988027 h 3472942"/>
              <a:gd name="connsiteX8" fmla="*/ 7550911 w 9144000"/>
              <a:gd name="connsiteY8" fmla="*/ 963449 h 3472942"/>
              <a:gd name="connsiteX9" fmla="*/ 7427848 w 9144000"/>
              <a:gd name="connsiteY9" fmla="*/ 969784 h 3472942"/>
              <a:gd name="connsiteX10" fmla="*/ 7469504 w 9144000"/>
              <a:gd name="connsiteY10" fmla="*/ 1095330 h 3472942"/>
              <a:gd name="connsiteX11" fmla="*/ 7486649 w 9144000"/>
              <a:gd name="connsiteY11" fmla="*/ 1092923 h 3472942"/>
              <a:gd name="connsiteX12" fmla="*/ 7496047 w 9144000"/>
              <a:gd name="connsiteY12" fmla="*/ 1071386 h 3472942"/>
              <a:gd name="connsiteX13" fmla="*/ 7509001 w 9144000"/>
              <a:gd name="connsiteY13" fmla="*/ 1090136 h 3472942"/>
              <a:gd name="connsiteX14" fmla="*/ 7521447 w 9144000"/>
              <a:gd name="connsiteY14" fmla="*/ 1238486 h 3472942"/>
              <a:gd name="connsiteX15" fmla="*/ 7489062 w 9144000"/>
              <a:gd name="connsiteY15" fmla="*/ 1251661 h 3472942"/>
              <a:gd name="connsiteX16" fmla="*/ 7486903 w 9144000"/>
              <a:gd name="connsiteY16" fmla="*/ 1237852 h 3472942"/>
              <a:gd name="connsiteX17" fmla="*/ 7466837 w 9144000"/>
              <a:gd name="connsiteY17" fmla="*/ 1234938 h 3472942"/>
              <a:gd name="connsiteX18" fmla="*/ 7427848 w 9144000"/>
              <a:gd name="connsiteY18" fmla="*/ 1355417 h 3472942"/>
              <a:gd name="connsiteX19" fmla="*/ 7544561 w 9144000"/>
              <a:gd name="connsiteY19" fmla="*/ 1363778 h 3472942"/>
              <a:gd name="connsiteX20" fmla="*/ 7560690 w 9144000"/>
              <a:gd name="connsiteY20" fmla="*/ 1343255 h 3472942"/>
              <a:gd name="connsiteX21" fmla="*/ 7542910 w 9144000"/>
              <a:gd name="connsiteY21" fmla="*/ 1334641 h 3472942"/>
              <a:gd name="connsiteX22" fmla="*/ 7561579 w 9144000"/>
              <a:gd name="connsiteY22" fmla="*/ 1312597 h 3472942"/>
              <a:gd name="connsiteX23" fmla="*/ 7699501 w 9144000"/>
              <a:gd name="connsiteY23" fmla="*/ 1356937 h 3472942"/>
              <a:gd name="connsiteX24" fmla="*/ 7698485 w 9144000"/>
              <a:gd name="connsiteY24" fmla="*/ 1390256 h 3472942"/>
              <a:gd name="connsiteX25" fmla="*/ 7690738 w 9144000"/>
              <a:gd name="connsiteY25" fmla="*/ 1390256 h 3472942"/>
              <a:gd name="connsiteX26" fmla="*/ 7683626 w 9144000"/>
              <a:gd name="connsiteY26" fmla="*/ 1405205 h 3472942"/>
              <a:gd name="connsiteX27" fmla="*/ 7769859 w 9144000"/>
              <a:gd name="connsiteY27" fmla="*/ 1482484 h 3472942"/>
              <a:gd name="connsiteX28" fmla="*/ 7856092 w 9144000"/>
              <a:gd name="connsiteY28" fmla="*/ 1405205 h 3472942"/>
              <a:gd name="connsiteX29" fmla="*/ 7848980 w 9144000"/>
              <a:gd name="connsiteY29" fmla="*/ 1390256 h 3472942"/>
              <a:gd name="connsiteX30" fmla="*/ 7841360 w 9144000"/>
              <a:gd name="connsiteY30" fmla="*/ 1390256 h 3472942"/>
              <a:gd name="connsiteX31" fmla="*/ 7840217 w 9144000"/>
              <a:gd name="connsiteY31" fmla="*/ 1356937 h 3472942"/>
              <a:gd name="connsiteX32" fmla="*/ 7978139 w 9144000"/>
              <a:gd name="connsiteY32" fmla="*/ 1312597 h 3472942"/>
              <a:gd name="connsiteX33" fmla="*/ 7996808 w 9144000"/>
              <a:gd name="connsiteY33" fmla="*/ 1334641 h 3472942"/>
              <a:gd name="connsiteX34" fmla="*/ 7979155 w 9144000"/>
              <a:gd name="connsiteY34" fmla="*/ 1343255 h 3472942"/>
              <a:gd name="connsiteX35" fmla="*/ 7995157 w 9144000"/>
              <a:gd name="connsiteY35" fmla="*/ 1363778 h 3472942"/>
              <a:gd name="connsiteX36" fmla="*/ 8111870 w 9144000"/>
              <a:gd name="connsiteY36" fmla="*/ 1355417 h 3472942"/>
              <a:gd name="connsiteX37" fmla="*/ 8072881 w 9144000"/>
              <a:gd name="connsiteY37" fmla="*/ 1234938 h 3472942"/>
              <a:gd name="connsiteX38" fmla="*/ 8052815 w 9144000"/>
              <a:gd name="connsiteY38" fmla="*/ 1237852 h 3472942"/>
              <a:gd name="connsiteX39" fmla="*/ 8050656 w 9144000"/>
              <a:gd name="connsiteY39" fmla="*/ 1251661 h 3472942"/>
              <a:gd name="connsiteX40" fmla="*/ 8018271 w 9144000"/>
              <a:gd name="connsiteY40" fmla="*/ 1238486 h 3472942"/>
              <a:gd name="connsiteX41" fmla="*/ 8030717 w 9144000"/>
              <a:gd name="connsiteY41" fmla="*/ 1090136 h 3472942"/>
              <a:gd name="connsiteX42" fmla="*/ 8043798 w 9144000"/>
              <a:gd name="connsiteY42" fmla="*/ 1071386 h 3472942"/>
              <a:gd name="connsiteX43" fmla="*/ 8053196 w 9144000"/>
              <a:gd name="connsiteY43" fmla="*/ 1092923 h 3472942"/>
              <a:gd name="connsiteX44" fmla="*/ 8070214 w 9144000"/>
              <a:gd name="connsiteY44" fmla="*/ 1095330 h 3472942"/>
              <a:gd name="connsiteX45" fmla="*/ 8111870 w 9144000"/>
              <a:gd name="connsiteY45" fmla="*/ 969784 h 3472942"/>
              <a:gd name="connsiteX46" fmla="*/ 7988807 w 9144000"/>
              <a:gd name="connsiteY46" fmla="*/ 963449 h 3472942"/>
              <a:gd name="connsiteX47" fmla="*/ 7980806 w 9144000"/>
              <a:gd name="connsiteY47" fmla="*/ 988027 h 3472942"/>
              <a:gd name="connsiteX48" fmla="*/ 7996173 w 9144000"/>
              <a:gd name="connsiteY48" fmla="*/ 997401 h 3472942"/>
              <a:gd name="connsiteX49" fmla="*/ 7972170 w 9144000"/>
              <a:gd name="connsiteY49" fmla="*/ 1023625 h 3472942"/>
              <a:gd name="connsiteX50" fmla="*/ 7836026 w 9144000"/>
              <a:gd name="connsiteY50" fmla="*/ 966363 h 3472942"/>
              <a:gd name="connsiteX51" fmla="*/ 7830311 w 9144000"/>
              <a:gd name="connsiteY51" fmla="*/ 949260 h 3472942"/>
              <a:gd name="connsiteX52" fmla="*/ 7852155 w 9144000"/>
              <a:gd name="connsiteY52" fmla="*/ 939506 h 3472942"/>
              <a:gd name="connsiteX53" fmla="*/ 7851012 w 9144000"/>
              <a:gd name="connsiteY53" fmla="*/ 912901 h 3472942"/>
              <a:gd name="connsiteX54" fmla="*/ 8911717 w 9144000"/>
              <a:gd name="connsiteY54" fmla="*/ 225882 h 3472942"/>
              <a:gd name="connsiteX55" fmla="*/ 8935846 w 9144000"/>
              <a:gd name="connsiteY55" fmla="*/ 252233 h 3472942"/>
              <a:gd name="connsiteX56" fmla="*/ 8935719 w 9144000"/>
              <a:gd name="connsiteY56" fmla="*/ 252233 h 3472942"/>
              <a:gd name="connsiteX57" fmla="*/ 6877431 w 9144000"/>
              <a:gd name="connsiteY57" fmla="*/ 155444 h 3472942"/>
              <a:gd name="connsiteX58" fmla="*/ 7015352 w 9144000"/>
              <a:gd name="connsiteY58" fmla="*/ 199784 h 3472942"/>
              <a:gd name="connsiteX59" fmla="*/ 7014336 w 9144000"/>
              <a:gd name="connsiteY59" fmla="*/ 233103 h 3472942"/>
              <a:gd name="connsiteX60" fmla="*/ 7006716 w 9144000"/>
              <a:gd name="connsiteY60" fmla="*/ 233103 h 3472942"/>
              <a:gd name="connsiteX61" fmla="*/ 6999605 w 9144000"/>
              <a:gd name="connsiteY61" fmla="*/ 248052 h 3472942"/>
              <a:gd name="connsiteX62" fmla="*/ 7085837 w 9144000"/>
              <a:gd name="connsiteY62" fmla="*/ 325204 h 3472942"/>
              <a:gd name="connsiteX63" fmla="*/ 7172070 w 9144000"/>
              <a:gd name="connsiteY63" fmla="*/ 248052 h 3472942"/>
              <a:gd name="connsiteX64" fmla="*/ 7164958 w 9144000"/>
              <a:gd name="connsiteY64" fmla="*/ 233103 h 3472942"/>
              <a:gd name="connsiteX65" fmla="*/ 7157338 w 9144000"/>
              <a:gd name="connsiteY65" fmla="*/ 233103 h 3472942"/>
              <a:gd name="connsiteX66" fmla="*/ 7156322 w 9144000"/>
              <a:gd name="connsiteY66" fmla="*/ 199784 h 3472942"/>
              <a:gd name="connsiteX67" fmla="*/ 7294244 w 9144000"/>
              <a:gd name="connsiteY67" fmla="*/ 155444 h 3472942"/>
              <a:gd name="connsiteX68" fmla="*/ 7312913 w 9144000"/>
              <a:gd name="connsiteY68" fmla="*/ 177488 h 3472942"/>
              <a:gd name="connsiteX69" fmla="*/ 7295133 w 9144000"/>
              <a:gd name="connsiteY69" fmla="*/ 186102 h 3472942"/>
              <a:gd name="connsiteX70" fmla="*/ 7311135 w 9144000"/>
              <a:gd name="connsiteY70" fmla="*/ 206625 h 3472942"/>
              <a:gd name="connsiteX71" fmla="*/ 7427848 w 9144000"/>
              <a:gd name="connsiteY71" fmla="*/ 198264 h 3472942"/>
              <a:gd name="connsiteX72" fmla="*/ 7469505 w 9144000"/>
              <a:gd name="connsiteY72" fmla="*/ 323937 h 3472942"/>
              <a:gd name="connsiteX73" fmla="*/ 7486649 w 9144000"/>
              <a:gd name="connsiteY73" fmla="*/ 321403 h 3472942"/>
              <a:gd name="connsiteX74" fmla="*/ 7496047 w 9144000"/>
              <a:gd name="connsiteY74" fmla="*/ 299867 h 3472942"/>
              <a:gd name="connsiteX75" fmla="*/ 7509129 w 9144000"/>
              <a:gd name="connsiteY75" fmla="*/ 318616 h 3472942"/>
              <a:gd name="connsiteX76" fmla="*/ 7521447 w 9144000"/>
              <a:gd name="connsiteY76" fmla="*/ 466966 h 3472942"/>
              <a:gd name="connsiteX77" fmla="*/ 7489062 w 9144000"/>
              <a:gd name="connsiteY77" fmla="*/ 480141 h 3472942"/>
              <a:gd name="connsiteX78" fmla="*/ 7487031 w 9144000"/>
              <a:gd name="connsiteY78" fmla="*/ 466333 h 3472942"/>
              <a:gd name="connsiteX79" fmla="*/ 7466964 w 9144000"/>
              <a:gd name="connsiteY79" fmla="*/ 463419 h 3472942"/>
              <a:gd name="connsiteX80" fmla="*/ 7427975 w 9144000"/>
              <a:gd name="connsiteY80" fmla="*/ 583898 h 3472942"/>
              <a:gd name="connsiteX81" fmla="*/ 7304912 w 9144000"/>
              <a:gd name="connsiteY81" fmla="*/ 577563 h 3472942"/>
              <a:gd name="connsiteX82" fmla="*/ 7296911 w 9144000"/>
              <a:gd name="connsiteY82" fmla="*/ 602140 h 3472942"/>
              <a:gd name="connsiteX83" fmla="*/ 7312278 w 9144000"/>
              <a:gd name="connsiteY83" fmla="*/ 611515 h 3472942"/>
              <a:gd name="connsiteX84" fmla="*/ 7288275 w 9144000"/>
              <a:gd name="connsiteY84" fmla="*/ 637866 h 3472942"/>
              <a:gd name="connsiteX85" fmla="*/ 7152131 w 9144000"/>
              <a:gd name="connsiteY85" fmla="*/ 580604 h 3472942"/>
              <a:gd name="connsiteX86" fmla="*/ 7146416 w 9144000"/>
              <a:gd name="connsiteY86" fmla="*/ 563501 h 3472942"/>
              <a:gd name="connsiteX87" fmla="*/ 7168260 w 9144000"/>
              <a:gd name="connsiteY87" fmla="*/ 553746 h 3472942"/>
              <a:gd name="connsiteX88" fmla="*/ 7167118 w 9144000"/>
              <a:gd name="connsiteY88" fmla="*/ 527142 h 3472942"/>
              <a:gd name="connsiteX89" fmla="*/ 7085964 w 9144000"/>
              <a:gd name="connsiteY89" fmla="*/ 464306 h 3472942"/>
              <a:gd name="connsiteX90" fmla="*/ 7004811 w 9144000"/>
              <a:gd name="connsiteY90" fmla="*/ 527142 h 3472942"/>
              <a:gd name="connsiteX91" fmla="*/ 7003668 w 9144000"/>
              <a:gd name="connsiteY91" fmla="*/ 553746 h 3472942"/>
              <a:gd name="connsiteX92" fmla="*/ 7025512 w 9144000"/>
              <a:gd name="connsiteY92" fmla="*/ 563501 h 3472942"/>
              <a:gd name="connsiteX93" fmla="*/ 7019797 w 9144000"/>
              <a:gd name="connsiteY93" fmla="*/ 580604 h 3472942"/>
              <a:gd name="connsiteX94" fmla="*/ 6883653 w 9144000"/>
              <a:gd name="connsiteY94" fmla="*/ 637866 h 3472942"/>
              <a:gd name="connsiteX95" fmla="*/ 6859650 w 9144000"/>
              <a:gd name="connsiteY95" fmla="*/ 611515 h 3472942"/>
              <a:gd name="connsiteX96" fmla="*/ 6875018 w 9144000"/>
              <a:gd name="connsiteY96" fmla="*/ 602140 h 3472942"/>
              <a:gd name="connsiteX97" fmla="*/ 6867016 w 9144000"/>
              <a:gd name="connsiteY97" fmla="*/ 577563 h 3472942"/>
              <a:gd name="connsiteX98" fmla="*/ 6743699 w 9144000"/>
              <a:gd name="connsiteY98" fmla="*/ 584024 h 3472942"/>
              <a:gd name="connsiteX99" fmla="*/ 6704710 w 9144000"/>
              <a:gd name="connsiteY99" fmla="*/ 463419 h 3472942"/>
              <a:gd name="connsiteX100" fmla="*/ 6684644 w 9144000"/>
              <a:gd name="connsiteY100" fmla="*/ 466333 h 3472942"/>
              <a:gd name="connsiteX101" fmla="*/ 6682612 w 9144000"/>
              <a:gd name="connsiteY101" fmla="*/ 480141 h 3472942"/>
              <a:gd name="connsiteX102" fmla="*/ 6650227 w 9144000"/>
              <a:gd name="connsiteY102" fmla="*/ 466966 h 3472942"/>
              <a:gd name="connsiteX103" fmla="*/ 6662546 w 9144000"/>
              <a:gd name="connsiteY103" fmla="*/ 318616 h 3472942"/>
              <a:gd name="connsiteX104" fmla="*/ 6675627 w 9144000"/>
              <a:gd name="connsiteY104" fmla="*/ 299867 h 3472942"/>
              <a:gd name="connsiteX105" fmla="*/ 6685025 w 9144000"/>
              <a:gd name="connsiteY105" fmla="*/ 321403 h 3472942"/>
              <a:gd name="connsiteX106" fmla="*/ 6702170 w 9144000"/>
              <a:gd name="connsiteY106" fmla="*/ 323937 h 3472942"/>
              <a:gd name="connsiteX107" fmla="*/ 6743823 w 9144000"/>
              <a:gd name="connsiteY107" fmla="*/ 198273 h 3472942"/>
              <a:gd name="connsiteX108" fmla="*/ 6860412 w 9144000"/>
              <a:gd name="connsiteY108" fmla="*/ 206625 h 3472942"/>
              <a:gd name="connsiteX109" fmla="*/ 6876541 w 9144000"/>
              <a:gd name="connsiteY109" fmla="*/ 186102 h 3472942"/>
              <a:gd name="connsiteX110" fmla="*/ 6858761 w 9144000"/>
              <a:gd name="connsiteY110" fmla="*/ 177488 h 3472942"/>
              <a:gd name="connsiteX111" fmla="*/ 6776338 w 9144000"/>
              <a:gd name="connsiteY111" fmla="*/ 97802 h 3472942"/>
              <a:gd name="connsiteX112" fmla="*/ 6743826 w 9144000"/>
              <a:gd name="connsiteY112" fmla="*/ 198264 h 3472942"/>
              <a:gd name="connsiteX113" fmla="*/ 6743823 w 9144000"/>
              <a:gd name="connsiteY113" fmla="*/ 198273 h 3472942"/>
              <a:gd name="connsiteX114" fmla="*/ 6743699 w 9144000"/>
              <a:gd name="connsiteY114" fmla="*/ 198264 h 3472942"/>
              <a:gd name="connsiteX115" fmla="*/ 8757031 w 9144000"/>
              <a:gd name="connsiteY115" fmla="*/ 77659 h 3472942"/>
              <a:gd name="connsiteX116" fmla="*/ 8796019 w 9144000"/>
              <a:gd name="connsiteY116" fmla="*/ 198137 h 3472942"/>
              <a:gd name="connsiteX117" fmla="*/ 8795979 w 9144000"/>
              <a:gd name="connsiteY117" fmla="*/ 198140 h 3472942"/>
              <a:gd name="connsiteX118" fmla="*/ 0 w 9144000"/>
              <a:gd name="connsiteY118" fmla="*/ 0 h 3472942"/>
              <a:gd name="connsiteX119" fmla="*/ 5462490 w 9144000"/>
              <a:gd name="connsiteY119" fmla="*/ 0 h 3472942"/>
              <a:gd name="connsiteX120" fmla="*/ 5469254 w 9144000"/>
              <a:gd name="connsiteY120" fmla="*/ 81459 h 3472942"/>
              <a:gd name="connsiteX121" fmla="*/ 5444616 w 9144000"/>
              <a:gd name="connsiteY121" fmla="*/ 91467 h 3472942"/>
              <a:gd name="connsiteX122" fmla="*/ 5436869 w 9144000"/>
              <a:gd name="connsiteY122" fmla="*/ 94635 h 3472942"/>
              <a:gd name="connsiteX123" fmla="*/ 5436742 w 9144000"/>
              <a:gd name="connsiteY123" fmla="*/ 93368 h 3472942"/>
              <a:gd name="connsiteX124" fmla="*/ 5434837 w 9144000"/>
              <a:gd name="connsiteY124" fmla="*/ 80826 h 3472942"/>
              <a:gd name="connsiteX125" fmla="*/ 5414771 w 9144000"/>
              <a:gd name="connsiteY125" fmla="*/ 77912 h 3472942"/>
              <a:gd name="connsiteX126" fmla="*/ 5399912 w 9144000"/>
              <a:gd name="connsiteY126" fmla="*/ 123899 h 3472942"/>
              <a:gd name="connsiteX127" fmla="*/ 5375782 w 9144000"/>
              <a:gd name="connsiteY127" fmla="*/ 198518 h 3472942"/>
              <a:gd name="connsiteX128" fmla="*/ 5471159 w 9144000"/>
              <a:gd name="connsiteY128" fmla="*/ 205359 h 3472942"/>
              <a:gd name="connsiteX129" fmla="*/ 5492495 w 9144000"/>
              <a:gd name="connsiteY129" fmla="*/ 206879 h 3472942"/>
              <a:gd name="connsiteX130" fmla="*/ 5508624 w 9144000"/>
              <a:gd name="connsiteY130" fmla="*/ 186356 h 3472942"/>
              <a:gd name="connsiteX131" fmla="*/ 5503290 w 9144000"/>
              <a:gd name="connsiteY131" fmla="*/ 183822 h 3472942"/>
              <a:gd name="connsiteX132" fmla="*/ 5490844 w 9144000"/>
              <a:gd name="connsiteY132" fmla="*/ 177868 h 3472942"/>
              <a:gd name="connsiteX133" fmla="*/ 5509513 w 9144000"/>
              <a:gd name="connsiteY133" fmla="*/ 155824 h 3472942"/>
              <a:gd name="connsiteX134" fmla="*/ 5647435 w 9144000"/>
              <a:gd name="connsiteY134" fmla="*/ 200164 h 3472942"/>
              <a:gd name="connsiteX135" fmla="*/ 5646292 w 9144000"/>
              <a:gd name="connsiteY135" fmla="*/ 233483 h 3472942"/>
              <a:gd name="connsiteX136" fmla="*/ 5638672 w 9144000"/>
              <a:gd name="connsiteY136" fmla="*/ 233483 h 3472942"/>
              <a:gd name="connsiteX137" fmla="*/ 5631560 w 9144000"/>
              <a:gd name="connsiteY137" fmla="*/ 248432 h 3472942"/>
              <a:gd name="connsiteX138" fmla="*/ 5717793 w 9144000"/>
              <a:gd name="connsiteY138" fmla="*/ 325584 h 3472942"/>
              <a:gd name="connsiteX139" fmla="*/ 5744844 w 9144000"/>
              <a:gd name="connsiteY139" fmla="*/ 301387 h 3472942"/>
              <a:gd name="connsiteX140" fmla="*/ 5804026 w 9144000"/>
              <a:gd name="connsiteY140" fmla="*/ 248432 h 3472942"/>
              <a:gd name="connsiteX141" fmla="*/ 5797168 w 9144000"/>
              <a:gd name="connsiteY141" fmla="*/ 233990 h 3472942"/>
              <a:gd name="connsiteX142" fmla="*/ 5796914 w 9144000"/>
              <a:gd name="connsiteY142" fmla="*/ 233483 h 3472942"/>
              <a:gd name="connsiteX143" fmla="*/ 5789294 w 9144000"/>
              <a:gd name="connsiteY143" fmla="*/ 233483 h 3472942"/>
              <a:gd name="connsiteX144" fmla="*/ 5788278 w 9144000"/>
              <a:gd name="connsiteY144" fmla="*/ 200164 h 3472942"/>
              <a:gd name="connsiteX145" fmla="*/ 5907785 w 9144000"/>
              <a:gd name="connsiteY145" fmla="*/ 161778 h 3472942"/>
              <a:gd name="connsiteX146" fmla="*/ 5926200 w 9144000"/>
              <a:gd name="connsiteY146" fmla="*/ 155824 h 3472942"/>
              <a:gd name="connsiteX147" fmla="*/ 5944869 w 9144000"/>
              <a:gd name="connsiteY147" fmla="*/ 177868 h 3472942"/>
              <a:gd name="connsiteX148" fmla="*/ 5935725 w 9144000"/>
              <a:gd name="connsiteY148" fmla="*/ 182302 h 3472942"/>
              <a:gd name="connsiteX149" fmla="*/ 5927089 w 9144000"/>
              <a:gd name="connsiteY149" fmla="*/ 186482 h 3472942"/>
              <a:gd name="connsiteX150" fmla="*/ 5943091 w 9144000"/>
              <a:gd name="connsiteY150" fmla="*/ 207006 h 3472942"/>
              <a:gd name="connsiteX151" fmla="*/ 5966078 w 9144000"/>
              <a:gd name="connsiteY151" fmla="*/ 205359 h 3472942"/>
              <a:gd name="connsiteX152" fmla="*/ 6059804 w 9144000"/>
              <a:gd name="connsiteY152" fmla="*/ 198644 h 3472942"/>
              <a:gd name="connsiteX153" fmla="*/ 6101460 w 9144000"/>
              <a:gd name="connsiteY153" fmla="*/ 324317 h 3472942"/>
              <a:gd name="connsiteX154" fmla="*/ 6118605 w 9144000"/>
              <a:gd name="connsiteY154" fmla="*/ 321783 h 3472942"/>
              <a:gd name="connsiteX155" fmla="*/ 6128003 w 9144000"/>
              <a:gd name="connsiteY155" fmla="*/ 300247 h 3472942"/>
              <a:gd name="connsiteX156" fmla="*/ 6141084 w 9144000"/>
              <a:gd name="connsiteY156" fmla="*/ 318996 h 3472942"/>
              <a:gd name="connsiteX157" fmla="*/ 6153403 w 9144000"/>
              <a:gd name="connsiteY157" fmla="*/ 467346 h 3472942"/>
              <a:gd name="connsiteX158" fmla="*/ 6121018 w 9144000"/>
              <a:gd name="connsiteY158" fmla="*/ 480522 h 3472942"/>
              <a:gd name="connsiteX159" fmla="*/ 6118986 w 9144000"/>
              <a:gd name="connsiteY159" fmla="*/ 466713 h 3472942"/>
              <a:gd name="connsiteX160" fmla="*/ 6098920 w 9144000"/>
              <a:gd name="connsiteY160" fmla="*/ 463799 h 3472942"/>
              <a:gd name="connsiteX161" fmla="*/ 6059931 w 9144000"/>
              <a:gd name="connsiteY161" fmla="*/ 584404 h 3472942"/>
              <a:gd name="connsiteX162" fmla="*/ 6176644 w 9144000"/>
              <a:gd name="connsiteY162" fmla="*/ 592766 h 3472942"/>
              <a:gd name="connsiteX163" fmla="*/ 6192773 w 9144000"/>
              <a:gd name="connsiteY163" fmla="*/ 572242 h 3472942"/>
              <a:gd name="connsiteX164" fmla="*/ 6174993 w 9144000"/>
              <a:gd name="connsiteY164" fmla="*/ 563628 h 3472942"/>
              <a:gd name="connsiteX165" fmla="*/ 6193662 w 9144000"/>
              <a:gd name="connsiteY165" fmla="*/ 541584 h 3472942"/>
              <a:gd name="connsiteX166" fmla="*/ 6331584 w 9144000"/>
              <a:gd name="connsiteY166" fmla="*/ 585925 h 3472942"/>
              <a:gd name="connsiteX167" fmla="*/ 6330568 w 9144000"/>
              <a:gd name="connsiteY167" fmla="*/ 619243 h 3472942"/>
              <a:gd name="connsiteX168" fmla="*/ 6322948 w 9144000"/>
              <a:gd name="connsiteY168" fmla="*/ 619243 h 3472942"/>
              <a:gd name="connsiteX169" fmla="*/ 6315836 w 9144000"/>
              <a:gd name="connsiteY169" fmla="*/ 634192 h 3472942"/>
              <a:gd name="connsiteX170" fmla="*/ 6402069 w 9144000"/>
              <a:gd name="connsiteY170" fmla="*/ 711344 h 3472942"/>
              <a:gd name="connsiteX171" fmla="*/ 6488302 w 9144000"/>
              <a:gd name="connsiteY171" fmla="*/ 634192 h 3472942"/>
              <a:gd name="connsiteX172" fmla="*/ 6481190 w 9144000"/>
              <a:gd name="connsiteY172" fmla="*/ 619243 h 3472942"/>
              <a:gd name="connsiteX173" fmla="*/ 6473443 w 9144000"/>
              <a:gd name="connsiteY173" fmla="*/ 619243 h 3472942"/>
              <a:gd name="connsiteX174" fmla="*/ 6472427 w 9144000"/>
              <a:gd name="connsiteY174" fmla="*/ 585925 h 3472942"/>
              <a:gd name="connsiteX175" fmla="*/ 6610349 w 9144000"/>
              <a:gd name="connsiteY175" fmla="*/ 541584 h 3472942"/>
              <a:gd name="connsiteX176" fmla="*/ 6629018 w 9144000"/>
              <a:gd name="connsiteY176" fmla="*/ 563628 h 3472942"/>
              <a:gd name="connsiteX177" fmla="*/ 6611238 w 9144000"/>
              <a:gd name="connsiteY177" fmla="*/ 572242 h 3472942"/>
              <a:gd name="connsiteX178" fmla="*/ 6627368 w 9144000"/>
              <a:gd name="connsiteY178" fmla="*/ 592766 h 3472942"/>
              <a:gd name="connsiteX179" fmla="*/ 6743699 w 9144000"/>
              <a:gd name="connsiteY179" fmla="*/ 584024 h 3472942"/>
              <a:gd name="connsiteX180" fmla="*/ 6785356 w 9144000"/>
              <a:gd name="connsiteY180" fmla="*/ 709697 h 3472942"/>
              <a:gd name="connsiteX181" fmla="*/ 6802500 w 9144000"/>
              <a:gd name="connsiteY181" fmla="*/ 707164 h 3472942"/>
              <a:gd name="connsiteX182" fmla="*/ 6811898 w 9144000"/>
              <a:gd name="connsiteY182" fmla="*/ 685627 h 3472942"/>
              <a:gd name="connsiteX183" fmla="*/ 6824980 w 9144000"/>
              <a:gd name="connsiteY183" fmla="*/ 704376 h 3472942"/>
              <a:gd name="connsiteX184" fmla="*/ 6837298 w 9144000"/>
              <a:gd name="connsiteY184" fmla="*/ 852726 h 3472942"/>
              <a:gd name="connsiteX185" fmla="*/ 6804913 w 9144000"/>
              <a:gd name="connsiteY185" fmla="*/ 865902 h 3472942"/>
              <a:gd name="connsiteX186" fmla="*/ 6802755 w 9144000"/>
              <a:gd name="connsiteY186" fmla="*/ 852093 h 3472942"/>
              <a:gd name="connsiteX187" fmla="*/ 6782688 w 9144000"/>
              <a:gd name="connsiteY187" fmla="*/ 849179 h 3472942"/>
              <a:gd name="connsiteX188" fmla="*/ 6743699 w 9144000"/>
              <a:gd name="connsiteY188" fmla="*/ 969658 h 3472942"/>
              <a:gd name="connsiteX189" fmla="*/ 6860412 w 9144000"/>
              <a:gd name="connsiteY189" fmla="*/ 978019 h 3472942"/>
              <a:gd name="connsiteX190" fmla="*/ 6876541 w 9144000"/>
              <a:gd name="connsiteY190" fmla="*/ 957496 h 3472942"/>
              <a:gd name="connsiteX191" fmla="*/ 6858761 w 9144000"/>
              <a:gd name="connsiteY191" fmla="*/ 948881 h 3472942"/>
              <a:gd name="connsiteX192" fmla="*/ 6877431 w 9144000"/>
              <a:gd name="connsiteY192" fmla="*/ 926838 h 3472942"/>
              <a:gd name="connsiteX193" fmla="*/ 7015352 w 9144000"/>
              <a:gd name="connsiteY193" fmla="*/ 971178 h 3472942"/>
              <a:gd name="connsiteX194" fmla="*/ 7014336 w 9144000"/>
              <a:gd name="connsiteY194" fmla="*/ 1004497 h 3472942"/>
              <a:gd name="connsiteX195" fmla="*/ 7006716 w 9144000"/>
              <a:gd name="connsiteY195" fmla="*/ 1004497 h 3472942"/>
              <a:gd name="connsiteX196" fmla="*/ 6999605 w 9144000"/>
              <a:gd name="connsiteY196" fmla="*/ 1019446 h 3472942"/>
              <a:gd name="connsiteX197" fmla="*/ 7085837 w 9144000"/>
              <a:gd name="connsiteY197" fmla="*/ 1096598 h 3472942"/>
              <a:gd name="connsiteX198" fmla="*/ 7172070 w 9144000"/>
              <a:gd name="connsiteY198" fmla="*/ 1019446 h 3472942"/>
              <a:gd name="connsiteX199" fmla="*/ 7164958 w 9144000"/>
              <a:gd name="connsiteY199" fmla="*/ 1004497 h 3472942"/>
              <a:gd name="connsiteX200" fmla="*/ 7157338 w 9144000"/>
              <a:gd name="connsiteY200" fmla="*/ 1004497 h 3472942"/>
              <a:gd name="connsiteX201" fmla="*/ 7156322 w 9144000"/>
              <a:gd name="connsiteY201" fmla="*/ 971178 h 3472942"/>
              <a:gd name="connsiteX202" fmla="*/ 7294244 w 9144000"/>
              <a:gd name="connsiteY202" fmla="*/ 926838 h 3472942"/>
              <a:gd name="connsiteX203" fmla="*/ 7312913 w 9144000"/>
              <a:gd name="connsiteY203" fmla="*/ 948881 h 3472942"/>
              <a:gd name="connsiteX204" fmla="*/ 7295133 w 9144000"/>
              <a:gd name="connsiteY204" fmla="*/ 957496 h 3472942"/>
              <a:gd name="connsiteX205" fmla="*/ 7311135 w 9144000"/>
              <a:gd name="connsiteY205" fmla="*/ 978019 h 3472942"/>
              <a:gd name="connsiteX206" fmla="*/ 7427848 w 9144000"/>
              <a:gd name="connsiteY206" fmla="*/ 969658 h 3472942"/>
              <a:gd name="connsiteX207" fmla="*/ 7388859 w 9144000"/>
              <a:gd name="connsiteY207" fmla="*/ 849052 h 3472942"/>
              <a:gd name="connsiteX208" fmla="*/ 7368793 w 9144000"/>
              <a:gd name="connsiteY208" fmla="*/ 851966 h 3472942"/>
              <a:gd name="connsiteX209" fmla="*/ 7366634 w 9144000"/>
              <a:gd name="connsiteY209" fmla="*/ 865775 h 3472942"/>
              <a:gd name="connsiteX210" fmla="*/ 7334249 w 9144000"/>
              <a:gd name="connsiteY210" fmla="*/ 852600 h 3472942"/>
              <a:gd name="connsiteX211" fmla="*/ 7346568 w 9144000"/>
              <a:gd name="connsiteY211" fmla="*/ 704250 h 3472942"/>
              <a:gd name="connsiteX212" fmla="*/ 7359649 w 9144000"/>
              <a:gd name="connsiteY212" fmla="*/ 685500 h 3472942"/>
              <a:gd name="connsiteX213" fmla="*/ 7369047 w 9144000"/>
              <a:gd name="connsiteY213" fmla="*/ 707037 h 3472942"/>
              <a:gd name="connsiteX214" fmla="*/ 7386193 w 9144000"/>
              <a:gd name="connsiteY214" fmla="*/ 709571 h 3472942"/>
              <a:gd name="connsiteX215" fmla="*/ 7427848 w 9144000"/>
              <a:gd name="connsiteY215" fmla="*/ 583898 h 3472942"/>
              <a:gd name="connsiteX216" fmla="*/ 7544561 w 9144000"/>
              <a:gd name="connsiteY216" fmla="*/ 592259 h 3472942"/>
              <a:gd name="connsiteX217" fmla="*/ 7560690 w 9144000"/>
              <a:gd name="connsiteY217" fmla="*/ 571736 h 3472942"/>
              <a:gd name="connsiteX218" fmla="*/ 7542910 w 9144000"/>
              <a:gd name="connsiteY218" fmla="*/ 563121 h 3472942"/>
              <a:gd name="connsiteX219" fmla="*/ 7561580 w 9144000"/>
              <a:gd name="connsiteY219" fmla="*/ 541078 h 3472942"/>
              <a:gd name="connsiteX220" fmla="*/ 7699501 w 9144000"/>
              <a:gd name="connsiteY220" fmla="*/ 585418 h 3472942"/>
              <a:gd name="connsiteX221" fmla="*/ 7698485 w 9144000"/>
              <a:gd name="connsiteY221" fmla="*/ 618736 h 3472942"/>
              <a:gd name="connsiteX222" fmla="*/ 7690865 w 9144000"/>
              <a:gd name="connsiteY222" fmla="*/ 618736 h 3472942"/>
              <a:gd name="connsiteX223" fmla="*/ 7683754 w 9144000"/>
              <a:gd name="connsiteY223" fmla="*/ 633685 h 3472942"/>
              <a:gd name="connsiteX224" fmla="*/ 7769986 w 9144000"/>
              <a:gd name="connsiteY224" fmla="*/ 710837 h 3472942"/>
              <a:gd name="connsiteX225" fmla="*/ 7856219 w 9144000"/>
              <a:gd name="connsiteY225" fmla="*/ 633685 h 3472942"/>
              <a:gd name="connsiteX226" fmla="*/ 7849107 w 9144000"/>
              <a:gd name="connsiteY226" fmla="*/ 618736 h 3472942"/>
              <a:gd name="connsiteX227" fmla="*/ 7841360 w 9144000"/>
              <a:gd name="connsiteY227" fmla="*/ 618736 h 3472942"/>
              <a:gd name="connsiteX228" fmla="*/ 7840344 w 9144000"/>
              <a:gd name="connsiteY228" fmla="*/ 585418 h 3472942"/>
              <a:gd name="connsiteX229" fmla="*/ 7978267 w 9144000"/>
              <a:gd name="connsiteY229" fmla="*/ 541078 h 3472942"/>
              <a:gd name="connsiteX230" fmla="*/ 7996935 w 9144000"/>
              <a:gd name="connsiteY230" fmla="*/ 563121 h 3472942"/>
              <a:gd name="connsiteX231" fmla="*/ 7979156 w 9144000"/>
              <a:gd name="connsiteY231" fmla="*/ 571736 h 3472942"/>
              <a:gd name="connsiteX232" fmla="*/ 7995284 w 9144000"/>
              <a:gd name="connsiteY232" fmla="*/ 592259 h 3472942"/>
              <a:gd name="connsiteX233" fmla="*/ 8111997 w 9144000"/>
              <a:gd name="connsiteY233" fmla="*/ 583898 h 3472942"/>
              <a:gd name="connsiteX234" fmla="*/ 8073008 w 9144000"/>
              <a:gd name="connsiteY234" fmla="*/ 463292 h 3472942"/>
              <a:gd name="connsiteX235" fmla="*/ 8052943 w 9144000"/>
              <a:gd name="connsiteY235" fmla="*/ 466206 h 3472942"/>
              <a:gd name="connsiteX236" fmla="*/ 8050783 w 9144000"/>
              <a:gd name="connsiteY236" fmla="*/ 480015 h 3472942"/>
              <a:gd name="connsiteX237" fmla="*/ 8018398 w 9144000"/>
              <a:gd name="connsiteY237" fmla="*/ 466839 h 3472942"/>
              <a:gd name="connsiteX238" fmla="*/ 8030844 w 9144000"/>
              <a:gd name="connsiteY238" fmla="*/ 318490 h 3472942"/>
              <a:gd name="connsiteX239" fmla="*/ 8043925 w 9144000"/>
              <a:gd name="connsiteY239" fmla="*/ 299740 h 3472942"/>
              <a:gd name="connsiteX240" fmla="*/ 8053323 w 9144000"/>
              <a:gd name="connsiteY240" fmla="*/ 321277 h 3472942"/>
              <a:gd name="connsiteX241" fmla="*/ 8070468 w 9144000"/>
              <a:gd name="connsiteY241" fmla="*/ 323810 h 3472942"/>
              <a:gd name="connsiteX242" fmla="*/ 8112124 w 9144000"/>
              <a:gd name="connsiteY242" fmla="*/ 198137 h 3472942"/>
              <a:gd name="connsiteX243" fmla="*/ 8228837 w 9144000"/>
              <a:gd name="connsiteY243" fmla="*/ 206499 h 3472942"/>
              <a:gd name="connsiteX244" fmla="*/ 8244967 w 9144000"/>
              <a:gd name="connsiteY244" fmla="*/ 185976 h 3472942"/>
              <a:gd name="connsiteX245" fmla="*/ 8227186 w 9144000"/>
              <a:gd name="connsiteY245" fmla="*/ 177361 h 3472942"/>
              <a:gd name="connsiteX246" fmla="*/ 8245856 w 9144000"/>
              <a:gd name="connsiteY246" fmla="*/ 155317 h 3472942"/>
              <a:gd name="connsiteX247" fmla="*/ 8383777 w 9144000"/>
              <a:gd name="connsiteY247" fmla="*/ 199658 h 3472942"/>
              <a:gd name="connsiteX248" fmla="*/ 8382761 w 9144000"/>
              <a:gd name="connsiteY248" fmla="*/ 232976 h 3472942"/>
              <a:gd name="connsiteX249" fmla="*/ 8375014 w 9144000"/>
              <a:gd name="connsiteY249" fmla="*/ 232976 h 3472942"/>
              <a:gd name="connsiteX250" fmla="*/ 8367902 w 9144000"/>
              <a:gd name="connsiteY250" fmla="*/ 247925 h 3472942"/>
              <a:gd name="connsiteX251" fmla="*/ 8454135 w 9144000"/>
              <a:gd name="connsiteY251" fmla="*/ 325077 h 3472942"/>
              <a:gd name="connsiteX252" fmla="*/ 8540368 w 9144000"/>
              <a:gd name="connsiteY252" fmla="*/ 247925 h 3472942"/>
              <a:gd name="connsiteX253" fmla="*/ 8533256 w 9144000"/>
              <a:gd name="connsiteY253" fmla="*/ 232976 h 3472942"/>
              <a:gd name="connsiteX254" fmla="*/ 8525509 w 9144000"/>
              <a:gd name="connsiteY254" fmla="*/ 232976 h 3472942"/>
              <a:gd name="connsiteX255" fmla="*/ 8524493 w 9144000"/>
              <a:gd name="connsiteY255" fmla="*/ 199658 h 3472942"/>
              <a:gd name="connsiteX256" fmla="*/ 8662415 w 9144000"/>
              <a:gd name="connsiteY256" fmla="*/ 155317 h 3472942"/>
              <a:gd name="connsiteX257" fmla="*/ 8681084 w 9144000"/>
              <a:gd name="connsiteY257" fmla="*/ 177361 h 3472942"/>
              <a:gd name="connsiteX258" fmla="*/ 8663305 w 9144000"/>
              <a:gd name="connsiteY258" fmla="*/ 185976 h 3472942"/>
              <a:gd name="connsiteX259" fmla="*/ 8679306 w 9144000"/>
              <a:gd name="connsiteY259" fmla="*/ 206499 h 3472942"/>
              <a:gd name="connsiteX260" fmla="*/ 8795979 w 9144000"/>
              <a:gd name="connsiteY260" fmla="*/ 198140 h 3472942"/>
              <a:gd name="connsiteX261" fmla="*/ 8796019 w 9144000"/>
              <a:gd name="connsiteY261" fmla="*/ 198264 h 3472942"/>
              <a:gd name="connsiteX262" fmla="*/ 8837675 w 9144000"/>
              <a:gd name="connsiteY262" fmla="*/ 323937 h 3472942"/>
              <a:gd name="connsiteX263" fmla="*/ 8854820 w 9144000"/>
              <a:gd name="connsiteY263" fmla="*/ 321403 h 3472942"/>
              <a:gd name="connsiteX264" fmla="*/ 8864218 w 9144000"/>
              <a:gd name="connsiteY264" fmla="*/ 299867 h 3472942"/>
              <a:gd name="connsiteX265" fmla="*/ 8877299 w 9144000"/>
              <a:gd name="connsiteY265" fmla="*/ 318616 h 3472942"/>
              <a:gd name="connsiteX266" fmla="*/ 8889745 w 9144000"/>
              <a:gd name="connsiteY266" fmla="*/ 466966 h 3472942"/>
              <a:gd name="connsiteX267" fmla="*/ 8857360 w 9144000"/>
              <a:gd name="connsiteY267" fmla="*/ 480141 h 3472942"/>
              <a:gd name="connsiteX268" fmla="*/ 8855329 w 9144000"/>
              <a:gd name="connsiteY268" fmla="*/ 466333 h 3472942"/>
              <a:gd name="connsiteX269" fmla="*/ 8835262 w 9144000"/>
              <a:gd name="connsiteY269" fmla="*/ 463419 h 3472942"/>
              <a:gd name="connsiteX270" fmla="*/ 8796273 w 9144000"/>
              <a:gd name="connsiteY270" fmla="*/ 584024 h 3472942"/>
              <a:gd name="connsiteX271" fmla="*/ 8673210 w 9144000"/>
              <a:gd name="connsiteY271" fmla="*/ 577690 h 3472942"/>
              <a:gd name="connsiteX272" fmla="*/ 8665209 w 9144000"/>
              <a:gd name="connsiteY272" fmla="*/ 602267 h 3472942"/>
              <a:gd name="connsiteX273" fmla="*/ 8680576 w 9144000"/>
              <a:gd name="connsiteY273" fmla="*/ 611642 h 3472942"/>
              <a:gd name="connsiteX274" fmla="*/ 8656573 w 9144000"/>
              <a:gd name="connsiteY274" fmla="*/ 637993 h 3472942"/>
              <a:gd name="connsiteX275" fmla="*/ 8520430 w 9144000"/>
              <a:gd name="connsiteY275" fmla="*/ 580730 h 3472942"/>
              <a:gd name="connsiteX276" fmla="*/ 8514714 w 9144000"/>
              <a:gd name="connsiteY276" fmla="*/ 563628 h 3472942"/>
              <a:gd name="connsiteX277" fmla="*/ 8536558 w 9144000"/>
              <a:gd name="connsiteY277" fmla="*/ 553873 h 3472942"/>
              <a:gd name="connsiteX278" fmla="*/ 8535415 w 9144000"/>
              <a:gd name="connsiteY278" fmla="*/ 527269 h 3472942"/>
              <a:gd name="connsiteX279" fmla="*/ 8454262 w 9144000"/>
              <a:gd name="connsiteY279" fmla="*/ 464432 h 3472942"/>
              <a:gd name="connsiteX280" fmla="*/ 8373109 w 9144000"/>
              <a:gd name="connsiteY280" fmla="*/ 527269 h 3472942"/>
              <a:gd name="connsiteX281" fmla="*/ 8371967 w 9144000"/>
              <a:gd name="connsiteY281" fmla="*/ 553873 h 3472942"/>
              <a:gd name="connsiteX282" fmla="*/ 8393810 w 9144000"/>
              <a:gd name="connsiteY282" fmla="*/ 563628 h 3472942"/>
              <a:gd name="connsiteX283" fmla="*/ 8388095 w 9144000"/>
              <a:gd name="connsiteY283" fmla="*/ 580730 h 3472942"/>
              <a:gd name="connsiteX284" fmla="*/ 8251951 w 9144000"/>
              <a:gd name="connsiteY284" fmla="*/ 637993 h 3472942"/>
              <a:gd name="connsiteX285" fmla="*/ 8227821 w 9144000"/>
              <a:gd name="connsiteY285" fmla="*/ 611642 h 3472942"/>
              <a:gd name="connsiteX286" fmla="*/ 8243188 w 9144000"/>
              <a:gd name="connsiteY286" fmla="*/ 602267 h 3472942"/>
              <a:gd name="connsiteX287" fmla="*/ 8235187 w 9144000"/>
              <a:gd name="connsiteY287" fmla="*/ 577690 h 3472942"/>
              <a:gd name="connsiteX288" fmla="*/ 8112124 w 9144000"/>
              <a:gd name="connsiteY288" fmla="*/ 584024 h 3472942"/>
              <a:gd name="connsiteX289" fmla="*/ 8153781 w 9144000"/>
              <a:gd name="connsiteY289" fmla="*/ 709697 h 3472942"/>
              <a:gd name="connsiteX290" fmla="*/ 8170925 w 9144000"/>
              <a:gd name="connsiteY290" fmla="*/ 707164 h 3472942"/>
              <a:gd name="connsiteX291" fmla="*/ 8180323 w 9144000"/>
              <a:gd name="connsiteY291" fmla="*/ 685627 h 3472942"/>
              <a:gd name="connsiteX292" fmla="*/ 8193405 w 9144000"/>
              <a:gd name="connsiteY292" fmla="*/ 704376 h 3472942"/>
              <a:gd name="connsiteX293" fmla="*/ 8205723 w 9144000"/>
              <a:gd name="connsiteY293" fmla="*/ 852726 h 3472942"/>
              <a:gd name="connsiteX294" fmla="*/ 8173338 w 9144000"/>
              <a:gd name="connsiteY294" fmla="*/ 865902 h 3472942"/>
              <a:gd name="connsiteX295" fmla="*/ 8171306 w 9144000"/>
              <a:gd name="connsiteY295" fmla="*/ 852093 h 3472942"/>
              <a:gd name="connsiteX296" fmla="*/ 8151240 w 9144000"/>
              <a:gd name="connsiteY296" fmla="*/ 849179 h 3472942"/>
              <a:gd name="connsiteX297" fmla="*/ 8112251 w 9144000"/>
              <a:gd name="connsiteY297" fmla="*/ 969785 h 3472942"/>
              <a:gd name="connsiteX298" fmla="*/ 8228964 w 9144000"/>
              <a:gd name="connsiteY298" fmla="*/ 978146 h 3472942"/>
              <a:gd name="connsiteX299" fmla="*/ 8245093 w 9144000"/>
              <a:gd name="connsiteY299" fmla="*/ 957623 h 3472942"/>
              <a:gd name="connsiteX300" fmla="*/ 8227313 w 9144000"/>
              <a:gd name="connsiteY300" fmla="*/ 949008 h 3472942"/>
              <a:gd name="connsiteX301" fmla="*/ 8245982 w 9144000"/>
              <a:gd name="connsiteY301" fmla="*/ 926964 h 3472942"/>
              <a:gd name="connsiteX302" fmla="*/ 8383905 w 9144000"/>
              <a:gd name="connsiteY302" fmla="*/ 971305 h 3472942"/>
              <a:gd name="connsiteX303" fmla="*/ 8382888 w 9144000"/>
              <a:gd name="connsiteY303" fmla="*/ 1004623 h 3472942"/>
              <a:gd name="connsiteX304" fmla="*/ 8375142 w 9144000"/>
              <a:gd name="connsiteY304" fmla="*/ 1004623 h 3472942"/>
              <a:gd name="connsiteX305" fmla="*/ 8368030 w 9144000"/>
              <a:gd name="connsiteY305" fmla="*/ 1019572 h 3472942"/>
              <a:gd name="connsiteX306" fmla="*/ 8454262 w 9144000"/>
              <a:gd name="connsiteY306" fmla="*/ 1096724 h 3472942"/>
              <a:gd name="connsiteX307" fmla="*/ 8540495 w 9144000"/>
              <a:gd name="connsiteY307" fmla="*/ 1019572 h 3472942"/>
              <a:gd name="connsiteX308" fmla="*/ 8533383 w 9144000"/>
              <a:gd name="connsiteY308" fmla="*/ 1004623 h 3472942"/>
              <a:gd name="connsiteX309" fmla="*/ 8525636 w 9144000"/>
              <a:gd name="connsiteY309" fmla="*/ 1004623 h 3472942"/>
              <a:gd name="connsiteX310" fmla="*/ 8524620 w 9144000"/>
              <a:gd name="connsiteY310" fmla="*/ 971305 h 3472942"/>
              <a:gd name="connsiteX311" fmla="*/ 8662543 w 9144000"/>
              <a:gd name="connsiteY311" fmla="*/ 926964 h 3472942"/>
              <a:gd name="connsiteX312" fmla="*/ 8681211 w 9144000"/>
              <a:gd name="connsiteY312" fmla="*/ 949008 h 3472942"/>
              <a:gd name="connsiteX313" fmla="*/ 8663431 w 9144000"/>
              <a:gd name="connsiteY313" fmla="*/ 957623 h 3472942"/>
              <a:gd name="connsiteX314" fmla="*/ 8679433 w 9144000"/>
              <a:gd name="connsiteY314" fmla="*/ 978146 h 3472942"/>
              <a:gd name="connsiteX315" fmla="*/ 8796146 w 9144000"/>
              <a:gd name="connsiteY315" fmla="*/ 969785 h 3472942"/>
              <a:gd name="connsiteX316" fmla="*/ 8757157 w 9144000"/>
              <a:gd name="connsiteY316" fmla="*/ 849179 h 3472942"/>
              <a:gd name="connsiteX317" fmla="*/ 8737092 w 9144000"/>
              <a:gd name="connsiteY317" fmla="*/ 852093 h 3472942"/>
              <a:gd name="connsiteX318" fmla="*/ 8734932 w 9144000"/>
              <a:gd name="connsiteY318" fmla="*/ 865902 h 3472942"/>
              <a:gd name="connsiteX319" fmla="*/ 8702547 w 9144000"/>
              <a:gd name="connsiteY319" fmla="*/ 852726 h 3472942"/>
              <a:gd name="connsiteX320" fmla="*/ 8714867 w 9144000"/>
              <a:gd name="connsiteY320" fmla="*/ 704376 h 3472942"/>
              <a:gd name="connsiteX321" fmla="*/ 8727947 w 9144000"/>
              <a:gd name="connsiteY321" fmla="*/ 685627 h 3472942"/>
              <a:gd name="connsiteX322" fmla="*/ 8737345 w 9144000"/>
              <a:gd name="connsiteY322" fmla="*/ 707164 h 3472942"/>
              <a:gd name="connsiteX323" fmla="*/ 8754490 w 9144000"/>
              <a:gd name="connsiteY323" fmla="*/ 709697 h 3472942"/>
              <a:gd name="connsiteX324" fmla="*/ 8796146 w 9144000"/>
              <a:gd name="connsiteY324" fmla="*/ 584024 h 3472942"/>
              <a:gd name="connsiteX325" fmla="*/ 8912859 w 9144000"/>
              <a:gd name="connsiteY325" fmla="*/ 592386 h 3472942"/>
              <a:gd name="connsiteX326" fmla="*/ 8928988 w 9144000"/>
              <a:gd name="connsiteY326" fmla="*/ 571862 h 3472942"/>
              <a:gd name="connsiteX327" fmla="*/ 8911208 w 9144000"/>
              <a:gd name="connsiteY327" fmla="*/ 563248 h 3472942"/>
              <a:gd name="connsiteX328" fmla="*/ 8929877 w 9144000"/>
              <a:gd name="connsiteY328" fmla="*/ 541204 h 3472942"/>
              <a:gd name="connsiteX329" fmla="*/ 9067799 w 9144000"/>
              <a:gd name="connsiteY329" fmla="*/ 585545 h 3472942"/>
              <a:gd name="connsiteX330" fmla="*/ 9066783 w 9144000"/>
              <a:gd name="connsiteY330" fmla="*/ 618863 h 3472942"/>
              <a:gd name="connsiteX331" fmla="*/ 9059036 w 9144000"/>
              <a:gd name="connsiteY331" fmla="*/ 618863 h 3472942"/>
              <a:gd name="connsiteX332" fmla="*/ 9051924 w 9144000"/>
              <a:gd name="connsiteY332" fmla="*/ 633812 h 3472942"/>
              <a:gd name="connsiteX333" fmla="*/ 9138157 w 9144000"/>
              <a:gd name="connsiteY333" fmla="*/ 710964 h 3472942"/>
              <a:gd name="connsiteX334" fmla="*/ 9144000 w 9144000"/>
              <a:gd name="connsiteY334" fmla="*/ 705736 h 3472942"/>
              <a:gd name="connsiteX335" fmla="*/ 9144000 w 9144000"/>
              <a:gd name="connsiteY335" fmla="*/ 3472942 h 3472942"/>
              <a:gd name="connsiteX336" fmla="*/ 0 w 9144000"/>
              <a:gd name="connsiteY336" fmla="*/ 3472942 h 347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9144000" h="3472942">
                <a:moveTo>
                  <a:pt x="7769859" y="850065"/>
                </a:moveTo>
                <a:lnTo>
                  <a:pt x="7688706" y="912901"/>
                </a:lnTo>
                <a:lnTo>
                  <a:pt x="7687563" y="939506"/>
                </a:lnTo>
                <a:lnTo>
                  <a:pt x="7709407" y="949260"/>
                </a:lnTo>
                <a:lnTo>
                  <a:pt x="7703692" y="966363"/>
                </a:lnTo>
                <a:lnTo>
                  <a:pt x="7567548" y="1023625"/>
                </a:lnTo>
                <a:lnTo>
                  <a:pt x="7543545" y="997401"/>
                </a:lnTo>
                <a:lnTo>
                  <a:pt x="7558912" y="988027"/>
                </a:lnTo>
                <a:lnTo>
                  <a:pt x="7550911" y="963449"/>
                </a:lnTo>
                <a:lnTo>
                  <a:pt x="7427848" y="969784"/>
                </a:lnTo>
                <a:lnTo>
                  <a:pt x="7469504" y="1095330"/>
                </a:lnTo>
                <a:lnTo>
                  <a:pt x="7486649" y="1092923"/>
                </a:lnTo>
                <a:lnTo>
                  <a:pt x="7496047" y="1071386"/>
                </a:lnTo>
                <a:lnTo>
                  <a:pt x="7509001" y="1090136"/>
                </a:lnTo>
                <a:lnTo>
                  <a:pt x="7521447" y="1238486"/>
                </a:lnTo>
                <a:lnTo>
                  <a:pt x="7489062" y="1251661"/>
                </a:lnTo>
                <a:lnTo>
                  <a:pt x="7486903" y="1237852"/>
                </a:lnTo>
                <a:lnTo>
                  <a:pt x="7466837" y="1234938"/>
                </a:lnTo>
                <a:lnTo>
                  <a:pt x="7427848" y="1355417"/>
                </a:lnTo>
                <a:lnTo>
                  <a:pt x="7544561" y="1363778"/>
                </a:lnTo>
                <a:lnTo>
                  <a:pt x="7560690" y="1343255"/>
                </a:lnTo>
                <a:lnTo>
                  <a:pt x="7542910" y="1334641"/>
                </a:lnTo>
                <a:lnTo>
                  <a:pt x="7561579" y="1312597"/>
                </a:lnTo>
                <a:lnTo>
                  <a:pt x="7699501" y="1356937"/>
                </a:lnTo>
                <a:lnTo>
                  <a:pt x="7698485" y="1390256"/>
                </a:lnTo>
                <a:lnTo>
                  <a:pt x="7690738" y="1390256"/>
                </a:lnTo>
                <a:lnTo>
                  <a:pt x="7683626" y="1405205"/>
                </a:lnTo>
                <a:lnTo>
                  <a:pt x="7769859" y="1482484"/>
                </a:lnTo>
                <a:lnTo>
                  <a:pt x="7856092" y="1405205"/>
                </a:lnTo>
                <a:lnTo>
                  <a:pt x="7848980" y="1390256"/>
                </a:lnTo>
                <a:lnTo>
                  <a:pt x="7841360" y="1390256"/>
                </a:lnTo>
                <a:lnTo>
                  <a:pt x="7840217" y="1356937"/>
                </a:lnTo>
                <a:lnTo>
                  <a:pt x="7978139" y="1312597"/>
                </a:lnTo>
                <a:lnTo>
                  <a:pt x="7996808" y="1334641"/>
                </a:lnTo>
                <a:lnTo>
                  <a:pt x="7979155" y="1343255"/>
                </a:lnTo>
                <a:lnTo>
                  <a:pt x="7995157" y="1363778"/>
                </a:lnTo>
                <a:lnTo>
                  <a:pt x="8111870" y="1355417"/>
                </a:lnTo>
                <a:lnTo>
                  <a:pt x="8072881" y="1234938"/>
                </a:lnTo>
                <a:lnTo>
                  <a:pt x="8052815" y="1237852"/>
                </a:lnTo>
                <a:lnTo>
                  <a:pt x="8050656" y="1251661"/>
                </a:lnTo>
                <a:lnTo>
                  <a:pt x="8018271" y="1238486"/>
                </a:lnTo>
                <a:lnTo>
                  <a:pt x="8030717" y="1090136"/>
                </a:lnTo>
                <a:lnTo>
                  <a:pt x="8043798" y="1071386"/>
                </a:lnTo>
                <a:lnTo>
                  <a:pt x="8053196" y="1092923"/>
                </a:lnTo>
                <a:lnTo>
                  <a:pt x="8070214" y="1095330"/>
                </a:lnTo>
                <a:lnTo>
                  <a:pt x="8111870" y="969784"/>
                </a:lnTo>
                <a:lnTo>
                  <a:pt x="7988807" y="963449"/>
                </a:lnTo>
                <a:lnTo>
                  <a:pt x="7980806" y="988027"/>
                </a:lnTo>
                <a:lnTo>
                  <a:pt x="7996173" y="997401"/>
                </a:lnTo>
                <a:lnTo>
                  <a:pt x="7972170" y="1023625"/>
                </a:lnTo>
                <a:lnTo>
                  <a:pt x="7836026" y="966363"/>
                </a:lnTo>
                <a:lnTo>
                  <a:pt x="7830311" y="949260"/>
                </a:lnTo>
                <a:lnTo>
                  <a:pt x="7852155" y="939506"/>
                </a:lnTo>
                <a:lnTo>
                  <a:pt x="7851012" y="912901"/>
                </a:lnTo>
                <a:close/>
                <a:moveTo>
                  <a:pt x="8911717" y="225882"/>
                </a:moveTo>
                <a:lnTo>
                  <a:pt x="8935846" y="252233"/>
                </a:lnTo>
                <a:lnTo>
                  <a:pt x="8935719" y="252233"/>
                </a:lnTo>
                <a:close/>
                <a:moveTo>
                  <a:pt x="6877431" y="155444"/>
                </a:moveTo>
                <a:lnTo>
                  <a:pt x="7015352" y="199784"/>
                </a:lnTo>
                <a:lnTo>
                  <a:pt x="7014336" y="233103"/>
                </a:lnTo>
                <a:lnTo>
                  <a:pt x="7006716" y="233103"/>
                </a:lnTo>
                <a:lnTo>
                  <a:pt x="6999605" y="248052"/>
                </a:lnTo>
                <a:lnTo>
                  <a:pt x="7085837" y="325204"/>
                </a:lnTo>
                <a:lnTo>
                  <a:pt x="7172070" y="248052"/>
                </a:lnTo>
                <a:lnTo>
                  <a:pt x="7164958" y="233103"/>
                </a:lnTo>
                <a:lnTo>
                  <a:pt x="7157338" y="233103"/>
                </a:lnTo>
                <a:lnTo>
                  <a:pt x="7156322" y="199784"/>
                </a:lnTo>
                <a:lnTo>
                  <a:pt x="7294244" y="155444"/>
                </a:lnTo>
                <a:lnTo>
                  <a:pt x="7312913" y="177488"/>
                </a:lnTo>
                <a:lnTo>
                  <a:pt x="7295133" y="186102"/>
                </a:lnTo>
                <a:lnTo>
                  <a:pt x="7311135" y="206625"/>
                </a:lnTo>
                <a:lnTo>
                  <a:pt x="7427848" y="198264"/>
                </a:lnTo>
                <a:lnTo>
                  <a:pt x="7469505" y="323937"/>
                </a:lnTo>
                <a:lnTo>
                  <a:pt x="7486649" y="321403"/>
                </a:lnTo>
                <a:lnTo>
                  <a:pt x="7496047" y="299867"/>
                </a:lnTo>
                <a:lnTo>
                  <a:pt x="7509129" y="318616"/>
                </a:lnTo>
                <a:lnTo>
                  <a:pt x="7521447" y="466966"/>
                </a:lnTo>
                <a:lnTo>
                  <a:pt x="7489062" y="480141"/>
                </a:lnTo>
                <a:lnTo>
                  <a:pt x="7487031" y="466333"/>
                </a:lnTo>
                <a:lnTo>
                  <a:pt x="7466964" y="463419"/>
                </a:lnTo>
                <a:lnTo>
                  <a:pt x="7427975" y="583898"/>
                </a:lnTo>
                <a:lnTo>
                  <a:pt x="7304912" y="577563"/>
                </a:lnTo>
                <a:lnTo>
                  <a:pt x="7296911" y="602140"/>
                </a:lnTo>
                <a:lnTo>
                  <a:pt x="7312278" y="611515"/>
                </a:lnTo>
                <a:lnTo>
                  <a:pt x="7288275" y="637866"/>
                </a:lnTo>
                <a:lnTo>
                  <a:pt x="7152131" y="580604"/>
                </a:lnTo>
                <a:lnTo>
                  <a:pt x="7146416" y="563501"/>
                </a:lnTo>
                <a:lnTo>
                  <a:pt x="7168260" y="553746"/>
                </a:lnTo>
                <a:lnTo>
                  <a:pt x="7167118" y="527142"/>
                </a:lnTo>
                <a:lnTo>
                  <a:pt x="7085964" y="464306"/>
                </a:lnTo>
                <a:lnTo>
                  <a:pt x="7004811" y="527142"/>
                </a:lnTo>
                <a:lnTo>
                  <a:pt x="7003668" y="553746"/>
                </a:lnTo>
                <a:lnTo>
                  <a:pt x="7025512" y="563501"/>
                </a:lnTo>
                <a:lnTo>
                  <a:pt x="7019797" y="580604"/>
                </a:lnTo>
                <a:lnTo>
                  <a:pt x="6883653" y="637866"/>
                </a:lnTo>
                <a:lnTo>
                  <a:pt x="6859650" y="611515"/>
                </a:lnTo>
                <a:lnTo>
                  <a:pt x="6875018" y="602140"/>
                </a:lnTo>
                <a:lnTo>
                  <a:pt x="6867016" y="577563"/>
                </a:lnTo>
                <a:lnTo>
                  <a:pt x="6743699" y="584024"/>
                </a:lnTo>
                <a:lnTo>
                  <a:pt x="6704710" y="463419"/>
                </a:lnTo>
                <a:lnTo>
                  <a:pt x="6684644" y="466333"/>
                </a:lnTo>
                <a:lnTo>
                  <a:pt x="6682612" y="480141"/>
                </a:lnTo>
                <a:lnTo>
                  <a:pt x="6650227" y="466966"/>
                </a:lnTo>
                <a:lnTo>
                  <a:pt x="6662546" y="318616"/>
                </a:lnTo>
                <a:lnTo>
                  <a:pt x="6675627" y="299867"/>
                </a:lnTo>
                <a:lnTo>
                  <a:pt x="6685025" y="321403"/>
                </a:lnTo>
                <a:lnTo>
                  <a:pt x="6702170" y="323937"/>
                </a:lnTo>
                <a:lnTo>
                  <a:pt x="6743823" y="198273"/>
                </a:lnTo>
                <a:lnTo>
                  <a:pt x="6860412" y="206625"/>
                </a:lnTo>
                <a:lnTo>
                  <a:pt x="6876541" y="186102"/>
                </a:lnTo>
                <a:lnTo>
                  <a:pt x="6858761" y="177488"/>
                </a:lnTo>
                <a:close/>
                <a:moveTo>
                  <a:pt x="6776338" y="97802"/>
                </a:moveTo>
                <a:lnTo>
                  <a:pt x="6743826" y="198264"/>
                </a:lnTo>
                <a:lnTo>
                  <a:pt x="6743823" y="198273"/>
                </a:lnTo>
                <a:lnTo>
                  <a:pt x="6743699" y="198264"/>
                </a:lnTo>
                <a:close/>
                <a:moveTo>
                  <a:pt x="8757031" y="77659"/>
                </a:moveTo>
                <a:lnTo>
                  <a:pt x="8796019" y="198137"/>
                </a:lnTo>
                <a:lnTo>
                  <a:pt x="8795979" y="198140"/>
                </a:lnTo>
                <a:close/>
                <a:moveTo>
                  <a:pt x="0" y="0"/>
                </a:moveTo>
                <a:lnTo>
                  <a:pt x="5462490" y="0"/>
                </a:lnTo>
                <a:lnTo>
                  <a:pt x="5469254" y="81459"/>
                </a:lnTo>
                <a:lnTo>
                  <a:pt x="5444616" y="91467"/>
                </a:lnTo>
                <a:lnTo>
                  <a:pt x="5436869" y="94635"/>
                </a:lnTo>
                <a:lnTo>
                  <a:pt x="5436742" y="93368"/>
                </a:lnTo>
                <a:lnTo>
                  <a:pt x="5434837" y="80826"/>
                </a:lnTo>
                <a:lnTo>
                  <a:pt x="5414771" y="77912"/>
                </a:lnTo>
                <a:lnTo>
                  <a:pt x="5399912" y="123899"/>
                </a:lnTo>
                <a:lnTo>
                  <a:pt x="5375782" y="198518"/>
                </a:lnTo>
                <a:lnTo>
                  <a:pt x="5471159" y="205359"/>
                </a:lnTo>
                <a:lnTo>
                  <a:pt x="5492495" y="206879"/>
                </a:lnTo>
                <a:lnTo>
                  <a:pt x="5508624" y="186356"/>
                </a:lnTo>
                <a:lnTo>
                  <a:pt x="5503290" y="183822"/>
                </a:lnTo>
                <a:lnTo>
                  <a:pt x="5490844" y="177868"/>
                </a:lnTo>
                <a:lnTo>
                  <a:pt x="5509513" y="155824"/>
                </a:lnTo>
                <a:lnTo>
                  <a:pt x="5647435" y="200164"/>
                </a:lnTo>
                <a:lnTo>
                  <a:pt x="5646292" y="233483"/>
                </a:lnTo>
                <a:lnTo>
                  <a:pt x="5638672" y="233483"/>
                </a:lnTo>
                <a:lnTo>
                  <a:pt x="5631560" y="248432"/>
                </a:lnTo>
                <a:lnTo>
                  <a:pt x="5717793" y="325584"/>
                </a:lnTo>
                <a:lnTo>
                  <a:pt x="5744844" y="301387"/>
                </a:lnTo>
                <a:lnTo>
                  <a:pt x="5804026" y="248432"/>
                </a:lnTo>
                <a:lnTo>
                  <a:pt x="5797168" y="233990"/>
                </a:lnTo>
                <a:lnTo>
                  <a:pt x="5796914" y="233483"/>
                </a:lnTo>
                <a:lnTo>
                  <a:pt x="5789294" y="233483"/>
                </a:lnTo>
                <a:lnTo>
                  <a:pt x="5788278" y="200164"/>
                </a:lnTo>
                <a:lnTo>
                  <a:pt x="5907785" y="161778"/>
                </a:lnTo>
                <a:lnTo>
                  <a:pt x="5926200" y="155824"/>
                </a:lnTo>
                <a:lnTo>
                  <a:pt x="5944869" y="177868"/>
                </a:lnTo>
                <a:lnTo>
                  <a:pt x="5935725" y="182302"/>
                </a:lnTo>
                <a:lnTo>
                  <a:pt x="5927089" y="186482"/>
                </a:lnTo>
                <a:lnTo>
                  <a:pt x="5943091" y="207006"/>
                </a:lnTo>
                <a:lnTo>
                  <a:pt x="5966078" y="205359"/>
                </a:lnTo>
                <a:lnTo>
                  <a:pt x="6059804" y="198644"/>
                </a:lnTo>
                <a:lnTo>
                  <a:pt x="6101460" y="324317"/>
                </a:lnTo>
                <a:lnTo>
                  <a:pt x="6118605" y="321783"/>
                </a:lnTo>
                <a:lnTo>
                  <a:pt x="6128003" y="300247"/>
                </a:lnTo>
                <a:lnTo>
                  <a:pt x="6141084" y="318996"/>
                </a:lnTo>
                <a:lnTo>
                  <a:pt x="6153403" y="467346"/>
                </a:lnTo>
                <a:lnTo>
                  <a:pt x="6121018" y="480522"/>
                </a:lnTo>
                <a:lnTo>
                  <a:pt x="6118986" y="466713"/>
                </a:lnTo>
                <a:lnTo>
                  <a:pt x="6098920" y="463799"/>
                </a:lnTo>
                <a:lnTo>
                  <a:pt x="6059931" y="584404"/>
                </a:lnTo>
                <a:lnTo>
                  <a:pt x="6176644" y="592766"/>
                </a:lnTo>
                <a:lnTo>
                  <a:pt x="6192773" y="572242"/>
                </a:lnTo>
                <a:lnTo>
                  <a:pt x="6174993" y="563628"/>
                </a:lnTo>
                <a:lnTo>
                  <a:pt x="6193662" y="541584"/>
                </a:lnTo>
                <a:lnTo>
                  <a:pt x="6331584" y="585925"/>
                </a:lnTo>
                <a:lnTo>
                  <a:pt x="6330568" y="619243"/>
                </a:lnTo>
                <a:lnTo>
                  <a:pt x="6322948" y="619243"/>
                </a:lnTo>
                <a:lnTo>
                  <a:pt x="6315836" y="634192"/>
                </a:lnTo>
                <a:lnTo>
                  <a:pt x="6402069" y="711344"/>
                </a:lnTo>
                <a:lnTo>
                  <a:pt x="6488302" y="634192"/>
                </a:lnTo>
                <a:lnTo>
                  <a:pt x="6481190" y="619243"/>
                </a:lnTo>
                <a:lnTo>
                  <a:pt x="6473443" y="619243"/>
                </a:lnTo>
                <a:lnTo>
                  <a:pt x="6472427" y="585925"/>
                </a:lnTo>
                <a:lnTo>
                  <a:pt x="6610349" y="541584"/>
                </a:lnTo>
                <a:lnTo>
                  <a:pt x="6629018" y="563628"/>
                </a:lnTo>
                <a:lnTo>
                  <a:pt x="6611238" y="572242"/>
                </a:lnTo>
                <a:lnTo>
                  <a:pt x="6627368" y="592766"/>
                </a:lnTo>
                <a:lnTo>
                  <a:pt x="6743699" y="584024"/>
                </a:lnTo>
                <a:lnTo>
                  <a:pt x="6785356" y="709697"/>
                </a:lnTo>
                <a:lnTo>
                  <a:pt x="6802500" y="707164"/>
                </a:lnTo>
                <a:lnTo>
                  <a:pt x="6811898" y="685627"/>
                </a:lnTo>
                <a:lnTo>
                  <a:pt x="6824980" y="704376"/>
                </a:lnTo>
                <a:lnTo>
                  <a:pt x="6837298" y="852726"/>
                </a:lnTo>
                <a:lnTo>
                  <a:pt x="6804913" y="865902"/>
                </a:lnTo>
                <a:lnTo>
                  <a:pt x="6802755" y="852093"/>
                </a:lnTo>
                <a:lnTo>
                  <a:pt x="6782688" y="849179"/>
                </a:lnTo>
                <a:lnTo>
                  <a:pt x="6743699" y="969658"/>
                </a:lnTo>
                <a:lnTo>
                  <a:pt x="6860412" y="978019"/>
                </a:lnTo>
                <a:lnTo>
                  <a:pt x="6876541" y="957496"/>
                </a:lnTo>
                <a:lnTo>
                  <a:pt x="6858761" y="948881"/>
                </a:lnTo>
                <a:lnTo>
                  <a:pt x="6877431" y="926838"/>
                </a:lnTo>
                <a:lnTo>
                  <a:pt x="7015352" y="971178"/>
                </a:lnTo>
                <a:lnTo>
                  <a:pt x="7014336" y="1004497"/>
                </a:lnTo>
                <a:lnTo>
                  <a:pt x="7006716" y="1004497"/>
                </a:lnTo>
                <a:lnTo>
                  <a:pt x="6999605" y="1019446"/>
                </a:lnTo>
                <a:lnTo>
                  <a:pt x="7085837" y="1096598"/>
                </a:lnTo>
                <a:lnTo>
                  <a:pt x="7172070" y="1019446"/>
                </a:lnTo>
                <a:lnTo>
                  <a:pt x="7164958" y="1004497"/>
                </a:lnTo>
                <a:lnTo>
                  <a:pt x="7157338" y="1004497"/>
                </a:lnTo>
                <a:lnTo>
                  <a:pt x="7156322" y="971178"/>
                </a:lnTo>
                <a:lnTo>
                  <a:pt x="7294244" y="926838"/>
                </a:lnTo>
                <a:lnTo>
                  <a:pt x="7312913" y="948881"/>
                </a:lnTo>
                <a:lnTo>
                  <a:pt x="7295133" y="957496"/>
                </a:lnTo>
                <a:lnTo>
                  <a:pt x="7311135" y="978019"/>
                </a:lnTo>
                <a:lnTo>
                  <a:pt x="7427848" y="969658"/>
                </a:lnTo>
                <a:lnTo>
                  <a:pt x="7388859" y="849052"/>
                </a:lnTo>
                <a:lnTo>
                  <a:pt x="7368793" y="851966"/>
                </a:lnTo>
                <a:lnTo>
                  <a:pt x="7366634" y="865775"/>
                </a:lnTo>
                <a:lnTo>
                  <a:pt x="7334249" y="852600"/>
                </a:lnTo>
                <a:lnTo>
                  <a:pt x="7346568" y="704250"/>
                </a:lnTo>
                <a:lnTo>
                  <a:pt x="7359649" y="685500"/>
                </a:lnTo>
                <a:lnTo>
                  <a:pt x="7369047" y="707037"/>
                </a:lnTo>
                <a:lnTo>
                  <a:pt x="7386193" y="709571"/>
                </a:lnTo>
                <a:lnTo>
                  <a:pt x="7427848" y="583898"/>
                </a:lnTo>
                <a:lnTo>
                  <a:pt x="7544561" y="592259"/>
                </a:lnTo>
                <a:lnTo>
                  <a:pt x="7560690" y="571736"/>
                </a:lnTo>
                <a:lnTo>
                  <a:pt x="7542910" y="563121"/>
                </a:lnTo>
                <a:lnTo>
                  <a:pt x="7561580" y="541078"/>
                </a:lnTo>
                <a:lnTo>
                  <a:pt x="7699501" y="585418"/>
                </a:lnTo>
                <a:lnTo>
                  <a:pt x="7698485" y="618736"/>
                </a:lnTo>
                <a:lnTo>
                  <a:pt x="7690865" y="618736"/>
                </a:lnTo>
                <a:lnTo>
                  <a:pt x="7683754" y="633685"/>
                </a:lnTo>
                <a:lnTo>
                  <a:pt x="7769986" y="710837"/>
                </a:lnTo>
                <a:lnTo>
                  <a:pt x="7856219" y="633685"/>
                </a:lnTo>
                <a:lnTo>
                  <a:pt x="7849107" y="618736"/>
                </a:lnTo>
                <a:lnTo>
                  <a:pt x="7841360" y="618736"/>
                </a:lnTo>
                <a:lnTo>
                  <a:pt x="7840344" y="585418"/>
                </a:lnTo>
                <a:lnTo>
                  <a:pt x="7978267" y="541078"/>
                </a:lnTo>
                <a:lnTo>
                  <a:pt x="7996935" y="563121"/>
                </a:lnTo>
                <a:lnTo>
                  <a:pt x="7979156" y="571736"/>
                </a:lnTo>
                <a:lnTo>
                  <a:pt x="7995284" y="592259"/>
                </a:lnTo>
                <a:lnTo>
                  <a:pt x="8111997" y="583898"/>
                </a:lnTo>
                <a:lnTo>
                  <a:pt x="8073008" y="463292"/>
                </a:lnTo>
                <a:lnTo>
                  <a:pt x="8052943" y="466206"/>
                </a:lnTo>
                <a:lnTo>
                  <a:pt x="8050783" y="480015"/>
                </a:lnTo>
                <a:lnTo>
                  <a:pt x="8018398" y="466839"/>
                </a:lnTo>
                <a:lnTo>
                  <a:pt x="8030844" y="318490"/>
                </a:lnTo>
                <a:lnTo>
                  <a:pt x="8043925" y="299740"/>
                </a:lnTo>
                <a:lnTo>
                  <a:pt x="8053323" y="321277"/>
                </a:lnTo>
                <a:lnTo>
                  <a:pt x="8070468" y="323810"/>
                </a:lnTo>
                <a:lnTo>
                  <a:pt x="8112124" y="198137"/>
                </a:lnTo>
                <a:lnTo>
                  <a:pt x="8228837" y="206499"/>
                </a:lnTo>
                <a:lnTo>
                  <a:pt x="8244967" y="185976"/>
                </a:lnTo>
                <a:lnTo>
                  <a:pt x="8227186" y="177361"/>
                </a:lnTo>
                <a:lnTo>
                  <a:pt x="8245856" y="155317"/>
                </a:lnTo>
                <a:lnTo>
                  <a:pt x="8383777" y="199658"/>
                </a:lnTo>
                <a:lnTo>
                  <a:pt x="8382761" y="232976"/>
                </a:lnTo>
                <a:lnTo>
                  <a:pt x="8375014" y="232976"/>
                </a:lnTo>
                <a:lnTo>
                  <a:pt x="8367902" y="247925"/>
                </a:lnTo>
                <a:lnTo>
                  <a:pt x="8454135" y="325077"/>
                </a:lnTo>
                <a:lnTo>
                  <a:pt x="8540368" y="247925"/>
                </a:lnTo>
                <a:lnTo>
                  <a:pt x="8533256" y="232976"/>
                </a:lnTo>
                <a:lnTo>
                  <a:pt x="8525509" y="232976"/>
                </a:lnTo>
                <a:lnTo>
                  <a:pt x="8524493" y="199658"/>
                </a:lnTo>
                <a:lnTo>
                  <a:pt x="8662415" y="155317"/>
                </a:lnTo>
                <a:lnTo>
                  <a:pt x="8681084" y="177361"/>
                </a:lnTo>
                <a:lnTo>
                  <a:pt x="8663305" y="185976"/>
                </a:lnTo>
                <a:lnTo>
                  <a:pt x="8679306" y="206499"/>
                </a:lnTo>
                <a:lnTo>
                  <a:pt x="8795979" y="198140"/>
                </a:lnTo>
                <a:lnTo>
                  <a:pt x="8796019" y="198264"/>
                </a:lnTo>
                <a:lnTo>
                  <a:pt x="8837675" y="323937"/>
                </a:lnTo>
                <a:lnTo>
                  <a:pt x="8854820" y="321403"/>
                </a:lnTo>
                <a:lnTo>
                  <a:pt x="8864218" y="299867"/>
                </a:lnTo>
                <a:lnTo>
                  <a:pt x="8877299" y="318616"/>
                </a:lnTo>
                <a:lnTo>
                  <a:pt x="8889745" y="466966"/>
                </a:lnTo>
                <a:lnTo>
                  <a:pt x="8857360" y="480141"/>
                </a:lnTo>
                <a:lnTo>
                  <a:pt x="8855329" y="466333"/>
                </a:lnTo>
                <a:lnTo>
                  <a:pt x="8835262" y="463419"/>
                </a:lnTo>
                <a:lnTo>
                  <a:pt x="8796273" y="584024"/>
                </a:lnTo>
                <a:lnTo>
                  <a:pt x="8673210" y="577690"/>
                </a:lnTo>
                <a:lnTo>
                  <a:pt x="8665209" y="602267"/>
                </a:lnTo>
                <a:lnTo>
                  <a:pt x="8680576" y="611642"/>
                </a:lnTo>
                <a:lnTo>
                  <a:pt x="8656573" y="637993"/>
                </a:lnTo>
                <a:lnTo>
                  <a:pt x="8520430" y="580730"/>
                </a:lnTo>
                <a:lnTo>
                  <a:pt x="8514714" y="563628"/>
                </a:lnTo>
                <a:lnTo>
                  <a:pt x="8536558" y="553873"/>
                </a:lnTo>
                <a:lnTo>
                  <a:pt x="8535415" y="527269"/>
                </a:lnTo>
                <a:lnTo>
                  <a:pt x="8454262" y="464432"/>
                </a:lnTo>
                <a:lnTo>
                  <a:pt x="8373109" y="527269"/>
                </a:lnTo>
                <a:lnTo>
                  <a:pt x="8371967" y="553873"/>
                </a:lnTo>
                <a:lnTo>
                  <a:pt x="8393810" y="563628"/>
                </a:lnTo>
                <a:lnTo>
                  <a:pt x="8388095" y="580730"/>
                </a:lnTo>
                <a:lnTo>
                  <a:pt x="8251951" y="637993"/>
                </a:lnTo>
                <a:lnTo>
                  <a:pt x="8227821" y="611642"/>
                </a:lnTo>
                <a:lnTo>
                  <a:pt x="8243188" y="602267"/>
                </a:lnTo>
                <a:lnTo>
                  <a:pt x="8235187" y="577690"/>
                </a:lnTo>
                <a:lnTo>
                  <a:pt x="8112124" y="584024"/>
                </a:lnTo>
                <a:lnTo>
                  <a:pt x="8153781" y="709697"/>
                </a:lnTo>
                <a:lnTo>
                  <a:pt x="8170925" y="707164"/>
                </a:lnTo>
                <a:lnTo>
                  <a:pt x="8180323" y="685627"/>
                </a:lnTo>
                <a:lnTo>
                  <a:pt x="8193405" y="704376"/>
                </a:lnTo>
                <a:lnTo>
                  <a:pt x="8205723" y="852726"/>
                </a:lnTo>
                <a:lnTo>
                  <a:pt x="8173338" y="865902"/>
                </a:lnTo>
                <a:lnTo>
                  <a:pt x="8171306" y="852093"/>
                </a:lnTo>
                <a:lnTo>
                  <a:pt x="8151240" y="849179"/>
                </a:lnTo>
                <a:lnTo>
                  <a:pt x="8112251" y="969785"/>
                </a:lnTo>
                <a:lnTo>
                  <a:pt x="8228964" y="978146"/>
                </a:lnTo>
                <a:lnTo>
                  <a:pt x="8245093" y="957623"/>
                </a:lnTo>
                <a:lnTo>
                  <a:pt x="8227313" y="949008"/>
                </a:lnTo>
                <a:lnTo>
                  <a:pt x="8245982" y="926964"/>
                </a:lnTo>
                <a:lnTo>
                  <a:pt x="8383905" y="971305"/>
                </a:lnTo>
                <a:lnTo>
                  <a:pt x="8382888" y="1004623"/>
                </a:lnTo>
                <a:lnTo>
                  <a:pt x="8375142" y="1004623"/>
                </a:lnTo>
                <a:lnTo>
                  <a:pt x="8368030" y="1019572"/>
                </a:lnTo>
                <a:lnTo>
                  <a:pt x="8454262" y="1096724"/>
                </a:lnTo>
                <a:lnTo>
                  <a:pt x="8540495" y="1019572"/>
                </a:lnTo>
                <a:lnTo>
                  <a:pt x="8533383" y="1004623"/>
                </a:lnTo>
                <a:lnTo>
                  <a:pt x="8525636" y="1004623"/>
                </a:lnTo>
                <a:lnTo>
                  <a:pt x="8524620" y="971305"/>
                </a:lnTo>
                <a:lnTo>
                  <a:pt x="8662543" y="926964"/>
                </a:lnTo>
                <a:lnTo>
                  <a:pt x="8681211" y="949008"/>
                </a:lnTo>
                <a:lnTo>
                  <a:pt x="8663431" y="957623"/>
                </a:lnTo>
                <a:lnTo>
                  <a:pt x="8679433" y="978146"/>
                </a:lnTo>
                <a:lnTo>
                  <a:pt x="8796146" y="969785"/>
                </a:lnTo>
                <a:lnTo>
                  <a:pt x="8757157" y="849179"/>
                </a:lnTo>
                <a:lnTo>
                  <a:pt x="8737092" y="852093"/>
                </a:lnTo>
                <a:lnTo>
                  <a:pt x="8734932" y="865902"/>
                </a:lnTo>
                <a:lnTo>
                  <a:pt x="8702547" y="852726"/>
                </a:lnTo>
                <a:lnTo>
                  <a:pt x="8714867" y="704376"/>
                </a:lnTo>
                <a:lnTo>
                  <a:pt x="8727947" y="685627"/>
                </a:lnTo>
                <a:lnTo>
                  <a:pt x="8737345" y="707164"/>
                </a:lnTo>
                <a:lnTo>
                  <a:pt x="8754490" y="709697"/>
                </a:lnTo>
                <a:lnTo>
                  <a:pt x="8796146" y="584024"/>
                </a:lnTo>
                <a:lnTo>
                  <a:pt x="8912859" y="592386"/>
                </a:lnTo>
                <a:lnTo>
                  <a:pt x="8928988" y="571862"/>
                </a:lnTo>
                <a:lnTo>
                  <a:pt x="8911208" y="563248"/>
                </a:lnTo>
                <a:lnTo>
                  <a:pt x="8929877" y="541204"/>
                </a:lnTo>
                <a:lnTo>
                  <a:pt x="9067799" y="585545"/>
                </a:lnTo>
                <a:lnTo>
                  <a:pt x="9066783" y="618863"/>
                </a:lnTo>
                <a:lnTo>
                  <a:pt x="9059036" y="618863"/>
                </a:lnTo>
                <a:lnTo>
                  <a:pt x="9051924" y="633812"/>
                </a:lnTo>
                <a:lnTo>
                  <a:pt x="9138157" y="710964"/>
                </a:lnTo>
                <a:lnTo>
                  <a:pt x="9144000" y="705736"/>
                </a:lnTo>
                <a:lnTo>
                  <a:pt x="9144000" y="3472942"/>
                </a:lnTo>
                <a:lnTo>
                  <a:pt x="0" y="3472942"/>
                </a:lnTo>
                <a:close/>
              </a:path>
            </a:pathLst>
          </a:custGeom>
          <a:solidFill>
            <a:srgbClr val="FFFFFF">
              <a:lumMod val="95000"/>
            </a:srgbClr>
          </a:solidFill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B16C74E-FB0C-15EC-01D3-E0988F56DEDF}"/>
              </a:ext>
            </a:extLst>
          </p:cNvPr>
          <p:cNvSpPr txBox="1"/>
          <p:nvPr/>
        </p:nvSpPr>
        <p:spPr>
          <a:xfrm>
            <a:off x="5145024" y="11094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pic>
        <p:nvPicPr>
          <p:cNvPr id="9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6BE45527-2F46-76E8-6519-4FC573F88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111" y="1009376"/>
            <a:ext cx="1687467" cy="55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704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6FE04-E308-EEC2-7A7E-2B0C128FB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52864-6A6A-6925-A6E8-3D41FCFFC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Voorziene deelprojecten </a:t>
            </a:r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32CCE804-C939-83ED-FF59-AA40C0201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AD650C4-6B50-1F86-5DC1-04BFE42C24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325" y="701974"/>
            <a:ext cx="5400040" cy="383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76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9D9F0-97F5-D7F6-CC83-0AF72348C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D6A328-F2FE-0D90-4019-8765FE3D3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Scope werkzaamheden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D3CB74-7C7D-F88D-C5FA-C563831D1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00" y="1198800"/>
            <a:ext cx="3674604" cy="3173175"/>
          </a:xfrm>
        </p:spPr>
        <p:txBody>
          <a:bodyPr/>
          <a:lstStyle/>
          <a:p>
            <a:r>
              <a:rPr lang="nl-NL" altLang="nl-NL" dirty="0"/>
              <a:t>Vervangen riolering (deelgebieden B, C, E en F) </a:t>
            </a:r>
          </a:p>
          <a:p>
            <a:r>
              <a:rPr lang="nl-NL" altLang="nl-NL" dirty="0"/>
              <a:t>Herinrichten openbare ruimte (deelgebieden B, C, E en F) </a:t>
            </a:r>
          </a:p>
          <a:p>
            <a:r>
              <a:rPr lang="nl-NL" altLang="nl-NL" dirty="0"/>
              <a:t>Uitvoeren groot onderhoud (deelgebieden A en D) </a:t>
            </a:r>
          </a:p>
          <a:p>
            <a:r>
              <a:rPr lang="nl-NL" altLang="nl-NL" dirty="0"/>
              <a:t>Aanleggen van een warmtenet (optioneel in alle deelgebieden)</a:t>
            </a:r>
          </a:p>
          <a:p>
            <a:endParaRPr lang="nl-NL" altLang="nl-NL" dirty="0"/>
          </a:p>
          <a:p>
            <a:r>
              <a:rPr lang="nl-NL" altLang="nl-NL" dirty="0"/>
              <a:t>Beoogde start eerste deelgebied Q1 2027</a:t>
            </a:r>
          </a:p>
          <a:p>
            <a:r>
              <a:rPr lang="nl-NL" altLang="nl-NL" dirty="0"/>
              <a:t>Ambitie gehele gebied gereed 2030</a:t>
            </a:r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C20EA537-CB14-1737-2941-B7CBA6A52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56B077F-E894-8308-94A0-16DDEF25CF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666964"/>
              </p:ext>
            </p:extLst>
          </p:nvPr>
        </p:nvGraphicFramePr>
        <p:xfrm>
          <a:off x="5361278" y="967766"/>
          <a:ext cx="250973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9734">
                  <a:extLst>
                    <a:ext uri="{9D8B030D-6E8A-4147-A177-3AD203B41FA5}">
                      <a16:colId xmlns:a16="http://schemas.microsoft.com/office/drawing/2014/main" val="38693361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Deelgebied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374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A. Kocherplantsoen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24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B. Brink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905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C. Dorpstraat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438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D. </a:t>
                      </a:r>
                      <a:r>
                        <a:rPr lang="nl-NL" dirty="0" err="1"/>
                        <a:t>Buitendijke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225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E. Tesselschadelaan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57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F. Van der </a:t>
                      </a:r>
                      <a:r>
                        <a:rPr lang="nl-NL" dirty="0" err="1"/>
                        <a:t>Helstpark</a:t>
                      </a:r>
                      <a:r>
                        <a:rPr lang="nl-NL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00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613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C18B8-F004-0AD9-9294-A7E2A6525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5AAE9B-2614-4C00-1B7B-3A0950C45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Stand van zaken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3E1584-7397-E7D6-B667-2748E40BE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Eerste ervaring opgedaan met kleinschalige reconstructie en aanleg warmtenet</a:t>
            </a:r>
          </a:p>
          <a:p>
            <a:pPr lvl="0"/>
            <a:r>
              <a:rPr lang="nl-NL" dirty="0"/>
              <a:t>Vergevorderd Definitief ontwerp eerste deelgebied (Van der </a:t>
            </a:r>
            <a:r>
              <a:rPr lang="nl-NL" dirty="0" err="1"/>
              <a:t>Helstpark</a:t>
            </a:r>
            <a:r>
              <a:rPr lang="nl-NL" dirty="0"/>
              <a:t>)</a:t>
            </a:r>
          </a:p>
          <a:p>
            <a:pPr lvl="0"/>
            <a:r>
              <a:rPr lang="nl-NL" dirty="0"/>
              <a:t>Voorbereiding overige deelgebieden gestart</a:t>
            </a:r>
          </a:p>
          <a:p>
            <a:pPr lvl="0"/>
            <a:endParaRPr lang="nl-NL" dirty="0"/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67E313AE-E07A-143C-1E59-7FB09987E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269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552ED-D809-AF29-FB9F-261748D2C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4D8DA-4B33-9EDC-CBAD-0CB7ED91A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Beoogde overeenkomst en aanbestedingsprocedure</a:t>
            </a:r>
          </a:p>
        </p:txBody>
      </p:sp>
      <p:pic>
        <p:nvPicPr>
          <p:cNvPr id="6" name="Tijdelijke aanduiding voor afbeelding 5" descr="Personen die documenten invullen">
            <a:extLst>
              <a:ext uri="{FF2B5EF4-FFF2-40B4-BE49-F238E27FC236}">
                <a16:creationId xmlns:a16="http://schemas.microsoft.com/office/drawing/2014/main" id="{A82FC39E-B78E-68BF-7A96-26E947CB79C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t="15615" b="156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9141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6CB9A-F72F-DC61-F159-AB067E145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69833F-1FBA-3278-5F8C-035198FB1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overeenkomst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EEA383-63F7-245C-D651-95D1C14CA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1. De Nadere opdrachten op excellente en beheerste wijze voorbereiden en uitvoeren </a:t>
            </a:r>
          </a:p>
          <a:p>
            <a:pPr lvl="1"/>
            <a:r>
              <a:rPr lang="nl-NL" altLang="nl-NL" dirty="0"/>
              <a:t>Effectief, voortvarend, doelmatig en efficiënt tot stand komen en beheersen van NOK;</a:t>
            </a:r>
          </a:p>
          <a:p>
            <a:pPr lvl="1"/>
            <a:r>
              <a:rPr lang="nl-NL" altLang="nl-NL" dirty="0"/>
              <a:t>Benutten elkaars kennis en kunde;</a:t>
            </a:r>
            <a:endParaRPr lang="nl-NL" dirty="0"/>
          </a:p>
          <a:p>
            <a:pPr marL="0" indent="0">
              <a:buNone/>
            </a:pPr>
            <a:endParaRPr lang="nl-NL" altLang="nl-NL" dirty="0"/>
          </a:p>
          <a:p>
            <a:pPr marL="0" indent="0">
              <a:buNone/>
            </a:pPr>
            <a:r>
              <a:rPr lang="nl-NL" altLang="nl-NL" dirty="0"/>
              <a:t>2. Optimale samenwerking tussen gemeente en opdrachtnemer </a:t>
            </a:r>
          </a:p>
          <a:p>
            <a:pPr lvl="1"/>
            <a:r>
              <a:rPr lang="nl-NL" altLang="nl-NL" dirty="0"/>
              <a:t>Flexibiliteit en bereidheid om mee te bewegen met de dynamiek</a:t>
            </a:r>
          </a:p>
          <a:p>
            <a:pPr lvl="1"/>
            <a:r>
              <a:rPr lang="nl-NL" altLang="nl-NL" dirty="0"/>
              <a:t>Eigenaarschap en </a:t>
            </a:r>
            <a:r>
              <a:rPr lang="nl-NL" altLang="nl-NL" dirty="0" err="1"/>
              <a:t>proactiviteit</a:t>
            </a:r>
            <a:endParaRPr lang="nl-NL" altLang="nl-NL" dirty="0"/>
          </a:p>
          <a:p>
            <a:pPr lvl="1"/>
            <a:r>
              <a:rPr lang="nl-NL" altLang="nl-NL" dirty="0"/>
              <a:t>Principe eerlijk werk voor eerlijk geld</a:t>
            </a:r>
          </a:p>
          <a:p>
            <a:pPr marL="0" indent="0">
              <a:buNone/>
            </a:pPr>
            <a:endParaRPr lang="nl-NL" altLang="nl-NL" dirty="0"/>
          </a:p>
          <a:p>
            <a:pPr marL="0" indent="0">
              <a:buNone/>
            </a:pPr>
            <a:r>
              <a:rPr lang="nl-NL" altLang="nl-NL" dirty="0"/>
              <a:t>3. De belangen van bewoners, beheerders en bestuurlijke belanghebbenden zijn behartigd</a:t>
            </a:r>
          </a:p>
          <a:p>
            <a:pPr lvl="1"/>
            <a:r>
              <a:rPr lang="nl-NL" altLang="nl-NL" dirty="0"/>
              <a:t>Omgevingssensitiviteit;</a:t>
            </a:r>
          </a:p>
          <a:p>
            <a:pPr lvl="1"/>
            <a:r>
              <a:rPr lang="nl-NL" altLang="nl-NL" dirty="0"/>
              <a:t>Proactieve en waarde toevoegden houding richting de omgeving</a:t>
            </a:r>
          </a:p>
          <a:p>
            <a:endParaRPr lang="nl-NL" altLang="nl-NL" dirty="0"/>
          </a:p>
          <a:p>
            <a:endParaRPr lang="nl-NL" altLang="nl-NL" dirty="0"/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F896BDD8-10A9-1944-D4F6-B74B6C317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28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C1A51A-8D73-DA4B-5DFC-98ACC988B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00" y="0"/>
            <a:ext cx="8215200" cy="669600"/>
          </a:xfrm>
        </p:spPr>
        <p:txBody>
          <a:bodyPr wrap="none" anchor="b">
            <a:normAutofit/>
          </a:bodyPr>
          <a:lstStyle/>
          <a:p>
            <a:r>
              <a:rPr lang="nl-NL" dirty="0"/>
              <a:t>Samenwerking gemeente en warmtebedrijf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B8F4CB2-F909-DFA0-33DA-F446AEBF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7199" y="1198800"/>
            <a:ext cx="7332205" cy="3173175"/>
          </a:xfrm>
        </p:spPr>
        <p:txBody>
          <a:bodyPr>
            <a:normAutofit/>
          </a:bodyPr>
          <a:lstStyle/>
          <a:p>
            <a:r>
              <a:rPr lang="nl-NL" dirty="0"/>
              <a:t>Gedelegeerd opdrachtgeverschap </a:t>
            </a:r>
          </a:p>
          <a:p>
            <a:pPr marL="342900" lvl="1" indent="0">
              <a:buNone/>
            </a:pPr>
            <a:endParaRPr lang="nl-NL" dirty="0"/>
          </a:p>
          <a:p>
            <a:pPr lvl="0"/>
            <a:r>
              <a:rPr lang="nl-NL" dirty="0"/>
              <a:t>Ambitie: aanleg warmtenet in iedere nadere </a:t>
            </a:r>
          </a:p>
          <a:p>
            <a:pPr marL="0" lvl="0" indent="0">
              <a:buNone/>
            </a:pPr>
            <a:r>
              <a:rPr lang="nl-NL" dirty="0"/>
              <a:t>opdracht</a:t>
            </a:r>
          </a:p>
          <a:p>
            <a:pPr lvl="0"/>
            <a:r>
              <a:rPr lang="nl-NL" dirty="0"/>
              <a:t>Terugvaloptie: </a:t>
            </a:r>
          </a:p>
          <a:p>
            <a:pPr marL="0" lvl="0" indent="0">
              <a:buNone/>
            </a:pPr>
            <a:r>
              <a:rPr lang="nl-NL" dirty="0"/>
              <a:t>gemeente gaat door zonder aanleg warmtenet</a:t>
            </a:r>
          </a:p>
          <a:p>
            <a:pPr marL="0" lvl="0" indent="0">
              <a:buNone/>
            </a:pPr>
            <a:r>
              <a:rPr lang="nl-NL" dirty="0"/>
              <a:t> </a:t>
            </a:r>
          </a:p>
          <a:p>
            <a:endParaRPr lang="nl-NL" dirty="0"/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43E2A29D-0A5C-5326-46F2-F28C5FA83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411B776-7A1A-E7BE-9564-F400D37FB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648323"/>
            <a:ext cx="4985385" cy="280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622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9346C-7D4E-E5F9-DA91-13039FF86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0D03D-9A6C-95DB-3C16-E72EC6977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00" y="0"/>
            <a:ext cx="8215200" cy="669600"/>
          </a:xfrm>
        </p:spPr>
        <p:txBody>
          <a:bodyPr wrap="none" anchor="b">
            <a:normAutofit/>
          </a:bodyPr>
          <a:lstStyle/>
          <a:p>
            <a:r>
              <a:rPr lang="nl-NL" dirty="0"/>
              <a:t>Contractvorm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7961EC-9188-4500-8098-AD53A3D72A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7199" y="1198800"/>
            <a:ext cx="7332205" cy="3173175"/>
          </a:xfrm>
        </p:spPr>
        <p:txBody>
          <a:bodyPr>
            <a:normAutofit/>
          </a:bodyPr>
          <a:lstStyle/>
          <a:p>
            <a:r>
              <a:rPr lang="nl-NL" dirty="0"/>
              <a:t>RAW-raamovereenkomst</a:t>
            </a:r>
          </a:p>
          <a:p>
            <a:pPr lvl="1"/>
            <a:r>
              <a:rPr lang="nl-NL" dirty="0"/>
              <a:t>Verwachte maximale looptijd zes jaar</a:t>
            </a:r>
          </a:p>
          <a:p>
            <a:pPr lvl="1"/>
            <a:r>
              <a:rPr lang="nl-NL" dirty="0"/>
              <a:t>Nadere opdracht per deelgebied</a:t>
            </a:r>
          </a:p>
          <a:p>
            <a:pPr marL="342900" lvl="1" indent="0">
              <a:buNone/>
            </a:pPr>
            <a:endParaRPr lang="nl-NL" dirty="0"/>
          </a:p>
          <a:p>
            <a:r>
              <a:rPr lang="nl-NL" dirty="0"/>
              <a:t>Deelprojecten worden voorbereid door  opdrachtgever</a:t>
            </a:r>
          </a:p>
          <a:p>
            <a:pPr lvl="1"/>
            <a:r>
              <a:rPr lang="nl-NL" dirty="0"/>
              <a:t>Aannemer toetst op haalbaar en maakbaarheid</a:t>
            </a:r>
          </a:p>
          <a:p>
            <a:pPr lvl="1"/>
            <a:r>
              <a:rPr lang="nl-NL" dirty="0"/>
              <a:t>Aannemer stelt BLVC-plan op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B4224E48-FE58-934B-FDEF-1F77C1996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eb jij soms vraagtekens bij het goed opstellen van een raamovereenkomst?  Wij helpen je op weg! | CROW">
            <a:extLst>
              <a:ext uri="{FF2B5EF4-FFF2-40B4-BE49-F238E27FC236}">
                <a16:creationId xmlns:a16="http://schemas.microsoft.com/office/drawing/2014/main" id="{8B50AD94-6102-F750-6180-E82D0BB7C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648" y="2011091"/>
            <a:ext cx="4314518" cy="252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787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3FFB8-D5DC-5944-A0F8-9AF0D720F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12EB7-1E9F-164F-BF6E-4F1EE42DE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Aanbestedingsprocedure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6EC73D-5253-95D6-40D0-F8462D6B0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/>
              <a:t>Europees openbare aanbesteding</a:t>
            </a:r>
          </a:p>
          <a:p>
            <a:pPr marL="0" indent="0">
              <a:buNone/>
            </a:pPr>
            <a:endParaRPr lang="nl-NL" altLang="nl-NL" dirty="0"/>
          </a:p>
          <a:p>
            <a:r>
              <a:rPr lang="nl-NL" altLang="nl-NL" dirty="0"/>
              <a:t>Gunning op basis van beste prijskwaliteitverhouding</a:t>
            </a:r>
          </a:p>
          <a:p>
            <a:pPr lvl="1"/>
            <a:r>
              <a:rPr lang="nl-NL" altLang="nl-NL" dirty="0"/>
              <a:t>Nadruk op weging kwaliteit (minimaal 70%)</a:t>
            </a:r>
          </a:p>
          <a:p>
            <a:r>
              <a:rPr lang="nl-NL" altLang="nl-NL" dirty="0"/>
              <a:t>Kwaliteitscriteria onder meer:</a:t>
            </a:r>
          </a:p>
          <a:p>
            <a:pPr lvl="1"/>
            <a:r>
              <a:rPr lang="nl-NL" altLang="nl-NL" dirty="0"/>
              <a:t>BLVC, MKI, beheersing van de opgave en kwaliteit en interview met sleutelfunctionarissen</a:t>
            </a:r>
          </a:p>
          <a:p>
            <a:r>
              <a:rPr lang="nl-NL" altLang="nl-NL" dirty="0"/>
              <a:t>Prijs:</a:t>
            </a:r>
          </a:p>
          <a:p>
            <a:pPr lvl="1"/>
            <a:r>
              <a:rPr lang="nl-NL" altLang="nl-NL" dirty="0"/>
              <a:t>Inschrijfstaat RAW-Raamovereenkomst met fictieve hoeveelheden</a:t>
            </a:r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B61D66A8-7B77-138C-8F54-C855F5D3F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936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F5A56-5CAF-8C41-DFF8-DB1D675B7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4000A1-6C9F-600E-27BB-5CB7D3E4B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(indicatief)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A476770-D205-F3A1-B9C1-452C32070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484099"/>
              </p:ext>
            </p:extLst>
          </p:nvPr>
        </p:nvGraphicFramePr>
        <p:xfrm>
          <a:off x="547201" y="885646"/>
          <a:ext cx="6252434" cy="218933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325728">
                  <a:extLst>
                    <a:ext uri="{9D8B030D-6E8A-4147-A177-3AD203B41FA5}">
                      <a16:colId xmlns:a16="http://schemas.microsoft.com/office/drawing/2014/main" val="431460823"/>
                    </a:ext>
                  </a:extLst>
                </a:gridCol>
                <a:gridCol w="2926706">
                  <a:extLst>
                    <a:ext uri="{9D8B030D-6E8A-4147-A177-3AD203B41FA5}">
                      <a16:colId xmlns:a16="http://schemas.microsoft.com/office/drawing/2014/main" val="3428614642"/>
                    </a:ext>
                  </a:extLst>
                </a:gridCol>
              </a:tblGrid>
              <a:tr h="23313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dirty="0">
                          <a:effectLst/>
                          <a:latin typeface="Corbel" panose="020B0503020204020204" pitchFamily="34" charset="0"/>
                        </a:rPr>
                        <a:t>Onderdeel</a:t>
                      </a:r>
                      <a:endParaRPr lang="nl-NL" sz="14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917" marR="33917" marT="33917" marB="33917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>
                          <a:effectLst/>
                          <a:latin typeface="Corbel" panose="020B0503020204020204" pitchFamily="34" charset="0"/>
                        </a:rPr>
                        <a:t>Uiterste datum</a:t>
                      </a:r>
                      <a:endParaRPr lang="nl-NL" sz="140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917" marR="33917" marT="33917" marB="33917"/>
                </a:tc>
                <a:extLst>
                  <a:ext uri="{0D108BD9-81ED-4DB2-BD59-A6C34878D82A}">
                    <a16:rowId xmlns:a16="http://schemas.microsoft.com/office/drawing/2014/main" val="2445443132"/>
                  </a:ext>
                </a:extLst>
              </a:tr>
              <a:tr h="23313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dirty="0">
                          <a:effectLst/>
                          <a:latin typeface="Corbel" panose="020B0503020204020204" pitchFamily="34" charset="0"/>
                        </a:rPr>
                        <a:t>Uitnodiging tot Inschrijving</a:t>
                      </a:r>
                      <a:endParaRPr lang="nl-NL" sz="14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917" marR="33917" marT="33917" marB="33917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dirty="0">
                          <a:effectLst/>
                          <a:latin typeface="Corbel" panose="020B0503020204020204" pitchFamily="34" charset="0"/>
                        </a:rPr>
                        <a:t>oktober 2026</a:t>
                      </a:r>
                      <a:endParaRPr lang="nl-NL" sz="14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917" marR="33917" marT="33917" marB="33917"/>
                </a:tc>
                <a:extLst>
                  <a:ext uri="{0D108BD9-81ED-4DB2-BD59-A6C34878D82A}">
                    <a16:rowId xmlns:a16="http://schemas.microsoft.com/office/drawing/2014/main" val="1432544853"/>
                  </a:ext>
                </a:extLst>
              </a:tr>
              <a:tr h="23313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Inleveren van uw Inschrijving</a:t>
                      </a:r>
                      <a:endParaRPr lang="nl-NL" sz="1400" strike="noStrike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917" marR="33917" marT="33917" marB="33917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november 2026</a:t>
                      </a:r>
                    </a:p>
                  </a:txBody>
                  <a:tcPr marL="33917" marR="33917" marT="33917" marB="33917"/>
                </a:tc>
                <a:extLst>
                  <a:ext uri="{0D108BD9-81ED-4DB2-BD59-A6C34878D82A}">
                    <a16:rowId xmlns:a16="http://schemas.microsoft.com/office/drawing/2014/main" val="2548169778"/>
                  </a:ext>
                </a:extLst>
              </a:tr>
              <a:tr h="23313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Bekendmaking voorgenomen gunningsbeslissing (voorlopige gunning)</a:t>
                      </a:r>
                      <a:endParaRPr lang="nl-NL" sz="1400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917" marR="33917" marT="33917" marB="33917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december 2026</a:t>
                      </a:r>
                    </a:p>
                  </a:txBody>
                  <a:tcPr marL="33917" marR="33917" marT="33917" marB="33917"/>
                </a:tc>
                <a:extLst>
                  <a:ext uri="{0D108BD9-81ED-4DB2-BD59-A6C34878D82A}">
                    <a16:rowId xmlns:a16="http://schemas.microsoft.com/office/drawing/2014/main" val="2243936398"/>
                  </a:ext>
                </a:extLst>
              </a:tr>
              <a:tr h="23313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Definitieve gunning en start Raamovereenkomst</a:t>
                      </a:r>
                      <a:endParaRPr lang="nl-NL" sz="1400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917" marR="33917" marT="33917" marB="33917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januari 2027</a:t>
                      </a:r>
                    </a:p>
                  </a:txBody>
                  <a:tcPr marL="33917" marR="33917" marT="33917" marB="33917"/>
                </a:tc>
                <a:extLst>
                  <a:ext uri="{0D108BD9-81ED-4DB2-BD59-A6C34878D82A}">
                    <a16:rowId xmlns:a16="http://schemas.microsoft.com/office/drawing/2014/main" val="3927510111"/>
                  </a:ext>
                </a:extLst>
              </a:tr>
              <a:tr h="23313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Verstrekken 1</a:t>
                      </a:r>
                      <a:r>
                        <a:rPr lang="nl-NL" sz="1400" strike="noStrike" baseline="300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nadere opdracht</a:t>
                      </a:r>
                    </a:p>
                  </a:txBody>
                  <a:tcPr marL="33917" marR="33917" marT="33917" marB="33917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februari 2027</a:t>
                      </a:r>
                    </a:p>
                  </a:txBody>
                  <a:tcPr marL="33917" marR="33917" marT="33917" marB="33917"/>
                </a:tc>
                <a:extLst>
                  <a:ext uri="{0D108BD9-81ED-4DB2-BD59-A6C34878D82A}">
                    <a16:rowId xmlns:a16="http://schemas.microsoft.com/office/drawing/2014/main" val="1787477826"/>
                  </a:ext>
                </a:extLst>
              </a:tr>
              <a:tr h="136698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Start uitvoering 1</a:t>
                      </a:r>
                      <a:r>
                        <a:rPr lang="nl-NL" sz="1400" strike="noStrike" baseline="300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e</a:t>
                      </a: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 nadere opdracht</a:t>
                      </a:r>
                      <a:endParaRPr lang="nl-NL" sz="1400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917" marR="33917" marT="33917" marB="33917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nl-NL" sz="1400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maart 2027</a:t>
                      </a:r>
                    </a:p>
                  </a:txBody>
                  <a:tcPr marL="33917" marR="33917" marT="33917" marB="33917"/>
                </a:tc>
                <a:extLst>
                  <a:ext uri="{0D108BD9-81ED-4DB2-BD59-A6C34878D82A}">
                    <a16:rowId xmlns:a16="http://schemas.microsoft.com/office/drawing/2014/main" val="2156249716"/>
                  </a:ext>
                </a:extLst>
              </a:tr>
            </a:tbl>
          </a:graphicData>
        </a:graphic>
      </p:graphicFrame>
      <p:pic>
        <p:nvPicPr>
          <p:cNvPr id="3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F65A8CCD-FE22-663C-20C3-EF50373BC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46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B40162-8063-AD39-316C-0CB15C8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58F6EA-D530-8782-E708-3D7989974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Opening</a:t>
            </a:r>
          </a:p>
          <a:p>
            <a:r>
              <a:rPr lang="nl-NL" dirty="0"/>
              <a:t>Spelregels</a:t>
            </a:r>
          </a:p>
          <a:p>
            <a:r>
              <a:rPr lang="nl-NL" dirty="0"/>
              <a:t>De opgave</a:t>
            </a:r>
          </a:p>
          <a:p>
            <a:r>
              <a:rPr lang="nl-NL" dirty="0"/>
              <a:t>Beoogde overeenkomst en aanbestedingsprocedure</a:t>
            </a:r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FFD32A56-CFE4-B430-C267-3C010B58D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5432" y="469900"/>
            <a:ext cx="3998197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6F9D5A0C-9786-58D9-506F-DBFEBAB72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7832" y="622300"/>
            <a:ext cx="3998197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3BA14DA9-A4D5-0E40-7B9B-769F60A78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394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B017F-3C07-7B05-7F9C-29B878FB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B0C50D-7967-4568-057C-9654B00C0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Voorstelronde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0A00F6-3A17-DB83-53E2-B9C613EB8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00" y="985162"/>
            <a:ext cx="8596800" cy="404854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			Ben Berends					Jasper Hormann </a:t>
            </a:r>
          </a:p>
          <a:p>
            <a:pPr marL="0" indent="0">
              <a:buNone/>
            </a:pPr>
            <a:r>
              <a:rPr lang="nl-NL" dirty="0"/>
              <a:t>			Projectmanager gemeente				Projectmanager Warmtebedrijf				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			</a:t>
            </a:r>
            <a:r>
              <a:rPr lang="nl-NL" dirty="0" err="1"/>
              <a:t>Tamer</a:t>
            </a:r>
            <a:r>
              <a:rPr lang="nl-NL" dirty="0"/>
              <a:t> </a:t>
            </a:r>
            <a:r>
              <a:rPr lang="nl-NL" dirty="0" err="1"/>
              <a:t>Gultekin</a:t>
            </a:r>
            <a:r>
              <a:rPr lang="nl-NL" dirty="0"/>
              <a:t>					Mark Raming</a:t>
            </a:r>
          </a:p>
          <a:p>
            <a:pPr marL="0" indent="0">
              <a:buNone/>
            </a:pPr>
            <a:r>
              <a:rPr lang="nl-NL" dirty="0"/>
              <a:t>			Contractmanager gemeente			Contractmanager Warmtebedrijf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			Lennard Zuijderwijk										Inkoop- en contractadviseur	 gemeente	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Picture 2" descr="Lennard Zuijderwijk">
            <a:extLst>
              <a:ext uri="{FF2B5EF4-FFF2-40B4-BE49-F238E27FC236}">
                <a16:creationId xmlns:a16="http://schemas.microsoft.com/office/drawing/2014/main" id="{792C7982-325C-F235-CE09-33914300A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9287" y="3127273"/>
            <a:ext cx="989039" cy="989039"/>
          </a:xfrm>
          <a:prstGeom prst="ellipse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077C8B7-D0DB-71D8-D9BC-3D04B96C3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764" y="1836458"/>
            <a:ext cx="987562" cy="987562"/>
          </a:xfrm>
          <a:prstGeom prst="ellipse">
            <a:avLst/>
          </a:prstGeom>
        </p:spPr>
      </p:pic>
      <p:pic>
        <p:nvPicPr>
          <p:cNvPr id="10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83F5C770-55CF-EE52-C8F9-9D4867770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fbeelding 10" descr="Profile image">
            <a:extLst>
              <a:ext uri="{FF2B5EF4-FFF2-40B4-BE49-F238E27FC236}">
                <a16:creationId xmlns:a16="http://schemas.microsoft.com/office/drawing/2014/main" id="{10690A87-80A8-D9A8-829D-ECD14CFCB4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971" y="790254"/>
            <a:ext cx="913669" cy="913669"/>
          </a:xfrm>
          <a:prstGeom prst="ellipse">
            <a:avLst/>
          </a:prstGeom>
        </p:spPr>
      </p:pic>
      <p:pic>
        <p:nvPicPr>
          <p:cNvPr id="12" name="Afbeelding 11" descr="Profile image">
            <a:extLst>
              <a:ext uri="{FF2B5EF4-FFF2-40B4-BE49-F238E27FC236}">
                <a16:creationId xmlns:a16="http://schemas.microsoft.com/office/drawing/2014/main" id="{18D1DC39-D451-21F5-998D-98F363DD9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3914" y="1836458"/>
            <a:ext cx="966885" cy="966885"/>
          </a:xfrm>
          <a:prstGeom prst="ellipse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FFFECBF-807B-9DA1-E72D-99A391EE70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0494" y="816848"/>
            <a:ext cx="966885" cy="96688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2641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11A66-0055-67C9-52EF-7C86638F5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1ED11-2527-D598-8EE3-D286CC960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Spelregels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C206B5-24F5-AB05-8300-B4F2C9353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/>
              <a:t>Presentatie wordt gedeeld via </a:t>
            </a:r>
            <a:r>
              <a:rPr lang="nl-NL" altLang="nl-NL" dirty="0" err="1"/>
              <a:t>TenderNed</a:t>
            </a:r>
            <a:endParaRPr lang="nl-NL" altLang="nl-NL" dirty="0"/>
          </a:p>
          <a:p>
            <a:r>
              <a:rPr lang="nl-NL" altLang="nl-NL" dirty="0"/>
              <a:t>Geen verslag</a:t>
            </a:r>
          </a:p>
          <a:p>
            <a:r>
              <a:rPr lang="nl-NL" altLang="nl-NL" dirty="0"/>
              <a:t>Vragen mogen tussendoor</a:t>
            </a:r>
          </a:p>
        </p:txBody>
      </p:sp>
      <p:pic>
        <p:nvPicPr>
          <p:cNvPr id="5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B159D590-F098-04E0-484A-7B5094A74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67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CB027-793F-4F43-9D06-9B09227CF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EB626F-7645-4909-FE50-337579F2D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informatiebijeenkomst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4D683F-7155-6B3E-512A-211A2631F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/>
              <a:t>Vroegtijdig informeren potentieel geïnteresseerde marktpartijen</a:t>
            </a:r>
          </a:p>
          <a:p>
            <a:r>
              <a:rPr lang="nl-NL" altLang="nl-NL" dirty="0"/>
              <a:t>Gelegenheid aan marktpartijen om vragen te stellen over de behoefte </a:t>
            </a:r>
          </a:p>
          <a:p>
            <a:r>
              <a:rPr lang="nl-NL" altLang="nl-NL" dirty="0"/>
              <a:t>Mogelijkheid bieden aan markpartijen om onderling kennis te maken</a:t>
            </a:r>
          </a:p>
        </p:txBody>
      </p:sp>
      <p:pic>
        <p:nvPicPr>
          <p:cNvPr id="5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2AEABE07-8811-FF0F-D2F1-ECBCC40DC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599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610D3B-91ED-E140-6912-04D95327C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opgave</a:t>
            </a:r>
          </a:p>
        </p:txBody>
      </p:sp>
      <p:pic>
        <p:nvPicPr>
          <p:cNvPr id="8" name="Tijdelijke aanduiding voor afbeelding 7" descr="Vervangen riolering/Replacing the sewer system | Stille Veer… | Flickr">
            <a:extLst>
              <a:ext uri="{FF2B5EF4-FFF2-40B4-BE49-F238E27FC236}">
                <a16:creationId xmlns:a16="http://schemas.microsoft.com/office/drawing/2014/main" id="{AF90DB6E-3133-0897-1288-F00B1D949CC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705" b="15705"/>
          <a:stretch>
            <a:fillRect/>
          </a:stretch>
        </p:blipFill>
        <p:spPr>
          <a:xfrm>
            <a:off x="2" y="0"/>
            <a:ext cx="9143998" cy="4189568"/>
          </a:xfrm>
        </p:spPr>
      </p:pic>
    </p:spTree>
    <p:extLst>
      <p:ext uri="{BB962C8B-B14F-4D97-AF65-F5344CB8AC3E}">
        <p14:creationId xmlns:p14="http://schemas.microsoft.com/office/powerpoint/2010/main" val="2811295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2F0D8-0C05-ABE8-436D-C5F5E2DA1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7F079-5EA8-70BA-BE86-D0F8E48AA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Warmtebedrijf Muiderberg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771A0D-DC66-C95E-EDA3-4490F47FA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00" y="1198800"/>
            <a:ext cx="5918914" cy="3173175"/>
          </a:xfrm>
        </p:spPr>
        <p:txBody>
          <a:bodyPr/>
          <a:lstStyle/>
          <a:p>
            <a:r>
              <a:rPr lang="nl-NL" dirty="0"/>
              <a:t>Coöperatief warmtebedrijf – een initiatief van </a:t>
            </a:r>
            <a:br>
              <a:rPr lang="nl-NL" dirty="0"/>
            </a:br>
            <a:r>
              <a:rPr lang="nl-NL" dirty="0" err="1"/>
              <a:t>Energiecooperatie</a:t>
            </a:r>
            <a:r>
              <a:rPr lang="nl-NL" dirty="0"/>
              <a:t> Gooise Meren Wattnu en bewoners van Muiderberg</a:t>
            </a:r>
          </a:p>
          <a:p>
            <a:r>
              <a:rPr lang="nl-NL" dirty="0"/>
              <a:t>Kenmerken: Midden temperatuur warmtedistributienet </a:t>
            </a:r>
            <a:r>
              <a:rPr lang="nl-NL" dirty="0" err="1"/>
              <a:t>betaande</a:t>
            </a:r>
            <a:r>
              <a:rPr lang="nl-NL" dirty="0"/>
              <a:t> uit:  </a:t>
            </a:r>
            <a:br>
              <a:rPr lang="nl-NL" dirty="0"/>
            </a:br>
            <a:r>
              <a:rPr lang="nl-NL" dirty="0"/>
              <a:t>±4,7 km leidingen, ~1250 potentiële aansluitingen · 96% hernieuwbare energie</a:t>
            </a:r>
          </a:p>
          <a:p>
            <a:r>
              <a:rPr lang="nl-NL" dirty="0"/>
              <a:t>Warmtebron:  </a:t>
            </a:r>
            <a:r>
              <a:rPr lang="nl-NL" dirty="0" err="1"/>
              <a:t>Aquathermie</a:t>
            </a:r>
            <a:r>
              <a:rPr lang="nl-NL" dirty="0"/>
              <a:t> (TEO </a:t>
            </a:r>
            <a:r>
              <a:rPr lang="nl-NL" dirty="0" err="1"/>
              <a:t>IJmeer</a:t>
            </a:r>
            <a:r>
              <a:rPr lang="nl-NL" dirty="0"/>
              <a:t>) + WKO-seizoensopslag + buffertank van 1500m3</a:t>
            </a:r>
          </a:p>
          <a:p>
            <a:r>
              <a:rPr lang="nl-NL" dirty="0"/>
              <a:t>Huisaansluitingen en Transportleiding tussen warmtestation en dorp </a:t>
            </a:r>
            <a:br>
              <a:rPr lang="nl-NL" dirty="0"/>
            </a:br>
            <a:r>
              <a:rPr lang="nl-NL" dirty="0"/>
              <a:t>buiten scope aanbesteding.</a:t>
            </a:r>
          </a:p>
          <a:p>
            <a:r>
              <a:rPr lang="nl-NL" dirty="0"/>
              <a:t>10,8 Miljoen WIS Subsidie</a:t>
            </a:r>
          </a:p>
          <a:p>
            <a:r>
              <a:rPr lang="nl-NL" dirty="0"/>
              <a:t>Leveringszekerheid voor afnemers</a:t>
            </a:r>
          </a:p>
          <a:p>
            <a:r>
              <a:rPr lang="nl-NL" dirty="0"/>
              <a:t>Opgenomen in coalitieakkoord</a:t>
            </a:r>
          </a:p>
          <a:p>
            <a:r>
              <a:rPr lang="nl-NL" dirty="0" err="1"/>
              <a:t>www.warmtenetmuiderberg.nl</a:t>
            </a:r>
            <a:endParaRPr lang="nl-NL" dirty="0"/>
          </a:p>
          <a:p>
            <a:endParaRPr lang="nl-NL" noProof="0" dirty="0">
              <a:solidFill>
                <a:prstClr val="black"/>
              </a:solidFill>
              <a:latin typeface="Calibri" panose="020F0502020204030204"/>
            </a:endParaRPr>
          </a:p>
          <a:p>
            <a:endParaRPr lang="nl-NL" noProof="0" dirty="0"/>
          </a:p>
          <a:p>
            <a:endParaRPr lang="nl-NL" noProof="0" dirty="0">
              <a:highlight>
                <a:srgbClr val="FFFF00"/>
              </a:highlight>
            </a:endParaRPr>
          </a:p>
          <a:p>
            <a:endParaRPr lang="nl-NL" noProof="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nl-NL" noProof="0" dirty="0">
              <a:highlight>
                <a:srgbClr val="FFFF00"/>
              </a:highlight>
            </a:endParaRPr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2FC9A01D-C2CB-D2BB-234D-76A3145AD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4BE77B6-0BEF-0796-8523-F1F91E984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864" y="177811"/>
            <a:ext cx="2664660" cy="252340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EF7A333-46BE-4302-C09C-EEE357098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114" y="2327986"/>
            <a:ext cx="2535168" cy="1930757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285506F7-392F-AFB9-6805-EFAA089B11F3}"/>
              </a:ext>
            </a:extLst>
          </p:cNvPr>
          <p:cNvSpPr txBox="1"/>
          <p:nvPr/>
        </p:nvSpPr>
        <p:spPr>
          <a:xfrm>
            <a:off x="475861" y="73554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i="1" dirty="0"/>
              <a:t>“Hét duurzame alternatief voor aardgas in ons dorp”.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3FEAC1E-1590-30BF-2E66-4DD82C0F62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6868" y="3011836"/>
            <a:ext cx="2523931" cy="2015138"/>
          </a:xfrm>
          <a:prstGeom prst="rect">
            <a:avLst/>
          </a:prstGeom>
        </p:spPr>
      </p:pic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B6647AEE-6ECD-17E6-3B3B-3D7B5089C956}"/>
              </a:ext>
            </a:extLst>
          </p:cNvPr>
          <p:cNvCxnSpPr/>
          <p:nvPr/>
        </p:nvCxnSpPr>
        <p:spPr>
          <a:xfrm flipV="1">
            <a:off x="6022911" y="4258743"/>
            <a:ext cx="456500" cy="144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hoek 11">
            <a:extLst>
              <a:ext uri="{FF2B5EF4-FFF2-40B4-BE49-F238E27FC236}">
                <a16:creationId xmlns:a16="http://schemas.microsoft.com/office/drawing/2014/main" id="{718E0497-FDC6-9C88-E7D3-DC439107BD97}"/>
              </a:ext>
            </a:extLst>
          </p:cNvPr>
          <p:cNvSpPr/>
          <p:nvPr/>
        </p:nvSpPr>
        <p:spPr>
          <a:xfrm rot="3231047">
            <a:off x="5939632" y="4354993"/>
            <a:ext cx="130629" cy="64731"/>
          </a:xfrm>
          <a:prstGeom prst="rect">
            <a:avLst/>
          </a:prstGeom>
          <a:solidFill>
            <a:srgbClr val="40B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C02B10D-83EC-8D58-8F65-BC1F699E09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6114" y="2674268"/>
            <a:ext cx="2523931" cy="14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19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14AC4-1BAE-52C9-7711-01A85B602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BF01A7-7F75-0B52-09D1-9535BDC4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Gemeente Gooise Meren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C83146-BAD8-0159-88DE-D1F9A8B84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/>
              <a:t>Ongeveer 60.000 inwoners in de kernen Naarden, Bussum, Muiden en Muiderberg</a:t>
            </a:r>
          </a:p>
          <a:p>
            <a:r>
              <a:rPr lang="nl-NL" altLang="nl-NL" dirty="0"/>
              <a:t> Gooise Meren bestaat uit stedelijke kernen, historisch erfgoed en waardevolle natuurgebieden</a:t>
            </a:r>
          </a:p>
          <a:p>
            <a:r>
              <a:rPr lang="nl-NL" altLang="nl-NL" dirty="0"/>
              <a:t>Team Projecten en Ruimtelijke Ontwikkeling (PRO) is verantwoordelijk voor:</a:t>
            </a:r>
          </a:p>
          <a:p>
            <a:pPr marL="342900" lvl="1" indent="0">
              <a:buNone/>
            </a:pPr>
            <a:r>
              <a:rPr lang="nl-NL" altLang="nl-NL" dirty="0"/>
              <a:t>Voorbereiding en realisatie van civieltechnische projecten</a:t>
            </a:r>
          </a:p>
          <a:p>
            <a:pPr marL="342900" lvl="1" indent="0">
              <a:buNone/>
            </a:pPr>
            <a:r>
              <a:rPr lang="nl-NL" altLang="nl-NL" dirty="0"/>
              <a:t>Vervanging en renovatie van infrastructuur (wegen, riolering, kunstwerken)</a:t>
            </a:r>
          </a:p>
          <a:p>
            <a:pPr marL="342900" lvl="1" indent="0">
              <a:buNone/>
            </a:pPr>
            <a:r>
              <a:rPr lang="nl-NL" altLang="nl-NL" dirty="0"/>
              <a:t>Herinrichting van de openbare ruimte</a:t>
            </a:r>
          </a:p>
          <a:p>
            <a:pPr marL="342900" lvl="1" indent="0">
              <a:buNone/>
            </a:pPr>
            <a:r>
              <a:rPr lang="nl-NL" altLang="nl-NL" dirty="0"/>
              <a:t>Integrale projecten waarbij meerdere disciplines samenkomen (groen, water, verkeer)</a:t>
            </a:r>
          </a:p>
          <a:p>
            <a:pPr marL="342900" lvl="1" indent="0">
              <a:buNone/>
            </a:pPr>
            <a:r>
              <a:rPr lang="nl-NL" altLang="nl-NL" dirty="0"/>
              <a:t>(Her)ontwikkelingsprojecten</a:t>
            </a:r>
          </a:p>
          <a:p>
            <a:r>
              <a:rPr lang="nl-NL" altLang="nl-NL" dirty="0"/>
              <a:t>IPM – Team </a:t>
            </a:r>
          </a:p>
          <a:p>
            <a:pPr marL="342900" lvl="1" indent="0">
              <a:buNone/>
            </a:pPr>
            <a:r>
              <a:rPr lang="nl-NL" altLang="nl-NL" dirty="0"/>
              <a:t>De gemeente werkt steeds meer projectmatig en integraal</a:t>
            </a:r>
          </a:p>
          <a:p>
            <a:pPr marL="342900" lvl="1" indent="0">
              <a:buNone/>
            </a:pPr>
            <a:r>
              <a:rPr lang="nl-NL" altLang="nl-NL" dirty="0"/>
              <a:t>Samenwerking in bouwteams en innovatief aanbesteden neemt toe</a:t>
            </a:r>
          </a:p>
          <a:p>
            <a:endParaRPr lang="nl-NL" altLang="nl-NL" dirty="0">
              <a:highlight>
                <a:srgbClr val="FFFF00"/>
              </a:highlight>
            </a:endParaRPr>
          </a:p>
          <a:p>
            <a:endParaRPr lang="nl-NL" altLang="nl-NL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nl-NL" altLang="nl-NL" dirty="0">
              <a:highlight>
                <a:srgbClr val="FFFF00"/>
              </a:highlight>
            </a:endParaRPr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ECA46A40-6503-D8A1-3E92-FF77DBB75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360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999AF-2B5E-CFBA-E603-91873B52E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6DB96-0613-1EA7-D067-E2F287E1B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 programma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E5F669-D57C-DBDD-7E5F-B2F62F415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/>
              <a:t>Achterstallig onderhoud openbare ruimte</a:t>
            </a:r>
          </a:p>
          <a:p>
            <a:r>
              <a:rPr lang="nl-NL" altLang="nl-NL" dirty="0"/>
              <a:t>Vervangingsopgave riolering</a:t>
            </a:r>
          </a:p>
          <a:p>
            <a:r>
              <a:rPr lang="nl-NL" altLang="nl-NL" dirty="0"/>
              <a:t>Bewonersinitiatief – warmtenet o.b.v. </a:t>
            </a:r>
            <a:r>
              <a:rPr lang="nl-NL" altLang="nl-NL" dirty="0" err="1"/>
              <a:t>aquathermie</a:t>
            </a:r>
            <a:endParaRPr lang="nl-NL" altLang="nl-NL" dirty="0"/>
          </a:p>
          <a:p>
            <a:r>
              <a:rPr lang="nl-NL" altLang="nl-NL" dirty="0"/>
              <a:t>Gemeentelijke ambities Energietransitie</a:t>
            </a:r>
          </a:p>
          <a:p>
            <a:r>
              <a:rPr lang="nl-NL" altLang="nl-NL" dirty="0"/>
              <a:t>Integrale aanpak</a:t>
            </a:r>
          </a:p>
          <a:p>
            <a:endParaRPr lang="nl-NL" altLang="nl-NL" dirty="0"/>
          </a:p>
          <a:p>
            <a:pPr>
              <a:buFont typeface="Wingdings" panose="05000000000000000000" pitchFamily="2" charset="2"/>
              <a:buChar char="è"/>
            </a:pPr>
            <a:r>
              <a:rPr lang="nl-NL" altLang="nl-NL" dirty="0"/>
              <a:t> Benutten ideale momentum en efficiencywinst (combi werken gemeente en Warmtebedrijf)</a:t>
            </a:r>
          </a:p>
        </p:txBody>
      </p:sp>
      <p:pic>
        <p:nvPicPr>
          <p:cNvPr id="4" name="Picture 2" descr="Warmtenet Muiderberg – Duurzame en betaalbare warmte. Samen goed geregeld!">
            <a:extLst>
              <a:ext uri="{FF2B5EF4-FFF2-40B4-BE49-F238E27FC236}">
                <a16:creationId xmlns:a16="http://schemas.microsoft.com/office/drawing/2014/main" id="{1308D4E2-C6FF-B5D0-38FE-D01F62C32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20" y="4536739"/>
            <a:ext cx="1098958" cy="3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111450"/>
      </p:ext>
    </p:extLst>
  </p:cSld>
  <p:clrMapOvr>
    <a:masterClrMapping/>
  </p:clrMapOvr>
</p:sld>
</file>

<file path=ppt/theme/theme1.xml><?xml version="1.0" encoding="utf-8"?>
<a:theme xmlns:a="http://schemas.openxmlformats.org/drawingml/2006/main" name="Gemeente Gooise Meren">
  <a:themeElements>
    <a:clrScheme name="Gemeente Gooise Mer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1D41"/>
      </a:accent1>
      <a:accent2>
        <a:srgbClr val="BA9C00"/>
      </a:accent2>
      <a:accent3>
        <a:srgbClr val="FDB813"/>
      </a:accent3>
      <a:accent4>
        <a:srgbClr val="C00861"/>
      </a:accent4>
      <a:accent5>
        <a:srgbClr val="0096AE"/>
      </a:accent5>
      <a:accent6>
        <a:srgbClr val="095169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0B0C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e_GM V2 - 2022 - 13 december 2022 laatste versie.pptx  -  Alleen-lezen" id="{C8E341E4-7FEB-4F8C-A88E-AF0F7CA7B2B5}" vid="{6C7A1D45-442F-430F-AEE1-EAAD567319A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6FEBBB012CE948B2902A5E98F68DBF" ma:contentTypeVersion="14" ma:contentTypeDescription="Een nieuw document maken." ma:contentTypeScope="" ma:versionID="4c46c13c748b7545aa586842b9a2203b">
  <xsd:schema xmlns:xsd="http://www.w3.org/2001/XMLSchema" xmlns:xs="http://www.w3.org/2001/XMLSchema" xmlns:p="http://schemas.microsoft.com/office/2006/metadata/properties" xmlns:ns2="ba184f51-4917-4db1-9a5d-093fe358ac88" xmlns:ns3="7bad154f-6822-4241-a728-15e48acc3f46" targetNamespace="http://schemas.microsoft.com/office/2006/metadata/properties" ma:root="true" ma:fieldsID="0a0ca1eb00b4b3e7272d7ce55568710e" ns2:_="" ns3:_="">
    <xsd:import namespace="ba184f51-4917-4db1-9a5d-093fe358ac88"/>
    <xsd:import namespace="7bad154f-6822-4241-a728-15e48acc3f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184f51-4917-4db1-9a5d-093fe358ac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3cda6d18-20bb-416d-8a9c-9436a0fd39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ad154f-6822-4241-a728-15e48acc3f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5fd89be-9514-4aea-af70-0d11c13c0e9c}" ma:internalName="TaxCatchAll" ma:showField="CatchAllData" ma:web="7bad154f-6822-4241-a728-15e48acc3f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a184f51-4917-4db1-9a5d-093fe358ac88">
      <Terms xmlns="http://schemas.microsoft.com/office/infopath/2007/PartnerControls"/>
    </lcf76f155ced4ddcb4097134ff3c332f>
    <TaxCatchAll xmlns="7bad154f-6822-4241-a728-15e48acc3f46" xsi:nil="true"/>
  </documentManagement>
</p:properties>
</file>

<file path=customXml/itemProps1.xml><?xml version="1.0" encoding="utf-8"?>
<ds:datastoreItem xmlns:ds="http://schemas.openxmlformats.org/officeDocument/2006/customXml" ds:itemID="{BA88D53A-1449-47A3-BA71-3276F29AE2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184f51-4917-4db1-9a5d-093fe358ac88"/>
    <ds:schemaRef ds:uri="7bad154f-6822-4241-a728-15e48acc3f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409491-2668-492A-8A82-CF0068D02E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6155F5-5A1A-459E-93AA-B32E920A8FDB}">
  <ds:schemaRefs>
    <ds:schemaRef ds:uri="http://purl.org/dc/terms/"/>
    <ds:schemaRef ds:uri="http://purl.org/dc/elements/1.1/"/>
    <ds:schemaRef ds:uri="http://www.w3.org/XML/1998/namespace"/>
    <ds:schemaRef ds:uri="7bad154f-6822-4241-a728-15e48acc3f46"/>
    <ds:schemaRef ds:uri="http://schemas.microsoft.com/office/2006/documentManagement/types"/>
    <ds:schemaRef ds:uri="ba184f51-4917-4db1-9a5d-093fe358ac88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5354</TotalTime>
  <Words>690</Words>
  <Application>Microsoft Macintosh PowerPoint</Application>
  <PresentationFormat>Diavoorstelling (16:9)</PresentationFormat>
  <Paragraphs>134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3" baseType="lpstr">
      <vt:lpstr>Arial</vt:lpstr>
      <vt:lpstr>Calibri</vt:lpstr>
      <vt:lpstr>Corbel</vt:lpstr>
      <vt:lpstr>Wingdings</vt:lpstr>
      <vt:lpstr>Gemeente Gooise Meren</vt:lpstr>
      <vt:lpstr>Programma Groot onderhoud Muiderberg</vt:lpstr>
      <vt:lpstr>Agenda</vt:lpstr>
      <vt:lpstr>Voorstelronde</vt:lpstr>
      <vt:lpstr>Spelregels</vt:lpstr>
      <vt:lpstr>Doel informatiebijeenkomst</vt:lpstr>
      <vt:lpstr>De opgave</vt:lpstr>
      <vt:lpstr>Warmtebedrijf Muiderberg</vt:lpstr>
      <vt:lpstr>Gemeente Gooise Meren</vt:lpstr>
      <vt:lpstr>Aanleiding programma</vt:lpstr>
      <vt:lpstr>Voorziene deelprojecten </vt:lpstr>
      <vt:lpstr>Scope werkzaamheden</vt:lpstr>
      <vt:lpstr>Stand van zaken</vt:lpstr>
      <vt:lpstr>Beoogde overeenkomst en aanbestedingsprocedure</vt:lpstr>
      <vt:lpstr>Doel overeenkomst</vt:lpstr>
      <vt:lpstr>Samenwerking gemeente en warmtebedrijf</vt:lpstr>
      <vt:lpstr>Contractvorm</vt:lpstr>
      <vt:lpstr>Aanbestedingsprocedure</vt:lpstr>
      <vt:lpstr>Planning (indicatief)</vt:lpstr>
    </vt:vector>
  </TitlesOfParts>
  <Company>Gemeente Gooise Meren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Gultekin, Tamer</dc:creator>
  <cp:lastModifiedBy>Lennard Zuijderwijk</cp:lastModifiedBy>
  <cp:revision>15</cp:revision>
  <dcterms:created xsi:type="dcterms:W3CDTF">2026-05-28T15:15:31Z</dcterms:created>
  <dcterms:modified xsi:type="dcterms:W3CDTF">2026-06-26T07:48:03Z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0x010100AA6FEBBB012CE948B2902A5E98F68DBF</vt:lpwstr>
  </property>
</Properties>
</file>