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929"/>
  <workbookPr defaultThemeVersion="124226"/>
  <mc:AlternateContent xmlns:mc="http://schemas.openxmlformats.org/markup-compatibility/2006">
    <mc:Choice Requires="x15">
      <x15ac:absPath xmlns:x15ac="http://schemas.microsoft.com/office/spreadsheetml/2010/11/ac" url="https://provincienoordholland.sharepoint.com/teams/bu-25e22-02/Documentensets/5402 Publicatie op Tenderned/Publicatie/Bijlage N - Areaallijst/"/>
    </mc:Choice>
  </mc:AlternateContent>
  <xr:revisionPtr revIDLastSave="87" documentId="13_ncr:1_{5F7161C9-EDFD-4AC2-8A15-E60551249B8D}" xr6:coauthVersionLast="47" xr6:coauthVersionMax="47" xr10:uidLastSave="{865CF8B5-0184-486A-9E91-812A0A159EC4}"/>
  <workbookProtection workbookPassword="C37B" lockStructure="1"/>
  <bookViews>
    <workbookView xWindow="28680" yWindow="-11745" windowWidth="29040" windowHeight="17520" firstSheet="4" activeTab="4" xr2:uid="{00000000-000D-0000-FFFF-FFFF00000000}"/>
  </bookViews>
  <sheets>
    <sheet name="Handleiding" sheetId="11" r:id="rId1"/>
    <sheet name="1. Pre contractuele levering" sheetId="1" r:id="rId2"/>
    <sheet name="1.1 Vroege levering" sheetId="12" r:id="rId3"/>
    <sheet name="2. Data" sheetId="2" r:id="rId4"/>
    <sheet name="3. Beheer-eigendom-onderhgrens" sheetId="3" r:id="rId5"/>
    <sheet name="4. Areaallijst verhardingen" sheetId="6" r:id="rId6"/>
    <sheet name="5. Areaal KW niet beweegbaar" sheetId="4" r:id="rId7"/>
    <sheet name="6 Areaallijst KW beweegbaar" sheetId="5" r:id="rId8"/>
    <sheet name="7. Areaallijst Landschap&amp;Milieu" sheetId="7" r:id="rId9"/>
    <sheet name="8. Areaallijst Oevers&amp;Bodems" sheetId="8" r:id="rId10"/>
    <sheet name="9. Areaallijst OVL&amp;VRI" sheetId="9" r:id="rId11"/>
    <sheet name="10. Areaal Overige verk.voorz." sheetId="10" r:id="rId12"/>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Dijkers, dhr. C. (Camiel)</author>
  </authors>
  <commentList>
    <comment ref="A58" authorId="0" shapeId="0" xr:uid="{00000000-0006-0000-0800-000001000000}">
      <text>
        <r>
          <rPr>
            <b/>
            <sz val="9"/>
            <color indexed="81"/>
            <rFont val="Tahoma"/>
            <family val="2"/>
          </rPr>
          <t>Dijkers, dhr. C. (Camiel):</t>
        </r>
        <r>
          <rPr>
            <sz val="9"/>
            <color indexed="81"/>
            <rFont val="Tahoma"/>
            <family val="2"/>
          </rPr>
          <t xml:space="preserve">
Is het beheer van stuwen belegd bij BSP?</t>
        </r>
      </text>
    </comment>
  </commentList>
</comments>
</file>

<file path=xl/sharedStrings.xml><?xml version="1.0" encoding="utf-8"?>
<sst xmlns="http://schemas.openxmlformats.org/spreadsheetml/2006/main" count="1895" uniqueCount="436">
  <si>
    <t>Werkwijze:</t>
  </si>
  <si>
    <t>Tijdens de afspraak tussen de projectmanager/leider en de coördinerend objectbeheerder worden de volgende zaken besproken, ingevuld en vastgelegd:</t>
  </si>
  <si>
    <t>-        er moet worden vastgesteld of gebruik gemaakt wordt van de goede versie van de areaallijst (verwijzing op intranet is niet per definitie de laatste versie)</t>
  </si>
  <si>
    <r>
      <t>-</t>
    </r>
    <r>
      <rPr>
        <sz val="7"/>
        <rFont val="Times New Roman"/>
        <family val="1"/>
      </rPr>
      <t xml:space="preserve">          </t>
    </r>
    <r>
      <rPr>
        <sz val="11"/>
        <rFont val="Calibri"/>
        <family val="2"/>
      </rPr>
      <t>Het format proces verbaal van overdracht en decharge wordt compleet ingevuld met namen en data.</t>
    </r>
  </si>
  <si>
    <r>
      <t>-</t>
    </r>
    <r>
      <rPr>
        <sz val="7"/>
        <rFont val="Times New Roman"/>
        <family val="1"/>
      </rPr>
      <t xml:space="preserve">          </t>
    </r>
    <r>
      <rPr>
        <sz val="11"/>
        <rFont val="Calibri"/>
        <family val="2"/>
      </rPr>
      <t xml:space="preserve">De areaallijst wordt doorgenomen en alle gegevens die voor een project </t>
    </r>
    <r>
      <rPr>
        <u/>
        <sz val="11"/>
        <rFont val="Calibri"/>
        <family val="2"/>
      </rPr>
      <t>niet</t>
    </r>
    <r>
      <rPr>
        <sz val="11"/>
        <rFont val="Calibri"/>
        <family val="2"/>
      </rPr>
      <t xml:space="preserve"> van toepassing zijn worden verwijderd.</t>
    </r>
  </si>
  <si>
    <r>
      <t>-</t>
    </r>
    <r>
      <rPr>
        <sz val="7"/>
        <rFont val="Times New Roman"/>
        <family val="1"/>
      </rPr>
      <t xml:space="preserve">          </t>
    </r>
    <r>
      <rPr>
        <sz val="11"/>
        <rFont val="Calibri"/>
        <family val="2"/>
      </rPr>
      <t>Tab 1.1 van de areaallijst wordt compleet ingevuld met namen en data (als een onderdeel niet van toepassing is wordt n.v.t. ingevuld)..</t>
    </r>
  </si>
  <si>
    <r>
      <rPr>
        <sz val="7"/>
        <color rgb="FF000000"/>
        <rFont val="Times New Roman"/>
        <family val="1"/>
      </rPr>
      <t xml:space="preserve"> </t>
    </r>
    <r>
      <rPr>
        <sz val="11"/>
        <color rgb="FF000000"/>
        <rFont val="Calibri"/>
        <family val="2"/>
      </rPr>
      <t>De projectleider/manager slaat de areaallijst op in de project map onder tab 8.1 in Verseon.</t>
    </r>
  </si>
  <si>
    <t xml:space="preserve">Voor alle gevraagde documten wordt het Verseon nummer ingevuld alleen ArcGIS en DWG bestanden mogen met een link naar de S-schijf worden vermeld, alle andere bestanden moeten in Verseon staan.  </t>
  </si>
  <si>
    <t>In areaallijst kunstwerken vast en kunstwerken beweegbaar worden zowel het Verseonnummer genoteerd als de link naar de S-schijf.</t>
  </si>
  <si>
    <t>Versie 20200226</t>
  </si>
  <si>
    <t>1. Pre contractuele levering</t>
  </si>
  <si>
    <t xml:space="preserve"> </t>
  </si>
  <si>
    <t>versie 20200226</t>
  </si>
  <si>
    <t>Onderdeel</t>
  </si>
  <si>
    <t>Areaalgegevens</t>
  </si>
  <si>
    <t>Beherende sector</t>
  </si>
  <si>
    <t>Beherende unit / team</t>
  </si>
  <si>
    <t>Omschrijving / Eenheden</t>
  </si>
  <si>
    <t xml:space="preserve">Opslagsystemen </t>
  </si>
  <si>
    <t>Format  aan te leveren gegeven</t>
  </si>
  <si>
    <t>Link naar document/map op S-schijf</t>
  </si>
  <si>
    <t xml:space="preserve">Integraal   </t>
  </si>
  <si>
    <t>Areaal uitbreiding</t>
  </si>
  <si>
    <t>Excel</t>
  </si>
  <si>
    <t>Concept beheer- en eigendomsgrenzen (nieuw/gewijzigd)</t>
  </si>
  <si>
    <t>ArcGIS</t>
  </si>
  <si>
    <t>Concept beheerovereenkomsten (nieuw/gewijzigd)</t>
  </si>
  <si>
    <t>Word</t>
  </si>
  <si>
    <t xml:space="preserve">OVL&amp;VRI </t>
  </si>
  <si>
    <t xml:space="preserve">Ontwerptekeningen incl. gebruikte ontruimingstijden </t>
  </si>
  <si>
    <t>Afstemmen met VM</t>
  </si>
  <si>
    <t>1.1 Vroege levering</t>
  </si>
  <si>
    <t>versie 20210819</t>
  </si>
  <si>
    <t>Geplande leverdatum</t>
  </si>
  <si>
    <t>Aan wie</t>
  </si>
  <si>
    <t>Verseon nr.</t>
  </si>
  <si>
    <t>Strooien - 1 mei voorafgaand aan het komende strooiseizoen</t>
  </si>
  <si>
    <t>Strooiregime</t>
  </si>
  <si>
    <t>Voor 1 mei voorafgaand aan het komende strooiseizoen doorgeven aan DB/Gebiedsaannemer of een weg opgenomen moet worden in het strooiregime.</t>
  </si>
  <si>
    <t>Mail aan DB/Gebiedsaannemer</t>
  </si>
  <si>
    <t xml:space="preserve">Mail </t>
  </si>
  <si>
    <t>xxxxxx</t>
  </si>
  <si>
    <t>Leveringen voor VO</t>
  </si>
  <si>
    <t>Risicoinventarisatie/evaluatie ontwerpfase "conform machinerichtlijn"</t>
  </si>
  <si>
    <t>Objectbeheerder installaties</t>
  </si>
  <si>
    <t>PDF</t>
  </si>
  <si>
    <t>Leveringen voor DO</t>
  </si>
  <si>
    <t>Leveringen 3 maanden voor openstelling</t>
  </si>
  <si>
    <t xml:space="preserve">Definitieve beheer- en eigendomsgrenzen </t>
  </si>
  <si>
    <t>Naam netwerkbeheerder</t>
  </si>
  <si>
    <t>Zie tab 3.</t>
  </si>
  <si>
    <t xml:space="preserve">Definitieve beheerovereenkomsten </t>
  </si>
  <si>
    <t>OV-Halte: cc. mail aan concessiehouder datum ingebruikname?</t>
  </si>
  <si>
    <t>Naam VM contactpersoon</t>
  </si>
  <si>
    <t>Specificaties levering DMV/VRI areaal</t>
  </si>
  <si>
    <t>Leveringen 2 maanden voor openstelling</t>
  </si>
  <si>
    <t xml:space="preserve">Concept verkeersbesluit </t>
  </si>
  <si>
    <t>Rita Puggioni</t>
  </si>
  <si>
    <t xml:space="preserve">Uiterlijk 2 maanden voor openstelling met BU/BSP (Rita Puggioni) bespreken of er verkeersbesluiten genomen moeten worden. </t>
  </si>
  <si>
    <t xml:space="preserve">Verseon </t>
  </si>
  <si>
    <t>Word - verkeersbesluit</t>
  </si>
  <si>
    <t>Installaties / beweegbare kunstwerken Cc. Van mail pl/pm aan DB met datum afspraak bedieninstructie op locatie</t>
  </si>
  <si>
    <t>Levering 1 dag voor openstelling</t>
  </si>
  <si>
    <t xml:space="preserve">Installaties / beweegbare kunstwerken cc. mail van pl/pm aan objectbeheerder SAT en FAT test, SIT (integrale site test) en inbedrijfstellingstest  </t>
  </si>
  <si>
    <t>Test rapportages</t>
  </si>
  <si>
    <t xml:space="preserve">E-tekeningen </t>
  </si>
  <si>
    <t>PDF en DWG</t>
  </si>
  <si>
    <t>Definitieve risicoinventarisatie/evaluatie "conform machinerichtlijn"</t>
  </si>
  <si>
    <t>PDF en brondocument</t>
  </si>
  <si>
    <t xml:space="preserve">Handleidingen onderhoud/bediening/gebruik beweegbaar kunstwerk </t>
  </si>
  <si>
    <t>Keuringsrapportages (NEN 1010/CUR)</t>
  </si>
  <si>
    <t>rapportage overeenkomstig de NEN1010, Inspectierapport van elektrische installaties, bijlage 61F</t>
  </si>
  <si>
    <t>V&amp;G-plan / dossier (ook van de beheerfase) beweegbare kunstwerken</t>
  </si>
  <si>
    <t>2. Data</t>
  </si>
  <si>
    <t>Verhardingen</t>
  </si>
  <si>
    <t>invullen Areaaldata model</t>
  </si>
  <si>
    <t>BU</t>
  </si>
  <si>
    <t>BSP</t>
  </si>
  <si>
    <t>zie ILS</t>
  </si>
  <si>
    <t>Araaldata</t>
  </si>
  <si>
    <t>Kunstwerken (niet beweegbaar)</t>
  </si>
  <si>
    <t>Input tbv beheersysteem</t>
  </si>
  <si>
    <t>Kunstwerken (beweegbaar)</t>
  </si>
  <si>
    <t xml:space="preserve">Landschap&amp;Milieu </t>
  </si>
  <si>
    <t xml:space="preserve">BSP </t>
  </si>
  <si>
    <t xml:space="preserve">Oevers&amp;Bodems </t>
  </si>
  <si>
    <t xml:space="preserve">Oevers&amp;Bodems Waterbodem </t>
  </si>
  <si>
    <t>OVL&amp;VRI openbare verlichting</t>
  </si>
  <si>
    <t>OVL &amp; VRI verkeersregelinstallatie</t>
  </si>
  <si>
    <t>Overige verkeersvoorzieningen RVV bord</t>
  </si>
  <si>
    <t>Overige verkeersvoorzieningen geleiderail</t>
  </si>
  <si>
    <t>Overige verkeersvoorzieningen hekwerken</t>
  </si>
  <si>
    <t>Overige verkeersvoorzieningen overig meubilair</t>
  </si>
  <si>
    <t>Overige verkeersvoorzieningen bewegwijzering</t>
  </si>
  <si>
    <t>invullen DATA model NBD</t>
  </si>
  <si>
    <t>Overige verkeersvoorzieningen haltevoorzieningen</t>
  </si>
  <si>
    <t xml:space="preserve">invullen meetboek haltescan </t>
  </si>
  <si>
    <t>Beheer- eigendom en onderhoudsgrenzen - 3 maanden voor openstelling leveren</t>
  </si>
  <si>
    <t xml:space="preserve">Link naar documenten/map op S-schijf </t>
  </si>
  <si>
    <t>Functionele grenzen</t>
  </si>
  <si>
    <t>Locatie</t>
  </si>
  <si>
    <t>Coördinaten/geometrieligging</t>
  </si>
  <si>
    <t>Areaaldata (revisietekening / As-Built tekeningen)</t>
  </si>
  <si>
    <t>DWG / PDF</t>
  </si>
  <si>
    <t>Type</t>
  </si>
  <si>
    <t>eigendom, beheer, onderhoud</t>
  </si>
  <si>
    <t>Akten</t>
  </si>
  <si>
    <t>registratienummer</t>
  </si>
  <si>
    <t>overeenkomsten met andere beheerders;</t>
  </si>
  <si>
    <t>-          beheergrenzen</t>
  </si>
  <si>
    <t>Overige verkeersvoorzieningen</t>
  </si>
  <si>
    <t>Areaallijst verhardingen</t>
  </si>
  <si>
    <t>Wegmarkering (niet-dynamische)</t>
  </si>
  <si>
    <t>as built / revisietekening</t>
  </si>
  <si>
    <t xml:space="preserve">Type </t>
  </si>
  <si>
    <t>Type markering incl.  afmetingen; b.v. onderbroken streep 3-9, 0,15m.</t>
  </si>
  <si>
    <t>Materiaal</t>
  </si>
  <si>
    <t>verf, thermoplast, spray, spetter(structuur)markering.</t>
  </si>
  <si>
    <t>Administratief/Juridisch</t>
  </si>
  <si>
    <t>Besteknummer / Contractnummer</t>
  </si>
  <si>
    <t>Inclusief Verseon project- en/of zaaknummer</t>
  </si>
  <si>
    <t xml:space="preserve">Datum aanleg </t>
  </si>
  <si>
    <t>Bestekadministratie</t>
  </si>
  <si>
    <t>Datum oplevering</t>
  </si>
  <si>
    <t>Garantie tot (datum)</t>
  </si>
  <si>
    <t>Indien garantie op object wordt geleverd, einddatum garantie leveren in garantieverklaring</t>
  </si>
  <si>
    <t>Garantieverklaring</t>
  </si>
  <si>
    <t>Dagrapporten wegmarkeerder, garantieverklaring, KOMO-productcertificaat en certificering aannemer.</t>
  </si>
  <si>
    <t>Kwaliteitsgegevens</t>
  </si>
  <si>
    <t>Kwaliteitsstatus</t>
  </si>
  <si>
    <t>reflectiemetingen. Dag/nachtzichtbaarheid bij oplevering</t>
  </si>
  <si>
    <t>Instandhoudingsplan</t>
  </si>
  <si>
    <t>Afwateringsystemen</t>
  </si>
  <si>
    <t>Onderdeel leidingen</t>
  </si>
  <si>
    <t>Autocad DWG en PDF</t>
  </si>
  <si>
    <t>Diameter of Breedte  inwendig</t>
  </si>
  <si>
    <t>Diepteligging</t>
  </si>
  <si>
    <t>Onderdeel gootconstructies</t>
  </si>
  <si>
    <t>verholen goot, mol goot, drainage</t>
  </si>
  <si>
    <t>materiaal en afmetingen</t>
  </si>
  <si>
    <t>Onderdeel infiltratiepunt</t>
  </si>
  <si>
    <t>Grindkoffer, infiltratieput, etc.</t>
  </si>
  <si>
    <t>Constructiegegevens</t>
  </si>
  <si>
    <t>Lengte/Breedte/Hoogte</t>
  </si>
  <si>
    <t>Onderdeel kolken, putten</t>
  </si>
  <si>
    <t>Put, kolk, Inspectieput, Riolering</t>
  </si>
  <si>
    <t>Lengte/Breedte/Hoogte òf Diameter, Uitvoering(rws,straat,trottoir)</t>
  </si>
  <si>
    <t>Administratief / Juridisch</t>
  </si>
  <si>
    <t>Vergunningen, ontheffingen, overeenkomsten die na het project blijven gelden</t>
  </si>
  <si>
    <t>nummer van ontheffing /vergunning/overeen-komst en registratienummer.  B.v. Keurontheffing t.b.v. lozing HW</t>
  </si>
  <si>
    <t xml:space="preserve">Kwaliteitsgegevens </t>
  </si>
  <si>
    <t>Uitgevoerd onderhoud infiltratiepunt</t>
  </si>
  <si>
    <t>Asfalt, Beton-verhardingen</t>
  </si>
  <si>
    <t>Maatregel</t>
  </si>
  <si>
    <t>Maatregeltekening waarbij de diverse uitgevoerde maatregelen in kleur zijn aangegeven incl. legenda  waarin aangegeven is hoeveel dikte in mm verharding is verwijdert en welke constructie(type mengsel  en dikte in mm) is aangebracht,  b.v. 70mm frezen, 40mm  AC16bind T1, 30mm SMA NL8b.</t>
  </si>
  <si>
    <t>Type deklaag</t>
  </si>
  <si>
    <t>Dikte deklaag</t>
  </si>
  <si>
    <t>[mm]</t>
  </si>
  <si>
    <t>Type tussenlagen</t>
  </si>
  <si>
    <t>CE-markering</t>
  </si>
  <si>
    <t>Dikte tussenlagen</t>
  </si>
  <si>
    <t>Type onderlaag</t>
  </si>
  <si>
    <t>Dikte onderlaag</t>
  </si>
  <si>
    <t>Type fundering</t>
  </si>
  <si>
    <t>menggranulaat , …</t>
  </si>
  <si>
    <t>Dikte fundering</t>
  </si>
  <si>
    <t>Boordatum oplevering/productie</t>
  </si>
  <si>
    <t>Datum boorkern</t>
  </si>
  <si>
    <t>Locatie boorkern</t>
  </si>
  <si>
    <t>Coördinaten</t>
  </si>
  <si>
    <t>CE-Markering/samenstelling asfalt per soort</t>
  </si>
  <si>
    <t>Ingedriëntenlijst + percentages</t>
  </si>
  <si>
    <t>Prestatieverklaring DOP)</t>
  </si>
  <si>
    <t>Asfalt-/weegbonnen</t>
  </si>
  <si>
    <t xml:space="preserve">1 per soort onder vermelding van locatie </t>
  </si>
  <si>
    <t>Profieltekeningen</t>
  </si>
  <si>
    <t>langs-/dwarsprofielen</t>
  </si>
  <si>
    <t>nummer van ontheffing/vergunning/overeen-komst en registratienummer.</t>
  </si>
  <si>
    <t>Langs-/dwarsvlakheid</t>
  </si>
  <si>
    <t>Stroefheid</t>
  </si>
  <si>
    <t>Geluidsmeting wegdek bij oplevering (bij DGD)</t>
  </si>
  <si>
    <t>Elementverharding</t>
  </si>
  <si>
    <t xml:space="preserve">klinkers, tegels, graskeien, opsluitbanden, trottoir banden, sinusbanden rammelstrook
</t>
  </si>
  <si>
    <t>zand/ cementbed,…</t>
  </si>
  <si>
    <t xml:space="preserve">nummer van ontheffing/vergunning/overeen-komst en registratienummer. </t>
  </si>
  <si>
    <t>Project-documentatie</t>
  </si>
  <si>
    <t>Bestek</t>
  </si>
  <si>
    <t>Akoestisch rapport</t>
  </si>
  <si>
    <t>Bestemminsplan (wijzigingen)</t>
  </si>
  <si>
    <t>Bestek/keetadministratie</t>
  </si>
  <si>
    <t>dagrapporten i.v.m. weersomstandigheden aanleg</t>
  </si>
  <si>
    <t xml:space="preserve">Wijzigingsovereenkomst </t>
  </si>
  <si>
    <t>Verificatiematrix</t>
  </si>
  <si>
    <t>vastlegging wijziging t.o.v. DO</t>
  </si>
  <si>
    <t>Procesverbaal schouw/opneming/  oplevering</t>
  </si>
  <si>
    <t>Areaallijst niet beweegbaar kunstwerk en geluidsschermen</t>
  </si>
  <si>
    <t>Naam kunstwerk inclusief topcode:</t>
  </si>
  <si>
    <t>LET OP: bij meerdere kunstwerken voor ieder kunstwerk een areaallijst invullen en apart dossier vormen.</t>
  </si>
  <si>
    <t>procesverbaal van schouw</t>
  </si>
  <si>
    <t>procesverbaal van opneming</t>
  </si>
  <si>
    <t>procesverbaal van oplevering</t>
  </si>
  <si>
    <t>garantieverklaringen met termijnen</t>
  </si>
  <si>
    <t>materiaallijst van alle toegepaste materialen met materiaalspecificaties en vermelding leverancier (Materialenpaspoort)</t>
  </si>
  <si>
    <t>productcertificaten</t>
  </si>
  <si>
    <t>instandhoudingplan(nen). Per NEN Beheerobject en conform de NEN 2767-6</t>
  </si>
  <si>
    <t>kw, installaties  onderhoudsprotocollen en bedieningsinstructies</t>
  </si>
  <si>
    <t xml:space="preserve">PDF </t>
  </si>
  <si>
    <t xml:space="preserve">alle definitieve berekeningen (do berekeningen, uo berekeningen of  besteksberekeningen, detailberekeningen) </t>
  </si>
  <si>
    <t>resultaten van onderzoeken en adviezen (grondmechanisch onderzoek (incl Sonderingen), milieutechnisch onderzoek, funderingsadvies, Niet Gesprongen Explosieven e.a.)</t>
  </si>
  <si>
    <t>resultaten van keuringen en testen tijdens uitvoeringsfase</t>
  </si>
  <si>
    <t>onderhoudsovereenkomsten (ov, pompinstallaties e.d.)</t>
  </si>
  <si>
    <t>vergunningen (bouwvergunning; keurontheffing, enz)</t>
  </si>
  <si>
    <t>as-built uitvoeringstekeningen (o.a. vorm- en wapeningstekeningen, installatietekeningen). Zowel 3-D als 2-D bestanden</t>
  </si>
  <si>
    <t>Let op: tekeningen dienen ondertekend/geparafeerd te zijn door gemachtigde opdrachtnemer/aannemer</t>
  </si>
  <si>
    <t>PDF en DWG/DXF</t>
  </si>
  <si>
    <t>as-built bestekstekeningen (bij raw contracten) of as-built UO tekeningen (bij uav-gc). Zowel 3-D als 2-D bestanden</t>
  </si>
  <si>
    <t>uo tekeningen (alleen van toepassing bij uav-gc)</t>
  </si>
  <si>
    <t>bestekstekeningen (alleen van toepassing bij raw contracten)</t>
  </si>
  <si>
    <t>do tekeningen</t>
  </si>
  <si>
    <t>Resultaat controle metingen/ 0-inspectie</t>
  </si>
  <si>
    <t>Betreft: DTM meting overgangsgebied nieuw kunstwerk - aardenbaan. DTM meting in de zone kunstwerk tot ca. 50m aardenbaan. Dit tbv referentiemeting voor mogelijke toekomstige problemen met zettingen. Meting waterbodemniveau onder nieuw kunstwerk (profielmeting). Metingen geluidsniveau rondom nieuw aangebrachte voegovergangen. Geluidsniveau voor start werkzaamheden en geluidsniveau na werkzaamheden. E.e.a. moet voldoen aan NBD00401.</t>
  </si>
  <si>
    <t>verkeersbesluiten</t>
  </si>
  <si>
    <t>-          beheer- en onderhoudoveeenkomsten</t>
  </si>
  <si>
    <t>-          vestiging zakelijk recht</t>
  </si>
  <si>
    <t xml:space="preserve"> (incl. overdracht rest stukjes grond (afspraken met grondzaken vermelden) </t>
  </si>
  <si>
    <t xml:space="preserve">Risico-analyse / inventarisatie  FMECA conform format </t>
  </si>
  <si>
    <t>FMECA conform 'template FMECA light dd 20200106'</t>
  </si>
  <si>
    <t>EXCEL</t>
  </si>
  <si>
    <t xml:space="preserve">Areaallijst KW beweegbaar </t>
  </si>
  <si>
    <t>Aan te leveren per kunstwerk</t>
  </si>
  <si>
    <t>Ontwerpnota’s met gemaakte afwegingen en keuzes.</t>
  </si>
  <si>
    <r>
      <t>·</t>
    </r>
    <r>
      <rPr>
        <sz val="7"/>
        <rFont val="Times New Roman"/>
        <family val="1"/>
      </rPr>
      <t xml:space="preserve">         </t>
    </r>
    <r>
      <rPr>
        <sz val="10"/>
        <rFont val="Calibri"/>
        <family val="2"/>
      </rPr>
      <t>Functioneel ontwerp</t>
    </r>
  </si>
  <si>
    <r>
      <t>·</t>
    </r>
    <r>
      <rPr>
        <sz val="7"/>
        <rFont val="Times New Roman"/>
        <family val="1"/>
      </rPr>
      <t xml:space="preserve">         </t>
    </r>
    <r>
      <rPr>
        <sz val="10"/>
        <rFont val="Calibri"/>
        <family val="2"/>
      </rPr>
      <t xml:space="preserve">Technisch ontwerp </t>
    </r>
  </si>
  <si>
    <r>
      <t>·</t>
    </r>
    <r>
      <rPr>
        <sz val="7"/>
        <rFont val="Times New Roman"/>
        <family val="1"/>
      </rPr>
      <t xml:space="preserve">         </t>
    </r>
    <r>
      <rPr>
        <sz val="10"/>
        <rFont val="Calibri"/>
        <family val="2"/>
      </rPr>
      <t>Software ontwerpen (PLC / SCADA / audio / video/ overige)</t>
    </r>
  </si>
  <si>
    <r>
      <t>·</t>
    </r>
    <r>
      <rPr>
        <sz val="7"/>
        <rFont val="Times New Roman"/>
        <family val="1"/>
      </rPr>
      <t xml:space="preserve">         </t>
    </r>
    <r>
      <rPr>
        <sz val="10"/>
        <rFont val="Calibri"/>
        <family val="2"/>
      </rPr>
      <t>Keuringsrapportages (NEN 1010/CUR/ …)</t>
    </r>
  </si>
  <si>
    <r>
      <t>·</t>
    </r>
    <r>
      <rPr>
        <sz val="7"/>
        <rFont val="Times New Roman"/>
        <family val="1"/>
      </rPr>
      <t xml:space="preserve">         </t>
    </r>
    <r>
      <rPr>
        <sz val="10"/>
        <rFont val="Calibri"/>
        <family val="2"/>
      </rPr>
      <t>Apparatuur</t>
    </r>
  </si>
  <si>
    <r>
      <t>·</t>
    </r>
    <r>
      <rPr>
        <sz val="7"/>
        <rFont val="Times New Roman"/>
        <family val="1"/>
      </rPr>
      <t xml:space="preserve">         </t>
    </r>
    <r>
      <rPr>
        <sz val="10"/>
        <rFont val="Calibri"/>
        <family val="2"/>
      </rPr>
      <t>Systemen</t>
    </r>
  </si>
  <si>
    <r>
      <t>·</t>
    </r>
    <r>
      <rPr>
        <sz val="7"/>
        <rFont val="Times New Roman"/>
        <family val="1"/>
      </rPr>
      <t xml:space="preserve">         </t>
    </r>
    <r>
      <rPr>
        <sz val="10"/>
        <rFont val="Calibri"/>
        <family val="2"/>
      </rPr>
      <t>Lijst kritische onderdelen / reserve onderdelen (van uit de FMECA)</t>
    </r>
  </si>
  <si>
    <t xml:space="preserve">alle definitieve berekeningen (do berekeningen, uo berekeningen of  besteksberekeningen, detailberekeningen) en veiligheidsberekeningen van veiligheidsketens.  </t>
  </si>
  <si>
    <t>per onderdeel/component</t>
  </si>
  <si>
    <t>as-built uitvoeringstekeningen (o.a. vorm- en wapeningstekeningen, e.d).</t>
  </si>
  <si>
    <t xml:space="preserve">Testprotocollen  </t>
  </si>
  <si>
    <r>
      <t>·</t>
    </r>
    <r>
      <rPr>
        <sz val="7"/>
        <rFont val="Times New Roman"/>
        <family val="1"/>
      </rPr>
      <t xml:space="preserve">         </t>
    </r>
    <r>
      <rPr>
        <sz val="10"/>
        <rFont val="Calibri"/>
        <family val="2"/>
      </rPr>
      <t xml:space="preserve">Fabriek Acceptatie Testen (FAT) </t>
    </r>
  </si>
  <si>
    <r>
      <t>·</t>
    </r>
    <r>
      <rPr>
        <sz val="7"/>
        <rFont val="Times New Roman"/>
        <family val="1"/>
      </rPr>
      <t xml:space="preserve">         </t>
    </r>
    <r>
      <rPr>
        <sz val="10"/>
        <rFont val="Calibri"/>
        <family val="2"/>
      </rPr>
      <t>Locatie/ Site Acceptatie Test (SAT)</t>
    </r>
  </si>
  <si>
    <r>
      <t>·</t>
    </r>
    <r>
      <rPr>
        <sz val="7"/>
        <rFont val="Times New Roman"/>
        <family val="1"/>
      </rPr>
      <t xml:space="preserve">         </t>
    </r>
    <r>
      <rPr>
        <sz val="10"/>
        <rFont val="Calibri"/>
        <family val="2"/>
      </rPr>
      <t xml:space="preserve">SIT (integrale site test) </t>
    </r>
  </si>
  <si>
    <r>
      <t>·</t>
    </r>
    <r>
      <rPr>
        <sz val="7"/>
        <rFont val="Times New Roman"/>
        <family val="1"/>
      </rPr>
      <t xml:space="preserve">         </t>
    </r>
    <r>
      <rPr>
        <sz val="10"/>
        <rFont val="Calibri"/>
        <family val="2"/>
      </rPr>
      <t>inbedrijfstellingstest</t>
    </r>
  </si>
  <si>
    <t>een algemene beschrijving van de machine</t>
  </si>
  <si>
    <t>het overzichtsplan van de machine, en de tekeningen van de besturingsschakelingen alsmede ter zake dienende beschrijvingen en toelichtingen om de werking van de machine te kunnen begrijpen;</t>
  </si>
  <si>
    <t>het overzichtsplan in PDF, overige PDF, DWG/DXF en ZW1 (EPLAN)</t>
  </si>
  <si>
    <t>PDF, DWG/DXF en ZW1 (EPLAN)</t>
  </si>
  <si>
    <t>gedetailleerde en volledige tekeningen, eventueel aangevuld met berekeningen, testresultaten, verklaringen
enz., aan de hand waarvan kan worden nagegaan of de machine aan de essentiële gezondheids- en veiligheidseisen
voldoet</t>
  </si>
  <si>
    <t>- de tekeningen in PDF, DWG/DXF en ZW1 (EPLAN), overige in PDF;
- tekeningen (alleen definitieve tekeningen): hard copy versie op locatie, perspex tekeningen aan wand aanbrengen/vervangen (voor hydraulische installatie).</t>
  </si>
  <si>
    <t>de documentatie over de risicobeoordeling waaruit de gevolgde procedure blijkt, met inbegrip van de
volgende gegevens:
i) een lijst van de essentiële gezondheids- en veiligheidseisen die op de betrokken machine van toepassing
zijn,
ii) de beschrijving van de beschermende maatregelen die zijn toegepast om vastgestelde gevaren weg te
nemen of onderkende risico's te verminderen en, in voorkomend geval, informatie over de restrisico's
in verband met de machine;</t>
  </si>
  <si>
    <t>normen en overige toegepaste technische specificaties, met opgave van de essentiële gezondheids- en
veiligheidseisen die daaronder vallen</t>
  </si>
  <si>
    <t>technische verslagen waarin de uitkomsten van de proeven zijn opgenomen die door de fabrikant dan wel
door een door hem of zijn gemachtigde gekozen bevoegde instantie zijn verricht</t>
  </si>
  <si>
    <t>een exemplaar van de gebruiksaanwijzing van de machine;</t>
  </si>
  <si>
    <t>in voorkomend geval, de inbouwverklaring en de instructies voor inbouw betreffende zo ingebouwde niet
voltooide machines</t>
  </si>
  <si>
    <t>in voorkomend geval, afschriften van de EG-verklaring van overeenstemming van de machine of van
overige in de machine ingebouwde producten;</t>
  </si>
  <si>
    <t>een afschrift van de EG-verklaring van overeenstemming;</t>
  </si>
  <si>
    <t>ondertekend</t>
  </si>
  <si>
    <r>
      <t>·</t>
    </r>
    <r>
      <rPr>
        <sz val="7"/>
        <rFont val="Times New Roman"/>
        <family val="1"/>
      </rPr>
      <t xml:space="preserve">         </t>
    </r>
    <r>
      <rPr>
        <sz val="10"/>
        <rFont val="Calibri"/>
        <family val="2"/>
      </rPr>
      <t xml:space="preserve">De originele (applicatie) software alsmede de software licenties, gebruikersnamen/wachtwoorden; </t>
    </r>
  </si>
  <si>
    <t>De broncode en objectcode van de programmatuur dient in eigendom over gedragen te worden. Deze broncode en objectcode dient van dusdanige kwaliteit te zijn dat deze de beheerder in staat stelt de geleverde maatwerk Programmatuur te (laten) onderhouden. Licenties op naam van de provincie stellen. Voorzien van release notes/versie informatie. Tevens een overzicht met de gebruikte gebruikersnamen en wachtwoorden in de aangebrachte systemen.</t>
  </si>
  <si>
    <t>In originele format</t>
  </si>
  <si>
    <t>Handleidingen</t>
  </si>
  <si>
    <t>Instandhoudingsplan voor het gehele object.</t>
  </si>
  <si>
    <r>
      <t>·</t>
    </r>
    <r>
      <rPr>
        <sz val="7"/>
        <rFont val="Times New Roman"/>
        <family val="1"/>
      </rPr>
      <t xml:space="preserve">         </t>
    </r>
    <r>
      <rPr>
        <sz val="10"/>
        <rFont val="Calibri"/>
        <family val="2"/>
      </rPr>
      <t>Onderhouds-/bedienvoorschriften (voor alle bediensoorten, lokalebediening, handbediening en noodservice bediening)</t>
    </r>
  </si>
  <si>
    <r>
      <t>·</t>
    </r>
    <r>
      <rPr>
        <sz val="7"/>
        <rFont val="Times New Roman"/>
        <family val="1"/>
      </rPr>
      <t xml:space="preserve">         </t>
    </r>
    <r>
      <rPr>
        <sz val="10"/>
        <rFont val="Calibri"/>
        <family val="2"/>
      </rPr>
      <t>Bedrijfs-, bedien- en veiligheidsvoorschriften</t>
    </r>
  </si>
  <si>
    <r>
      <t>·</t>
    </r>
    <r>
      <rPr>
        <sz val="7"/>
        <rFont val="Times New Roman"/>
        <family val="1"/>
      </rPr>
      <t xml:space="preserve">         </t>
    </r>
    <r>
      <rPr>
        <sz val="10"/>
        <rFont val="Calibri"/>
        <family val="2"/>
      </rPr>
      <t>Afstel- en instelvoorschriften</t>
    </r>
  </si>
  <si>
    <r>
      <t>·</t>
    </r>
    <r>
      <rPr>
        <sz val="7"/>
        <rFont val="Times New Roman"/>
        <family val="1"/>
      </rPr>
      <t xml:space="preserve">         </t>
    </r>
    <r>
      <rPr>
        <sz val="10"/>
        <rFont val="Calibri"/>
        <family val="2"/>
      </rPr>
      <t>Inspectie- en onderhoudsvoorschriften</t>
    </r>
  </si>
  <si>
    <r>
      <t>·</t>
    </r>
    <r>
      <rPr>
        <sz val="7"/>
        <rFont val="Times New Roman"/>
        <family val="1"/>
      </rPr>
      <t xml:space="preserve">         </t>
    </r>
    <r>
      <rPr>
        <sz val="10"/>
        <rFont val="Calibri"/>
        <family val="2"/>
      </rPr>
      <t>Productveiligheidsinformatiebladen</t>
    </r>
  </si>
  <si>
    <r>
      <t>·</t>
    </r>
    <r>
      <rPr>
        <sz val="7"/>
        <rFont val="Times New Roman"/>
        <family val="1"/>
      </rPr>
      <t xml:space="preserve">         </t>
    </r>
    <r>
      <rPr>
        <sz val="10"/>
        <rFont val="Calibri"/>
        <family val="2"/>
      </rPr>
      <t>(Overige handleidingen)</t>
    </r>
  </si>
  <si>
    <t>periode 50 jaar</t>
  </si>
  <si>
    <t>onderhoudsoveeenkomsten (ov, pompinstallaties e.d.)</t>
  </si>
  <si>
    <t>Risico analyse:</t>
  </si>
  <si>
    <r>
      <t>·</t>
    </r>
    <r>
      <rPr>
        <sz val="7"/>
        <rFont val="Times New Roman"/>
        <family val="1"/>
      </rPr>
      <t xml:space="preserve">         </t>
    </r>
    <r>
      <rPr>
        <sz val="10"/>
        <rFont val="Calibri"/>
        <family val="2"/>
      </rPr>
      <t xml:space="preserve">Risico-analyse / inventarisatie  FMECA conform format </t>
    </r>
  </si>
  <si>
    <t>FMECA conform 'template FMECA basis dd 20180713'</t>
  </si>
  <si>
    <r>
      <t>·</t>
    </r>
    <r>
      <rPr>
        <sz val="7"/>
        <rFont val="Times New Roman"/>
        <family val="1"/>
      </rPr>
      <t xml:space="preserve">         </t>
    </r>
    <r>
      <rPr>
        <sz val="10"/>
        <rFont val="Calibri"/>
        <family val="2"/>
      </rPr>
      <t xml:space="preserve">Risicobeoordeling </t>
    </r>
  </si>
  <si>
    <r>
      <t>·</t>
    </r>
    <r>
      <rPr>
        <sz val="7"/>
        <rFont val="Times New Roman"/>
        <family val="1"/>
      </rPr>
      <t xml:space="preserve">         </t>
    </r>
    <r>
      <rPr>
        <sz val="10"/>
        <rFont val="Calibri"/>
        <family val="2"/>
      </rPr>
      <t>Risico-inventarisatie’s en –evaluaties voor beheer, onderhoud en sloop.</t>
    </r>
  </si>
  <si>
    <r>
      <t>·</t>
    </r>
    <r>
      <rPr>
        <sz val="7"/>
        <rFont val="Times New Roman"/>
        <family val="1"/>
      </rPr>
      <t xml:space="preserve">         </t>
    </r>
    <r>
      <rPr>
        <sz val="10"/>
        <rFont val="Calibri"/>
        <family val="2"/>
      </rPr>
      <t>V&amp;G-plan / dossier (ook van de beheerfase)</t>
    </r>
  </si>
  <si>
    <t xml:space="preserve">Aangebrachte structurele (veiligheids)voorzieningen voor gebruik en onderhoud, voorbeelden </t>
  </si>
  <si>
    <r>
      <t>·</t>
    </r>
    <r>
      <rPr>
        <sz val="7"/>
        <rFont val="Times New Roman"/>
        <family val="1"/>
      </rPr>
      <t xml:space="preserve">         </t>
    </r>
    <r>
      <rPr>
        <sz val="10"/>
        <rFont val="Calibri"/>
        <family val="2"/>
      </rPr>
      <t>bevestigingspunten valbeveiliging</t>
    </r>
  </si>
  <si>
    <r>
      <t>·</t>
    </r>
    <r>
      <rPr>
        <sz val="7"/>
        <rFont val="Times New Roman"/>
        <family val="1"/>
      </rPr>
      <t xml:space="preserve">         </t>
    </r>
    <r>
      <rPr>
        <sz val="10"/>
        <rFont val="Calibri"/>
        <family val="2"/>
      </rPr>
      <t>veilige parkeervoorzieningen bij portalen</t>
    </r>
  </si>
  <si>
    <r>
      <t>·</t>
    </r>
    <r>
      <rPr>
        <sz val="7"/>
        <rFont val="Times New Roman"/>
        <family val="1"/>
      </rPr>
      <t xml:space="preserve">         </t>
    </r>
    <r>
      <rPr>
        <sz val="10"/>
        <rFont val="Calibri"/>
        <family val="2"/>
      </rPr>
      <t>inspectieluiken/putten</t>
    </r>
  </si>
  <si>
    <r>
      <t>·</t>
    </r>
    <r>
      <rPr>
        <sz val="7"/>
        <rFont val="Times New Roman"/>
        <family val="1"/>
      </rPr>
      <t xml:space="preserve">         </t>
    </r>
    <r>
      <rPr>
        <sz val="10"/>
        <rFont val="Calibri"/>
        <family val="2"/>
      </rPr>
      <t>noodvoorzieningen</t>
    </r>
  </si>
  <si>
    <r>
      <t>·</t>
    </r>
    <r>
      <rPr>
        <sz val="7"/>
        <rFont val="Times New Roman"/>
        <family val="1"/>
      </rPr>
      <t xml:space="preserve">         </t>
    </r>
    <r>
      <rPr>
        <sz val="10"/>
        <rFont val="Calibri"/>
        <family val="2"/>
      </rPr>
      <t>ventilatievoorzieningen</t>
    </r>
  </si>
  <si>
    <t>Overige relevante veiligheidsinformatie</t>
  </si>
  <si>
    <r>
      <t>·</t>
    </r>
    <r>
      <rPr>
        <sz val="7"/>
        <rFont val="Times New Roman"/>
        <family val="1"/>
      </rPr>
      <t xml:space="preserve">         </t>
    </r>
    <r>
      <rPr>
        <sz val="10"/>
        <rFont val="Calibri"/>
        <family val="2"/>
      </rPr>
      <t>alarmvoorzieningen</t>
    </r>
  </si>
  <si>
    <r>
      <t>·</t>
    </r>
    <r>
      <rPr>
        <sz val="7"/>
        <rFont val="Times New Roman"/>
        <family val="1"/>
      </rPr>
      <t xml:space="preserve">         </t>
    </r>
    <r>
      <rPr>
        <sz val="10"/>
        <rFont val="Calibri"/>
        <family val="2"/>
      </rPr>
      <t>noodplannen</t>
    </r>
  </si>
  <si>
    <r>
      <t>·</t>
    </r>
    <r>
      <rPr>
        <sz val="7"/>
        <rFont val="Times New Roman"/>
        <family val="1"/>
      </rPr>
      <t xml:space="preserve">         </t>
    </r>
    <r>
      <rPr>
        <sz val="10"/>
        <rFont val="Calibri"/>
        <family val="2"/>
      </rPr>
      <t>veiligheidsattesten</t>
    </r>
  </si>
  <si>
    <t>Areaallijst landschap &amp; milieu</t>
  </si>
  <si>
    <t>beplanting; boom, heg, bermvak, plantvak (rotonde), plasberm (riet/natuurvriendelijke oever)</t>
  </si>
  <si>
    <t>revisietekening / As-Built tekeningen</t>
  </si>
  <si>
    <t>Soort/typering</t>
  </si>
  <si>
    <t>Wetenschappelijke en Nederlandse naam</t>
  </si>
  <si>
    <t>tekening dwarsdoorsnede (indien van toepassing)</t>
  </si>
  <si>
    <t>instandhoudingsplan</t>
  </si>
  <si>
    <t>n.v.t</t>
  </si>
  <si>
    <t>besteksbegroting</t>
  </si>
  <si>
    <t>ontwerpnota’s met gemaakte afwegingen en keuzes.</t>
  </si>
  <si>
    <t>technisch ontwerp</t>
  </si>
  <si>
    <t>Werkplan (uitvoering van het werk)</t>
  </si>
  <si>
    <t>As-built-tekeningen</t>
  </si>
  <si>
    <t>DWG/PDF</t>
  </si>
  <si>
    <t>vergunningen (indien van toepassing)</t>
  </si>
  <si>
    <t>waterloop</t>
  </si>
  <si>
    <t>baggerrapportage</t>
  </si>
  <si>
    <t>hoeveelheden / locaties</t>
  </si>
  <si>
    <t>kwaliteit</t>
  </si>
  <si>
    <t>ontvanger</t>
  </si>
  <si>
    <t>opgeleverde profiel</t>
  </si>
  <si>
    <t>bestekstekeningen (alleen van toepassing bij raw contracten)/aanleg</t>
  </si>
  <si>
    <t>quick-scan Natuur (indien van toepassing)</t>
  </si>
  <si>
    <t>beschoeiing</t>
  </si>
  <si>
    <t>type beschoeiing bijv hout, staal, steen, puin</t>
  </si>
  <si>
    <t>faunavoorziening</t>
  </si>
  <si>
    <t xml:space="preserve">Soort/type </t>
  </si>
  <si>
    <t>Doelsoort +type voorziening en onderdelen: tunnel, scherm etc.</t>
  </si>
  <si>
    <t>stuw</t>
  </si>
  <si>
    <t>type voorziening en onderdelen: tunnel, scherm etc.</t>
  </si>
  <si>
    <t>Stuwpeil (boven en onder)</t>
  </si>
  <si>
    <t>Zie attributen</t>
  </si>
  <si>
    <t>projectdocumentatie</t>
  </si>
  <si>
    <t>flora- en fauna onderzoek</t>
  </si>
  <si>
    <t>flora- en fauna werkprotocollen</t>
  </si>
  <si>
    <t>Bewijs van aanmelding soortgegevens bij NDFF Indien van toepassing)</t>
  </si>
  <si>
    <t>Onderzoek overige natuurwetgeving (indien van toepassing)</t>
  </si>
  <si>
    <t>landschapsplan (indien van toepassing)</t>
  </si>
  <si>
    <t>beplantingsplan</t>
  </si>
  <si>
    <t>groenbestek incl. grondopbouw</t>
  </si>
  <si>
    <t>incl. rapporten grondanalyses</t>
  </si>
  <si>
    <t>Duiker</t>
  </si>
  <si>
    <t>type voorziening en onderdelen</t>
  </si>
  <si>
    <t>Areaallijst oevers &amp; bodems</t>
  </si>
  <si>
    <t>Waterbodem</t>
  </si>
  <si>
    <t>DWG en PDF</t>
  </si>
  <si>
    <t>inpeiling uitpeiling</t>
  </si>
  <si>
    <t>Projectdocumentatie</t>
  </si>
  <si>
    <t>Onderzoeken (definitieve versies)</t>
  </si>
  <si>
    <t>Ontwerpberekeningen (Definitieve versies)</t>
  </si>
  <si>
    <t>Detailberekeningen (Definitieve versies)</t>
  </si>
  <si>
    <t>Ontwerptekeningen (Definitieve versies)</t>
  </si>
  <si>
    <t xml:space="preserve">As Built tekeningen </t>
  </si>
  <si>
    <t>Resultaten controlemetingen/keuringen uitvoering werk</t>
  </si>
  <si>
    <t>Geaccordeerde Afwijkingen uitvoering t.o.v. ontwerp</t>
  </si>
  <si>
    <t>Garantiecertificaten</t>
  </si>
  <si>
    <t>Instandhoudingsplan/onderhoudsplan</t>
  </si>
  <si>
    <t>PDF en XLS</t>
  </si>
  <si>
    <t>Productcertificaten</t>
  </si>
  <si>
    <t>resultaten check beheer- en eigendomsgrenzen</t>
  </si>
  <si>
    <t>Areaallijst OVL &amp; VRI</t>
  </si>
  <si>
    <t>Areaal OVL &amp; VRI</t>
  </si>
  <si>
    <t>Beherende unit /team</t>
  </si>
  <si>
    <t>Omschrijving</t>
  </si>
  <si>
    <t>openbare verlichting</t>
  </si>
  <si>
    <t>Lichtmasten</t>
  </si>
  <si>
    <t>productspecificatie</t>
  </si>
  <si>
    <t>CE-verklaring</t>
  </si>
  <si>
    <t>Armaturen</t>
  </si>
  <si>
    <t>Productspecificatie</t>
  </si>
  <si>
    <t>Voedingskasten</t>
  </si>
  <si>
    <t>Kabels</t>
  </si>
  <si>
    <t>Administratief /Juridisch</t>
  </si>
  <si>
    <t>Lichtberekeningen</t>
  </si>
  <si>
    <t>Kabelberekeningen</t>
  </si>
  <si>
    <t>(UO) tekeningen, schaal 1:500</t>
  </si>
  <si>
    <t>Overeenkomst (contract/bestek)</t>
  </si>
  <si>
    <t>Word en PDF</t>
  </si>
  <si>
    <t>As-built en/of revisietekeningen, schaal 1:500</t>
  </si>
  <si>
    <t>tekening/symbolen volgens standaard tekening "symbolen OVL/VRI", maakt deel uit van de ERA</t>
  </si>
  <si>
    <t>NEN 1010/3140 inspectie</t>
  </si>
  <si>
    <t>Installatietekening voedingskast</t>
  </si>
  <si>
    <t>kastpakketten overeeenkomstig de NEN 1010</t>
  </si>
  <si>
    <t>Beheerovereenkomst(en)</t>
  </si>
  <si>
    <t>Ontheffingen, vergunningen, die na het project blijven gelden</t>
  </si>
  <si>
    <t>nummer(s) van ontheffing/vergunning</t>
  </si>
  <si>
    <t>Word/Excel en PDF</t>
  </si>
  <si>
    <t>verkeersregelinstallatie</t>
  </si>
  <si>
    <t>verkeersregeltoestel</t>
  </si>
  <si>
    <t>Autocad DWG</t>
  </si>
  <si>
    <t>Aanschafwaarde verkeersregeltoestel</t>
  </si>
  <si>
    <t>Lantaarns</t>
  </si>
  <si>
    <t>Meubilair</t>
  </si>
  <si>
    <t>BUDATA.MAST</t>
  </si>
  <si>
    <t>Detectie</t>
  </si>
  <si>
    <t>BUDATA.DETECTOR</t>
  </si>
  <si>
    <t>BU data</t>
  </si>
  <si>
    <t>FGDB</t>
  </si>
  <si>
    <t>Observatie camera</t>
  </si>
  <si>
    <t>Word/PDF</t>
  </si>
  <si>
    <t>Capaciteitsberekening</t>
  </si>
  <si>
    <t>VM</t>
  </si>
  <si>
    <t>voorzien van database bestanden</t>
  </si>
  <si>
    <t>Ontwertekening 1:500</t>
  </si>
  <si>
    <t>BSP / VM</t>
  </si>
  <si>
    <t>Ontwertekening kruisingsvlak 1:200</t>
  </si>
  <si>
    <t>Ontruimingstijden</t>
  </si>
  <si>
    <t>uitdraai van de conflicten met afstanden, een tekening 1:200 met rijlijnen en de cocondatabase</t>
  </si>
  <si>
    <t>Regelapplicatie</t>
  </si>
  <si>
    <t>inclusief testfaciliteiten, alle bronbestanden, display, file, generator XML configuratiefile, MS Visual Studio projectfile en kruispuntplaatje tbv MS Visual Studio omgeving en specificatie van de regelapplicatie</t>
  </si>
  <si>
    <t>Listing verkeersregelautomaat</t>
  </si>
  <si>
    <t>handleiding</t>
  </si>
  <si>
    <t>Afnameprotocollen</t>
  </si>
  <si>
    <t>Revisietekening 1:500</t>
  </si>
  <si>
    <t>per VRI-installatie conform ERBI</t>
  </si>
  <si>
    <t>Revisietekening kruisvlak 1:200</t>
  </si>
  <si>
    <t>inclusief coördinaten locatie kruispunt</t>
  </si>
  <si>
    <t>Kruispuntplaatje beheerssysteem</t>
  </si>
  <si>
    <t>bitmap, tif</t>
  </si>
  <si>
    <t>Inventarislijst</t>
  </si>
  <si>
    <t>IVERA licentie</t>
  </si>
  <si>
    <t>IVERA formulier</t>
  </si>
  <si>
    <t>conform ERBI</t>
  </si>
  <si>
    <t>KWC VRI licentie</t>
  </si>
  <si>
    <t>Beheerovereenkomst</t>
  </si>
  <si>
    <t>nummer van ontheffing/vergunning/overeen-komst en registratienummer</t>
  </si>
  <si>
    <t>DB</t>
  </si>
  <si>
    <t>Onderhoudscontract regeltoestel</t>
  </si>
  <si>
    <t>Contract comminucatie voorziening</t>
  </si>
  <si>
    <t>Areaallijsten overige verkeersvoorzieningen</t>
  </si>
  <si>
    <t>verkeersvoorzieningen</t>
  </si>
  <si>
    <t>RVV bord</t>
  </si>
  <si>
    <t>dwg en pdf</t>
  </si>
  <si>
    <t>Geleiderail</t>
  </si>
  <si>
    <t>foto</t>
  </si>
  <si>
    <t>garantie certificaat</t>
  </si>
  <si>
    <t>CE-keur</t>
  </si>
  <si>
    <t>certificaat</t>
  </si>
  <si>
    <t>Hekwerken</t>
  </si>
  <si>
    <t>locatie</t>
  </si>
  <si>
    <t>Coordinaten/geoetrieligging</t>
  </si>
  <si>
    <t>overig meubilair</t>
  </si>
  <si>
    <t>Bewegwijzering</t>
  </si>
  <si>
    <t>haltevoorzieningen</t>
  </si>
  <si>
    <t>Ontwerptekeninge, eventueel het UO, 1:500</t>
  </si>
  <si>
    <t>Autocad DWG of PDF</t>
  </si>
  <si>
    <t>Revisietekening</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47">
    <font>
      <sz val="10"/>
      <color theme="1"/>
      <name val="Arial"/>
      <family val="2"/>
    </font>
    <font>
      <sz val="10"/>
      <name val="Arial"/>
      <family val="2"/>
    </font>
    <font>
      <sz val="10"/>
      <name val="V&amp;W Syntax (Adobe)"/>
      <family val="2"/>
    </font>
    <font>
      <sz val="10"/>
      <color indexed="10"/>
      <name val="Arial"/>
      <family val="2"/>
    </font>
    <font>
      <b/>
      <sz val="9"/>
      <name val="V&amp;W Syntax (Adobe)"/>
      <family val="2"/>
    </font>
    <font>
      <sz val="9"/>
      <name val="V&amp;W Syntax (Adobe)"/>
      <family val="2"/>
    </font>
    <font>
      <u/>
      <sz val="10"/>
      <color indexed="12"/>
      <name val="Arial"/>
      <family val="2"/>
    </font>
    <font>
      <sz val="10"/>
      <color indexed="8"/>
      <name val="Times New Roman"/>
      <family val="1"/>
    </font>
    <font>
      <sz val="10"/>
      <color indexed="8"/>
      <name val="Arial"/>
      <family val="2"/>
    </font>
    <font>
      <b/>
      <sz val="10"/>
      <name val="Arial"/>
      <family val="2"/>
    </font>
    <font>
      <b/>
      <u val="double"/>
      <sz val="16"/>
      <name val="V&amp;W Syntax (Adobe)"/>
      <family val="2"/>
    </font>
    <font>
      <sz val="14"/>
      <name val="Arial"/>
      <family val="2"/>
    </font>
    <font>
      <sz val="9"/>
      <name val="V&amp;W Syntax (Adobe)"/>
    </font>
    <font>
      <b/>
      <sz val="9"/>
      <color indexed="20"/>
      <name val="V&amp;W Syntax (Adobe)"/>
      <family val="2"/>
    </font>
    <font>
      <b/>
      <sz val="14"/>
      <name val="Arial"/>
      <family val="2"/>
    </font>
    <font>
      <b/>
      <sz val="10"/>
      <color theme="1"/>
      <name val="Arial"/>
      <family val="2"/>
    </font>
    <font>
      <sz val="10"/>
      <name val="Times New Roman"/>
      <family val="1"/>
    </font>
    <font>
      <sz val="7"/>
      <name val="Arial"/>
      <family val="2"/>
    </font>
    <font>
      <sz val="10"/>
      <color theme="1"/>
      <name val="Arial"/>
      <family val="2"/>
    </font>
    <font>
      <b/>
      <sz val="10"/>
      <color theme="0"/>
      <name val="Arial"/>
      <family val="2"/>
    </font>
    <font>
      <sz val="10"/>
      <color theme="0"/>
      <name val="Arial"/>
      <family val="2"/>
    </font>
    <font>
      <b/>
      <sz val="9"/>
      <name val="V&amp;W Syntax (Adobe)"/>
    </font>
    <font>
      <i/>
      <sz val="10"/>
      <name val="Arial"/>
      <family val="2"/>
    </font>
    <font>
      <b/>
      <sz val="10"/>
      <color indexed="20"/>
      <name val="Arial"/>
      <family val="2"/>
    </font>
    <font>
      <b/>
      <sz val="9"/>
      <color theme="0"/>
      <name val="V&amp;W Syntax (Adobe)"/>
      <family val="2"/>
    </font>
    <font>
      <sz val="9"/>
      <color theme="0"/>
      <name val="V&amp;W Syntax (Adobe)"/>
      <family val="2"/>
    </font>
    <font>
      <b/>
      <sz val="9"/>
      <color theme="1"/>
      <name val="V&amp;W Syntax (Adobe)"/>
      <family val="2"/>
    </font>
    <font>
      <sz val="11"/>
      <color theme="1"/>
      <name val="Calibri"/>
      <family val="2"/>
    </font>
    <font>
      <sz val="10"/>
      <color theme="1"/>
      <name val="Calibri"/>
      <family val="2"/>
    </font>
    <font>
      <sz val="14"/>
      <name val="V&amp;W Syntax (Adobe)"/>
    </font>
    <font>
      <sz val="14"/>
      <color theme="1"/>
      <name val="Arial"/>
      <family val="2"/>
    </font>
    <font>
      <b/>
      <sz val="10"/>
      <color rgb="FF000000"/>
      <name val="Arial"/>
      <family val="2"/>
    </font>
    <font>
      <sz val="11"/>
      <color rgb="FF000000"/>
      <name val="Calibri"/>
      <family val="2"/>
    </font>
    <font>
      <sz val="10"/>
      <color rgb="FF000000"/>
      <name val="Arial"/>
      <family val="2"/>
    </font>
    <font>
      <i/>
      <strike/>
      <sz val="10"/>
      <color theme="1"/>
      <name val="Arial"/>
      <family val="2"/>
    </font>
    <font>
      <b/>
      <sz val="8"/>
      <name val="Arial"/>
      <family val="2"/>
    </font>
    <font>
      <sz val="8"/>
      <color theme="1"/>
      <name val="Arial"/>
      <family val="2"/>
    </font>
    <font>
      <sz val="8"/>
      <name val="Arial"/>
      <family val="2"/>
    </font>
    <font>
      <b/>
      <sz val="9"/>
      <color indexed="81"/>
      <name val="Tahoma"/>
      <family val="2"/>
    </font>
    <font>
      <sz val="9"/>
      <color indexed="81"/>
      <name val="Tahoma"/>
      <family val="2"/>
    </font>
    <font>
      <sz val="7"/>
      <name val="Times New Roman"/>
      <family val="1"/>
    </font>
    <font>
      <sz val="10"/>
      <name val="Calibri"/>
      <family val="2"/>
    </font>
    <font>
      <i/>
      <sz val="12"/>
      <name val="V&amp;W Syntax (Adobe)"/>
    </font>
    <font>
      <sz val="11"/>
      <name val="Calibri"/>
      <family val="2"/>
    </font>
    <font>
      <u/>
      <sz val="11"/>
      <name val="Calibri"/>
      <family val="2"/>
    </font>
    <font>
      <i/>
      <sz val="12"/>
      <name val="Arial"/>
      <family val="2"/>
    </font>
    <font>
      <sz val="7"/>
      <color rgb="FF000000"/>
      <name val="Times New Roman"/>
      <family val="1"/>
    </font>
  </fonts>
  <fills count="14">
    <fill>
      <patternFill patternType="none"/>
    </fill>
    <fill>
      <patternFill patternType="gray125"/>
    </fill>
    <fill>
      <patternFill patternType="solid">
        <fgColor indexed="22"/>
        <bgColor indexed="64"/>
      </patternFill>
    </fill>
    <fill>
      <patternFill patternType="solid">
        <fgColor theme="9" tint="0.59999389629810485"/>
        <bgColor indexed="64"/>
      </patternFill>
    </fill>
    <fill>
      <patternFill patternType="solid">
        <fgColor rgb="FFFFC000"/>
        <bgColor indexed="64"/>
      </patternFill>
    </fill>
    <fill>
      <patternFill patternType="solid">
        <fgColor rgb="FF00FFCC"/>
        <bgColor indexed="64"/>
      </patternFill>
    </fill>
    <fill>
      <patternFill patternType="solid">
        <fgColor rgb="FFFFFF66"/>
        <bgColor indexed="64"/>
      </patternFill>
    </fill>
    <fill>
      <patternFill patternType="solid">
        <fgColor rgb="FF66CCFF"/>
        <bgColor indexed="64"/>
      </patternFill>
    </fill>
    <fill>
      <patternFill patternType="solid">
        <fgColor theme="3" tint="0.59999389629810485"/>
        <bgColor indexed="64"/>
      </patternFill>
    </fill>
    <fill>
      <patternFill patternType="solid">
        <fgColor theme="5" tint="0.39997558519241921"/>
        <bgColor indexed="64"/>
      </patternFill>
    </fill>
    <fill>
      <patternFill patternType="solid">
        <fgColor theme="6" tint="-0.249977111117893"/>
        <bgColor indexed="64"/>
      </patternFill>
    </fill>
    <fill>
      <patternFill patternType="solid">
        <fgColor theme="7" tint="0.39997558519241921"/>
        <bgColor indexed="64"/>
      </patternFill>
    </fill>
    <fill>
      <patternFill patternType="solid">
        <fgColor theme="9" tint="0.39997558519241921"/>
        <bgColor indexed="64"/>
      </patternFill>
    </fill>
    <fill>
      <patternFill patternType="solid">
        <fgColor theme="0"/>
        <bgColor indexed="64"/>
      </patternFill>
    </fill>
  </fills>
  <borders count="17">
    <border>
      <left/>
      <right/>
      <top/>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right style="thin">
        <color indexed="64"/>
      </right>
      <top/>
      <bottom/>
      <diagonal/>
    </border>
    <border>
      <left/>
      <right style="thin">
        <color indexed="64"/>
      </right>
      <top/>
      <bottom style="thin">
        <color indexed="64"/>
      </bottom>
      <diagonal/>
    </border>
    <border>
      <left style="thin">
        <color indexed="64"/>
      </left>
      <right/>
      <top/>
      <bottom/>
      <diagonal/>
    </border>
    <border>
      <left style="thin">
        <color indexed="64"/>
      </left>
      <right/>
      <top/>
      <bottom style="thin">
        <color indexed="64"/>
      </bottom>
      <diagonal/>
    </border>
    <border>
      <left/>
      <right/>
      <top style="thin">
        <color indexed="64"/>
      </top>
      <bottom style="thin">
        <color indexed="64"/>
      </bottom>
      <diagonal/>
    </border>
    <border>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top/>
      <bottom style="thin">
        <color indexed="64"/>
      </bottom>
      <diagonal/>
    </border>
    <border>
      <left style="thick">
        <color indexed="64"/>
      </left>
      <right/>
      <top/>
      <bottom style="thin">
        <color indexed="64"/>
      </bottom>
      <diagonal/>
    </border>
  </borders>
  <cellStyleXfs count="3">
    <xf numFmtId="0" fontId="0" fillId="0" borderId="0"/>
    <xf numFmtId="0" fontId="1" fillId="0" borderId="0"/>
    <xf numFmtId="0" fontId="6" fillId="0" borderId="0" applyNumberFormat="0" applyFill="0" applyBorder="0" applyAlignment="0" applyProtection="0">
      <alignment vertical="top"/>
      <protection locked="0"/>
    </xf>
  </cellStyleXfs>
  <cellXfs count="326">
    <xf numFmtId="0" fontId="0" fillId="0" borderId="0" xfId="0"/>
    <xf numFmtId="0" fontId="1" fillId="0" borderId="0" xfId="1"/>
    <xf numFmtId="0" fontId="2" fillId="0" borderId="0" xfId="1" applyFont="1" applyAlignment="1">
      <alignment horizontal="left"/>
    </xf>
    <xf numFmtId="0" fontId="2" fillId="0" borderId="0" xfId="1" applyFont="1"/>
    <xf numFmtId="0" fontId="3" fillId="0" borderId="0" xfId="1" applyFont="1"/>
    <xf numFmtId="0" fontId="4" fillId="2" borderId="1" xfId="1" applyFont="1" applyFill="1" applyBorder="1" applyAlignment="1">
      <alignment vertical="top" wrapText="1"/>
    </xf>
    <xf numFmtId="0" fontId="1" fillId="0" borderId="2" xfId="1" applyBorder="1"/>
    <xf numFmtId="0" fontId="1" fillId="0" borderId="2" xfId="1" applyBorder="1" applyAlignment="1">
      <alignment vertical="center" wrapText="1"/>
    </xf>
    <xf numFmtId="0" fontId="5" fillId="0" borderId="2" xfId="1" applyFont="1" applyBorder="1" applyAlignment="1">
      <alignment horizontal="center" vertical="top" wrapText="1"/>
    </xf>
    <xf numFmtId="0" fontId="10" fillId="0" borderId="0" xfId="1" applyFont="1"/>
    <xf numFmtId="0" fontId="8" fillId="0" borderId="2" xfId="1" applyFont="1" applyBorder="1" applyAlignment="1">
      <alignment horizontal="center" vertical="top" wrapText="1"/>
    </xf>
    <xf numFmtId="0" fontId="4" fillId="0" borderId="2" xfId="1" applyFont="1" applyBorder="1" applyAlignment="1">
      <alignment vertical="top" wrapText="1"/>
    </xf>
    <xf numFmtId="0" fontId="9" fillId="0" borderId="2" xfId="1" applyFont="1" applyBorder="1" applyAlignment="1">
      <alignment vertical="top" wrapText="1"/>
    </xf>
    <xf numFmtId="0" fontId="1" fillId="0" borderId="4" xfId="1" applyBorder="1"/>
    <xf numFmtId="0" fontId="1" fillId="0" borderId="6" xfId="1" applyBorder="1"/>
    <xf numFmtId="0" fontId="1" fillId="0" borderId="6" xfId="1" applyBorder="1" applyAlignment="1">
      <alignment horizontal="left"/>
    </xf>
    <xf numFmtId="0" fontId="1" fillId="0" borderId="5" xfId="1" applyBorder="1"/>
    <xf numFmtId="0" fontId="1" fillId="0" borderId="5" xfId="1" applyBorder="1" applyAlignment="1">
      <alignment horizontal="left"/>
    </xf>
    <xf numFmtId="0" fontId="1" fillId="0" borderId="2" xfId="1" applyBorder="1" applyAlignment="1">
      <alignment horizontal="left"/>
    </xf>
    <xf numFmtId="0" fontId="8" fillId="0" borderId="2" xfId="1" applyFont="1" applyBorder="1" applyAlignment="1">
      <alignment vertical="top" wrapText="1"/>
    </xf>
    <xf numFmtId="0" fontId="1" fillId="0" borderId="4" xfId="1" applyBorder="1" applyAlignment="1">
      <alignment horizontal="left"/>
    </xf>
    <xf numFmtId="0" fontId="8" fillId="0" borderId="4" xfId="1" applyFont="1" applyBorder="1" applyAlignment="1">
      <alignment vertical="top" wrapText="1"/>
    </xf>
    <xf numFmtId="0" fontId="1" fillId="0" borderId="7" xfId="1" applyBorder="1"/>
    <xf numFmtId="0" fontId="1" fillId="0" borderId="2" xfId="1" applyBorder="1" applyAlignment="1">
      <alignment wrapText="1"/>
    </xf>
    <xf numFmtId="0" fontId="11" fillId="0" borderId="0" xfId="1" applyFont="1"/>
    <xf numFmtId="0" fontId="0" fillId="0" borderId="5" xfId="0" applyBorder="1"/>
    <xf numFmtId="0" fontId="5" fillId="0" borderId="2" xfId="1" applyFont="1" applyBorder="1" applyAlignment="1">
      <alignment vertical="top" wrapText="1"/>
    </xf>
    <xf numFmtId="0" fontId="5" fillId="3" borderId="2" xfId="1" applyFont="1" applyFill="1" applyBorder="1" applyAlignment="1">
      <alignment vertical="top" wrapText="1"/>
    </xf>
    <xf numFmtId="0" fontId="10" fillId="0" borderId="0" xfId="0" applyFont="1"/>
    <xf numFmtId="0" fontId="2" fillId="0" borderId="0" xfId="0" applyFont="1" applyAlignment="1">
      <alignment horizontal="left"/>
    </xf>
    <xf numFmtId="0" fontId="2" fillId="0" borderId="0" xfId="0" applyFont="1"/>
    <xf numFmtId="0" fontId="11" fillId="0" borderId="0" xfId="0" applyFont="1"/>
    <xf numFmtId="0" fontId="0" fillId="0" borderId="0" xfId="0" applyAlignment="1">
      <alignment horizontal="left"/>
    </xf>
    <xf numFmtId="0" fontId="1" fillId="0" borderId="0" xfId="0" applyFont="1"/>
    <xf numFmtId="0" fontId="3" fillId="0" borderId="0" xfId="0" applyFont="1"/>
    <xf numFmtId="0" fontId="4" fillId="2" borderId="1" xfId="0" applyFont="1" applyFill="1" applyBorder="1" applyAlignment="1">
      <alignment vertical="top" wrapText="1"/>
    </xf>
    <xf numFmtId="0" fontId="0" fillId="0" borderId="9" xfId="0" applyBorder="1"/>
    <xf numFmtId="0" fontId="0" fillId="0" borderId="5" xfId="0" applyBorder="1" applyAlignment="1">
      <alignment horizontal="left"/>
    </xf>
    <xf numFmtId="0" fontId="0" fillId="0" borderId="2" xfId="0" applyBorder="1"/>
    <xf numFmtId="0" fontId="5" fillId="0" borderId="2" xfId="0" applyFont="1" applyBorder="1" applyAlignment="1">
      <alignment horizontal="center" vertical="top" wrapText="1"/>
    </xf>
    <xf numFmtId="0" fontId="5" fillId="0" borderId="2" xfId="0" applyFont="1" applyBorder="1" applyAlignment="1">
      <alignment vertical="top" wrapText="1"/>
    </xf>
    <xf numFmtId="0" fontId="1" fillId="0" borderId="2" xfId="0" applyFont="1" applyBorder="1"/>
    <xf numFmtId="49" fontId="0" fillId="0" borderId="2" xfId="0" applyNumberFormat="1" applyBorder="1" applyAlignment="1">
      <alignment horizontal="left"/>
    </xf>
    <xf numFmtId="0" fontId="0" fillId="0" borderId="2" xfId="0" applyBorder="1" applyAlignment="1">
      <alignment horizontal="center"/>
    </xf>
    <xf numFmtId="0" fontId="0" fillId="0" borderId="2" xfId="0" applyBorder="1" applyAlignment="1">
      <alignment wrapText="1"/>
    </xf>
    <xf numFmtId="0" fontId="5" fillId="0" borderId="0" xfId="0" applyFont="1" applyAlignment="1">
      <alignment vertical="top" wrapText="1"/>
    </xf>
    <xf numFmtId="0" fontId="0" fillId="0" borderId="0" xfId="0" applyAlignment="1">
      <alignment wrapText="1"/>
    </xf>
    <xf numFmtId="0" fontId="9" fillId="0" borderId="0" xfId="0" applyFont="1"/>
    <xf numFmtId="0" fontId="16" fillId="0" borderId="0" xfId="0" applyFont="1"/>
    <xf numFmtId="0" fontId="16" fillId="0" borderId="0" xfId="0" applyFont="1" applyAlignment="1">
      <alignment wrapText="1"/>
    </xf>
    <xf numFmtId="0" fontId="17" fillId="0" borderId="16" xfId="0" applyFont="1" applyBorder="1" applyAlignment="1">
      <alignment horizontal="left" vertical="top"/>
    </xf>
    <xf numFmtId="0" fontId="4" fillId="0" borderId="6" xfId="0" applyFont="1" applyBorder="1" applyAlignment="1">
      <alignment vertical="top" wrapText="1"/>
    </xf>
    <xf numFmtId="0" fontId="5" fillId="0" borderId="3" xfId="0" applyFont="1" applyBorder="1" applyAlignment="1">
      <alignment vertical="top" wrapText="1"/>
    </xf>
    <xf numFmtId="0" fontId="5" fillId="0" borderId="1" xfId="0" applyFont="1" applyBorder="1" applyAlignment="1">
      <alignment vertical="top" wrapText="1"/>
    </xf>
    <xf numFmtId="0" fontId="12" fillId="0" borderId="2" xfId="0" applyFont="1" applyBorder="1" applyAlignment="1">
      <alignment horizontal="center" vertical="top" wrapText="1"/>
    </xf>
    <xf numFmtId="49" fontId="5" fillId="0" borderId="3" xfId="0" applyNumberFormat="1" applyFont="1" applyBorder="1" applyAlignment="1">
      <alignment vertical="top" wrapText="1"/>
    </xf>
    <xf numFmtId="49" fontId="5" fillId="0" borderId="2" xfId="0" applyNumberFormat="1" applyFont="1" applyBorder="1" applyAlignment="1">
      <alignment vertical="top" wrapText="1"/>
    </xf>
    <xf numFmtId="0" fontId="12" fillId="0" borderId="11" xfId="0" applyFont="1" applyBorder="1" applyAlignment="1">
      <alignment vertical="top" wrapText="1"/>
    </xf>
    <xf numFmtId="0" fontId="5" fillId="0" borderId="3" xfId="0" applyFont="1" applyBorder="1" applyAlignment="1">
      <alignment horizontal="center" vertical="top" wrapText="1"/>
    </xf>
    <xf numFmtId="0" fontId="4" fillId="0" borderId="0" xfId="0" applyFont="1" applyAlignment="1">
      <alignment vertical="top" wrapText="1"/>
    </xf>
    <xf numFmtId="49" fontId="0" fillId="0" borderId="0" xfId="0" applyNumberFormat="1" applyAlignment="1">
      <alignment horizontal="left"/>
    </xf>
    <xf numFmtId="0" fontId="5" fillId="0" borderId="11" xfId="0" applyFont="1" applyBorder="1" applyAlignment="1">
      <alignment vertical="top" wrapText="1"/>
    </xf>
    <xf numFmtId="0" fontId="4" fillId="0" borderId="13" xfId="0" applyFont="1" applyBorder="1" applyAlignment="1">
      <alignment vertical="top" wrapText="1"/>
    </xf>
    <xf numFmtId="0" fontId="13" fillId="0" borderId="0" xfId="0" applyFont="1" applyAlignment="1">
      <alignment vertical="top" wrapText="1"/>
    </xf>
    <xf numFmtId="0" fontId="15" fillId="0" borderId="0" xfId="0" applyFont="1"/>
    <xf numFmtId="0" fontId="18" fillId="0" borderId="0" xfId="0" applyFont="1"/>
    <xf numFmtId="0" fontId="9" fillId="2" borderId="1" xfId="1" applyFont="1" applyFill="1" applyBorder="1" applyAlignment="1">
      <alignment vertical="top" wrapText="1"/>
    </xf>
    <xf numFmtId="0" fontId="23" fillId="0" borderId="2" xfId="1" applyFont="1" applyBorder="1" applyAlignment="1">
      <alignment vertical="top" wrapText="1"/>
    </xf>
    <xf numFmtId="0" fontId="21" fillId="2" borderId="1" xfId="0" applyFont="1" applyFill="1" applyBorder="1" applyAlignment="1">
      <alignment horizontal="left" vertical="top" wrapText="1"/>
    </xf>
    <xf numFmtId="0" fontId="21" fillId="2" borderId="2" xfId="0" applyFont="1" applyFill="1" applyBorder="1" applyAlignment="1">
      <alignment horizontal="left" vertical="top" wrapText="1"/>
    </xf>
    <xf numFmtId="0" fontId="21" fillId="2" borderId="3" xfId="0" applyFont="1" applyFill="1" applyBorder="1" applyAlignment="1">
      <alignment horizontal="left" vertical="top" wrapText="1"/>
    </xf>
    <xf numFmtId="0" fontId="21" fillId="2" borderId="3" xfId="1" applyFont="1" applyFill="1" applyBorder="1" applyAlignment="1">
      <alignment horizontal="left" vertical="top" wrapText="1"/>
    </xf>
    <xf numFmtId="0" fontId="4" fillId="0" borderId="2" xfId="0" applyFont="1" applyBorder="1" applyAlignment="1">
      <alignment vertical="top" wrapText="1"/>
    </xf>
    <xf numFmtId="0" fontId="20" fillId="0" borderId="0" xfId="0" applyFont="1"/>
    <xf numFmtId="0" fontId="12" fillId="0" borderId="3" xfId="0" applyFont="1" applyBorder="1" applyAlignment="1">
      <alignment vertical="top" wrapText="1"/>
    </xf>
    <xf numFmtId="0" fontId="13" fillId="0" borderId="2" xfId="0" applyFont="1" applyBorder="1" applyAlignment="1">
      <alignment vertical="top" wrapText="1"/>
    </xf>
    <xf numFmtId="0" fontId="21" fillId="2" borderId="1" xfId="1" applyFont="1" applyFill="1" applyBorder="1" applyAlignment="1">
      <alignment horizontal="left" vertical="top" wrapText="1"/>
    </xf>
    <xf numFmtId="0" fontId="21" fillId="2" borderId="2" xfId="1" applyFont="1" applyFill="1" applyBorder="1" applyAlignment="1">
      <alignment horizontal="left" vertical="top" wrapText="1"/>
    </xf>
    <xf numFmtId="0" fontId="12" fillId="4" borderId="1" xfId="1" applyFont="1" applyFill="1" applyBorder="1" applyAlignment="1">
      <alignment horizontal="left" vertical="top" wrapText="1"/>
    </xf>
    <xf numFmtId="0" fontId="12" fillId="4" borderId="2" xfId="1" applyFont="1" applyFill="1" applyBorder="1" applyAlignment="1">
      <alignment horizontal="left" vertical="top" wrapText="1"/>
    </xf>
    <xf numFmtId="0" fontId="12" fillId="4" borderId="3" xfId="1" applyFont="1" applyFill="1" applyBorder="1" applyAlignment="1">
      <alignment horizontal="left" vertical="top" wrapText="1"/>
    </xf>
    <xf numFmtId="0" fontId="0" fillId="4" borderId="2" xfId="0" applyFill="1" applyBorder="1"/>
    <xf numFmtId="0" fontId="2" fillId="0" borderId="0" xfId="0" applyFont="1" applyAlignment="1">
      <alignment horizontal="center"/>
    </xf>
    <xf numFmtId="0" fontId="0" fillId="0" borderId="0" xfId="0" applyAlignment="1">
      <alignment horizontal="center"/>
    </xf>
    <xf numFmtId="0" fontId="9" fillId="0" borderId="0" xfId="0" applyFont="1" applyAlignment="1">
      <alignment horizontal="center"/>
    </xf>
    <xf numFmtId="0" fontId="4" fillId="2" borderId="2" xfId="1" applyFont="1" applyFill="1" applyBorder="1" applyAlignment="1">
      <alignment vertical="top" wrapText="1"/>
    </xf>
    <xf numFmtId="0" fontId="1" fillId="0" borderId="14" xfId="1" applyBorder="1"/>
    <xf numFmtId="0" fontId="9" fillId="5" borderId="14" xfId="1" applyFont="1" applyFill="1" applyBorder="1" applyAlignment="1">
      <alignment vertical="top" wrapText="1"/>
    </xf>
    <xf numFmtId="0" fontId="1" fillId="0" borderId="14" xfId="1" applyBorder="1" applyAlignment="1">
      <alignment vertical="center" wrapText="1"/>
    </xf>
    <xf numFmtId="0" fontId="1" fillId="0" borderId="12" xfId="1" applyBorder="1" applyAlignment="1">
      <alignment vertical="center" wrapText="1"/>
    </xf>
    <xf numFmtId="0" fontId="5" fillId="0" borderId="4" xfId="1" applyFont="1" applyBorder="1" applyAlignment="1">
      <alignment horizontal="center" vertical="top" wrapText="1"/>
    </xf>
    <xf numFmtId="0" fontId="9" fillId="5" borderId="2" xfId="1" applyFont="1" applyFill="1" applyBorder="1" applyAlignment="1">
      <alignment vertical="top" wrapText="1"/>
    </xf>
    <xf numFmtId="0" fontId="27" fillId="0" borderId="0" xfId="0" applyFont="1" applyAlignment="1">
      <alignment vertical="center"/>
    </xf>
    <xf numFmtId="0" fontId="0" fillId="0" borderId="13" xfId="0" applyBorder="1"/>
    <xf numFmtId="0" fontId="29" fillId="0" borderId="2" xfId="1" applyFont="1" applyBorder="1" applyAlignment="1">
      <alignment horizontal="center" vertical="top" wrapText="1"/>
    </xf>
    <xf numFmtId="0" fontId="30" fillId="0" borderId="2" xfId="0" applyFont="1" applyBorder="1"/>
    <xf numFmtId="0" fontId="14" fillId="5" borderId="2" xfId="1" applyFont="1" applyFill="1" applyBorder="1" applyAlignment="1">
      <alignment vertical="top" wrapText="1"/>
    </xf>
    <xf numFmtId="0" fontId="11" fillId="5" borderId="2" xfId="1" applyFont="1" applyFill="1" applyBorder="1" applyAlignment="1">
      <alignment horizontal="left" vertical="top" wrapText="1"/>
    </xf>
    <xf numFmtId="0" fontId="29" fillId="0" borderId="6" xfId="1" applyFont="1" applyBorder="1" applyAlignment="1">
      <alignment horizontal="center" vertical="top" wrapText="1"/>
    </xf>
    <xf numFmtId="0" fontId="29" fillId="0" borderId="4" xfId="1" applyFont="1" applyBorder="1" applyAlignment="1">
      <alignment horizontal="center" vertical="top" wrapText="1"/>
    </xf>
    <xf numFmtId="0" fontId="27" fillId="0" borderId="0" xfId="0" applyFont="1"/>
    <xf numFmtId="0" fontId="33" fillId="0" borderId="0" xfId="0" applyFont="1" applyAlignment="1">
      <alignment vertical="center"/>
    </xf>
    <xf numFmtId="49" fontId="0" fillId="0" borderId="0" xfId="0" applyNumberFormat="1"/>
    <xf numFmtId="0" fontId="9" fillId="6" borderId="1" xfId="1" applyFont="1" applyFill="1" applyBorder="1" applyAlignment="1">
      <alignment vertical="top" wrapText="1"/>
    </xf>
    <xf numFmtId="0" fontId="22" fillId="6" borderId="11" xfId="1" applyFont="1" applyFill="1" applyBorder="1" applyAlignment="1">
      <alignment horizontal="center" vertical="top" wrapText="1"/>
    </xf>
    <xf numFmtId="0" fontId="18" fillId="6" borderId="0" xfId="0" applyFont="1" applyFill="1"/>
    <xf numFmtId="0" fontId="9" fillId="6" borderId="2" xfId="1" applyFont="1" applyFill="1" applyBorder="1" applyAlignment="1">
      <alignment vertical="top" wrapText="1"/>
    </xf>
    <xf numFmtId="0" fontId="22" fillId="6" borderId="3" xfId="1" applyFont="1" applyFill="1" applyBorder="1" applyAlignment="1">
      <alignment vertical="top" wrapText="1"/>
    </xf>
    <xf numFmtId="0" fontId="22" fillId="6" borderId="2" xfId="1" applyFont="1" applyFill="1" applyBorder="1" applyAlignment="1">
      <alignment horizontal="center" vertical="top" wrapText="1"/>
    </xf>
    <xf numFmtId="0" fontId="18" fillId="6" borderId="3" xfId="0" applyFont="1" applyFill="1" applyBorder="1"/>
    <xf numFmtId="0" fontId="9" fillId="6" borderId="14" xfId="1" applyFont="1" applyFill="1" applyBorder="1" applyAlignment="1">
      <alignment vertical="top" wrapText="1"/>
    </xf>
    <xf numFmtId="0" fontId="26" fillId="6" borderId="4" xfId="1" applyFont="1" applyFill="1" applyBorder="1" applyAlignment="1">
      <alignment vertical="top" wrapText="1"/>
    </xf>
    <xf numFmtId="0" fontId="5" fillId="6" borderId="4" xfId="1" applyFont="1" applyFill="1" applyBorder="1" applyAlignment="1">
      <alignment vertical="top" wrapText="1"/>
    </xf>
    <xf numFmtId="0" fontId="26" fillId="6" borderId="5" xfId="1" applyFont="1" applyFill="1" applyBorder="1" applyAlignment="1">
      <alignment vertical="top" wrapText="1"/>
    </xf>
    <xf numFmtId="0" fontId="5" fillId="6" borderId="5" xfId="1" applyFont="1" applyFill="1" applyBorder="1" applyAlignment="1">
      <alignment vertical="top" wrapText="1"/>
    </xf>
    <xf numFmtId="0" fontId="4" fillId="7" borderId="4" xfId="1" applyFont="1" applyFill="1" applyBorder="1" applyAlignment="1">
      <alignment vertical="top" wrapText="1"/>
    </xf>
    <xf numFmtId="0" fontId="5" fillId="7" borderId="4" xfId="1" applyFont="1" applyFill="1" applyBorder="1" applyAlignment="1">
      <alignment vertical="top" wrapText="1"/>
    </xf>
    <xf numFmtId="0" fontId="5" fillId="7" borderId="4" xfId="1" applyFont="1" applyFill="1" applyBorder="1" applyAlignment="1">
      <alignment horizontal="center" vertical="top" wrapText="1"/>
    </xf>
    <xf numFmtId="0" fontId="1" fillId="7" borderId="4" xfId="1" applyFill="1" applyBorder="1"/>
    <xf numFmtId="0" fontId="4" fillId="7" borderId="5" xfId="1" applyFont="1" applyFill="1" applyBorder="1" applyAlignment="1">
      <alignment vertical="top" wrapText="1"/>
    </xf>
    <xf numFmtId="0" fontId="5" fillId="7" borderId="5" xfId="1" applyFont="1" applyFill="1" applyBorder="1" applyAlignment="1">
      <alignment vertical="top" wrapText="1"/>
    </xf>
    <xf numFmtId="0" fontId="5" fillId="7" borderId="5" xfId="1" applyFont="1" applyFill="1" applyBorder="1" applyAlignment="1">
      <alignment horizontal="center" vertical="top" wrapText="1"/>
    </xf>
    <xf numFmtId="0" fontId="1" fillId="7" borderId="5" xfId="1" applyFill="1" applyBorder="1"/>
    <xf numFmtId="0" fontId="4" fillId="8" borderId="4" xfId="1" applyFont="1" applyFill="1" applyBorder="1" applyAlignment="1">
      <alignment vertical="top" wrapText="1"/>
    </xf>
    <xf numFmtId="0" fontId="5" fillId="8" borderId="4" xfId="1" applyFont="1" applyFill="1" applyBorder="1" applyAlignment="1">
      <alignment vertical="top" wrapText="1"/>
    </xf>
    <xf numFmtId="0" fontId="5" fillId="8" borderId="4" xfId="1" applyFont="1" applyFill="1" applyBorder="1" applyAlignment="1">
      <alignment horizontal="center" vertical="top" wrapText="1"/>
    </xf>
    <xf numFmtId="0" fontId="1" fillId="8" borderId="4" xfId="1" applyFill="1" applyBorder="1"/>
    <xf numFmtId="0" fontId="4" fillId="8" borderId="5" xfId="1" applyFont="1" applyFill="1" applyBorder="1" applyAlignment="1">
      <alignment vertical="top" wrapText="1"/>
    </xf>
    <xf numFmtId="0" fontId="5" fillId="8" borderId="5" xfId="1" applyFont="1" applyFill="1" applyBorder="1" applyAlignment="1">
      <alignment vertical="top" wrapText="1"/>
    </xf>
    <xf numFmtId="0" fontId="5" fillId="8" borderId="5" xfId="1" applyFont="1" applyFill="1" applyBorder="1" applyAlignment="1">
      <alignment horizontal="center" vertical="top" wrapText="1"/>
    </xf>
    <xf numFmtId="0" fontId="1" fillId="8" borderId="5" xfId="1" applyFill="1" applyBorder="1"/>
    <xf numFmtId="0" fontId="24" fillId="8" borderId="4" xfId="1" applyFont="1" applyFill="1" applyBorder="1" applyAlignment="1">
      <alignment vertical="top" wrapText="1"/>
    </xf>
    <xf numFmtId="0" fontId="24" fillId="8" borderId="5" xfId="1" applyFont="1" applyFill="1" applyBorder="1" applyAlignment="1">
      <alignment vertical="top" wrapText="1"/>
    </xf>
    <xf numFmtId="0" fontId="5" fillId="9" borderId="11" xfId="0" applyFont="1" applyFill="1" applyBorder="1" applyAlignment="1">
      <alignment vertical="top" wrapText="1"/>
    </xf>
    <xf numFmtId="0" fontId="5" fillId="10" borderId="11" xfId="0" applyFont="1" applyFill="1" applyBorder="1" applyAlignment="1">
      <alignment vertical="top" wrapText="1"/>
    </xf>
    <xf numFmtId="0" fontId="5" fillId="11" borderId="11" xfId="0" applyFont="1" applyFill="1" applyBorder="1" applyAlignment="1">
      <alignment vertical="top" wrapText="1"/>
    </xf>
    <xf numFmtId="0" fontId="19" fillId="10" borderId="1" xfId="0" applyFont="1" applyFill="1" applyBorder="1"/>
    <xf numFmtId="49" fontId="0" fillId="10" borderId="11" xfId="0" applyNumberFormat="1" applyFill="1" applyBorder="1" applyAlignment="1">
      <alignment horizontal="left"/>
    </xf>
    <xf numFmtId="0" fontId="0" fillId="10" borderId="11" xfId="0" applyFill="1" applyBorder="1" applyAlignment="1">
      <alignment horizontal="left"/>
    </xf>
    <xf numFmtId="0" fontId="1" fillId="10" borderId="11" xfId="0" applyFont="1" applyFill="1" applyBorder="1"/>
    <xf numFmtId="0" fontId="7" fillId="10" borderId="2" xfId="1" applyFont="1" applyFill="1" applyBorder="1" applyAlignment="1">
      <alignment horizontal="center" vertical="top" wrapText="1"/>
    </xf>
    <xf numFmtId="0" fontId="0" fillId="9" borderId="3" xfId="0" applyFill="1" applyBorder="1"/>
    <xf numFmtId="0" fontId="0" fillId="11" borderId="3" xfId="0" applyFill="1" applyBorder="1"/>
    <xf numFmtId="0" fontId="19" fillId="12" borderId="1" xfId="0" applyFont="1" applyFill="1" applyBorder="1"/>
    <xf numFmtId="49" fontId="0" fillId="12" borderId="11" xfId="0" applyNumberFormat="1" applyFill="1" applyBorder="1" applyAlignment="1">
      <alignment horizontal="left"/>
    </xf>
    <xf numFmtId="0" fontId="0" fillId="12" borderId="11" xfId="0" applyFill="1" applyBorder="1" applyAlignment="1">
      <alignment horizontal="left"/>
    </xf>
    <xf numFmtId="0" fontId="1" fillId="12" borderId="11" xfId="0" applyFont="1" applyFill="1" applyBorder="1"/>
    <xf numFmtId="0" fontId="5" fillId="12" borderId="11" xfId="0" applyFont="1" applyFill="1" applyBorder="1" applyAlignment="1">
      <alignment vertical="top" wrapText="1"/>
    </xf>
    <xf numFmtId="0" fontId="0" fillId="12" borderId="3" xfId="0" applyFill="1" applyBorder="1"/>
    <xf numFmtId="0" fontId="0" fillId="12" borderId="11" xfId="0" applyFill="1" applyBorder="1"/>
    <xf numFmtId="0" fontId="0" fillId="12" borderId="11" xfId="0" applyFill="1" applyBorder="1" applyAlignment="1">
      <alignment wrapText="1"/>
    </xf>
    <xf numFmtId="0" fontId="0" fillId="12" borderId="3" xfId="0" applyFill="1" applyBorder="1" applyAlignment="1">
      <alignment wrapText="1"/>
    </xf>
    <xf numFmtId="0" fontId="0" fillId="12" borderId="2" xfId="0" applyFill="1" applyBorder="1"/>
    <xf numFmtId="0" fontId="9" fillId="12" borderId="1" xfId="0" applyFont="1" applyFill="1" applyBorder="1"/>
    <xf numFmtId="0" fontId="24" fillId="11" borderId="1" xfId="0" applyFont="1" applyFill="1" applyBorder="1" applyAlignment="1">
      <alignment vertical="top" wrapText="1"/>
    </xf>
    <xf numFmtId="0" fontId="5" fillId="11" borderId="11" xfId="0" applyFont="1" applyFill="1" applyBorder="1" applyAlignment="1">
      <alignment horizontal="center" vertical="top" wrapText="1"/>
    </xf>
    <xf numFmtId="0" fontId="5" fillId="11" borderId="3" xfId="0" applyFont="1" applyFill="1" applyBorder="1" applyAlignment="1">
      <alignment vertical="top" wrapText="1"/>
    </xf>
    <xf numFmtId="0" fontId="25" fillId="11" borderId="11" xfId="0" applyFont="1" applyFill="1" applyBorder="1" applyAlignment="1">
      <alignment vertical="top" wrapText="1"/>
    </xf>
    <xf numFmtId="0" fontId="25" fillId="11" borderId="11" xfId="0" applyFont="1" applyFill="1" applyBorder="1" applyAlignment="1">
      <alignment horizontal="center" vertical="top" wrapText="1"/>
    </xf>
    <xf numFmtId="0" fontId="25" fillId="11" borderId="3" xfId="0" applyFont="1" applyFill="1" applyBorder="1" applyAlignment="1">
      <alignment vertical="top" wrapText="1"/>
    </xf>
    <xf numFmtId="0" fontId="20" fillId="11" borderId="3" xfId="0" applyFont="1" applyFill="1" applyBorder="1"/>
    <xf numFmtId="0" fontId="5" fillId="11" borderId="2" xfId="0" applyFont="1" applyFill="1" applyBorder="1" applyAlignment="1">
      <alignment horizontal="center" vertical="top" wrapText="1"/>
    </xf>
    <xf numFmtId="0" fontId="25" fillId="11" borderId="2" xfId="0" applyFont="1" applyFill="1" applyBorder="1" applyAlignment="1">
      <alignment horizontal="center" vertical="top" wrapText="1"/>
    </xf>
    <xf numFmtId="0" fontId="5" fillId="12" borderId="3" xfId="0" applyFont="1" applyFill="1" applyBorder="1" applyAlignment="1">
      <alignment vertical="top" wrapText="1"/>
    </xf>
    <xf numFmtId="0" fontId="4" fillId="11" borderId="1" xfId="0" applyFont="1" applyFill="1" applyBorder="1" applyAlignment="1">
      <alignment vertical="top" wrapText="1"/>
    </xf>
    <xf numFmtId="0" fontId="9" fillId="10" borderId="1" xfId="0" applyFont="1" applyFill="1" applyBorder="1"/>
    <xf numFmtId="0" fontId="5" fillId="9" borderId="11" xfId="0" applyFont="1" applyFill="1" applyBorder="1" applyAlignment="1">
      <alignment horizontal="center" vertical="top" wrapText="1"/>
    </xf>
    <xf numFmtId="0" fontId="5" fillId="9" borderId="3" xfId="0" applyFont="1" applyFill="1" applyBorder="1" applyAlignment="1">
      <alignment vertical="top" wrapText="1"/>
    </xf>
    <xf numFmtId="0" fontId="0" fillId="9" borderId="2" xfId="0" applyFill="1" applyBorder="1"/>
    <xf numFmtId="0" fontId="5" fillId="9" borderId="1" xfId="0" applyFont="1" applyFill="1" applyBorder="1" applyAlignment="1">
      <alignment vertical="top" wrapText="1"/>
    </xf>
    <xf numFmtId="0" fontId="4" fillId="9" borderId="1" xfId="0" applyFont="1" applyFill="1" applyBorder="1" applyAlignment="1">
      <alignment vertical="top" wrapText="1"/>
    </xf>
    <xf numFmtId="0" fontId="5" fillId="9" borderId="2" xfId="0" applyFont="1" applyFill="1" applyBorder="1" applyAlignment="1">
      <alignment vertical="top" wrapText="1"/>
    </xf>
    <xf numFmtId="0" fontId="25" fillId="11" borderId="11" xfId="0" applyFont="1" applyFill="1" applyBorder="1" applyAlignment="1">
      <alignment horizontal="left" vertical="top" wrapText="1"/>
    </xf>
    <xf numFmtId="0" fontId="1" fillId="0" borderId="3" xfId="1" applyBorder="1" applyAlignment="1">
      <alignment vertical="top" wrapText="1"/>
    </xf>
    <xf numFmtId="0" fontId="1" fillId="0" borderId="2" xfId="1" applyBorder="1" applyAlignment="1">
      <alignment vertical="top" wrapText="1"/>
    </xf>
    <xf numFmtId="0" fontId="1" fillId="0" borderId="9" xfId="0" applyFont="1" applyBorder="1"/>
    <xf numFmtId="0" fontId="1" fillId="0" borderId="10" xfId="0" applyFont="1" applyBorder="1"/>
    <xf numFmtId="0" fontId="34" fillId="0" borderId="0" xfId="0" applyFont="1"/>
    <xf numFmtId="49" fontId="1" fillId="0" borderId="2" xfId="0" applyNumberFormat="1" applyFont="1" applyBorder="1" applyAlignment="1">
      <alignment vertical="top" wrapText="1"/>
    </xf>
    <xf numFmtId="0" fontId="2" fillId="0" borderId="0" xfId="1" applyFont="1" applyAlignment="1">
      <alignment horizontal="left" wrapText="1"/>
    </xf>
    <xf numFmtId="0" fontId="1" fillId="0" borderId="0" xfId="1" applyAlignment="1">
      <alignment wrapText="1"/>
    </xf>
    <xf numFmtId="0" fontId="1" fillId="0" borderId="7" xfId="1" applyBorder="1" applyAlignment="1">
      <alignment wrapText="1"/>
    </xf>
    <xf numFmtId="0" fontId="2" fillId="0" borderId="0" xfId="1" applyFont="1" applyAlignment="1">
      <alignment wrapText="1"/>
    </xf>
    <xf numFmtId="0" fontId="1" fillId="0" borderId="4" xfId="1" applyBorder="1" applyAlignment="1">
      <alignment wrapText="1"/>
    </xf>
    <xf numFmtId="0" fontId="1" fillId="0" borderId="6" xfId="1" applyBorder="1" applyAlignment="1">
      <alignment wrapText="1"/>
    </xf>
    <xf numFmtId="0" fontId="1" fillId="0" borderId="8" xfId="1" applyBorder="1" applyAlignment="1">
      <alignment wrapText="1"/>
    </xf>
    <xf numFmtId="0" fontId="35" fillId="2" borderId="1" xfId="0" applyFont="1" applyFill="1" applyBorder="1" applyAlignment="1">
      <alignment vertical="top" wrapText="1"/>
    </xf>
    <xf numFmtId="0" fontId="35" fillId="2" borderId="1" xfId="0" applyFont="1" applyFill="1" applyBorder="1" applyAlignment="1">
      <alignment horizontal="center" vertical="top" wrapText="1"/>
    </xf>
    <xf numFmtId="0" fontId="36" fillId="0" borderId="0" xfId="0" applyFont="1"/>
    <xf numFmtId="0" fontId="37" fillId="10" borderId="1" xfId="0" applyFont="1" applyFill="1" applyBorder="1"/>
    <xf numFmtId="49" fontId="37" fillId="10" borderId="11" xfId="0" applyNumberFormat="1" applyFont="1" applyFill="1" applyBorder="1" applyAlignment="1">
      <alignment horizontal="left"/>
    </xf>
    <xf numFmtId="0" fontId="37" fillId="10" borderId="11" xfId="0" applyFont="1" applyFill="1" applyBorder="1" applyAlignment="1">
      <alignment horizontal="center"/>
    </xf>
    <xf numFmtId="0" fontId="37" fillId="10" borderId="11" xfId="0" applyFont="1" applyFill="1" applyBorder="1"/>
    <xf numFmtId="0" fontId="37" fillId="10" borderId="11" xfId="0" applyFont="1" applyFill="1" applyBorder="1" applyAlignment="1">
      <alignment vertical="top" wrapText="1"/>
    </xf>
    <xf numFmtId="0" fontId="37" fillId="10" borderId="3" xfId="0" applyFont="1" applyFill="1" applyBorder="1"/>
    <xf numFmtId="0" fontId="37" fillId="10" borderId="13" xfId="0" applyFont="1" applyFill="1" applyBorder="1" applyAlignment="1">
      <alignment vertical="top" wrapText="1"/>
    </xf>
    <xf numFmtId="0" fontId="35" fillId="0" borderId="2" xfId="1" applyFont="1" applyBorder="1" applyAlignment="1">
      <alignment vertical="top" wrapText="1"/>
    </xf>
    <xf numFmtId="0" fontId="37" fillId="0" borderId="3" xfId="1" applyFont="1" applyBorder="1" applyAlignment="1">
      <alignment vertical="top" wrapText="1"/>
    </xf>
    <xf numFmtId="0" fontId="37" fillId="0" borderId="2" xfId="1" applyFont="1" applyBorder="1" applyAlignment="1">
      <alignment horizontal="center" vertical="top" wrapText="1"/>
    </xf>
    <xf numFmtId="0" fontId="37" fillId="0" borderId="2" xfId="1" applyFont="1" applyBorder="1" applyAlignment="1">
      <alignment vertical="top" wrapText="1"/>
    </xf>
    <xf numFmtId="0" fontId="37" fillId="0" borderId="2" xfId="1" applyFont="1" applyBorder="1"/>
    <xf numFmtId="0" fontId="37" fillId="0" borderId="3" xfId="2" applyFont="1" applyFill="1" applyBorder="1" applyAlignment="1" applyProtection="1">
      <alignment vertical="top" wrapText="1"/>
    </xf>
    <xf numFmtId="0" fontId="35" fillId="13" borderId="2" xfId="1" applyFont="1" applyFill="1" applyBorder="1" applyAlignment="1">
      <alignment vertical="top" wrapText="1"/>
    </xf>
    <xf numFmtId="0" fontId="37" fillId="13" borderId="3" xfId="1" applyFont="1" applyFill="1" applyBorder="1" applyAlignment="1">
      <alignment vertical="top" wrapText="1"/>
    </xf>
    <xf numFmtId="0" fontId="37" fillId="13" borderId="2" xfId="1" applyFont="1" applyFill="1" applyBorder="1" applyAlignment="1">
      <alignment horizontal="center" vertical="top" wrapText="1"/>
    </xf>
    <xf numFmtId="0" fontId="37" fillId="13" borderId="2" xfId="1" applyFont="1" applyFill="1" applyBorder="1" applyAlignment="1">
      <alignment vertical="top" wrapText="1"/>
    </xf>
    <xf numFmtId="0" fontId="37" fillId="13" borderId="2" xfId="1" applyFont="1" applyFill="1" applyBorder="1"/>
    <xf numFmtId="0" fontId="36" fillId="13" borderId="0" xfId="0" applyFont="1" applyFill="1"/>
    <xf numFmtId="0" fontId="37" fillId="0" borderId="2" xfId="0" applyFont="1" applyBorder="1"/>
    <xf numFmtId="49" fontId="37" fillId="0" borderId="3" xfId="0" applyNumberFormat="1" applyFont="1" applyBorder="1" applyAlignment="1">
      <alignment horizontal="left"/>
    </xf>
    <xf numFmtId="0" fontId="37" fillId="0" borderId="5" xfId="0" applyFont="1" applyBorder="1" applyAlignment="1">
      <alignment horizontal="center"/>
    </xf>
    <xf numFmtId="0" fontId="37" fillId="0" borderId="2" xfId="0" applyFont="1" applyBorder="1" applyAlignment="1">
      <alignment vertical="top" wrapText="1"/>
    </xf>
    <xf numFmtId="0" fontId="37" fillId="0" borderId="3" xfId="0" applyFont="1" applyBorder="1"/>
    <xf numFmtId="0" fontId="37" fillId="10" borderId="2" xfId="0" applyFont="1" applyFill="1" applyBorder="1"/>
    <xf numFmtId="0" fontId="37" fillId="10" borderId="2" xfId="0" applyFont="1" applyFill="1" applyBorder="1" applyAlignment="1">
      <alignment vertical="top" wrapText="1"/>
    </xf>
    <xf numFmtId="0" fontId="37" fillId="0" borderId="2" xfId="0" applyFont="1" applyBorder="1" applyAlignment="1">
      <alignment horizontal="center" vertical="top" wrapText="1"/>
    </xf>
    <xf numFmtId="0" fontId="37" fillId="0" borderId="2" xfId="0" applyFont="1" applyBorder="1" applyAlignment="1">
      <alignment horizontal="center"/>
    </xf>
    <xf numFmtId="0" fontId="37" fillId="10" borderId="15" xfId="0" applyFont="1" applyFill="1" applyBorder="1" applyAlignment="1">
      <alignment horizontal="center"/>
    </xf>
    <xf numFmtId="0" fontId="37" fillId="10" borderId="2" xfId="0" applyFont="1" applyFill="1" applyBorder="1" applyAlignment="1">
      <alignment horizontal="center" vertical="top" wrapText="1"/>
    </xf>
    <xf numFmtId="0" fontId="35" fillId="0" borderId="2" xfId="0" applyFont="1" applyBorder="1"/>
    <xf numFmtId="0" fontId="37" fillId="0" borderId="2" xfId="0" applyFont="1" applyBorder="1" applyAlignment="1">
      <alignment wrapText="1"/>
    </xf>
    <xf numFmtId="0" fontId="37" fillId="0" borderId="4" xfId="0" applyFont="1" applyBorder="1"/>
    <xf numFmtId="0" fontId="37" fillId="0" borderId="12" xfId="0" applyFont="1" applyBorder="1"/>
    <xf numFmtId="0" fontId="37" fillId="0" borderId="4" xfId="1" applyFont="1" applyBorder="1" applyAlignment="1">
      <alignment horizontal="center" vertical="top" wrapText="1"/>
    </xf>
    <xf numFmtId="0" fontId="36" fillId="0" borderId="2" xfId="0" applyFont="1" applyBorder="1"/>
    <xf numFmtId="0" fontId="37" fillId="0" borderId="5" xfId="0" applyFont="1" applyBorder="1"/>
    <xf numFmtId="0" fontId="37" fillId="0" borderId="8" xfId="0" applyFont="1" applyBorder="1"/>
    <xf numFmtId="0" fontId="37" fillId="0" borderId="5" xfId="1" applyFont="1" applyBorder="1" applyAlignment="1">
      <alignment horizontal="center" vertical="top" wrapText="1"/>
    </xf>
    <xf numFmtId="0" fontId="36" fillId="0" borderId="0" xfId="0" applyFont="1" applyAlignment="1">
      <alignment horizontal="center"/>
    </xf>
    <xf numFmtId="0" fontId="37" fillId="0" borderId="0" xfId="0" applyFont="1"/>
    <xf numFmtId="0" fontId="37" fillId="10" borderId="2" xfId="0" applyFont="1" applyFill="1" applyBorder="1" applyAlignment="1">
      <alignment horizontal="center"/>
    </xf>
    <xf numFmtId="49" fontId="37" fillId="0" borderId="11" xfId="0" applyNumberFormat="1" applyFont="1" applyBorder="1" applyAlignment="1">
      <alignment horizontal="left"/>
    </xf>
    <xf numFmtId="0" fontId="37" fillId="0" borderId="11" xfId="0" applyFont="1" applyBorder="1"/>
    <xf numFmtId="0" fontId="37" fillId="0" borderId="15" xfId="0" applyFont="1" applyBorder="1" applyAlignment="1">
      <alignment horizontal="center"/>
    </xf>
    <xf numFmtId="49" fontId="37" fillId="0" borderId="13" xfId="0" applyNumberFormat="1" applyFont="1" applyBorder="1" applyAlignment="1">
      <alignment horizontal="left"/>
    </xf>
    <xf numFmtId="0" fontId="37" fillId="0" borderId="6" xfId="0" applyFont="1" applyBorder="1" applyAlignment="1">
      <alignment horizontal="center"/>
    </xf>
    <xf numFmtId="0" fontId="37" fillId="0" borderId="0" xfId="0" applyFont="1" applyAlignment="1">
      <alignment horizontal="center"/>
    </xf>
    <xf numFmtId="0" fontId="37" fillId="0" borderId="13" xfId="0" applyFont="1" applyBorder="1"/>
    <xf numFmtId="0" fontId="37" fillId="0" borderId="4" xfId="0" applyFont="1" applyBorder="1" applyAlignment="1">
      <alignment vertical="top" wrapText="1"/>
    </xf>
    <xf numFmtId="49" fontId="37" fillId="0" borderId="1" xfId="0" applyNumberFormat="1" applyFont="1" applyBorder="1" applyAlignment="1">
      <alignment horizontal="left"/>
    </xf>
    <xf numFmtId="0" fontId="37" fillId="0" borderId="11" xfId="0" applyFont="1" applyBorder="1" applyAlignment="1">
      <alignment horizontal="center"/>
    </xf>
    <xf numFmtId="49" fontId="37" fillId="0" borderId="15" xfId="0" applyNumberFormat="1" applyFont="1" applyBorder="1" applyAlignment="1">
      <alignment horizontal="left"/>
    </xf>
    <xf numFmtId="0" fontId="37" fillId="0" borderId="15" xfId="0" applyFont="1" applyBorder="1"/>
    <xf numFmtId="0" fontId="37" fillId="0" borderId="5" xfId="0" applyFont="1" applyBorder="1" applyAlignment="1">
      <alignment vertical="top" wrapText="1"/>
    </xf>
    <xf numFmtId="0" fontId="36" fillId="0" borderId="0" xfId="0" applyFont="1" applyAlignment="1">
      <alignment vertical="top"/>
    </xf>
    <xf numFmtId="0" fontId="1" fillId="0" borderId="4" xfId="1" applyBorder="1" applyAlignment="1">
      <alignment vertical="top" wrapText="1"/>
    </xf>
    <xf numFmtId="0" fontId="1" fillId="0" borderId="13" xfId="1" applyBorder="1" applyAlignment="1">
      <alignment vertical="top" wrapText="1"/>
    </xf>
    <xf numFmtId="0" fontId="1" fillId="0" borderId="14" xfId="1" applyBorder="1" applyAlignment="1">
      <alignment horizontal="left"/>
    </xf>
    <xf numFmtId="0" fontId="1" fillId="0" borderId="0" xfId="1" applyAlignment="1">
      <alignment horizontal="left" vertical="top" wrapText="1"/>
    </xf>
    <xf numFmtId="0" fontId="1" fillId="0" borderId="9" xfId="1" applyBorder="1" applyAlignment="1">
      <alignment horizontal="left"/>
    </xf>
    <xf numFmtId="0" fontId="1" fillId="0" borderId="6" xfId="1" applyBorder="1" applyAlignment="1">
      <alignment vertical="top" wrapText="1"/>
    </xf>
    <xf numFmtId="0" fontId="1" fillId="0" borderId="0" xfId="1" applyAlignment="1">
      <alignment vertical="top" wrapText="1"/>
    </xf>
    <xf numFmtId="0" fontId="1" fillId="0" borderId="0" xfId="0" applyFont="1" applyAlignment="1">
      <alignment wrapText="1"/>
    </xf>
    <xf numFmtId="0" fontId="1" fillId="0" borderId="5" xfId="1" applyBorder="1" applyAlignment="1">
      <alignment vertical="top" wrapText="1"/>
    </xf>
    <xf numFmtId="0" fontId="42" fillId="0" borderId="0" xfId="1" applyFont="1"/>
    <xf numFmtId="0" fontId="43" fillId="0" borderId="0" xfId="0" applyFont="1"/>
    <xf numFmtId="0" fontId="45" fillId="0" borderId="0" xfId="0" applyFont="1"/>
    <xf numFmtId="0" fontId="42" fillId="0" borderId="0" xfId="0" applyFont="1"/>
    <xf numFmtId="0" fontId="4" fillId="2" borderId="2" xfId="0" applyFont="1" applyFill="1" applyBorder="1" applyAlignment="1">
      <alignment vertical="top" wrapText="1"/>
    </xf>
    <xf numFmtId="0" fontId="25" fillId="11" borderId="3" xfId="0" applyFont="1" applyFill="1" applyBorder="1" applyAlignment="1">
      <alignment horizontal="center" vertical="top" wrapText="1"/>
    </xf>
    <xf numFmtId="0" fontId="9" fillId="2" borderId="2" xfId="1" applyFont="1" applyFill="1" applyBorder="1" applyAlignment="1">
      <alignment vertical="top" wrapText="1"/>
    </xf>
    <xf numFmtId="0" fontId="5" fillId="12" borderId="2" xfId="0" applyFont="1" applyFill="1" applyBorder="1" applyAlignment="1">
      <alignment vertical="top" wrapText="1"/>
    </xf>
    <xf numFmtId="0" fontId="1" fillId="0" borderId="1" xfId="1" applyBorder="1"/>
    <xf numFmtId="0" fontId="1" fillId="0" borderId="3" xfId="1" applyBorder="1"/>
    <xf numFmtId="0" fontId="28" fillId="0" borderId="1" xfId="1" applyFont="1" applyBorder="1" applyAlignment="1">
      <alignment horizontal="left" vertical="top" wrapText="1"/>
    </xf>
    <xf numFmtId="0" fontId="0" fillId="0" borderId="11" xfId="0" applyBorder="1"/>
    <xf numFmtId="0" fontId="1" fillId="0" borderId="2" xfId="0" applyFont="1" applyBorder="1" applyAlignment="1">
      <alignment wrapText="1"/>
    </xf>
    <xf numFmtId="0" fontId="28" fillId="0" borderId="13" xfId="0" applyFont="1" applyBorder="1" applyAlignment="1">
      <alignment vertical="center"/>
    </xf>
    <xf numFmtId="0" fontId="0" fillId="0" borderId="13" xfId="0" applyBorder="1" applyAlignment="1">
      <alignment wrapText="1"/>
    </xf>
    <xf numFmtId="0" fontId="1" fillId="0" borderId="9" xfId="1" applyBorder="1" applyAlignment="1">
      <alignment horizontal="left" vertical="top" wrapText="1"/>
    </xf>
    <xf numFmtId="0" fontId="1" fillId="0" borderId="2" xfId="1" applyBorder="1" applyAlignment="1">
      <alignment horizontal="left" vertical="top" wrapText="1"/>
    </xf>
    <xf numFmtId="0" fontId="1" fillId="0" borderId="5" xfId="1" applyBorder="1" applyAlignment="1">
      <alignment horizontal="left" vertical="top" wrapText="1"/>
    </xf>
    <xf numFmtId="0" fontId="1" fillId="0" borderId="4" xfId="0" applyFont="1" applyBorder="1"/>
    <xf numFmtId="0" fontId="1" fillId="0" borderId="6" xfId="1" applyBorder="1" applyAlignment="1">
      <alignment horizontal="left" vertical="top" wrapText="1"/>
    </xf>
    <xf numFmtId="0" fontId="1" fillId="0" borderId="6" xfId="0" applyFont="1" applyBorder="1"/>
    <xf numFmtId="0" fontId="1" fillId="0" borderId="6" xfId="0" applyFont="1" applyBorder="1" applyAlignment="1">
      <alignment wrapText="1"/>
    </xf>
    <xf numFmtId="0" fontId="1" fillId="0" borderId="5" xfId="0" applyFont="1" applyBorder="1"/>
    <xf numFmtId="0" fontId="1" fillId="0" borderId="5" xfId="0" applyFont="1" applyBorder="1" applyAlignment="1">
      <alignment wrapText="1"/>
    </xf>
    <xf numFmtId="49" fontId="1" fillId="0" borderId="2" xfId="0" applyNumberFormat="1" applyFont="1" applyBorder="1" applyAlignment="1">
      <alignment wrapText="1"/>
    </xf>
    <xf numFmtId="0" fontId="1" fillId="0" borderId="14" xfId="1" applyBorder="1" applyAlignment="1">
      <alignment vertical="top" wrapText="1"/>
    </xf>
    <xf numFmtId="0" fontId="1" fillId="0" borderId="4" xfId="0" applyFont="1" applyBorder="1" applyAlignment="1">
      <alignment wrapText="1"/>
    </xf>
    <xf numFmtId="0" fontId="1" fillId="0" borderId="14" xfId="0" applyFont="1" applyBorder="1"/>
    <xf numFmtId="0" fontId="1" fillId="0" borderId="14" xfId="1" applyBorder="1" applyAlignment="1">
      <alignment wrapText="1"/>
    </xf>
    <xf numFmtId="0" fontId="1" fillId="0" borderId="9" xfId="1" applyBorder="1" applyAlignment="1">
      <alignment wrapText="1"/>
    </xf>
    <xf numFmtId="0" fontId="1" fillId="0" borderId="9" xfId="0" applyFont="1" applyBorder="1" applyAlignment="1">
      <alignment wrapText="1"/>
    </xf>
    <xf numFmtId="0" fontId="1" fillId="0" borderId="7" xfId="1" applyBorder="1" applyAlignment="1">
      <alignment horizontal="left"/>
    </xf>
    <xf numFmtId="0" fontId="1" fillId="0" borderId="1" xfId="1" applyBorder="1" applyAlignment="1">
      <alignment vertical="top" wrapText="1"/>
    </xf>
    <xf numFmtId="0" fontId="1" fillId="0" borderId="11" xfId="1" applyBorder="1" applyAlignment="1">
      <alignment vertical="top" wrapText="1"/>
    </xf>
    <xf numFmtId="0" fontId="1" fillId="0" borderId="9" xfId="1" applyBorder="1" applyAlignment="1">
      <alignment vertical="top" wrapText="1"/>
    </xf>
    <xf numFmtId="0" fontId="1" fillId="0" borderId="7" xfId="0" applyFont="1" applyBorder="1"/>
    <xf numFmtId="0" fontId="1" fillId="0" borderId="7" xfId="0" applyFont="1" applyBorder="1" applyAlignment="1">
      <alignment wrapText="1"/>
    </xf>
    <xf numFmtId="0" fontId="1" fillId="0" borderId="12" xfId="1" applyBorder="1" applyAlignment="1">
      <alignment vertical="top" wrapText="1"/>
    </xf>
    <xf numFmtId="0" fontId="1" fillId="5" borderId="14" xfId="1" applyFill="1" applyBorder="1" applyAlignment="1">
      <alignment horizontal="left" vertical="top" wrapText="1"/>
    </xf>
    <xf numFmtId="0" fontId="1" fillId="5" borderId="4" xfId="1" applyFill="1" applyBorder="1" applyAlignment="1">
      <alignment horizontal="left" vertical="top" wrapText="1"/>
    </xf>
    <xf numFmtId="0" fontId="1" fillId="5" borderId="12" xfId="1" applyFill="1" applyBorder="1" applyAlignment="1">
      <alignment horizontal="left" vertical="top" wrapText="1"/>
    </xf>
    <xf numFmtId="0" fontId="1" fillId="5" borderId="2" xfId="1" applyFill="1" applyBorder="1" applyAlignment="1">
      <alignment horizontal="left" vertical="top" wrapText="1"/>
    </xf>
    <xf numFmtId="0" fontId="1" fillId="6" borderId="14" xfId="1" applyFill="1" applyBorder="1" applyAlignment="1">
      <alignment horizontal="left" vertical="top" wrapText="1"/>
    </xf>
    <xf numFmtId="0" fontId="1" fillId="6" borderId="4" xfId="1" applyFill="1" applyBorder="1" applyAlignment="1">
      <alignment horizontal="left" vertical="top" wrapText="1"/>
    </xf>
    <xf numFmtId="0" fontId="1" fillId="6" borderId="12" xfId="1" applyFill="1" applyBorder="1" applyAlignment="1">
      <alignment horizontal="left" vertical="top" wrapText="1"/>
    </xf>
    <xf numFmtId="0" fontId="1" fillId="0" borderId="1" xfId="0" applyFont="1" applyBorder="1"/>
    <xf numFmtId="0" fontId="1" fillId="0" borderId="2" xfId="0" applyFont="1" applyBorder="1" applyAlignment="1">
      <alignment horizontal="center"/>
    </xf>
    <xf numFmtId="0" fontId="1" fillId="0" borderId="2" xfId="1" applyBorder="1" applyAlignment="1">
      <alignment horizontal="left" vertical="top" wrapText="1" indent="4"/>
    </xf>
    <xf numFmtId="0" fontId="1" fillId="0" borderId="0" xfId="1" applyAlignment="1">
      <alignment horizontal="left"/>
    </xf>
    <xf numFmtId="0" fontId="1" fillId="6" borderId="11" xfId="1" applyFill="1" applyBorder="1" applyAlignment="1">
      <alignment vertical="top" wrapText="1"/>
    </xf>
    <xf numFmtId="0" fontId="1" fillId="6" borderId="11" xfId="1" applyFill="1" applyBorder="1" applyAlignment="1">
      <alignment horizontal="center" vertical="top" wrapText="1"/>
    </xf>
    <xf numFmtId="0" fontId="1" fillId="6" borderId="3" xfId="1" applyFill="1" applyBorder="1" applyAlignment="1">
      <alignment vertical="top" wrapText="1"/>
    </xf>
    <xf numFmtId="0" fontId="1" fillId="6" borderId="12" xfId="1" applyFill="1" applyBorder="1"/>
    <xf numFmtId="0" fontId="1" fillId="6" borderId="4" xfId="1" applyFill="1" applyBorder="1" applyAlignment="1">
      <alignment vertical="top" wrapText="1"/>
    </xf>
    <xf numFmtId="0" fontId="1" fillId="0" borderId="2" xfId="1" applyBorder="1" applyAlignment="1">
      <alignment horizontal="center" vertical="top" wrapText="1"/>
    </xf>
    <xf numFmtId="0" fontId="1" fillId="0" borderId="3" xfId="2" applyFont="1" applyFill="1" applyBorder="1" applyAlignment="1" applyProtection="1">
      <alignment vertical="top" wrapText="1"/>
    </xf>
    <xf numFmtId="0" fontId="1" fillId="6" borderId="2" xfId="1" applyFill="1" applyBorder="1" applyAlignment="1">
      <alignment vertical="top" wrapText="1"/>
    </xf>
    <xf numFmtId="0" fontId="1" fillId="6" borderId="3" xfId="1" applyFill="1" applyBorder="1"/>
    <xf numFmtId="0" fontId="1" fillId="6" borderId="2" xfId="1" applyFill="1" applyBorder="1" applyAlignment="1">
      <alignment horizontal="center" vertical="top" wrapText="1"/>
    </xf>
    <xf numFmtId="49" fontId="1" fillId="0" borderId="3" xfId="1" applyNumberFormat="1" applyBorder="1" applyAlignment="1">
      <alignment vertical="top" wrapText="1"/>
    </xf>
    <xf numFmtId="0" fontId="1" fillId="0" borderId="3" xfId="1" applyBorder="1" applyAlignment="1">
      <alignment horizontal="center" vertical="top" wrapText="1"/>
    </xf>
    <xf numFmtId="0" fontId="1" fillId="6" borderId="2" xfId="1" applyFill="1" applyBorder="1"/>
    <xf numFmtId="0" fontId="1" fillId="0" borderId="0" xfId="1" applyAlignment="1">
      <alignment horizontal="left" wrapText="1"/>
    </xf>
    <xf numFmtId="0" fontId="1" fillId="0" borderId="3" xfId="1" applyBorder="1" applyAlignment="1">
      <alignment horizontal="left" wrapText="1"/>
    </xf>
    <xf numFmtId="49" fontId="1" fillId="0" borderId="2" xfId="1" applyNumberFormat="1" applyBorder="1" applyAlignment="1">
      <alignment vertical="top" wrapText="1"/>
    </xf>
    <xf numFmtId="0" fontId="1" fillId="0" borderId="6" xfId="1" applyBorder="1" applyAlignment="1">
      <alignment horizontal="left" vertical="top" wrapText="1" indent="4"/>
    </xf>
    <xf numFmtId="0" fontId="1" fillId="0" borderId="3" xfId="0" applyFont="1" applyBorder="1" applyAlignment="1">
      <alignment horizontal="center"/>
    </xf>
    <xf numFmtId="0" fontId="31" fillId="0" borderId="0" xfId="0" applyFont="1" applyAlignment="1">
      <alignment vertical="center"/>
    </xf>
    <xf numFmtId="0" fontId="32" fillId="0" borderId="0" xfId="0" applyFont="1" applyAlignment="1">
      <alignment vertical="center"/>
    </xf>
    <xf numFmtId="0" fontId="43" fillId="0" borderId="0" xfId="0" applyFont="1" applyAlignment="1">
      <alignment horizontal="left" vertical="center" indent="4"/>
    </xf>
    <xf numFmtId="49" fontId="43" fillId="0" borderId="0" xfId="0" applyNumberFormat="1" applyFont="1" applyAlignment="1">
      <alignment horizontal="left" vertical="center" indent="4"/>
    </xf>
    <xf numFmtId="0" fontId="32" fillId="0" borderId="0" xfId="0" applyFont="1" applyAlignment="1">
      <alignment horizontal="left" vertical="center" indent="4"/>
    </xf>
  </cellXfs>
  <cellStyles count="3">
    <cellStyle name="Hyperlink" xfId="2" builtinId="8"/>
    <cellStyle name="Standaard" xfId="0" builtinId="0"/>
    <cellStyle name="Standaard 2" xfId="1" xr:uid="{00000000-0005-0000-0000-000002000000}"/>
  </cellStyles>
  <dxfs count="0"/>
  <tableStyles count="0" defaultTableStyle="TableStyleMedium2" defaultPivotStyle="PivotStyleLight16"/>
  <colors>
    <mruColors>
      <color rgb="FFFFFFFF"/>
      <color rgb="FF66CCFF"/>
      <color rgb="FFFFFF66"/>
      <color rgb="FF00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145.50.152.19/vka/index.cfm?project=P_BEBAKENING%20EN%20MARKERING;functie=M_10_pag_HTMLpagina" TargetMode="External"/></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hyperlink" Target="http://145.50.152.19/vka/index.cfm?project=P_BEBAKENING%20EN%20MARKERING;functie=M_10_pag_HTMLpagina" TargetMode="External"/><Relationship Id="rId2" Type="http://schemas.openxmlformats.org/officeDocument/2006/relationships/hyperlink" Target="http://145.50.152.19/vka/index.cfm?project=P_BEBAKENING%20EN%20MARKERING;functie=M_10_pag_HTMLpagina" TargetMode="External"/><Relationship Id="rId1" Type="http://schemas.openxmlformats.org/officeDocument/2006/relationships/hyperlink" Target="http://145.50.152.19/vka/index.cfm?project=P_BEBAKENING%20EN%20MARKERING;functie=M_10_pag_HTMLpagina" TargetMode="External"/><Relationship Id="rId6" Type="http://schemas.openxmlformats.org/officeDocument/2006/relationships/comments" Target="../comments1.xml"/><Relationship Id="rId5" Type="http://schemas.openxmlformats.org/officeDocument/2006/relationships/vmlDrawing" Target="../drawings/vmlDrawing1.vml"/><Relationship Id="rId4"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M46"/>
  <sheetViews>
    <sheetView workbookViewId="0">
      <selection activeCell="A7" sqref="A7:B7"/>
    </sheetView>
  </sheetViews>
  <sheetFormatPr defaultRowHeight="12.5"/>
  <cols>
    <col min="1" max="1" width="8.26953125" customWidth="1"/>
    <col min="2" max="2" width="199.26953125" bestFit="1" customWidth="1"/>
  </cols>
  <sheetData>
    <row r="1" spans="1:13" ht="13">
      <c r="A1" s="321" t="s">
        <v>0</v>
      </c>
      <c r="B1" s="321"/>
      <c r="C1" s="64"/>
      <c r="D1" s="64"/>
      <c r="E1" s="64"/>
      <c r="F1" s="64"/>
      <c r="G1" s="64"/>
      <c r="H1" s="64"/>
      <c r="I1" s="64"/>
      <c r="J1" s="64"/>
      <c r="K1" s="64"/>
      <c r="L1" s="64"/>
      <c r="M1" s="64"/>
    </row>
    <row r="2" spans="1:13" ht="14.5">
      <c r="A2" s="100"/>
    </row>
    <row r="3" spans="1:13" ht="14.5">
      <c r="A3" s="322" t="s">
        <v>1</v>
      </c>
      <c r="B3" s="322"/>
    </row>
    <row r="4" spans="1:13" ht="14.5">
      <c r="A4" s="255"/>
      <c r="B4" s="33"/>
    </row>
    <row r="5" spans="1:13" s="102" customFormat="1" ht="14.5">
      <c r="A5" s="324" t="s">
        <v>2</v>
      </c>
      <c r="B5" s="324"/>
    </row>
    <row r="6" spans="1:13" ht="14.5">
      <c r="A6" s="323" t="s">
        <v>3</v>
      </c>
      <c r="B6" s="323"/>
    </row>
    <row r="7" spans="1:13" ht="14.5">
      <c r="A7" s="323" t="s">
        <v>4</v>
      </c>
      <c r="B7" s="323"/>
    </row>
    <row r="8" spans="1:13" ht="14.5">
      <c r="A8" s="323" t="s">
        <v>5</v>
      </c>
      <c r="B8" s="323"/>
    </row>
    <row r="9" spans="1:13" ht="14.5">
      <c r="A9" s="325" t="s">
        <v>6</v>
      </c>
      <c r="B9" s="323"/>
    </row>
    <row r="10" spans="1:13">
      <c r="A10" s="33"/>
      <c r="B10" s="33"/>
    </row>
    <row r="13" spans="1:13">
      <c r="B13" t="s">
        <v>7</v>
      </c>
    </row>
    <row r="14" spans="1:13">
      <c r="B14" t="s">
        <v>8</v>
      </c>
    </row>
    <row r="21" spans="2:3" ht="13">
      <c r="B21" s="177"/>
    </row>
    <row r="22" spans="2:3">
      <c r="B22" t="s">
        <v>9</v>
      </c>
    </row>
    <row r="32" spans="2:3" ht="13">
      <c r="B32" s="321"/>
      <c r="C32" s="321"/>
    </row>
    <row r="33" spans="2:3" ht="14.5">
      <c r="B33" s="100"/>
      <c r="C33" s="100"/>
    </row>
    <row r="34" spans="2:3" ht="14.5">
      <c r="B34" s="322"/>
      <c r="C34" s="322"/>
    </row>
    <row r="35" spans="2:3" ht="14.5">
      <c r="B35" s="92"/>
      <c r="C35" s="100"/>
    </row>
    <row r="36" spans="2:3" ht="14.5">
      <c r="B36" s="325"/>
      <c r="C36" s="325"/>
    </row>
    <row r="37" spans="2:3" ht="14.5">
      <c r="B37" s="325"/>
      <c r="C37" s="325"/>
    </row>
    <row r="38" spans="2:3" ht="14.5">
      <c r="B38" s="325"/>
      <c r="C38" s="325"/>
    </row>
    <row r="39" spans="2:3" ht="14.5">
      <c r="B39" s="325"/>
      <c r="C39" s="325"/>
    </row>
    <row r="40" spans="2:3" ht="14.5">
      <c r="B40" s="100"/>
      <c r="C40" s="100"/>
    </row>
    <row r="41" spans="2:3" ht="14.5">
      <c r="B41" s="100"/>
      <c r="C41" s="100"/>
    </row>
    <row r="42" spans="2:3" ht="14.5">
      <c r="B42" s="100"/>
      <c r="C42" s="100"/>
    </row>
    <row r="43" spans="2:3" ht="14.5">
      <c r="B43" s="100"/>
      <c r="C43" s="101"/>
    </row>
    <row r="44" spans="2:3" ht="14.5">
      <c r="B44" s="100"/>
      <c r="C44" s="100"/>
    </row>
    <row r="45" spans="2:3" ht="14.5">
      <c r="B45" s="100"/>
      <c r="C45" s="100"/>
    </row>
    <row r="46" spans="2:3" ht="14.5">
      <c r="B46" s="100"/>
      <c r="C46" s="100"/>
    </row>
  </sheetData>
  <sheetProtection algorithmName="SHA-512" hashValue="6ZD/a5XJnk4+I70kCsOHvUrquCn7l8lrMekvdP/+MZcbLV1g4DPEdUDueKP+HqTmpv8ptJBq1P//bffNRnjmRA==" saltValue="hdw5rBgHvBM1I7/Mi9D2YQ==" spinCount="100000" sheet="1" objects="1" scenarios="1"/>
  <mergeCells count="13">
    <mergeCell ref="B38:C38"/>
    <mergeCell ref="B39:C39"/>
    <mergeCell ref="A9:B9"/>
    <mergeCell ref="B32:C32"/>
    <mergeCell ref="B34:C34"/>
    <mergeCell ref="B36:C36"/>
    <mergeCell ref="B37:C37"/>
    <mergeCell ref="A1:B1"/>
    <mergeCell ref="A3:B3"/>
    <mergeCell ref="A6:B6"/>
    <mergeCell ref="A7:B7"/>
    <mergeCell ref="A8:B8"/>
    <mergeCell ref="A5:B5"/>
  </mergeCells>
  <pageMargins left="0.7" right="0.7" top="0.75" bottom="0.75" header="0.3" footer="0.3"/>
  <pageSetup scale="57" orientation="landscape"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H10"/>
  <sheetViews>
    <sheetView zoomScale="80" zoomScaleNormal="80" workbookViewId="0">
      <selection activeCell="G7" sqref="G7"/>
    </sheetView>
  </sheetViews>
  <sheetFormatPr defaultRowHeight="12.5"/>
  <cols>
    <col min="1" max="1" width="62.26953125" bestFit="1" customWidth="1"/>
    <col min="2" max="2" width="17.54296875" bestFit="1" customWidth="1"/>
    <col min="3" max="3" width="13.26953125" customWidth="1"/>
    <col min="4" max="4" width="13" customWidth="1"/>
    <col min="5" max="5" width="35.7265625" customWidth="1"/>
    <col min="6" max="6" width="18" bestFit="1" customWidth="1"/>
    <col min="7" max="7" width="18.26953125" bestFit="1" customWidth="1"/>
    <col min="8" max="8" width="22.26953125" customWidth="1"/>
  </cols>
  <sheetData>
    <row r="1" spans="1:8" ht="20">
      <c r="A1" s="9" t="s">
        <v>10</v>
      </c>
      <c r="B1" t="s">
        <v>11</v>
      </c>
    </row>
    <row r="2" spans="1:8" ht="15.5">
      <c r="A2" s="254" t="s">
        <v>12</v>
      </c>
    </row>
    <row r="4" spans="1:8" ht="23">
      <c r="A4" s="5" t="s">
        <v>13</v>
      </c>
      <c r="B4" s="76" t="s">
        <v>14</v>
      </c>
      <c r="C4" s="76" t="s">
        <v>15</v>
      </c>
      <c r="D4" s="77" t="s">
        <v>16</v>
      </c>
      <c r="E4" s="71" t="s">
        <v>17</v>
      </c>
      <c r="F4" s="71" t="s">
        <v>18</v>
      </c>
      <c r="G4" s="71" t="s">
        <v>19</v>
      </c>
      <c r="H4" s="71" t="s">
        <v>20</v>
      </c>
    </row>
    <row r="5" spans="1:8" ht="20.25" customHeight="1">
      <c r="A5" s="81" t="s">
        <v>21</v>
      </c>
      <c r="B5" s="78"/>
      <c r="C5" s="78"/>
      <c r="D5" s="79"/>
      <c r="E5" s="80"/>
      <c r="F5" s="80"/>
      <c r="G5" s="80"/>
      <c r="H5" s="80"/>
    </row>
    <row r="6" spans="1:8" ht="21" customHeight="1">
      <c r="A6" s="38" t="s">
        <v>22</v>
      </c>
      <c r="B6" s="38"/>
      <c r="C6" s="38"/>
      <c r="D6" s="38"/>
      <c r="E6" s="38"/>
      <c r="F6" s="38"/>
      <c r="G6" s="38" t="s">
        <v>23</v>
      </c>
      <c r="H6" s="38"/>
    </row>
    <row r="7" spans="1:8" ht="16.5" customHeight="1">
      <c r="A7" s="38" t="s">
        <v>24</v>
      </c>
      <c r="B7" s="38"/>
      <c r="C7" s="38"/>
      <c r="D7" s="38"/>
      <c r="E7" s="38"/>
      <c r="F7" s="38"/>
      <c r="G7" s="38" t="s">
        <v>25</v>
      </c>
      <c r="H7" s="38"/>
    </row>
    <row r="8" spans="1:8" ht="15.75" customHeight="1">
      <c r="A8" s="38" t="s">
        <v>26</v>
      </c>
      <c r="B8" s="38"/>
      <c r="C8" s="38"/>
      <c r="D8" s="38"/>
      <c r="E8" s="38"/>
      <c r="F8" s="38"/>
      <c r="G8" s="38" t="s">
        <v>27</v>
      </c>
      <c r="H8" s="38"/>
    </row>
    <row r="9" spans="1:8" ht="17.25" customHeight="1">
      <c r="A9" s="172" t="s">
        <v>28</v>
      </c>
      <c r="B9" s="158"/>
      <c r="C9" s="158"/>
      <c r="D9" s="158"/>
      <c r="E9" s="158"/>
      <c r="F9" s="158"/>
      <c r="G9" s="158"/>
      <c r="H9" s="259"/>
    </row>
    <row r="10" spans="1:8">
      <c r="A10" s="38" t="s">
        <v>29</v>
      </c>
      <c r="B10" s="38"/>
      <c r="C10" s="38"/>
      <c r="D10" s="38"/>
      <c r="E10" s="38"/>
      <c r="F10" s="38"/>
      <c r="G10" s="38" t="s">
        <v>30</v>
      </c>
      <c r="H10" s="38"/>
    </row>
  </sheetData>
  <sheetProtection algorithmName="SHA-512" hashValue="wS6Ey4beL50zl3HXMc8xZm3bgdEWqaSQ6YMUPm/Jhqo4Fh9RXh0RAW4tvC2+d3LKpoRqSEdJUus0aVi6Er7YbA==" saltValue="HdNmC6rKw0ir2tr+Lvl6zg==" spinCount="100000" sheet="1" objects="1" scenarios="1"/>
  <pageMargins left="0.7" right="0.7" top="0.75" bottom="0.75" header="0.3" footer="0.3"/>
  <pageSetup paperSize="9" scale="66" orientation="landscape"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L31"/>
  <sheetViews>
    <sheetView zoomScale="80" zoomScaleNormal="80" workbookViewId="0">
      <selection activeCell="B18" sqref="B18"/>
    </sheetView>
  </sheetViews>
  <sheetFormatPr defaultRowHeight="12.5"/>
  <cols>
    <col min="1" max="1" width="26.54296875" customWidth="1"/>
    <col min="2" max="2" width="28.7265625" customWidth="1"/>
    <col min="3" max="3" width="12.453125" customWidth="1"/>
    <col min="4" max="4" width="24.7265625" bestFit="1" customWidth="1"/>
    <col min="5" max="5" width="40.26953125" customWidth="1"/>
    <col min="6" max="6" width="20.7265625" customWidth="1"/>
    <col min="7" max="7" width="22.7265625" customWidth="1"/>
    <col min="8" max="8" width="17.7265625" customWidth="1"/>
    <col min="9" max="9" width="27.54296875" customWidth="1"/>
  </cols>
  <sheetData>
    <row r="1" spans="1:9" ht="20">
      <c r="A1" s="9" t="s">
        <v>31</v>
      </c>
      <c r="B1" s="9"/>
      <c r="C1" s="2"/>
      <c r="D1" s="2"/>
      <c r="E1" s="3"/>
      <c r="F1" s="3"/>
      <c r="G1" s="3"/>
      <c r="I1" s="1"/>
    </row>
    <row r="2" spans="1:9" ht="20">
      <c r="A2" s="254" t="s">
        <v>32</v>
      </c>
      <c r="B2" s="9"/>
      <c r="C2" s="2"/>
      <c r="D2" s="2"/>
      <c r="E2" s="3"/>
      <c r="F2" s="3"/>
      <c r="G2" s="3"/>
      <c r="I2" s="1"/>
    </row>
    <row r="3" spans="1:9">
      <c r="A3" s="4"/>
      <c r="B3" s="1"/>
      <c r="C3" s="1"/>
      <c r="D3" s="1"/>
      <c r="E3" s="1"/>
      <c r="F3" s="1"/>
      <c r="G3" s="1"/>
      <c r="I3" s="1"/>
    </row>
    <row r="4" spans="1:9" ht="23">
      <c r="A4" s="5" t="s">
        <v>13</v>
      </c>
      <c r="B4" s="76" t="s">
        <v>14</v>
      </c>
      <c r="C4" s="76" t="s">
        <v>33</v>
      </c>
      <c r="D4" s="77" t="s">
        <v>34</v>
      </c>
      <c r="E4" s="71" t="s">
        <v>17</v>
      </c>
      <c r="F4" s="71" t="s">
        <v>18</v>
      </c>
      <c r="G4" s="71" t="s">
        <v>19</v>
      </c>
      <c r="H4" s="85" t="s">
        <v>35</v>
      </c>
      <c r="I4" s="71" t="s">
        <v>20</v>
      </c>
    </row>
    <row r="5" spans="1:9" ht="39">
      <c r="A5" s="87" t="s">
        <v>36</v>
      </c>
      <c r="B5" s="292"/>
      <c r="C5" s="292"/>
      <c r="D5" s="293"/>
      <c r="E5" s="294"/>
      <c r="F5" s="294"/>
      <c r="G5" s="294"/>
      <c r="H5" s="293"/>
      <c r="I5" s="295"/>
    </row>
    <row r="6" spans="1:9" ht="56" customHeight="1">
      <c r="A6" s="6"/>
      <c r="B6" s="7" t="s">
        <v>37</v>
      </c>
      <c r="C6" s="7"/>
      <c r="D6" s="7"/>
      <c r="E6" s="7" t="s">
        <v>38</v>
      </c>
      <c r="F6" s="7" t="s">
        <v>39</v>
      </c>
      <c r="G6" s="7" t="s">
        <v>40</v>
      </c>
      <c r="H6" s="8"/>
      <c r="I6" s="94" t="s">
        <v>41</v>
      </c>
    </row>
    <row r="7" spans="1:9" ht="18">
      <c r="A7" s="87" t="s">
        <v>42</v>
      </c>
      <c r="B7" s="87"/>
      <c r="C7" s="87"/>
      <c r="D7" s="87"/>
      <c r="E7" s="87"/>
      <c r="F7" s="87"/>
      <c r="G7" s="87"/>
      <c r="H7" s="91"/>
      <c r="I7" s="96"/>
    </row>
    <row r="8" spans="1:9" ht="42" customHeight="1">
      <c r="A8" s="86"/>
      <c r="B8" s="88" t="s">
        <v>43</v>
      </c>
      <c r="C8" s="88"/>
      <c r="D8" s="88" t="s">
        <v>44</v>
      </c>
      <c r="E8" s="88"/>
      <c r="F8" s="88"/>
      <c r="G8" s="88" t="s">
        <v>45</v>
      </c>
      <c r="H8" s="8"/>
      <c r="I8" s="94"/>
    </row>
    <row r="9" spans="1:9" ht="18">
      <c r="A9" s="87" t="s">
        <v>46</v>
      </c>
      <c r="B9" s="87"/>
      <c r="C9" s="87"/>
      <c r="D9" s="87"/>
      <c r="E9" s="87"/>
      <c r="F9" s="87"/>
      <c r="G9" s="87"/>
      <c r="H9" s="91"/>
      <c r="I9" s="96"/>
    </row>
    <row r="10" spans="1:9" ht="42" customHeight="1">
      <c r="A10" s="86"/>
      <c r="B10" s="88" t="s">
        <v>43</v>
      </c>
      <c r="C10" s="88"/>
      <c r="D10" s="88" t="s">
        <v>44</v>
      </c>
      <c r="E10" s="88"/>
      <c r="F10" s="88"/>
      <c r="G10" s="88" t="s">
        <v>45</v>
      </c>
      <c r="H10" s="8"/>
      <c r="I10" s="94"/>
    </row>
    <row r="11" spans="1:9" ht="26">
      <c r="A11" s="87" t="s">
        <v>47</v>
      </c>
      <c r="B11" s="292"/>
      <c r="C11" s="292"/>
      <c r="D11" s="292"/>
      <c r="E11" s="292"/>
      <c r="F11" s="292"/>
      <c r="G11" s="292"/>
      <c r="H11" s="295"/>
      <c r="I11" s="97"/>
    </row>
    <row r="12" spans="1:9" ht="31" customHeight="1">
      <c r="A12" s="86"/>
      <c r="B12" s="7" t="s">
        <v>48</v>
      </c>
      <c r="C12" s="88"/>
      <c r="D12" s="7" t="s">
        <v>49</v>
      </c>
      <c r="E12" s="89" t="s">
        <v>50</v>
      </c>
      <c r="F12" s="89"/>
      <c r="G12" s="89"/>
      <c r="H12" s="90"/>
      <c r="I12" s="94" t="s">
        <v>41</v>
      </c>
    </row>
    <row r="13" spans="1:9" ht="29.5" customHeight="1">
      <c r="A13" s="86"/>
      <c r="B13" s="7" t="s">
        <v>51</v>
      </c>
      <c r="C13" s="88"/>
      <c r="D13" s="7" t="s">
        <v>49</v>
      </c>
      <c r="E13" s="89" t="s">
        <v>50</v>
      </c>
      <c r="F13" s="89"/>
      <c r="G13" s="89"/>
      <c r="H13" s="90"/>
      <c r="I13" s="94" t="s">
        <v>41</v>
      </c>
    </row>
    <row r="14" spans="1:9" ht="42" customHeight="1">
      <c r="A14" s="86"/>
      <c r="B14" s="7" t="s">
        <v>52</v>
      </c>
      <c r="C14" s="88"/>
      <c r="D14" s="7" t="s">
        <v>53</v>
      </c>
      <c r="E14" s="89"/>
      <c r="F14" s="89"/>
      <c r="G14" s="89"/>
      <c r="H14" s="90"/>
      <c r="I14" s="94" t="s">
        <v>41</v>
      </c>
    </row>
    <row r="15" spans="1:9" ht="29.5" customHeight="1">
      <c r="A15" s="86"/>
      <c r="B15" s="7" t="s">
        <v>54</v>
      </c>
      <c r="C15" s="88"/>
      <c r="D15" s="7" t="s">
        <v>53</v>
      </c>
      <c r="E15" s="89"/>
      <c r="F15" s="89"/>
      <c r="G15" s="89"/>
      <c r="H15" s="90"/>
      <c r="I15" s="94" t="s">
        <v>41</v>
      </c>
    </row>
    <row r="16" spans="1:9" ht="44.25" customHeight="1">
      <c r="A16" s="87" t="s">
        <v>55</v>
      </c>
      <c r="B16" s="292"/>
      <c r="C16" s="292"/>
      <c r="D16" s="293"/>
      <c r="E16" s="294"/>
      <c r="F16" s="294"/>
      <c r="G16" s="294"/>
      <c r="H16" s="293"/>
      <c r="I16" s="97"/>
    </row>
    <row r="17" spans="1:12" ht="43.5" customHeight="1">
      <c r="A17" s="6"/>
      <c r="B17" s="7" t="s">
        <v>56</v>
      </c>
      <c r="C17" s="7"/>
      <c r="D17" s="7" t="s">
        <v>57</v>
      </c>
      <c r="E17" s="7" t="s">
        <v>58</v>
      </c>
      <c r="F17" s="7" t="s">
        <v>59</v>
      </c>
      <c r="G17" s="7" t="s">
        <v>60</v>
      </c>
      <c r="H17" s="8"/>
      <c r="I17" s="94" t="s">
        <v>41</v>
      </c>
    </row>
    <row r="18" spans="1:12" ht="56" customHeight="1">
      <c r="A18" s="38"/>
      <c r="B18" s="7" t="s">
        <v>61</v>
      </c>
      <c r="C18" s="38"/>
      <c r="D18" s="88" t="s">
        <v>44</v>
      </c>
      <c r="E18" s="38"/>
      <c r="F18" s="38"/>
      <c r="G18" s="38"/>
      <c r="H18" s="38"/>
      <c r="I18" s="94" t="s">
        <v>41</v>
      </c>
    </row>
    <row r="19" spans="1:12" ht="26">
      <c r="A19" s="91" t="s">
        <v>62</v>
      </c>
      <c r="B19" s="292"/>
      <c r="C19" s="292"/>
      <c r="D19" s="292"/>
      <c r="E19" s="292"/>
      <c r="F19" s="292"/>
      <c r="G19" s="292"/>
      <c r="H19" s="295"/>
      <c r="I19" s="97"/>
    </row>
    <row r="20" spans="1:12" ht="68.5" customHeight="1">
      <c r="A20" s="38"/>
      <c r="B20" s="7" t="s">
        <v>63</v>
      </c>
      <c r="C20" s="38"/>
      <c r="D20" s="88" t="s">
        <v>44</v>
      </c>
      <c r="E20" s="38" t="s">
        <v>64</v>
      </c>
      <c r="F20" s="38"/>
      <c r="G20" s="38" t="s">
        <v>45</v>
      </c>
      <c r="H20" s="38"/>
      <c r="I20" s="94"/>
    </row>
    <row r="21" spans="1:12" ht="17.5">
      <c r="A21" s="38"/>
      <c r="B21" s="7" t="s">
        <v>65</v>
      </c>
      <c r="C21" s="38"/>
      <c r="D21" s="88" t="s">
        <v>44</v>
      </c>
      <c r="E21" s="38"/>
      <c r="F21" s="38"/>
      <c r="G21" s="38" t="s">
        <v>66</v>
      </c>
      <c r="H21" s="38"/>
      <c r="I21" s="95"/>
    </row>
    <row r="22" spans="1:12" ht="43.5" customHeight="1">
      <c r="A22" s="38"/>
      <c r="B22" s="7" t="s">
        <v>67</v>
      </c>
      <c r="C22" s="38"/>
      <c r="D22" s="88" t="s">
        <v>44</v>
      </c>
      <c r="E22" s="38"/>
      <c r="F22" s="38"/>
      <c r="G22" s="38" t="s">
        <v>68</v>
      </c>
      <c r="H22" s="38"/>
      <c r="I22" s="94"/>
    </row>
    <row r="23" spans="1:12" ht="45" customHeight="1">
      <c r="A23" s="38"/>
      <c r="B23" s="7" t="s">
        <v>69</v>
      </c>
      <c r="C23" s="38"/>
      <c r="D23" s="88" t="s">
        <v>44</v>
      </c>
      <c r="E23" s="38"/>
      <c r="F23" s="38"/>
      <c r="G23" s="38" t="s">
        <v>68</v>
      </c>
      <c r="H23" s="38"/>
      <c r="I23" s="94"/>
      <c r="L23" t="s">
        <v>11</v>
      </c>
    </row>
    <row r="24" spans="1:12" ht="43.5" customHeight="1">
      <c r="A24" s="38"/>
      <c r="B24" s="7" t="s">
        <v>70</v>
      </c>
      <c r="C24" s="38"/>
      <c r="D24" s="88" t="s">
        <v>44</v>
      </c>
      <c r="E24" s="266" t="s">
        <v>71</v>
      </c>
      <c r="F24" s="38"/>
      <c r="G24" s="38" t="s">
        <v>45</v>
      </c>
      <c r="H24" s="38"/>
      <c r="I24" s="94"/>
    </row>
    <row r="25" spans="1:12" ht="44.5" customHeight="1">
      <c r="A25" s="38"/>
      <c r="B25" s="7" t="s">
        <v>72</v>
      </c>
      <c r="C25" s="38"/>
      <c r="D25" s="7" t="s">
        <v>44</v>
      </c>
      <c r="E25" s="38"/>
      <c r="F25" s="38"/>
      <c r="G25" s="38" t="s">
        <v>68</v>
      </c>
      <c r="H25" s="38"/>
      <c r="I25" s="94"/>
    </row>
    <row r="26" spans="1:12" ht="26.25" customHeight="1"/>
    <row r="27" spans="1:12" ht="26.25" customHeight="1"/>
    <row r="31" spans="1:12" ht="13.5" customHeight="1"/>
  </sheetData>
  <sheetProtection algorithmName="SHA-512" hashValue="F2nBJkbaaB+RO//kQeLYf6iaQkSGPU3WTBS/ArUz4S839vKcMgSaMU+ySPW+7EIXn1QZ6AL7w3hSsu8twJ7KVQ==" saltValue="FLywrTKkM7tLddHDLMN4hA==" spinCount="100000" sheet="1" objects="1" scenarios="1"/>
  <pageMargins left="0.70866141732283472" right="0.70866141732283472" top="0.74803149606299213" bottom="0.74803149606299213" header="0.31496062992125984" footer="0.31496062992125984"/>
  <pageSetup paperSize="9" scale="54"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I39"/>
  <sheetViews>
    <sheetView zoomScale="80" zoomScaleNormal="80" workbookViewId="0">
      <selection activeCell="E33" sqref="E33"/>
    </sheetView>
  </sheetViews>
  <sheetFormatPr defaultRowHeight="12.5"/>
  <cols>
    <col min="1" max="1" width="52.26953125" customWidth="1"/>
    <col min="2" max="2" width="43.7265625" bestFit="1" customWidth="1"/>
    <col min="3" max="3" width="12.26953125" customWidth="1"/>
    <col min="4" max="4" width="12.7265625" customWidth="1"/>
    <col min="5" max="5" width="29.54296875" customWidth="1"/>
    <col min="6" max="6" width="10.7265625" bestFit="1" customWidth="1"/>
    <col min="8" max="8" width="58.54296875" customWidth="1"/>
  </cols>
  <sheetData>
    <row r="1" spans="1:8" ht="20">
      <c r="A1" s="9" t="s">
        <v>73</v>
      </c>
      <c r="B1" s="9"/>
      <c r="C1" s="2"/>
      <c r="D1" s="2"/>
      <c r="E1" s="3"/>
      <c r="F1" s="3"/>
      <c r="G1" s="3"/>
      <c r="H1" s="1"/>
    </row>
    <row r="2" spans="1:8" ht="20">
      <c r="A2" s="254" t="s">
        <v>12</v>
      </c>
      <c r="B2" s="9"/>
      <c r="C2" s="2"/>
      <c r="D2" s="2"/>
      <c r="E2" s="3"/>
      <c r="F2" s="3"/>
      <c r="G2" s="3"/>
      <c r="H2" s="1"/>
    </row>
    <row r="3" spans="1:8">
      <c r="A3" s="4"/>
      <c r="B3" s="1"/>
      <c r="C3" s="1"/>
      <c r="D3" s="1"/>
      <c r="E3" s="1"/>
      <c r="F3" s="1"/>
      <c r="G3" s="1"/>
      <c r="H3" s="1"/>
    </row>
    <row r="4" spans="1:8" ht="46">
      <c r="A4" s="5" t="s">
        <v>13</v>
      </c>
      <c r="B4" s="76" t="s">
        <v>14</v>
      </c>
      <c r="C4" s="76" t="s">
        <v>15</v>
      </c>
      <c r="D4" s="77" t="s">
        <v>16</v>
      </c>
      <c r="E4" s="71" t="s">
        <v>17</v>
      </c>
      <c r="F4" s="71" t="s">
        <v>18</v>
      </c>
      <c r="G4" s="71" t="s">
        <v>19</v>
      </c>
      <c r="H4" s="71" t="s">
        <v>20</v>
      </c>
    </row>
    <row r="5" spans="1:8" s="65" customFormat="1" ht="13">
      <c r="A5" s="110" t="s">
        <v>74</v>
      </c>
      <c r="B5" s="296"/>
      <c r="C5" s="296"/>
      <c r="D5" s="297"/>
      <c r="E5" s="298"/>
      <c r="F5" s="298"/>
      <c r="G5" s="298"/>
      <c r="H5" s="297"/>
    </row>
    <row r="6" spans="1:8">
      <c r="A6" s="6"/>
      <c r="B6" s="6" t="s">
        <v>75</v>
      </c>
      <c r="C6" s="7" t="s">
        <v>76</v>
      </c>
      <c r="D6" s="7" t="s">
        <v>77</v>
      </c>
      <c r="E6" s="7" t="s">
        <v>78</v>
      </c>
      <c r="F6" s="6" t="s">
        <v>79</v>
      </c>
      <c r="G6" s="26" t="s">
        <v>25</v>
      </c>
      <c r="H6" s="8"/>
    </row>
    <row r="7" spans="1:8">
      <c r="A7" s="115" t="s">
        <v>80</v>
      </c>
      <c r="B7" s="116"/>
      <c r="C7" s="117"/>
      <c r="D7" s="117"/>
      <c r="E7" s="116"/>
      <c r="F7" s="116"/>
      <c r="G7" s="116"/>
      <c r="H7" s="116"/>
    </row>
    <row r="8" spans="1:8">
      <c r="A8" s="119" t="s">
        <v>81</v>
      </c>
      <c r="B8" s="120"/>
      <c r="C8" s="121"/>
      <c r="D8" s="121"/>
      <c r="E8" s="120"/>
      <c r="F8" s="120"/>
      <c r="G8" s="120"/>
      <c r="H8" s="120"/>
    </row>
    <row r="9" spans="1:8">
      <c r="A9" s="6"/>
      <c r="B9" s="6" t="s">
        <v>75</v>
      </c>
      <c r="C9" s="7" t="s">
        <v>76</v>
      </c>
      <c r="D9" s="7" t="s">
        <v>77</v>
      </c>
      <c r="E9" s="7" t="s">
        <v>78</v>
      </c>
      <c r="F9" s="6" t="s">
        <v>79</v>
      </c>
      <c r="G9" s="26" t="s">
        <v>25</v>
      </c>
      <c r="H9" s="8"/>
    </row>
    <row r="10" spans="1:8">
      <c r="A10" s="123" t="s">
        <v>82</v>
      </c>
      <c r="B10" s="124"/>
      <c r="C10" s="125"/>
      <c r="D10" s="125"/>
      <c r="E10" s="124"/>
      <c r="F10" s="124"/>
      <c r="G10" s="124"/>
      <c r="H10" s="124"/>
    </row>
    <row r="11" spans="1:8">
      <c r="A11" s="127" t="s">
        <v>81</v>
      </c>
      <c r="B11" s="128"/>
      <c r="C11" s="129"/>
      <c r="D11" s="129"/>
      <c r="E11" s="128"/>
      <c r="F11" s="128"/>
      <c r="G11" s="128"/>
      <c r="H11" s="128"/>
    </row>
    <row r="12" spans="1:8">
      <c r="A12" s="11"/>
      <c r="B12" s="6" t="s">
        <v>75</v>
      </c>
      <c r="C12" s="7" t="s">
        <v>76</v>
      </c>
      <c r="D12" s="7" t="s">
        <v>77</v>
      </c>
      <c r="E12" s="7" t="s">
        <v>78</v>
      </c>
      <c r="F12" s="6" t="s">
        <v>79</v>
      </c>
      <c r="G12" s="26" t="s">
        <v>25</v>
      </c>
      <c r="H12" s="8"/>
    </row>
    <row r="13" spans="1:8" ht="13">
      <c r="A13" s="165" t="s">
        <v>83</v>
      </c>
      <c r="B13" s="137"/>
      <c r="C13" s="138"/>
      <c r="D13" s="138"/>
      <c r="E13" s="139"/>
      <c r="F13" s="139"/>
      <c r="G13" s="134"/>
      <c r="H13" s="140"/>
    </row>
    <row r="14" spans="1:8">
      <c r="A14" s="42"/>
      <c r="B14" s="6" t="s">
        <v>75</v>
      </c>
      <c r="C14" s="37" t="s">
        <v>76</v>
      </c>
      <c r="D14" s="37" t="s">
        <v>84</v>
      </c>
      <c r="E14" s="38" t="s">
        <v>78</v>
      </c>
      <c r="F14" s="6" t="s">
        <v>79</v>
      </c>
      <c r="G14" s="26" t="s">
        <v>25</v>
      </c>
      <c r="H14" s="10"/>
    </row>
    <row r="15" spans="1:8" ht="13">
      <c r="A15" s="153" t="s">
        <v>85</v>
      </c>
      <c r="B15" s="144"/>
      <c r="C15" s="145"/>
      <c r="D15" s="145"/>
      <c r="E15" s="146"/>
      <c r="F15" s="146"/>
      <c r="G15" s="147"/>
      <c r="H15" s="163"/>
    </row>
    <row r="16" spans="1:8">
      <c r="A16" s="50"/>
      <c r="B16" s="6" t="s">
        <v>75</v>
      </c>
      <c r="C16" s="37" t="s">
        <v>76</v>
      </c>
      <c r="D16" s="37" t="s">
        <v>84</v>
      </c>
      <c r="E16" s="38" t="s">
        <v>78</v>
      </c>
      <c r="F16" s="6" t="s">
        <v>79</v>
      </c>
      <c r="G16" s="26" t="s">
        <v>25</v>
      </c>
      <c r="H16" s="40"/>
    </row>
    <row r="17" spans="1:9" ht="13">
      <c r="A17" s="153" t="s">
        <v>86</v>
      </c>
      <c r="B17" s="144"/>
      <c r="C17" s="145"/>
      <c r="D17" s="145"/>
      <c r="E17" s="146"/>
      <c r="F17" s="146"/>
      <c r="G17" s="147"/>
      <c r="H17" s="163"/>
    </row>
    <row r="18" spans="1:9">
      <c r="A18" s="299"/>
      <c r="B18" s="6" t="s">
        <v>75</v>
      </c>
      <c r="C18" s="37" t="s">
        <v>76</v>
      </c>
      <c r="D18" s="37" t="s">
        <v>84</v>
      </c>
      <c r="E18" s="41" t="s">
        <v>78</v>
      </c>
      <c r="F18" s="6" t="s">
        <v>79</v>
      </c>
      <c r="G18" s="26" t="s">
        <v>25</v>
      </c>
      <c r="H18" s="40"/>
    </row>
    <row r="19" spans="1:9">
      <c r="A19" s="164" t="s">
        <v>87</v>
      </c>
      <c r="B19" s="135"/>
      <c r="C19" s="155"/>
      <c r="D19" s="155"/>
      <c r="E19" s="135"/>
      <c r="F19" s="135"/>
      <c r="G19" s="156"/>
      <c r="H19" s="161"/>
    </row>
    <row r="20" spans="1:9">
      <c r="A20" s="72"/>
      <c r="B20" s="6" t="s">
        <v>75</v>
      </c>
      <c r="C20" s="39" t="s">
        <v>76</v>
      </c>
      <c r="D20" s="39" t="s">
        <v>77</v>
      </c>
      <c r="E20" s="52" t="s">
        <v>78</v>
      </c>
      <c r="F20" s="6" t="s">
        <v>79</v>
      </c>
      <c r="G20" s="26" t="s">
        <v>25</v>
      </c>
      <c r="H20" s="39"/>
    </row>
    <row r="21" spans="1:9">
      <c r="A21" s="164" t="s">
        <v>88</v>
      </c>
      <c r="B21" s="135"/>
      <c r="C21" s="155"/>
      <c r="D21" s="155"/>
      <c r="E21" s="135"/>
      <c r="F21" s="135"/>
      <c r="G21" s="156"/>
      <c r="H21" s="155"/>
      <c r="I21" s="73"/>
    </row>
    <row r="22" spans="1:9">
      <c r="A22" s="72"/>
      <c r="B22" s="6" t="s">
        <v>75</v>
      </c>
      <c r="C22" s="39" t="s">
        <v>76</v>
      </c>
      <c r="D22" s="39" t="s">
        <v>77</v>
      </c>
      <c r="E22" s="52" t="s">
        <v>78</v>
      </c>
      <c r="F22" s="6" t="s">
        <v>79</v>
      </c>
      <c r="G22" s="26" t="s">
        <v>25</v>
      </c>
      <c r="H22" s="39"/>
      <c r="I22" s="73"/>
    </row>
    <row r="23" spans="1:9">
      <c r="A23" s="170" t="s">
        <v>89</v>
      </c>
      <c r="B23" s="133"/>
      <c r="C23" s="166"/>
      <c r="D23" s="166"/>
      <c r="E23" s="133"/>
      <c r="F23" s="133"/>
      <c r="G23" s="167"/>
      <c r="H23" s="141"/>
      <c r="I23" s="73"/>
    </row>
    <row r="24" spans="1:9">
      <c r="A24" s="51"/>
      <c r="B24" s="6" t="s">
        <v>75</v>
      </c>
      <c r="C24" s="39" t="s">
        <v>76</v>
      </c>
      <c r="D24" s="39" t="s">
        <v>77</v>
      </c>
      <c r="E24" s="52" t="s">
        <v>78</v>
      </c>
      <c r="F24" s="6" t="s">
        <v>79</v>
      </c>
      <c r="G24" s="26" t="s">
        <v>25</v>
      </c>
      <c r="H24" s="300"/>
      <c r="I24" s="73"/>
    </row>
    <row r="25" spans="1:9">
      <c r="A25" s="170" t="s">
        <v>90</v>
      </c>
      <c r="B25" s="169"/>
      <c r="C25" s="133"/>
      <c r="D25" s="166"/>
      <c r="E25" s="166"/>
      <c r="F25" s="133"/>
      <c r="G25" s="133"/>
      <c r="H25" s="167"/>
      <c r="I25" s="73"/>
    </row>
    <row r="26" spans="1:9">
      <c r="B26" s="6" t="s">
        <v>75</v>
      </c>
      <c r="C26" s="39" t="s">
        <v>76</v>
      </c>
      <c r="D26" s="39" t="s">
        <v>77</v>
      </c>
      <c r="E26" s="52" t="s">
        <v>78</v>
      </c>
      <c r="F26" s="6" t="s">
        <v>79</v>
      </c>
      <c r="G26" s="26" t="s">
        <v>25</v>
      </c>
      <c r="H26" s="43"/>
      <c r="I26" s="73"/>
    </row>
    <row r="27" spans="1:9">
      <c r="A27" s="170" t="s">
        <v>91</v>
      </c>
      <c r="B27" s="169"/>
      <c r="C27" s="133"/>
      <c r="D27" s="166"/>
      <c r="E27" s="166"/>
      <c r="F27" s="133"/>
      <c r="G27" s="133"/>
      <c r="H27" s="167"/>
      <c r="I27" s="73"/>
    </row>
    <row r="28" spans="1:9">
      <c r="B28" s="6" t="s">
        <v>75</v>
      </c>
      <c r="C28" s="58" t="s">
        <v>76</v>
      </c>
      <c r="D28" s="39" t="s">
        <v>77</v>
      </c>
      <c r="E28" s="52" t="s">
        <v>78</v>
      </c>
      <c r="F28" s="6" t="s">
        <v>79</v>
      </c>
      <c r="G28" s="26" t="s">
        <v>25</v>
      </c>
      <c r="H28" s="300"/>
      <c r="I28" s="73"/>
    </row>
    <row r="29" spans="1:9">
      <c r="A29" s="170" t="s">
        <v>92</v>
      </c>
      <c r="B29" s="171"/>
      <c r="C29" s="133"/>
      <c r="D29" s="166"/>
      <c r="E29" s="166"/>
      <c r="F29" s="133"/>
      <c r="G29" s="133"/>
      <c r="H29" s="167"/>
      <c r="I29" s="73"/>
    </row>
    <row r="30" spans="1:9">
      <c r="B30" s="6" t="s">
        <v>75</v>
      </c>
      <c r="C30" s="39" t="s">
        <v>76</v>
      </c>
      <c r="D30" s="39" t="s">
        <v>77</v>
      </c>
      <c r="E30" s="52" t="s">
        <v>78</v>
      </c>
      <c r="F30" s="6" t="s">
        <v>79</v>
      </c>
      <c r="G30" s="26" t="s">
        <v>25</v>
      </c>
      <c r="H30" s="300"/>
      <c r="I30" s="73"/>
    </row>
    <row r="31" spans="1:9">
      <c r="A31" s="170" t="s">
        <v>93</v>
      </c>
      <c r="B31" s="169"/>
      <c r="C31" s="133"/>
      <c r="D31" s="166"/>
      <c r="E31" s="166"/>
      <c r="F31" s="133"/>
      <c r="G31" s="133"/>
      <c r="H31" s="167"/>
      <c r="I31" s="73"/>
    </row>
    <row r="32" spans="1:9">
      <c r="B32" s="6" t="s">
        <v>75</v>
      </c>
      <c r="C32" s="39" t="s">
        <v>76</v>
      </c>
      <c r="D32" s="39" t="s">
        <v>77</v>
      </c>
      <c r="E32" s="52" t="s">
        <v>78</v>
      </c>
      <c r="F32" s="6" t="s">
        <v>79</v>
      </c>
      <c r="G32" s="26" t="s">
        <v>25</v>
      </c>
      <c r="H32" s="300"/>
      <c r="I32" s="73"/>
    </row>
    <row r="33" spans="1:9">
      <c r="B33" s="40" t="s">
        <v>94</v>
      </c>
      <c r="C33" s="39" t="s">
        <v>76</v>
      </c>
      <c r="D33" s="39" t="s">
        <v>77</v>
      </c>
      <c r="E33" s="52"/>
      <c r="F33" s="6" t="s">
        <v>79</v>
      </c>
      <c r="G33" s="40"/>
      <c r="H33" s="43"/>
      <c r="I33" s="73"/>
    </row>
    <row r="34" spans="1:9">
      <c r="A34" s="170" t="s">
        <v>95</v>
      </c>
      <c r="B34" s="169"/>
      <c r="C34" s="133"/>
      <c r="D34" s="166"/>
      <c r="E34" s="166"/>
      <c r="F34" s="133"/>
      <c r="G34" s="133"/>
      <c r="H34" s="167"/>
      <c r="I34" s="73"/>
    </row>
    <row r="35" spans="1:9">
      <c r="B35" s="6" t="s">
        <v>75</v>
      </c>
      <c r="C35" s="39" t="s">
        <v>76</v>
      </c>
      <c r="D35" s="39" t="s">
        <v>77</v>
      </c>
      <c r="E35" s="52" t="s">
        <v>78</v>
      </c>
      <c r="F35" s="6" t="s">
        <v>79</v>
      </c>
      <c r="G35" s="26" t="s">
        <v>25</v>
      </c>
      <c r="H35" s="43"/>
      <c r="I35" s="73"/>
    </row>
    <row r="36" spans="1:9">
      <c r="B36" s="40" t="s">
        <v>96</v>
      </c>
      <c r="C36" s="39" t="s">
        <v>76</v>
      </c>
      <c r="D36" s="39" t="s">
        <v>77</v>
      </c>
      <c r="E36" s="38"/>
      <c r="F36" s="6" t="s">
        <v>79</v>
      </c>
      <c r="G36" s="38"/>
      <c r="H36" s="38"/>
      <c r="I36" s="73"/>
    </row>
    <row r="37" spans="1:9">
      <c r="I37" s="73"/>
    </row>
    <row r="38" spans="1:9">
      <c r="I38" s="73"/>
    </row>
    <row r="39" spans="1:9">
      <c r="I39" s="73"/>
    </row>
  </sheetData>
  <sheetProtection algorithmName="SHA-512" hashValue="+LaBdWAV2RM+0QXINa0Lbuxfjq/sYaraJQrJrfDumQrgC9B2w6XNG0LTO5mZlkDOfRhWdKzpg9D/iZOwoTUX1g==" saltValue="8xmKR/7Cf37xbPYfpm+hnA==" spinCount="100000" sheet="1" objects="1" scenarios="1"/>
  <pageMargins left="0.70866141732283472" right="0.70866141732283472" top="0.74803149606299213" bottom="0.74803149606299213" header="0.31496062992125984" footer="0.31496062992125984"/>
  <pageSetup scale="54" orientation="landscape"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I35"/>
  <sheetViews>
    <sheetView tabSelected="1" zoomScale="80" zoomScaleNormal="80" workbookViewId="0">
      <selection activeCell="A25" sqref="A25"/>
    </sheetView>
  </sheetViews>
  <sheetFormatPr defaultRowHeight="12.5"/>
  <cols>
    <col min="1" max="1" width="66" bestFit="1" customWidth="1"/>
    <col min="2" max="2" width="43.7265625" bestFit="1" customWidth="1"/>
    <col min="3" max="3" width="10.54296875" customWidth="1"/>
    <col min="4" max="4" width="11" customWidth="1"/>
    <col min="5" max="5" width="52.26953125" customWidth="1"/>
    <col min="6" max="6" width="20.453125" bestFit="1" customWidth="1"/>
    <col min="7" max="7" width="10" customWidth="1"/>
    <col min="8" max="8" width="23.7265625" customWidth="1"/>
    <col min="9" max="9" width="38" customWidth="1"/>
  </cols>
  <sheetData>
    <row r="1" spans="1:9" ht="20">
      <c r="A1" s="9" t="s">
        <v>97</v>
      </c>
      <c r="B1" s="2"/>
      <c r="C1" s="2"/>
      <c r="D1" s="2"/>
      <c r="E1" s="3"/>
      <c r="F1" s="3"/>
      <c r="G1" s="3"/>
      <c r="H1" s="1"/>
      <c r="I1" s="1"/>
    </row>
    <row r="2" spans="1:9" ht="15.5">
      <c r="A2" s="254" t="s">
        <v>12</v>
      </c>
      <c r="B2" s="2"/>
      <c r="C2" s="2"/>
      <c r="D2" s="2"/>
      <c r="E2" s="3"/>
      <c r="F2" s="3"/>
      <c r="G2" s="3"/>
      <c r="H2" s="1"/>
      <c r="I2" s="1"/>
    </row>
    <row r="3" spans="1:9">
      <c r="A3" s="4"/>
      <c r="B3" s="1"/>
      <c r="C3" s="1"/>
      <c r="D3" s="1"/>
      <c r="E3" s="1"/>
      <c r="F3" s="1"/>
      <c r="G3" s="1"/>
      <c r="H3" s="1"/>
      <c r="I3" s="1"/>
    </row>
    <row r="4" spans="1:9" ht="46">
      <c r="A4" s="5" t="s">
        <v>13</v>
      </c>
      <c r="B4" s="5" t="s">
        <v>14</v>
      </c>
      <c r="C4" s="5" t="s">
        <v>15</v>
      </c>
      <c r="D4" s="5" t="s">
        <v>16</v>
      </c>
      <c r="E4" s="5" t="s">
        <v>17</v>
      </c>
      <c r="F4" s="5" t="s">
        <v>18</v>
      </c>
      <c r="G4" s="5" t="s">
        <v>19</v>
      </c>
      <c r="H4" s="85" t="s">
        <v>35</v>
      </c>
      <c r="I4" s="5" t="s">
        <v>98</v>
      </c>
    </row>
    <row r="5" spans="1:9">
      <c r="A5" s="111" t="s">
        <v>74</v>
      </c>
      <c r="B5" s="112"/>
      <c r="C5" s="112"/>
      <c r="D5" s="112"/>
      <c r="E5" s="112"/>
      <c r="F5" s="112"/>
      <c r="G5" s="112"/>
      <c r="H5" s="112"/>
      <c r="I5" s="112"/>
    </row>
    <row r="6" spans="1:9">
      <c r="A6" s="113" t="s">
        <v>99</v>
      </c>
      <c r="B6" s="114"/>
      <c r="C6" s="114"/>
      <c r="D6" s="114"/>
      <c r="E6" s="114"/>
      <c r="F6" s="114"/>
      <c r="G6" s="114"/>
      <c r="H6" s="114"/>
      <c r="I6" s="114"/>
    </row>
    <row r="7" spans="1:9" ht="34.5">
      <c r="A7" s="11"/>
      <c r="B7" s="26" t="s">
        <v>100</v>
      </c>
      <c r="C7" s="8" t="s">
        <v>76</v>
      </c>
      <c r="D7" s="8" t="s">
        <v>77</v>
      </c>
      <c r="E7" s="26" t="s">
        <v>101</v>
      </c>
      <c r="F7" s="27" t="s">
        <v>102</v>
      </c>
      <c r="G7" s="26" t="s">
        <v>103</v>
      </c>
      <c r="H7" s="6"/>
      <c r="I7" s="8"/>
    </row>
    <row r="8" spans="1:9" ht="34.5">
      <c r="A8" s="11"/>
      <c r="B8" s="26" t="s">
        <v>104</v>
      </c>
      <c r="C8" s="8" t="s">
        <v>76</v>
      </c>
      <c r="D8" s="8" t="s">
        <v>77</v>
      </c>
      <c r="E8" s="26" t="s">
        <v>105</v>
      </c>
      <c r="F8" s="27" t="s">
        <v>102</v>
      </c>
      <c r="G8" s="26" t="s">
        <v>103</v>
      </c>
      <c r="H8" s="6"/>
      <c r="I8" s="8"/>
    </row>
    <row r="9" spans="1:9" ht="17.5">
      <c r="A9" s="11"/>
      <c r="B9" s="26" t="s">
        <v>106</v>
      </c>
      <c r="C9" s="8" t="s">
        <v>76</v>
      </c>
      <c r="D9" s="8" t="s">
        <v>77</v>
      </c>
      <c r="E9" s="26" t="s">
        <v>107</v>
      </c>
      <c r="F9" s="26"/>
      <c r="G9" s="26" t="s">
        <v>45</v>
      </c>
      <c r="H9" s="6"/>
      <c r="I9" s="94" t="s">
        <v>41</v>
      </c>
    </row>
    <row r="10" spans="1:9">
      <c r="A10" s="115" t="s">
        <v>80</v>
      </c>
      <c r="B10" s="116"/>
      <c r="C10" s="117"/>
      <c r="D10" s="117"/>
      <c r="E10" s="116"/>
      <c r="F10" s="116"/>
      <c r="G10" s="116"/>
      <c r="H10" s="116"/>
      <c r="I10" s="116"/>
    </row>
    <row r="11" spans="1:9">
      <c r="A11" s="119" t="s">
        <v>81</v>
      </c>
      <c r="B11" s="120"/>
      <c r="C11" s="121"/>
      <c r="D11" s="121"/>
      <c r="E11" s="120"/>
      <c r="F11" s="120"/>
      <c r="G11" s="120"/>
      <c r="H11" s="120"/>
      <c r="I11" s="120"/>
    </row>
    <row r="12" spans="1:9" ht="17.5">
      <c r="A12" s="6"/>
      <c r="B12" s="174" t="s">
        <v>108</v>
      </c>
      <c r="C12" s="18" t="s">
        <v>76</v>
      </c>
      <c r="D12" s="18" t="s">
        <v>77</v>
      </c>
      <c r="E12" s="6"/>
      <c r="F12" s="6"/>
      <c r="G12" s="19" t="s">
        <v>45</v>
      </c>
      <c r="H12" s="6"/>
      <c r="I12" s="94" t="s">
        <v>41</v>
      </c>
    </row>
    <row r="13" spans="1:9" ht="17.5">
      <c r="A13" s="6"/>
      <c r="B13" s="301" t="s">
        <v>109</v>
      </c>
      <c r="C13" s="18"/>
      <c r="D13" s="18"/>
      <c r="E13" s="6"/>
      <c r="F13" s="6"/>
      <c r="G13" s="6"/>
      <c r="H13" s="6"/>
      <c r="I13" s="94" t="s">
        <v>41</v>
      </c>
    </row>
    <row r="14" spans="1:9">
      <c r="A14" s="123" t="s">
        <v>82</v>
      </c>
      <c r="B14" s="131"/>
      <c r="C14" s="131"/>
      <c r="D14" s="131"/>
      <c r="E14" s="131"/>
      <c r="F14" s="131"/>
      <c r="G14" s="131"/>
      <c r="H14" s="131"/>
      <c r="I14" s="131"/>
    </row>
    <row r="15" spans="1:9">
      <c r="A15" s="127" t="s">
        <v>81</v>
      </c>
      <c r="B15" s="132"/>
      <c r="C15" s="132"/>
      <c r="D15" s="132"/>
      <c r="E15" s="132"/>
      <c r="F15" s="132"/>
      <c r="G15" s="132"/>
      <c r="H15" s="132"/>
      <c r="I15" s="132"/>
    </row>
    <row r="16" spans="1:9" ht="17.5">
      <c r="A16" s="6"/>
      <c r="B16" s="174" t="s">
        <v>108</v>
      </c>
      <c r="C16" s="18" t="s">
        <v>76</v>
      </c>
      <c r="D16" s="18" t="s">
        <v>77</v>
      </c>
      <c r="E16" s="6"/>
      <c r="F16" s="6"/>
      <c r="G16" s="19" t="s">
        <v>45</v>
      </c>
      <c r="H16" s="6"/>
      <c r="I16" s="94" t="s">
        <v>41</v>
      </c>
    </row>
    <row r="17" spans="1:9" ht="17.5">
      <c r="A17" s="6"/>
      <c r="B17" s="301" t="s">
        <v>109</v>
      </c>
      <c r="C17" s="18"/>
      <c r="D17" s="18"/>
      <c r="E17" s="6"/>
      <c r="F17" s="6"/>
      <c r="G17" s="6"/>
      <c r="H17" s="6"/>
      <c r="I17" s="94" t="s">
        <v>41</v>
      </c>
    </row>
    <row r="18" spans="1:9" ht="13">
      <c r="A18" s="165" t="s">
        <v>83</v>
      </c>
      <c r="B18" s="136"/>
      <c r="C18" s="136"/>
      <c r="D18" s="136"/>
      <c r="E18" s="136"/>
      <c r="F18" s="136"/>
      <c r="G18" s="136"/>
      <c r="H18" s="136"/>
      <c r="I18" s="136"/>
    </row>
    <row r="19" spans="1:9" ht="17.5">
      <c r="A19" s="6"/>
      <c r="B19" s="174" t="s">
        <v>108</v>
      </c>
      <c r="C19" s="18" t="s">
        <v>76</v>
      </c>
      <c r="D19" s="18" t="s">
        <v>77</v>
      </c>
      <c r="E19" s="6"/>
      <c r="F19" s="6"/>
      <c r="G19" s="19" t="s">
        <v>45</v>
      </c>
      <c r="H19" s="6"/>
      <c r="I19" s="94" t="s">
        <v>41</v>
      </c>
    </row>
    <row r="20" spans="1:9" ht="17.5">
      <c r="A20" s="6"/>
      <c r="B20" s="301" t="s">
        <v>109</v>
      </c>
      <c r="C20" s="18"/>
      <c r="D20" s="18"/>
      <c r="E20" s="6"/>
      <c r="F20" s="6"/>
      <c r="G20" s="6"/>
      <c r="H20" s="6"/>
      <c r="I20" s="94" t="s">
        <v>41</v>
      </c>
    </row>
    <row r="21" spans="1:9" ht="13">
      <c r="A21" s="153" t="s">
        <v>85</v>
      </c>
      <c r="B21" s="143"/>
      <c r="C21" s="143"/>
      <c r="D21" s="143"/>
      <c r="E21" s="143"/>
      <c r="F21" s="143"/>
      <c r="G21" s="143"/>
      <c r="H21" s="143"/>
      <c r="I21" s="143"/>
    </row>
    <row r="22" spans="1:9" ht="17.5">
      <c r="A22" s="6"/>
      <c r="B22" s="174" t="s">
        <v>108</v>
      </c>
      <c r="C22" s="18" t="s">
        <v>76</v>
      </c>
      <c r="D22" s="18" t="s">
        <v>77</v>
      </c>
      <c r="E22" s="6"/>
      <c r="F22" s="6"/>
      <c r="G22" s="19" t="s">
        <v>45</v>
      </c>
      <c r="H22" s="6"/>
      <c r="I22" s="94" t="s">
        <v>41</v>
      </c>
    </row>
    <row r="23" spans="1:9" ht="17.5">
      <c r="A23" s="6"/>
      <c r="B23" s="301" t="s">
        <v>109</v>
      </c>
      <c r="C23" s="18"/>
      <c r="D23" s="18"/>
      <c r="E23" s="6"/>
      <c r="F23" s="6"/>
      <c r="G23" s="6"/>
      <c r="H23" s="6"/>
      <c r="I23" s="94" t="s">
        <v>41</v>
      </c>
    </row>
    <row r="24" spans="1:9" ht="13">
      <c r="A24" s="153" t="s">
        <v>86</v>
      </c>
      <c r="B24" s="143"/>
      <c r="C24" s="143"/>
      <c r="D24" s="143"/>
      <c r="E24" s="143"/>
      <c r="F24" s="143"/>
      <c r="G24" s="143"/>
      <c r="H24" s="143"/>
      <c r="I24" s="143"/>
    </row>
    <row r="25" spans="1:9" ht="17.5">
      <c r="A25" s="6"/>
      <c r="B25" s="174" t="s">
        <v>108</v>
      </c>
      <c r="C25" s="18" t="s">
        <v>76</v>
      </c>
      <c r="D25" s="18" t="s">
        <v>77</v>
      </c>
      <c r="E25" s="6"/>
      <c r="F25" s="6"/>
      <c r="G25" s="19" t="s">
        <v>45</v>
      </c>
      <c r="H25" s="6"/>
      <c r="I25" s="94" t="s">
        <v>41</v>
      </c>
    </row>
    <row r="26" spans="1:9" ht="17.5">
      <c r="A26" s="6"/>
      <c r="B26" s="301" t="s">
        <v>109</v>
      </c>
      <c r="C26" s="18"/>
      <c r="D26" s="18"/>
      <c r="E26" s="6"/>
      <c r="F26" s="6"/>
      <c r="G26" s="6"/>
      <c r="H26" s="6"/>
      <c r="I26" s="94" t="s">
        <v>41</v>
      </c>
    </row>
    <row r="27" spans="1:9">
      <c r="A27" s="164" t="s">
        <v>87</v>
      </c>
      <c r="B27" s="154"/>
      <c r="C27" s="154"/>
      <c r="D27" s="154"/>
      <c r="E27" s="154"/>
      <c r="F27" s="154"/>
      <c r="G27" s="154"/>
      <c r="H27" s="154"/>
      <c r="I27" s="154"/>
    </row>
    <row r="28" spans="1:9" ht="17.5">
      <c r="A28" s="6"/>
      <c r="B28" s="174" t="s">
        <v>108</v>
      </c>
      <c r="C28" s="18" t="s">
        <v>76</v>
      </c>
      <c r="D28" s="18" t="s">
        <v>77</v>
      </c>
      <c r="E28" s="6"/>
      <c r="F28" s="6"/>
      <c r="G28" s="19" t="s">
        <v>45</v>
      </c>
      <c r="H28" s="6"/>
      <c r="I28" s="94" t="s">
        <v>41</v>
      </c>
    </row>
    <row r="29" spans="1:9" ht="17.5">
      <c r="A29" s="6"/>
      <c r="B29" s="301" t="s">
        <v>109</v>
      </c>
      <c r="C29" s="18"/>
      <c r="D29" s="18"/>
      <c r="E29" s="6"/>
      <c r="F29" s="6"/>
      <c r="G29" s="6"/>
      <c r="H29" s="6"/>
      <c r="I29" s="94" t="s">
        <v>41</v>
      </c>
    </row>
    <row r="30" spans="1:9">
      <c r="A30" s="164" t="s">
        <v>88</v>
      </c>
      <c r="B30" s="154"/>
      <c r="C30" s="154"/>
      <c r="D30" s="154"/>
      <c r="E30" s="154"/>
      <c r="F30" s="154"/>
      <c r="G30" s="154"/>
      <c r="H30" s="154"/>
      <c r="I30" s="154"/>
    </row>
    <row r="31" spans="1:9" ht="17.5">
      <c r="A31" s="6"/>
      <c r="B31" s="174" t="s">
        <v>108</v>
      </c>
      <c r="C31" s="18" t="s">
        <v>76</v>
      </c>
      <c r="D31" s="18" t="s">
        <v>77</v>
      </c>
      <c r="E31" s="6"/>
      <c r="F31" s="6"/>
      <c r="G31" s="19" t="s">
        <v>45</v>
      </c>
      <c r="H31" s="6"/>
      <c r="I31" s="94" t="s">
        <v>41</v>
      </c>
    </row>
    <row r="32" spans="1:9" ht="17.5">
      <c r="A32" s="6"/>
      <c r="B32" s="301" t="s">
        <v>109</v>
      </c>
      <c r="C32" s="18"/>
      <c r="D32" s="18"/>
      <c r="E32" s="6"/>
      <c r="F32" s="6"/>
      <c r="G32" s="6"/>
      <c r="H32" s="6"/>
      <c r="I32" s="94" t="s">
        <v>41</v>
      </c>
    </row>
    <row r="33" spans="1:9">
      <c r="A33" s="170" t="s">
        <v>110</v>
      </c>
      <c r="B33" s="170"/>
      <c r="C33" s="170"/>
      <c r="D33" s="170"/>
      <c r="E33" s="170"/>
      <c r="F33" s="170"/>
      <c r="G33" s="170"/>
      <c r="H33" s="170"/>
      <c r="I33" s="170"/>
    </row>
    <row r="34" spans="1:9" ht="17.5">
      <c r="A34" s="6"/>
      <c r="B34" s="174" t="s">
        <v>108</v>
      </c>
      <c r="C34" s="18" t="s">
        <v>76</v>
      </c>
      <c r="D34" s="18" t="s">
        <v>77</v>
      </c>
      <c r="E34" s="6"/>
      <c r="F34" s="6"/>
      <c r="G34" s="19" t="s">
        <v>45</v>
      </c>
      <c r="H34" s="6"/>
      <c r="I34" s="94" t="s">
        <v>41</v>
      </c>
    </row>
    <row r="35" spans="1:9" ht="17.5">
      <c r="A35" s="6"/>
      <c r="B35" s="301" t="s">
        <v>109</v>
      </c>
      <c r="C35" s="18"/>
      <c r="D35" s="18"/>
      <c r="E35" s="6"/>
      <c r="F35" s="6"/>
      <c r="G35" s="6"/>
      <c r="H35" s="6"/>
      <c r="I35" s="94" t="s">
        <v>41</v>
      </c>
    </row>
  </sheetData>
  <sheetProtection algorithmName="SHA-512" hashValue="uOhbOeQ46WAarzDXakmObHqc6v1M9y6ig09A2/O/O++SuAgtjvHwwMvh6O5MiL/9QsMC87NByvuf4HOCSzUnlw==" saltValue="1ODJ3lSen5ORRnU5M+RHmQ==" spinCount="100000" sheet="1" objects="1" scenarios="1"/>
  <pageMargins left="0.70866141732283472" right="0.70866141732283472" top="0.74803149606299213" bottom="0.74803149606299213" header="0.31496062992125984" footer="0.31496062992125984"/>
  <pageSetup paperSize="9" scale="48" orientation="landscape"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FF66"/>
    <pageSetUpPr fitToPage="1"/>
  </sheetPr>
  <dimension ref="A1:I107"/>
  <sheetViews>
    <sheetView topLeftCell="A71" zoomScaleNormal="100" workbookViewId="0">
      <selection activeCell="B92" sqref="B92"/>
    </sheetView>
  </sheetViews>
  <sheetFormatPr defaultColWidth="9.26953125" defaultRowHeight="12.5"/>
  <cols>
    <col min="1" max="1" width="27.54296875" style="65" customWidth="1"/>
    <col min="2" max="2" width="22.26953125" style="65" customWidth="1"/>
    <col min="3" max="4" width="12.26953125" style="65" bestFit="1" customWidth="1"/>
    <col min="5" max="5" width="57.7265625" style="65" customWidth="1"/>
    <col min="6" max="6" width="32.26953125" style="65" customWidth="1"/>
    <col min="7" max="7" width="13.26953125" style="65" customWidth="1"/>
    <col min="8" max="8" width="16.7265625" style="65" customWidth="1"/>
    <col min="9" max="9" width="43" style="65" customWidth="1"/>
    <col min="10" max="16384" width="9.26953125" style="65"/>
  </cols>
  <sheetData>
    <row r="1" spans="1:9" ht="20">
      <c r="A1" s="9" t="s">
        <v>111</v>
      </c>
      <c r="B1" s="302"/>
      <c r="C1" s="302"/>
      <c r="D1" s="302"/>
      <c r="E1" s="1"/>
      <c r="F1" s="1"/>
      <c r="G1" s="1"/>
      <c r="H1" s="1"/>
      <c r="I1" s="1"/>
    </row>
    <row r="2" spans="1:9" ht="15.5">
      <c r="A2" s="254" t="s">
        <v>12</v>
      </c>
      <c r="B2" s="302"/>
      <c r="C2" s="302"/>
      <c r="D2" s="302"/>
      <c r="E2" s="1"/>
      <c r="F2" s="1"/>
      <c r="G2" s="1"/>
      <c r="H2" s="1"/>
      <c r="I2" s="1"/>
    </row>
    <row r="3" spans="1:9">
      <c r="A3" s="4"/>
      <c r="B3" s="1"/>
      <c r="C3" s="1"/>
      <c r="D3" s="1"/>
      <c r="E3" s="1"/>
      <c r="F3" s="1"/>
      <c r="G3" s="1"/>
      <c r="H3" s="1"/>
      <c r="I3" s="1"/>
    </row>
    <row r="4" spans="1:9" ht="39">
      <c r="A4" s="66" t="s">
        <v>13</v>
      </c>
      <c r="B4" s="66" t="s">
        <v>14</v>
      </c>
      <c r="C4" s="66" t="s">
        <v>15</v>
      </c>
      <c r="D4" s="66" t="s">
        <v>16</v>
      </c>
      <c r="E4" s="66" t="s">
        <v>17</v>
      </c>
      <c r="F4" s="66" t="s">
        <v>18</v>
      </c>
      <c r="G4" s="66" t="s">
        <v>19</v>
      </c>
      <c r="H4" s="66" t="s">
        <v>35</v>
      </c>
      <c r="I4" s="260" t="s">
        <v>98</v>
      </c>
    </row>
    <row r="5" spans="1:9" ht="26">
      <c r="A5" s="103" t="s">
        <v>112</v>
      </c>
      <c r="B5" s="303"/>
      <c r="C5" s="304"/>
      <c r="D5" s="304"/>
      <c r="E5" s="303"/>
      <c r="F5" s="303"/>
      <c r="G5" s="305"/>
      <c r="H5" s="306"/>
      <c r="I5" s="307"/>
    </row>
    <row r="6" spans="1:9" ht="13">
      <c r="A6" s="12"/>
      <c r="B6" s="173" t="s">
        <v>100</v>
      </c>
      <c r="C6" s="308" t="s">
        <v>76</v>
      </c>
      <c r="D6" s="308" t="s">
        <v>77</v>
      </c>
      <c r="E6" s="173" t="s">
        <v>101</v>
      </c>
      <c r="F6" s="174" t="s">
        <v>113</v>
      </c>
      <c r="G6" s="174" t="s">
        <v>103</v>
      </c>
      <c r="H6" s="6"/>
      <c r="I6" s="308"/>
    </row>
    <row r="7" spans="1:9" ht="25">
      <c r="A7" s="12"/>
      <c r="B7" s="173" t="s">
        <v>114</v>
      </c>
      <c r="C7" s="308" t="s">
        <v>76</v>
      </c>
      <c r="D7" s="308" t="s">
        <v>77</v>
      </c>
      <c r="E7" s="309" t="s">
        <v>115</v>
      </c>
      <c r="F7" s="174" t="s">
        <v>113</v>
      </c>
      <c r="G7" s="174" t="s">
        <v>103</v>
      </c>
      <c r="H7" s="6"/>
      <c r="I7" s="308"/>
    </row>
    <row r="8" spans="1:9" ht="13">
      <c r="A8" s="12"/>
      <c r="B8" s="173" t="s">
        <v>116</v>
      </c>
      <c r="C8" s="308" t="s">
        <v>76</v>
      </c>
      <c r="D8" s="308" t="s">
        <v>77</v>
      </c>
      <c r="E8" s="173" t="s">
        <v>117</v>
      </c>
      <c r="F8" s="174" t="s">
        <v>113</v>
      </c>
      <c r="G8" s="174" t="s">
        <v>103</v>
      </c>
      <c r="H8" s="6"/>
      <c r="I8" s="308"/>
    </row>
    <row r="9" spans="1:9" ht="13">
      <c r="B9" s="310" t="s">
        <v>118</v>
      </c>
      <c r="C9" s="104"/>
      <c r="D9" s="104"/>
      <c r="E9" s="303"/>
      <c r="F9" s="303"/>
      <c r="G9" s="305"/>
      <c r="H9" s="311"/>
      <c r="I9" s="312"/>
    </row>
    <row r="10" spans="1:9" ht="25">
      <c r="A10" s="12"/>
      <c r="B10" s="173" t="s">
        <v>119</v>
      </c>
      <c r="C10" s="308" t="s">
        <v>76</v>
      </c>
      <c r="D10" s="308" t="s">
        <v>77</v>
      </c>
      <c r="E10" s="173" t="s">
        <v>120</v>
      </c>
      <c r="F10" s="174"/>
      <c r="G10" s="174" t="s">
        <v>45</v>
      </c>
      <c r="H10" s="6"/>
      <c r="I10" s="94" t="s">
        <v>41</v>
      </c>
    </row>
    <row r="11" spans="1:9" ht="17.5">
      <c r="A11" s="67"/>
      <c r="B11" s="173" t="s">
        <v>121</v>
      </c>
      <c r="C11" s="308" t="s">
        <v>76</v>
      </c>
      <c r="D11" s="308" t="s">
        <v>77</v>
      </c>
      <c r="E11" s="173"/>
      <c r="F11" s="174" t="s">
        <v>122</v>
      </c>
      <c r="G11" s="174" t="s">
        <v>45</v>
      </c>
      <c r="H11" s="6"/>
      <c r="I11" s="94" t="s">
        <v>41</v>
      </c>
    </row>
    <row r="12" spans="1:9" ht="17.5">
      <c r="A12" s="12"/>
      <c r="B12" s="173" t="s">
        <v>123</v>
      </c>
      <c r="C12" s="308" t="s">
        <v>76</v>
      </c>
      <c r="D12" s="308" t="s">
        <v>77</v>
      </c>
      <c r="E12" s="173"/>
      <c r="F12" s="174" t="s">
        <v>122</v>
      </c>
      <c r="G12" s="174" t="s">
        <v>45</v>
      </c>
      <c r="H12" s="6"/>
      <c r="I12" s="94" t="s">
        <v>41</v>
      </c>
    </row>
    <row r="13" spans="1:9" ht="25">
      <c r="A13" s="12"/>
      <c r="B13" s="173" t="s">
        <v>124</v>
      </c>
      <c r="C13" s="308" t="s">
        <v>76</v>
      </c>
      <c r="D13" s="308" t="s">
        <v>77</v>
      </c>
      <c r="E13" s="173" t="s">
        <v>125</v>
      </c>
      <c r="F13" s="174" t="s">
        <v>122</v>
      </c>
      <c r="G13" s="174" t="s">
        <v>45</v>
      </c>
      <c r="H13" s="6"/>
      <c r="I13" s="94" t="s">
        <v>41</v>
      </c>
    </row>
    <row r="14" spans="1:9" ht="25">
      <c r="A14" s="12"/>
      <c r="B14" s="173" t="s">
        <v>126</v>
      </c>
      <c r="C14" s="308" t="s">
        <v>76</v>
      </c>
      <c r="D14" s="308" t="s">
        <v>77</v>
      </c>
      <c r="E14" s="313" t="s">
        <v>127</v>
      </c>
      <c r="F14" s="174"/>
      <c r="G14" s="174" t="s">
        <v>45</v>
      </c>
      <c r="H14" s="6"/>
      <c r="I14" s="94" t="s">
        <v>41</v>
      </c>
    </row>
    <row r="15" spans="1:9" ht="13">
      <c r="B15" s="310" t="s">
        <v>128</v>
      </c>
      <c r="C15" s="104"/>
      <c r="D15" s="104"/>
      <c r="E15" s="303"/>
      <c r="F15" s="303"/>
      <c r="G15" s="305"/>
      <c r="H15" s="311"/>
      <c r="I15" s="312"/>
    </row>
    <row r="16" spans="1:9" ht="17.5">
      <c r="A16" s="12"/>
      <c r="B16" s="173" t="s">
        <v>129</v>
      </c>
      <c r="C16" s="314" t="s">
        <v>76</v>
      </c>
      <c r="D16" s="314" t="s">
        <v>77</v>
      </c>
      <c r="E16" s="173" t="s">
        <v>130</v>
      </c>
      <c r="F16" s="174"/>
      <c r="G16" s="174" t="s">
        <v>45</v>
      </c>
      <c r="H16" s="6"/>
      <c r="I16" s="94" t="s">
        <v>41</v>
      </c>
    </row>
    <row r="17" spans="1:9" ht="17.5">
      <c r="A17" s="12"/>
      <c r="B17" s="173" t="s">
        <v>131</v>
      </c>
      <c r="C17" s="314" t="s">
        <v>76</v>
      </c>
      <c r="D17" s="314" t="s">
        <v>77</v>
      </c>
      <c r="E17" s="174"/>
      <c r="F17" s="174"/>
      <c r="G17" s="174" t="s">
        <v>45</v>
      </c>
      <c r="H17" s="6"/>
      <c r="I17" s="94" t="s">
        <v>41</v>
      </c>
    </row>
    <row r="18" spans="1:9" ht="13">
      <c r="A18" s="106" t="s">
        <v>132</v>
      </c>
      <c r="B18" s="303"/>
      <c r="C18" s="304"/>
      <c r="D18" s="304"/>
      <c r="E18" s="303"/>
      <c r="F18" s="303"/>
      <c r="G18" s="305"/>
      <c r="H18" s="311"/>
      <c r="I18" s="312"/>
    </row>
    <row r="19" spans="1:9" ht="13">
      <c r="A19" s="106" t="s">
        <v>133</v>
      </c>
      <c r="B19" s="107"/>
      <c r="C19" s="108"/>
      <c r="D19" s="108"/>
      <c r="E19" s="310"/>
      <c r="F19" s="310"/>
      <c r="G19" s="310"/>
      <c r="H19" s="315"/>
      <c r="I19" s="312"/>
    </row>
    <row r="20" spans="1:9" ht="25">
      <c r="A20" s="12"/>
      <c r="B20" s="173" t="s">
        <v>100</v>
      </c>
      <c r="C20" s="308" t="s">
        <v>76</v>
      </c>
      <c r="D20" s="308" t="s">
        <v>77</v>
      </c>
      <c r="E20" s="173"/>
      <c r="F20" s="174" t="s">
        <v>113</v>
      </c>
      <c r="G20" s="174" t="s">
        <v>134</v>
      </c>
      <c r="H20" s="6"/>
      <c r="I20" s="308"/>
    </row>
    <row r="21" spans="1:9" ht="25">
      <c r="A21" s="12"/>
      <c r="B21" s="173" t="s">
        <v>104</v>
      </c>
      <c r="C21" s="308" t="s">
        <v>76</v>
      </c>
      <c r="D21" s="308" t="s">
        <v>77</v>
      </c>
      <c r="E21" s="173"/>
      <c r="F21" s="174" t="s">
        <v>113</v>
      </c>
      <c r="G21" s="174" t="s">
        <v>134</v>
      </c>
      <c r="H21" s="6"/>
      <c r="I21" s="308"/>
    </row>
    <row r="22" spans="1:9" ht="25">
      <c r="A22" s="12"/>
      <c r="B22" s="173" t="s">
        <v>116</v>
      </c>
      <c r="C22" s="308" t="s">
        <v>76</v>
      </c>
      <c r="D22" s="308" t="s">
        <v>77</v>
      </c>
      <c r="E22" s="173"/>
      <c r="F22" s="174" t="s">
        <v>113</v>
      </c>
      <c r="G22" s="174" t="s">
        <v>134</v>
      </c>
      <c r="H22" s="6"/>
      <c r="I22" s="308"/>
    </row>
    <row r="23" spans="1:9" ht="25">
      <c r="A23" s="12"/>
      <c r="B23" s="316" t="s">
        <v>135</v>
      </c>
      <c r="C23" s="308" t="s">
        <v>76</v>
      </c>
      <c r="D23" s="308" t="s">
        <v>77</v>
      </c>
      <c r="E23" s="291"/>
      <c r="F23" s="174" t="s">
        <v>113</v>
      </c>
      <c r="G23" s="174" t="s">
        <v>134</v>
      </c>
      <c r="H23" s="6"/>
      <c r="I23" s="308"/>
    </row>
    <row r="24" spans="1:9" ht="25">
      <c r="A24" s="12"/>
      <c r="B24" s="317" t="s">
        <v>136</v>
      </c>
      <c r="C24" s="308" t="s">
        <v>76</v>
      </c>
      <c r="D24" s="308" t="s">
        <v>77</v>
      </c>
      <c r="E24" s="174"/>
      <c r="F24" s="174" t="s">
        <v>113</v>
      </c>
      <c r="G24" s="174" t="s">
        <v>134</v>
      </c>
      <c r="H24" s="6"/>
      <c r="I24" s="308"/>
    </row>
    <row r="25" spans="1:9" ht="26.25" customHeight="1">
      <c r="A25" s="106" t="s">
        <v>137</v>
      </c>
      <c r="B25" s="109"/>
      <c r="C25" s="108"/>
      <c r="D25" s="108"/>
      <c r="E25" s="310"/>
      <c r="F25" s="310"/>
      <c r="G25" s="310"/>
      <c r="H25" s="315"/>
      <c r="I25" s="312"/>
    </row>
    <row r="26" spans="1:9" ht="25">
      <c r="A26" s="12"/>
      <c r="B26" s="173" t="s">
        <v>100</v>
      </c>
      <c r="C26" s="308" t="s">
        <v>76</v>
      </c>
      <c r="D26" s="308" t="s">
        <v>77</v>
      </c>
      <c r="E26" s="173" t="s">
        <v>101</v>
      </c>
      <c r="F26" s="174" t="s">
        <v>113</v>
      </c>
      <c r="G26" s="174" t="s">
        <v>134</v>
      </c>
      <c r="H26" s="6"/>
      <c r="I26" s="308"/>
    </row>
    <row r="27" spans="1:9" ht="25">
      <c r="A27" s="12"/>
      <c r="B27" s="173" t="s">
        <v>104</v>
      </c>
      <c r="C27" s="308" t="s">
        <v>76</v>
      </c>
      <c r="D27" s="308" t="s">
        <v>77</v>
      </c>
      <c r="E27" s="173" t="s">
        <v>138</v>
      </c>
      <c r="F27" s="174" t="s">
        <v>113</v>
      </c>
      <c r="G27" s="174" t="s">
        <v>134</v>
      </c>
      <c r="H27" s="6"/>
      <c r="I27" s="308"/>
    </row>
    <row r="28" spans="1:9" ht="25">
      <c r="A28" s="12"/>
      <c r="B28" s="173" t="s">
        <v>116</v>
      </c>
      <c r="C28" s="308" t="s">
        <v>76</v>
      </c>
      <c r="D28" s="308" t="s">
        <v>77</v>
      </c>
      <c r="E28" s="173" t="s">
        <v>139</v>
      </c>
      <c r="F28" s="174" t="s">
        <v>113</v>
      </c>
      <c r="G28" s="174" t="s">
        <v>134</v>
      </c>
      <c r="H28" s="6"/>
      <c r="I28" s="308"/>
    </row>
    <row r="29" spans="1:9" ht="13">
      <c r="A29" s="106" t="s">
        <v>140</v>
      </c>
      <c r="B29" s="105"/>
      <c r="C29" s="104"/>
      <c r="D29" s="104"/>
      <c r="E29" s="303"/>
      <c r="F29" s="303"/>
      <c r="G29" s="305"/>
      <c r="H29" s="311"/>
      <c r="I29" s="312"/>
    </row>
    <row r="30" spans="1:9" ht="25">
      <c r="A30" s="12"/>
      <c r="B30" s="173" t="s">
        <v>100</v>
      </c>
      <c r="C30" s="308" t="s">
        <v>76</v>
      </c>
      <c r="D30" s="308" t="s">
        <v>77</v>
      </c>
      <c r="E30" s="173" t="s">
        <v>101</v>
      </c>
      <c r="F30" s="174" t="s">
        <v>113</v>
      </c>
      <c r="G30" s="174" t="s">
        <v>134</v>
      </c>
      <c r="H30" s="6"/>
      <c r="I30" s="308"/>
    </row>
    <row r="31" spans="1:9" ht="25">
      <c r="A31" s="12"/>
      <c r="B31" s="287" t="s">
        <v>104</v>
      </c>
      <c r="C31" s="308" t="s">
        <v>76</v>
      </c>
      <c r="D31" s="308" t="s">
        <v>77</v>
      </c>
      <c r="E31" s="174" t="s">
        <v>141</v>
      </c>
      <c r="F31" s="174" t="s">
        <v>113</v>
      </c>
      <c r="G31" s="174" t="s">
        <v>134</v>
      </c>
      <c r="H31" s="6"/>
      <c r="I31" s="308"/>
    </row>
    <row r="32" spans="1:9" ht="25">
      <c r="A32" s="12"/>
      <c r="B32" s="173" t="s">
        <v>142</v>
      </c>
      <c r="C32" s="308" t="s">
        <v>76</v>
      </c>
      <c r="D32" s="308" t="s">
        <v>77</v>
      </c>
      <c r="E32" s="173" t="s">
        <v>143</v>
      </c>
      <c r="F32" s="174" t="s">
        <v>113</v>
      </c>
      <c r="G32" s="174" t="s">
        <v>134</v>
      </c>
      <c r="H32" s="6"/>
      <c r="I32" s="308"/>
    </row>
    <row r="33" spans="1:9" ht="27" customHeight="1">
      <c r="A33" s="106" t="s">
        <v>144</v>
      </c>
      <c r="B33" s="105"/>
      <c r="C33" s="104"/>
      <c r="D33" s="104"/>
      <c r="E33" s="303"/>
      <c r="F33" s="303"/>
      <c r="G33" s="305"/>
      <c r="H33" s="311"/>
      <c r="I33" s="312"/>
    </row>
    <row r="34" spans="1:9" ht="25">
      <c r="A34" s="12"/>
      <c r="B34" s="173" t="s">
        <v>100</v>
      </c>
      <c r="C34" s="308" t="s">
        <v>76</v>
      </c>
      <c r="D34" s="308" t="s">
        <v>77</v>
      </c>
      <c r="E34" s="173" t="s">
        <v>101</v>
      </c>
      <c r="F34" s="174" t="s">
        <v>113</v>
      </c>
      <c r="G34" s="174" t="s">
        <v>134</v>
      </c>
      <c r="H34" s="6"/>
      <c r="I34" s="308"/>
    </row>
    <row r="35" spans="1:9" ht="25">
      <c r="A35" s="12"/>
      <c r="B35" s="173" t="s">
        <v>104</v>
      </c>
      <c r="C35" s="308" t="s">
        <v>76</v>
      </c>
      <c r="D35" s="308" t="s">
        <v>77</v>
      </c>
      <c r="E35" s="173" t="s">
        <v>145</v>
      </c>
      <c r="F35" s="174" t="s">
        <v>113</v>
      </c>
      <c r="G35" s="174" t="s">
        <v>134</v>
      </c>
      <c r="H35" s="6"/>
      <c r="I35" s="308"/>
    </row>
    <row r="36" spans="1:9" ht="25">
      <c r="A36" s="12"/>
      <c r="B36" s="173" t="s">
        <v>142</v>
      </c>
      <c r="C36" s="308" t="s">
        <v>76</v>
      </c>
      <c r="D36" s="308" t="s">
        <v>77</v>
      </c>
      <c r="E36" s="173" t="s">
        <v>146</v>
      </c>
      <c r="F36" s="174" t="s">
        <v>113</v>
      </c>
      <c r="G36" s="174" t="s">
        <v>134</v>
      </c>
      <c r="H36" s="6"/>
      <c r="I36" s="308"/>
    </row>
    <row r="37" spans="1:9" ht="17.25" customHeight="1">
      <c r="B37" s="310" t="s">
        <v>147</v>
      </c>
      <c r="C37" s="104"/>
      <c r="D37" s="104"/>
      <c r="E37" s="303"/>
      <c r="F37" s="303"/>
      <c r="G37" s="305"/>
      <c r="H37" s="311"/>
      <c r="I37" s="312"/>
    </row>
    <row r="38" spans="1:9" ht="25">
      <c r="A38" s="12"/>
      <c r="B38" s="173" t="s">
        <v>119</v>
      </c>
      <c r="C38" s="308" t="s">
        <v>76</v>
      </c>
      <c r="D38" s="308" t="s">
        <v>77</v>
      </c>
      <c r="E38" s="173" t="s">
        <v>120</v>
      </c>
      <c r="F38" s="174"/>
      <c r="G38" s="174" t="s">
        <v>45</v>
      </c>
      <c r="H38" s="6"/>
      <c r="I38" s="94" t="s">
        <v>41</v>
      </c>
    </row>
    <row r="39" spans="1:9" ht="17.5">
      <c r="A39" s="67"/>
      <c r="B39" s="173" t="s">
        <v>121</v>
      </c>
      <c r="C39" s="308" t="s">
        <v>76</v>
      </c>
      <c r="D39" s="308" t="s">
        <v>77</v>
      </c>
      <c r="E39" s="173"/>
      <c r="F39" s="174" t="s">
        <v>122</v>
      </c>
      <c r="G39" s="174" t="s">
        <v>45</v>
      </c>
      <c r="H39" s="6"/>
      <c r="I39" s="94" t="s">
        <v>41</v>
      </c>
    </row>
    <row r="40" spans="1:9" ht="17.5">
      <c r="A40" s="12"/>
      <c r="B40" s="173" t="s">
        <v>123</v>
      </c>
      <c r="C40" s="308" t="s">
        <v>76</v>
      </c>
      <c r="D40" s="308" t="s">
        <v>77</v>
      </c>
      <c r="E40" s="173"/>
      <c r="F40" s="174" t="s">
        <v>122</v>
      </c>
      <c r="G40" s="174" t="s">
        <v>45</v>
      </c>
      <c r="H40" s="6"/>
      <c r="I40" s="94" t="s">
        <v>41</v>
      </c>
    </row>
    <row r="41" spans="1:9" ht="28" customHeight="1">
      <c r="A41" s="12"/>
      <c r="B41" s="173" t="s">
        <v>124</v>
      </c>
      <c r="C41" s="308" t="s">
        <v>76</v>
      </c>
      <c r="D41" s="308" t="s">
        <v>77</v>
      </c>
      <c r="E41" s="173" t="s">
        <v>125</v>
      </c>
      <c r="F41" s="174" t="s">
        <v>122</v>
      </c>
      <c r="G41" s="174" t="s">
        <v>45</v>
      </c>
      <c r="H41" s="6"/>
      <c r="I41" s="94" t="s">
        <v>41</v>
      </c>
    </row>
    <row r="42" spans="1:9" ht="17.5">
      <c r="A42" s="12"/>
      <c r="B42" s="173" t="s">
        <v>126</v>
      </c>
      <c r="C42" s="308" t="s">
        <v>76</v>
      </c>
      <c r="D42" s="308" t="s">
        <v>77</v>
      </c>
      <c r="E42" s="313"/>
      <c r="F42" s="174"/>
      <c r="G42" s="174" t="s">
        <v>45</v>
      </c>
      <c r="H42" s="6"/>
      <c r="I42" s="94" t="s">
        <v>41</v>
      </c>
    </row>
    <row r="43" spans="1:9" ht="50">
      <c r="A43" s="12"/>
      <c r="B43" s="173" t="s">
        <v>148</v>
      </c>
      <c r="C43" s="308" t="s">
        <v>76</v>
      </c>
      <c r="D43" s="308" t="s">
        <v>77</v>
      </c>
      <c r="E43" s="318" t="s">
        <v>149</v>
      </c>
      <c r="F43" s="174"/>
      <c r="G43" s="174" t="s">
        <v>45</v>
      </c>
      <c r="H43" s="6"/>
      <c r="I43" s="94" t="s">
        <v>41</v>
      </c>
    </row>
    <row r="44" spans="1:9" ht="13">
      <c r="B44" s="310" t="s">
        <v>150</v>
      </c>
      <c r="C44" s="104"/>
      <c r="D44" s="104"/>
      <c r="E44" s="303"/>
      <c r="F44" s="303"/>
      <c r="G44" s="305"/>
      <c r="H44" s="311"/>
      <c r="I44" s="312"/>
    </row>
    <row r="45" spans="1:9" ht="17.5">
      <c r="A45" s="12"/>
      <c r="B45" s="287" t="s">
        <v>131</v>
      </c>
      <c r="C45" s="308" t="s">
        <v>76</v>
      </c>
      <c r="D45" s="308" t="s">
        <v>77</v>
      </c>
      <c r="E45" s="174"/>
      <c r="F45" s="174"/>
      <c r="G45" s="174" t="s">
        <v>45</v>
      </c>
      <c r="H45" s="6"/>
      <c r="I45" s="94" t="s">
        <v>41</v>
      </c>
    </row>
    <row r="46" spans="1:9" ht="25">
      <c r="A46" s="12"/>
      <c r="B46" s="173" t="s">
        <v>151</v>
      </c>
      <c r="C46" s="308" t="s">
        <v>76</v>
      </c>
      <c r="D46" s="308" t="s">
        <v>77</v>
      </c>
      <c r="E46" s="173"/>
      <c r="F46" s="174" t="s">
        <v>113</v>
      </c>
      <c r="G46" s="174" t="s">
        <v>103</v>
      </c>
      <c r="H46" s="6"/>
      <c r="I46" s="308"/>
    </row>
    <row r="47" spans="1:9" ht="30.75" customHeight="1">
      <c r="A47" s="106" t="s">
        <v>152</v>
      </c>
      <c r="B47" s="303"/>
      <c r="C47" s="304"/>
      <c r="D47" s="304"/>
      <c r="E47" s="303"/>
      <c r="F47" s="303"/>
      <c r="G47" s="305"/>
      <c r="H47" s="311"/>
      <c r="I47" s="312"/>
    </row>
    <row r="48" spans="1:9" ht="25">
      <c r="A48" s="12"/>
      <c r="B48" s="173"/>
      <c r="C48" s="308"/>
      <c r="D48" s="308"/>
      <c r="E48" s="173"/>
      <c r="F48" s="174" t="s">
        <v>113</v>
      </c>
      <c r="G48" s="174" t="s">
        <v>134</v>
      </c>
      <c r="H48" s="6"/>
      <c r="I48" s="308"/>
    </row>
    <row r="49" spans="1:9" ht="65.5" customHeight="1">
      <c r="A49" s="12"/>
      <c r="B49" s="173" t="s">
        <v>153</v>
      </c>
      <c r="C49" s="308" t="s">
        <v>76</v>
      </c>
      <c r="D49" s="308" t="s">
        <v>77</v>
      </c>
      <c r="E49" s="173" t="s">
        <v>154</v>
      </c>
      <c r="F49" s="174" t="s">
        <v>113</v>
      </c>
      <c r="G49" s="174" t="s">
        <v>103</v>
      </c>
      <c r="H49" s="6"/>
      <c r="I49" s="308"/>
    </row>
    <row r="50" spans="1:9" ht="25">
      <c r="A50" s="12"/>
      <c r="B50" s="173" t="s">
        <v>155</v>
      </c>
      <c r="C50" s="308" t="s">
        <v>76</v>
      </c>
      <c r="D50" s="308" t="s">
        <v>77</v>
      </c>
      <c r="E50" s="173"/>
      <c r="F50" s="174" t="s">
        <v>113</v>
      </c>
      <c r="G50" s="174" t="s">
        <v>134</v>
      </c>
      <c r="H50" s="6"/>
      <c r="I50" s="308"/>
    </row>
    <row r="51" spans="1:9" ht="13">
      <c r="A51" s="12"/>
      <c r="B51" s="173" t="s">
        <v>156</v>
      </c>
      <c r="C51" s="308" t="s">
        <v>76</v>
      </c>
      <c r="D51" s="308" t="s">
        <v>77</v>
      </c>
      <c r="E51" s="173" t="s">
        <v>157</v>
      </c>
      <c r="F51" s="174" t="s">
        <v>113</v>
      </c>
      <c r="G51" s="174" t="s">
        <v>103</v>
      </c>
      <c r="H51" s="6"/>
      <c r="I51" s="308"/>
    </row>
    <row r="52" spans="1:9" ht="13">
      <c r="A52" s="12"/>
      <c r="B52" s="173" t="s">
        <v>158</v>
      </c>
      <c r="C52" s="308" t="s">
        <v>76</v>
      </c>
      <c r="D52" s="308" t="s">
        <v>77</v>
      </c>
      <c r="E52" s="173" t="s">
        <v>159</v>
      </c>
      <c r="F52" s="174" t="s">
        <v>113</v>
      </c>
      <c r="G52" s="174" t="s">
        <v>103</v>
      </c>
      <c r="H52" s="6"/>
      <c r="I52" s="308"/>
    </row>
    <row r="53" spans="1:9" ht="13">
      <c r="A53" s="12"/>
      <c r="B53" s="173" t="s">
        <v>160</v>
      </c>
      <c r="C53" s="308" t="s">
        <v>76</v>
      </c>
      <c r="D53" s="308" t="s">
        <v>77</v>
      </c>
      <c r="E53" s="173" t="s">
        <v>157</v>
      </c>
      <c r="F53" s="174" t="s">
        <v>113</v>
      </c>
      <c r="G53" s="174" t="s">
        <v>103</v>
      </c>
      <c r="H53" s="6"/>
      <c r="I53" s="308"/>
    </row>
    <row r="54" spans="1:9" ht="13">
      <c r="A54" s="12"/>
      <c r="B54" s="173" t="s">
        <v>161</v>
      </c>
      <c r="C54" s="308" t="s">
        <v>76</v>
      </c>
      <c r="D54" s="308" t="s">
        <v>77</v>
      </c>
      <c r="E54" s="173" t="s">
        <v>159</v>
      </c>
      <c r="F54" s="174" t="s">
        <v>113</v>
      </c>
      <c r="G54" s="174" t="s">
        <v>103</v>
      </c>
      <c r="H54" s="6"/>
      <c r="I54" s="308"/>
    </row>
    <row r="55" spans="1:9" ht="13">
      <c r="A55" s="12"/>
      <c r="B55" s="173" t="s">
        <v>162</v>
      </c>
      <c r="C55" s="308" t="s">
        <v>76</v>
      </c>
      <c r="D55" s="308" t="s">
        <v>77</v>
      </c>
      <c r="E55" s="173" t="s">
        <v>157</v>
      </c>
      <c r="F55" s="174" t="s">
        <v>113</v>
      </c>
      <c r="G55" s="174" t="s">
        <v>103</v>
      </c>
      <c r="H55" s="6"/>
      <c r="I55" s="308"/>
    </row>
    <row r="56" spans="1:9" ht="13">
      <c r="A56" s="12"/>
      <c r="B56" s="173" t="s">
        <v>163</v>
      </c>
      <c r="C56" s="308" t="s">
        <v>76</v>
      </c>
      <c r="D56" s="308" t="s">
        <v>77</v>
      </c>
      <c r="E56" s="173" t="s">
        <v>164</v>
      </c>
      <c r="F56" s="174" t="s">
        <v>113</v>
      </c>
      <c r="G56" s="174" t="s">
        <v>103</v>
      </c>
      <c r="H56" s="6"/>
      <c r="I56" s="308"/>
    </row>
    <row r="57" spans="1:9" ht="13">
      <c r="A57" s="12"/>
      <c r="B57" s="173" t="s">
        <v>165</v>
      </c>
      <c r="C57" s="308" t="s">
        <v>76</v>
      </c>
      <c r="D57" s="308" t="s">
        <v>77</v>
      </c>
      <c r="E57" s="173" t="s">
        <v>157</v>
      </c>
      <c r="F57" s="174" t="s">
        <v>113</v>
      </c>
      <c r="G57" s="174" t="s">
        <v>103</v>
      </c>
      <c r="H57" s="6"/>
      <c r="I57" s="308"/>
    </row>
    <row r="58" spans="1:9" ht="25">
      <c r="A58" s="12"/>
      <c r="B58" s="173" t="s">
        <v>166</v>
      </c>
      <c r="C58" s="308" t="s">
        <v>76</v>
      </c>
      <c r="D58" s="308" t="s">
        <v>77</v>
      </c>
      <c r="E58" s="173" t="s">
        <v>167</v>
      </c>
      <c r="F58" s="174" t="s">
        <v>122</v>
      </c>
      <c r="G58" s="174" t="s">
        <v>45</v>
      </c>
      <c r="H58" s="6"/>
      <c r="I58" s="94" t="s">
        <v>41</v>
      </c>
    </row>
    <row r="59" spans="1:9" ht="16" customHeight="1">
      <c r="A59" s="12"/>
      <c r="B59" s="173" t="s">
        <v>168</v>
      </c>
      <c r="C59" s="308" t="s">
        <v>76</v>
      </c>
      <c r="D59" s="308" t="s">
        <v>77</v>
      </c>
      <c r="E59" s="173" t="s">
        <v>169</v>
      </c>
      <c r="F59" s="174"/>
      <c r="G59" s="174" t="s">
        <v>103</v>
      </c>
      <c r="H59" s="6"/>
      <c r="I59" s="308"/>
    </row>
    <row r="60" spans="1:9" ht="37.5">
      <c r="A60" s="6"/>
      <c r="B60" s="173" t="s">
        <v>170</v>
      </c>
      <c r="C60" s="308" t="s">
        <v>76</v>
      </c>
      <c r="D60" s="308" t="s">
        <v>77</v>
      </c>
      <c r="E60" s="173" t="s">
        <v>171</v>
      </c>
      <c r="F60" s="174"/>
      <c r="G60" s="174" t="s">
        <v>45</v>
      </c>
      <c r="H60" s="6"/>
      <c r="I60" s="94" t="s">
        <v>41</v>
      </c>
    </row>
    <row r="61" spans="1:9" ht="17.5">
      <c r="A61" s="12"/>
      <c r="B61" s="291" t="s">
        <v>172</v>
      </c>
      <c r="C61" s="308" t="s">
        <v>76</v>
      </c>
      <c r="D61" s="308" t="s">
        <v>77</v>
      </c>
      <c r="E61" s="245"/>
      <c r="F61" s="174"/>
      <c r="G61" s="174" t="s">
        <v>45</v>
      </c>
      <c r="H61" s="6"/>
      <c r="I61" s="94" t="s">
        <v>41</v>
      </c>
    </row>
    <row r="62" spans="1:9" ht="17.5">
      <c r="A62" s="12"/>
      <c r="B62" s="173" t="s">
        <v>173</v>
      </c>
      <c r="C62" s="308" t="s">
        <v>76</v>
      </c>
      <c r="D62" s="308" t="s">
        <v>77</v>
      </c>
      <c r="E62" s="174" t="s">
        <v>174</v>
      </c>
      <c r="F62" s="174"/>
      <c r="G62" s="174" t="s">
        <v>45</v>
      </c>
      <c r="H62" s="6"/>
      <c r="I62" s="94" t="s">
        <v>41</v>
      </c>
    </row>
    <row r="63" spans="1:9" ht="17.5">
      <c r="A63" s="12"/>
      <c r="B63" s="173" t="s">
        <v>175</v>
      </c>
      <c r="C63" s="308" t="s">
        <v>76</v>
      </c>
      <c r="D63" s="308" t="s">
        <v>77</v>
      </c>
      <c r="E63" s="173" t="s">
        <v>176</v>
      </c>
      <c r="F63" s="174" t="s">
        <v>113</v>
      </c>
      <c r="G63" s="174" t="s">
        <v>45</v>
      </c>
      <c r="H63" s="6"/>
      <c r="I63" s="94" t="s">
        <v>41</v>
      </c>
    </row>
    <row r="64" spans="1:9" ht="13">
      <c r="B64" s="310" t="s">
        <v>147</v>
      </c>
      <c r="C64" s="104"/>
      <c r="D64" s="104"/>
      <c r="E64" s="303"/>
      <c r="F64" s="303"/>
      <c r="G64" s="305"/>
      <c r="H64" s="311"/>
      <c r="I64" s="312"/>
    </row>
    <row r="65" spans="1:9" ht="25">
      <c r="A65" s="12"/>
      <c r="B65" s="173" t="s">
        <v>119</v>
      </c>
      <c r="C65" s="308" t="s">
        <v>76</v>
      </c>
      <c r="D65" s="308" t="s">
        <v>77</v>
      </c>
      <c r="E65" s="173" t="s">
        <v>120</v>
      </c>
      <c r="F65" s="174"/>
      <c r="G65" s="174" t="s">
        <v>45</v>
      </c>
      <c r="H65" s="6"/>
      <c r="I65" s="94" t="s">
        <v>41</v>
      </c>
    </row>
    <row r="66" spans="1:9" ht="17.5">
      <c r="A66" s="67"/>
      <c r="B66" s="173" t="s">
        <v>121</v>
      </c>
      <c r="C66" s="308" t="s">
        <v>76</v>
      </c>
      <c r="D66" s="308" t="s">
        <v>77</v>
      </c>
      <c r="E66" s="173"/>
      <c r="F66" s="174" t="s">
        <v>122</v>
      </c>
      <c r="G66" s="174" t="s">
        <v>45</v>
      </c>
      <c r="H66" s="6"/>
      <c r="I66" s="94" t="s">
        <v>41</v>
      </c>
    </row>
    <row r="67" spans="1:9" ht="17.5">
      <c r="A67" s="12"/>
      <c r="B67" s="173" t="s">
        <v>123</v>
      </c>
      <c r="C67" s="308" t="s">
        <v>76</v>
      </c>
      <c r="D67" s="308" t="s">
        <v>77</v>
      </c>
      <c r="E67" s="173"/>
      <c r="F67" s="174" t="s">
        <v>122</v>
      </c>
      <c r="G67" s="174" t="s">
        <v>45</v>
      </c>
      <c r="H67" s="6"/>
      <c r="I67" s="94" t="s">
        <v>41</v>
      </c>
    </row>
    <row r="68" spans="1:9" ht="28" customHeight="1">
      <c r="A68" s="12"/>
      <c r="B68" s="173" t="s">
        <v>124</v>
      </c>
      <c r="C68" s="308" t="s">
        <v>76</v>
      </c>
      <c r="D68" s="308" t="s">
        <v>77</v>
      </c>
      <c r="E68" s="173" t="s">
        <v>125</v>
      </c>
      <c r="F68" s="174" t="s">
        <v>122</v>
      </c>
      <c r="G68" s="174" t="s">
        <v>45</v>
      </c>
      <c r="H68" s="6"/>
      <c r="I68" s="94" t="s">
        <v>41</v>
      </c>
    </row>
    <row r="69" spans="1:9" ht="17.5">
      <c r="A69" s="12"/>
      <c r="B69" s="173" t="s">
        <v>126</v>
      </c>
      <c r="C69" s="308" t="s">
        <v>76</v>
      </c>
      <c r="D69" s="308" t="s">
        <v>77</v>
      </c>
      <c r="E69" s="313"/>
      <c r="F69" s="174"/>
      <c r="G69" s="174" t="s">
        <v>45</v>
      </c>
      <c r="H69" s="6"/>
      <c r="I69" s="94" t="s">
        <v>41</v>
      </c>
    </row>
    <row r="70" spans="1:9" ht="50">
      <c r="A70" s="12"/>
      <c r="B70" s="173" t="s">
        <v>148</v>
      </c>
      <c r="C70" s="308" t="s">
        <v>76</v>
      </c>
      <c r="D70" s="308" t="s">
        <v>77</v>
      </c>
      <c r="E70" s="318" t="s">
        <v>177</v>
      </c>
      <c r="F70" s="174"/>
      <c r="G70" s="174" t="s">
        <v>45</v>
      </c>
      <c r="H70" s="6"/>
      <c r="I70" s="94" t="s">
        <v>41</v>
      </c>
    </row>
    <row r="71" spans="1:9" ht="13">
      <c r="B71" s="310" t="s">
        <v>150</v>
      </c>
      <c r="C71" s="104"/>
      <c r="D71" s="104"/>
      <c r="E71" s="303"/>
      <c r="F71" s="303"/>
      <c r="G71" s="305"/>
      <c r="H71" s="311"/>
      <c r="I71" s="312"/>
    </row>
    <row r="72" spans="1:9" ht="17.5">
      <c r="A72" s="12"/>
      <c r="B72" s="173" t="s">
        <v>131</v>
      </c>
      <c r="C72" s="308" t="s">
        <v>76</v>
      </c>
      <c r="D72" s="308" t="s">
        <v>77</v>
      </c>
      <c r="E72" s="174"/>
      <c r="F72" s="174"/>
      <c r="G72" s="174" t="s">
        <v>45</v>
      </c>
      <c r="H72" s="6"/>
      <c r="I72" s="94" t="s">
        <v>41</v>
      </c>
    </row>
    <row r="73" spans="1:9" ht="17.5">
      <c r="A73" s="12"/>
      <c r="B73" s="173" t="s">
        <v>178</v>
      </c>
      <c r="C73" s="308" t="s">
        <v>76</v>
      </c>
      <c r="D73" s="308" t="s">
        <v>77</v>
      </c>
      <c r="E73" s="173"/>
      <c r="F73" s="174"/>
      <c r="G73" s="174" t="s">
        <v>45</v>
      </c>
      <c r="H73" s="6"/>
      <c r="I73" s="94" t="s">
        <v>41</v>
      </c>
    </row>
    <row r="74" spans="1:9" ht="17.5">
      <c r="A74" s="12"/>
      <c r="B74" s="173" t="s">
        <v>179</v>
      </c>
      <c r="C74" s="308" t="s">
        <v>76</v>
      </c>
      <c r="D74" s="308" t="s">
        <v>77</v>
      </c>
      <c r="E74" s="173"/>
      <c r="F74" s="174"/>
      <c r="G74" s="174" t="s">
        <v>45</v>
      </c>
      <c r="H74" s="6"/>
      <c r="I74" s="94" t="s">
        <v>41</v>
      </c>
    </row>
    <row r="75" spans="1:9" ht="25">
      <c r="A75" s="12"/>
      <c r="B75" s="173" t="s">
        <v>180</v>
      </c>
      <c r="C75" s="308" t="s">
        <v>76</v>
      </c>
      <c r="D75" s="308" t="s">
        <v>77</v>
      </c>
      <c r="E75" s="174"/>
      <c r="F75" s="174"/>
      <c r="G75" s="174" t="s">
        <v>45</v>
      </c>
      <c r="H75" s="6"/>
      <c r="I75" s="94" t="s">
        <v>41</v>
      </c>
    </row>
    <row r="76" spans="1:9" ht="13">
      <c r="A76" s="106" t="s">
        <v>181</v>
      </c>
      <c r="B76" s="303"/>
      <c r="C76" s="304"/>
      <c r="D76" s="304"/>
      <c r="E76" s="303"/>
      <c r="F76" s="303"/>
      <c r="G76" s="305"/>
      <c r="H76" s="311"/>
      <c r="I76" s="312"/>
    </row>
    <row r="77" spans="1:9" ht="13">
      <c r="A77" s="12"/>
      <c r="B77" s="173" t="s">
        <v>100</v>
      </c>
      <c r="C77" s="308" t="s">
        <v>76</v>
      </c>
      <c r="D77" s="308" t="s">
        <v>77</v>
      </c>
      <c r="E77" s="173" t="s">
        <v>101</v>
      </c>
      <c r="F77" s="174" t="s">
        <v>113</v>
      </c>
      <c r="G77" s="174" t="s">
        <v>103</v>
      </c>
      <c r="H77" s="6"/>
      <c r="I77" s="308"/>
    </row>
    <row r="78" spans="1:9" ht="37.5">
      <c r="A78" s="12"/>
      <c r="B78" s="173" t="s">
        <v>114</v>
      </c>
      <c r="C78" s="308" t="s">
        <v>76</v>
      </c>
      <c r="D78" s="308" t="s">
        <v>77</v>
      </c>
      <c r="E78" s="173" t="s">
        <v>182</v>
      </c>
      <c r="F78" s="174" t="s">
        <v>113</v>
      </c>
      <c r="G78" s="174" t="s">
        <v>103</v>
      </c>
      <c r="H78" s="6"/>
      <c r="I78" s="308"/>
    </row>
    <row r="79" spans="1:9" ht="13">
      <c r="A79" s="12"/>
      <c r="B79" s="173" t="s">
        <v>163</v>
      </c>
      <c r="C79" s="308" t="s">
        <v>76</v>
      </c>
      <c r="D79" s="308" t="s">
        <v>77</v>
      </c>
      <c r="E79" s="173" t="s">
        <v>183</v>
      </c>
      <c r="F79" s="174" t="s">
        <v>113</v>
      </c>
      <c r="G79" s="174" t="s">
        <v>103</v>
      </c>
      <c r="H79" s="6"/>
      <c r="I79" s="308"/>
    </row>
    <row r="80" spans="1:9" ht="13">
      <c r="B80" s="310" t="s">
        <v>147</v>
      </c>
      <c r="C80" s="104"/>
      <c r="D80" s="104"/>
      <c r="E80" s="303"/>
      <c r="F80" s="303"/>
      <c r="G80" s="305"/>
      <c r="H80" s="311"/>
      <c r="I80" s="312"/>
    </row>
    <row r="81" spans="1:9" ht="25">
      <c r="A81" s="12"/>
      <c r="B81" s="173" t="s">
        <v>119</v>
      </c>
      <c r="C81" s="308" t="s">
        <v>76</v>
      </c>
      <c r="D81" s="308" t="s">
        <v>77</v>
      </c>
      <c r="E81" s="173" t="s">
        <v>120</v>
      </c>
      <c r="F81" s="174"/>
      <c r="G81" s="174" t="s">
        <v>45</v>
      </c>
      <c r="H81" s="6"/>
      <c r="I81" s="94" t="s">
        <v>41</v>
      </c>
    </row>
    <row r="82" spans="1:9" ht="17.5">
      <c r="A82" s="67"/>
      <c r="B82" s="173" t="s">
        <v>121</v>
      </c>
      <c r="C82" s="308" t="s">
        <v>76</v>
      </c>
      <c r="D82" s="308" t="s">
        <v>77</v>
      </c>
      <c r="E82" s="173"/>
      <c r="F82" s="174" t="s">
        <v>122</v>
      </c>
      <c r="G82" s="174" t="s">
        <v>45</v>
      </c>
      <c r="H82" s="6"/>
      <c r="I82" s="94" t="s">
        <v>41</v>
      </c>
    </row>
    <row r="83" spans="1:9" ht="17.5">
      <c r="A83" s="12"/>
      <c r="B83" s="173" t="s">
        <v>123</v>
      </c>
      <c r="C83" s="308" t="s">
        <v>76</v>
      </c>
      <c r="D83" s="308" t="s">
        <v>77</v>
      </c>
      <c r="E83" s="173"/>
      <c r="F83" s="174" t="s">
        <v>122</v>
      </c>
      <c r="G83" s="174" t="s">
        <v>45</v>
      </c>
      <c r="H83" s="6"/>
      <c r="I83" s="94" t="s">
        <v>41</v>
      </c>
    </row>
    <row r="84" spans="1:9" ht="28" customHeight="1">
      <c r="A84" s="12"/>
      <c r="B84" s="173" t="s">
        <v>124</v>
      </c>
      <c r="C84" s="308" t="s">
        <v>76</v>
      </c>
      <c r="D84" s="308" t="s">
        <v>77</v>
      </c>
      <c r="E84" s="173" t="s">
        <v>125</v>
      </c>
      <c r="F84" s="174" t="s">
        <v>122</v>
      </c>
      <c r="G84" s="174" t="s">
        <v>45</v>
      </c>
      <c r="H84" s="6"/>
      <c r="I84" s="94" t="s">
        <v>41</v>
      </c>
    </row>
    <row r="85" spans="1:9" ht="17.5">
      <c r="A85" s="12"/>
      <c r="B85" s="173" t="s">
        <v>126</v>
      </c>
      <c r="C85" s="308" t="s">
        <v>76</v>
      </c>
      <c r="D85" s="308" t="s">
        <v>77</v>
      </c>
      <c r="E85" s="313"/>
      <c r="F85" s="174"/>
      <c r="G85" s="174" t="s">
        <v>45</v>
      </c>
      <c r="H85" s="6"/>
      <c r="I85" s="94" t="s">
        <v>41</v>
      </c>
    </row>
    <row r="86" spans="1:9" ht="50">
      <c r="A86" s="12"/>
      <c r="B86" s="173" t="s">
        <v>148</v>
      </c>
      <c r="C86" s="308" t="s">
        <v>76</v>
      </c>
      <c r="D86" s="308" t="s">
        <v>77</v>
      </c>
      <c r="E86" s="318" t="s">
        <v>184</v>
      </c>
      <c r="F86" s="174"/>
      <c r="G86" s="174" t="s">
        <v>45</v>
      </c>
      <c r="H86" s="6"/>
      <c r="I86" s="94" t="s">
        <v>41</v>
      </c>
    </row>
    <row r="87" spans="1:9" ht="13">
      <c r="B87" s="310" t="s">
        <v>150</v>
      </c>
      <c r="C87" s="104"/>
      <c r="D87" s="104"/>
      <c r="E87" s="303"/>
      <c r="F87" s="303"/>
      <c r="G87" s="305"/>
      <c r="H87" s="311"/>
      <c r="I87" s="312"/>
    </row>
    <row r="88" spans="1:9" ht="17.5">
      <c r="A88" s="12"/>
      <c r="B88" s="173" t="s">
        <v>131</v>
      </c>
      <c r="C88" s="308" t="s">
        <v>76</v>
      </c>
      <c r="D88" s="308" t="s">
        <v>77</v>
      </c>
      <c r="E88" s="174"/>
      <c r="F88" s="174"/>
      <c r="G88" s="174" t="s">
        <v>45</v>
      </c>
      <c r="H88" s="6"/>
      <c r="I88" s="94" t="s">
        <v>41</v>
      </c>
    </row>
    <row r="89" spans="1:9" ht="13">
      <c r="A89" s="106" t="s">
        <v>185</v>
      </c>
      <c r="B89" s="303"/>
      <c r="C89" s="304"/>
      <c r="D89" s="304"/>
      <c r="E89" s="303"/>
      <c r="F89" s="303"/>
      <c r="G89" s="305"/>
      <c r="H89" s="311"/>
      <c r="I89" s="312"/>
    </row>
    <row r="90" spans="1:9" ht="17.5">
      <c r="A90" s="12"/>
      <c r="B90" s="173" t="s">
        <v>186</v>
      </c>
      <c r="C90" s="308" t="s">
        <v>76</v>
      </c>
      <c r="D90" s="308" t="s">
        <v>77</v>
      </c>
      <c r="E90" s="174"/>
      <c r="F90" s="174"/>
      <c r="G90" s="174" t="s">
        <v>45</v>
      </c>
      <c r="H90" s="6"/>
      <c r="I90" s="94" t="s">
        <v>41</v>
      </c>
    </row>
    <row r="91" spans="1:9" ht="17.5">
      <c r="A91" s="12"/>
      <c r="B91" s="173" t="s">
        <v>187</v>
      </c>
      <c r="C91" s="308" t="s">
        <v>76</v>
      </c>
      <c r="D91" s="308" t="s">
        <v>77</v>
      </c>
      <c r="E91" s="174"/>
      <c r="F91" s="174"/>
      <c r="G91" s="174" t="s">
        <v>45</v>
      </c>
      <c r="H91" s="6"/>
      <c r="I91" s="94" t="s">
        <v>41</v>
      </c>
    </row>
    <row r="92" spans="1:9" ht="25">
      <c r="A92" s="12"/>
      <c r="B92" s="173" t="s">
        <v>188</v>
      </c>
      <c r="C92" s="308" t="s">
        <v>76</v>
      </c>
      <c r="D92" s="308" t="s">
        <v>77</v>
      </c>
      <c r="E92" s="174"/>
      <c r="F92" s="174"/>
      <c r="G92" s="174" t="s">
        <v>45</v>
      </c>
      <c r="H92" s="6"/>
      <c r="I92" s="94" t="s">
        <v>41</v>
      </c>
    </row>
    <row r="93" spans="1:9" ht="17.5">
      <c r="A93" s="12"/>
      <c r="B93" s="173" t="s">
        <v>189</v>
      </c>
      <c r="C93" s="308" t="s">
        <v>76</v>
      </c>
      <c r="D93" s="308" t="s">
        <v>77</v>
      </c>
      <c r="E93" s="174" t="s">
        <v>190</v>
      </c>
      <c r="F93" s="174" t="s">
        <v>122</v>
      </c>
      <c r="G93" s="174" t="s">
        <v>45</v>
      </c>
      <c r="H93" s="6"/>
      <c r="I93" s="94" t="s">
        <v>41</v>
      </c>
    </row>
    <row r="94" spans="1:9" ht="17.5">
      <c r="A94" s="12"/>
      <c r="B94" s="287" t="s">
        <v>191</v>
      </c>
      <c r="C94" s="308" t="s">
        <v>76</v>
      </c>
      <c r="D94" s="308" t="s">
        <v>77</v>
      </c>
      <c r="E94" s="174"/>
      <c r="F94" s="174"/>
      <c r="G94" s="174" t="s">
        <v>45</v>
      </c>
      <c r="H94" s="6"/>
      <c r="I94" s="94" t="s">
        <v>41</v>
      </c>
    </row>
    <row r="95" spans="1:9" ht="17.5">
      <c r="A95" s="12"/>
      <c r="B95" s="287" t="s">
        <v>192</v>
      </c>
      <c r="C95" s="308" t="s">
        <v>76</v>
      </c>
      <c r="D95" s="308" t="s">
        <v>77</v>
      </c>
      <c r="E95" s="174" t="s">
        <v>193</v>
      </c>
      <c r="F95" s="174"/>
      <c r="G95" s="174" t="s">
        <v>45</v>
      </c>
      <c r="H95" s="6"/>
      <c r="I95" s="94" t="s">
        <v>41</v>
      </c>
    </row>
    <row r="96" spans="1:9" ht="40" customHeight="1">
      <c r="A96" s="12"/>
      <c r="B96" s="173" t="s">
        <v>194</v>
      </c>
      <c r="C96" s="308" t="s">
        <v>76</v>
      </c>
      <c r="D96" s="308" t="s">
        <v>77</v>
      </c>
      <c r="E96" s="174"/>
      <c r="F96" s="174"/>
      <c r="G96" s="174" t="s">
        <v>45</v>
      </c>
      <c r="H96" s="6"/>
      <c r="I96" s="94" t="s">
        <v>41</v>
      </c>
    </row>
    <row r="97" spans="1:9">
      <c r="A97" s="1"/>
      <c r="B97" s="1"/>
      <c r="C97" s="1"/>
      <c r="D97" s="1"/>
      <c r="E97" s="1"/>
      <c r="F97" s="1"/>
      <c r="G97" s="251"/>
      <c r="H97" s="1"/>
      <c r="I97" s="1"/>
    </row>
    <row r="98" spans="1:9">
      <c r="A98" s="1"/>
      <c r="B98" s="1"/>
      <c r="C98" s="1"/>
      <c r="D98" s="1"/>
      <c r="E98" s="1"/>
      <c r="F98" s="1"/>
      <c r="G98" s="251"/>
      <c r="H98" s="1"/>
      <c r="I98" s="1"/>
    </row>
    <row r="99" spans="1:9">
      <c r="A99" s="1"/>
      <c r="B99" s="1"/>
      <c r="C99" s="1"/>
      <c r="D99" s="1"/>
      <c r="E99" s="1"/>
      <c r="F99" s="1"/>
      <c r="G99" s="251"/>
      <c r="H99" s="1"/>
      <c r="I99" s="1"/>
    </row>
    <row r="100" spans="1:9">
      <c r="A100" s="1"/>
      <c r="B100" s="1"/>
      <c r="C100" s="1"/>
      <c r="D100" s="1"/>
      <c r="E100" s="1"/>
      <c r="F100" s="1"/>
      <c r="G100" s="251"/>
      <c r="H100" s="1"/>
      <c r="I100" s="1"/>
    </row>
    <row r="101" spans="1:9">
      <c r="A101" s="1"/>
      <c r="B101" s="1"/>
      <c r="C101" s="1"/>
      <c r="D101" s="1"/>
      <c r="E101" s="1"/>
      <c r="F101" s="1"/>
      <c r="G101" s="251"/>
      <c r="H101" s="1"/>
      <c r="I101" s="1"/>
    </row>
    <row r="102" spans="1:9">
      <c r="A102" s="1"/>
      <c r="B102" s="1"/>
      <c r="C102" s="1"/>
      <c r="D102" s="1"/>
      <c r="E102" s="1"/>
      <c r="F102" s="1"/>
      <c r="G102" s="251"/>
      <c r="H102" s="1"/>
      <c r="I102" s="1"/>
    </row>
    <row r="103" spans="1:9">
      <c r="A103" s="1"/>
      <c r="B103" s="1"/>
      <c r="C103" s="1"/>
      <c r="D103" s="1"/>
      <c r="E103" s="1"/>
      <c r="F103" s="1"/>
      <c r="G103" s="251"/>
      <c r="H103" s="1"/>
      <c r="I103" s="1"/>
    </row>
    <row r="104" spans="1:9">
      <c r="A104" s="1"/>
      <c r="B104" s="1"/>
      <c r="C104" s="1"/>
      <c r="D104" s="1"/>
      <c r="E104" s="1"/>
      <c r="F104" s="1"/>
      <c r="G104" s="251"/>
      <c r="H104" s="1"/>
      <c r="I104" s="1"/>
    </row>
    <row r="105" spans="1:9">
      <c r="A105" s="1"/>
      <c r="B105" s="1"/>
      <c r="C105" s="1"/>
      <c r="D105" s="1"/>
      <c r="E105" s="1"/>
      <c r="F105" s="1"/>
      <c r="G105" s="251"/>
      <c r="H105" s="1"/>
      <c r="I105" s="1"/>
    </row>
    <row r="106" spans="1:9">
      <c r="A106" s="1"/>
      <c r="B106" s="1"/>
      <c r="C106" s="1"/>
      <c r="D106" s="1"/>
      <c r="E106" s="1"/>
      <c r="F106" s="1"/>
      <c r="G106" s="251"/>
      <c r="H106" s="1"/>
      <c r="I106" s="1"/>
    </row>
    <row r="107" spans="1:9">
      <c r="G107" s="251"/>
    </row>
  </sheetData>
  <sheetProtection algorithmName="SHA-512" hashValue="dGFQcADUdh2R7/pqP2xYg4iodZaEvxZt6PN4dFvGKsoIgojC9FkZzJ5DUnttTHN1rijeD0Ia8XEMQjbyL2ckbw==" saltValue="AwmYCurUgJdpBYmdDGfIbw==" spinCount="100000" sheet="1" objects="1" scenarios="1"/>
  <hyperlinks>
    <hyperlink ref="E7" r:id="rId1" display="Type markering incl. evt. afmetingen; bijv. onderbroken streep 3-9, pijlmarkering rechtdoor+rechtsaf; conform CROW 'Richtlijn voor bebakening en markering van wegen'." xr:uid="{00000000-0004-0000-0500-000000000000}"/>
  </hyperlinks>
  <pageMargins left="0.70866141732283472" right="0.70866141732283472" top="0.74803149606299213" bottom="0.74803149606299213" header="0.31496062992125984" footer="0.31496062992125984"/>
  <pageSetup paperSize="9" scale="35" orientation="portrait"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66CCFF"/>
    <pageSetUpPr fitToPage="1"/>
  </sheetPr>
  <dimension ref="A1:I34"/>
  <sheetViews>
    <sheetView zoomScale="90" zoomScaleNormal="90" workbookViewId="0">
      <selection activeCell="B21" sqref="B21"/>
    </sheetView>
  </sheetViews>
  <sheetFormatPr defaultRowHeight="12.5"/>
  <cols>
    <col min="1" max="1" width="30.7265625" customWidth="1"/>
    <col min="2" max="2" width="38.54296875" customWidth="1"/>
    <col min="3" max="3" width="10.7265625" bestFit="1" customWidth="1"/>
    <col min="4" max="4" width="12.453125" bestFit="1" customWidth="1"/>
    <col min="5" max="5" width="65" customWidth="1"/>
    <col min="6" max="6" width="26.26953125" customWidth="1"/>
    <col min="7" max="7" width="12.453125" customWidth="1"/>
    <col min="8" max="8" width="20.26953125" customWidth="1"/>
    <col min="9" max="9" width="33.26953125" customWidth="1"/>
  </cols>
  <sheetData>
    <row r="1" spans="1:9" ht="20">
      <c r="A1" s="9" t="s">
        <v>195</v>
      </c>
      <c r="B1" s="2"/>
      <c r="C1" s="2"/>
      <c r="D1" s="2"/>
      <c r="E1" s="3"/>
      <c r="F1" s="3"/>
      <c r="G1" s="3"/>
      <c r="H1" s="1"/>
      <c r="I1" s="1"/>
    </row>
    <row r="2" spans="1:9" ht="15.5">
      <c r="A2" s="254" t="s">
        <v>32</v>
      </c>
      <c r="B2" s="2"/>
      <c r="C2" s="2"/>
      <c r="D2" s="2"/>
      <c r="E2" s="3"/>
      <c r="F2" s="3"/>
      <c r="G2" s="3"/>
      <c r="H2" s="1"/>
      <c r="I2" s="1"/>
    </row>
    <row r="3" spans="1:9" ht="17.5">
      <c r="A3" s="24" t="s">
        <v>196</v>
      </c>
      <c r="B3" s="1"/>
      <c r="C3" s="1"/>
      <c r="D3" s="1"/>
      <c r="E3" s="1"/>
      <c r="F3" s="1"/>
      <c r="G3" s="1"/>
      <c r="H3" s="1"/>
      <c r="I3" s="1"/>
    </row>
    <row r="4" spans="1:9">
      <c r="A4" s="1" t="s">
        <v>197</v>
      </c>
      <c r="B4" s="1"/>
      <c r="C4" s="1"/>
      <c r="D4" s="1"/>
      <c r="E4" s="1"/>
      <c r="F4" s="1"/>
      <c r="G4" s="1"/>
      <c r="H4" s="1"/>
      <c r="I4" s="1"/>
    </row>
    <row r="5" spans="1:9">
      <c r="A5" s="4"/>
      <c r="B5" s="1"/>
      <c r="C5" s="1"/>
      <c r="D5" s="1"/>
      <c r="E5" s="1"/>
      <c r="F5" s="1"/>
      <c r="G5" s="1"/>
      <c r="H5" s="1"/>
      <c r="I5" s="1"/>
    </row>
    <row r="6" spans="1:9" ht="34.5">
      <c r="A6" s="5" t="s">
        <v>13</v>
      </c>
      <c r="B6" s="5" t="s">
        <v>14</v>
      </c>
      <c r="C6" s="5" t="s">
        <v>15</v>
      </c>
      <c r="D6" s="5" t="s">
        <v>16</v>
      </c>
      <c r="E6" s="5" t="s">
        <v>17</v>
      </c>
      <c r="F6" s="5" t="s">
        <v>18</v>
      </c>
      <c r="G6" s="5" t="s">
        <v>19</v>
      </c>
      <c r="H6" s="5" t="s">
        <v>35</v>
      </c>
      <c r="I6" s="85" t="s">
        <v>98</v>
      </c>
    </row>
    <row r="7" spans="1:9">
      <c r="A7" s="115" t="s">
        <v>80</v>
      </c>
      <c r="B7" s="116"/>
      <c r="C7" s="117"/>
      <c r="D7" s="117"/>
      <c r="E7" s="116"/>
      <c r="F7" s="116"/>
      <c r="G7" s="116"/>
      <c r="H7" s="118"/>
      <c r="I7" s="116"/>
    </row>
    <row r="8" spans="1:9">
      <c r="A8" s="119" t="s">
        <v>81</v>
      </c>
      <c r="B8" s="120"/>
      <c r="C8" s="121"/>
      <c r="D8" s="121"/>
      <c r="E8" s="120"/>
      <c r="F8" s="120"/>
      <c r="G8" s="120"/>
      <c r="H8" s="122"/>
      <c r="I8" s="120"/>
    </row>
    <row r="9" spans="1:9" ht="17.5">
      <c r="A9" s="6"/>
      <c r="B9" s="174" t="s">
        <v>198</v>
      </c>
      <c r="C9" s="18" t="s">
        <v>76</v>
      </c>
      <c r="D9" s="18" t="s">
        <v>77</v>
      </c>
      <c r="E9" s="6"/>
      <c r="F9" s="6"/>
      <c r="G9" s="19" t="s">
        <v>45</v>
      </c>
      <c r="H9" s="6"/>
      <c r="I9" s="94"/>
    </row>
    <row r="10" spans="1:9" ht="17.5">
      <c r="A10" s="6"/>
      <c r="B10" s="174" t="s">
        <v>199</v>
      </c>
      <c r="C10" s="18" t="s">
        <v>76</v>
      </c>
      <c r="D10" s="18" t="s">
        <v>77</v>
      </c>
      <c r="E10" s="6"/>
      <c r="F10" s="6"/>
      <c r="G10" s="19" t="s">
        <v>45</v>
      </c>
      <c r="H10" s="6"/>
      <c r="I10" s="94"/>
    </row>
    <row r="11" spans="1:9" ht="17.5">
      <c r="A11" s="6"/>
      <c r="B11" s="174" t="s">
        <v>200</v>
      </c>
      <c r="C11" s="18" t="s">
        <v>76</v>
      </c>
      <c r="D11" s="18" t="s">
        <v>77</v>
      </c>
      <c r="E11" s="6"/>
      <c r="F11" s="6"/>
      <c r="G11" s="19" t="s">
        <v>45</v>
      </c>
      <c r="H11" s="6"/>
      <c r="I11" s="94"/>
    </row>
    <row r="12" spans="1:9" ht="17.5">
      <c r="A12" s="6"/>
      <c r="B12" s="174" t="s">
        <v>201</v>
      </c>
      <c r="C12" s="18" t="s">
        <v>76</v>
      </c>
      <c r="D12" s="18" t="s">
        <v>77</v>
      </c>
      <c r="E12" s="6"/>
      <c r="F12" s="6"/>
      <c r="G12" s="19" t="s">
        <v>45</v>
      </c>
      <c r="H12" s="6"/>
      <c r="I12" s="94"/>
    </row>
    <row r="13" spans="1:9" ht="37.5">
      <c r="A13" s="6"/>
      <c r="B13" s="174" t="s">
        <v>202</v>
      </c>
      <c r="C13" s="18" t="s">
        <v>76</v>
      </c>
      <c r="D13" s="18" t="s">
        <v>77</v>
      </c>
      <c r="E13" s="6"/>
      <c r="F13" s="6"/>
      <c r="G13" s="19" t="s">
        <v>45</v>
      </c>
      <c r="H13" s="6"/>
      <c r="I13" s="94"/>
    </row>
    <row r="14" spans="1:9" ht="17.5">
      <c r="A14" s="6"/>
      <c r="B14" s="174" t="s">
        <v>203</v>
      </c>
      <c r="C14" s="18" t="s">
        <v>76</v>
      </c>
      <c r="D14" s="18" t="s">
        <v>77</v>
      </c>
      <c r="E14" s="6"/>
      <c r="F14" s="6"/>
      <c r="G14" s="19" t="s">
        <v>45</v>
      </c>
      <c r="H14" s="6"/>
      <c r="I14" s="94"/>
    </row>
    <row r="15" spans="1:9" ht="25">
      <c r="A15" s="6"/>
      <c r="B15" s="174" t="s">
        <v>204</v>
      </c>
      <c r="C15" s="18" t="s">
        <v>76</v>
      </c>
      <c r="D15" s="18" t="s">
        <v>77</v>
      </c>
      <c r="E15" s="6"/>
      <c r="F15" s="6"/>
      <c r="G15" s="19" t="s">
        <v>68</v>
      </c>
      <c r="H15" s="6"/>
      <c r="I15" s="94"/>
    </row>
    <row r="16" spans="1:9" ht="25">
      <c r="A16" s="6"/>
      <c r="B16" s="174" t="s">
        <v>205</v>
      </c>
      <c r="C16" s="18" t="s">
        <v>76</v>
      </c>
      <c r="D16" s="18" t="s">
        <v>77</v>
      </c>
      <c r="E16" s="6"/>
      <c r="F16" s="6"/>
      <c r="G16" s="19" t="s">
        <v>206</v>
      </c>
      <c r="H16" s="6"/>
      <c r="I16" s="94"/>
    </row>
    <row r="17" spans="1:9" ht="37.5">
      <c r="A17" s="6"/>
      <c r="B17" s="174" t="s">
        <v>207</v>
      </c>
      <c r="C17" s="18" t="s">
        <v>76</v>
      </c>
      <c r="D17" s="18" t="s">
        <v>77</v>
      </c>
      <c r="E17" s="6"/>
      <c r="F17" s="6"/>
      <c r="G17" s="174" t="s">
        <v>206</v>
      </c>
      <c r="H17" s="6"/>
      <c r="I17" s="94"/>
    </row>
    <row r="18" spans="1:9" ht="62.5">
      <c r="A18" s="6"/>
      <c r="B18" s="174" t="s">
        <v>208</v>
      </c>
      <c r="C18" s="18" t="s">
        <v>76</v>
      </c>
      <c r="D18" s="18" t="s">
        <v>77</v>
      </c>
      <c r="E18" s="6"/>
      <c r="F18" s="6"/>
      <c r="G18" s="174" t="s">
        <v>206</v>
      </c>
      <c r="H18" s="6"/>
      <c r="I18" s="94"/>
    </row>
    <row r="19" spans="1:9" ht="25">
      <c r="A19" s="6"/>
      <c r="B19" s="174" t="s">
        <v>209</v>
      </c>
      <c r="C19" s="18" t="s">
        <v>76</v>
      </c>
      <c r="D19" s="18" t="s">
        <v>77</v>
      </c>
      <c r="E19" s="6"/>
      <c r="F19" s="6"/>
      <c r="G19" s="174" t="s">
        <v>45</v>
      </c>
      <c r="H19" s="6"/>
      <c r="I19" s="94"/>
    </row>
    <row r="20" spans="1:9" ht="25">
      <c r="A20" s="6"/>
      <c r="B20" s="174" t="s">
        <v>210</v>
      </c>
      <c r="C20" s="18" t="s">
        <v>76</v>
      </c>
      <c r="D20" s="18" t="s">
        <v>77</v>
      </c>
      <c r="E20" s="6"/>
      <c r="F20" s="6"/>
      <c r="G20" s="174" t="s">
        <v>45</v>
      </c>
      <c r="H20" s="6"/>
      <c r="I20" s="94"/>
    </row>
    <row r="21" spans="1:9" ht="25">
      <c r="A21" s="6"/>
      <c r="B21" s="174" t="s">
        <v>211</v>
      </c>
      <c r="C21" s="18" t="s">
        <v>76</v>
      </c>
      <c r="D21" s="18" t="s">
        <v>77</v>
      </c>
      <c r="E21" s="6"/>
      <c r="F21" s="6"/>
      <c r="G21" s="174" t="s">
        <v>45</v>
      </c>
      <c r="H21" s="6"/>
      <c r="I21" s="94"/>
    </row>
    <row r="22" spans="1:9" ht="37.5">
      <c r="A22" s="6"/>
      <c r="B22" s="174" t="s">
        <v>212</v>
      </c>
      <c r="C22" s="18" t="s">
        <v>76</v>
      </c>
      <c r="D22" s="18" t="s">
        <v>77</v>
      </c>
      <c r="E22" s="23" t="s">
        <v>213</v>
      </c>
      <c r="F22" s="6"/>
      <c r="G22" s="19" t="s">
        <v>214</v>
      </c>
      <c r="H22" s="6"/>
      <c r="I22" s="10"/>
    </row>
    <row r="23" spans="1:9" ht="37.5">
      <c r="A23" s="6"/>
      <c r="B23" s="174" t="s">
        <v>215</v>
      </c>
      <c r="C23" s="18" t="s">
        <v>76</v>
      </c>
      <c r="D23" s="18" t="s">
        <v>77</v>
      </c>
      <c r="E23" s="23" t="s">
        <v>213</v>
      </c>
      <c r="F23" s="6"/>
      <c r="G23" s="19" t="s">
        <v>214</v>
      </c>
      <c r="H23" s="6"/>
      <c r="I23" s="10"/>
    </row>
    <row r="24" spans="1:9" ht="25">
      <c r="A24" s="6"/>
      <c r="B24" s="174" t="s">
        <v>216</v>
      </c>
      <c r="C24" s="18" t="s">
        <v>76</v>
      </c>
      <c r="D24" s="18" t="s">
        <v>77</v>
      </c>
      <c r="E24" s="6"/>
      <c r="F24" s="6"/>
      <c r="G24" s="19" t="s">
        <v>45</v>
      </c>
      <c r="H24" s="6"/>
      <c r="I24" s="94"/>
    </row>
    <row r="25" spans="1:9" ht="25">
      <c r="A25" s="6"/>
      <c r="B25" s="174" t="s">
        <v>217</v>
      </c>
      <c r="C25" s="18" t="s">
        <v>76</v>
      </c>
      <c r="D25" s="18" t="s">
        <v>77</v>
      </c>
      <c r="E25" s="6"/>
      <c r="F25" s="6"/>
      <c r="G25" s="19" t="s">
        <v>45</v>
      </c>
      <c r="H25" s="6"/>
      <c r="I25" s="94"/>
    </row>
    <row r="26" spans="1:9" ht="17.5">
      <c r="A26" s="6"/>
      <c r="B26" s="174" t="s">
        <v>218</v>
      </c>
      <c r="C26" s="18" t="s">
        <v>76</v>
      </c>
      <c r="D26" s="18" t="s">
        <v>77</v>
      </c>
      <c r="E26" s="6"/>
      <c r="F26" s="6"/>
      <c r="G26" s="19" t="s">
        <v>45</v>
      </c>
      <c r="H26" s="6"/>
      <c r="I26" s="94"/>
    </row>
    <row r="27" spans="1:9" ht="87.5">
      <c r="A27" s="6"/>
      <c r="B27" s="174" t="s">
        <v>219</v>
      </c>
      <c r="C27" s="18"/>
      <c r="D27" s="18"/>
      <c r="E27" s="23" t="s">
        <v>220</v>
      </c>
      <c r="F27" s="6"/>
      <c r="G27" s="19" t="s">
        <v>214</v>
      </c>
      <c r="H27" s="6"/>
      <c r="I27" s="10"/>
    </row>
    <row r="28" spans="1:9" ht="17.5">
      <c r="A28" s="6"/>
      <c r="B28" s="174" t="s">
        <v>221</v>
      </c>
      <c r="C28" s="18" t="s">
        <v>76</v>
      </c>
      <c r="D28" s="18" t="s">
        <v>77</v>
      </c>
      <c r="E28" s="6"/>
      <c r="F28" s="6"/>
      <c r="G28" s="19" t="s">
        <v>45</v>
      </c>
      <c r="H28" s="6"/>
      <c r="I28" s="94"/>
    </row>
    <row r="29" spans="1:9" ht="17.5">
      <c r="A29" s="13"/>
      <c r="B29" s="245" t="s">
        <v>108</v>
      </c>
      <c r="C29" s="20" t="s">
        <v>76</v>
      </c>
      <c r="D29" s="20" t="s">
        <v>77</v>
      </c>
      <c r="E29" s="13"/>
      <c r="F29" s="13"/>
      <c r="G29" s="21" t="s">
        <v>45</v>
      </c>
      <c r="H29" s="13"/>
      <c r="I29" s="94"/>
    </row>
    <row r="30" spans="1:9" ht="25">
      <c r="A30" s="14"/>
      <c r="B30" s="319" t="s">
        <v>222</v>
      </c>
      <c r="C30" s="15"/>
      <c r="D30" s="15"/>
      <c r="E30" s="14"/>
      <c r="F30" s="14"/>
      <c r="G30" s="14"/>
      <c r="H30" s="14"/>
      <c r="I30" s="14"/>
    </row>
    <row r="31" spans="1:9">
      <c r="A31" s="14"/>
      <c r="B31" s="319" t="s">
        <v>109</v>
      </c>
      <c r="C31" s="15"/>
      <c r="D31" s="15"/>
      <c r="E31" s="14"/>
      <c r="F31" s="14"/>
      <c r="G31" s="14"/>
      <c r="H31" s="14"/>
      <c r="I31" s="14"/>
    </row>
    <row r="32" spans="1:9">
      <c r="A32" s="22"/>
      <c r="B32" s="319" t="s">
        <v>223</v>
      </c>
      <c r="C32" s="15"/>
      <c r="D32" s="15"/>
      <c r="E32" s="14"/>
      <c r="F32" s="14"/>
      <c r="G32" s="14"/>
      <c r="H32" s="14"/>
      <c r="I32" s="14"/>
    </row>
    <row r="33" spans="1:9" ht="25">
      <c r="A33" s="16"/>
      <c r="B33" s="253" t="s">
        <v>224</v>
      </c>
      <c r="C33" s="17"/>
      <c r="D33" s="17"/>
      <c r="E33" s="16"/>
      <c r="F33" s="16"/>
      <c r="G33" s="16"/>
      <c r="H33" s="16"/>
      <c r="I33" s="16"/>
    </row>
    <row r="34" spans="1:9" ht="26">
      <c r="A34" s="262"/>
      <c r="B34" s="264" t="s">
        <v>225</v>
      </c>
      <c r="C34" s="38" t="s">
        <v>76</v>
      </c>
      <c r="D34" s="38" t="s">
        <v>77</v>
      </c>
      <c r="E34" s="44" t="s">
        <v>226</v>
      </c>
      <c r="F34" s="38"/>
      <c r="G34" s="265" t="s">
        <v>227</v>
      </c>
      <c r="H34" s="6"/>
      <c r="I34" s="263"/>
    </row>
  </sheetData>
  <sheetProtection algorithmName="SHA-512" hashValue="EYVEnsk0mOHbd0GUU6YK+mALo9pPbgj1Kn2lvooH+hOAHV5VJNSn+vOT1VIDLin3TSYP5n77ZWppaqTxdxMc5g==" saltValue="M5nGkLxV3PJv2S0RosdCZg==" spinCount="100000" sheet="1" objects="1" scenarios="1"/>
  <pageMargins left="0.70866141732283472" right="0.70866141732283472" top="0.74803149606299213" bottom="0.74803149606299213" header="0.31496062992125984" footer="0.31496062992125984"/>
  <pageSetup paperSize="9" scale="53" orientation="landscape"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3" tint="0.39997558519241921"/>
    <pageSetUpPr fitToPage="1"/>
  </sheetPr>
  <dimension ref="A1:I94"/>
  <sheetViews>
    <sheetView topLeftCell="A17" zoomScale="80" zoomScaleNormal="80" workbookViewId="0">
      <selection activeCell="B41" sqref="B41"/>
    </sheetView>
  </sheetViews>
  <sheetFormatPr defaultRowHeight="12.5"/>
  <cols>
    <col min="1" max="1" width="30.7265625" customWidth="1"/>
    <col min="2" max="2" width="55.26953125" style="46" customWidth="1"/>
    <col min="3" max="4" width="12.453125" bestFit="1" customWidth="1"/>
    <col min="5" max="5" width="65" style="46" customWidth="1"/>
    <col min="6" max="6" width="26.26953125" customWidth="1"/>
    <col min="7" max="7" width="27.7265625" customWidth="1"/>
    <col min="8" max="8" width="20.26953125" customWidth="1"/>
    <col min="9" max="9" width="33.26953125" customWidth="1"/>
  </cols>
  <sheetData>
    <row r="1" spans="1:9" ht="20">
      <c r="A1" s="9" t="s">
        <v>228</v>
      </c>
      <c r="B1" s="179"/>
      <c r="C1" s="2"/>
      <c r="D1" s="2"/>
      <c r="E1" s="182"/>
      <c r="F1" s="3"/>
      <c r="G1" s="3"/>
      <c r="H1" s="1"/>
      <c r="I1" s="1"/>
    </row>
    <row r="2" spans="1:9" ht="15.5">
      <c r="A2" s="254" t="s">
        <v>32</v>
      </c>
      <c r="B2" s="179"/>
      <c r="C2" s="2"/>
      <c r="D2" s="2"/>
      <c r="E2" s="182"/>
      <c r="F2" s="3"/>
      <c r="G2" s="3"/>
      <c r="H2" s="1"/>
      <c r="I2" s="1"/>
    </row>
    <row r="3" spans="1:9" ht="15.5">
      <c r="A3" s="254"/>
      <c r="B3" s="179"/>
      <c r="C3" s="2"/>
      <c r="D3" s="2"/>
      <c r="E3" s="182"/>
      <c r="F3" s="3"/>
      <c r="G3" s="3"/>
      <c r="H3" s="1"/>
      <c r="I3" s="1"/>
    </row>
    <row r="4" spans="1:9" ht="17.5">
      <c r="A4" s="24" t="s">
        <v>196</v>
      </c>
      <c r="B4" s="180"/>
      <c r="C4" s="1"/>
      <c r="D4" s="1"/>
      <c r="E4" s="180"/>
      <c r="F4" s="1"/>
      <c r="G4" s="1"/>
      <c r="H4" s="1"/>
      <c r="I4" s="1"/>
    </row>
    <row r="5" spans="1:9">
      <c r="A5" s="1" t="s">
        <v>229</v>
      </c>
      <c r="B5" s="180"/>
      <c r="C5" s="1"/>
      <c r="D5" s="1"/>
      <c r="E5" s="180"/>
      <c r="F5" s="1"/>
      <c r="G5" s="1"/>
      <c r="H5" s="1"/>
      <c r="I5" s="1"/>
    </row>
    <row r="6" spans="1:9">
      <c r="A6" s="4"/>
      <c r="B6" s="180"/>
      <c r="C6" s="1"/>
      <c r="D6" s="1"/>
      <c r="E6" s="180"/>
      <c r="F6" s="1"/>
      <c r="G6" s="1"/>
      <c r="H6" s="1"/>
      <c r="I6" s="1"/>
    </row>
    <row r="7" spans="1:9" ht="23">
      <c r="A7" s="5" t="s">
        <v>13</v>
      </c>
      <c r="B7" s="5" t="s">
        <v>14</v>
      </c>
      <c r="C7" s="5" t="s">
        <v>15</v>
      </c>
      <c r="D7" s="5" t="s">
        <v>16</v>
      </c>
      <c r="E7" s="5" t="s">
        <v>17</v>
      </c>
      <c r="F7" s="5" t="s">
        <v>18</v>
      </c>
      <c r="G7" s="5" t="s">
        <v>19</v>
      </c>
      <c r="H7" s="85" t="s">
        <v>35</v>
      </c>
      <c r="I7" s="85" t="s">
        <v>98</v>
      </c>
    </row>
    <row r="8" spans="1:9">
      <c r="A8" s="123" t="s">
        <v>82</v>
      </c>
      <c r="B8" s="124"/>
      <c r="C8" s="125"/>
      <c r="D8" s="125"/>
      <c r="E8" s="124"/>
      <c r="F8" s="124"/>
      <c r="G8" s="124"/>
      <c r="H8" s="126"/>
      <c r="I8" s="124"/>
    </row>
    <row r="9" spans="1:9">
      <c r="A9" s="127" t="s">
        <v>81</v>
      </c>
      <c r="B9" s="128"/>
      <c r="C9" s="129"/>
      <c r="D9" s="129"/>
      <c r="E9" s="128"/>
      <c r="F9" s="128"/>
      <c r="G9" s="128"/>
      <c r="H9" s="130"/>
      <c r="I9" s="128"/>
    </row>
    <row r="10" spans="1:9" ht="17.5">
      <c r="A10" s="6"/>
      <c r="B10" s="174"/>
      <c r="C10" s="18"/>
      <c r="D10" s="18"/>
      <c r="E10" s="23"/>
      <c r="F10" s="6"/>
      <c r="G10" s="174"/>
      <c r="H10" s="6"/>
      <c r="I10" s="94"/>
    </row>
    <row r="11" spans="1:9" ht="17.5">
      <c r="A11" s="6"/>
      <c r="B11" s="246" t="s">
        <v>230</v>
      </c>
      <c r="C11" s="20" t="s">
        <v>76</v>
      </c>
      <c r="D11" s="247" t="s">
        <v>77</v>
      </c>
      <c r="E11" s="183"/>
      <c r="F11" s="13"/>
      <c r="G11" s="245" t="s">
        <v>45</v>
      </c>
      <c r="H11" s="6"/>
      <c r="I11" s="94"/>
    </row>
    <row r="12" spans="1:9" ht="17.5">
      <c r="A12" s="6"/>
      <c r="B12" s="248" t="s">
        <v>231</v>
      </c>
      <c r="C12" s="15"/>
      <c r="D12" s="249"/>
      <c r="E12" s="184"/>
      <c r="F12" s="14"/>
      <c r="G12" s="250"/>
      <c r="H12" s="6"/>
      <c r="I12" s="94"/>
    </row>
    <row r="13" spans="1:9" ht="17.5">
      <c r="A13" s="6"/>
      <c r="B13" s="248" t="s">
        <v>232</v>
      </c>
      <c r="C13" s="15"/>
      <c r="D13" s="249"/>
      <c r="E13" s="184"/>
      <c r="F13" s="14"/>
      <c r="G13" s="250"/>
      <c r="H13" s="6"/>
      <c r="I13" s="94"/>
    </row>
    <row r="14" spans="1:9" ht="17.5">
      <c r="A14" s="6"/>
      <c r="B14" s="248" t="s">
        <v>233</v>
      </c>
      <c r="C14" s="15"/>
      <c r="D14" s="249"/>
      <c r="E14" s="184"/>
      <c r="F14" s="14"/>
      <c r="G14" s="250"/>
      <c r="H14" s="6"/>
      <c r="I14" s="94"/>
    </row>
    <row r="15" spans="1:9" ht="17.5">
      <c r="A15" s="6"/>
      <c r="B15" s="251" t="s">
        <v>234</v>
      </c>
      <c r="C15" s="15"/>
      <c r="D15" s="249"/>
      <c r="E15" s="184"/>
      <c r="F15" s="14"/>
      <c r="G15" s="250"/>
      <c r="H15" s="6"/>
      <c r="I15" s="94"/>
    </row>
    <row r="16" spans="1:9" ht="17.5">
      <c r="A16" s="6"/>
      <c r="B16" s="180" t="s">
        <v>235</v>
      </c>
      <c r="C16" s="15"/>
      <c r="D16" s="249"/>
      <c r="E16" s="184"/>
      <c r="F16" s="14"/>
      <c r="G16" s="250"/>
      <c r="H16" s="6"/>
      <c r="I16" s="94"/>
    </row>
    <row r="17" spans="1:9" ht="17.5">
      <c r="A17" s="6"/>
      <c r="B17" s="252" t="s">
        <v>236</v>
      </c>
      <c r="C17" s="15"/>
      <c r="D17" s="15"/>
      <c r="E17" s="181"/>
      <c r="F17" s="14"/>
      <c r="G17" s="250"/>
      <c r="H17" s="6"/>
      <c r="I17" s="94"/>
    </row>
    <row r="18" spans="1:9" ht="26">
      <c r="A18" s="6"/>
      <c r="B18" s="252" t="s">
        <v>237</v>
      </c>
      <c r="C18" s="17"/>
      <c r="D18" s="17"/>
      <c r="E18" s="185"/>
      <c r="F18" s="16"/>
      <c r="G18" s="253"/>
      <c r="H18" s="6"/>
      <c r="I18" s="94"/>
    </row>
    <row r="19" spans="1:9" ht="17.5">
      <c r="A19" s="6"/>
      <c r="B19" s="266"/>
      <c r="C19" s="17"/>
      <c r="D19" s="17"/>
      <c r="E19" s="185"/>
      <c r="F19" s="16"/>
      <c r="G19" s="253"/>
      <c r="H19" s="6"/>
      <c r="I19" s="94"/>
    </row>
    <row r="20" spans="1:9" ht="17.5">
      <c r="A20" s="6"/>
      <c r="B20" s="174" t="s">
        <v>217</v>
      </c>
      <c r="C20" s="18" t="s">
        <v>76</v>
      </c>
      <c r="D20" s="18" t="s">
        <v>77</v>
      </c>
      <c r="E20" s="23"/>
      <c r="F20" s="6"/>
      <c r="G20" s="174" t="s">
        <v>45</v>
      </c>
      <c r="H20" s="6"/>
      <c r="I20" s="94"/>
    </row>
    <row r="21" spans="1:9" ht="17.5">
      <c r="A21" s="6"/>
      <c r="B21" s="270" t="s">
        <v>218</v>
      </c>
      <c r="C21" s="18" t="s">
        <v>76</v>
      </c>
      <c r="D21" s="18" t="s">
        <v>77</v>
      </c>
      <c r="E21" s="23"/>
      <c r="F21" s="6"/>
      <c r="G21" s="174" t="s">
        <v>45</v>
      </c>
      <c r="H21" s="6"/>
      <c r="I21" s="94"/>
    </row>
    <row r="22" spans="1:9" ht="17.5">
      <c r="A22" s="6"/>
      <c r="B22" s="174" t="s">
        <v>216</v>
      </c>
      <c r="C22" s="18" t="s">
        <v>76</v>
      </c>
      <c r="D22" s="18" t="s">
        <v>77</v>
      </c>
      <c r="E22" s="23"/>
      <c r="F22" s="6"/>
      <c r="G22" s="174" t="s">
        <v>45</v>
      </c>
      <c r="H22" s="6"/>
      <c r="I22" s="94"/>
    </row>
    <row r="23" spans="1:9" ht="37.5">
      <c r="A23" s="6"/>
      <c r="B23" s="174" t="s">
        <v>238</v>
      </c>
      <c r="C23" s="18" t="s">
        <v>76</v>
      </c>
      <c r="D23" s="18" t="s">
        <v>77</v>
      </c>
      <c r="E23" s="23"/>
      <c r="F23" s="6"/>
      <c r="G23" s="174" t="s">
        <v>206</v>
      </c>
      <c r="H23" s="6"/>
      <c r="I23" s="94"/>
    </row>
    <row r="24" spans="1:9" ht="43.5" customHeight="1">
      <c r="A24" s="6"/>
      <c r="B24" s="174" t="s">
        <v>208</v>
      </c>
      <c r="C24" s="18" t="s">
        <v>76</v>
      </c>
      <c r="D24" s="18" t="s">
        <v>77</v>
      </c>
      <c r="E24" s="23"/>
      <c r="F24" s="6"/>
      <c r="G24" s="174" t="s">
        <v>206</v>
      </c>
      <c r="H24" s="6"/>
      <c r="I24" s="94"/>
    </row>
    <row r="25" spans="1:9" ht="17.5">
      <c r="A25" s="6"/>
      <c r="B25" s="174"/>
      <c r="C25" s="18"/>
      <c r="D25" s="18"/>
      <c r="E25" s="23"/>
      <c r="F25" s="6"/>
      <c r="G25" s="174" t="s">
        <v>45</v>
      </c>
      <c r="H25" s="6"/>
      <c r="I25" s="94"/>
    </row>
    <row r="26" spans="1:9" ht="17.5">
      <c r="A26" s="6"/>
      <c r="B26" s="174"/>
      <c r="C26" s="18"/>
      <c r="D26" s="18"/>
      <c r="E26" s="23"/>
      <c r="F26" s="6"/>
      <c r="G26" s="174"/>
      <c r="H26" s="6"/>
      <c r="I26" s="94"/>
    </row>
    <row r="27" spans="1:9" ht="87.5">
      <c r="A27" s="6"/>
      <c r="B27" s="270" t="s">
        <v>219</v>
      </c>
      <c r="C27" s="18"/>
      <c r="D27" s="18"/>
      <c r="E27" s="23" t="s">
        <v>220</v>
      </c>
      <c r="F27" s="6"/>
      <c r="G27" s="174" t="s">
        <v>214</v>
      </c>
      <c r="H27" s="6"/>
      <c r="I27" s="94"/>
    </row>
    <row r="28" spans="1:9" ht="17.5">
      <c r="A28" s="6"/>
      <c r="B28" s="174" t="s">
        <v>211</v>
      </c>
      <c r="C28" s="18" t="s">
        <v>76</v>
      </c>
      <c r="D28" s="18" t="s">
        <v>77</v>
      </c>
      <c r="E28" s="23"/>
      <c r="F28" s="6"/>
      <c r="G28" s="174" t="s">
        <v>45</v>
      </c>
      <c r="H28" s="6"/>
      <c r="I28" s="94"/>
    </row>
    <row r="29" spans="1:9" ht="17.5">
      <c r="A29" s="6"/>
      <c r="B29" s="271"/>
      <c r="C29" s="17"/>
      <c r="D29" s="17"/>
      <c r="E29" s="185"/>
      <c r="F29" s="16"/>
      <c r="G29" s="253"/>
      <c r="H29" s="6"/>
      <c r="I29" s="94"/>
    </row>
    <row r="30" spans="1:9" ht="17.5">
      <c r="A30" s="6"/>
      <c r="B30" s="174" t="s">
        <v>198</v>
      </c>
      <c r="C30" s="18" t="s">
        <v>76</v>
      </c>
      <c r="D30" s="18" t="s">
        <v>77</v>
      </c>
      <c r="E30" s="23"/>
      <c r="F30" s="6"/>
      <c r="G30" s="174" t="s">
        <v>45</v>
      </c>
      <c r="H30" s="6"/>
      <c r="I30" s="94"/>
    </row>
    <row r="31" spans="1:9" ht="17.5">
      <c r="A31" s="6"/>
      <c r="B31" s="174" t="s">
        <v>199</v>
      </c>
      <c r="C31" s="18" t="s">
        <v>76</v>
      </c>
      <c r="D31" s="18" t="s">
        <v>77</v>
      </c>
      <c r="E31" s="23"/>
      <c r="F31" s="6"/>
      <c r="G31" s="174" t="s">
        <v>45</v>
      </c>
      <c r="H31" s="6"/>
      <c r="I31" s="94"/>
    </row>
    <row r="32" spans="1:9" ht="17.5">
      <c r="A32" s="6"/>
      <c r="B32" s="174" t="s">
        <v>200</v>
      </c>
      <c r="C32" s="18" t="s">
        <v>76</v>
      </c>
      <c r="D32" s="18" t="s">
        <v>77</v>
      </c>
      <c r="E32" s="23"/>
      <c r="F32" s="6"/>
      <c r="G32" s="174" t="s">
        <v>45</v>
      </c>
      <c r="H32" s="6"/>
      <c r="I32" s="94"/>
    </row>
    <row r="33" spans="1:9" ht="17.5">
      <c r="A33" s="6"/>
      <c r="B33" s="174" t="s">
        <v>201</v>
      </c>
      <c r="C33" s="18" t="s">
        <v>76</v>
      </c>
      <c r="D33" s="18" t="s">
        <v>77</v>
      </c>
      <c r="E33" s="23" t="s">
        <v>239</v>
      </c>
      <c r="F33" s="6"/>
      <c r="G33" s="174" t="s">
        <v>45</v>
      </c>
      <c r="H33" s="6"/>
      <c r="I33" s="94"/>
    </row>
    <row r="34" spans="1:9" ht="17.5">
      <c r="A34" s="6"/>
      <c r="B34" s="266"/>
      <c r="C34" s="41"/>
      <c r="D34" s="41"/>
      <c r="E34" s="266"/>
      <c r="F34" s="41"/>
      <c r="G34" s="41"/>
      <c r="H34" s="6"/>
      <c r="I34" s="94"/>
    </row>
    <row r="35" spans="1:9" ht="32" customHeight="1">
      <c r="A35" s="6"/>
      <c r="B35" s="174" t="s">
        <v>240</v>
      </c>
      <c r="C35" s="18" t="s">
        <v>76</v>
      </c>
      <c r="D35" s="18" t="s">
        <v>77</v>
      </c>
      <c r="E35" s="23" t="s">
        <v>213</v>
      </c>
      <c r="F35" s="6"/>
      <c r="G35" s="174" t="s">
        <v>214</v>
      </c>
      <c r="H35" s="6"/>
      <c r="I35" s="94"/>
    </row>
    <row r="36" spans="1:9" ht="17.5">
      <c r="A36" s="6"/>
      <c r="B36" s="266"/>
      <c r="C36" s="41"/>
      <c r="D36" s="41"/>
      <c r="E36" s="266"/>
      <c r="F36" s="41"/>
      <c r="G36" s="41"/>
      <c r="H36" s="6"/>
      <c r="I36" s="94"/>
    </row>
    <row r="37" spans="1:9" ht="17.5">
      <c r="A37" s="6"/>
      <c r="B37" s="245" t="s">
        <v>241</v>
      </c>
      <c r="C37" s="272"/>
      <c r="D37" s="245"/>
      <c r="E37" s="245"/>
      <c r="F37" s="245"/>
      <c r="G37" s="245" t="s">
        <v>45</v>
      </c>
      <c r="H37" s="6"/>
      <c r="I37" s="94"/>
    </row>
    <row r="38" spans="1:9" ht="17.5">
      <c r="A38" s="6"/>
      <c r="B38" s="273" t="s">
        <v>242</v>
      </c>
      <c r="C38" s="274"/>
      <c r="D38" s="33"/>
      <c r="E38" s="275"/>
      <c r="F38" s="274"/>
      <c r="G38" s="274"/>
      <c r="H38" s="6"/>
      <c r="I38" s="94"/>
    </row>
    <row r="39" spans="1:9" ht="17.5">
      <c r="A39" s="6"/>
      <c r="B39" s="273" t="s">
        <v>243</v>
      </c>
      <c r="C39" s="274"/>
      <c r="D39" s="33"/>
      <c r="E39" s="275"/>
      <c r="F39" s="274"/>
      <c r="G39" s="274"/>
      <c r="H39" s="6"/>
      <c r="I39" s="94"/>
    </row>
    <row r="40" spans="1:9" ht="17.5">
      <c r="A40" s="6"/>
      <c r="B40" s="273" t="s">
        <v>244</v>
      </c>
      <c r="C40" s="274"/>
      <c r="D40" s="33"/>
      <c r="E40" s="275"/>
      <c r="F40" s="274"/>
      <c r="G40" s="274"/>
      <c r="H40" s="6"/>
      <c r="I40" s="94"/>
    </row>
    <row r="41" spans="1:9" ht="17.5">
      <c r="A41" s="6"/>
      <c r="B41" s="250" t="s">
        <v>245</v>
      </c>
      <c r="C41" s="276"/>
      <c r="D41" s="33"/>
      <c r="E41" s="277"/>
      <c r="F41" s="274"/>
      <c r="G41" s="274"/>
      <c r="H41" s="6"/>
      <c r="I41" s="94"/>
    </row>
    <row r="42" spans="1:9" ht="17.5">
      <c r="A42" s="6"/>
      <c r="B42" s="266"/>
      <c r="C42" s="41"/>
      <c r="D42" s="41"/>
      <c r="E42" s="266"/>
      <c r="F42" s="41"/>
      <c r="G42" s="41"/>
      <c r="H42" s="6"/>
      <c r="I42" s="94"/>
    </row>
    <row r="43" spans="1:9" ht="17.5">
      <c r="A43" s="6"/>
      <c r="B43" s="266" t="s">
        <v>246</v>
      </c>
      <c r="C43" s="41"/>
      <c r="D43" s="41"/>
      <c r="E43" s="266"/>
      <c r="F43" s="41"/>
      <c r="G43" s="41" t="s">
        <v>45</v>
      </c>
      <c r="H43" s="6"/>
      <c r="I43" s="94"/>
    </row>
    <row r="44" spans="1:9" ht="50">
      <c r="A44" s="6"/>
      <c r="B44" s="266" t="s">
        <v>247</v>
      </c>
      <c r="C44" s="41"/>
      <c r="D44" s="41"/>
      <c r="E44" s="266" t="s">
        <v>248</v>
      </c>
      <c r="F44" s="41"/>
      <c r="G44" s="174" t="s">
        <v>249</v>
      </c>
      <c r="H44" s="6"/>
      <c r="I44" s="94"/>
    </row>
    <row r="45" spans="1:9" ht="69.5" customHeight="1">
      <c r="A45" s="6"/>
      <c r="B45" s="266" t="s">
        <v>250</v>
      </c>
      <c r="C45" s="41"/>
      <c r="D45" s="41"/>
      <c r="E45" s="278" t="s">
        <v>251</v>
      </c>
      <c r="F45" s="41"/>
      <c r="G45" s="174" t="s">
        <v>249</v>
      </c>
      <c r="H45" s="6"/>
      <c r="I45" s="94"/>
    </row>
    <row r="46" spans="1:9" ht="147.5" customHeight="1">
      <c r="A46" s="6"/>
      <c r="B46" s="266" t="s">
        <v>252</v>
      </c>
      <c r="C46" s="41"/>
      <c r="D46" s="41"/>
      <c r="E46" s="266"/>
      <c r="F46" s="41"/>
      <c r="G46" s="41" t="s">
        <v>45</v>
      </c>
      <c r="H46" s="6"/>
      <c r="I46" s="94"/>
    </row>
    <row r="47" spans="1:9" ht="40.5" customHeight="1">
      <c r="A47" s="6"/>
      <c r="B47" s="266" t="s">
        <v>253</v>
      </c>
      <c r="C47" s="41"/>
      <c r="D47" s="41"/>
      <c r="E47" s="266"/>
      <c r="F47" s="41"/>
      <c r="G47" s="41" t="s">
        <v>45</v>
      </c>
      <c r="H47" s="6"/>
      <c r="I47" s="94"/>
    </row>
    <row r="48" spans="1:9" ht="50">
      <c r="A48" s="6"/>
      <c r="B48" s="266" t="s">
        <v>254</v>
      </c>
      <c r="C48" s="41"/>
      <c r="D48" s="41"/>
      <c r="E48" s="266"/>
      <c r="F48" s="41"/>
      <c r="G48" s="41" t="s">
        <v>45</v>
      </c>
      <c r="H48" s="6"/>
      <c r="I48" s="94"/>
    </row>
    <row r="49" spans="1:9" ht="17.5">
      <c r="A49" s="6"/>
      <c r="B49" s="266" t="s">
        <v>255</v>
      </c>
      <c r="C49" s="41"/>
      <c r="D49" s="41"/>
      <c r="E49" s="266"/>
      <c r="F49" s="41"/>
      <c r="G49" s="41" t="s">
        <v>45</v>
      </c>
      <c r="H49" s="6"/>
      <c r="I49" s="94"/>
    </row>
    <row r="50" spans="1:9" ht="37.5">
      <c r="A50" s="6"/>
      <c r="B50" s="266" t="s">
        <v>256</v>
      </c>
      <c r="C50" s="41"/>
      <c r="D50" s="41"/>
      <c r="E50" s="266"/>
      <c r="F50" s="41"/>
      <c r="G50" s="41" t="s">
        <v>45</v>
      </c>
      <c r="H50" s="6"/>
      <c r="I50" s="94"/>
    </row>
    <row r="51" spans="1:9" ht="37.5">
      <c r="A51" s="6"/>
      <c r="B51" s="266" t="s">
        <v>257</v>
      </c>
      <c r="C51" s="41"/>
      <c r="D51" s="41"/>
      <c r="E51" s="266"/>
      <c r="F51" s="41"/>
      <c r="G51" s="41" t="s">
        <v>45</v>
      </c>
      <c r="H51" s="6"/>
      <c r="I51" s="94"/>
    </row>
    <row r="52" spans="1:9" ht="17.5">
      <c r="A52" s="6"/>
      <c r="B52" s="266" t="s">
        <v>258</v>
      </c>
      <c r="C52" s="41"/>
      <c r="D52" s="41"/>
      <c r="E52" s="266" t="s">
        <v>259</v>
      </c>
      <c r="F52" s="41"/>
      <c r="G52" s="41" t="s">
        <v>45</v>
      </c>
      <c r="H52" s="6"/>
      <c r="I52" s="94"/>
    </row>
    <row r="53" spans="1:9" ht="17.5">
      <c r="A53" s="6"/>
      <c r="B53" s="266"/>
      <c r="C53" s="41"/>
      <c r="D53" s="41"/>
      <c r="E53" s="266"/>
      <c r="F53" s="41"/>
      <c r="G53" s="41"/>
      <c r="H53" s="6"/>
      <c r="I53" s="94"/>
    </row>
    <row r="54" spans="1:9" ht="41.5" customHeight="1">
      <c r="A54" s="6"/>
      <c r="B54" s="174" t="s">
        <v>202</v>
      </c>
      <c r="C54" s="18" t="s">
        <v>76</v>
      </c>
      <c r="D54" s="18" t="s">
        <v>77</v>
      </c>
      <c r="E54" s="23"/>
      <c r="F54" s="6"/>
      <c r="G54" s="174" t="s">
        <v>45</v>
      </c>
      <c r="H54" s="6"/>
      <c r="I54" s="94"/>
    </row>
    <row r="55" spans="1:9" ht="17.5">
      <c r="A55" s="6"/>
      <c r="B55" s="174"/>
      <c r="C55" s="18"/>
      <c r="D55" s="18"/>
      <c r="E55" s="23"/>
      <c r="F55" s="6"/>
      <c r="G55" s="174"/>
      <c r="H55" s="6"/>
      <c r="I55" s="94"/>
    </row>
    <row r="56" spans="1:9" ht="17.5">
      <c r="A56" s="6"/>
      <c r="B56" s="174" t="s">
        <v>203</v>
      </c>
      <c r="C56" s="18" t="s">
        <v>76</v>
      </c>
      <c r="D56" s="18" t="s">
        <v>77</v>
      </c>
      <c r="E56" s="23"/>
      <c r="F56" s="6"/>
      <c r="G56" s="174" t="s">
        <v>45</v>
      </c>
      <c r="H56" s="6"/>
      <c r="I56" s="94"/>
    </row>
    <row r="57" spans="1:9" ht="17.5">
      <c r="A57" s="6"/>
      <c r="B57" s="174"/>
      <c r="C57" s="18"/>
      <c r="D57" s="18"/>
      <c r="E57" s="23"/>
      <c r="F57" s="6"/>
      <c r="G57" s="174"/>
      <c r="H57" s="6"/>
      <c r="I57" s="94"/>
    </row>
    <row r="58" spans="1:9" ht="87.5">
      <c r="A58" s="6"/>
      <c r="B58" s="246" t="s">
        <v>260</v>
      </c>
      <c r="C58" s="20"/>
      <c r="D58" s="247"/>
      <c r="E58" s="183" t="s">
        <v>261</v>
      </c>
      <c r="F58" s="13"/>
      <c r="G58" s="245" t="s">
        <v>262</v>
      </c>
      <c r="H58" s="6"/>
      <c r="I58" s="94"/>
    </row>
    <row r="59" spans="1:9" ht="17.5">
      <c r="A59" s="6"/>
      <c r="B59" s="246"/>
      <c r="C59" s="20"/>
      <c r="D59" s="247"/>
      <c r="E59" s="183"/>
      <c r="F59" s="13"/>
      <c r="G59" s="245"/>
      <c r="H59" s="6"/>
      <c r="I59" s="94"/>
    </row>
    <row r="60" spans="1:9" ht="17.5">
      <c r="A60" s="6"/>
      <c r="B60" s="279" t="s">
        <v>263</v>
      </c>
      <c r="C60" s="272"/>
      <c r="D60" s="272"/>
      <c r="E60" s="280" t="s">
        <v>264</v>
      </c>
      <c r="F60" s="281"/>
      <c r="G60" s="245" t="s">
        <v>68</v>
      </c>
      <c r="H60" s="6"/>
      <c r="I60" s="94"/>
    </row>
    <row r="61" spans="1:9" ht="26">
      <c r="A61" s="6"/>
      <c r="B61" s="269"/>
      <c r="C61" s="274"/>
      <c r="D61" s="274"/>
      <c r="E61" s="275" t="s">
        <v>265</v>
      </c>
      <c r="F61" s="274"/>
      <c r="G61" s="33"/>
      <c r="H61" s="6"/>
      <c r="I61" s="94"/>
    </row>
    <row r="62" spans="1:9" ht="17.5">
      <c r="A62" s="6"/>
      <c r="B62" s="269"/>
      <c r="C62" s="274"/>
      <c r="D62" s="274"/>
      <c r="E62" s="275" t="s">
        <v>266</v>
      </c>
      <c r="F62" s="274"/>
      <c r="G62" s="33"/>
      <c r="H62" s="6"/>
      <c r="I62" s="94"/>
    </row>
    <row r="63" spans="1:9" ht="17.5">
      <c r="A63" s="6"/>
      <c r="B63" s="269"/>
      <c r="C63" s="274"/>
      <c r="D63" s="274"/>
      <c r="E63" s="275" t="s">
        <v>267</v>
      </c>
      <c r="F63" s="274"/>
      <c r="G63" s="33"/>
      <c r="H63" s="6"/>
      <c r="I63" s="94"/>
    </row>
    <row r="64" spans="1:9" ht="17.5">
      <c r="A64" s="6"/>
      <c r="B64" s="269"/>
      <c r="C64" s="274"/>
      <c r="D64" s="274"/>
      <c r="E64" s="275" t="s">
        <v>268</v>
      </c>
      <c r="F64" s="274"/>
      <c r="G64" s="33"/>
      <c r="H64" s="6"/>
      <c r="I64" s="94"/>
    </row>
    <row r="65" spans="1:9" ht="17.5">
      <c r="A65" s="6"/>
      <c r="B65" s="269"/>
      <c r="C65" s="274"/>
      <c r="D65" s="274"/>
      <c r="E65" s="275" t="s">
        <v>269</v>
      </c>
      <c r="F65" s="274"/>
      <c r="G65" s="33"/>
      <c r="H65" s="6"/>
      <c r="I65" s="94"/>
    </row>
    <row r="66" spans="1:9" ht="17.5">
      <c r="A66" s="6"/>
      <c r="B66" s="269"/>
      <c r="C66" s="274"/>
      <c r="D66" s="274"/>
      <c r="E66" s="275" t="s">
        <v>270</v>
      </c>
      <c r="F66" s="274"/>
      <c r="G66" s="33"/>
      <c r="H66" s="6"/>
      <c r="I66" s="94"/>
    </row>
    <row r="67" spans="1:9" ht="25">
      <c r="A67" s="6"/>
      <c r="B67" s="174" t="s">
        <v>204</v>
      </c>
      <c r="C67" s="18" t="s">
        <v>76</v>
      </c>
      <c r="D67" s="18" t="s">
        <v>77</v>
      </c>
      <c r="E67" s="23" t="s">
        <v>271</v>
      </c>
      <c r="F67" s="6"/>
      <c r="G67" s="174" t="s">
        <v>68</v>
      </c>
      <c r="H67" s="6"/>
      <c r="I67" s="94"/>
    </row>
    <row r="68" spans="1:9" ht="17.5">
      <c r="A68" s="6"/>
      <c r="B68" s="266"/>
      <c r="C68" s="41"/>
      <c r="D68" s="41"/>
      <c r="E68" s="266"/>
      <c r="F68" s="41"/>
      <c r="G68" s="41"/>
      <c r="H68" s="6"/>
      <c r="I68" s="94"/>
    </row>
    <row r="69" spans="1:9">
      <c r="A69" s="41"/>
      <c r="B69" s="174" t="s">
        <v>272</v>
      </c>
      <c r="C69" s="18" t="s">
        <v>76</v>
      </c>
      <c r="D69" s="18" t="s">
        <v>77</v>
      </c>
      <c r="E69" s="23"/>
      <c r="F69" s="6"/>
      <c r="G69" s="174" t="s">
        <v>45</v>
      </c>
      <c r="H69" s="6"/>
      <c r="I69" s="174"/>
    </row>
    <row r="70" spans="1:9" ht="17.5">
      <c r="A70" s="6"/>
      <c r="B70" s="266"/>
      <c r="C70" s="41"/>
      <c r="D70" s="41"/>
      <c r="E70" s="266"/>
      <c r="F70" s="41"/>
      <c r="G70" s="41"/>
      <c r="H70" s="6"/>
      <c r="I70" s="94"/>
    </row>
    <row r="71" spans="1:9" ht="17.5">
      <c r="A71" s="6"/>
      <c r="B71" s="245" t="s">
        <v>108</v>
      </c>
      <c r="C71" s="20" t="s">
        <v>76</v>
      </c>
      <c r="D71" s="20" t="s">
        <v>77</v>
      </c>
      <c r="E71" s="282"/>
      <c r="F71" s="13"/>
      <c r="G71" s="245" t="s">
        <v>45</v>
      </c>
      <c r="H71" s="6"/>
      <c r="I71" s="94"/>
    </row>
    <row r="72" spans="1:9">
      <c r="A72" s="16"/>
      <c r="B72" s="283" t="s">
        <v>222</v>
      </c>
      <c r="C72" s="15"/>
      <c r="D72" s="249"/>
      <c r="E72" s="184"/>
      <c r="F72" s="14"/>
      <c r="G72" s="250"/>
      <c r="H72" s="6"/>
      <c r="I72" s="174"/>
    </row>
    <row r="73" spans="1:9">
      <c r="A73" s="6"/>
      <c r="B73" s="284" t="s">
        <v>109</v>
      </c>
      <c r="C73" s="15"/>
      <c r="D73" s="15"/>
      <c r="E73" s="181"/>
      <c r="F73" s="14"/>
      <c r="G73" s="250"/>
      <c r="H73" s="6"/>
      <c r="I73" s="174"/>
    </row>
    <row r="74" spans="1:9">
      <c r="A74" s="6"/>
      <c r="B74" s="283" t="s">
        <v>223</v>
      </c>
      <c r="C74" s="14"/>
      <c r="D74" s="15"/>
      <c r="E74" s="184"/>
      <c r="F74" s="14"/>
      <c r="G74" s="250"/>
      <c r="H74" s="6"/>
      <c r="I74" s="174"/>
    </row>
    <row r="75" spans="1:9">
      <c r="A75" s="6"/>
      <c r="B75" s="283"/>
      <c r="C75" s="14"/>
      <c r="D75" s="285"/>
      <c r="E75" s="184"/>
      <c r="F75" s="1"/>
      <c r="G75" s="250"/>
      <c r="H75" s="6"/>
      <c r="I75" s="174"/>
    </row>
    <row r="76" spans="1:9" ht="25">
      <c r="A76" s="6"/>
      <c r="B76" s="286" t="s">
        <v>224</v>
      </c>
      <c r="C76" s="6"/>
      <c r="D76" s="263"/>
      <c r="E76" s="23"/>
      <c r="F76" s="287"/>
      <c r="G76" s="6"/>
      <c r="H76" s="6"/>
      <c r="I76" s="174"/>
    </row>
    <row r="77" spans="1:9">
      <c r="A77" s="6"/>
      <c r="B77" s="251"/>
      <c r="C77" s="14"/>
      <c r="D77" s="1"/>
      <c r="E77" s="184"/>
      <c r="F77" s="251"/>
      <c r="G77" s="14"/>
      <c r="H77" s="6"/>
      <c r="I77" s="174"/>
    </row>
    <row r="78" spans="1:9">
      <c r="A78" s="6"/>
      <c r="B78" s="270" t="s">
        <v>221</v>
      </c>
      <c r="C78" s="18" t="s">
        <v>76</v>
      </c>
      <c r="D78" s="18" t="s">
        <v>77</v>
      </c>
      <c r="E78" s="23"/>
      <c r="F78" s="6"/>
      <c r="G78" s="174" t="s">
        <v>45</v>
      </c>
      <c r="H78" s="6"/>
      <c r="I78" s="174"/>
    </row>
    <row r="79" spans="1:9">
      <c r="A79" s="33"/>
      <c r="B79" s="269"/>
      <c r="C79" s="274"/>
      <c r="D79" s="274"/>
      <c r="E79" s="275"/>
      <c r="F79" s="274"/>
      <c r="G79" s="33"/>
      <c r="H79" s="274"/>
      <c r="I79" s="274"/>
    </row>
    <row r="80" spans="1:9" ht="17.5">
      <c r="A80" s="33"/>
      <c r="B80" s="288" t="s">
        <v>273</v>
      </c>
      <c r="C80" s="274"/>
      <c r="D80" s="274"/>
      <c r="E80" s="275"/>
      <c r="F80" s="274"/>
      <c r="G80" s="33" t="s">
        <v>68</v>
      </c>
      <c r="H80" s="274"/>
      <c r="I80" s="98"/>
    </row>
    <row r="81" spans="1:9" ht="13">
      <c r="A81" s="33"/>
      <c r="B81" s="269" t="s">
        <v>274</v>
      </c>
      <c r="C81" s="274"/>
      <c r="D81" s="274"/>
      <c r="E81" s="275" t="s">
        <v>275</v>
      </c>
      <c r="F81" s="274"/>
      <c r="G81" s="33" t="s">
        <v>227</v>
      </c>
      <c r="H81" s="274"/>
      <c r="I81" s="274"/>
    </row>
    <row r="82" spans="1:9" ht="13">
      <c r="A82" s="33"/>
      <c r="B82" s="269" t="s">
        <v>276</v>
      </c>
      <c r="C82" s="274"/>
      <c r="D82" s="274"/>
      <c r="E82" s="275"/>
      <c r="F82" s="274"/>
      <c r="G82" s="33"/>
      <c r="H82" s="274"/>
      <c r="I82" s="274"/>
    </row>
    <row r="83" spans="1:9" ht="26">
      <c r="A83" s="33"/>
      <c r="B83" s="269" t="s">
        <v>277</v>
      </c>
      <c r="C83" s="274"/>
      <c r="D83" s="274"/>
      <c r="E83" s="275"/>
      <c r="F83" s="274"/>
      <c r="G83" s="33"/>
      <c r="H83" s="274"/>
      <c r="I83" s="274"/>
    </row>
    <row r="84" spans="1:9" ht="25">
      <c r="A84" s="289"/>
      <c r="B84" s="250" t="s">
        <v>278</v>
      </c>
      <c r="C84" s="274"/>
      <c r="D84" s="274"/>
      <c r="E84" s="290" t="s">
        <v>279</v>
      </c>
      <c r="F84" s="274"/>
      <c r="G84" s="33" t="s">
        <v>45</v>
      </c>
      <c r="H84" s="274"/>
      <c r="I84" s="98"/>
    </row>
    <row r="85" spans="1:9" ht="17.5">
      <c r="A85" s="274"/>
      <c r="B85" s="275"/>
      <c r="C85" s="33"/>
      <c r="D85" s="274"/>
      <c r="E85" s="251" t="s">
        <v>280</v>
      </c>
      <c r="F85" s="274"/>
      <c r="G85" s="175" t="s">
        <v>45</v>
      </c>
      <c r="H85" s="274"/>
      <c r="I85" s="98"/>
    </row>
    <row r="86" spans="1:9" ht="17.5">
      <c r="A86" s="274"/>
      <c r="B86" s="275"/>
      <c r="C86" s="33"/>
      <c r="D86" s="274"/>
      <c r="E86" s="251" t="s">
        <v>281</v>
      </c>
      <c r="F86" s="274"/>
      <c r="G86" s="175" t="s">
        <v>45</v>
      </c>
      <c r="H86" s="274"/>
      <c r="I86" s="98"/>
    </row>
    <row r="87" spans="1:9" ht="17.5">
      <c r="A87" s="274"/>
      <c r="B87" s="275"/>
      <c r="C87" s="33"/>
      <c r="D87" s="274"/>
      <c r="E87" s="251" t="s">
        <v>282</v>
      </c>
      <c r="F87" s="274"/>
      <c r="G87" s="175" t="s">
        <v>45</v>
      </c>
      <c r="H87" s="274"/>
      <c r="I87" s="98"/>
    </row>
    <row r="88" spans="1:9" ht="17.5">
      <c r="A88" s="274"/>
      <c r="B88" s="275"/>
      <c r="C88" s="33"/>
      <c r="D88" s="274"/>
      <c r="E88" s="251" t="s">
        <v>283</v>
      </c>
      <c r="F88" s="274"/>
      <c r="G88" s="175" t="s">
        <v>45</v>
      </c>
      <c r="H88" s="274"/>
      <c r="I88" s="98"/>
    </row>
    <row r="89" spans="1:9" ht="17.5">
      <c r="A89" s="274"/>
      <c r="B89" s="275"/>
      <c r="C89" s="33"/>
      <c r="D89" s="274"/>
      <c r="E89" s="251" t="s">
        <v>284</v>
      </c>
      <c r="F89" s="274"/>
      <c r="G89" s="175" t="s">
        <v>45</v>
      </c>
      <c r="H89" s="274"/>
      <c r="I89" s="98"/>
    </row>
    <row r="90" spans="1:9" ht="17.5">
      <c r="A90" s="274"/>
      <c r="B90" s="275"/>
      <c r="C90" s="33"/>
      <c r="D90" s="274"/>
      <c r="E90" s="251" t="s">
        <v>285</v>
      </c>
      <c r="F90" s="274"/>
      <c r="G90" s="175" t="s">
        <v>45</v>
      </c>
      <c r="H90" s="274"/>
      <c r="I90" s="98"/>
    </row>
    <row r="91" spans="1:9" ht="17.5">
      <c r="A91" s="274"/>
      <c r="B91" s="275"/>
      <c r="C91" s="33"/>
      <c r="D91" s="274"/>
      <c r="E91" s="251" t="s">
        <v>286</v>
      </c>
      <c r="F91" s="274"/>
      <c r="G91" s="175" t="s">
        <v>45</v>
      </c>
      <c r="H91" s="274"/>
      <c r="I91" s="98"/>
    </row>
    <row r="92" spans="1:9" ht="17.5">
      <c r="A92" s="274"/>
      <c r="B92" s="275"/>
      <c r="C92" s="33"/>
      <c r="D92" s="274"/>
      <c r="E92" s="251" t="s">
        <v>287</v>
      </c>
      <c r="F92" s="274"/>
      <c r="G92" s="175" t="s">
        <v>45</v>
      </c>
      <c r="H92" s="274"/>
      <c r="I92" s="98"/>
    </row>
    <row r="93" spans="1:9" ht="17.5">
      <c r="A93" s="274"/>
      <c r="B93" s="275"/>
      <c r="C93" s="33"/>
      <c r="D93" s="274"/>
      <c r="E93" s="251" t="s">
        <v>288</v>
      </c>
      <c r="F93" s="274"/>
      <c r="G93" s="175" t="s">
        <v>45</v>
      </c>
      <c r="H93" s="274"/>
      <c r="I93" s="98"/>
    </row>
    <row r="94" spans="1:9" ht="13">
      <c r="A94" s="267"/>
      <c r="B94" s="268"/>
      <c r="C94" s="93"/>
      <c r="D94" s="93"/>
      <c r="E94" s="268"/>
      <c r="F94" s="93"/>
      <c r="G94" s="93"/>
      <c r="H94" s="93"/>
      <c r="I94" s="93"/>
    </row>
  </sheetData>
  <sheetProtection algorithmName="SHA-512" hashValue="DgehpavUD55TNo13rbjnmXQiC5z5RM20LhkJXneIdtu8wmwpso2g+lQY+ITXa7H9tpwyXXlZHU320Ul+i7cTWw==" saltValue="HlJ/EfiHJ83Mr5mM9mJPSA==" spinCount="100000" sheet="1" objects="1" scenarios="1"/>
  <pageMargins left="0.70866141732283472" right="0.70866141732283472" top="0.74803149606299213" bottom="0.74803149606299213" header="0.31496062992125984" footer="0.31496062992125984"/>
  <pageSetup paperSize="9" scale="31" orientation="portrait" r:id="rId1"/>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6" tint="-0.249977111117893"/>
  </sheetPr>
  <dimension ref="A1:KX378"/>
  <sheetViews>
    <sheetView zoomScale="80" zoomScaleNormal="80" workbookViewId="0">
      <selection activeCell="B28" sqref="B28"/>
    </sheetView>
  </sheetViews>
  <sheetFormatPr defaultRowHeight="12.5"/>
  <cols>
    <col min="1" max="1" width="22.7265625" customWidth="1"/>
    <col min="2" max="2" width="56.453125" style="32" customWidth="1"/>
    <col min="3" max="3" width="14" style="83" customWidth="1"/>
    <col min="4" max="4" width="12.26953125" style="83" customWidth="1"/>
    <col min="5" max="5" width="26.7265625" style="33" customWidth="1"/>
    <col min="6" max="6" width="15.453125" style="33" customWidth="1"/>
    <col min="7" max="7" width="16.26953125" style="33" customWidth="1"/>
    <col min="8" max="8" width="17.26953125" customWidth="1"/>
    <col min="9" max="9" width="25.7265625" customWidth="1"/>
    <col min="255" max="255" width="22.7265625" customWidth="1"/>
    <col min="256" max="256" width="41.26953125" customWidth="1"/>
    <col min="257" max="257" width="14" customWidth="1"/>
    <col min="258" max="258" width="16.453125" customWidth="1"/>
    <col min="259" max="259" width="26.7265625" customWidth="1"/>
    <col min="260" max="260" width="15.453125" customWidth="1"/>
    <col min="261" max="261" width="16.26953125" customWidth="1"/>
    <col min="262" max="262" width="25.7265625" customWidth="1"/>
    <col min="263" max="263" width="17.26953125" customWidth="1"/>
    <col min="511" max="511" width="22.7265625" customWidth="1"/>
    <col min="512" max="512" width="41.26953125" customWidth="1"/>
    <col min="513" max="513" width="14" customWidth="1"/>
    <col min="514" max="514" width="16.453125" customWidth="1"/>
    <col min="515" max="515" width="26.7265625" customWidth="1"/>
    <col min="516" max="516" width="15.453125" customWidth="1"/>
    <col min="517" max="517" width="16.26953125" customWidth="1"/>
    <col min="518" max="518" width="25.7265625" customWidth="1"/>
    <col min="519" max="519" width="17.26953125" customWidth="1"/>
    <col min="767" max="767" width="22.7265625" customWidth="1"/>
    <col min="768" max="768" width="41.26953125" customWidth="1"/>
    <col min="769" max="769" width="14" customWidth="1"/>
    <col min="770" max="770" width="16.453125" customWidth="1"/>
    <col min="771" max="771" width="26.7265625" customWidth="1"/>
    <col min="772" max="772" width="15.453125" customWidth="1"/>
    <col min="773" max="773" width="16.26953125" customWidth="1"/>
    <col min="774" max="774" width="25.7265625" customWidth="1"/>
    <col min="775" max="775" width="17.26953125" customWidth="1"/>
    <col min="1023" max="1023" width="22.7265625" customWidth="1"/>
    <col min="1024" max="1024" width="41.26953125" customWidth="1"/>
    <col min="1025" max="1025" width="14" customWidth="1"/>
    <col min="1026" max="1026" width="16.453125" customWidth="1"/>
    <col min="1027" max="1027" width="26.7265625" customWidth="1"/>
    <col min="1028" max="1028" width="15.453125" customWidth="1"/>
    <col min="1029" max="1029" width="16.26953125" customWidth="1"/>
    <col min="1030" max="1030" width="25.7265625" customWidth="1"/>
    <col min="1031" max="1031" width="17.26953125" customWidth="1"/>
    <col min="1279" max="1279" width="22.7265625" customWidth="1"/>
    <col min="1280" max="1280" width="41.26953125" customWidth="1"/>
    <col min="1281" max="1281" width="14" customWidth="1"/>
    <col min="1282" max="1282" width="16.453125" customWidth="1"/>
    <col min="1283" max="1283" width="26.7265625" customWidth="1"/>
    <col min="1284" max="1284" width="15.453125" customWidth="1"/>
    <col min="1285" max="1285" width="16.26953125" customWidth="1"/>
    <col min="1286" max="1286" width="25.7265625" customWidth="1"/>
    <col min="1287" max="1287" width="17.26953125" customWidth="1"/>
    <col min="1535" max="1535" width="22.7265625" customWidth="1"/>
    <col min="1536" max="1536" width="41.26953125" customWidth="1"/>
    <col min="1537" max="1537" width="14" customWidth="1"/>
    <col min="1538" max="1538" width="16.453125" customWidth="1"/>
    <col min="1539" max="1539" width="26.7265625" customWidth="1"/>
    <col min="1540" max="1540" width="15.453125" customWidth="1"/>
    <col min="1541" max="1541" width="16.26953125" customWidth="1"/>
    <col min="1542" max="1542" width="25.7265625" customWidth="1"/>
    <col min="1543" max="1543" width="17.26953125" customWidth="1"/>
    <col min="1791" max="1791" width="22.7265625" customWidth="1"/>
    <col min="1792" max="1792" width="41.26953125" customWidth="1"/>
    <col min="1793" max="1793" width="14" customWidth="1"/>
    <col min="1794" max="1794" width="16.453125" customWidth="1"/>
    <col min="1795" max="1795" width="26.7265625" customWidth="1"/>
    <col min="1796" max="1796" width="15.453125" customWidth="1"/>
    <col min="1797" max="1797" width="16.26953125" customWidth="1"/>
    <col min="1798" max="1798" width="25.7265625" customWidth="1"/>
    <col min="1799" max="1799" width="17.26953125" customWidth="1"/>
    <col min="2047" max="2047" width="22.7265625" customWidth="1"/>
    <col min="2048" max="2048" width="41.26953125" customWidth="1"/>
    <col min="2049" max="2049" width="14" customWidth="1"/>
    <col min="2050" max="2050" width="16.453125" customWidth="1"/>
    <col min="2051" max="2051" width="26.7265625" customWidth="1"/>
    <col min="2052" max="2052" width="15.453125" customWidth="1"/>
    <col min="2053" max="2053" width="16.26953125" customWidth="1"/>
    <col min="2054" max="2054" width="25.7265625" customWidth="1"/>
    <col min="2055" max="2055" width="17.26953125" customWidth="1"/>
    <col min="2303" max="2303" width="22.7265625" customWidth="1"/>
    <col min="2304" max="2304" width="41.26953125" customWidth="1"/>
    <col min="2305" max="2305" width="14" customWidth="1"/>
    <col min="2306" max="2306" width="16.453125" customWidth="1"/>
    <col min="2307" max="2307" width="26.7265625" customWidth="1"/>
    <col min="2308" max="2308" width="15.453125" customWidth="1"/>
    <col min="2309" max="2309" width="16.26953125" customWidth="1"/>
    <col min="2310" max="2310" width="25.7265625" customWidth="1"/>
    <col min="2311" max="2311" width="17.26953125" customWidth="1"/>
    <col min="2559" max="2559" width="22.7265625" customWidth="1"/>
    <col min="2560" max="2560" width="41.26953125" customWidth="1"/>
    <col min="2561" max="2561" width="14" customWidth="1"/>
    <col min="2562" max="2562" width="16.453125" customWidth="1"/>
    <col min="2563" max="2563" width="26.7265625" customWidth="1"/>
    <col min="2564" max="2564" width="15.453125" customWidth="1"/>
    <col min="2565" max="2565" width="16.26953125" customWidth="1"/>
    <col min="2566" max="2566" width="25.7265625" customWidth="1"/>
    <col min="2567" max="2567" width="17.26953125" customWidth="1"/>
    <col min="2815" max="2815" width="22.7265625" customWidth="1"/>
    <col min="2816" max="2816" width="41.26953125" customWidth="1"/>
    <col min="2817" max="2817" width="14" customWidth="1"/>
    <col min="2818" max="2818" width="16.453125" customWidth="1"/>
    <col min="2819" max="2819" width="26.7265625" customWidth="1"/>
    <col min="2820" max="2820" width="15.453125" customWidth="1"/>
    <col min="2821" max="2821" width="16.26953125" customWidth="1"/>
    <col min="2822" max="2822" width="25.7265625" customWidth="1"/>
    <col min="2823" max="2823" width="17.26953125" customWidth="1"/>
    <col min="3071" max="3071" width="22.7265625" customWidth="1"/>
    <col min="3072" max="3072" width="41.26953125" customWidth="1"/>
    <col min="3073" max="3073" width="14" customWidth="1"/>
    <col min="3074" max="3074" width="16.453125" customWidth="1"/>
    <col min="3075" max="3075" width="26.7265625" customWidth="1"/>
    <col min="3076" max="3076" width="15.453125" customWidth="1"/>
    <col min="3077" max="3077" width="16.26953125" customWidth="1"/>
    <col min="3078" max="3078" width="25.7265625" customWidth="1"/>
    <col min="3079" max="3079" width="17.26953125" customWidth="1"/>
    <col min="3327" max="3327" width="22.7265625" customWidth="1"/>
    <col min="3328" max="3328" width="41.26953125" customWidth="1"/>
    <col min="3329" max="3329" width="14" customWidth="1"/>
    <col min="3330" max="3330" width="16.453125" customWidth="1"/>
    <col min="3331" max="3331" width="26.7265625" customWidth="1"/>
    <col min="3332" max="3332" width="15.453125" customWidth="1"/>
    <col min="3333" max="3333" width="16.26953125" customWidth="1"/>
    <col min="3334" max="3334" width="25.7265625" customWidth="1"/>
    <col min="3335" max="3335" width="17.26953125" customWidth="1"/>
    <col min="3583" max="3583" width="22.7265625" customWidth="1"/>
    <col min="3584" max="3584" width="41.26953125" customWidth="1"/>
    <col min="3585" max="3585" width="14" customWidth="1"/>
    <col min="3586" max="3586" width="16.453125" customWidth="1"/>
    <col min="3587" max="3587" width="26.7265625" customWidth="1"/>
    <col min="3588" max="3588" width="15.453125" customWidth="1"/>
    <col min="3589" max="3589" width="16.26953125" customWidth="1"/>
    <col min="3590" max="3590" width="25.7265625" customWidth="1"/>
    <col min="3591" max="3591" width="17.26953125" customWidth="1"/>
    <col min="3839" max="3839" width="22.7265625" customWidth="1"/>
    <col min="3840" max="3840" width="41.26953125" customWidth="1"/>
    <col min="3841" max="3841" width="14" customWidth="1"/>
    <col min="3842" max="3842" width="16.453125" customWidth="1"/>
    <col min="3843" max="3843" width="26.7265625" customWidth="1"/>
    <col min="3844" max="3844" width="15.453125" customWidth="1"/>
    <col min="3845" max="3845" width="16.26953125" customWidth="1"/>
    <col min="3846" max="3846" width="25.7265625" customWidth="1"/>
    <col min="3847" max="3847" width="17.26953125" customWidth="1"/>
    <col min="4095" max="4095" width="22.7265625" customWidth="1"/>
    <col min="4096" max="4096" width="41.26953125" customWidth="1"/>
    <col min="4097" max="4097" width="14" customWidth="1"/>
    <col min="4098" max="4098" width="16.453125" customWidth="1"/>
    <col min="4099" max="4099" width="26.7265625" customWidth="1"/>
    <col min="4100" max="4100" width="15.453125" customWidth="1"/>
    <col min="4101" max="4101" width="16.26953125" customWidth="1"/>
    <col min="4102" max="4102" width="25.7265625" customWidth="1"/>
    <col min="4103" max="4103" width="17.26953125" customWidth="1"/>
    <col min="4351" max="4351" width="22.7265625" customWidth="1"/>
    <col min="4352" max="4352" width="41.26953125" customWidth="1"/>
    <col min="4353" max="4353" width="14" customWidth="1"/>
    <col min="4354" max="4354" width="16.453125" customWidth="1"/>
    <col min="4355" max="4355" width="26.7265625" customWidth="1"/>
    <col min="4356" max="4356" width="15.453125" customWidth="1"/>
    <col min="4357" max="4357" width="16.26953125" customWidth="1"/>
    <col min="4358" max="4358" width="25.7265625" customWidth="1"/>
    <col min="4359" max="4359" width="17.26953125" customWidth="1"/>
    <col min="4607" max="4607" width="22.7265625" customWidth="1"/>
    <col min="4608" max="4608" width="41.26953125" customWidth="1"/>
    <col min="4609" max="4609" width="14" customWidth="1"/>
    <col min="4610" max="4610" width="16.453125" customWidth="1"/>
    <col min="4611" max="4611" width="26.7265625" customWidth="1"/>
    <col min="4612" max="4612" width="15.453125" customWidth="1"/>
    <col min="4613" max="4613" width="16.26953125" customWidth="1"/>
    <col min="4614" max="4614" width="25.7265625" customWidth="1"/>
    <col min="4615" max="4615" width="17.26953125" customWidth="1"/>
    <col min="4863" max="4863" width="22.7265625" customWidth="1"/>
    <col min="4864" max="4864" width="41.26953125" customWidth="1"/>
    <col min="4865" max="4865" width="14" customWidth="1"/>
    <col min="4866" max="4866" width="16.453125" customWidth="1"/>
    <col min="4867" max="4867" width="26.7265625" customWidth="1"/>
    <col min="4868" max="4868" width="15.453125" customWidth="1"/>
    <col min="4869" max="4869" width="16.26953125" customWidth="1"/>
    <col min="4870" max="4870" width="25.7265625" customWidth="1"/>
    <col min="4871" max="4871" width="17.26953125" customWidth="1"/>
    <col min="5119" max="5119" width="22.7265625" customWidth="1"/>
    <col min="5120" max="5120" width="41.26953125" customWidth="1"/>
    <col min="5121" max="5121" width="14" customWidth="1"/>
    <col min="5122" max="5122" width="16.453125" customWidth="1"/>
    <col min="5123" max="5123" width="26.7265625" customWidth="1"/>
    <col min="5124" max="5124" width="15.453125" customWidth="1"/>
    <col min="5125" max="5125" width="16.26953125" customWidth="1"/>
    <col min="5126" max="5126" width="25.7265625" customWidth="1"/>
    <col min="5127" max="5127" width="17.26953125" customWidth="1"/>
    <col min="5375" max="5375" width="22.7265625" customWidth="1"/>
    <col min="5376" max="5376" width="41.26953125" customWidth="1"/>
    <col min="5377" max="5377" width="14" customWidth="1"/>
    <col min="5378" max="5378" width="16.453125" customWidth="1"/>
    <col min="5379" max="5379" width="26.7265625" customWidth="1"/>
    <col min="5380" max="5380" width="15.453125" customWidth="1"/>
    <col min="5381" max="5381" width="16.26953125" customWidth="1"/>
    <col min="5382" max="5382" width="25.7265625" customWidth="1"/>
    <col min="5383" max="5383" width="17.26953125" customWidth="1"/>
    <col min="5631" max="5631" width="22.7265625" customWidth="1"/>
    <col min="5632" max="5632" width="41.26953125" customWidth="1"/>
    <col min="5633" max="5633" width="14" customWidth="1"/>
    <col min="5634" max="5634" width="16.453125" customWidth="1"/>
    <col min="5635" max="5635" width="26.7265625" customWidth="1"/>
    <col min="5636" max="5636" width="15.453125" customWidth="1"/>
    <col min="5637" max="5637" width="16.26953125" customWidth="1"/>
    <col min="5638" max="5638" width="25.7265625" customWidth="1"/>
    <col min="5639" max="5639" width="17.26953125" customWidth="1"/>
    <col min="5887" max="5887" width="22.7265625" customWidth="1"/>
    <col min="5888" max="5888" width="41.26953125" customWidth="1"/>
    <col min="5889" max="5889" width="14" customWidth="1"/>
    <col min="5890" max="5890" width="16.453125" customWidth="1"/>
    <col min="5891" max="5891" width="26.7265625" customWidth="1"/>
    <col min="5892" max="5892" width="15.453125" customWidth="1"/>
    <col min="5893" max="5893" width="16.26953125" customWidth="1"/>
    <col min="5894" max="5894" width="25.7265625" customWidth="1"/>
    <col min="5895" max="5895" width="17.26953125" customWidth="1"/>
    <col min="6143" max="6143" width="22.7265625" customWidth="1"/>
    <col min="6144" max="6144" width="41.26953125" customWidth="1"/>
    <col min="6145" max="6145" width="14" customWidth="1"/>
    <col min="6146" max="6146" width="16.453125" customWidth="1"/>
    <col min="6147" max="6147" width="26.7265625" customWidth="1"/>
    <col min="6148" max="6148" width="15.453125" customWidth="1"/>
    <col min="6149" max="6149" width="16.26953125" customWidth="1"/>
    <col min="6150" max="6150" width="25.7265625" customWidth="1"/>
    <col min="6151" max="6151" width="17.26953125" customWidth="1"/>
    <col min="6399" max="6399" width="22.7265625" customWidth="1"/>
    <col min="6400" max="6400" width="41.26953125" customWidth="1"/>
    <col min="6401" max="6401" width="14" customWidth="1"/>
    <col min="6402" max="6402" width="16.453125" customWidth="1"/>
    <col min="6403" max="6403" width="26.7265625" customWidth="1"/>
    <col min="6404" max="6404" width="15.453125" customWidth="1"/>
    <col min="6405" max="6405" width="16.26953125" customWidth="1"/>
    <col min="6406" max="6406" width="25.7265625" customWidth="1"/>
    <col min="6407" max="6407" width="17.26953125" customWidth="1"/>
    <col min="6655" max="6655" width="22.7265625" customWidth="1"/>
    <col min="6656" max="6656" width="41.26953125" customWidth="1"/>
    <col min="6657" max="6657" width="14" customWidth="1"/>
    <col min="6658" max="6658" width="16.453125" customWidth="1"/>
    <col min="6659" max="6659" width="26.7265625" customWidth="1"/>
    <col min="6660" max="6660" width="15.453125" customWidth="1"/>
    <col min="6661" max="6661" width="16.26953125" customWidth="1"/>
    <col min="6662" max="6662" width="25.7265625" customWidth="1"/>
    <col min="6663" max="6663" width="17.26953125" customWidth="1"/>
    <col min="6911" max="6911" width="22.7265625" customWidth="1"/>
    <col min="6912" max="6912" width="41.26953125" customWidth="1"/>
    <col min="6913" max="6913" width="14" customWidth="1"/>
    <col min="6914" max="6914" width="16.453125" customWidth="1"/>
    <col min="6915" max="6915" width="26.7265625" customWidth="1"/>
    <col min="6916" max="6916" width="15.453125" customWidth="1"/>
    <col min="6917" max="6917" width="16.26953125" customWidth="1"/>
    <col min="6918" max="6918" width="25.7265625" customWidth="1"/>
    <col min="6919" max="6919" width="17.26953125" customWidth="1"/>
    <col min="7167" max="7167" width="22.7265625" customWidth="1"/>
    <col min="7168" max="7168" width="41.26953125" customWidth="1"/>
    <col min="7169" max="7169" width="14" customWidth="1"/>
    <col min="7170" max="7170" width="16.453125" customWidth="1"/>
    <col min="7171" max="7171" width="26.7265625" customWidth="1"/>
    <col min="7172" max="7172" width="15.453125" customWidth="1"/>
    <col min="7173" max="7173" width="16.26953125" customWidth="1"/>
    <col min="7174" max="7174" width="25.7265625" customWidth="1"/>
    <col min="7175" max="7175" width="17.26953125" customWidth="1"/>
    <col min="7423" max="7423" width="22.7265625" customWidth="1"/>
    <col min="7424" max="7424" width="41.26953125" customWidth="1"/>
    <col min="7425" max="7425" width="14" customWidth="1"/>
    <col min="7426" max="7426" width="16.453125" customWidth="1"/>
    <col min="7427" max="7427" width="26.7265625" customWidth="1"/>
    <col min="7428" max="7428" width="15.453125" customWidth="1"/>
    <col min="7429" max="7429" width="16.26953125" customWidth="1"/>
    <col min="7430" max="7430" width="25.7265625" customWidth="1"/>
    <col min="7431" max="7431" width="17.26953125" customWidth="1"/>
    <col min="7679" max="7679" width="22.7265625" customWidth="1"/>
    <col min="7680" max="7680" width="41.26953125" customWidth="1"/>
    <col min="7681" max="7681" width="14" customWidth="1"/>
    <col min="7682" max="7682" width="16.453125" customWidth="1"/>
    <col min="7683" max="7683" width="26.7265625" customWidth="1"/>
    <col min="7684" max="7684" width="15.453125" customWidth="1"/>
    <col min="7685" max="7685" width="16.26953125" customWidth="1"/>
    <col min="7686" max="7686" width="25.7265625" customWidth="1"/>
    <col min="7687" max="7687" width="17.26953125" customWidth="1"/>
    <col min="7935" max="7935" width="22.7265625" customWidth="1"/>
    <col min="7936" max="7936" width="41.26953125" customWidth="1"/>
    <col min="7937" max="7937" width="14" customWidth="1"/>
    <col min="7938" max="7938" width="16.453125" customWidth="1"/>
    <col min="7939" max="7939" width="26.7265625" customWidth="1"/>
    <col min="7940" max="7940" width="15.453125" customWidth="1"/>
    <col min="7941" max="7941" width="16.26953125" customWidth="1"/>
    <col min="7942" max="7942" width="25.7265625" customWidth="1"/>
    <col min="7943" max="7943" width="17.26953125" customWidth="1"/>
    <col min="8191" max="8191" width="22.7265625" customWidth="1"/>
    <col min="8192" max="8192" width="41.26953125" customWidth="1"/>
    <col min="8193" max="8193" width="14" customWidth="1"/>
    <col min="8194" max="8194" width="16.453125" customWidth="1"/>
    <col min="8195" max="8195" width="26.7265625" customWidth="1"/>
    <col min="8196" max="8196" width="15.453125" customWidth="1"/>
    <col min="8197" max="8197" width="16.26953125" customWidth="1"/>
    <col min="8198" max="8198" width="25.7265625" customWidth="1"/>
    <col min="8199" max="8199" width="17.26953125" customWidth="1"/>
    <col min="8447" max="8447" width="22.7265625" customWidth="1"/>
    <col min="8448" max="8448" width="41.26953125" customWidth="1"/>
    <col min="8449" max="8449" width="14" customWidth="1"/>
    <col min="8450" max="8450" width="16.453125" customWidth="1"/>
    <col min="8451" max="8451" width="26.7265625" customWidth="1"/>
    <col min="8452" max="8452" width="15.453125" customWidth="1"/>
    <col min="8453" max="8453" width="16.26953125" customWidth="1"/>
    <col min="8454" max="8454" width="25.7265625" customWidth="1"/>
    <col min="8455" max="8455" width="17.26953125" customWidth="1"/>
    <col min="8703" max="8703" width="22.7265625" customWidth="1"/>
    <col min="8704" max="8704" width="41.26953125" customWidth="1"/>
    <col min="8705" max="8705" width="14" customWidth="1"/>
    <col min="8706" max="8706" width="16.453125" customWidth="1"/>
    <col min="8707" max="8707" width="26.7265625" customWidth="1"/>
    <col min="8708" max="8708" width="15.453125" customWidth="1"/>
    <col min="8709" max="8709" width="16.26953125" customWidth="1"/>
    <col min="8710" max="8710" width="25.7265625" customWidth="1"/>
    <col min="8711" max="8711" width="17.26953125" customWidth="1"/>
    <col min="8959" max="8959" width="22.7265625" customWidth="1"/>
    <col min="8960" max="8960" width="41.26953125" customWidth="1"/>
    <col min="8961" max="8961" width="14" customWidth="1"/>
    <col min="8962" max="8962" width="16.453125" customWidth="1"/>
    <col min="8963" max="8963" width="26.7265625" customWidth="1"/>
    <col min="8964" max="8964" width="15.453125" customWidth="1"/>
    <col min="8965" max="8965" width="16.26953125" customWidth="1"/>
    <col min="8966" max="8966" width="25.7265625" customWidth="1"/>
    <col min="8967" max="8967" width="17.26953125" customWidth="1"/>
    <col min="9215" max="9215" width="22.7265625" customWidth="1"/>
    <col min="9216" max="9216" width="41.26953125" customWidth="1"/>
    <col min="9217" max="9217" width="14" customWidth="1"/>
    <col min="9218" max="9218" width="16.453125" customWidth="1"/>
    <col min="9219" max="9219" width="26.7265625" customWidth="1"/>
    <col min="9220" max="9220" width="15.453125" customWidth="1"/>
    <col min="9221" max="9221" width="16.26953125" customWidth="1"/>
    <col min="9222" max="9222" width="25.7265625" customWidth="1"/>
    <col min="9223" max="9223" width="17.26953125" customWidth="1"/>
    <col min="9471" max="9471" width="22.7265625" customWidth="1"/>
    <col min="9472" max="9472" width="41.26953125" customWidth="1"/>
    <col min="9473" max="9473" width="14" customWidth="1"/>
    <col min="9474" max="9474" width="16.453125" customWidth="1"/>
    <col min="9475" max="9475" width="26.7265625" customWidth="1"/>
    <col min="9476" max="9476" width="15.453125" customWidth="1"/>
    <col min="9477" max="9477" width="16.26953125" customWidth="1"/>
    <col min="9478" max="9478" width="25.7265625" customWidth="1"/>
    <col min="9479" max="9479" width="17.26953125" customWidth="1"/>
    <col min="9727" max="9727" width="22.7265625" customWidth="1"/>
    <col min="9728" max="9728" width="41.26953125" customWidth="1"/>
    <col min="9729" max="9729" width="14" customWidth="1"/>
    <col min="9730" max="9730" width="16.453125" customWidth="1"/>
    <col min="9731" max="9731" width="26.7265625" customWidth="1"/>
    <col min="9732" max="9732" width="15.453125" customWidth="1"/>
    <col min="9733" max="9733" width="16.26953125" customWidth="1"/>
    <col min="9734" max="9734" width="25.7265625" customWidth="1"/>
    <col min="9735" max="9735" width="17.26953125" customWidth="1"/>
    <col min="9983" max="9983" width="22.7265625" customWidth="1"/>
    <col min="9984" max="9984" width="41.26953125" customWidth="1"/>
    <col min="9985" max="9985" width="14" customWidth="1"/>
    <col min="9986" max="9986" width="16.453125" customWidth="1"/>
    <col min="9987" max="9987" width="26.7265625" customWidth="1"/>
    <col min="9988" max="9988" width="15.453125" customWidth="1"/>
    <col min="9989" max="9989" width="16.26953125" customWidth="1"/>
    <col min="9990" max="9990" width="25.7265625" customWidth="1"/>
    <col min="9991" max="9991" width="17.26953125" customWidth="1"/>
    <col min="10239" max="10239" width="22.7265625" customWidth="1"/>
    <col min="10240" max="10240" width="41.26953125" customWidth="1"/>
    <col min="10241" max="10241" width="14" customWidth="1"/>
    <col min="10242" max="10242" width="16.453125" customWidth="1"/>
    <col min="10243" max="10243" width="26.7265625" customWidth="1"/>
    <col min="10244" max="10244" width="15.453125" customWidth="1"/>
    <col min="10245" max="10245" width="16.26953125" customWidth="1"/>
    <col min="10246" max="10246" width="25.7265625" customWidth="1"/>
    <col min="10247" max="10247" width="17.26953125" customWidth="1"/>
    <col min="10495" max="10495" width="22.7265625" customWidth="1"/>
    <col min="10496" max="10496" width="41.26953125" customWidth="1"/>
    <col min="10497" max="10497" width="14" customWidth="1"/>
    <col min="10498" max="10498" width="16.453125" customWidth="1"/>
    <col min="10499" max="10499" width="26.7265625" customWidth="1"/>
    <col min="10500" max="10500" width="15.453125" customWidth="1"/>
    <col min="10501" max="10501" width="16.26953125" customWidth="1"/>
    <col min="10502" max="10502" width="25.7265625" customWidth="1"/>
    <col min="10503" max="10503" width="17.26953125" customWidth="1"/>
    <col min="10751" max="10751" width="22.7265625" customWidth="1"/>
    <col min="10752" max="10752" width="41.26953125" customWidth="1"/>
    <col min="10753" max="10753" width="14" customWidth="1"/>
    <col min="10754" max="10754" width="16.453125" customWidth="1"/>
    <col min="10755" max="10755" width="26.7265625" customWidth="1"/>
    <col min="10756" max="10756" width="15.453125" customWidth="1"/>
    <col min="10757" max="10757" width="16.26953125" customWidth="1"/>
    <col min="10758" max="10758" width="25.7265625" customWidth="1"/>
    <col min="10759" max="10759" width="17.26953125" customWidth="1"/>
    <col min="11007" max="11007" width="22.7265625" customWidth="1"/>
    <col min="11008" max="11008" width="41.26953125" customWidth="1"/>
    <col min="11009" max="11009" width="14" customWidth="1"/>
    <col min="11010" max="11010" width="16.453125" customWidth="1"/>
    <col min="11011" max="11011" width="26.7265625" customWidth="1"/>
    <col min="11012" max="11012" width="15.453125" customWidth="1"/>
    <col min="11013" max="11013" width="16.26953125" customWidth="1"/>
    <col min="11014" max="11014" width="25.7265625" customWidth="1"/>
    <col min="11015" max="11015" width="17.26953125" customWidth="1"/>
    <col min="11263" max="11263" width="22.7265625" customWidth="1"/>
    <col min="11264" max="11264" width="41.26953125" customWidth="1"/>
    <col min="11265" max="11265" width="14" customWidth="1"/>
    <col min="11266" max="11266" width="16.453125" customWidth="1"/>
    <col min="11267" max="11267" width="26.7265625" customWidth="1"/>
    <col min="11268" max="11268" width="15.453125" customWidth="1"/>
    <col min="11269" max="11269" width="16.26953125" customWidth="1"/>
    <col min="11270" max="11270" width="25.7265625" customWidth="1"/>
    <col min="11271" max="11271" width="17.26953125" customWidth="1"/>
    <col min="11519" max="11519" width="22.7265625" customWidth="1"/>
    <col min="11520" max="11520" width="41.26953125" customWidth="1"/>
    <col min="11521" max="11521" width="14" customWidth="1"/>
    <col min="11522" max="11522" width="16.453125" customWidth="1"/>
    <col min="11523" max="11523" width="26.7265625" customWidth="1"/>
    <col min="11524" max="11524" width="15.453125" customWidth="1"/>
    <col min="11525" max="11525" width="16.26953125" customWidth="1"/>
    <col min="11526" max="11526" width="25.7265625" customWidth="1"/>
    <col min="11527" max="11527" width="17.26953125" customWidth="1"/>
    <col min="11775" max="11775" width="22.7265625" customWidth="1"/>
    <col min="11776" max="11776" width="41.26953125" customWidth="1"/>
    <col min="11777" max="11777" width="14" customWidth="1"/>
    <col min="11778" max="11778" width="16.453125" customWidth="1"/>
    <col min="11779" max="11779" width="26.7265625" customWidth="1"/>
    <col min="11780" max="11780" width="15.453125" customWidth="1"/>
    <col min="11781" max="11781" width="16.26953125" customWidth="1"/>
    <col min="11782" max="11782" width="25.7265625" customWidth="1"/>
    <col min="11783" max="11783" width="17.26953125" customWidth="1"/>
    <col min="12031" max="12031" width="22.7265625" customWidth="1"/>
    <col min="12032" max="12032" width="41.26953125" customWidth="1"/>
    <col min="12033" max="12033" width="14" customWidth="1"/>
    <col min="12034" max="12034" width="16.453125" customWidth="1"/>
    <col min="12035" max="12035" width="26.7265625" customWidth="1"/>
    <col min="12036" max="12036" width="15.453125" customWidth="1"/>
    <col min="12037" max="12037" width="16.26953125" customWidth="1"/>
    <col min="12038" max="12038" width="25.7265625" customWidth="1"/>
    <col min="12039" max="12039" width="17.26953125" customWidth="1"/>
    <col min="12287" max="12287" width="22.7265625" customWidth="1"/>
    <col min="12288" max="12288" width="41.26953125" customWidth="1"/>
    <col min="12289" max="12289" width="14" customWidth="1"/>
    <col min="12290" max="12290" width="16.453125" customWidth="1"/>
    <col min="12291" max="12291" width="26.7265625" customWidth="1"/>
    <col min="12292" max="12292" width="15.453125" customWidth="1"/>
    <col min="12293" max="12293" width="16.26953125" customWidth="1"/>
    <col min="12294" max="12294" width="25.7265625" customWidth="1"/>
    <col min="12295" max="12295" width="17.26953125" customWidth="1"/>
    <col min="12543" max="12543" width="22.7265625" customWidth="1"/>
    <col min="12544" max="12544" width="41.26953125" customWidth="1"/>
    <col min="12545" max="12545" width="14" customWidth="1"/>
    <col min="12546" max="12546" width="16.453125" customWidth="1"/>
    <col min="12547" max="12547" width="26.7265625" customWidth="1"/>
    <col min="12548" max="12548" width="15.453125" customWidth="1"/>
    <col min="12549" max="12549" width="16.26953125" customWidth="1"/>
    <col min="12550" max="12550" width="25.7265625" customWidth="1"/>
    <col min="12551" max="12551" width="17.26953125" customWidth="1"/>
    <col min="12799" max="12799" width="22.7265625" customWidth="1"/>
    <col min="12800" max="12800" width="41.26953125" customWidth="1"/>
    <col min="12801" max="12801" width="14" customWidth="1"/>
    <col min="12802" max="12802" width="16.453125" customWidth="1"/>
    <col min="12803" max="12803" width="26.7265625" customWidth="1"/>
    <col min="12804" max="12804" width="15.453125" customWidth="1"/>
    <col min="12805" max="12805" width="16.26953125" customWidth="1"/>
    <col min="12806" max="12806" width="25.7265625" customWidth="1"/>
    <col min="12807" max="12807" width="17.26953125" customWidth="1"/>
    <col min="13055" max="13055" width="22.7265625" customWidth="1"/>
    <col min="13056" max="13056" width="41.26953125" customWidth="1"/>
    <col min="13057" max="13057" width="14" customWidth="1"/>
    <col min="13058" max="13058" width="16.453125" customWidth="1"/>
    <col min="13059" max="13059" width="26.7265625" customWidth="1"/>
    <col min="13060" max="13060" width="15.453125" customWidth="1"/>
    <col min="13061" max="13061" width="16.26953125" customWidth="1"/>
    <col min="13062" max="13062" width="25.7265625" customWidth="1"/>
    <col min="13063" max="13063" width="17.26953125" customWidth="1"/>
    <col min="13311" max="13311" width="22.7265625" customWidth="1"/>
    <col min="13312" max="13312" width="41.26953125" customWidth="1"/>
    <col min="13313" max="13313" width="14" customWidth="1"/>
    <col min="13314" max="13314" width="16.453125" customWidth="1"/>
    <col min="13315" max="13315" width="26.7265625" customWidth="1"/>
    <col min="13316" max="13316" width="15.453125" customWidth="1"/>
    <col min="13317" max="13317" width="16.26953125" customWidth="1"/>
    <col min="13318" max="13318" width="25.7265625" customWidth="1"/>
    <col min="13319" max="13319" width="17.26953125" customWidth="1"/>
    <col min="13567" max="13567" width="22.7265625" customWidth="1"/>
    <col min="13568" max="13568" width="41.26953125" customWidth="1"/>
    <col min="13569" max="13569" width="14" customWidth="1"/>
    <col min="13570" max="13570" width="16.453125" customWidth="1"/>
    <col min="13571" max="13571" width="26.7265625" customWidth="1"/>
    <col min="13572" max="13572" width="15.453125" customWidth="1"/>
    <col min="13573" max="13573" width="16.26953125" customWidth="1"/>
    <col min="13574" max="13574" width="25.7265625" customWidth="1"/>
    <col min="13575" max="13575" width="17.26953125" customWidth="1"/>
    <col min="13823" max="13823" width="22.7265625" customWidth="1"/>
    <col min="13824" max="13824" width="41.26953125" customWidth="1"/>
    <col min="13825" max="13825" width="14" customWidth="1"/>
    <col min="13826" max="13826" width="16.453125" customWidth="1"/>
    <col min="13827" max="13827" width="26.7265625" customWidth="1"/>
    <col min="13828" max="13828" width="15.453125" customWidth="1"/>
    <col min="13829" max="13829" width="16.26953125" customWidth="1"/>
    <col min="13830" max="13830" width="25.7265625" customWidth="1"/>
    <col min="13831" max="13831" width="17.26953125" customWidth="1"/>
    <col min="14079" max="14079" width="22.7265625" customWidth="1"/>
    <col min="14080" max="14080" width="41.26953125" customWidth="1"/>
    <col min="14081" max="14081" width="14" customWidth="1"/>
    <col min="14082" max="14082" width="16.453125" customWidth="1"/>
    <col min="14083" max="14083" width="26.7265625" customWidth="1"/>
    <col min="14084" max="14084" width="15.453125" customWidth="1"/>
    <col min="14085" max="14085" width="16.26953125" customWidth="1"/>
    <col min="14086" max="14086" width="25.7265625" customWidth="1"/>
    <col min="14087" max="14087" width="17.26953125" customWidth="1"/>
    <col min="14335" max="14335" width="22.7265625" customWidth="1"/>
    <col min="14336" max="14336" width="41.26953125" customWidth="1"/>
    <col min="14337" max="14337" width="14" customWidth="1"/>
    <col min="14338" max="14338" width="16.453125" customWidth="1"/>
    <col min="14339" max="14339" width="26.7265625" customWidth="1"/>
    <col min="14340" max="14340" width="15.453125" customWidth="1"/>
    <col min="14341" max="14341" width="16.26953125" customWidth="1"/>
    <col min="14342" max="14342" width="25.7265625" customWidth="1"/>
    <col min="14343" max="14343" width="17.26953125" customWidth="1"/>
    <col min="14591" max="14591" width="22.7265625" customWidth="1"/>
    <col min="14592" max="14592" width="41.26953125" customWidth="1"/>
    <col min="14593" max="14593" width="14" customWidth="1"/>
    <col min="14594" max="14594" width="16.453125" customWidth="1"/>
    <col min="14595" max="14595" width="26.7265625" customWidth="1"/>
    <col min="14596" max="14596" width="15.453125" customWidth="1"/>
    <col min="14597" max="14597" width="16.26953125" customWidth="1"/>
    <col min="14598" max="14598" width="25.7265625" customWidth="1"/>
    <col min="14599" max="14599" width="17.26953125" customWidth="1"/>
    <col min="14847" max="14847" width="22.7265625" customWidth="1"/>
    <col min="14848" max="14848" width="41.26953125" customWidth="1"/>
    <col min="14849" max="14849" width="14" customWidth="1"/>
    <col min="14850" max="14850" width="16.453125" customWidth="1"/>
    <col min="14851" max="14851" width="26.7265625" customWidth="1"/>
    <col min="14852" max="14852" width="15.453125" customWidth="1"/>
    <col min="14853" max="14853" width="16.26953125" customWidth="1"/>
    <col min="14854" max="14854" width="25.7265625" customWidth="1"/>
    <col min="14855" max="14855" width="17.26953125" customWidth="1"/>
    <col min="15103" max="15103" width="22.7265625" customWidth="1"/>
    <col min="15104" max="15104" width="41.26953125" customWidth="1"/>
    <col min="15105" max="15105" width="14" customWidth="1"/>
    <col min="15106" max="15106" width="16.453125" customWidth="1"/>
    <col min="15107" max="15107" width="26.7265625" customWidth="1"/>
    <col min="15108" max="15108" width="15.453125" customWidth="1"/>
    <col min="15109" max="15109" width="16.26953125" customWidth="1"/>
    <col min="15110" max="15110" width="25.7265625" customWidth="1"/>
    <col min="15111" max="15111" width="17.26953125" customWidth="1"/>
    <col min="15359" max="15359" width="22.7265625" customWidth="1"/>
    <col min="15360" max="15360" width="41.26953125" customWidth="1"/>
    <col min="15361" max="15361" width="14" customWidth="1"/>
    <col min="15362" max="15362" width="16.453125" customWidth="1"/>
    <col min="15363" max="15363" width="26.7265625" customWidth="1"/>
    <col min="15364" max="15364" width="15.453125" customWidth="1"/>
    <col min="15365" max="15365" width="16.26953125" customWidth="1"/>
    <col min="15366" max="15366" width="25.7265625" customWidth="1"/>
    <col min="15367" max="15367" width="17.26953125" customWidth="1"/>
    <col min="15615" max="15615" width="22.7265625" customWidth="1"/>
    <col min="15616" max="15616" width="41.26953125" customWidth="1"/>
    <col min="15617" max="15617" width="14" customWidth="1"/>
    <col min="15618" max="15618" width="16.453125" customWidth="1"/>
    <col min="15619" max="15619" width="26.7265625" customWidth="1"/>
    <col min="15620" max="15620" width="15.453125" customWidth="1"/>
    <col min="15621" max="15621" width="16.26953125" customWidth="1"/>
    <col min="15622" max="15622" width="25.7265625" customWidth="1"/>
    <col min="15623" max="15623" width="17.26953125" customWidth="1"/>
    <col min="15871" max="15871" width="22.7265625" customWidth="1"/>
    <col min="15872" max="15872" width="41.26953125" customWidth="1"/>
    <col min="15873" max="15873" width="14" customWidth="1"/>
    <col min="15874" max="15874" width="16.453125" customWidth="1"/>
    <col min="15875" max="15875" width="26.7265625" customWidth="1"/>
    <col min="15876" max="15876" width="15.453125" customWidth="1"/>
    <col min="15877" max="15877" width="16.26953125" customWidth="1"/>
    <col min="15878" max="15878" width="25.7265625" customWidth="1"/>
    <col min="15879" max="15879" width="17.26953125" customWidth="1"/>
    <col min="16127" max="16127" width="22.7265625" customWidth="1"/>
    <col min="16128" max="16128" width="41.26953125" customWidth="1"/>
    <col min="16129" max="16129" width="14" customWidth="1"/>
    <col min="16130" max="16130" width="16.453125" customWidth="1"/>
    <col min="16131" max="16131" width="26.7265625" customWidth="1"/>
    <col min="16132" max="16132" width="15.453125" customWidth="1"/>
    <col min="16133" max="16133" width="16.26953125" customWidth="1"/>
    <col min="16134" max="16134" width="25.7265625" customWidth="1"/>
    <col min="16135" max="16135" width="17.26953125" customWidth="1"/>
  </cols>
  <sheetData>
    <row r="1" spans="1:9" ht="24.75" customHeight="1">
      <c r="A1" s="28" t="s">
        <v>289</v>
      </c>
      <c r="B1" s="29"/>
      <c r="C1" s="82"/>
      <c r="D1" s="82"/>
      <c r="E1" s="30"/>
      <c r="F1" s="30"/>
      <c r="G1" s="30"/>
    </row>
    <row r="2" spans="1:9" ht="15.5">
      <c r="A2" s="256" t="s">
        <v>12</v>
      </c>
    </row>
    <row r="3" spans="1:9">
      <c r="A3" s="34"/>
    </row>
    <row r="4" spans="1:9" s="188" customFormat="1" ht="21">
      <c r="A4" s="186" t="s">
        <v>13</v>
      </c>
      <c r="B4" s="186" t="s">
        <v>14</v>
      </c>
      <c r="C4" s="187" t="s">
        <v>15</v>
      </c>
      <c r="D4" s="187" t="s">
        <v>16</v>
      </c>
      <c r="E4" s="186" t="s">
        <v>17</v>
      </c>
      <c r="F4" s="186" t="s">
        <v>18</v>
      </c>
      <c r="G4" s="186" t="s">
        <v>19</v>
      </c>
      <c r="H4" s="186" t="s">
        <v>35</v>
      </c>
      <c r="I4" s="186" t="s">
        <v>98</v>
      </c>
    </row>
    <row r="5" spans="1:9" s="188" customFormat="1" ht="10">
      <c r="A5" s="189" t="s">
        <v>290</v>
      </c>
      <c r="B5" s="190"/>
      <c r="C5" s="191"/>
      <c r="D5" s="191"/>
      <c r="E5" s="192"/>
      <c r="F5" s="192"/>
      <c r="G5" s="193"/>
      <c r="H5" s="194"/>
      <c r="I5" s="195"/>
    </row>
    <row r="6" spans="1:9" s="188" customFormat="1" ht="20">
      <c r="A6" s="196"/>
      <c r="B6" s="197" t="s">
        <v>100</v>
      </c>
      <c r="C6" s="198" t="s">
        <v>76</v>
      </c>
      <c r="D6" s="198" t="s">
        <v>77</v>
      </c>
      <c r="E6" s="197" t="s">
        <v>101</v>
      </c>
      <c r="F6" s="199" t="s">
        <v>291</v>
      </c>
      <c r="G6" s="199" t="s">
        <v>103</v>
      </c>
      <c r="H6" s="200"/>
      <c r="I6" s="198"/>
    </row>
    <row r="7" spans="1:9" s="188" customFormat="1" ht="20">
      <c r="A7" s="196"/>
      <c r="B7" s="197" t="s">
        <v>292</v>
      </c>
      <c r="C7" s="198" t="s">
        <v>76</v>
      </c>
      <c r="D7" s="198" t="s">
        <v>77</v>
      </c>
      <c r="E7" s="201" t="s">
        <v>293</v>
      </c>
      <c r="F7" s="199" t="s">
        <v>291</v>
      </c>
      <c r="G7" s="199" t="s">
        <v>103</v>
      </c>
      <c r="H7" s="200"/>
      <c r="I7" s="198"/>
    </row>
    <row r="8" spans="1:9" s="207" customFormat="1" ht="10.5">
      <c r="A8" s="202"/>
      <c r="B8" s="203" t="s">
        <v>294</v>
      </c>
      <c r="C8" s="204" t="s">
        <v>76</v>
      </c>
      <c r="D8" s="204" t="s">
        <v>84</v>
      </c>
      <c r="E8" s="203"/>
      <c r="F8" s="205"/>
      <c r="G8" s="205" t="s">
        <v>45</v>
      </c>
      <c r="H8" s="206"/>
      <c r="I8" s="204"/>
    </row>
    <row r="9" spans="1:9" s="188" customFormat="1" ht="10">
      <c r="A9" s="208"/>
      <c r="B9" s="209" t="s">
        <v>295</v>
      </c>
      <c r="C9" s="210" t="s">
        <v>76</v>
      </c>
      <c r="D9" s="210" t="s">
        <v>84</v>
      </c>
      <c r="E9" s="208"/>
      <c r="F9" s="208"/>
      <c r="G9" s="211" t="s">
        <v>45</v>
      </c>
      <c r="H9" s="208"/>
      <c r="I9" s="198" t="s">
        <v>296</v>
      </c>
    </row>
    <row r="10" spans="1:9" s="188" customFormat="1" ht="10">
      <c r="A10" s="208"/>
      <c r="B10" s="231" t="s">
        <v>297</v>
      </c>
      <c r="C10" s="216" t="s">
        <v>76</v>
      </c>
      <c r="D10" s="216" t="s">
        <v>77</v>
      </c>
      <c r="E10" s="208"/>
      <c r="F10" s="232"/>
      <c r="G10" s="211" t="s">
        <v>45</v>
      </c>
      <c r="H10" s="212"/>
      <c r="I10" s="198"/>
    </row>
    <row r="11" spans="1:9" s="188" customFormat="1" ht="10">
      <c r="A11" s="208"/>
      <c r="B11" s="231" t="s">
        <v>217</v>
      </c>
      <c r="C11" s="210" t="s">
        <v>76</v>
      </c>
      <c r="D11" s="210" t="s">
        <v>77</v>
      </c>
      <c r="E11" s="208"/>
      <c r="F11" s="232"/>
      <c r="G11" s="211" t="s">
        <v>134</v>
      </c>
      <c r="H11" s="212"/>
      <c r="I11" s="198"/>
    </row>
    <row r="12" spans="1:9" s="188" customFormat="1" ht="10">
      <c r="A12" s="208"/>
      <c r="B12" s="231" t="s">
        <v>298</v>
      </c>
      <c r="C12" s="210" t="s">
        <v>76</v>
      </c>
      <c r="D12" s="210" t="s">
        <v>77</v>
      </c>
      <c r="E12" s="208"/>
      <c r="F12" s="232"/>
      <c r="G12" s="211" t="s">
        <v>45</v>
      </c>
      <c r="H12" s="212"/>
      <c r="I12" s="198"/>
    </row>
    <row r="13" spans="1:9" s="188" customFormat="1" ht="10">
      <c r="A13" s="208"/>
      <c r="B13" s="231" t="s">
        <v>299</v>
      </c>
      <c r="C13" s="210" t="s">
        <v>76</v>
      </c>
      <c r="D13" s="210" t="s">
        <v>77</v>
      </c>
      <c r="E13" s="208"/>
      <c r="F13" s="232"/>
      <c r="G13" s="211" t="s">
        <v>134</v>
      </c>
      <c r="H13" s="212"/>
      <c r="I13" s="198"/>
    </row>
    <row r="14" spans="1:9" s="188" customFormat="1" ht="10">
      <c r="A14" s="208"/>
      <c r="B14" s="231" t="s">
        <v>300</v>
      </c>
      <c r="C14" s="210" t="s">
        <v>76</v>
      </c>
      <c r="D14" s="210" t="s">
        <v>77</v>
      </c>
      <c r="E14" s="208"/>
      <c r="F14" s="232"/>
      <c r="G14" s="211" t="s">
        <v>45</v>
      </c>
      <c r="H14" s="212"/>
      <c r="I14" s="198"/>
    </row>
    <row r="15" spans="1:9" s="188" customFormat="1" ht="10">
      <c r="A15" s="208"/>
      <c r="B15" s="231" t="s">
        <v>200</v>
      </c>
      <c r="C15" s="210" t="s">
        <v>76</v>
      </c>
      <c r="D15" s="210" t="s">
        <v>77</v>
      </c>
      <c r="E15" s="208"/>
      <c r="F15" s="232"/>
      <c r="G15" s="211" t="s">
        <v>45</v>
      </c>
      <c r="H15" s="212"/>
      <c r="I15" s="198"/>
    </row>
    <row r="16" spans="1:9" s="188" customFormat="1" ht="10">
      <c r="A16" s="208"/>
      <c r="B16" s="231" t="s">
        <v>201</v>
      </c>
      <c r="C16" s="210" t="s">
        <v>76</v>
      </c>
      <c r="D16" s="210" t="s">
        <v>77</v>
      </c>
      <c r="E16" s="208"/>
      <c r="F16" s="232"/>
      <c r="G16" s="211" t="s">
        <v>45</v>
      </c>
      <c r="H16" s="212"/>
      <c r="I16" s="198"/>
    </row>
    <row r="17" spans="1:9" s="188" customFormat="1" ht="10">
      <c r="A17" s="208"/>
      <c r="B17" s="231" t="s">
        <v>301</v>
      </c>
      <c r="C17" s="210" t="s">
        <v>76</v>
      </c>
      <c r="D17" s="210" t="s">
        <v>77</v>
      </c>
      <c r="E17" s="208"/>
      <c r="F17" s="232"/>
      <c r="G17" s="211" t="s">
        <v>302</v>
      </c>
      <c r="H17" s="212"/>
      <c r="I17" s="198"/>
    </row>
    <row r="18" spans="1:9" s="188" customFormat="1" ht="10">
      <c r="A18" s="208"/>
      <c r="B18" s="231" t="s">
        <v>303</v>
      </c>
      <c r="C18" s="210" t="s">
        <v>76</v>
      </c>
      <c r="D18" s="210" t="s">
        <v>77</v>
      </c>
      <c r="E18" s="208"/>
      <c r="F18" s="232"/>
      <c r="G18" s="211" t="s">
        <v>45</v>
      </c>
      <c r="H18" s="212"/>
      <c r="I18" s="198"/>
    </row>
    <row r="19" spans="1:9" s="188" customFormat="1" ht="10">
      <c r="A19" s="213" t="s">
        <v>304</v>
      </c>
      <c r="B19" s="190"/>
      <c r="C19" s="230"/>
      <c r="D19" s="191"/>
      <c r="E19" s="192"/>
      <c r="F19" s="192"/>
      <c r="G19" s="193"/>
      <c r="H19" s="194"/>
      <c r="I19" s="214"/>
    </row>
    <row r="20" spans="1:9" s="188" customFormat="1" ht="10">
      <c r="A20" s="208"/>
      <c r="B20" s="209" t="s">
        <v>305</v>
      </c>
      <c r="C20" s="210" t="s">
        <v>76</v>
      </c>
      <c r="D20" s="210" t="s">
        <v>84</v>
      </c>
      <c r="E20" s="208" t="s">
        <v>306</v>
      </c>
      <c r="F20" s="208"/>
      <c r="G20" s="211"/>
      <c r="H20" s="208"/>
      <c r="I20" s="215"/>
    </row>
    <row r="21" spans="1:9" s="188" customFormat="1" ht="10">
      <c r="A21" s="208"/>
      <c r="B21" s="212"/>
      <c r="C21" s="210"/>
      <c r="D21" s="210"/>
      <c r="E21" s="208" t="s">
        <v>307</v>
      </c>
      <c r="F21" s="208"/>
      <c r="G21" s="211"/>
      <c r="H21" s="208"/>
      <c r="I21" s="215"/>
    </row>
    <row r="22" spans="1:9" s="188" customFormat="1" ht="10">
      <c r="A22" s="208"/>
      <c r="B22" s="209"/>
      <c r="C22" s="216"/>
      <c r="D22" s="216"/>
      <c r="E22" s="208" t="s">
        <v>308</v>
      </c>
      <c r="F22" s="208"/>
      <c r="G22" s="211"/>
      <c r="H22" s="208"/>
      <c r="I22" s="215"/>
    </row>
    <row r="23" spans="1:9" s="188" customFormat="1" ht="10">
      <c r="A23" s="208"/>
      <c r="B23" s="209"/>
      <c r="C23" s="216"/>
      <c r="D23" s="216"/>
      <c r="E23" s="208" t="s">
        <v>309</v>
      </c>
      <c r="F23" s="208"/>
      <c r="G23" s="211"/>
      <c r="H23" s="208"/>
      <c r="I23" s="215"/>
    </row>
    <row r="24" spans="1:9" s="188" customFormat="1" ht="10">
      <c r="A24" s="208"/>
      <c r="B24" s="209" t="s">
        <v>295</v>
      </c>
      <c r="C24" s="210" t="s">
        <v>76</v>
      </c>
      <c r="D24" s="210" t="s">
        <v>84</v>
      </c>
      <c r="E24" s="208"/>
      <c r="F24" s="208"/>
      <c r="G24" s="211" t="s">
        <v>45</v>
      </c>
      <c r="H24" s="208"/>
      <c r="I24" s="198" t="s">
        <v>41</v>
      </c>
    </row>
    <row r="25" spans="1:9" s="188" customFormat="1" ht="10">
      <c r="A25" s="208"/>
      <c r="B25" s="231" t="s">
        <v>297</v>
      </c>
      <c r="C25" s="216" t="s">
        <v>76</v>
      </c>
      <c r="D25" s="233" t="s">
        <v>77</v>
      </c>
      <c r="E25" s="208"/>
      <c r="F25" s="232"/>
      <c r="G25" s="211" t="s">
        <v>45</v>
      </c>
      <c r="H25" s="212"/>
      <c r="I25" s="198"/>
    </row>
    <row r="26" spans="1:9" s="188" customFormat="1" ht="10">
      <c r="A26" s="208"/>
      <c r="B26" s="231" t="s">
        <v>310</v>
      </c>
      <c r="C26" s="210" t="s">
        <v>76</v>
      </c>
      <c r="D26" s="233" t="s">
        <v>77</v>
      </c>
      <c r="E26" s="208"/>
      <c r="F26" s="232"/>
      <c r="G26" s="211" t="s">
        <v>134</v>
      </c>
      <c r="H26" s="212"/>
      <c r="I26" s="198"/>
    </row>
    <row r="27" spans="1:9" s="188" customFormat="1" ht="10">
      <c r="A27" s="208"/>
      <c r="B27" s="231" t="s">
        <v>311</v>
      </c>
      <c r="C27" s="210" t="s">
        <v>76</v>
      </c>
      <c r="D27" s="233" t="s">
        <v>77</v>
      </c>
      <c r="E27" s="208"/>
      <c r="F27" s="232"/>
      <c r="G27" s="211" t="s">
        <v>45</v>
      </c>
      <c r="H27" s="212"/>
      <c r="I27" s="198"/>
    </row>
    <row r="28" spans="1:9" s="188" customFormat="1" ht="10">
      <c r="A28" s="208"/>
      <c r="B28" s="231" t="s">
        <v>298</v>
      </c>
      <c r="C28" s="210" t="s">
        <v>76</v>
      </c>
      <c r="D28" s="233" t="s">
        <v>77</v>
      </c>
      <c r="E28" s="208"/>
      <c r="F28" s="232"/>
      <c r="G28" s="211" t="s">
        <v>45</v>
      </c>
      <c r="H28" s="212"/>
      <c r="I28" s="198"/>
    </row>
    <row r="29" spans="1:9" s="188" customFormat="1" ht="10">
      <c r="A29" s="208"/>
      <c r="B29" s="231" t="s">
        <v>299</v>
      </c>
      <c r="C29" s="210" t="s">
        <v>76</v>
      </c>
      <c r="D29" s="233" t="s">
        <v>77</v>
      </c>
      <c r="E29" s="208"/>
      <c r="F29" s="232"/>
      <c r="G29" s="211" t="s">
        <v>134</v>
      </c>
      <c r="H29" s="212"/>
      <c r="I29" s="198"/>
    </row>
    <row r="30" spans="1:9" s="188" customFormat="1" ht="10">
      <c r="A30" s="208"/>
      <c r="B30" s="231" t="s">
        <v>200</v>
      </c>
      <c r="C30" s="210" t="s">
        <v>76</v>
      </c>
      <c r="D30" s="233" t="s">
        <v>77</v>
      </c>
      <c r="E30" s="208"/>
      <c r="F30" s="232"/>
      <c r="G30" s="211" t="s">
        <v>45</v>
      </c>
      <c r="H30" s="212"/>
      <c r="I30" s="198"/>
    </row>
    <row r="31" spans="1:9" s="188" customFormat="1" ht="10">
      <c r="A31" s="208"/>
      <c r="B31" s="231" t="s">
        <v>301</v>
      </c>
      <c r="C31" s="210" t="s">
        <v>76</v>
      </c>
      <c r="D31" s="233" t="s">
        <v>77</v>
      </c>
      <c r="E31" s="208"/>
      <c r="F31" s="232"/>
      <c r="G31" s="211" t="s">
        <v>302</v>
      </c>
      <c r="H31" s="212"/>
      <c r="I31" s="198"/>
    </row>
    <row r="32" spans="1:9" s="188" customFormat="1" ht="10">
      <c r="A32" s="208"/>
      <c r="B32" s="231" t="s">
        <v>303</v>
      </c>
      <c r="C32" s="210" t="s">
        <v>76</v>
      </c>
      <c r="D32" s="233" t="s">
        <v>77</v>
      </c>
      <c r="E32" s="208"/>
      <c r="F32" s="232"/>
      <c r="G32" s="211" t="s">
        <v>45</v>
      </c>
      <c r="H32" s="212"/>
      <c r="I32" s="198"/>
    </row>
    <row r="33" spans="1:9" s="188" customFormat="1" ht="10">
      <c r="A33" s="213" t="s">
        <v>312</v>
      </c>
      <c r="B33" s="190"/>
      <c r="C33" s="217"/>
      <c r="D33" s="217"/>
      <c r="E33" s="192"/>
      <c r="F33" s="192"/>
      <c r="G33" s="193"/>
      <c r="H33" s="194"/>
      <c r="I33" s="218"/>
    </row>
    <row r="34" spans="1:9" s="188" customFormat="1" ht="20">
      <c r="A34" s="196"/>
      <c r="B34" s="197" t="s">
        <v>100</v>
      </c>
      <c r="C34" s="198" t="s">
        <v>76</v>
      </c>
      <c r="D34" s="198" t="s">
        <v>77</v>
      </c>
      <c r="E34" s="197" t="s">
        <v>101</v>
      </c>
      <c r="F34" s="199" t="s">
        <v>291</v>
      </c>
      <c r="G34" s="199" t="s">
        <v>103</v>
      </c>
      <c r="H34" s="200"/>
      <c r="I34" s="198"/>
    </row>
    <row r="35" spans="1:9" s="188" customFormat="1" ht="20">
      <c r="A35" s="196"/>
      <c r="B35" s="197" t="s">
        <v>114</v>
      </c>
      <c r="C35" s="198" t="s">
        <v>76</v>
      </c>
      <c r="D35" s="198" t="s">
        <v>77</v>
      </c>
      <c r="E35" s="201" t="s">
        <v>313</v>
      </c>
      <c r="F35" s="199" t="s">
        <v>291</v>
      </c>
      <c r="G35" s="199" t="s">
        <v>103</v>
      </c>
      <c r="H35" s="200"/>
      <c r="I35" s="198"/>
    </row>
    <row r="36" spans="1:9" s="188" customFormat="1" ht="10.5">
      <c r="A36" s="219"/>
      <c r="B36" s="212" t="s">
        <v>295</v>
      </c>
      <c r="C36" s="210" t="s">
        <v>76</v>
      </c>
      <c r="D36" s="210" t="s">
        <v>84</v>
      </c>
      <c r="E36" s="220"/>
      <c r="F36" s="208"/>
      <c r="G36" s="208" t="s">
        <v>45</v>
      </c>
      <c r="H36" s="220"/>
      <c r="I36" s="198" t="s">
        <v>41</v>
      </c>
    </row>
    <row r="37" spans="1:9" s="188" customFormat="1" ht="10">
      <c r="A37" s="208"/>
      <c r="B37" s="231" t="s">
        <v>297</v>
      </c>
      <c r="C37" s="216" t="s">
        <v>76</v>
      </c>
      <c r="D37" s="233" t="s">
        <v>77</v>
      </c>
      <c r="E37" s="208"/>
      <c r="F37" s="232"/>
      <c r="G37" s="211" t="s">
        <v>45</v>
      </c>
      <c r="H37" s="212"/>
      <c r="I37" s="198"/>
    </row>
    <row r="38" spans="1:9" s="188" customFormat="1" ht="10">
      <c r="A38" s="208"/>
      <c r="B38" s="231" t="s">
        <v>217</v>
      </c>
      <c r="C38" s="210" t="s">
        <v>76</v>
      </c>
      <c r="D38" s="233" t="s">
        <v>77</v>
      </c>
      <c r="E38" s="208"/>
      <c r="F38" s="232"/>
      <c r="G38" s="211" t="s">
        <v>134</v>
      </c>
      <c r="H38" s="212"/>
      <c r="I38" s="198"/>
    </row>
    <row r="39" spans="1:9" s="188" customFormat="1" ht="10">
      <c r="A39" s="208"/>
      <c r="B39" s="231" t="s">
        <v>298</v>
      </c>
      <c r="C39" s="210" t="s">
        <v>76</v>
      </c>
      <c r="D39" s="233" t="s">
        <v>77</v>
      </c>
      <c r="E39" s="208"/>
      <c r="F39" s="232"/>
      <c r="G39" s="211" t="s">
        <v>45</v>
      </c>
      <c r="H39" s="212"/>
      <c r="I39" s="198"/>
    </row>
    <row r="40" spans="1:9" s="188" customFormat="1" ht="10">
      <c r="A40" s="208"/>
      <c r="B40" s="231" t="s">
        <v>299</v>
      </c>
      <c r="C40" s="210" t="s">
        <v>76</v>
      </c>
      <c r="D40" s="233" t="s">
        <v>77</v>
      </c>
      <c r="E40" s="208"/>
      <c r="F40" s="232"/>
      <c r="G40" s="211" t="s">
        <v>134</v>
      </c>
      <c r="H40" s="212"/>
      <c r="I40" s="198"/>
    </row>
    <row r="41" spans="1:9" s="188" customFormat="1" ht="10">
      <c r="A41" s="208"/>
      <c r="B41" s="231" t="s">
        <v>200</v>
      </c>
      <c r="C41" s="210" t="s">
        <v>76</v>
      </c>
      <c r="D41" s="233" t="s">
        <v>77</v>
      </c>
      <c r="E41" s="208"/>
      <c r="F41" s="232"/>
      <c r="G41" s="211" t="s">
        <v>45</v>
      </c>
      <c r="H41" s="212"/>
      <c r="I41" s="198"/>
    </row>
    <row r="42" spans="1:9" s="188" customFormat="1" ht="10">
      <c r="A42" s="208"/>
      <c r="B42" s="231" t="s">
        <v>201</v>
      </c>
      <c r="C42" s="210" t="s">
        <v>76</v>
      </c>
      <c r="D42" s="233" t="s">
        <v>77</v>
      </c>
      <c r="E42" s="208"/>
      <c r="F42" s="232"/>
      <c r="G42" s="211" t="s">
        <v>45</v>
      </c>
      <c r="H42" s="212"/>
      <c r="I42" s="198"/>
    </row>
    <row r="43" spans="1:9" s="188" customFormat="1" ht="10">
      <c r="A43" s="208"/>
      <c r="B43" s="231" t="s">
        <v>301</v>
      </c>
      <c r="C43" s="210" t="s">
        <v>76</v>
      </c>
      <c r="D43" s="233" t="s">
        <v>77</v>
      </c>
      <c r="E43" s="208"/>
      <c r="F43" s="232"/>
      <c r="G43" s="211" t="s">
        <v>302</v>
      </c>
      <c r="H43" s="212"/>
      <c r="I43" s="198"/>
    </row>
    <row r="44" spans="1:9" s="188" customFormat="1" ht="10">
      <c r="A44" s="208"/>
      <c r="B44" s="231" t="s">
        <v>303</v>
      </c>
      <c r="C44" s="210" t="s">
        <v>76</v>
      </c>
      <c r="D44" s="233" t="s">
        <v>77</v>
      </c>
      <c r="E44" s="208"/>
      <c r="F44" s="232"/>
      <c r="G44" s="211" t="s">
        <v>45</v>
      </c>
      <c r="H44" s="212"/>
      <c r="I44" s="198"/>
    </row>
    <row r="45" spans="1:9" s="188" customFormat="1" ht="10">
      <c r="A45" s="213" t="s">
        <v>314</v>
      </c>
      <c r="B45" s="190"/>
      <c r="C45" s="191"/>
      <c r="D45" s="191"/>
      <c r="E45" s="192"/>
      <c r="F45" s="192"/>
      <c r="G45" s="193"/>
      <c r="H45" s="194"/>
      <c r="I45" s="214"/>
    </row>
    <row r="46" spans="1:9" s="188" customFormat="1" ht="20">
      <c r="A46" s="196"/>
      <c r="B46" s="197" t="s">
        <v>100</v>
      </c>
      <c r="C46" s="198" t="s">
        <v>76</v>
      </c>
      <c r="D46" s="198" t="s">
        <v>77</v>
      </c>
      <c r="E46" s="197" t="s">
        <v>101</v>
      </c>
      <c r="F46" s="199" t="s">
        <v>291</v>
      </c>
      <c r="G46" s="199" t="s">
        <v>103</v>
      </c>
      <c r="H46" s="200"/>
      <c r="I46" s="198"/>
    </row>
    <row r="47" spans="1:9" s="188" customFormat="1" ht="20">
      <c r="A47" s="196"/>
      <c r="B47" s="197" t="s">
        <v>315</v>
      </c>
      <c r="C47" s="198" t="s">
        <v>76</v>
      </c>
      <c r="D47" s="198" t="s">
        <v>77</v>
      </c>
      <c r="E47" s="201" t="s">
        <v>316</v>
      </c>
      <c r="F47" s="199" t="s">
        <v>291</v>
      </c>
      <c r="G47" s="199" t="s">
        <v>103</v>
      </c>
      <c r="H47" s="200"/>
      <c r="I47" s="198"/>
    </row>
    <row r="48" spans="1:9" s="188" customFormat="1" ht="20">
      <c r="A48" s="196"/>
      <c r="B48" s="197" t="s">
        <v>142</v>
      </c>
      <c r="C48" s="198" t="s">
        <v>76</v>
      </c>
      <c r="D48" s="198" t="s">
        <v>77</v>
      </c>
      <c r="E48" s="197" t="s">
        <v>143</v>
      </c>
      <c r="F48" s="199" t="s">
        <v>113</v>
      </c>
      <c r="G48" s="199" t="s">
        <v>134</v>
      </c>
      <c r="H48" s="200"/>
      <c r="I48" s="198"/>
    </row>
    <row r="49" spans="1:9" s="188" customFormat="1" ht="10.5">
      <c r="A49" s="219"/>
      <c r="B49" s="212" t="s">
        <v>295</v>
      </c>
      <c r="C49" s="210" t="s">
        <v>76</v>
      </c>
      <c r="D49" s="210" t="s">
        <v>84</v>
      </c>
      <c r="E49" s="220"/>
      <c r="F49" s="208"/>
      <c r="G49" s="208" t="s">
        <v>45</v>
      </c>
      <c r="H49" s="220"/>
      <c r="I49" s="198" t="s">
        <v>41</v>
      </c>
    </row>
    <row r="50" spans="1:9" s="188" customFormat="1" ht="10">
      <c r="A50" s="208"/>
      <c r="B50" s="231" t="s">
        <v>297</v>
      </c>
      <c r="C50" s="216" t="s">
        <v>76</v>
      </c>
      <c r="D50" s="216" t="s">
        <v>77</v>
      </c>
      <c r="E50" s="208"/>
      <c r="F50" s="208"/>
      <c r="G50" s="211" t="s">
        <v>45</v>
      </c>
      <c r="H50" s="212"/>
      <c r="I50" s="198"/>
    </row>
    <row r="51" spans="1:9" s="188" customFormat="1" ht="10">
      <c r="A51" s="208"/>
      <c r="B51" s="231" t="s">
        <v>217</v>
      </c>
      <c r="C51" s="210" t="s">
        <v>76</v>
      </c>
      <c r="D51" s="210" t="s">
        <v>77</v>
      </c>
      <c r="E51" s="208"/>
      <c r="F51" s="208"/>
      <c r="G51" s="211" t="s">
        <v>134</v>
      </c>
      <c r="H51" s="212"/>
      <c r="I51" s="198"/>
    </row>
    <row r="52" spans="1:9" s="188" customFormat="1" ht="10">
      <c r="A52" s="208"/>
      <c r="B52" s="231" t="s">
        <v>298</v>
      </c>
      <c r="C52" s="210" t="s">
        <v>76</v>
      </c>
      <c r="D52" s="210" t="s">
        <v>77</v>
      </c>
      <c r="E52" s="208"/>
      <c r="F52" s="208"/>
      <c r="G52" s="211" t="s">
        <v>45</v>
      </c>
      <c r="H52" s="212"/>
      <c r="I52" s="198"/>
    </row>
    <row r="53" spans="1:9" s="188" customFormat="1" ht="10">
      <c r="A53" s="208"/>
      <c r="B53" s="231" t="s">
        <v>299</v>
      </c>
      <c r="C53" s="210" t="s">
        <v>76</v>
      </c>
      <c r="D53" s="210" t="s">
        <v>77</v>
      </c>
      <c r="E53" s="208"/>
      <c r="F53" s="208"/>
      <c r="G53" s="211" t="s">
        <v>134</v>
      </c>
      <c r="H53" s="212"/>
      <c r="I53" s="198"/>
    </row>
    <row r="54" spans="1:9" s="188" customFormat="1" ht="10">
      <c r="A54" s="208"/>
      <c r="B54" s="231" t="s">
        <v>200</v>
      </c>
      <c r="C54" s="210" t="s">
        <v>76</v>
      </c>
      <c r="D54" s="210" t="s">
        <v>77</v>
      </c>
      <c r="E54" s="208"/>
      <c r="F54" s="208"/>
      <c r="G54" s="211" t="s">
        <v>45</v>
      </c>
      <c r="H54" s="212"/>
      <c r="I54" s="198"/>
    </row>
    <row r="55" spans="1:9" s="188" customFormat="1" ht="10">
      <c r="A55" s="208"/>
      <c r="B55" s="231" t="s">
        <v>201</v>
      </c>
      <c r="C55" s="210" t="s">
        <v>76</v>
      </c>
      <c r="D55" s="210" t="s">
        <v>77</v>
      </c>
      <c r="E55" s="208"/>
      <c r="F55" s="208"/>
      <c r="G55" s="211" t="s">
        <v>45</v>
      </c>
      <c r="H55" s="212"/>
      <c r="I55" s="198"/>
    </row>
    <row r="56" spans="1:9" s="188" customFormat="1" ht="10">
      <c r="A56" s="208"/>
      <c r="B56" s="231" t="s">
        <v>303</v>
      </c>
      <c r="C56" s="210" t="s">
        <v>76</v>
      </c>
      <c r="D56" s="210" t="s">
        <v>77</v>
      </c>
      <c r="E56" s="208"/>
      <c r="F56" s="208"/>
      <c r="G56" s="211" t="s">
        <v>45</v>
      </c>
      <c r="H56" s="212"/>
      <c r="I56" s="198"/>
    </row>
    <row r="57" spans="1:9" s="188" customFormat="1" ht="10">
      <c r="A57" s="208"/>
      <c r="B57" s="231" t="s">
        <v>301</v>
      </c>
      <c r="C57" s="210" t="s">
        <v>76</v>
      </c>
      <c r="D57" s="210" t="s">
        <v>77</v>
      </c>
      <c r="E57" s="208"/>
      <c r="F57" s="208"/>
      <c r="G57" s="211" t="s">
        <v>302</v>
      </c>
      <c r="H57" s="212"/>
      <c r="I57" s="198"/>
    </row>
    <row r="58" spans="1:9" s="188" customFormat="1" ht="10">
      <c r="A58" s="213" t="s">
        <v>317</v>
      </c>
      <c r="B58" s="190"/>
      <c r="C58" s="191"/>
      <c r="D58" s="191"/>
      <c r="E58" s="192"/>
      <c r="F58" s="192"/>
      <c r="G58" s="193"/>
      <c r="H58" s="194"/>
      <c r="I58" s="214"/>
    </row>
    <row r="59" spans="1:9" s="188" customFormat="1" ht="20">
      <c r="A59" s="196"/>
      <c r="B59" s="197" t="s">
        <v>100</v>
      </c>
      <c r="C59" s="198" t="s">
        <v>76</v>
      </c>
      <c r="D59" s="198" t="s">
        <v>77</v>
      </c>
      <c r="E59" s="197" t="s">
        <v>101</v>
      </c>
      <c r="F59" s="199" t="s">
        <v>291</v>
      </c>
      <c r="G59" s="199" t="s">
        <v>103</v>
      </c>
      <c r="H59" s="200"/>
      <c r="I59" s="198"/>
    </row>
    <row r="60" spans="1:9" s="188" customFormat="1" ht="20">
      <c r="A60" s="196"/>
      <c r="B60" s="197" t="s">
        <v>114</v>
      </c>
      <c r="C60" s="198" t="s">
        <v>76</v>
      </c>
      <c r="D60" s="198" t="s">
        <v>77</v>
      </c>
      <c r="E60" s="201" t="s">
        <v>318</v>
      </c>
      <c r="F60" s="199" t="s">
        <v>291</v>
      </c>
      <c r="G60" s="199" t="s">
        <v>103</v>
      </c>
      <c r="H60" s="200"/>
      <c r="I60" s="198"/>
    </row>
    <row r="61" spans="1:9" s="188" customFormat="1" ht="10">
      <c r="A61" s="208"/>
      <c r="B61" s="209" t="s">
        <v>295</v>
      </c>
      <c r="C61" s="210" t="s">
        <v>76</v>
      </c>
      <c r="D61" s="210" t="s">
        <v>84</v>
      </c>
      <c r="E61" s="208"/>
      <c r="F61" s="208"/>
      <c r="G61" s="211" t="s">
        <v>45</v>
      </c>
      <c r="H61" s="208"/>
      <c r="I61" s="198" t="s">
        <v>41</v>
      </c>
    </row>
    <row r="62" spans="1:9" s="188" customFormat="1" ht="10">
      <c r="A62" s="208"/>
      <c r="B62" s="231" t="s">
        <v>319</v>
      </c>
      <c r="C62" s="216" t="s">
        <v>76</v>
      </c>
      <c r="D62" s="233" t="s">
        <v>77</v>
      </c>
      <c r="E62" s="208"/>
      <c r="F62" s="232"/>
      <c r="G62" s="211" t="s">
        <v>320</v>
      </c>
      <c r="H62" s="212"/>
      <c r="I62" s="198"/>
    </row>
    <row r="63" spans="1:9" s="188" customFormat="1" ht="10">
      <c r="A63" s="208"/>
      <c r="B63" s="231" t="s">
        <v>297</v>
      </c>
      <c r="C63" s="210" t="s">
        <v>76</v>
      </c>
      <c r="D63" s="233" t="s">
        <v>77</v>
      </c>
      <c r="E63" s="208"/>
      <c r="F63" s="232"/>
      <c r="G63" s="211" t="s">
        <v>45</v>
      </c>
      <c r="H63" s="212"/>
      <c r="I63" s="198"/>
    </row>
    <row r="64" spans="1:9" s="188" customFormat="1" ht="10">
      <c r="A64" s="208"/>
      <c r="B64" s="231" t="s">
        <v>217</v>
      </c>
      <c r="C64" s="210" t="s">
        <v>76</v>
      </c>
      <c r="D64" s="233" t="s">
        <v>77</v>
      </c>
      <c r="E64" s="208"/>
      <c r="F64" s="232"/>
      <c r="G64" s="211" t="s">
        <v>134</v>
      </c>
      <c r="H64" s="212"/>
      <c r="I64" s="198"/>
    </row>
    <row r="65" spans="1:310" s="188" customFormat="1" ht="10">
      <c r="A65" s="208"/>
      <c r="B65" s="231" t="s">
        <v>298</v>
      </c>
      <c r="C65" s="210" t="s">
        <v>76</v>
      </c>
      <c r="D65" s="233" t="s">
        <v>77</v>
      </c>
      <c r="E65" s="208"/>
      <c r="F65" s="232"/>
      <c r="G65" s="211" t="s">
        <v>45</v>
      </c>
      <c r="H65" s="212"/>
      <c r="I65" s="198"/>
    </row>
    <row r="66" spans="1:310" s="188" customFormat="1" ht="10">
      <c r="A66" s="208"/>
      <c r="B66" s="231" t="s">
        <v>299</v>
      </c>
      <c r="C66" s="210" t="s">
        <v>76</v>
      </c>
      <c r="D66" s="233" t="s">
        <v>77</v>
      </c>
      <c r="E66" s="208"/>
      <c r="F66" s="232"/>
      <c r="G66" s="211" t="s">
        <v>134</v>
      </c>
      <c r="H66" s="212"/>
      <c r="I66" s="198"/>
    </row>
    <row r="67" spans="1:310" s="188" customFormat="1" ht="10">
      <c r="A67" s="221"/>
      <c r="B67" s="234" t="s">
        <v>200</v>
      </c>
      <c r="C67" s="235" t="s">
        <v>76</v>
      </c>
      <c r="D67" s="236" t="s">
        <v>77</v>
      </c>
      <c r="E67" s="221"/>
      <c r="F67" s="237"/>
      <c r="G67" s="238" t="s">
        <v>45</v>
      </c>
      <c r="H67" s="222"/>
      <c r="I67" s="223"/>
    </row>
    <row r="68" spans="1:310" s="224" customFormat="1" ht="10">
      <c r="A68" s="208"/>
      <c r="B68" s="239" t="s">
        <v>201</v>
      </c>
      <c r="C68" s="216" t="s">
        <v>76</v>
      </c>
      <c r="D68" s="240" t="s">
        <v>77</v>
      </c>
      <c r="E68" s="208"/>
      <c r="F68" s="232"/>
      <c r="G68" s="211" t="s">
        <v>45</v>
      </c>
      <c r="H68" s="212"/>
      <c r="I68" s="198"/>
      <c r="J68" s="188"/>
      <c r="K68" s="188"/>
      <c r="L68" s="188"/>
      <c r="M68" s="188"/>
      <c r="N68" s="188"/>
      <c r="O68" s="188"/>
      <c r="P68" s="188"/>
      <c r="Q68" s="188"/>
      <c r="R68" s="188"/>
      <c r="S68" s="188"/>
      <c r="T68" s="188"/>
      <c r="U68" s="188"/>
      <c r="V68" s="188"/>
      <c r="W68" s="188"/>
      <c r="X68" s="188"/>
      <c r="Y68" s="188"/>
      <c r="Z68" s="188"/>
      <c r="AA68" s="188"/>
      <c r="AB68" s="188"/>
      <c r="AC68" s="188"/>
      <c r="AD68" s="188"/>
      <c r="AE68" s="188"/>
      <c r="AF68" s="188"/>
      <c r="AG68" s="188"/>
      <c r="AH68" s="188"/>
      <c r="AI68" s="188"/>
      <c r="AJ68" s="188"/>
      <c r="AK68" s="188"/>
      <c r="AL68" s="188"/>
      <c r="AM68" s="188"/>
      <c r="AN68" s="188"/>
      <c r="AO68" s="188"/>
      <c r="AP68" s="188"/>
      <c r="AQ68" s="188"/>
      <c r="AR68" s="188"/>
      <c r="AS68" s="188"/>
      <c r="AT68" s="188"/>
      <c r="AU68" s="188"/>
      <c r="AV68" s="188"/>
      <c r="AW68" s="188"/>
      <c r="AX68" s="188"/>
      <c r="AY68" s="188"/>
      <c r="AZ68" s="188"/>
      <c r="BA68" s="188"/>
      <c r="BB68" s="188"/>
      <c r="BC68" s="188"/>
      <c r="BD68" s="188"/>
      <c r="BE68" s="188"/>
      <c r="BF68" s="188"/>
      <c r="BG68" s="188"/>
      <c r="BH68" s="188"/>
      <c r="BI68" s="188"/>
      <c r="BJ68" s="188"/>
      <c r="BK68" s="188"/>
      <c r="BL68" s="188"/>
      <c r="BM68" s="188"/>
      <c r="BN68" s="188"/>
      <c r="BO68" s="188"/>
      <c r="BP68" s="188"/>
      <c r="BQ68" s="188"/>
      <c r="BR68" s="188"/>
      <c r="BS68" s="188"/>
      <c r="BT68" s="188"/>
      <c r="BU68" s="188"/>
      <c r="BV68" s="188"/>
      <c r="BW68" s="188"/>
      <c r="BX68" s="188"/>
      <c r="BY68" s="188"/>
      <c r="BZ68" s="188"/>
      <c r="CA68" s="188"/>
      <c r="CB68" s="188"/>
      <c r="CC68" s="188"/>
      <c r="CD68" s="188"/>
      <c r="CE68" s="188"/>
      <c r="CF68" s="188"/>
      <c r="CG68" s="188"/>
      <c r="CH68" s="188"/>
      <c r="CI68" s="188"/>
      <c r="CJ68" s="188"/>
      <c r="CK68" s="188"/>
      <c r="CL68" s="188"/>
      <c r="CM68" s="188"/>
      <c r="CN68" s="188"/>
      <c r="CO68" s="188"/>
      <c r="CP68" s="188"/>
      <c r="CQ68" s="188"/>
      <c r="CR68" s="188"/>
      <c r="CS68" s="188"/>
      <c r="CT68" s="188"/>
      <c r="CU68" s="188"/>
      <c r="CV68" s="188"/>
      <c r="CW68" s="188"/>
      <c r="CX68" s="188"/>
      <c r="CY68" s="188"/>
      <c r="CZ68" s="188"/>
      <c r="DA68" s="188"/>
      <c r="DB68" s="188"/>
      <c r="DC68" s="188"/>
      <c r="DD68" s="188"/>
      <c r="DE68" s="188"/>
      <c r="DF68" s="188"/>
      <c r="DG68" s="188"/>
      <c r="DH68" s="188"/>
      <c r="DI68" s="188"/>
      <c r="DJ68" s="188"/>
      <c r="DK68" s="188"/>
      <c r="DL68" s="188"/>
      <c r="DM68" s="188"/>
      <c r="DN68" s="188"/>
      <c r="DO68" s="188"/>
      <c r="DP68" s="188"/>
      <c r="DQ68" s="188"/>
      <c r="DR68" s="188"/>
      <c r="DS68" s="188"/>
      <c r="DT68" s="188"/>
      <c r="DU68" s="188"/>
      <c r="DV68" s="188"/>
      <c r="DW68" s="188"/>
      <c r="DX68" s="188"/>
      <c r="DY68" s="188"/>
      <c r="DZ68" s="188"/>
      <c r="EA68" s="188"/>
      <c r="EB68" s="188"/>
      <c r="EC68" s="188"/>
      <c r="ED68" s="188"/>
      <c r="EE68" s="188"/>
      <c r="EF68" s="188"/>
      <c r="EG68" s="188"/>
      <c r="EH68" s="188"/>
      <c r="EI68" s="188"/>
      <c r="EJ68" s="188"/>
      <c r="EK68" s="188"/>
      <c r="EL68" s="188"/>
      <c r="EM68" s="188"/>
      <c r="EN68" s="188"/>
      <c r="EO68" s="188"/>
      <c r="EP68" s="188"/>
      <c r="EQ68" s="188"/>
      <c r="ER68" s="188"/>
      <c r="ES68" s="188"/>
      <c r="ET68" s="188"/>
      <c r="EU68" s="188"/>
      <c r="EV68" s="188"/>
      <c r="EW68" s="188"/>
      <c r="EX68" s="188"/>
      <c r="EY68" s="188"/>
      <c r="EZ68" s="188"/>
      <c r="FA68" s="188"/>
      <c r="FB68" s="188"/>
      <c r="FC68" s="188"/>
      <c r="FD68" s="188"/>
      <c r="FE68" s="188"/>
      <c r="FF68" s="188"/>
      <c r="FG68" s="188"/>
      <c r="FH68" s="188"/>
      <c r="FI68" s="188"/>
      <c r="FJ68" s="188"/>
      <c r="FK68" s="188"/>
      <c r="FL68" s="188"/>
      <c r="FM68" s="188"/>
      <c r="FN68" s="188"/>
      <c r="FO68" s="188"/>
      <c r="FP68" s="188"/>
      <c r="FQ68" s="188"/>
      <c r="FR68" s="188"/>
      <c r="FS68" s="188"/>
      <c r="FT68" s="188"/>
      <c r="FU68" s="188"/>
      <c r="FV68" s="188"/>
      <c r="FW68" s="188"/>
      <c r="FX68" s="188"/>
      <c r="FY68" s="188"/>
      <c r="FZ68" s="188"/>
      <c r="GA68" s="188"/>
      <c r="GB68" s="188"/>
      <c r="GC68" s="188"/>
      <c r="GD68" s="188"/>
      <c r="GE68" s="188"/>
      <c r="GF68" s="188"/>
      <c r="GG68" s="188"/>
      <c r="GH68" s="188"/>
      <c r="GI68" s="188"/>
      <c r="GJ68" s="188"/>
      <c r="GK68" s="188"/>
      <c r="GL68" s="188"/>
      <c r="GM68" s="188"/>
      <c r="GN68" s="188"/>
      <c r="GO68" s="188"/>
      <c r="GP68" s="188"/>
      <c r="GQ68" s="188"/>
      <c r="GR68" s="188"/>
      <c r="GS68" s="188"/>
      <c r="GT68" s="188"/>
      <c r="GU68" s="188"/>
      <c r="GV68" s="188"/>
      <c r="GW68" s="188"/>
      <c r="GX68" s="188"/>
      <c r="GY68" s="188"/>
      <c r="GZ68" s="188"/>
      <c r="HA68" s="188"/>
      <c r="HB68" s="188"/>
      <c r="HC68" s="188"/>
      <c r="HD68" s="188"/>
      <c r="HE68" s="188"/>
      <c r="HF68" s="188"/>
      <c r="HG68" s="188"/>
      <c r="HH68" s="188"/>
      <c r="HI68" s="188"/>
      <c r="HJ68" s="188"/>
      <c r="HK68" s="188"/>
      <c r="HL68" s="188"/>
      <c r="HM68" s="188"/>
      <c r="HN68" s="188"/>
      <c r="HO68" s="188"/>
      <c r="HP68" s="188"/>
      <c r="HQ68" s="188"/>
      <c r="HR68" s="188"/>
      <c r="HS68" s="188"/>
      <c r="HT68" s="188"/>
      <c r="HU68" s="188"/>
      <c r="HV68" s="188"/>
      <c r="HW68" s="188"/>
      <c r="HX68" s="188"/>
      <c r="HY68" s="188"/>
      <c r="HZ68" s="188"/>
      <c r="IA68" s="188"/>
      <c r="IB68" s="188"/>
      <c r="IC68" s="188"/>
      <c r="ID68" s="188"/>
      <c r="IE68" s="188"/>
      <c r="IF68" s="188"/>
      <c r="IG68" s="188"/>
      <c r="IH68" s="188"/>
      <c r="II68" s="188"/>
      <c r="IJ68" s="188"/>
      <c r="IK68" s="188"/>
      <c r="IL68" s="188"/>
      <c r="IM68" s="188"/>
      <c r="IN68" s="188"/>
      <c r="IO68" s="188"/>
      <c r="IP68" s="188"/>
      <c r="IQ68" s="188"/>
      <c r="IR68" s="188"/>
      <c r="IS68" s="188"/>
      <c r="IT68" s="188"/>
      <c r="IU68" s="188"/>
      <c r="IV68" s="188"/>
      <c r="IW68" s="188"/>
      <c r="IX68" s="188"/>
      <c r="IY68" s="188"/>
      <c r="IZ68" s="188"/>
      <c r="JA68" s="188"/>
      <c r="JB68" s="188"/>
      <c r="JC68" s="188"/>
      <c r="JD68" s="188"/>
      <c r="JE68" s="188"/>
      <c r="JF68" s="188"/>
      <c r="JG68" s="188"/>
      <c r="JH68" s="188"/>
      <c r="JI68" s="188"/>
      <c r="JJ68" s="188"/>
      <c r="JK68" s="188"/>
      <c r="JL68" s="188"/>
      <c r="JM68" s="188"/>
      <c r="JN68" s="188"/>
      <c r="JO68" s="188"/>
      <c r="JP68" s="188"/>
      <c r="JQ68" s="188"/>
      <c r="JR68" s="188"/>
      <c r="JS68" s="188"/>
      <c r="JT68" s="188"/>
      <c r="JU68" s="188"/>
      <c r="JV68" s="188"/>
      <c r="JW68" s="188"/>
      <c r="JX68" s="188"/>
      <c r="JY68" s="188"/>
      <c r="JZ68" s="188"/>
      <c r="KA68" s="188"/>
      <c r="KB68" s="188"/>
      <c r="KC68" s="188"/>
      <c r="KD68" s="188"/>
      <c r="KE68" s="188"/>
      <c r="KF68" s="188"/>
      <c r="KG68" s="188"/>
      <c r="KH68" s="188"/>
      <c r="KI68" s="188"/>
      <c r="KJ68" s="188"/>
      <c r="KK68" s="188"/>
      <c r="KL68" s="188"/>
      <c r="KM68" s="188"/>
      <c r="KN68" s="188"/>
      <c r="KO68" s="188"/>
      <c r="KP68" s="188"/>
      <c r="KQ68" s="188"/>
      <c r="KR68" s="188"/>
      <c r="KS68" s="188"/>
      <c r="KT68" s="188"/>
      <c r="KU68" s="188"/>
      <c r="KV68" s="188"/>
      <c r="KW68" s="188"/>
      <c r="KX68" s="188"/>
    </row>
    <row r="69" spans="1:310" s="188" customFormat="1" ht="10">
      <c r="A69" s="225"/>
      <c r="B69" s="241" t="s">
        <v>303</v>
      </c>
      <c r="C69" s="210" t="s">
        <v>76</v>
      </c>
      <c r="D69" s="233" t="s">
        <v>77</v>
      </c>
      <c r="E69" s="225"/>
      <c r="F69" s="242"/>
      <c r="G69" s="243" t="s">
        <v>45</v>
      </c>
      <c r="H69" s="226"/>
      <c r="I69" s="227"/>
    </row>
    <row r="70" spans="1:310" s="188" customFormat="1" ht="10">
      <c r="A70" s="208"/>
      <c r="B70" s="231" t="s">
        <v>301</v>
      </c>
      <c r="C70" s="210" t="s">
        <v>76</v>
      </c>
      <c r="D70" s="233" t="s">
        <v>77</v>
      </c>
      <c r="E70" s="208"/>
      <c r="F70" s="232"/>
      <c r="G70" s="211" t="s">
        <v>302</v>
      </c>
      <c r="H70" s="212"/>
      <c r="I70" s="198"/>
    </row>
    <row r="71" spans="1:310" s="188" customFormat="1" ht="10">
      <c r="A71" s="213" t="s">
        <v>321</v>
      </c>
      <c r="B71" s="190"/>
      <c r="C71" s="191"/>
      <c r="D71" s="191"/>
      <c r="E71" s="192"/>
      <c r="F71" s="192"/>
      <c r="G71" s="193"/>
      <c r="H71" s="194"/>
      <c r="I71" s="214"/>
    </row>
    <row r="72" spans="1:310" s="188" customFormat="1" ht="10">
      <c r="A72" s="208"/>
      <c r="B72" s="212" t="s">
        <v>322</v>
      </c>
      <c r="C72" s="210" t="s">
        <v>76</v>
      </c>
      <c r="D72" s="210" t="s">
        <v>84</v>
      </c>
      <c r="E72" s="220"/>
      <c r="F72" s="208"/>
      <c r="G72" s="208" t="s">
        <v>45</v>
      </c>
      <c r="H72" s="208"/>
      <c r="I72" s="198" t="s">
        <v>41</v>
      </c>
    </row>
    <row r="73" spans="1:310" s="188" customFormat="1" ht="10">
      <c r="A73" s="208"/>
      <c r="B73" s="212" t="s">
        <v>323</v>
      </c>
      <c r="C73" s="210" t="s">
        <v>76</v>
      </c>
      <c r="D73" s="210" t="s">
        <v>84</v>
      </c>
      <c r="E73" s="220"/>
      <c r="F73" s="208"/>
      <c r="G73" s="208" t="s">
        <v>45</v>
      </c>
      <c r="H73" s="208"/>
      <c r="I73" s="198" t="s">
        <v>41</v>
      </c>
    </row>
    <row r="74" spans="1:310" s="188" customFormat="1" ht="10">
      <c r="A74" s="208"/>
      <c r="B74" s="212" t="s">
        <v>324</v>
      </c>
      <c r="C74" s="210" t="s">
        <v>76</v>
      </c>
      <c r="D74" s="210" t="s">
        <v>84</v>
      </c>
      <c r="E74" s="220"/>
      <c r="F74" s="208"/>
      <c r="G74" s="208" t="s">
        <v>45</v>
      </c>
      <c r="H74" s="208"/>
      <c r="I74" s="198" t="s">
        <v>41</v>
      </c>
    </row>
    <row r="75" spans="1:310" s="188" customFormat="1" ht="10">
      <c r="A75" s="208"/>
      <c r="B75" s="212" t="s">
        <v>325</v>
      </c>
      <c r="C75" s="210"/>
      <c r="D75" s="210"/>
      <c r="E75" s="220"/>
      <c r="F75" s="208"/>
      <c r="G75" s="208"/>
      <c r="H75" s="208"/>
      <c r="I75" s="198" t="s">
        <v>41</v>
      </c>
    </row>
    <row r="76" spans="1:310" s="188" customFormat="1" ht="10">
      <c r="A76" s="208"/>
      <c r="B76" s="212" t="s">
        <v>326</v>
      </c>
      <c r="C76" s="210" t="s">
        <v>76</v>
      </c>
      <c r="D76" s="210" t="s">
        <v>84</v>
      </c>
      <c r="E76" s="208"/>
      <c r="F76" s="208"/>
      <c r="G76" s="208" t="s">
        <v>45</v>
      </c>
      <c r="H76" s="208"/>
      <c r="I76" s="198" t="s">
        <v>41</v>
      </c>
    </row>
    <row r="77" spans="1:310" s="188" customFormat="1" ht="10">
      <c r="A77" s="208"/>
      <c r="B77" s="209" t="s">
        <v>327</v>
      </c>
      <c r="C77" s="210" t="s">
        <v>76</v>
      </c>
      <c r="D77" s="210" t="s">
        <v>84</v>
      </c>
      <c r="E77" s="208"/>
      <c r="F77" s="208"/>
      <c r="G77" s="208" t="s">
        <v>45</v>
      </c>
      <c r="H77" s="208"/>
      <c r="I77" s="198" t="s">
        <v>41</v>
      </c>
    </row>
    <row r="78" spans="1:310" s="188" customFormat="1" ht="10">
      <c r="A78" s="208"/>
      <c r="B78" s="209" t="s">
        <v>295</v>
      </c>
      <c r="C78" s="210" t="s">
        <v>76</v>
      </c>
      <c r="D78" s="210" t="s">
        <v>84</v>
      </c>
      <c r="E78" s="208"/>
      <c r="F78" s="208"/>
      <c r="G78" s="211" t="s">
        <v>45</v>
      </c>
      <c r="H78" s="208"/>
      <c r="I78" s="198" t="s">
        <v>296</v>
      </c>
    </row>
    <row r="79" spans="1:310" s="188" customFormat="1" ht="10">
      <c r="A79" s="208"/>
      <c r="B79" s="209" t="s">
        <v>328</v>
      </c>
      <c r="C79" s="210" t="s">
        <v>76</v>
      </c>
      <c r="D79" s="210" t="s">
        <v>84</v>
      </c>
      <c r="E79" s="208" t="s">
        <v>329</v>
      </c>
      <c r="F79" s="208"/>
      <c r="G79" s="208" t="s">
        <v>45</v>
      </c>
      <c r="H79" s="208"/>
      <c r="I79" s="198" t="s">
        <v>41</v>
      </c>
    </row>
    <row r="80" spans="1:310" s="188" customFormat="1" ht="10">
      <c r="A80" s="213" t="s">
        <v>330</v>
      </c>
      <c r="B80" s="190"/>
      <c r="C80" s="191"/>
      <c r="D80" s="191"/>
      <c r="E80" s="192"/>
      <c r="F80" s="192"/>
      <c r="G80" s="193"/>
      <c r="H80" s="194"/>
      <c r="I80" s="214"/>
    </row>
    <row r="81" spans="1:9" s="188" customFormat="1" ht="20">
      <c r="A81" s="196"/>
      <c r="B81" s="197" t="s">
        <v>100</v>
      </c>
      <c r="C81" s="198" t="s">
        <v>76</v>
      </c>
      <c r="D81" s="198" t="s">
        <v>77</v>
      </c>
      <c r="E81" s="197" t="s">
        <v>101</v>
      </c>
      <c r="F81" s="199" t="s">
        <v>291</v>
      </c>
      <c r="G81" s="199" t="s">
        <v>103</v>
      </c>
      <c r="H81" s="200"/>
      <c r="I81" s="198"/>
    </row>
    <row r="82" spans="1:9" s="188" customFormat="1" ht="20">
      <c r="A82" s="196"/>
      <c r="B82" s="197" t="s">
        <v>114</v>
      </c>
      <c r="C82" s="198" t="s">
        <v>76</v>
      </c>
      <c r="D82" s="198" t="s">
        <v>77</v>
      </c>
      <c r="E82" s="244" t="s">
        <v>331</v>
      </c>
      <c r="F82" s="199" t="s">
        <v>291</v>
      </c>
      <c r="G82" s="199" t="s">
        <v>103</v>
      </c>
      <c r="H82" s="200"/>
      <c r="I82" s="198"/>
    </row>
    <row r="83" spans="1:9" s="188" customFormat="1" ht="10">
      <c r="A83" s="208"/>
      <c r="B83" s="231" t="s">
        <v>295</v>
      </c>
      <c r="C83" s="216" t="s">
        <v>76</v>
      </c>
      <c r="D83" s="216" t="s">
        <v>84</v>
      </c>
      <c r="E83" s="212"/>
      <c r="F83" s="208"/>
      <c r="G83" s="211" t="s">
        <v>45</v>
      </c>
      <c r="H83" s="208"/>
      <c r="I83" s="198" t="s">
        <v>41</v>
      </c>
    </row>
    <row r="84" spans="1:9" s="188" customFormat="1" ht="10">
      <c r="A84" s="208"/>
      <c r="B84" s="231" t="s">
        <v>319</v>
      </c>
      <c r="C84" s="210" t="s">
        <v>76</v>
      </c>
      <c r="D84" s="210" t="s">
        <v>77</v>
      </c>
      <c r="E84" s="232"/>
      <c r="F84" s="208"/>
      <c r="G84" s="211" t="s">
        <v>320</v>
      </c>
      <c r="H84" s="212"/>
      <c r="I84" s="198"/>
    </row>
    <row r="85" spans="1:9" s="188" customFormat="1" ht="10">
      <c r="A85" s="208"/>
      <c r="B85" s="231" t="s">
        <v>297</v>
      </c>
      <c r="C85" s="210" t="s">
        <v>76</v>
      </c>
      <c r="D85" s="210" t="s">
        <v>77</v>
      </c>
      <c r="E85" s="232"/>
      <c r="F85" s="208"/>
      <c r="G85" s="211" t="s">
        <v>45</v>
      </c>
      <c r="H85" s="212"/>
      <c r="I85" s="198"/>
    </row>
    <row r="86" spans="1:9" s="188" customFormat="1" ht="10">
      <c r="A86" s="208"/>
      <c r="B86" s="231" t="s">
        <v>217</v>
      </c>
      <c r="C86" s="210" t="s">
        <v>76</v>
      </c>
      <c r="D86" s="210" t="s">
        <v>77</v>
      </c>
      <c r="E86" s="232"/>
      <c r="F86" s="208"/>
      <c r="G86" s="211" t="s">
        <v>134</v>
      </c>
      <c r="H86" s="212"/>
      <c r="I86" s="198"/>
    </row>
    <row r="87" spans="1:9" s="188" customFormat="1" ht="10">
      <c r="A87" s="208"/>
      <c r="B87" s="231" t="s">
        <v>298</v>
      </c>
      <c r="C87" s="210" t="s">
        <v>76</v>
      </c>
      <c r="D87" s="210" t="s">
        <v>77</v>
      </c>
      <c r="E87" s="232"/>
      <c r="F87" s="208"/>
      <c r="G87" s="211" t="s">
        <v>45</v>
      </c>
      <c r="H87" s="212"/>
      <c r="I87" s="198"/>
    </row>
    <row r="88" spans="1:9" s="188" customFormat="1" ht="10">
      <c r="A88" s="208"/>
      <c r="B88" s="231" t="s">
        <v>299</v>
      </c>
      <c r="C88" s="210" t="s">
        <v>76</v>
      </c>
      <c r="D88" s="210" t="s">
        <v>77</v>
      </c>
      <c r="E88" s="232"/>
      <c r="F88" s="208"/>
      <c r="G88" s="211" t="s">
        <v>134</v>
      </c>
      <c r="H88" s="212"/>
      <c r="I88" s="198"/>
    </row>
    <row r="89" spans="1:9" s="188" customFormat="1" ht="10">
      <c r="A89" s="208"/>
      <c r="B89" s="231" t="s">
        <v>200</v>
      </c>
      <c r="C89" s="210" t="s">
        <v>76</v>
      </c>
      <c r="D89" s="210" t="s">
        <v>77</v>
      </c>
      <c r="E89" s="232"/>
      <c r="F89" s="208"/>
      <c r="G89" s="211" t="s">
        <v>45</v>
      </c>
      <c r="H89" s="212"/>
      <c r="I89" s="198"/>
    </row>
    <row r="90" spans="1:9" s="188" customFormat="1" ht="10">
      <c r="A90" s="208"/>
      <c r="B90" s="231" t="s">
        <v>201</v>
      </c>
      <c r="C90" s="210" t="s">
        <v>76</v>
      </c>
      <c r="D90" s="210" t="s">
        <v>77</v>
      </c>
      <c r="E90" s="232"/>
      <c r="F90" s="208"/>
      <c r="G90" s="211" t="s">
        <v>45</v>
      </c>
      <c r="H90" s="212"/>
      <c r="I90" s="198"/>
    </row>
    <row r="91" spans="1:9" s="188" customFormat="1" ht="10">
      <c r="A91" s="208"/>
      <c r="B91" s="231" t="s">
        <v>303</v>
      </c>
      <c r="C91" s="210" t="s">
        <v>76</v>
      </c>
      <c r="D91" s="210" t="s">
        <v>77</v>
      </c>
      <c r="E91" s="232"/>
      <c r="F91" s="208"/>
      <c r="G91" s="211" t="s">
        <v>45</v>
      </c>
      <c r="H91" s="212"/>
      <c r="I91" s="198"/>
    </row>
    <row r="92" spans="1:9" s="188" customFormat="1" ht="10">
      <c r="A92" s="208"/>
      <c r="B92" s="231" t="s">
        <v>301</v>
      </c>
      <c r="C92" s="210" t="s">
        <v>76</v>
      </c>
      <c r="D92" s="210" t="s">
        <v>77</v>
      </c>
      <c r="E92" s="232"/>
      <c r="F92" s="208"/>
      <c r="G92" s="211" t="s">
        <v>302</v>
      </c>
      <c r="H92" s="212"/>
      <c r="I92" s="198"/>
    </row>
    <row r="93" spans="1:9" s="188" customFormat="1" ht="10">
      <c r="C93" s="228"/>
      <c r="D93" s="228"/>
      <c r="F93" s="229"/>
    </row>
    <row r="94" spans="1:9">
      <c r="B94"/>
      <c r="E94"/>
      <c r="G94"/>
    </row>
    <row r="95" spans="1:9">
      <c r="B95"/>
      <c r="E95"/>
      <c r="G95"/>
    </row>
    <row r="96" spans="1:9">
      <c r="B96"/>
      <c r="E96"/>
      <c r="G96"/>
    </row>
    <row r="97" spans="2:7">
      <c r="B97"/>
      <c r="E97"/>
      <c r="G97"/>
    </row>
    <row r="98" spans="2:7">
      <c r="B98"/>
      <c r="E98"/>
      <c r="G98"/>
    </row>
    <row r="99" spans="2:7">
      <c r="B99"/>
      <c r="E99" s="46"/>
      <c r="G99"/>
    </row>
    <row r="100" spans="2:7">
      <c r="B100"/>
      <c r="E100" s="46"/>
      <c r="G100"/>
    </row>
    <row r="101" spans="2:7" ht="13">
      <c r="B101"/>
      <c r="C101" s="84"/>
      <c r="E101" s="46"/>
      <c r="G101"/>
    </row>
    <row r="102" spans="2:7">
      <c r="B102"/>
      <c r="E102"/>
      <c r="G102"/>
    </row>
    <row r="103" spans="2:7">
      <c r="B103"/>
      <c r="E103"/>
      <c r="G103"/>
    </row>
    <row r="104" spans="2:7">
      <c r="B104"/>
      <c r="E104" s="46"/>
      <c r="G104"/>
    </row>
    <row r="105" spans="2:7">
      <c r="B105"/>
      <c r="E105"/>
      <c r="G105"/>
    </row>
    <row r="106" spans="2:7">
      <c r="B106"/>
      <c r="E106" s="46"/>
      <c r="G106"/>
    </row>
    <row r="107" spans="2:7" ht="13">
      <c r="B107"/>
      <c r="C107" s="84"/>
      <c r="E107" s="46"/>
      <c r="G107"/>
    </row>
    <row r="108" spans="2:7">
      <c r="B108"/>
      <c r="E108"/>
      <c r="G108"/>
    </row>
    <row r="109" spans="2:7">
      <c r="B109"/>
      <c r="E109"/>
      <c r="G109"/>
    </row>
    <row r="110" spans="2:7">
      <c r="B110"/>
      <c r="E110" s="46"/>
      <c r="G110"/>
    </row>
    <row r="111" spans="2:7">
      <c r="B111"/>
      <c r="E111"/>
      <c r="G111"/>
    </row>
    <row r="112" spans="2:7">
      <c r="B112"/>
      <c r="E112" s="46"/>
      <c r="G112"/>
    </row>
    <row r="113" spans="1:7">
      <c r="B113"/>
      <c r="E113"/>
      <c r="G113"/>
    </row>
    <row r="114" spans="1:7" ht="13">
      <c r="A114" s="47"/>
      <c r="B114"/>
      <c r="C114" s="84"/>
      <c r="D114" s="84"/>
      <c r="E114" s="49"/>
      <c r="G114"/>
    </row>
    <row r="115" spans="1:7">
      <c r="B115"/>
      <c r="E115"/>
      <c r="G115"/>
    </row>
    <row r="116" spans="1:7">
      <c r="B116"/>
      <c r="E116"/>
      <c r="G116"/>
    </row>
    <row r="117" spans="1:7">
      <c r="B117"/>
      <c r="E117"/>
      <c r="G117"/>
    </row>
    <row r="118" spans="1:7">
      <c r="B118"/>
      <c r="E118"/>
      <c r="G118"/>
    </row>
    <row r="119" spans="1:7">
      <c r="B119"/>
      <c r="E119"/>
      <c r="G119"/>
    </row>
    <row r="120" spans="1:7">
      <c r="B120"/>
      <c r="E120"/>
      <c r="G120"/>
    </row>
    <row r="121" spans="1:7">
      <c r="B121"/>
      <c r="E121"/>
      <c r="G121"/>
    </row>
    <row r="122" spans="1:7">
      <c r="B122"/>
      <c r="E122"/>
      <c r="G122"/>
    </row>
    <row r="123" spans="1:7">
      <c r="B123"/>
      <c r="E123"/>
      <c r="G123"/>
    </row>
    <row r="124" spans="1:7">
      <c r="B124"/>
      <c r="E124"/>
      <c r="G124"/>
    </row>
    <row r="125" spans="1:7">
      <c r="B125"/>
      <c r="E125"/>
      <c r="G125"/>
    </row>
    <row r="126" spans="1:7">
      <c r="B126"/>
      <c r="E126"/>
      <c r="G126"/>
    </row>
    <row r="127" spans="1:7">
      <c r="B127"/>
      <c r="E127"/>
      <c r="G127"/>
    </row>
    <row r="128" spans="1:7">
      <c r="B128"/>
      <c r="E128" s="46"/>
      <c r="G128"/>
    </row>
    <row r="129" spans="1:7">
      <c r="B129"/>
      <c r="E129"/>
      <c r="G129"/>
    </row>
    <row r="130" spans="1:7">
      <c r="B130"/>
      <c r="E130"/>
      <c r="G130"/>
    </row>
    <row r="131" spans="1:7">
      <c r="B131"/>
      <c r="E131"/>
      <c r="G131"/>
    </row>
    <row r="132" spans="1:7">
      <c r="B132"/>
      <c r="E132"/>
      <c r="G132"/>
    </row>
    <row r="133" spans="1:7">
      <c r="B133"/>
      <c r="E133"/>
      <c r="G133"/>
    </row>
    <row r="134" spans="1:7">
      <c r="B134"/>
      <c r="E134"/>
      <c r="G134"/>
    </row>
    <row r="135" spans="1:7">
      <c r="B135"/>
      <c r="E135"/>
      <c r="G135"/>
    </row>
    <row r="136" spans="1:7">
      <c r="B136"/>
      <c r="E136"/>
      <c r="G136"/>
    </row>
    <row r="137" spans="1:7" ht="13">
      <c r="A137" s="47"/>
      <c r="B137"/>
      <c r="C137" s="84"/>
      <c r="D137" s="84"/>
      <c r="E137" s="46"/>
      <c r="G137"/>
    </row>
    <row r="138" spans="1:7">
      <c r="B138"/>
      <c r="E138"/>
      <c r="G138"/>
    </row>
    <row r="139" spans="1:7">
      <c r="B139"/>
      <c r="E139"/>
      <c r="G139"/>
    </row>
    <row r="140" spans="1:7">
      <c r="B140"/>
      <c r="E140" s="46"/>
      <c r="G140"/>
    </row>
    <row r="141" spans="1:7">
      <c r="B141"/>
      <c r="E141" s="46"/>
      <c r="G141"/>
    </row>
    <row r="142" spans="1:7">
      <c r="B142"/>
      <c r="E142" s="46"/>
      <c r="G142"/>
    </row>
    <row r="143" spans="1:7">
      <c r="B143"/>
      <c r="E143"/>
      <c r="G143"/>
    </row>
    <row r="144" spans="1:7">
      <c r="B144"/>
      <c r="E144"/>
      <c r="G144"/>
    </row>
    <row r="145" spans="1:7">
      <c r="B145"/>
      <c r="E145"/>
      <c r="G145"/>
    </row>
    <row r="146" spans="1:7" ht="13">
      <c r="A146" s="47"/>
      <c r="B146"/>
      <c r="C146" s="84"/>
      <c r="D146" s="84"/>
      <c r="E146" s="49"/>
      <c r="G146"/>
    </row>
    <row r="147" spans="1:7">
      <c r="B147"/>
      <c r="E147"/>
      <c r="G147"/>
    </row>
    <row r="148" spans="1:7">
      <c r="B148"/>
      <c r="E148"/>
      <c r="G148"/>
    </row>
    <row r="149" spans="1:7">
      <c r="B149"/>
      <c r="E149"/>
      <c r="G149"/>
    </row>
    <row r="150" spans="1:7">
      <c r="B150"/>
      <c r="E150" s="46"/>
      <c r="G150"/>
    </row>
    <row r="151" spans="1:7">
      <c r="B151"/>
      <c r="E151"/>
      <c r="G151"/>
    </row>
    <row r="152" spans="1:7">
      <c r="B152"/>
      <c r="E152"/>
      <c r="G152"/>
    </row>
    <row r="153" spans="1:7">
      <c r="B153"/>
      <c r="E153"/>
      <c r="G153"/>
    </row>
    <row r="154" spans="1:7">
      <c r="B154"/>
      <c r="E154"/>
      <c r="G154"/>
    </row>
    <row r="155" spans="1:7">
      <c r="B155"/>
      <c r="E155" s="46"/>
      <c r="G155"/>
    </row>
    <row r="156" spans="1:7">
      <c r="B156"/>
      <c r="E156" s="46"/>
      <c r="G156"/>
    </row>
    <row r="157" spans="1:7">
      <c r="B157"/>
      <c r="E157"/>
      <c r="G157"/>
    </row>
    <row r="158" spans="1:7">
      <c r="B158"/>
      <c r="E158"/>
      <c r="G158"/>
    </row>
    <row r="159" spans="1:7">
      <c r="B159"/>
      <c r="E159"/>
      <c r="G159"/>
    </row>
    <row r="160" spans="1:7">
      <c r="B160"/>
      <c r="E160"/>
      <c r="G160"/>
    </row>
    <row r="161" spans="1:7">
      <c r="B161"/>
      <c r="E161"/>
      <c r="G161"/>
    </row>
    <row r="162" spans="1:7">
      <c r="B162"/>
      <c r="E162"/>
      <c r="G162"/>
    </row>
    <row r="163" spans="1:7">
      <c r="B163"/>
      <c r="E163"/>
      <c r="G163"/>
    </row>
    <row r="164" spans="1:7">
      <c r="B164"/>
      <c r="E164"/>
      <c r="G164"/>
    </row>
    <row r="165" spans="1:7">
      <c r="B165"/>
      <c r="E165" s="46"/>
      <c r="G165"/>
    </row>
    <row r="166" spans="1:7">
      <c r="B166"/>
      <c r="E166" s="46"/>
      <c r="G166"/>
    </row>
    <row r="167" spans="1:7">
      <c r="B167"/>
      <c r="E167" s="46"/>
      <c r="G167"/>
    </row>
    <row r="168" spans="1:7">
      <c r="B168"/>
      <c r="E168"/>
      <c r="G168"/>
    </row>
    <row r="169" spans="1:7">
      <c r="B169"/>
      <c r="E169"/>
      <c r="G169"/>
    </row>
    <row r="170" spans="1:7">
      <c r="B170"/>
      <c r="E170"/>
      <c r="G170"/>
    </row>
    <row r="171" spans="1:7" ht="13">
      <c r="A171" s="47"/>
      <c r="B171"/>
      <c r="C171" s="84"/>
      <c r="D171" s="84"/>
      <c r="E171" s="49"/>
      <c r="G171"/>
    </row>
    <row r="172" spans="1:7">
      <c r="B172"/>
      <c r="E172"/>
      <c r="G172"/>
    </row>
    <row r="173" spans="1:7">
      <c r="B173"/>
      <c r="E173"/>
      <c r="G173"/>
    </row>
    <row r="174" spans="1:7">
      <c r="B174"/>
      <c r="E174"/>
      <c r="G174"/>
    </row>
    <row r="175" spans="1:7">
      <c r="B175"/>
      <c r="E175" s="46"/>
      <c r="G175"/>
    </row>
    <row r="176" spans="1:7">
      <c r="B176"/>
      <c r="E176"/>
      <c r="G176"/>
    </row>
    <row r="177" spans="2:7">
      <c r="B177"/>
      <c r="E177"/>
      <c r="G177"/>
    </row>
    <row r="178" spans="2:7">
      <c r="B178"/>
      <c r="E178"/>
      <c r="G178"/>
    </row>
    <row r="179" spans="2:7">
      <c r="B179"/>
      <c r="E179" s="46"/>
      <c r="G179"/>
    </row>
    <row r="180" spans="2:7">
      <c r="B180"/>
      <c r="E180"/>
      <c r="G180"/>
    </row>
    <row r="181" spans="2:7">
      <c r="B181"/>
      <c r="E181"/>
      <c r="G181"/>
    </row>
    <row r="182" spans="2:7">
      <c r="B182"/>
      <c r="E182"/>
      <c r="G182"/>
    </row>
    <row r="183" spans="2:7">
      <c r="B183"/>
      <c r="E183"/>
      <c r="G183"/>
    </row>
    <row r="184" spans="2:7">
      <c r="B184"/>
      <c r="E184"/>
      <c r="G184"/>
    </row>
    <row r="185" spans="2:7">
      <c r="B185"/>
      <c r="E185"/>
      <c r="G185"/>
    </row>
    <row r="186" spans="2:7">
      <c r="B186"/>
      <c r="E186"/>
      <c r="G186"/>
    </row>
    <row r="187" spans="2:7">
      <c r="B187"/>
      <c r="E187" s="46"/>
      <c r="G187"/>
    </row>
    <row r="188" spans="2:7">
      <c r="B188"/>
      <c r="E188"/>
      <c r="G188"/>
    </row>
    <row r="189" spans="2:7">
      <c r="B189"/>
      <c r="E189"/>
      <c r="G189"/>
    </row>
    <row r="190" spans="2:7">
      <c r="B190"/>
      <c r="E190"/>
      <c r="G190"/>
    </row>
    <row r="191" spans="2:7">
      <c r="B191"/>
      <c r="E191" s="46"/>
      <c r="G191"/>
    </row>
    <row r="192" spans="2:7">
      <c r="B192"/>
      <c r="E192" s="46"/>
      <c r="G192"/>
    </row>
    <row r="193" spans="1:7">
      <c r="B193"/>
      <c r="E193" s="46"/>
      <c r="G193"/>
    </row>
    <row r="194" spans="1:7">
      <c r="B194"/>
      <c r="E194" s="46"/>
      <c r="G194"/>
    </row>
    <row r="195" spans="1:7">
      <c r="B195"/>
      <c r="E195" s="46"/>
      <c r="G195"/>
    </row>
    <row r="196" spans="1:7">
      <c r="B196"/>
      <c r="E196" s="46"/>
      <c r="G196"/>
    </row>
    <row r="197" spans="1:7">
      <c r="B197"/>
      <c r="E197" s="46"/>
      <c r="G197"/>
    </row>
    <row r="198" spans="1:7">
      <c r="B198"/>
      <c r="E198"/>
      <c r="G198"/>
    </row>
    <row r="199" spans="1:7" ht="13">
      <c r="A199" s="47"/>
      <c r="B199"/>
      <c r="C199" s="84"/>
      <c r="D199" s="84"/>
      <c r="E199" s="49"/>
      <c r="G199"/>
    </row>
    <row r="200" spans="1:7">
      <c r="B200"/>
      <c r="E200"/>
      <c r="G200"/>
    </row>
    <row r="201" spans="1:7">
      <c r="B201"/>
      <c r="E201"/>
      <c r="G201"/>
    </row>
    <row r="202" spans="1:7">
      <c r="B202"/>
      <c r="E202"/>
      <c r="G202"/>
    </row>
    <row r="203" spans="1:7">
      <c r="B203"/>
      <c r="E203" s="46"/>
      <c r="G203"/>
    </row>
    <row r="204" spans="1:7">
      <c r="B204"/>
      <c r="E204"/>
      <c r="G204"/>
    </row>
    <row r="205" spans="1:7">
      <c r="B205"/>
      <c r="E205"/>
      <c r="G205"/>
    </row>
    <row r="206" spans="1:7">
      <c r="B206"/>
      <c r="E206"/>
      <c r="G206"/>
    </row>
    <row r="207" spans="1:7">
      <c r="B207"/>
      <c r="E207"/>
      <c r="G207"/>
    </row>
    <row r="208" spans="1:7">
      <c r="B208"/>
      <c r="E208"/>
      <c r="G208"/>
    </row>
    <row r="209" spans="2:7">
      <c r="B209"/>
      <c r="E209"/>
      <c r="G209"/>
    </row>
    <row r="210" spans="2:7">
      <c r="B210"/>
      <c r="E210" s="46"/>
      <c r="G210"/>
    </row>
    <row r="211" spans="2:7">
      <c r="B211"/>
      <c r="E211"/>
      <c r="G211"/>
    </row>
    <row r="212" spans="2:7">
      <c r="B212"/>
      <c r="E212"/>
      <c r="G212"/>
    </row>
    <row r="213" spans="2:7">
      <c r="B213"/>
      <c r="E213"/>
      <c r="G213"/>
    </row>
    <row r="214" spans="2:7">
      <c r="B214"/>
      <c r="E214" s="46"/>
      <c r="G214"/>
    </row>
    <row r="215" spans="2:7">
      <c r="B215"/>
      <c r="E215"/>
      <c r="G215"/>
    </row>
    <row r="216" spans="2:7">
      <c r="B216"/>
      <c r="E216"/>
      <c r="G216"/>
    </row>
    <row r="217" spans="2:7">
      <c r="B217"/>
      <c r="E217" s="46"/>
      <c r="G217"/>
    </row>
    <row r="218" spans="2:7">
      <c r="B218"/>
      <c r="E218" s="46"/>
      <c r="G218"/>
    </row>
    <row r="219" spans="2:7">
      <c r="B219"/>
      <c r="E219" s="46"/>
      <c r="G219"/>
    </row>
    <row r="220" spans="2:7">
      <c r="B220"/>
      <c r="E220" s="46"/>
      <c r="G220"/>
    </row>
    <row r="221" spans="2:7">
      <c r="B221"/>
      <c r="E221" s="46"/>
      <c r="G221"/>
    </row>
    <row r="222" spans="2:7">
      <c r="B222"/>
      <c r="E222" s="46"/>
      <c r="G222"/>
    </row>
    <row r="223" spans="2:7">
      <c r="B223"/>
      <c r="E223" s="46"/>
      <c r="G223"/>
    </row>
    <row r="224" spans="2:7">
      <c r="B224"/>
      <c r="E224"/>
      <c r="G224"/>
    </row>
    <row r="225" spans="1:7">
      <c r="B225"/>
      <c r="E225"/>
      <c r="G225"/>
    </row>
    <row r="226" spans="1:7">
      <c r="B226"/>
      <c r="E226"/>
      <c r="G226"/>
    </row>
    <row r="227" spans="1:7" ht="13">
      <c r="A227" s="47"/>
      <c r="B227"/>
      <c r="C227" s="84"/>
      <c r="D227" s="84"/>
      <c r="E227" s="49"/>
      <c r="G227"/>
    </row>
    <row r="228" spans="1:7">
      <c r="B228"/>
      <c r="E228"/>
      <c r="G228"/>
    </row>
    <row r="229" spans="1:7">
      <c r="B229"/>
      <c r="E229"/>
      <c r="G229"/>
    </row>
    <row r="230" spans="1:7">
      <c r="B230"/>
      <c r="E230"/>
      <c r="G230"/>
    </row>
    <row r="231" spans="1:7">
      <c r="B231"/>
      <c r="E231" s="46"/>
      <c r="G231"/>
    </row>
    <row r="232" spans="1:7">
      <c r="B232"/>
      <c r="E232"/>
      <c r="G232"/>
    </row>
    <row r="233" spans="1:7">
      <c r="B233"/>
      <c r="E233"/>
      <c r="G233"/>
    </row>
    <row r="234" spans="1:7">
      <c r="B234"/>
      <c r="E234"/>
      <c r="G234"/>
    </row>
    <row r="235" spans="1:7">
      <c r="B235"/>
      <c r="E235" s="46"/>
      <c r="G235"/>
    </row>
    <row r="236" spans="1:7">
      <c r="B236"/>
      <c r="E236" s="46"/>
      <c r="G236"/>
    </row>
    <row r="237" spans="1:7">
      <c r="B237"/>
      <c r="E237" s="46"/>
      <c r="G237"/>
    </row>
    <row r="238" spans="1:7">
      <c r="B238"/>
      <c r="E238" s="46"/>
      <c r="G238"/>
    </row>
    <row r="239" spans="1:7">
      <c r="B239"/>
      <c r="E239"/>
      <c r="G239"/>
    </row>
    <row r="240" spans="1:7">
      <c r="B240"/>
      <c r="E240"/>
      <c r="G240"/>
    </row>
    <row r="241" spans="2:7">
      <c r="B241"/>
      <c r="E241"/>
      <c r="G241"/>
    </row>
    <row r="242" spans="2:7">
      <c r="B242"/>
      <c r="E242"/>
      <c r="G242"/>
    </row>
    <row r="243" spans="2:7">
      <c r="B243"/>
      <c r="E243"/>
      <c r="G243"/>
    </row>
    <row r="244" spans="2:7">
      <c r="B244"/>
      <c r="E244"/>
      <c r="G244"/>
    </row>
    <row r="245" spans="2:7">
      <c r="B245"/>
      <c r="E245"/>
      <c r="G245"/>
    </row>
    <row r="246" spans="2:7">
      <c r="B246"/>
      <c r="E246"/>
      <c r="G246"/>
    </row>
    <row r="247" spans="2:7">
      <c r="B247"/>
      <c r="E247" s="46"/>
      <c r="G247"/>
    </row>
    <row r="248" spans="2:7" ht="13">
      <c r="B248"/>
      <c r="C248" s="84"/>
      <c r="E248" s="46"/>
      <c r="G248"/>
    </row>
    <row r="249" spans="2:7">
      <c r="B249"/>
      <c r="E249"/>
      <c r="G249"/>
    </row>
    <row r="250" spans="2:7">
      <c r="B250"/>
      <c r="E250"/>
      <c r="G250"/>
    </row>
    <row r="251" spans="2:7">
      <c r="B251"/>
      <c r="E251"/>
      <c r="G251"/>
    </row>
    <row r="252" spans="2:7">
      <c r="B252"/>
      <c r="E252"/>
      <c r="G252"/>
    </row>
    <row r="253" spans="2:7">
      <c r="B253"/>
      <c r="E253" s="46"/>
      <c r="G253"/>
    </row>
    <row r="254" spans="2:7" ht="13">
      <c r="B254"/>
      <c r="C254" s="84"/>
      <c r="E254" s="46"/>
      <c r="G254"/>
    </row>
    <row r="255" spans="2:7">
      <c r="B255"/>
      <c r="E255"/>
      <c r="G255"/>
    </row>
    <row r="256" spans="2:7">
      <c r="B256"/>
      <c r="E256"/>
      <c r="G256"/>
    </row>
    <row r="257" spans="1:7">
      <c r="B257"/>
      <c r="E257"/>
      <c r="G257"/>
    </row>
    <row r="258" spans="1:7">
      <c r="B258"/>
      <c r="E258"/>
      <c r="G258"/>
    </row>
    <row r="259" spans="1:7">
      <c r="B259"/>
      <c r="E259" s="46"/>
      <c r="G259"/>
    </row>
    <row r="260" spans="1:7">
      <c r="B260"/>
      <c r="E260"/>
      <c r="G260"/>
    </row>
    <row r="261" spans="1:7" ht="13">
      <c r="A261" s="47"/>
      <c r="B261"/>
      <c r="C261" s="84"/>
      <c r="D261" s="84"/>
      <c r="E261" s="49"/>
      <c r="G261"/>
    </row>
    <row r="262" spans="1:7">
      <c r="B262"/>
      <c r="E262"/>
      <c r="G262"/>
    </row>
    <row r="263" spans="1:7">
      <c r="B263"/>
      <c r="E263"/>
      <c r="G263"/>
    </row>
    <row r="264" spans="1:7">
      <c r="B264"/>
      <c r="E264"/>
      <c r="G264"/>
    </row>
    <row r="265" spans="1:7">
      <c r="B265"/>
      <c r="E265" s="46"/>
      <c r="G265"/>
    </row>
    <row r="266" spans="1:7">
      <c r="B266"/>
      <c r="E266"/>
      <c r="G266"/>
    </row>
    <row r="267" spans="1:7">
      <c r="B267"/>
      <c r="E267"/>
      <c r="G267"/>
    </row>
    <row r="268" spans="1:7">
      <c r="B268"/>
      <c r="E268"/>
      <c r="G268"/>
    </row>
    <row r="269" spans="1:7">
      <c r="B269"/>
      <c r="E269" s="46"/>
      <c r="G269"/>
    </row>
    <row r="270" spans="1:7">
      <c r="B270"/>
      <c r="E270" s="46"/>
      <c r="G270"/>
    </row>
    <row r="271" spans="1:7">
      <c r="B271"/>
      <c r="E271" s="46"/>
      <c r="G271"/>
    </row>
    <row r="272" spans="1:7">
      <c r="B272"/>
      <c r="E272" s="46"/>
      <c r="G272"/>
    </row>
    <row r="273" spans="2:7">
      <c r="B273"/>
      <c r="E273" s="46"/>
      <c r="G273"/>
    </row>
    <row r="274" spans="2:7">
      <c r="B274"/>
      <c r="E274" s="46"/>
      <c r="G274"/>
    </row>
    <row r="275" spans="2:7">
      <c r="B275"/>
      <c r="E275"/>
      <c r="G275"/>
    </row>
    <row r="276" spans="2:7">
      <c r="B276"/>
      <c r="E276" s="46"/>
      <c r="G276"/>
    </row>
    <row r="277" spans="2:7">
      <c r="B277"/>
      <c r="E277" s="46"/>
      <c r="G277"/>
    </row>
    <row r="278" spans="2:7">
      <c r="B278"/>
      <c r="E278" s="46"/>
      <c r="G278"/>
    </row>
    <row r="279" spans="2:7">
      <c r="B279"/>
      <c r="E279"/>
      <c r="G279"/>
    </row>
    <row r="280" spans="2:7">
      <c r="B280"/>
      <c r="E280"/>
      <c r="G280"/>
    </row>
    <row r="281" spans="2:7">
      <c r="B281"/>
      <c r="E281"/>
      <c r="G281"/>
    </row>
    <row r="282" spans="2:7">
      <c r="B282"/>
      <c r="E282"/>
      <c r="G282"/>
    </row>
    <row r="283" spans="2:7">
      <c r="B283"/>
      <c r="E283"/>
      <c r="G283"/>
    </row>
    <row r="284" spans="2:7">
      <c r="B284"/>
      <c r="E284"/>
      <c r="G284"/>
    </row>
    <row r="285" spans="2:7">
      <c r="B285"/>
      <c r="E285"/>
      <c r="G285"/>
    </row>
    <row r="286" spans="2:7">
      <c r="B286"/>
      <c r="E286"/>
      <c r="G286"/>
    </row>
    <row r="287" spans="2:7">
      <c r="B287"/>
      <c r="E287"/>
      <c r="G287"/>
    </row>
    <row r="288" spans="2:7">
      <c r="B288"/>
      <c r="E288"/>
      <c r="G288"/>
    </row>
    <row r="289" spans="1:7">
      <c r="B289"/>
      <c r="E289"/>
      <c r="G289"/>
    </row>
    <row r="290" spans="1:7">
      <c r="B290"/>
      <c r="E290"/>
      <c r="G290"/>
    </row>
    <row r="291" spans="1:7">
      <c r="B291"/>
      <c r="E291"/>
      <c r="G291"/>
    </row>
    <row r="292" spans="1:7">
      <c r="B292"/>
      <c r="E292"/>
      <c r="G292"/>
    </row>
    <row r="293" spans="1:7" ht="13">
      <c r="A293" s="47"/>
      <c r="B293"/>
      <c r="C293" s="84"/>
      <c r="D293" s="84"/>
      <c r="E293" s="46"/>
      <c r="G293"/>
    </row>
    <row r="294" spans="1:7">
      <c r="B294"/>
      <c r="E294"/>
      <c r="G294"/>
    </row>
    <row r="295" spans="1:7">
      <c r="B295"/>
      <c r="E295"/>
      <c r="G295"/>
    </row>
    <row r="296" spans="1:7">
      <c r="B296"/>
      <c r="E296"/>
      <c r="G296"/>
    </row>
    <row r="297" spans="1:7">
      <c r="B297"/>
      <c r="E297"/>
      <c r="G297"/>
    </row>
    <row r="298" spans="1:7">
      <c r="B298"/>
      <c r="E298"/>
      <c r="G298"/>
    </row>
    <row r="299" spans="1:7">
      <c r="B299"/>
      <c r="E299"/>
      <c r="G299"/>
    </row>
    <row r="300" spans="1:7">
      <c r="B300"/>
      <c r="E300"/>
      <c r="G300"/>
    </row>
    <row r="301" spans="1:7">
      <c r="B301"/>
      <c r="E301"/>
      <c r="G301"/>
    </row>
    <row r="302" spans="1:7" ht="13">
      <c r="A302" s="47"/>
      <c r="B302"/>
      <c r="C302" s="84"/>
      <c r="D302" s="84"/>
      <c r="E302" s="46"/>
      <c r="G302"/>
    </row>
    <row r="303" spans="1:7">
      <c r="B303"/>
      <c r="E303"/>
      <c r="G303"/>
    </row>
    <row r="304" spans="1:7">
      <c r="B304"/>
      <c r="E304"/>
      <c r="G304"/>
    </row>
    <row r="305" spans="1:7">
      <c r="B305"/>
      <c r="E305" s="46"/>
      <c r="G305"/>
    </row>
    <row r="306" spans="1:7">
      <c r="B306"/>
      <c r="E306" s="46"/>
      <c r="G306"/>
    </row>
    <row r="307" spans="1:7">
      <c r="B307"/>
      <c r="E307"/>
      <c r="G307"/>
    </row>
    <row r="308" spans="1:7">
      <c r="B308"/>
      <c r="E308"/>
      <c r="G308"/>
    </row>
    <row r="309" spans="1:7">
      <c r="B309"/>
      <c r="E309" s="46"/>
      <c r="G309"/>
    </row>
    <row r="310" spans="1:7">
      <c r="B310"/>
      <c r="E310" s="46"/>
      <c r="G310"/>
    </row>
    <row r="311" spans="1:7">
      <c r="B311"/>
      <c r="E311"/>
      <c r="G311"/>
    </row>
    <row r="312" spans="1:7">
      <c r="B312"/>
      <c r="E312"/>
      <c r="G312"/>
    </row>
    <row r="313" spans="1:7">
      <c r="B313"/>
      <c r="E313"/>
      <c r="G313"/>
    </row>
    <row r="314" spans="1:7">
      <c r="B314"/>
      <c r="E314" s="46"/>
      <c r="G314"/>
    </row>
    <row r="315" spans="1:7">
      <c r="B315"/>
      <c r="E315"/>
      <c r="G315"/>
    </row>
    <row r="316" spans="1:7" ht="13">
      <c r="A316" s="47"/>
      <c r="B316"/>
      <c r="C316" s="84"/>
      <c r="D316" s="84"/>
      <c r="E316"/>
      <c r="G316"/>
    </row>
    <row r="317" spans="1:7">
      <c r="B317"/>
      <c r="E317"/>
      <c r="G317"/>
    </row>
    <row r="318" spans="1:7">
      <c r="B318"/>
      <c r="E318"/>
      <c r="G318"/>
    </row>
    <row r="319" spans="1:7">
      <c r="B319"/>
      <c r="E319"/>
      <c r="G319"/>
    </row>
    <row r="320" spans="1:7">
      <c r="B320"/>
      <c r="E320"/>
      <c r="G320"/>
    </row>
    <row r="321" spans="1:7">
      <c r="B321"/>
      <c r="E321"/>
      <c r="G321"/>
    </row>
    <row r="322" spans="1:7">
      <c r="B322"/>
      <c r="E322"/>
      <c r="G322"/>
    </row>
    <row r="323" spans="1:7">
      <c r="B323"/>
      <c r="E323"/>
      <c r="G323"/>
    </row>
    <row r="324" spans="1:7">
      <c r="B324"/>
      <c r="E324"/>
      <c r="G324"/>
    </row>
    <row r="325" spans="1:7">
      <c r="B325"/>
      <c r="E325"/>
      <c r="G325"/>
    </row>
    <row r="326" spans="1:7">
      <c r="B326"/>
      <c r="E326"/>
      <c r="G326"/>
    </row>
    <row r="327" spans="1:7">
      <c r="B327"/>
      <c r="E327"/>
      <c r="G327"/>
    </row>
    <row r="328" spans="1:7">
      <c r="B328"/>
      <c r="E328"/>
      <c r="G328"/>
    </row>
    <row r="329" spans="1:7" ht="13">
      <c r="A329" s="47"/>
      <c r="B329"/>
      <c r="C329" s="84"/>
      <c r="D329" s="84"/>
      <c r="E329"/>
      <c r="G329"/>
    </row>
    <row r="330" spans="1:7">
      <c r="B330"/>
      <c r="E330"/>
      <c r="G330"/>
    </row>
    <row r="331" spans="1:7">
      <c r="B331"/>
      <c r="E331"/>
      <c r="G331"/>
    </row>
    <row r="332" spans="1:7">
      <c r="B332"/>
      <c r="E332"/>
      <c r="G332"/>
    </row>
    <row r="333" spans="1:7">
      <c r="B333"/>
      <c r="E333"/>
      <c r="G333"/>
    </row>
    <row r="334" spans="1:7">
      <c r="B334"/>
      <c r="E334"/>
      <c r="G334"/>
    </row>
    <row r="335" spans="1:7">
      <c r="B335"/>
      <c r="E335"/>
      <c r="G335"/>
    </row>
    <row r="336" spans="1:7">
      <c r="B336"/>
      <c r="E336"/>
      <c r="G336"/>
    </row>
    <row r="337" spans="1:7">
      <c r="B337"/>
      <c r="E337"/>
      <c r="G337"/>
    </row>
    <row r="338" spans="1:7">
      <c r="B338"/>
      <c r="E338"/>
      <c r="G338"/>
    </row>
    <row r="339" spans="1:7">
      <c r="B339"/>
      <c r="E339"/>
      <c r="G339"/>
    </row>
    <row r="340" spans="1:7">
      <c r="B340"/>
      <c r="E340"/>
      <c r="G340"/>
    </row>
    <row r="341" spans="1:7">
      <c r="B341"/>
      <c r="E341"/>
      <c r="G341"/>
    </row>
    <row r="342" spans="1:7">
      <c r="B342"/>
      <c r="E342"/>
      <c r="G342"/>
    </row>
    <row r="343" spans="1:7">
      <c r="B343"/>
      <c r="E343"/>
      <c r="G343"/>
    </row>
    <row r="344" spans="1:7">
      <c r="B344"/>
      <c r="E344"/>
      <c r="G344"/>
    </row>
    <row r="345" spans="1:7">
      <c r="B345"/>
      <c r="E345"/>
      <c r="G345"/>
    </row>
    <row r="346" spans="1:7" ht="13">
      <c r="A346" s="47"/>
      <c r="B346"/>
      <c r="C346" s="84"/>
      <c r="D346" s="84"/>
      <c r="E346" s="49"/>
      <c r="G346"/>
    </row>
    <row r="347" spans="1:7">
      <c r="B347"/>
      <c r="E347"/>
      <c r="G347"/>
    </row>
    <row r="348" spans="1:7">
      <c r="B348"/>
      <c r="E348"/>
      <c r="G348"/>
    </row>
    <row r="349" spans="1:7">
      <c r="B349"/>
      <c r="E349"/>
      <c r="G349"/>
    </row>
    <row r="350" spans="1:7">
      <c r="B350"/>
      <c r="E350" s="46"/>
      <c r="G350"/>
    </row>
    <row r="351" spans="1:7" ht="51" customHeight="1">
      <c r="B351"/>
      <c r="E351"/>
      <c r="G351"/>
    </row>
    <row r="352" spans="1:7">
      <c r="B352"/>
      <c r="E352"/>
      <c r="G352"/>
    </row>
    <row r="353" spans="1:7">
      <c r="B353"/>
      <c r="E353"/>
      <c r="G353"/>
    </row>
    <row r="354" spans="1:7">
      <c r="B354"/>
      <c r="E354"/>
      <c r="G354"/>
    </row>
    <row r="355" spans="1:7">
      <c r="B355"/>
      <c r="E355"/>
      <c r="G355"/>
    </row>
    <row r="356" spans="1:7">
      <c r="B356"/>
      <c r="E356"/>
      <c r="G356"/>
    </row>
    <row r="357" spans="1:7">
      <c r="B357"/>
      <c r="E357"/>
      <c r="G357"/>
    </row>
    <row r="358" spans="1:7">
      <c r="B358"/>
      <c r="E358"/>
      <c r="G358"/>
    </row>
    <row r="359" spans="1:7">
      <c r="B359"/>
      <c r="E359"/>
      <c r="G359"/>
    </row>
    <row r="360" spans="1:7">
      <c r="B360"/>
      <c r="E360" s="46"/>
      <c r="G360"/>
    </row>
    <row r="361" spans="1:7">
      <c r="B361"/>
      <c r="E361"/>
      <c r="G361"/>
    </row>
    <row r="362" spans="1:7">
      <c r="B362"/>
      <c r="E362"/>
      <c r="G362"/>
    </row>
    <row r="363" spans="1:7" ht="13">
      <c r="A363" s="47"/>
      <c r="B363"/>
      <c r="C363" s="84"/>
      <c r="D363" s="84"/>
      <c r="E363" s="49"/>
      <c r="G363"/>
    </row>
    <row r="364" spans="1:7">
      <c r="B364"/>
      <c r="E364"/>
      <c r="G364"/>
    </row>
    <row r="365" spans="1:7">
      <c r="B365"/>
      <c r="E365"/>
      <c r="G365"/>
    </row>
    <row r="366" spans="1:7">
      <c r="B366"/>
      <c r="E366"/>
      <c r="G366"/>
    </row>
    <row r="367" spans="1:7">
      <c r="B367"/>
      <c r="E367" s="46"/>
      <c r="G367"/>
    </row>
    <row r="368" spans="1:7" ht="51" customHeight="1">
      <c r="B368"/>
      <c r="E368"/>
      <c r="G368"/>
    </row>
    <row r="369" spans="2:7">
      <c r="B369"/>
      <c r="E369"/>
      <c r="G369"/>
    </row>
    <row r="370" spans="2:7">
      <c r="B370"/>
      <c r="E370"/>
      <c r="G370"/>
    </row>
    <row r="371" spans="2:7">
      <c r="B371"/>
      <c r="E371"/>
      <c r="G371"/>
    </row>
    <row r="372" spans="2:7">
      <c r="B372"/>
      <c r="E372"/>
      <c r="G372"/>
    </row>
    <row r="373" spans="2:7">
      <c r="B373"/>
      <c r="E373"/>
      <c r="G373"/>
    </row>
    <row r="374" spans="2:7">
      <c r="B374"/>
      <c r="E374"/>
      <c r="G374"/>
    </row>
    <row r="375" spans="2:7">
      <c r="B375"/>
      <c r="E375" s="46"/>
      <c r="G375"/>
    </row>
    <row r="376" spans="2:7">
      <c r="B376"/>
      <c r="E376"/>
      <c r="G376"/>
    </row>
    <row r="377" spans="2:7">
      <c r="B377"/>
      <c r="E377" s="46"/>
      <c r="G377"/>
    </row>
    <row r="378" spans="2:7">
      <c r="B378"/>
      <c r="E378"/>
      <c r="G378"/>
    </row>
  </sheetData>
  <sheetProtection algorithmName="SHA-512" hashValue="8DVmSOfRaE1tENiuLEUYCeFShvLIlrOv3u5NA6rWJaOc/T4I+HckKHa0KvwfDjusBtoBLd5RMSL4XqCKgdLuKA==" saltValue="pGi2u7rn0I/ZOfKbXsGDgQ==" spinCount="100000" sheet="1" objects="1" scenarios="1"/>
  <hyperlinks>
    <hyperlink ref="E35" r:id="rId1" display="Type markering incl. evt. afmetingen; bijv. onderbroken streep 3-9, pijlmarkering rechtdoor+rechtsaf; conform CROW 'Richtlijn voor bebakening en markering van wegen'." xr:uid="{00000000-0004-0000-0800-000000000000}"/>
    <hyperlink ref="E47" r:id="rId2" display="Type markering incl. evt. afmetingen; bijv. onderbroken streep 3-9, pijlmarkering rechtdoor+rechtsaf; conform CROW 'Richtlijn voor bebakening en markering van wegen'." xr:uid="{00000000-0004-0000-0800-000001000000}"/>
    <hyperlink ref="E60" r:id="rId3" display="Type markering incl. evt. afmetingen; bijv. onderbroken streep 3-9, pijlmarkering rechtdoor+rechtsaf; conform CROW 'Richtlijn voor bebakening en markering van wegen'." xr:uid="{00000000-0004-0000-0800-000002000000}"/>
  </hyperlinks>
  <pageMargins left="0.70866141732283472" right="0.70866141732283472" top="0.74803149606299213" bottom="0.74803149606299213" header="0.31496062992125984" footer="0.31496062992125984"/>
  <pageSetup paperSize="9" scale="60" orientation="landscape" r:id="rId4"/>
  <legacyDrawing r:id="rId5"/>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theme="9" tint="0.39997558519241921"/>
    <pageSetUpPr fitToPage="1"/>
  </sheetPr>
  <dimension ref="A1:I369"/>
  <sheetViews>
    <sheetView zoomScale="90" zoomScaleNormal="90" workbookViewId="0">
      <selection activeCell="B14" sqref="B14"/>
    </sheetView>
  </sheetViews>
  <sheetFormatPr defaultRowHeight="12.5"/>
  <cols>
    <col min="1" max="1" width="25.453125" customWidth="1"/>
    <col min="2" max="2" width="75.7265625" style="32" bestFit="1" customWidth="1"/>
    <col min="3" max="3" width="14" style="32" customWidth="1"/>
    <col min="4" max="4" width="14.7265625" style="32" customWidth="1"/>
    <col min="5" max="5" width="26.7265625" style="33" customWidth="1"/>
    <col min="6" max="6" width="15.453125" style="33" customWidth="1"/>
    <col min="7" max="7" width="16.26953125" style="33" customWidth="1"/>
    <col min="8" max="8" width="14.7265625" customWidth="1"/>
    <col min="9" max="9" width="26.54296875" customWidth="1"/>
    <col min="255" max="255" width="25.453125" customWidth="1"/>
    <col min="256" max="256" width="69" customWidth="1"/>
    <col min="257" max="257" width="14" customWidth="1"/>
    <col min="258" max="258" width="16.453125" customWidth="1"/>
    <col min="259" max="259" width="26.7265625" customWidth="1"/>
    <col min="260" max="260" width="15.453125" customWidth="1"/>
    <col min="261" max="261" width="16.26953125" customWidth="1"/>
    <col min="262" max="262" width="26.54296875" customWidth="1"/>
    <col min="263" max="263" width="12.26953125" customWidth="1"/>
    <col min="511" max="511" width="25.453125" customWidth="1"/>
    <col min="512" max="512" width="69" customWidth="1"/>
    <col min="513" max="513" width="14" customWidth="1"/>
    <col min="514" max="514" width="16.453125" customWidth="1"/>
    <col min="515" max="515" width="26.7265625" customWidth="1"/>
    <col min="516" max="516" width="15.453125" customWidth="1"/>
    <col min="517" max="517" width="16.26953125" customWidth="1"/>
    <col min="518" max="518" width="26.54296875" customWidth="1"/>
    <col min="519" max="519" width="12.26953125" customWidth="1"/>
    <col min="767" max="767" width="25.453125" customWidth="1"/>
    <col min="768" max="768" width="69" customWidth="1"/>
    <col min="769" max="769" width="14" customWidth="1"/>
    <col min="770" max="770" width="16.453125" customWidth="1"/>
    <col min="771" max="771" width="26.7265625" customWidth="1"/>
    <col min="772" max="772" width="15.453125" customWidth="1"/>
    <col min="773" max="773" width="16.26953125" customWidth="1"/>
    <col min="774" max="774" width="26.54296875" customWidth="1"/>
    <col min="775" max="775" width="12.26953125" customWidth="1"/>
    <col min="1023" max="1023" width="25.453125" customWidth="1"/>
    <col min="1024" max="1024" width="69" customWidth="1"/>
    <col min="1025" max="1025" width="14" customWidth="1"/>
    <col min="1026" max="1026" width="16.453125" customWidth="1"/>
    <col min="1027" max="1027" width="26.7265625" customWidth="1"/>
    <col min="1028" max="1028" width="15.453125" customWidth="1"/>
    <col min="1029" max="1029" width="16.26953125" customWidth="1"/>
    <col min="1030" max="1030" width="26.54296875" customWidth="1"/>
    <col min="1031" max="1031" width="12.26953125" customWidth="1"/>
    <col min="1279" max="1279" width="25.453125" customWidth="1"/>
    <col min="1280" max="1280" width="69" customWidth="1"/>
    <col min="1281" max="1281" width="14" customWidth="1"/>
    <col min="1282" max="1282" width="16.453125" customWidth="1"/>
    <col min="1283" max="1283" width="26.7265625" customWidth="1"/>
    <col min="1284" max="1284" width="15.453125" customWidth="1"/>
    <col min="1285" max="1285" width="16.26953125" customWidth="1"/>
    <col min="1286" max="1286" width="26.54296875" customWidth="1"/>
    <col min="1287" max="1287" width="12.26953125" customWidth="1"/>
    <col min="1535" max="1535" width="25.453125" customWidth="1"/>
    <col min="1536" max="1536" width="69" customWidth="1"/>
    <col min="1537" max="1537" width="14" customWidth="1"/>
    <col min="1538" max="1538" width="16.453125" customWidth="1"/>
    <col min="1539" max="1539" width="26.7265625" customWidth="1"/>
    <col min="1540" max="1540" width="15.453125" customWidth="1"/>
    <col min="1541" max="1541" width="16.26953125" customWidth="1"/>
    <col min="1542" max="1542" width="26.54296875" customWidth="1"/>
    <col min="1543" max="1543" width="12.26953125" customWidth="1"/>
    <col min="1791" max="1791" width="25.453125" customWidth="1"/>
    <col min="1792" max="1792" width="69" customWidth="1"/>
    <col min="1793" max="1793" width="14" customWidth="1"/>
    <col min="1794" max="1794" width="16.453125" customWidth="1"/>
    <col min="1795" max="1795" width="26.7265625" customWidth="1"/>
    <col min="1796" max="1796" width="15.453125" customWidth="1"/>
    <col min="1797" max="1797" width="16.26953125" customWidth="1"/>
    <col min="1798" max="1798" width="26.54296875" customWidth="1"/>
    <col min="1799" max="1799" width="12.26953125" customWidth="1"/>
    <col min="2047" max="2047" width="25.453125" customWidth="1"/>
    <col min="2048" max="2048" width="69" customWidth="1"/>
    <col min="2049" max="2049" width="14" customWidth="1"/>
    <col min="2050" max="2050" width="16.453125" customWidth="1"/>
    <col min="2051" max="2051" width="26.7265625" customWidth="1"/>
    <col min="2052" max="2052" width="15.453125" customWidth="1"/>
    <col min="2053" max="2053" width="16.26953125" customWidth="1"/>
    <col min="2054" max="2054" width="26.54296875" customWidth="1"/>
    <col min="2055" max="2055" width="12.26953125" customWidth="1"/>
    <col min="2303" max="2303" width="25.453125" customWidth="1"/>
    <col min="2304" max="2304" width="69" customWidth="1"/>
    <col min="2305" max="2305" width="14" customWidth="1"/>
    <col min="2306" max="2306" width="16.453125" customWidth="1"/>
    <col min="2307" max="2307" width="26.7265625" customWidth="1"/>
    <col min="2308" max="2308" width="15.453125" customWidth="1"/>
    <col min="2309" max="2309" width="16.26953125" customWidth="1"/>
    <col min="2310" max="2310" width="26.54296875" customWidth="1"/>
    <col min="2311" max="2311" width="12.26953125" customWidth="1"/>
    <col min="2559" max="2559" width="25.453125" customWidth="1"/>
    <col min="2560" max="2560" width="69" customWidth="1"/>
    <col min="2561" max="2561" width="14" customWidth="1"/>
    <col min="2562" max="2562" width="16.453125" customWidth="1"/>
    <col min="2563" max="2563" width="26.7265625" customWidth="1"/>
    <col min="2564" max="2564" width="15.453125" customWidth="1"/>
    <col min="2565" max="2565" width="16.26953125" customWidth="1"/>
    <col min="2566" max="2566" width="26.54296875" customWidth="1"/>
    <col min="2567" max="2567" width="12.26953125" customWidth="1"/>
    <col min="2815" max="2815" width="25.453125" customWidth="1"/>
    <col min="2816" max="2816" width="69" customWidth="1"/>
    <col min="2817" max="2817" width="14" customWidth="1"/>
    <col min="2818" max="2818" width="16.453125" customWidth="1"/>
    <col min="2819" max="2819" width="26.7265625" customWidth="1"/>
    <col min="2820" max="2820" width="15.453125" customWidth="1"/>
    <col min="2821" max="2821" width="16.26953125" customWidth="1"/>
    <col min="2822" max="2822" width="26.54296875" customWidth="1"/>
    <col min="2823" max="2823" width="12.26953125" customWidth="1"/>
    <col min="3071" max="3071" width="25.453125" customWidth="1"/>
    <col min="3072" max="3072" width="69" customWidth="1"/>
    <col min="3073" max="3073" width="14" customWidth="1"/>
    <col min="3074" max="3074" width="16.453125" customWidth="1"/>
    <col min="3075" max="3075" width="26.7265625" customWidth="1"/>
    <col min="3076" max="3076" width="15.453125" customWidth="1"/>
    <col min="3077" max="3077" width="16.26953125" customWidth="1"/>
    <col min="3078" max="3078" width="26.54296875" customWidth="1"/>
    <col min="3079" max="3079" width="12.26953125" customWidth="1"/>
    <col min="3327" max="3327" width="25.453125" customWidth="1"/>
    <col min="3328" max="3328" width="69" customWidth="1"/>
    <col min="3329" max="3329" width="14" customWidth="1"/>
    <col min="3330" max="3330" width="16.453125" customWidth="1"/>
    <col min="3331" max="3331" width="26.7265625" customWidth="1"/>
    <col min="3332" max="3332" width="15.453125" customWidth="1"/>
    <col min="3333" max="3333" width="16.26953125" customWidth="1"/>
    <col min="3334" max="3334" width="26.54296875" customWidth="1"/>
    <col min="3335" max="3335" width="12.26953125" customWidth="1"/>
    <col min="3583" max="3583" width="25.453125" customWidth="1"/>
    <col min="3584" max="3584" width="69" customWidth="1"/>
    <col min="3585" max="3585" width="14" customWidth="1"/>
    <col min="3586" max="3586" width="16.453125" customWidth="1"/>
    <col min="3587" max="3587" width="26.7265625" customWidth="1"/>
    <col min="3588" max="3588" width="15.453125" customWidth="1"/>
    <col min="3589" max="3589" width="16.26953125" customWidth="1"/>
    <col min="3590" max="3590" width="26.54296875" customWidth="1"/>
    <col min="3591" max="3591" width="12.26953125" customWidth="1"/>
    <col min="3839" max="3839" width="25.453125" customWidth="1"/>
    <col min="3840" max="3840" width="69" customWidth="1"/>
    <col min="3841" max="3841" width="14" customWidth="1"/>
    <col min="3842" max="3842" width="16.453125" customWidth="1"/>
    <col min="3843" max="3843" width="26.7265625" customWidth="1"/>
    <col min="3844" max="3844" width="15.453125" customWidth="1"/>
    <col min="3845" max="3845" width="16.26953125" customWidth="1"/>
    <col min="3846" max="3846" width="26.54296875" customWidth="1"/>
    <col min="3847" max="3847" width="12.26953125" customWidth="1"/>
    <col min="4095" max="4095" width="25.453125" customWidth="1"/>
    <col min="4096" max="4096" width="69" customWidth="1"/>
    <col min="4097" max="4097" width="14" customWidth="1"/>
    <col min="4098" max="4098" width="16.453125" customWidth="1"/>
    <col min="4099" max="4099" width="26.7265625" customWidth="1"/>
    <col min="4100" max="4100" width="15.453125" customWidth="1"/>
    <col min="4101" max="4101" width="16.26953125" customWidth="1"/>
    <col min="4102" max="4102" width="26.54296875" customWidth="1"/>
    <col min="4103" max="4103" width="12.26953125" customWidth="1"/>
    <col min="4351" max="4351" width="25.453125" customWidth="1"/>
    <col min="4352" max="4352" width="69" customWidth="1"/>
    <col min="4353" max="4353" width="14" customWidth="1"/>
    <col min="4354" max="4354" width="16.453125" customWidth="1"/>
    <col min="4355" max="4355" width="26.7265625" customWidth="1"/>
    <col min="4356" max="4356" width="15.453125" customWidth="1"/>
    <col min="4357" max="4357" width="16.26953125" customWidth="1"/>
    <col min="4358" max="4358" width="26.54296875" customWidth="1"/>
    <col min="4359" max="4359" width="12.26953125" customWidth="1"/>
    <col min="4607" max="4607" width="25.453125" customWidth="1"/>
    <col min="4608" max="4608" width="69" customWidth="1"/>
    <col min="4609" max="4609" width="14" customWidth="1"/>
    <col min="4610" max="4610" width="16.453125" customWidth="1"/>
    <col min="4611" max="4611" width="26.7265625" customWidth="1"/>
    <col min="4612" max="4612" width="15.453125" customWidth="1"/>
    <col min="4613" max="4613" width="16.26953125" customWidth="1"/>
    <col min="4614" max="4614" width="26.54296875" customWidth="1"/>
    <col min="4615" max="4615" width="12.26953125" customWidth="1"/>
    <col min="4863" max="4863" width="25.453125" customWidth="1"/>
    <col min="4864" max="4864" width="69" customWidth="1"/>
    <col min="4865" max="4865" width="14" customWidth="1"/>
    <col min="4866" max="4866" width="16.453125" customWidth="1"/>
    <col min="4867" max="4867" width="26.7265625" customWidth="1"/>
    <col min="4868" max="4868" width="15.453125" customWidth="1"/>
    <col min="4869" max="4869" width="16.26953125" customWidth="1"/>
    <col min="4870" max="4870" width="26.54296875" customWidth="1"/>
    <col min="4871" max="4871" width="12.26953125" customWidth="1"/>
    <col min="5119" max="5119" width="25.453125" customWidth="1"/>
    <col min="5120" max="5120" width="69" customWidth="1"/>
    <col min="5121" max="5121" width="14" customWidth="1"/>
    <col min="5122" max="5122" width="16.453125" customWidth="1"/>
    <col min="5123" max="5123" width="26.7265625" customWidth="1"/>
    <col min="5124" max="5124" width="15.453125" customWidth="1"/>
    <col min="5125" max="5125" width="16.26953125" customWidth="1"/>
    <col min="5126" max="5126" width="26.54296875" customWidth="1"/>
    <col min="5127" max="5127" width="12.26953125" customWidth="1"/>
    <col min="5375" max="5375" width="25.453125" customWidth="1"/>
    <col min="5376" max="5376" width="69" customWidth="1"/>
    <col min="5377" max="5377" width="14" customWidth="1"/>
    <col min="5378" max="5378" width="16.453125" customWidth="1"/>
    <col min="5379" max="5379" width="26.7265625" customWidth="1"/>
    <col min="5380" max="5380" width="15.453125" customWidth="1"/>
    <col min="5381" max="5381" width="16.26953125" customWidth="1"/>
    <col min="5382" max="5382" width="26.54296875" customWidth="1"/>
    <col min="5383" max="5383" width="12.26953125" customWidth="1"/>
    <col min="5631" max="5631" width="25.453125" customWidth="1"/>
    <col min="5632" max="5632" width="69" customWidth="1"/>
    <col min="5633" max="5633" width="14" customWidth="1"/>
    <col min="5634" max="5634" width="16.453125" customWidth="1"/>
    <col min="5635" max="5635" width="26.7265625" customWidth="1"/>
    <col min="5636" max="5636" width="15.453125" customWidth="1"/>
    <col min="5637" max="5637" width="16.26953125" customWidth="1"/>
    <col min="5638" max="5638" width="26.54296875" customWidth="1"/>
    <col min="5639" max="5639" width="12.26953125" customWidth="1"/>
    <col min="5887" max="5887" width="25.453125" customWidth="1"/>
    <col min="5888" max="5888" width="69" customWidth="1"/>
    <col min="5889" max="5889" width="14" customWidth="1"/>
    <col min="5890" max="5890" width="16.453125" customWidth="1"/>
    <col min="5891" max="5891" width="26.7265625" customWidth="1"/>
    <col min="5892" max="5892" width="15.453125" customWidth="1"/>
    <col min="5893" max="5893" width="16.26953125" customWidth="1"/>
    <col min="5894" max="5894" width="26.54296875" customWidth="1"/>
    <col min="5895" max="5895" width="12.26953125" customWidth="1"/>
    <col min="6143" max="6143" width="25.453125" customWidth="1"/>
    <col min="6144" max="6144" width="69" customWidth="1"/>
    <col min="6145" max="6145" width="14" customWidth="1"/>
    <col min="6146" max="6146" width="16.453125" customWidth="1"/>
    <col min="6147" max="6147" width="26.7265625" customWidth="1"/>
    <col min="6148" max="6148" width="15.453125" customWidth="1"/>
    <col min="6149" max="6149" width="16.26953125" customWidth="1"/>
    <col min="6150" max="6150" width="26.54296875" customWidth="1"/>
    <col min="6151" max="6151" width="12.26953125" customWidth="1"/>
    <col min="6399" max="6399" width="25.453125" customWidth="1"/>
    <col min="6400" max="6400" width="69" customWidth="1"/>
    <col min="6401" max="6401" width="14" customWidth="1"/>
    <col min="6402" max="6402" width="16.453125" customWidth="1"/>
    <col min="6403" max="6403" width="26.7265625" customWidth="1"/>
    <col min="6404" max="6404" width="15.453125" customWidth="1"/>
    <col min="6405" max="6405" width="16.26953125" customWidth="1"/>
    <col min="6406" max="6406" width="26.54296875" customWidth="1"/>
    <col min="6407" max="6407" width="12.26953125" customWidth="1"/>
    <col min="6655" max="6655" width="25.453125" customWidth="1"/>
    <col min="6656" max="6656" width="69" customWidth="1"/>
    <col min="6657" max="6657" width="14" customWidth="1"/>
    <col min="6658" max="6658" width="16.453125" customWidth="1"/>
    <col min="6659" max="6659" width="26.7265625" customWidth="1"/>
    <col min="6660" max="6660" width="15.453125" customWidth="1"/>
    <col min="6661" max="6661" width="16.26953125" customWidth="1"/>
    <col min="6662" max="6662" width="26.54296875" customWidth="1"/>
    <col min="6663" max="6663" width="12.26953125" customWidth="1"/>
    <col min="6911" max="6911" width="25.453125" customWidth="1"/>
    <col min="6912" max="6912" width="69" customWidth="1"/>
    <col min="6913" max="6913" width="14" customWidth="1"/>
    <col min="6914" max="6914" width="16.453125" customWidth="1"/>
    <col min="6915" max="6915" width="26.7265625" customWidth="1"/>
    <col min="6916" max="6916" width="15.453125" customWidth="1"/>
    <col min="6917" max="6917" width="16.26953125" customWidth="1"/>
    <col min="6918" max="6918" width="26.54296875" customWidth="1"/>
    <col min="6919" max="6919" width="12.26953125" customWidth="1"/>
    <col min="7167" max="7167" width="25.453125" customWidth="1"/>
    <col min="7168" max="7168" width="69" customWidth="1"/>
    <col min="7169" max="7169" width="14" customWidth="1"/>
    <col min="7170" max="7170" width="16.453125" customWidth="1"/>
    <col min="7171" max="7171" width="26.7265625" customWidth="1"/>
    <col min="7172" max="7172" width="15.453125" customWidth="1"/>
    <col min="7173" max="7173" width="16.26953125" customWidth="1"/>
    <col min="7174" max="7174" width="26.54296875" customWidth="1"/>
    <col min="7175" max="7175" width="12.26953125" customWidth="1"/>
    <col min="7423" max="7423" width="25.453125" customWidth="1"/>
    <col min="7424" max="7424" width="69" customWidth="1"/>
    <col min="7425" max="7425" width="14" customWidth="1"/>
    <col min="7426" max="7426" width="16.453125" customWidth="1"/>
    <col min="7427" max="7427" width="26.7265625" customWidth="1"/>
    <col min="7428" max="7428" width="15.453125" customWidth="1"/>
    <col min="7429" max="7429" width="16.26953125" customWidth="1"/>
    <col min="7430" max="7430" width="26.54296875" customWidth="1"/>
    <col min="7431" max="7431" width="12.26953125" customWidth="1"/>
    <col min="7679" max="7679" width="25.453125" customWidth="1"/>
    <col min="7680" max="7680" width="69" customWidth="1"/>
    <col min="7681" max="7681" width="14" customWidth="1"/>
    <col min="7682" max="7682" width="16.453125" customWidth="1"/>
    <col min="7683" max="7683" width="26.7265625" customWidth="1"/>
    <col min="7684" max="7684" width="15.453125" customWidth="1"/>
    <col min="7685" max="7685" width="16.26953125" customWidth="1"/>
    <col min="7686" max="7686" width="26.54296875" customWidth="1"/>
    <col min="7687" max="7687" width="12.26953125" customWidth="1"/>
    <col min="7935" max="7935" width="25.453125" customWidth="1"/>
    <col min="7936" max="7936" width="69" customWidth="1"/>
    <col min="7937" max="7937" width="14" customWidth="1"/>
    <col min="7938" max="7938" width="16.453125" customWidth="1"/>
    <col min="7939" max="7939" width="26.7265625" customWidth="1"/>
    <col min="7940" max="7940" width="15.453125" customWidth="1"/>
    <col min="7941" max="7941" width="16.26953125" customWidth="1"/>
    <col min="7942" max="7942" width="26.54296875" customWidth="1"/>
    <col min="7943" max="7943" width="12.26953125" customWidth="1"/>
    <col min="8191" max="8191" width="25.453125" customWidth="1"/>
    <col min="8192" max="8192" width="69" customWidth="1"/>
    <col min="8193" max="8193" width="14" customWidth="1"/>
    <col min="8194" max="8194" width="16.453125" customWidth="1"/>
    <col min="8195" max="8195" width="26.7265625" customWidth="1"/>
    <col min="8196" max="8196" width="15.453125" customWidth="1"/>
    <col min="8197" max="8197" width="16.26953125" customWidth="1"/>
    <col min="8198" max="8198" width="26.54296875" customWidth="1"/>
    <col min="8199" max="8199" width="12.26953125" customWidth="1"/>
    <col min="8447" max="8447" width="25.453125" customWidth="1"/>
    <col min="8448" max="8448" width="69" customWidth="1"/>
    <col min="8449" max="8449" width="14" customWidth="1"/>
    <col min="8450" max="8450" width="16.453125" customWidth="1"/>
    <col min="8451" max="8451" width="26.7265625" customWidth="1"/>
    <col min="8452" max="8452" width="15.453125" customWidth="1"/>
    <col min="8453" max="8453" width="16.26953125" customWidth="1"/>
    <col min="8454" max="8454" width="26.54296875" customWidth="1"/>
    <col min="8455" max="8455" width="12.26953125" customWidth="1"/>
    <col min="8703" max="8703" width="25.453125" customWidth="1"/>
    <col min="8704" max="8704" width="69" customWidth="1"/>
    <col min="8705" max="8705" width="14" customWidth="1"/>
    <col min="8706" max="8706" width="16.453125" customWidth="1"/>
    <col min="8707" max="8707" width="26.7265625" customWidth="1"/>
    <col min="8708" max="8708" width="15.453125" customWidth="1"/>
    <col min="8709" max="8709" width="16.26953125" customWidth="1"/>
    <col min="8710" max="8710" width="26.54296875" customWidth="1"/>
    <col min="8711" max="8711" width="12.26953125" customWidth="1"/>
    <col min="8959" max="8959" width="25.453125" customWidth="1"/>
    <col min="8960" max="8960" width="69" customWidth="1"/>
    <col min="8961" max="8961" width="14" customWidth="1"/>
    <col min="8962" max="8962" width="16.453125" customWidth="1"/>
    <col min="8963" max="8963" width="26.7265625" customWidth="1"/>
    <col min="8964" max="8964" width="15.453125" customWidth="1"/>
    <col min="8965" max="8965" width="16.26953125" customWidth="1"/>
    <col min="8966" max="8966" width="26.54296875" customWidth="1"/>
    <col min="8967" max="8967" width="12.26953125" customWidth="1"/>
    <col min="9215" max="9215" width="25.453125" customWidth="1"/>
    <col min="9216" max="9216" width="69" customWidth="1"/>
    <col min="9217" max="9217" width="14" customWidth="1"/>
    <col min="9218" max="9218" width="16.453125" customWidth="1"/>
    <col min="9219" max="9219" width="26.7265625" customWidth="1"/>
    <col min="9220" max="9220" width="15.453125" customWidth="1"/>
    <col min="9221" max="9221" width="16.26953125" customWidth="1"/>
    <col min="9222" max="9222" width="26.54296875" customWidth="1"/>
    <col min="9223" max="9223" width="12.26953125" customWidth="1"/>
    <col min="9471" max="9471" width="25.453125" customWidth="1"/>
    <col min="9472" max="9472" width="69" customWidth="1"/>
    <col min="9473" max="9473" width="14" customWidth="1"/>
    <col min="9474" max="9474" width="16.453125" customWidth="1"/>
    <col min="9475" max="9475" width="26.7265625" customWidth="1"/>
    <col min="9476" max="9476" width="15.453125" customWidth="1"/>
    <col min="9477" max="9477" width="16.26953125" customWidth="1"/>
    <col min="9478" max="9478" width="26.54296875" customWidth="1"/>
    <col min="9479" max="9479" width="12.26953125" customWidth="1"/>
    <col min="9727" max="9727" width="25.453125" customWidth="1"/>
    <col min="9728" max="9728" width="69" customWidth="1"/>
    <col min="9729" max="9729" width="14" customWidth="1"/>
    <col min="9730" max="9730" width="16.453125" customWidth="1"/>
    <col min="9731" max="9731" width="26.7265625" customWidth="1"/>
    <col min="9732" max="9732" width="15.453125" customWidth="1"/>
    <col min="9733" max="9733" width="16.26953125" customWidth="1"/>
    <col min="9734" max="9734" width="26.54296875" customWidth="1"/>
    <col min="9735" max="9735" width="12.26953125" customWidth="1"/>
    <col min="9983" max="9983" width="25.453125" customWidth="1"/>
    <col min="9984" max="9984" width="69" customWidth="1"/>
    <col min="9985" max="9985" width="14" customWidth="1"/>
    <col min="9986" max="9986" width="16.453125" customWidth="1"/>
    <col min="9987" max="9987" width="26.7265625" customWidth="1"/>
    <col min="9988" max="9988" width="15.453125" customWidth="1"/>
    <col min="9989" max="9989" width="16.26953125" customWidth="1"/>
    <col min="9990" max="9990" width="26.54296875" customWidth="1"/>
    <col min="9991" max="9991" width="12.26953125" customWidth="1"/>
    <col min="10239" max="10239" width="25.453125" customWidth="1"/>
    <col min="10240" max="10240" width="69" customWidth="1"/>
    <col min="10241" max="10241" width="14" customWidth="1"/>
    <col min="10242" max="10242" width="16.453125" customWidth="1"/>
    <col min="10243" max="10243" width="26.7265625" customWidth="1"/>
    <col min="10244" max="10244" width="15.453125" customWidth="1"/>
    <col min="10245" max="10245" width="16.26953125" customWidth="1"/>
    <col min="10246" max="10246" width="26.54296875" customWidth="1"/>
    <col min="10247" max="10247" width="12.26953125" customWidth="1"/>
    <col min="10495" max="10495" width="25.453125" customWidth="1"/>
    <col min="10496" max="10496" width="69" customWidth="1"/>
    <col min="10497" max="10497" width="14" customWidth="1"/>
    <col min="10498" max="10498" width="16.453125" customWidth="1"/>
    <col min="10499" max="10499" width="26.7265625" customWidth="1"/>
    <col min="10500" max="10500" width="15.453125" customWidth="1"/>
    <col min="10501" max="10501" width="16.26953125" customWidth="1"/>
    <col min="10502" max="10502" width="26.54296875" customWidth="1"/>
    <col min="10503" max="10503" width="12.26953125" customWidth="1"/>
    <col min="10751" max="10751" width="25.453125" customWidth="1"/>
    <col min="10752" max="10752" width="69" customWidth="1"/>
    <col min="10753" max="10753" width="14" customWidth="1"/>
    <col min="10754" max="10754" width="16.453125" customWidth="1"/>
    <col min="10755" max="10755" width="26.7265625" customWidth="1"/>
    <col min="10756" max="10756" width="15.453125" customWidth="1"/>
    <col min="10757" max="10757" width="16.26953125" customWidth="1"/>
    <col min="10758" max="10758" width="26.54296875" customWidth="1"/>
    <col min="10759" max="10759" width="12.26953125" customWidth="1"/>
    <col min="11007" max="11007" width="25.453125" customWidth="1"/>
    <col min="11008" max="11008" width="69" customWidth="1"/>
    <col min="11009" max="11009" width="14" customWidth="1"/>
    <col min="11010" max="11010" width="16.453125" customWidth="1"/>
    <col min="11011" max="11011" width="26.7265625" customWidth="1"/>
    <col min="11012" max="11012" width="15.453125" customWidth="1"/>
    <col min="11013" max="11013" width="16.26953125" customWidth="1"/>
    <col min="11014" max="11014" width="26.54296875" customWidth="1"/>
    <col min="11015" max="11015" width="12.26953125" customWidth="1"/>
    <col min="11263" max="11263" width="25.453125" customWidth="1"/>
    <col min="11264" max="11264" width="69" customWidth="1"/>
    <col min="11265" max="11265" width="14" customWidth="1"/>
    <col min="11266" max="11266" width="16.453125" customWidth="1"/>
    <col min="11267" max="11267" width="26.7265625" customWidth="1"/>
    <col min="11268" max="11268" width="15.453125" customWidth="1"/>
    <col min="11269" max="11269" width="16.26953125" customWidth="1"/>
    <col min="11270" max="11270" width="26.54296875" customWidth="1"/>
    <col min="11271" max="11271" width="12.26953125" customWidth="1"/>
    <col min="11519" max="11519" width="25.453125" customWidth="1"/>
    <col min="11520" max="11520" width="69" customWidth="1"/>
    <col min="11521" max="11521" width="14" customWidth="1"/>
    <col min="11522" max="11522" width="16.453125" customWidth="1"/>
    <col min="11523" max="11523" width="26.7265625" customWidth="1"/>
    <col min="11524" max="11524" width="15.453125" customWidth="1"/>
    <col min="11525" max="11525" width="16.26953125" customWidth="1"/>
    <col min="11526" max="11526" width="26.54296875" customWidth="1"/>
    <col min="11527" max="11527" width="12.26953125" customWidth="1"/>
    <col min="11775" max="11775" width="25.453125" customWidth="1"/>
    <col min="11776" max="11776" width="69" customWidth="1"/>
    <col min="11777" max="11777" width="14" customWidth="1"/>
    <col min="11778" max="11778" width="16.453125" customWidth="1"/>
    <col min="11779" max="11779" width="26.7265625" customWidth="1"/>
    <col min="11780" max="11780" width="15.453125" customWidth="1"/>
    <col min="11781" max="11781" width="16.26953125" customWidth="1"/>
    <col min="11782" max="11782" width="26.54296875" customWidth="1"/>
    <col min="11783" max="11783" width="12.26953125" customWidth="1"/>
    <col min="12031" max="12031" width="25.453125" customWidth="1"/>
    <col min="12032" max="12032" width="69" customWidth="1"/>
    <col min="12033" max="12033" width="14" customWidth="1"/>
    <col min="12034" max="12034" width="16.453125" customWidth="1"/>
    <col min="12035" max="12035" width="26.7265625" customWidth="1"/>
    <col min="12036" max="12036" width="15.453125" customWidth="1"/>
    <col min="12037" max="12037" width="16.26953125" customWidth="1"/>
    <col min="12038" max="12038" width="26.54296875" customWidth="1"/>
    <col min="12039" max="12039" width="12.26953125" customWidth="1"/>
    <col min="12287" max="12287" width="25.453125" customWidth="1"/>
    <col min="12288" max="12288" width="69" customWidth="1"/>
    <col min="12289" max="12289" width="14" customWidth="1"/>
    <col min="12290" max="12290" width="16.453125" customWidth="1"/>
    <col min="12291" max="12291" width="26.7265625" customWidth="1"/>
    <col min="12292" max="12292" width="15.453125" customWidth="1"/>
    <col min="12293" max="12293" width="16.26953125" customWidth="1"/>
    <col min="12294" max="12294" width="26.54296875" customWidth="1"/>
    <col min="12295" max="12295" width="12.26953125" customWidth="1"/>
    <col min="12543" max="12543" width="25.453125" customWidth="1"/>
    <col min="12544" max="12544" width="69" customWidth="1"/>
    <col min="12545" max="12545" width="14" customWidth="1"/>
    <col min="12546" max="12546" width="16.453125" customWidth="1"/>
    <col min="12547" max="12547" width="26.7265625" customWidth="1"/>
    <col min="12548" max="12548" width="15.453125" customWidth="1"/>
    <col min="12549" max="12549" width="16.26953125" customWidth="1"/>
    <col min="12550" max="12550" width="26.54296875" customWidth="1"/>
    <col min="12551" max="12551" width="12.26953125" customWidth="1"/>
    <col min="12799" max="12799" width="25.453125" customWidth="1"/>
    <col min="12800" max="12800" width="69" customWidth="1"/>
    <col min="12801" max="12801" width="14" customWidth="1"/>
    <col min="12802" max="12802" width="16.453125" customWidth="1"/>
    <col min="12803" max="12803" width="26.7265625" customWidth="1"/>
    <col min="12804" max="12804" width="15.453125" customWidth="1"/>
    <col min="12805" max="12805" width="16.26953125" customWidth="1"/>
    <col min="12806" max="12806" width="26.54296875" customWidth="1"/>
    <col min="12807" max="12807" width="12.26953125" customWidth="1"/>
    <col min="13055" max="13055" width="25.453125" customWidth="1"/>
    <col min="13056" max="13056" width="69" customWidth="1"/>
    <col min="13057" max="13057" width="14" customWidth="1"/>
    <col min="13058" max="13058" width="16.453125" customWidth="1"/>
    <col min="13059" max="13059" width="26.7265625" customWidth="1"/>
    <col min="13060" max="13060" width="15.453125" customWidth="1"/>
    <col min="13061" max="13061" width="16.26953125" customWidth="1"/>
    <col min="13062" max="13062" width="26.54296875" customWidth="1"/>
    <col min="13063" max="13063" width="12.26953125" customWidth="1"/>
    <col min="13311" max="13311" width="25.453125" customWidth="1"/>
    <col min="13312" max="13312" width="69" customWidth="1"/>
    <col min="13313" max="13313" width="14" customWidth="1"/>
    <col min="13314" max="13314" width="16.453125" customWidth="1"/>
    <col min="13315" max="13315" width="26.7265625" customWidth="1"/>
    <col min="13316" max="13316" width="15.453125" customWidth="1"/>
    <col min="13317" max="13317" width="16.26953125" customWidth="1"/>
    <col min="13318" max="13318" width="26.54296875" customWidth="1"/>
    <col min="13319" max="13319" width="12.26953125" customWidth="1"/>
    <col min="13567" max="13567" width="25.453125" customWidth="1"/>
    <col min="13568" max="13568" width="69" customWidth="1"/>
    <col min="13569" max="13569" width="14" customWidth="1"/>
    <col min="13570" max="13570" width="16.453125" customWidth="1"/>
    <col min="13571" max="13571" width="26.7265625" customWidth="1"/>
    <col min="13572" max="13572" width="15.453125" customWidth="1"/>
    <col min="13573" max="13573" width="16.26953125" customWidth="1"/>
    <col min="13574" max="13574" width="26.54296875" customWidth="1"/>
    <col min="13575" max="13575" width="12.26953125" customWidth="1"/>
    <col min="13823" max="13823" width="25.453125" customWidth="1"/>
    <col min="13824" max="13824" width="69" customWidth="1"/>
    <col min="13825" max="13825" width="14" customWidth="1"/>
    <col min="13826" max="13826" width="16.453125" customWidth="1"/>
    <col min="13827" max="13827" width="26.7265625" customWidth="1"/>
    <col min="13828" max="13828" width="15.453125" customWidth="1"/>
    <col min="13829" max="13829" width="16.26953125" customWidth="1"/>
    <col min="13830" max="13830" width="26.54296875" customWidth="1"/>
    <col min="13831" max="13831" width="12.26953125" customWidth="1"/>
    <col min="14079" max="14079" width="25.453125" customWidth="1"/>
    <col min="14080" max="14080" width="69" customWidth="1"/>
    <col min="14081" max="14081" width="14" customWidth="1"/>
    <col min="14082" max="14082" width="16.453125" customWidth="1"/>
    <col min="14083" max="14083" width="26.7265625" customWidth="1"/>
    <col min="14084" max="14084" width="15.453125" customWidth="1"/>
    <col min="14085" max="14085" width="16.26953125" customWidth="1"/>
    <col min="14086" max="14086" width="26.54296875" customWidth="1"/>
    <col min="14087" max="14087" width="12.26953125" customWidth="1"/>
    <col min="14335" max="14335" width="25.453125" customWidth="1"/>
    <col min="14336" max="14336" width="69" customWidth="1"/>
    <col min="14337" max="14337" width="14" customWidth="1"/>
    <col min="14338" max="14338" width="16.453125" customWidth="1"/>
    <col min="14339" max="14339" width="26.7265625" customWidth="1"/>
    <col min="14340" max="14340" width="15.453125" customWidth="1"/>
    <col min="14341" max="14341" width="16.26953125" customWidth="1"/>
    <col min="14342" max="14342" width="26.54296875" customWidth="1"/>
    <col min="14343" max="14343" width="12.26953125" customWidth="1"/>
    <col min="14591" max="14591" width="25.453125" customWidth="1"/>
    <col min="14592" max="14592" width="69" customWidth="1"/>
    <col min="14593" max="14593" width="14" customWidth="1"/>
    <col min="14594" max="14594" width="16.453125" customWidth="1"/>
    <col min="14595" max="14595" width="26.7265625" customWidth="1"/>
    <col min="14596" max="14596" width="15.453125" customWidth="1"/>
    <col min="14597" max="14597" width="16.26953125" customWidth="1"/>
    <col min="14598" max="14598" width="26.54296875" customWidth="1"/>
    <col min="14599" max="14599" width="12.26953125" customWidth="1"/>
    <col min="14847" max="14847" width="25.453125" customWidth="1"/>
    <col min="14848" max="14848" width="69" customWidth="1"/>
    <col min="14849" max="14849" width="14" customWidth="1"/>
    <col min="14850" max="14850" width="16.453125" customWidth="1"/>
    <col min="14851" max="14851" width="26.7265625" customWidth="1"/>
    <col min="14852" max="14852" width="15.453125" customWidth="1"/>
    <col min="14853" max="14853" width="16.26953125" customWidth="1"/>
    <col min="14854" max="14854" width="26.54296875" customWidth="1"/>
    <col min="14855" max="14855" width="12.26953125" customWidth="1"/>
    <col min="15103" max="15103" width="25.453125" customWidth="1"/>
    <col min="15104" max="15104" width="69" customWidth="1"/>
    <col min="15105" max="15105" width="14" customWidth="1"/>
    <col min="15106" max="15106" width="16.453125" customWidth="1"/>
    <col min="15107" max="15107" width="26.7265625" customWidth="1"/>
    <col min="15108" max="15108" width="15.453125" customWidth="1"/>
    <col min="15109" max="15109" width="16.26953125" customWidth="1"/>
    <col min="15110" max="15110" width="26.54296875" customWidth="1"/>
    <col min="15111" max="15111" width="12.26953125" customWidth="1"/>
    <col min="15359" max="15359" width="25.453125" customWidth="1"/>
    <col min="15360" max="15360" width="69" customWidth="1"/>
    <col min="15361" max="15361" width="14" customWidth="1"/>
    <col min="15362" max="15362" width="16.453125" customWidth="1"/>
    <col min="15363" max="15363" width="26.7265625" customWidth="1"/>
    <col min="15364" max="15364" width="15.453125" customWidth="1"/>
    <col min="15365" max="15365" width="16.26953125" customWidth="1"/>
    <col min="15366" max="15366" width="26.54296875" customWidth="1"/>
    <col min="15367" max="15367" width="12.26953125" customWidth="1"/>
    <col min="15615" max="15615" width="25.453125" customWidth="1"/>
    <col min="15616" max="15616" width="69" customWidth="1"/>
    <col min="15617" max="15617" width="14" customWidth="1"/>
    <col min="15618" max="15618" width="16.453125" customWidth="1"/>
    <col min="15619" max="15619" width="26.7265625" customWidth="1"/>
    <col min="15620" max="15620" width="15.453125" customWidth="1"/>
    <col min="15621" max="15621" width="16.26953125" customWidth="1"/>
    <col min="15622" max="15622" width="26.54296875" customWidth="1"/>
    <col min="15623" max="15623" width="12.26953125" customWidth="1"/>
    <col min="15871" max="15871" width="25.453125" customWidth="1"/>
    <col min="15872" max="15872" width="69" customWidth="1"/>
    <col min="15873" max="15873" width="14" customWidth="1"/>
    <col min="15874" max="15874" width="16.453125" customWidth="1"/>
    <col min="15875" max="15875" width="26.7265625" customWidth="1"/>
    <col min="15876" max="15876" width="15.453125" customWidth="1"/>
    <col min="15877" max="15877" width="16.26953125" customWidth="1"/>
    <col min="15878" max="15878" width="26.54296875" customWidth="1"/>
    <col min="15879" max="15879" width="12.26953125" customWidth="1"/>
    <col min="16127" max="16127" width="25.453125" customWidth="1"/>
    <col min="16128" max="16128" width="69" customWidth="1"/>
    <col min="16129" max="16129" width="14" customWidth="1"/>
    <col min="16130" max="16130" width="16.453125" customWidth="1"/>
    <col min="16131" max="16131" width="26.7265625" customWidth="1"/>
    <col min="16132" max="16132" width="15.453125" customWidth="1"/>
    <col min="16133" max="16133" width="16.26953125" customWidth="1"/>
    <col min="16134" max="16134" width="26.54296875" customWidth="1"/>
    <col min="16135" max="16135" width="12.26953125" customWidth="1"/>
  </cols>
  <sheetData>
    <row r="1" spans="1:9" ht="27" customHeight="1">
      <c r="A1" s="28" t="s">
        <v>332</v>
      </c>
      <c r="B1" s="29"/>
      <c r="C1" s="29"/>
      <c r="D1" s="29"/>
      <c r="E1" s="30"/>
      <c r="F1" s="30"/>
      <c r="G1" s="30"/>
    </row>
    <row r="2" spans="1:9" ht="15.5">
      <c r="A2" s="256" t="s">
        <v>12</v>
      </c>
    </row>
    <row r="3" spans="1:9">
      <c r="A3" s="34"/>
    </row>
    <row r="4" spans="1:9" ht="49.5" customHeight="1">
      <c r="A4" s="35" t="s">
        <v>13</v>
      </c>
      <c r="B4" s="35" t="s">
        <v>14</v>
      </c>
      <c r="C4" s="35" t="s">
        <v>15</v>
      </c>
      <c r="D4" s="35" t="s">
        <v>16</v>
      </c>
      <c r="E4" s="35" t="s">
        <v>17</v>
      </c>
      <c r="F4" s="35" t="s">
        <v>18</v>
      </c>
      <c r="G4" s="35" t="s">
        <v>19</v>
      </c>
      <c r="H4" s="35" t="s">
        <v>35</v>
      </c>
      <c r="I4" s="258" t="s">
        <v>98</v>
      </c>
    </row>
    <row r="5" spans="1:9" ht="13">
      <c r="A5" s="153" t="s">
        <v>333</v>
      </c>
      <c r="B5" s="144"/>
      <c r="C5" s="145"/>
      <c r="D5" s="145"/>
      <c r="E5" s="146"/>
      <c r="F5" s="146"/>
      <c r="G5" s="147"/>
      <c r="H5" s="148"/>
      <c r="I5" s="261"/>
    </row>
    <row r="6" spans="1:9">
      <c r="A6" s="36"/>
      <c r="B6" s="42" t="s">
        <v>305</v>
      </c>
      <c r="C6" s="37" t="s">
        <v>76</v>
      </c>
      <c r="D6" s="37" t="s">
        <v>84</v>
      </c>
      <c r="E6" s="38" t="s">
        <v>306</v>
      </c>
      <c r="F6" s="41"/>
      <c r="G6" s="40" t="s">
        <v>334</v>
      </c>
      <c r="H6" s="38"/>
      <c r="I6" s="40"/>
    </row>
    <row r="7" spans="1:9">
      <c r="A7" s="36"/>
      <c r="B7" s="38"/>
      <c r="C7" s="37"/>
      <c r="D7" s="37"/>
      <c r="E7" s="38" t="s">
        <v>307</v>
      </c>
      <c r="F7" s="41"/>
      <c r="G7" s="40"/>
      <c r="H7" s="38"/>
      <c r="I7" s="40"/>
    </row>
    <row r="8" spans="1:9">
      <c r="A8" s="36"/>
      <c r="B8" s="42" t="s">
        <v>335</v>
      </c>
      <c r="C8" s="37" t="s">
        <v>76</v>
      </c>
      <c r="D8" s="37" t="s">
        <v>84</v>
      </c>
      <c r="E8" s="38" t="s">
        <v>308</v>
      </c>
      <c r="F8" s="41"/>
      <c r="G8" s="40" t="s">
        <v>334</v>
      </c>
      <c r="H8" s="38"/>
      <c r="I8" s="40"/>
    </row>
    <row r="9" spans="1:9">
      <c r="A9" s="36"/>
      <c r="B9" s="42"/>
      <c r="C9" s="37"/>
      <c r="D9" s="37"/>
      <c r="E9" s="38" t="s">
        <v>309</v>
      </c>
      <c r="F9" s="41"/>
      <c r="G9" s="40" t="s">
        <v>334</v>
      </c>
      <c r="H9" s="38"/>
      <c r="I9" s="40"/>
    </row>
    <row r="10" spans="1:9">
      <c r="A10" s="36"/>
      <c r="B10" s="42" t="s">
        <v>295</v>
      </c>
      <c r="C10" s="37" t="s">
        <v>76</v>
      </c>
      <c r="D10" s="37" t="s">
        <v>84</v>
      </c>
      <c r="E10" s="38"/>
      <c r="F10" s="41"/>
      <c r="G10" s="40"/>
      <c r="H10" s="38"/>
      <c r="I10" s="40"/>
    </row>
    <row r="11" spans="1:9" ht="13">
      <c r="A11" s="153" t="s">
        <v>336</v>
      </c>
      <c r="B11" s="149"/>
      <c r="C11" s="149"/>
      <c r="D11" s="149"/>
      <c r="E11" s="150"/>
      <c r="F11" s="146"/>
      <c r="G11" s="149"/>
      <c r="H11" s="151"/>
      <c r="I11" s="152"/>
    </row>
    <row r="12" spans="1:9" ht="17.5">
      <c r="A12" s="175"/>
      <c r="B12" s="38" t="s">
        <v>337</v>
      </c>
      <c r="C12" s="38" t="s">
        <v>76</v>
      </c>
      <c r="D12" s="38" t="s">
        <v>77</v>
      </c>
      <c r="E12" s="44"/>
      <c r="F12" s="41"/>
      <c r="G12" s="38" t="s">
        <v>45</v>
      </c>
      <c r="H12" s="38"/>
      <c r="I12" s="99" t="s">
        <v>41</v>
      </c>
    </row>
    <row r="13" spans="1:9" ht="17.5">
      <c r="A13" s="175"/>
      <c r="B13" s="38" t="s">
        <v>338</v>
      </c>
      <c r="C13" s="38" t="s">
        <v>76</v>
      </c>
      <c r="D13" s="38" t="s">
        <v>77</v>
      </c>
      <c r="E13" s="44"/>
      <c r="F13" s="41"/>
      <c r="G13" s="38" t="s">
        <v>45</v>
      </c>
      <c r="H13" s="38"/>
      <c r="I13" s="99" t="s">
        <v>41</v>
      </c>
    </row>
    <row r="14" spans="1:9" ht="17.5">
      <c r="A14" s="175"/>
      <c r="B14" s="42" t="s">
        <v>339</v>
      </c>
      <c r="C14" s="38" t="s">
        <v>76</v>
      </c>
      <c r="D14" s="38" t="s">
        <v>77</v>
      </c>
      <c r="E14" s="44"/>
      <c r="F14" s="41"/>
      <c r="G14" s="38" t="s">
        <v>45</v>
      </c>
      <c r="H14" s="38"/>
      <c r="I14" s="99" t="s">
        <v>41</v>
      </c>
    </row>
    <row r="15" spans="1:9" ht="17.5">
      <c r="A15" s="175"/>
      <c r="B15" s="42" t="s">
        <v>340</v>
      </c>
      <c r="C15" s="38" t="s">
        <v>76</v>
      </c>
      <c r="D15" s="38" t="s">
        <v>77</v>
      </c>
      <c r="E15" s="44"/>
      <c r="F15" s="41"/>
      <c r="G15" s="38" t="s">
        <v>45</v>
      </c>
      <c r="H15" s="38"/>
      <c r="I15" s="99" t="s">
        <v>41</v>
      </c>
    </row>
    <row r="16" spans="1:9" ht="17.5">
      <c r="A16" s="175"/>
      <c r="B16" s="38" t="s">
        <v>341</v>
      </c>
      <c r="C16" s="38" t="s">
        <v>76</v>
      </c>
      <c r="D16" s="38" t="s">
        <v>77</v>
      </c>
      <c r="E16" s="44"/>
      <c r="F16" s="41"/>
      <c r="G16" s="38" t="s">
        <v>45</v>
      </c>
      <c r="H16" s="38"/>
      <c r="I16" s="99" t="s">
        <v>41</v>
      </c>
    </row>
    <row r="17" spans="1:9" ht="17.5">
      <c r="A17" s="175"/>
      <c r="B17" s="38" t="s">
        <v>342</v>
      </c>
      <c r="C17" s="38" t="s">
        <v>76</v>
      </c>
      <c r="D17" s="38" t="s">
        <v>77</v>
      </c>
      <c r="E17" s="44"/>
      <c r="F17" s="41"/>
      <c r="G17" s="38" t="s">
        <v>45</v>
      </c>
      <c r="H17" s="38"/>
      <c r="I17" s="99" t="s">
        <v>41</v>
      </c>
    </row>
    <row r="18" spans="1:9" ht="17.5">
      <c r="A18" s="175"/>
      <c r="B18" s="38" t="s">
        <v>343</v>
      </c>
      <c r="C18" s="38" t="s">
        <v>76</v>
      </c>
      <c r="D18" s="38" t="s">
        <v>77</v>
      </c>
      <c r="E18" s="44"/>
      <c r="F18" s="41"/>
      <c r="G18" s="38" t="s">
        <v>45</v>
      </c>
      <c r="H18" s="38"/>
      <c r="I18" s="99" t="s">
        <v>41</v>
      </c>
    </row>
    <row r="19" spans="1:9" ht="17.5">
      <c r="A19" s="175"/>
      <c r="B19" s="38" t="s">
        <v>344</v>
      </c>
      <c r="C19" s="38" t="s">
        <v>76</v>
      </c>
      <c r="D19" s="38" t="s">
        <v>77</v>
      </c>
      <c r="E19" s="44"/>
      <c r="F19" s="41"/>
      <c r="G19" s="38" t="s">
        <v>45</v>
      </c>
      <c r="H19" s="38"/>
      <c r="I19" s="99" t="s">
        <v>41</v>
      </c>
    </row>
    <row r="20" spans="1:9" ht="17.5">
      <c r="A20" s="175"/>
      <c r="B20" s="38" t="s">
        <v>345</v>
      </c>
      <c r="C20" s="38" t="s">
        <v>76</v>
      </c>
      <c r="D20" s="38" t="s">
        <v>77</v>
      </c>
      <c r="E20" s="44"/>
      <c r="F20" s="41"/>
      <c r="G20" s="38" t="s">
        <v>346</v>
      </c>
      <c r="H20" s="38"/>
      <c r="I20" s="99" t="s">
        <v>41</v>
      </c>
    </row>
    <row r="21" spans="1:9" ht="17.5">
      <c r="A21" s="175"/>
      <c r="B21" s="38" t="s">
        <v>347</v>
      </c>
      <c r="C21" s="38" t="s">
        <v>76</v>
      </c>
      <c r="D21" s="38" t="s">
        <v>77</v>
      </c>
      <c r="E21" s="38"/>
      <c r="F21" s="41"/>
      <c r="G21" s="38" t="s">
        <v>45</v>
      </c>
      <c r="H21" s="38"/>
      <c r="I21" s="99" t="s">
        <v>41</v>
      </c>
    </row>
    <row r="22" spans="1:9" ht="17.5">
      <c r="A22" s="176"/>
      <c r="B22" s="38" t="s">
        <v>348</v>
      </c>
      <c r="C22" s="38" t="s">
        <v>76</v>
      </c>
      <c r="D22" s="38" t="s">
        <v>77</v>
      </c>
      <c r="E22" s="38"/>
      <c r="F22" s="41"/>
      <c r="G22" s="38" t="s">
        <v>45</v>
      </c>
      <c r="H22" s="38"/>
      <c r="I22" s="94" t="s">
        <v>41</v>
      </c>
    </row>
    <row r="23" spans="1:9">
      <c r="B23"/>
      <c r="C23"/>
      <c r="D23"/>
      <c r="E23"/>
      <c r="G23" s="45"/>
    </row>
    <row r="24" spans="1:9">
      <c r="B24"/>
      <c r="C24"/>
      <c r="D24"/>
      <c r="E24"/>
      <c r="G24"/>
    </row>
    <row r="25" spans="1:9">
      <c r="B25"/>
      <c r="C25"/>
      <c r="D25"/>
      <c r="E25"/>
      <c r="G25"/>
    </row>
    <row r="26" spans="1:9">
      <c r="B26"/>
      <c r="C26"/>
      <c r="D26"/>
      <c r="E26"/>
      <c r="G26"/>
    </row>
    <row r="27" spans="1:9">
      <c r="B27"/>
      <c r="C27"/>
      <c r="D27"/>
      <c r="E27" s="46"/>
      <c r="G27"/>
    </row>
    <row r="28" spans="1:9">
      <c r="B28"/>
      <c r="C28"/>
      <c r="D28"/>
      <c r="E28"/>
      <c r="G28"/>
    </row>
    <row r="29" spans="1:9" ht="13">
      <c r="A29" s="47"/>
      <c r="B29"/>
      <c r="C29" s="47"/>
      <c r="D29" s="47"/>
      <c r="E29" s="46"/>
      <c r="G29"/>
    </row>
    <row r="30" spans="1:9">
      <c r="B30"/>
      <c r="C30"/>
      <c r="D30"/>
      <c r="E30" s="46"/>
      <c r="G30"/>
    </row>
    <row r="31" spans="1:9">
      <c r="B31"/>
      <c r="C31"/>
      <c r="D31"/>
      <c r="E31" s="46"/>
      <c r="G31"/>
    </row>
    <row r="32" spans="1:9">
      <c r="B32"/>
      <c r="C32"/>
      <c r="D32"/>
      <c r="E32" s="46"/>
      <c r="G32"/>
    </row>
    <row r="33" spans="1:7">
      <c r="B33"/>
      <c r="C33"/>
      <c r="D33"/>
      <c r="E33"/>
      <c r="G33"/>
    </row>
    <row r="34" spans="1:7" ht="13">
      <c r="A34" s="47"/>
      <c r="B34"/>
      <c r="C34" s="47"/>
      <c r="D34" s="47"/>
      <c r="E34" s="48"/>
      <c r="G34"/>
    </row>
    <row r="35" spans="1:7">
      <c r="B35"/>
      <c r="C35"/>
      <c r="D35"/>
      <c r="E35"/>
      <c r="G35"/>
    </row>
    <row r="36" spans="1:7">
      <c r="B36"/>
      <c r="C36"/>
      <c r="D36"/>
      <c r="E36"/>
      <c r="G36"/>
    </row>
    <row r="37" spans="1:7">
      <c r="B37"/>
      <c r="C37"/>
      <c r="D37"/>
      <c r="E37"/>
      <c r="G37"/>
    </row>
    <row r="38" spans="1:7">
      <c r="B38"/>
      <c r="C38"/>
      <c r="D38"/>
      <c r="E38"/>
      <c r="G38"/>
    </row>
    <row r="39" spans="1:7">
      <c r="B39"/>
      <c r="C39"/>
      <c r="D39"/>
      <c r="E39"/>
      <c r="G39"/>
    </row>
    <row r="40" spans="1:7">
      <c r="B40"/>
      <c r="C40"/>
      <c r="D40"/>
      <c r="E40"/>
      <c r="G40"/>
    </row>
    <row r="41" spans="1:7">
      <c r="B41"/>
      <c r="C41"/>
      <c r="D41"/>
      <c r="E41"/>
      <c r="G41"/>
    </row>
    <row r="42" spans="1:7">
      <c r="B42"/>
      <c r="C42"/>
      <c r="D42"/>
      <c r="E42"/>
      <c r="G42"/>
    </row>
    <row r="43" spans="1:7">
      <c r="B43"/>
      <c r="C43"/>
      <c r="D43"/>
      <c r="E43"/>
      <c r="G43"/>
    </row>
    <row r="44" spans="1:7">
      <c r="B44"/>
      <c r="C44"/>
      <c r="D44"/>
      <c r="E44"/>
      <c r="G44"/>
    </row>
    <row r="45" spans="1:7">
      <c r="B45"/>
      <c r="C45"/>
      <c r="D45"/>
      <c r="E45"/>
      <c r="G45"/>
    </row>
    <row r="46" spans="1:7">
      <c r="B46"/>
      <c r="C46"/>
      <c r="D46"/>
      <c r="E46"/>
      <c r="G46"/>
    </row>
    <row r="47" spans="1:7">
      <c r="B47"/>
      <c r="C47"/>
      <c r="D47"/>
      <c r="E47"/>
      <c r="G47"/>
    </row>
    <row r="48" spans="1:7">
      <c r="B48"/>
      <c r="C48"/>
      <c r="D48"/>
      <c r="E48"/>
      <c r="G48"/>
    </row>
    <row r="49" spans="1:7">
      <c r="B49"/>
      <c r="C49"/>
      <c r="D49"/>
      <c r="E49"/>
      <c r="G49"/>
    </row>
    <row r="50" spans="1:7">
      <c r="B50"/>
      <c r="C50"/>
      <c r="D50"/>
      <c r="E50"/>
      <c r="G50"/>
    </row>
    <row r="51" spans="1:7">
      <c r="B51"/>
      <c r="C51"/>
      <c r="D51"/>
      <c r="E51"/>
      <c r="G51"/>
    </row>
    <row r="52" spans="1:7">
      <c r="B52"/>
      <c r="C52"/>
      <c r="D52"/>
      <c r="E52"/>
      <c r="G52"/>
    </row>
    <row r="53" spans="1:7">
      <c r="B53"/>
      <c r="C53"/>
      <c r="D53"/>
      <c r="E53"/>
      <c r="G53"/>
    </row>
    <row r="54" spans="1:7">
      <c r="B54"/>
      <c r="C54"/>
      <c r="D54"/>
      <c r="E54"/>
      <c r="G54"/>
    </row>
    <row r="55" spans="1:7">
      <c r="B55"/>
      <c r="C55"/>
      <c r="D55"/>
      <c r="E55"/>
      <c r="G55"/>
    </row>
    <row r="56" spans="1:7">
      <c r="B56"/>
      <c r="C56"/>
      <c r="D56"/>
      <c r="E56"/>
      <c r="G56"/>
    </row>
    <row r="57" spans="1:7">
      <c r="B57"/>
      <c r="C57"/>
      <c r="D57"/>
      <c r="E57"/>
      <c r="G57"/>
    </row>
    <row r="58" spans="1:7">
      <c r="B58"/>
      <c r="C58"/>
      <c r="D58"/>
      <c r="E58"/>
      <c r="G58"/>
    </row>
    <row r="59" spans="1:7">
      <c r="B59"/>
      <c r="C59"/>
      <c r="D59"/>
      <c r="E59"/>
      <c r="G59"/>
    </row>
    <row r="60" spans="1:7">
      <c r="B60"/>
      <c r="C60"/>
      <c r="D60"/>
      <c r="E60"/>
      <c r="G60"/>
    </row>
    <row r="61" spans="1:7">
      <c r="B61"/>
      <c r="C61"/>
      <c r="D61"/>
      <c r="E61"/>
      <c r="G61"/>
    </row>
    <row r="62" spans="1:7">
      <c r="B62"/>
      <c r="C62"/>
      <c r="D62"/>
      <c r="E62"/>
      <c r="G62"/>
    </row>
    <row r="63" spans="1:7" ht="13">
      <c r="A63" s="47"/>
      <c r="B63"/>
      <c r="C63" s="47"/>
      <c r="D63" s="47"/>
      <c r="E63" s="49"/>
      <c r="G63"/>
    </row>
    <row r="64" spans="1:7">
      <c r="B64"/>
      <c r="C64"/>
      <c r="D64"/>
      <c r="E64"/>
      <c r="G64"/>
    </row>
    <row r="65" spans="2:7" customFormat="1">
      <c r="F65" s="33"/>
    </row>
    <row r="66" spans="2:7" customFormat="1">
      <c r="F66" s="33"/>
    </row>
    <row r="67" spans="2:7">
      <c r="B67"/>
      <c r="C67"/>
      <c r="D67"/>
      <c r="E67" s="46"/>
      <c r="G67"/>
    </row>
    <row r="68" spans="2:7" customFormat="1">
      <c r="F68" s="33"/>
    </row>
    <row r="69" spans="2:7" customFormat="1">
      <c r="F69" s="33"/>
    </row>
    <row r="70" spans="2:7" customFormat="1">
      <c r="F70" s="33"/>
    </row>
    <row r="71" spans="2:7">
      <c r="B71"/>
      <c r="C71"/>
      <c r="D71"/>
      <c r="E71" s="46"/>
      <c r="G71"/>
    </row>
    <row r="72" spans="2:7">
      <c r="B72"/>
      <c r="C72"/>
      <c r="D72"/>
      <c r="E72" s="46"/>
      <c r="G72"/>
    </row>
    <row r="73" spans="2:7">
      <c r="B73"/>
      <c r="C73"/>
      <c r="D73"/>
      <c r="E73" s="46"/>
      <c r="G73"/>
    </row>
    <row r="74" spans="2:7">
      <c r="B74"/>
      <c r="C74"/>
      <c r="D74"/>
      <c r="E74" s="46"/>
      <c r="G74"/>
    </row>
    <row r="75" spans="2:7">
      <c r="B75"/>
      <c r="C75"/>
      <c r="D75"/>
      <c r="E75" s="46"/>
      <c r="G75"/>
    </row>
    <row r="76" spans="2:7">
      <c r="B76"/>
      <c r="C76"/>
      <c r="D76"/>
      <c r="E76" s="46"/>
      <c r="G76"/>
    </row>
    <row r="77" spans="2:7" customFormat="1">
      <c r="F77" s="33"/>
    </row>
    <row r="78" spans="2:7">
      <c r="B78"/>
      <c r="C78"/>
      <c r="D78"/>
      <c r="E78" s="46"/>
      <c r="G78"/>
    </row>
    <row r="79" spans="2:7" customFormat="1">
      <c r="F79" s="33"/>
    </row>
    <row r="80" spans="2:7" customFormat="1">
      <c r="F80" s="33"/>
    </row>
    <row r="81" spans="2:7" customFormat="1">
      <c r="F81" s="33"/>
    </row>
    <row r="82" spans="2:7" customFormat="1">
      <c r="F82" s="33"/>
    </row>
    <row r="83" spans="2:7" customFormat="1">
      <c r="F83" s="33"/>
    </row>
    <row r="84" spans="2:7" customFormat="1">
      <c r="F84" s="33"/>
    </row>
    <row r="85" spans="2:7" customFormat="1">
      <c r="F85" s="33"/>
    </row>
    <row r="86" spans="2:7" customFormat="1">
      <c r="F86" s="33"/>
    </row>
    <row r="87" spans="2:7" customFormat="1">
      <c r="F87" s="33"/>
    </row>
    <row r="88" spans="2:7" customFormat="1">
      <c r="F88" s="33"/>
    </row>
    <row r="89" spans="2:7" customFormat="1">
      <c r="F89" s="33"/>
    </row>
    <row r="90" spans="2:7">
      <c r="B90"/>
      <c r="C90"/>
      <c r="D90"/>
      <c r="E90" s="46"/>
      <c r="G90"/>
    </row>
    <row r="91" spans="2:7">
      <c r="B91"/>
      <c r="C91"/>
      <c r="D91"/>
      <c r="E91" s="46"/>
      <c r="G91"/>
    </row>
    <row r="92" spans="2:7" ht="13">
      <c r="B92"/>
      <c r="C92" s="47"/>
      <c r="D92"/>
      <c r="E92" s="46"/>
      <c r="G92"/>
    </row>
    <row r="93" spans="2:7" customFormat="1">
      <c r="F93" s="33"/>
    </row>
    <row r="94" spans="2:7" customFormat="1">
      <c r="F94" s="33"/>
    </row>
    <row r="95" spans="2:7">
      <c r="B95"/>
      <c r="C95"/>
      <c r="D95"/>
      <c r="E95" s="46"/>
      <c r="G95"/>
    </row>
    <row r="96" spans="2:7" customFormat="1">
      <c r="F96" s="33"/>
    </row>
    <row r="97" spans="1:7">
      <c r="B97"/>
      <c r="C97"/>
      <c r="D97"/>
      <c r="E97" s="46"/>
      <c r="G97"/>
    </row>
    <row r="98" spans="1:7" ht="13">
      <c r="B98"/>
      <c r="C98" s="47"/>
      <c r="D98"/>
      <c r="E98" s="46"/>
      <c r="G98"/>
    </row>
    <row r="99" spans="1:7">
      <c r="B99"/>
      <c r="C99"/>
      <c r="D99"/>
      <c r="E99"/>
      <c r="G99"/>
    </row>
    <row r="100" spans="1:7">
      <c r="B100"/>
      <c r="C100"/>
      <c r="D100"/>
      <c r="E100"/>
      <c r="G100"/>
    </row>
    <row r="101" spans="1:7">
      <c r="B101"/>
      <c r="C101"/>
      <c r="D101"/>
      <c r="E101" s="46"/>
      <c r="G101"/>
    </row>
    <row r="102" spans="1:7">
      <c r="B102"/>
      <c r="C102"/>
      <c r="D102"/>
      <c r="E102"/>
      <c r="G102"/>
    </row>
    <row r="103" spans="1:7">
      <c r="B103"/>
      <c r="C103"/>
      <c r="D103"/>
      <c r="E103" s="46"/>
      <c r="G103"/>
    </row>
    <row r="104" spans="1:7">
      <c r="B104"/>
      <c r="C104"/>
      <c r="D104"/>
      <c r="E104"/>
      <c r="G104"/>
    </row>
    <row r="105" spans="1:7" ht="13">
      <c r="A105" s="47"/>
      <c r="B105"/>
      <c r="C105" s="47"/>
      <c r="D105" s="47"/>
      <c r="E105" s="49"/>
      <c r="G105"/>
    </row>
    <row r="106" spans="1:7">
      <c r="B106"/>
      <c r="C106"/>
      <c r="D106"/>
      <c r="E106"/>
      <c r="G106"/>
    </row>
    <row r="107" spans="1:7">
      <c r="B107"/>
      <c r="C107"/>
      <c r="D107"/>
      <c r="E107"/>
      <c r="G107"/>
    </row>
    <row r="108" spans="1:7">
      <c r="B108"/>
      <c r="C108"/>
      <c r="D108"/>
      <c r="E108"/>
      <c r="G108"/>
    </row>
    <row r="109" spans="1:7">
      <c r="B109"/>
      <c r="C109"/>
      <c r="D109"/>
      <c r="E109"/>
      <c r="G109"/>
    </row>
    <row r="110" spans="1:7">
      <c r="B110"/>
      <c r="C110"/>
      <c r="D110"/>
      <c r="E110"/>
      <c r="G110"/>
    </row>
    <row r="111" spans="1:7">
      <c r="B111"/>
      <c r="C111"/>
      <c r="D111"/>
      <c r="E111"/>
      <c r="G111"/>
    </row>
    <row r="112" spans="1:7">
      <c r="B112"/>
      <c r="C112"/>
      <c r="D112"/>
      <c r="E112"/>
      <c r="G112"/>
    </row>
    <row r="113" spans="1:7">
      <c r="B113"/>
      <c r="C113"/>
      <c r="D113"/>
      <c r="E113"/>
      <c r="G113"/>
    </row>
    <row r="114" spans="1:7">
      <c r="B114"/>
      <c r="C114"/>
      <c r="D114"/>
      <c r="E114"/>
      <c r="G114"/>
    </row>
    <row r="115" spans="1:7">
      <c r="B115"/>
      <c r="C115"/>
      <c r="D115"/>
      <c r="E115"/>
      <c r="G115"/>
    </row>
    <row r="116" spans="1:7">
      <c r="B116"/>
      <c r="C116"/>
      <c r="D116"/>
      <c r="E116"/>
      <c r="G116"/>
    </row>
    <row r="117" spans="1:7">
      <c r="B117"/>
      <c r="C117"/>
      <c r="D117"/>
      <c r="E117"/>
      <c r="G117"/>
    </row>
    <row r="118" spans="1:7">
      <c r="B118"/>
      <c r="C118"/>
      <c r="D118"/>
      <c r="E118"/>
      <c r="G118"/>
    </row>
    <row r="119" spans="1:7">
      <c r="B119"/>
      <c r="C119"/>
      <c r="D119"/>
      <c r="E119" s="46"/>
      <c r="G119"/>
    </row>
    <row r="120" spans="1:7">
      <c r="B120"/>
      <c r="C120"/>
      <c r="D120"/>
      <c r="E120"/>
      <c r="G120"/>
    </row>
    <row r="121" spans="1:7">
      <c r="B121"/>
      <c r="C121"/>
      <c r="D121"/>
      <c r="E121"/>
      <c r="G121"/>
    </row>
    <row r="122" spans="1:7">
      <c r="B122"/>
      <c r="C122"/>
      <c r="D122"/>
      <c r="E122"/>
      <c r="G122"/>
    </row>
    <row r="123" spans="1:7">
      <c r="B123"/>
      <c r="C123"/>
      <c r="D123"/>
      <c r="E123"/>
      <c r="G123"/>
    </row>
    <row r="124" spans="1:7">
      <c r="B124"/>
      <c r="C124"/>
      <c r="D124"/>
      <c r="E124"/>
      <c r="G124"/>
    </row>
    <row r="125" spans="1:7">
      <c r="B125"/>
      <c r="C125"/>
      <c r="D125"/>
      <c r="E125"/>
      <c r="G125"/>
    </row>
    <row r="126" spans="1:7">
      <c r="B126"/>
      <c r="C126"/>
      <c r="D126"/>
      <c r="E126"/>
      <c r="G126"/>
    </row>
    <row r="127" spans="1:7">
      <c r="B127"/>
      <c r="C127"/>
      <c r="D127"/>
      <c r="E127"/>
      <c r="G127"/>
    </row>
    <row r="128" spans="1:7" ht="13">
      <c r="A128" s="47"/>
      <c r="B128"/>
      <c r="C128" s="47"/>
      <c r="D128" s="47"/>
      <c r="E128" s="46"/>
      <c r="G128"/>
    </row>
    <row r="129" spans="1:7">
      <c r="B129"/>
      <c r="C129"/>
      <c r="D129"/>
      <c r="E129"/>
      <c r="G129"/>
    </row>
    <row r="130" spans="1:7">
      <c r="B130"/>
      <c r="C130"/>
      <c r="D130"/>
      <c r="E130"/>
      <c r="G130"/>
    </row>
    <row r="131" spans="1:7">
      <c r="B131"/>
      <c r="C131"/>
      <c r="D131"/>
      <c r="E131" s="46"/>
      <c r="G131"/>
    </row>
    <row r="132" spans="1:7">
      <c r="B132"/>
      <c r="C132"/>
      <c r="D132"/>
      <c r="E132" s="46"/>
      <c r="G132"/>
    </row>
    <row r="133" spans="1:7">
      <c r="B133"/>
      <c r="C133"/>
      <c r="D133"/>
      <c r="E133" s="46"/>
      <c r="G133"/>
    </row>
    <row r="134" spans="1:7">
      <c r="B134"/>
      <c r="C134"/>
      <c r="D134"/>
      <c r="E134"/>
      <c r="G134"/>
    </row>
    <row r="135" spans="1:7">
      <c r="B135"/>
      <c r="C135"/>
      <c r="D135"/>
      <c r="E135"/>
      <c r="G135"/>
    </row>
    <row r="136" spans="1:7">
      <c r="B136"/>
      <c r="C136"/>
      <c r="D136"/>
      <c r="E136"/>
      <c r="G136"/>
    </row>
    <row r="137" spans="1:7" ht="13">
      <c r="A137" s="47"/>
      <c r="B137"/>
      <c r="C137" s="47"/>
      <c r="D137" s="47"/>
      <c r="E137" s="49"/>
      <c r="G137"/>
    </row>
    <row r="138" spans="1:7">
      <c r="B138"/>
      <c r="C138"/>
      <c r="D138"/>
      <c r="E138"/>
      <c r="G138"/>
    </row>
    <row r="139" spans="1:7">
      <c r="B139"/>
      <c r="C139"/>
      <c r="D139"/>
      <c r="E139"/>
      <c r="G139"/>
    </row>
    <row r="140" spans="1:7">
      <c r="B140"/>
      <c r="C140"/>
      <c r="D140"/>
      <c r="E140"/>
      <c r="G140"/>
    </row>
    <row r="141" spans="1:7">
      <c r="B141"/>
      <c r="C141"/>
      <c r="D141"/>
      <c r="E141" s="46"/>
      <c r="G141"/>
    </row>
    <row r="142" spans="1:7">
      <c r="B142"/>
      <c r="C142"/>
      <c r="D142"/>
      <c r="E142"/>
      <c r="G142"/>
    </row>
    <row r="143" spans="1:7">
      <c r="B143"/>
      <c r="C143"/>
      <c r="D143"/>
      <c r="E143"/>
      <c r="G143"/>
    </row>
    <row r="144" spans="1:7">
      <c r="B144"/>
      <c r="C144"/>
      <c r="D144"/>
      <c r="E144"/>
      <c r="G144"/>
    </row>
    <row r="145" spans="2:7" customFormat="1">
      <c r="F145" s="33"/>
    </row>
    <row r="146" spans="2:7">
      <c r="B146"/>
      <c r="C146"/>
      <c r="D146"/>
      <c r="E146" s="46"/>
      <c r="G146"/>
    </row>
    <row r="147" spans="2:7">
      <c r="B147"/>
      <c r="C147"/>
      <c r="D147"/>
      <c r="E147" s="46"/>
      <c r="G147"/>
    </row>
    <row r="148" spans="2:7" customFormat="1">
      <c r="F148" s="33"/>
    </row>
    <row r="149" spans="2:7" customFormat="1">
      <c r="F149" s="33"/>
    </row>
    <row r="150" spans="2:7" customFormat="1">
      <c r="F150" s="33"/>
    </row>
    <row r="151" spans="2:7" customFormat="1">
      <c r="F151" s="33"/>
    </row>
    <row r="152" spans="2:7" customFormat="1">
      <c r="F152" s="33"/>
    </row>
    <row r="153" spans="2:7" customFormat="1">
      <c r="F153" s="33"/>
    </row>
    <row r="154" spans="2:7" customFormat="1">
      <c r="F154" s="33"/>
    </row>
    <row r="155" spans="2:7" customFormat="1">
      <c r="F155" s="33"/>
    </row>
    <row r="156" spans="2:7">
      <c r="B156"/>
      <c r="C156"/>
      <c r="D156"/>
      <c r="E156" s="46"/>
      <c r="G156"/>
    </row>
    <row r="157" spans="2:7">
      <c r="B157"/>
      <c r="C157"/>
      <c r="D157"/>
      <c r="E157" s="46"/>
      <c r="G157"/>
    </row>
    <row r="158" spans="2:7">
      <c r="B158"/>
      <c r="C158"/>
      <c r="D158"/>
      <c r="E158" s="46"/>
      <c r="G158"/>
    </row>
    <row r="159" spans="2:7" customFormat="1">
      <c r="F159" s="33"/>
    </row>
    <row r="160" spans="2:7" customFormat="1">
      <c r="F160" s="33"/>
    </row>
    <row r="161" spans="1:7">
      <c r="B161"/>
      <c r="C161"/>
      <c r="D161"/>
      <c r="E161"/>
      <c r="G161"/>
    </row>
    <row r="162" spans="1:7" ht="13">
      <c r="A162" s="47"/>
      <c r="B162"/>
      <c r="C162" s="47"/>
      <c r="D162" s="47"/>
      <c r="E162" s="49"/>
      <c r="G162"/>
    </row>
    <row r="163" spans="1:7">
      <c r="B163"/>
      <c r="C163"/>
      <c r="D163"/>
      <c r="E163"/>
      <c r="G163"/>
    </row>
    <row r="164" spans="1:7">
      <c r="B164"/>
      <c r="C164"/>
      <c r="D164"/>
      <c r="E164"/>
      <c r="G164"/>
    </row>
    <row r="165" spans="1:7">
      <c r="B165"/>
      <c r="C165"/>
      <c r="D165"/>
      <c r="E165"/>
      <c r="G165"/>
    </row>
    <row r="166" spans="1:7">
      <c r="B166"/>
      <c r="C166"/>
      <c r="D166"/>
      <c r="E166" s="46"/>
      <c r="G166"/>
    </row>
    <row r="167" spans="1:7">
      <c r="B167"/>
      <c r="C167"/>
      <c r="D167"/>
      <c r="E167"/>
      <c r="G167"/>
    </row>
    <row r="168" spans="1:7">
      <c r="B168"/>
      <c r="C168"/>
      <c r="D168"/>
      <c r="E168"/>
      <c r="G168"/>
    </row>
    <row r="169" spans="1:7">
      <c r="B169"/>
      <c r="C169"/>
      <c r="D169"/>
      <c r="E169"/>
      <c r="G169"/>
    </row>
    <row r="170" spans="1:7">
      <c r="B170"/>
      <c r="C170"/>
      <c r="D170"/>
      <c r="E170" s="46"/>
      <c r="G170"/>
    </row>
    <row r="171" spans="1:7">
      <c r="B171"/>
      <c r="C171"/>
      <c r="D171"/>
      <c r="E171"/>
      <c r="G171"/>
    </row>
    <row r="172" spans="1:7">
      <c r="B172"/>
      <c r="C172"/>
      <c r="D172"/>
      <c r="E172"/>
      <c r="G172"/>
    </row>
    <row r="173" spans="1:7">
      <c r="B173"/>
      <c r="C173"/>
      <c r="D173"/>
      <c r="E173"/>
      <c r="G173"/>
    </row>
    <row r="174" spans="1:7">
      <c r="B174"/>
      <c r="C174"/>
      <c r="D174"/>
      <c r="E174"/>
      <c r="G174"/>
    </row>
    <row r="175" spans="1:7">
      <c r="B175"/>
      <c r="C175"/>
      <c r="D175"/>
      <c r="E175"/>
      <c r="G175"/>
    </row>
    <row r="176" spans="1:7">
      <c r="B176"/>
      <c r="C176"/>
      <c r="D176"/>
      <c r="E176"/>
      <c r="G176"/>
    </row>
    <row r="177" spans="1:7">
      <c r="B177"/>
      <c r="C177"/>
      <c r="D177"/>
      <c r="E177"/>
      <c r="G177"/>
    </row>
    <row r="178" spans="1:7">
      <c r="B178"/>
      <c r="C178"/>
      <c r="D178"/>
      <c r="E178" s="46"/>
      <c r="G178"/>
    </row>
    <row r="179" spans="1:7">
      <c r="B179"/>
      <c r="C179"/>
      <c r="D179"/>
      <c r="E179"/>
      <c r="G179"/>
    </row>
    <row r="180" spans="1:7">
      <c r="B180"/>
      <c r="C180"/>
      <c r="D180"/>
      <c r="E180"/>
      <c r="G180"/>
    </row>
    <row r="181" spans="1:7">
      <c r="B181"/>
      <c r="C181"/>
      <c r="D181"/>
      <c r="E181"/>
      <c r="G181"/>
    </row>
    <row r="182" spans="1:7">
      <c r="B182"/>
      <c r="C182"/>
      <c r="D182"/>
      <c r="E182" s="46"/>
      <c r="G182"/>
    </row>
    <row r="183" spans="1:7">
      <c r="B183"/>
      <c r="C183"/>
      <c r="D183"/>
      <c r="E183" s="46"/>
      <c r="G183"/>
    </row>
    <row r="184" spans="1:7">
      <c r="B184"/>
      <c r="C184"/>
      <c r="D184"/>
      <c r="E184" s="46"/>
      <c r="G184"/>
    </row>
    <row r="185" spans="1:7">
      <c r="B185"/>
      <c r="C185"/>
      <c r="D185"/>
      <c r="E185" s="46"/>
      <c r="G185"/>
    </row>
    <row r="186" spans="1:7">
      <c r="B186"/>
      <c r="C186"/>
      <c r="D186"/>
      <c r="E186" s="46"/>
      <c r="G186"/>
    </row>
    <row r="187" spans="1:7">
      <c r="B187"/>
      <c r="C187"/>
      <c r="D187"/>
      <c r="E187" s="46"/>
      <c r="G187"/>
    </row>
    <row r="188" spans="1:7">
      <c r="B188"/>
      <c r="C188"/>
      <c r="D188"/>
      <c r="E188" s="46"/>
      <c r="G188"/>
    </row>
    <row r="189" spans="1:7">
      <c r="B189"/>
      <c r="C189"/>
      <c r="D189"/>
      <c r="E189"/>
      <c r="G189"/>
    </row>
    <row r="190" spans="1:7" ht="13">
      <c r="A190" s="47"/>
      <c r="B190"/>
      <c r="C190" s="47"/>
      <c r="D190" s="47"/>
      <c r="E190" s="49"/>
      <c r="G190"/>
    </row>
    <row r="191" spans="1:7">
      <c r="B191"/>
      <c r="C191"/>
      <c r="D191"/>
      <c r="E191"/>
      <c r="G191"/>
    </row>
    <row r="192" spans="1:7">
      <c r="B192"/>
      <c r="C192"/>
      <c r="D192"/>
      <c r="E192"/>
      <c r="G192"/>
    </row>
    <row r="193" spans="2:7" customFormat="1">
      <c r="F193" s="33"/>
    </row>
    <row r="194" spans="2:7">
      <c r="B194"/>
      <c r="C194"/>
      <c r="D194"/>
      <c r="E194" s="46"/>
      <c r="G194"/>
    </row>
    <row r="195" spans="2:7" customFormat="1">
      <c r="F195" s="33"/>
    </row>
    <row r="196" spans="2:7" customFormat="1">
      <c r="F196" s="33"/>
    </row>
    <row r="197" spans="2:7" customFormat="1">
      <c r="F197" s="33"/>
    </row>
    <row r="198" spans="2:7" customFormat="1">
      <c r="F198" s="33"/>
    </row>
    <row r="199" spans="2:7" customFormat="1">
      <c r="F199" s="33"/>
    </row>
    <row r="200" spans="2:7" customFormat="1">
      <c r="F200" s="33"/>
    </row>
    <row r="201" spans="2:7">
      <c r="B201"/>
      <c r="C201"/>
      <c r="D201"/>
      <c r="E201" s="46"/>
      <c r="G201"/>
    </row>
    <row r="202" spans="2:7" customFormat="1">
      <c r="F202" s="33"/>
    </row>
    <row r="203" spans="2:7" customFormat="1">
      <c r="F203" s="33"/>
    </row>
    <row r="204" spans="2:7" customFormat="1">
      <c r="F204" s="33"/>
    </row>
    <row r="205" spans="2:7">
      <c r="B205"/>
      <c r="C205"/>
      <c r="D205"/>
      <c r="E205" s="46"/>
      <c r="G205"/>
    </row>
    <row r="206" spans="2:7" customFormat="1">
      <c r="F206" s="33"/>
    </row>
    <row r="207" spans="2:7" customFormat="1">
      <c r="F207" s="33"/>
    </row>
    <row r="208" spans="2:7">
      <c r="B208"/>
      <c r="C208"/>
      <c r="D208"/>
      <c r="E208" s="46"/>
      <c r="G208"/>
    </row>
    <row r="209" spans="1:7">
      <c r="B209"/>
      <c r="C209"/>
      <c r="D209"/>
      <c r="E209" s="46"/>
      <c r="G209"/>
    </row>
    <row r="210" spans="1:7">
      <c r="B210"/>
      <c r="C210"/>
      <c r="D210"/>
      <c r="E210" s="46"/>
      <c r="G210"/>
    </row>
    <row r="211" spans="1:7">
      <c r="B211"/>
      <c r="C211"/>
      <c r="D211"/>
      <c r="E211" s="46"/>
      <c r="G211"/>
    </row>
    <row r="212" spans="1:7">
      <c r="B212"/>
      <c r="C212"/>
      <c r="D212"/>
      <c r="E212" s="46"/>
      <c r="G212"/>
    </row>
    <row r="213" spans="1:7">
      <c r="B213"/>
      <c r="C213"/>
      <c r="D213"/>
      <c r="E213" s="46"/>
      <c r="G213"/>
    </row>
    <row r="214" spans="1:7">
      <c r="B214"/>
      <c r="C214"/>
      <c r="D214"/>
      <c r="E214" s="46"/>
      <c r="G214"/>
    </row>
    <row r="215" spans="1:7">
      <c r="B215"/>
      <c r="C215"/>
      <c r="D215"/>
      <c r="E215"/>
      <c r="G215"/>
    </row>
    <row r="216" spans="1:7">
      <c r="B216"/>
      <c r="C216"/>
      <c r="D216"/>
      <c r="E216"/>
      <c r="G216"/>
    </row>
    <row r="217" spans="1:7">
      <c r="B217"/>
      <c r="C217"/>
      <c r="D217"/>
      <c r="E217"/>
      <c r="G217"/>
    </row>
    <row r="218" spans="1:7" ht="13">
      <c r="A218" s="47"/>
      <c r="B218"/>
      <c r="C218" s="47"/>
      <c r="D218" s="47"/>
      <c r="E218" s="49"/>
      <c r="G218"/>
    </row>
    <row r="219" spans="1:7">
      <c r="B219"/>
      <c r="C219"/>
      <c r="D219"/>
      <c r="E219"/>
      <c r="G219"/>
    </row>
    <row r="220" spans="1:7">
      <c r="B220"/>
      <c r="C220"/>
      <c r="D220"/>
      <c r="E220"/>
      <c r="G220"/>
    </row>
    <row r="221" spans="1:7">
      <c r="B221"/>
      <c r="C221"/>
      <c r="D221"/>
      <c r="E221"/>
      <c r="G221"/>
    </row>
    <row r="222" spans="1:7">
      <c r="B222"/>
      <c r="C222"/>
      <c r="D222"/>
      <c r="E222" s="46"/>
      <c r="G222"/>
    </row>
    <row r="223" spans="1:7">
      <c r="B223"/>
      <c r="C223"/>
      <c r="D223"/>
      <c r="E223"/>
      <c r="G223"/>
    </row>
    <row r="224" spans="1:7">
      <c r="B224"/>
      <c r="C224"/>
      <c r="D224"/>
      <c r="E224"/>
      <c r="G224"/>
    </row>
    <row r="225" spans="2:7" customFormat="1">
      <c r="F225" s="33"/>
    </row>
    <row r="226" spans="2:7">
      <c r="B226"/>
      <c r="C226"/>
      <c r="D226"/>
      <c r="E226" s="46"/>
      <c r="G226"/>
    </row>
    <row r="227" spans="2:7">
      <c r="B227"/>
      <c r="C227"/>
      <c r="D227"/>
      <c r="E227" s="46"/>
      <c r="G227"/>
    </row>
    <row r="228" spans="2:7">
      <c r="B228"/>
      <c r="C228"/>
      <c r="D228"/>
      <c r="E228" s="46"/>
      <c r="G228"/>
    </row>
    <row r="229" spans="2:7">
      <c r="B229"/>
      <c r="C229"/>
      <c r="D229"/>
      <c r="E229" s="46"/>
      <c r="G229"/>
    </row>
    <row r="230" spans="2:7" customFormat="1">
      <c r="F230" s="33"/>
    </row>
    <row r="231" spans="2:7" customFormat="1">
      <c r="F231" s="33"/>
    </row>
    <row r="232" spans="2:7" customFormat="1">
      <c r="F232" s="33"/>
    </row>
    <row r="233" spans="2:7" customFormat="1">
      <c r="F233" s="33"/>
    </row>
    <row r="234" spans="2:7" customFormat="1">
      <c r="F234" s="33"/>
    </row>
    <row r="235" spans="2:7" customFormat="1">
      <c r="F235" s="33"/>
    </row>
    <row r="236" spans="2:7" customFormat="1">
      <c r="F236" s="33"/>
    </row>
    <row r="237" spans="2:7" customFormat="1">
      <c r="F237" s="33"/>
    </row>
    <row r="238" spans="2:7">
      <c r="B238"/>
      <c r="C238"/>
      <c r="D238"/>
      <c r="E238" s="46"/>
      <c r="G238"/>
    </row>
    <row r="239" spans="2:7" ht="13">
      <c r="B239"/>
      <c r="C239" s="47"/>
      <c r="D239"/>
      <c r="E239" s="46"/>
      <c r="G239"/>
    </row>
    <row r="240" spans="2:7" customFormat="1">
      <c r="F240" s="33"/>
    </row>
    <row r="241" spans="1:7">
      <c r="B241"/>
      <c r="C241"/>
      <c r="D241"/>
      <c r="E241"/>
      <c r="G241"/>
    </row>
    <row r="242" spans="1:7">
      <c r="B242"/>
      <c r="C242"/>
      <c r="D242"/>
      <c r="E242"/>
      <c r="G242"/>
    </row>
    <row r="243" spans="1:7">
      <c r="B243"/>
      <c r="C243"/>
      <c r="D243"/>
      <c r="E243"/>
      <c r="G243"/>
    </row>
    <row r="244" spans="1:7">
      <c r="B244"/>
      <c r="C244"/>
      <c r="D244"/>
      <c r="E244" s="46"/>
      <c r="G244"/>
    </row>
    <row r="245" spans="1:7" ht="13">
      <c r="B245"/>
      <c r="C245" s="47"/>
      <c r="D245"/>
      <c r="E245" s="46"/>
      <c r="G245"/>
    </row>
    <row r="246" spans="1:7">
      <c r="B246"/>
      <c r="C246"/>
      <c r="D246"/>
      <c r="E246"/>
      <c r="G246"/>
    </row>
    <row r="247" spans="1:7">
      <c r="B247"/>
      <c r="C247"/>
      <c r="D247"/>
      <c r="E247"/>
      <c r="G247"/>
    </row>
    <row r="248" spans="1:7">
      <c r="B248"/>
      <c r="C248"/>
      <c r="D248"/>
      <c r="E248"/>
      <c r="G248"/>
    </row>
    <row r="249" spans="1:7">
      <c r="B249"/>
      <c r="C249"/>
      <c r="D249"/>
      <c r="E249"/>
      <c r="G249"/>
    </row>
    <row r="250" spans="1:7">
      <c r="B250"/>
      <c r="C250"/>
      <c r="D250"/>
      <c r="E250" s="46"/>
      <c r="G250"/>
    </row>
    <row r="251" spans="1:7">
      <c r="B251"/>
      <c r="C251"/>
      <c r="D251"/>
      <c r="E251"/>
      <c r="G251"/>
    </row>
    <row r="252" spans="1:7" ht="13">
      <c r="A252" s="47"/>
      <c r="B252"/>
      <c r="C252" s="47"/>
      <c r="D252" s="47"/>
      <c r="E252" s="49"/>
      <c r="G252"/>
    </row>
    <row r="253" spans="1:7">
      <c r="B253"/>
      <c r="C253"/>
      <c r="D253"/>
      <c r="E253"/>
      <c r="G253"/>
    </row>
    <row r="254" spans="1:7">
      <c r="B254"/>
      <c r="C254"/>
      <c r="D254"/>
      <c r="E254"/>
      <c r="G254"/>
    </row>
    <row r="255" spans="1:7">
      <c r="B255"/>
      <c r="C255"/>
      <c r="D255"/>
      <c r="E255"/>
      <c r="G255"/>
    </row>
    <row r="256" spans="1:7">
      <c r="B256"/>
      <c r="C256"/>
      <c r="D256"/>
      <c r="E256" s="46"/>
      <c r="G256"/>
    </row>
    <row r="257" spans="2:7" customFormat="1">
      <c r="F257" s="33"/>
    </row>
    <row r="258" spans="2:7" customFormat="1">
      <c r="F258" s="33"/>
    </row>
    <row r="259" spans="2:7" customFormat="1">
      <c r="F259" s="33"/>
    </row>
    <row r="260" spans="2:7">
      <c r="B260"/>
      <c r="C260"/>
      <c r="D260"/>
      <c r="E260" s="46"/>
      <c r="G260"/>
    </row>
    <row r="261" spans="2:7">
      <c r="B261"/>
      <c r="C261"/>
      <c r="D261"/>
      <c r="E261" s="46"/>
      <c r="G261"/>
    </row>
    <row r="262" spans="2:7">
      <c r="B262"/>
      <c r="C262"/>
      <c r="D262"/>
      <c r="E262" s="46"/>
      <c r="G262"/>
    </row>
    <row r="263" spans="2:7">
      <c r="B263"/>
      <c r="C263"/>
      <c r="D263"/>
      <c r="E263" s="46"/>
      <c r="G263"/>
    </row>
    <row r="264" spans="2:7">
      <c r="B264"/>
      <c r="C264"/>
      <c r="D264"/>
      <c r="E264" s="46"/>
      <c r="G264"/>
    </row>
    <row r="265" spans="2:7">
      <c r="B265"/>
      <c r="C265"/>
      <c r="D265"/>
      <c r="E265" s="46"/>
      <c r="G265"/>
    </row>
    <row r="266" spans="2:7" customFormat="1">
      <c r="F266" s="33"/>
    </row>
    <row r="267" spans="2:7">
      <c r="B267"/>
      <c r="C267"/>
      <c r="D267"/>
      <c r="E267" s="46"/>
      <c r="G267"/>
    </row>
    <row r="268" spans="2:7">
      <c r="B268"/>
      <c r="C268"/>
      <c r="D268"/>
      <c r="E268" s="46"/>
      <c r="G268"/>
    </row>
    <row r="269" spans="2:7">
      <c r="B269"/>
      <c r="C269"/>
      <c r="D269"/>
      <c r="E269" s="46"/>
      <c r="G269"/>
    </row>
    <row r="270" spans="2:7" customFormat="1">
      <c r="F270" s="33"/>
    </row>
    <row r="271" spans="2:7" customFormat="1">
      <c r="F271" s="33"/>
    </row>
    <row r="272" spans="2:7" customFormat="1">
      <c r="F272" s="33"/>
    </row>
    <row r="273" spans="1:7">
      <c r="B273"/>
      <c r="C273"/>
      <c r="D273"/>
      <c r="E273"/>
      <c r="G273"/>
    </row>
    <row r="274" spans="1:7">
      <c r="B274"/>
      <c r="C274"/>
      <c r="D274"/>
      <c r="E274"/>
      <c r="G274"/>
    </row>
    <row r="275" spans="1:7">
      <c r="B275"/>
      <c r="C275"/>
      <c r="D275"/>
      <c r="E275"/>
      <c r="G275"/>
    </row>
    <row r="276" spans="1:7">
      <c r="B276"/>
      <c r="C276"/>
      <c r="D276"/>
      <c r="E276"/>
      <c r="G276"/>
    </row>
    <row r="277" spans="1:7">
      <c r="B277"/>
      <c r="C277"/>
      <c r="D277"/>
      <c r="E277"/>
      <c r="G277"/>
    </row>
    <row r="278" spans="1:7">
      <c r="B278"/>
      <c r="C278"/>
      <c r="D278"/>
      <c r="E278"/>
      <c r="G278"/>
    </row>
    <row r="279" spans="1:7">
      <c r="B279"/>
      <c r="C279"/>
      <c r="D279"/>
      <c r="E279"/>
      <c r="G279"/>
    </row>
    <row r="280" spans="1:7">
      <c r="B280"/>
      <c r="C280"/>
      <c r="D280"/>
      <c r="E280"/>
      <c r="G280"/>
    </row>
    <row r="281" spans="1:7">
      <c r="B281"/>
      <c r="C281"/>
      <c r="D281"/>
      <c r="E281"/>
      <c r="G281"/>
    </row>
    <row r="282" spans="1:7">
      <c r="B282"/>
      <c r="C282"/>
      <c r="D282"/>
      <c r="E282"/>
      <c r="G282"/>
    </row>
    <row r="283" spans="1:7">
      <c r="B283"/>
      <c r="C283"/>
      <c r="D283"/>
      <c r="E283"/>
      <c r="G283"/>
    </row>
    <row r="284" spans="1:7" ht="13">
      <c r="A284" s="47"/>
      <c r="B284"/>
      <c r="C284" s="47"/>
      <c r="D284" s="47"/>
      <c r="E284" s="46"/>
      <c r="G284"/>
    </row>
    <row r="285" spans="1:7">
      <c r="B285"/>
      <c r="C285"/>
      <c r="D285"/>
      <c r="E285"/>
      <c r="G285"/>
    </row>
    <row r="286" spans="1:7">
      <c r="B286"/>
      <c r="C286"/>
      <c r="D286"/>
      <c r="E286"/>
      <c r="G286"/>
    </row>
    <row r="287" spans="1:7">
      <c r="B287"/>
      <c r="C287"/>
      <c r="D287"/>
      <c r="E287"/>
      <c r="G287"/>
    </row>
    <row r="288" spans="1:7">
      <c r="B288"/>
      <c r="C288"/>
      <c r="D288"/>
      <c r="E288"/>
      <c r="G288"/>
    </row>
    <row r="289" spans="1:7">
      <c r="B289"/>
      <c r="C289"/>
      <c r="D289"/>
      <c r="E289"/>
      <c r="G289"/>
    </row>
    <row r="290" spans="1:7">
      <c r="B290"/>
      <c r="C290"/>
      <c r="D290"/>
      <c r="E290"/>
      <c r="G290"/>
    </row>
    <row r="291" spans="1:7">
      <c r="B291"/>
      <c r="C291"/>
      <c r="D291"/>
      <c r="E291"/>
      <c r="G291"/>
    </row>
    <row r="292" spans="1:7">
      <c r="B292"/>
      <c r="C292"/>
      <c r="D292"/>
      <c r="E292"/>
      <c r="G292"/>
    </row>
    <row r="293" spans="1:7" ht="13">
      <c r="A293" s="47"/>
      <c r="B293"/>
      <c r="C293" s="47"/>
      <c r="D293" s="47"/>
      <c r="E293" s="46"/>
      <c r="G293"/>
    </row>
    <row r="294" spans="1:7">
      <c r="B294"/>
      <c r="C294"/>
      <c r="D294"/>
      <c r="E294"/>
      <c r="G294"/>
    </row>
    <row r="295" spans="1:7">
      <c r="B295"/>
      <c r="C295"/>
      <c r="D295"/>
      <c r="E295"/>
      <c r="G295"/>
    </row>
    <row r="296" spans="1:7">
      <c r="B296"/>
      <c r="C296"/>
      <c r="D296"/>
      <c r="E296" s="46"/>
      <c r="G296"/>
    </row>
    <row r="297" spans="1:7">
      <c r="B297"/>
      <c r="C297"/>
      <c r="D297"/>
      <c r="E297" s="46"/>
      <c r="G297"/>
    </row>
    <row r="298" spans="1:7">
      <c r="B298"/>
      <c r="C298"/>
      <c r="D298"/>
      <c r="E298"/>
      <c r="G298"/>
    </row>
    <row r="299" spans="1:7">
      <c r="B299"/>
      <c r="C299"/>
      <c r="D299"/>
      <c r="E299"/>
      <c r="G299"/>
    </row>
    <row r="300" spans="1:7">
      <c r="B300"/>
      <c r="C300"/>
      <c r="D300"/>
      <c r="E300" s="46"/>
      <c r="G300"/>
    </row>
    <row r="301" spans="1:7">
      <c r="B301"/>
      <c r="C301"/>
      <c r="D301"/>
      <c r="E301" s="46"/>
      <c r="G301"/>
    </row>
    <row r="302" spans="1:7">
      <c r="B302"/>
      <c r="C302"/>
      <c r="D302"/>
      <c r="E302"/>
      <c r="G302"/>
    </row>
    <row r="303" spans="1:7">
      <c r="B303"/>
      <c r="C303"/>
      <c r="D303"/>
      <c r="E303"/>
      <c r="G303"/>
    </row>
    <row r="304" spans="1:7">
      <c r="B304"/>
      <c r="C304"/>
      <c r="D304"/>
      <c r="E304"/>
      <c r="G304"/>
    </row>
    <row r="305" spans="1:7">
      <c r="B305"/>
      <c r="C305"/>
      <c r="D305"/>
      <c r="E305" s="46"/>
      <c r="G305"/>
    </row>
    <row r="306" spans="1:7">
      <c r="B306"/>
      <c r="C306"/>
      <c r="D306"/>
      <c r="E306"/>
      <c r="G306"/>
    </row>
    <row r="307" spans="1:7" ht="13">
      <c r="A307" s="47"/>
      <c r="B307"/>
      <c r="C307" s="47"/>
      <c r="D307" s="47"/>
      <c r="E307"/>
      <c r="G307"/>
    </row>
    <row r="308" spans="1:7">
      <c r="B308"/>
      <c r="C308"/>
      <c r="D308"/>
      <c r="E308"/>
      <c r="G308"/>
    </row>
    <row r="309" spans="1:7">
      <c r="B309"/>
      <c r="C309"/>
      <c r="D309"/>
      <c r="E309"/>
      <c r="G309"/>
    </row>
    <row r="310" spans="1:7">
      <c r="B310"/>
      <c r="C310"/>
      <c r="D310"/>
      <c r="E310"/>
      <c r="G310"/>
    </row>
    <row r="311" spans="1:7">
      <c r="B311"/>
      <c r="C311"/>
      <c r="D311"/>
      <c r="E311"/>
      <c r="G311"/>
    </row>
    <row r="312" spans="1:7">
      <c r="B312"/>
      <c r="C312"/>
      <c r="D312"/>
      <c r="E312"/>
      <c r="G312"/>
    </row>
    <row r="313" spans="1:7">
      <c r="B313"/>
      <c r="C313"/>
      <c r="D313"/>
      <c r="E313"/>
      <c r="G313"/>
    </row>
    <row r="314" spans="1:7">
      <c r="B314"/>
      <c r="C314"/>
      <c r="D314"/>
      <c r="E314"/>
      <c r="G314"/>
    </row>
    <row r="315" spans="1:7">
      <c r="B315"/>
      <c r="C315"/>
      <c r="D315"/>
      <c r="E315"/>
      <c r="G315"/>
    </row>
    <row r="316" spans="1:7">
      <c r="B316"/>
      <c r="C316"/>
      <c r="D316"/>
      <c r="E316"/>
      <c r="G316"/>
    </row>
    <row r="317" spans="1:7">
      <c r="B317"/>
      <c r="C317"/>
      <c r="D317"/>
      <c r="E317"/>
      <c r="G317"/>
    </row>
    <row r="318" spans="1:7">
      <c r="B318"/>
      <c r="C318"/>
      <c r="D318"/>
      <c r="E318"/>
      <c r="G318"/>
    </row>
    <row r="319" spans="1:7">
      <c r="B319"/>
      <c r="C319"/>
      <c r="D319"/>
      <c r="E319"/>
      <c r="G319"/>
    </row>
    <row r="320" spans="1:7" ht="13">
      <c r="A320" s="47"/>
      <c r="B320"/>
      <c r="C320" s="47"/>
      <c r="D320" s="47"/>
      <c r="E320"/>
      <c r="G320"/>
    </row>
    <row r="321" spans="6:6" customFormat="1">
      <c r="F321" s="33"/>
    </row>
    <row r="322" spans="6:6" customFormat="1">
      <c r="F322" s="33"/>
    </row>
    <row r="323" spans="6:6" customFormat="1">
      <c r="F323" s="33"/>
    </row>
    <row r="324" spans="6:6" customFormat="1">
      <c r="F324" s="33"/>
    </row>
    <row r="325" spans="6:6" customFormat="1">
      <c r="F325" s="33"/>
    </row>
    <row r="326" spans="6:6" customFormat="1">
      <c r="F326" s="33"/>
    </row>
    <row r="327" spans="6:6" customFormat="1">
      <c r="F327" s="33"/>
    </row>
    <row r="328" spans="6:6" customFormat="1">
      <c r="F328" s="33"/>
    </row>
    <row r="329" spans="6:6" customFormat="1">
      <c r="F329" s="33"/>
    </row>
    <row r="330" spans="6:6" customFormat="1">
      <c r="F330" s="33"/>
    </row>
    <row r="331" spans="6:6" customFormat="1">
      <c r="F331" s="33"/>
    </row>
    <row r="332" spans="6:6" customFormat="1">
      <c r="F332" s="33"/>
    </row>
    <row r="333" spans="6:6" customFormat="1">
      <c r="F333" s="33"/>
    </row>
    <row r="334" spans="6:6" customFormat="1">
      <c r="F334" s="33"/>
    </row>
    <row r="335" spans="6:6" customFormat="1">
      <c r="F335" s="33"/>
    </row>
    <row r="336" spans="6:6" customFormat="1">
      <c r="F336" s="33"/>
    </row>
    <row r="337" spans="1:7" ht="51" customHeight="1">
      <c r="A337" s="47"/>
      <c r="B337"/>
      <c r="C337" s="47"/>
      <c r="D337" s="47"/>
      <c r="E337" s="49"/>
      <c r="G337"/>
    </row>
    <row r="338" spans="1:7">
      <c r="B338"/>
      <c r="C338"/>
      <c r="D338"/>
      <c r="E338"/>
      <c r="G338"/>
    </row>
    <row r="339" spans="1:7">
      <c r="B339"/>
      <c r="C339"/>
      <c r="D339"/>
      <c r="E339"/>
      <c r="G339"/>
    </row>
    <row r="340" spans="1:7">
      <c r="B340"/>
      <c r="C340"/>
      <c r="D340"/>
      <c r="E340"/>
      <c r="G340"/>
    </row>
    <row r="341" spans="1:7">
      <c r="B341"/>
      <c r="C341"/>
      <c r="D341"/>
      <c r="E341" s="46"/>
      <c r="G341"/>
    </row>
    <row r="342" spans="1:7">
      <c r="B342"/>
      <c r="C342"/>
      <c r="D342"/>
      <c r="E342"/>
      <c r="G342"/>
    </row>
    <row r="343" spans="1:7">
      <c r="B343"/>
      <c r="C343"/>
      <c r="D343"/>
      <c r="E343"/>
      <c r="G343"/>
    </row>
    <row r="344" spans="1:7">
      <c r="B344"/>
      <c r="C344"/>
      <c r="D344"/>
      <c r="E344"/>
      <c r="G344"/>
    </row>
    <row r="345" spans="1:7">
      <c r="B345"/>
      <c r="C345"/>
      <c r="D345"/>
      <c r="E345"/>
      <c r="G345"/>
    </row>
    <row r="346" spans="1:7">
      <c r="B346"/>
      <c r="C346"/>
      <c r="D346"/>
      <c r="E346"/>
      <c r="G346"/>
    </row>
    <row r="347" spans="1:7">
      <c r="B347"/>
      <c r="C347"/>
      <c r="D347"/>
      <c r="E347"/>
      <c r="G347"/>
    </row>
    <row r="348" spans="1:7">
      <c r="B348"/>
      <c r="C348"/>
      <c r="D348"/>
      <c r="E348"/>
      <c r="G348"/>
    </row>
    <row r="349" spans="1:7">
      <c r="B349"/>
      <c r="C349"/>
      <c r="D349"/>
      <c r="E349"/>
      <c r="G349"/>
    </row>
    <row r="350" spans="1:7">
      <c r="B350"/>
      <c r="C350"/>
      <c r="D350"/>
      <c r="E350"/>
      <c r="G350"/>
    </row>
    <row r="351" spans="1:7">
      <c r="B351"/>
      <c r="C351"/>
      <c r="D351"/>
      <c r="E351" s="46"/>
      <c r="G351"/>
    </row>
    <row r="352" spans="1:7">
      <c r="B352"/>
      <c r="C352"/>
      <c r="D352"/>
      <c r="E352"/>
      <c r="G352"/>
    </row>
    <row r="353" spans="1:7">
      <c r="B353"/>
      <c r="C353"/>
      <c r="D353"/>
      <c r="E353"/>
      <c r="G353"/>
    </row>
    <row r="354" spans="1:7" ht="51" customHeight="1">
      <c r="A354" s="47"/>
      <c r="B354"/>
      <c r="C354" s="47"/>
      <c r="D354" s="47"/>
      <c r="E354" s="49"/>
      <c r="G354"/>
    </row>
    <row r="355" spans="1:7">
      <c r="B355"/>
      <c r="C355"/>
      <c r="D355"/>
      <c r="E355"/>
      <c r="G355"/>
    </row>
    <row r="356" spans="1:7">
      <c r="B356"/>
      <c r="C356"/>
      <c r="D356"/>
      <c r="E356"/>
      <c r="G356"/>
    </row>
    <row r="357" spans="1:7">
      <c r="B357"/>
      <c r="C357"/>
      <c r="D357"/>
      <c r="E357"/>
      <c r="G357"/>
    </row>
    <row r="358" spans="1:7">
      <c r="B358"/>
      <c r="C358"/>
      <c r="D358"/>
      <c r="E358" s="46"/>
      <c r="G358"/>
    </row>
    <row r="359" spans="1:7">
      <c r="B359"/>
      <c r="C359"/>
      <c r="D359"/>
      <c r="E359"/>
      <c r="G359"/>
    </row>
    <row r="360" spans="1:7">
      <c r="B360"/>
      <c r="C360"/>
      <c r="D360"/>
      <c r="E360"/>
      <c r="G360"/>
    </row>
    <row r="361" spans="1:7">
      <c r="B361"/>
      <c r="C361"/>
      <c r="D361"/>
      <c r="E361"/>
      <c r="G361"/>
    </row>
    <row r="362" spans="1:7">
      <c r="B362"/>
      <c r="C362"/>
      <c r="D362"/>
      <c r="E362"/>
      <c r="G362"/>
    </row>
    <row r="363" spans="1:7">
      <c r="B363"/>
      <c r="C363"/>
      <c r="D363"/>
      <c r="E363"/>
      <c r="G363"/>
    </row>
    <row r="364" spans="1:7">
      <c r="B364"/>
      <c r="C364"/>
      <c r="D364"/>
      <c r="E364"/>
      <c r="G364"/>
    </row>
    <row r="365" spans="1:7">
      <c r="B365"/>
      <c r="C365"/>
      <c r="D365"/>
      <c r="E365"/>
      <c r="G365"/>
    </row>
    <row r="366" spans="1:7">
      <c r="B366"/>
      <c r="C366"/>
      <c r="D366"/>
      <c r="E366" s="46"/>
      <c r="G366"/>
    </row>
    <row r="367" spans="1:7">
      <c r="B367"/>
      <c r="C367"/>
      <c r="D367"/>
      <c r="E367"/>
      <c r="G367"/>
    </row>
    <row r="368" spans="1:7">
      <c r="B368"/>
      <c r="C368"/>
      <c r="D368"/>
      <c r="E368" s="46"/>
      <c r="G368"/>
    </row>
    <row r="369" spans="6:6" customFormat="1">
      <c r="F369" s="33"/>
    </row>
  </sheetData>
  <sheetProtection algorithmName="SHA-512" hashValue="W5k8sQzRM5VOn86mLnKokxnNg1O+LiT8VFnhMBWT3HwrQUwXulOMKYT5gwqoHKSLZzrXrixXIvJXEqnuL4W1TQ==" saltValue="JqWrOZO8SRE9Jei5PLzG4Q==" spinCount="100000" sheet="1" objects="1" scenarios="1"/>
  <pageMargins left="0.70866141732283472" right="0.70866141732283472" top="0.74803149606299213" bottom="0.74803149606299213" header="0.31496062992125984" footer="0.31496062992125984"/>
  <pageSetup paperSize="9" scale="58" orientation="landscape"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theme="7" tint="0.39997558519241921"/>
    <pageSetUpPr fitToPage="1"/>
  </sheetPr>
  <dimension ref="A1:I81"/>
  <sheetViews>
    <sheetView zoomScale="80" zoomScaleNormal="80" workbookViewId="0">
      <selection activeCell="E30" sqref="E30"/>
    </sheetView>
  </sheetViews>
  <sheetFormatPr defaultRowHeight="12.5" outlineLevelRow="1"/>
  <cols>
    <col min="1" max="1" width="20" customWidth="1"/>
    <col min="2" max="2" width="28.7265625" style="32" customWidth="1"/>
    <col min="3" max="3" width="14.26953125" style="32" customWidth="1"/>
    <col min="4" max="4" width="13" style="32" customWidth="1"/>
    <col min="5" max="5" width="25.453125" style="33" customWidth="1"/>
    <col min="6" max="6" width="22.26953125" style="33" customWidth="1"/>
    <col min="7" max="7" width="22.7265625" style="33" customWidth="1"/>
    <col min="8" max="8" width="17.26953125" customWidth="1"/>
    <col min="9" max="9" width="24" customWidth="1"/>
    <col min="255" max="255" width="20" customWidth="1"/>
    <col min="256" max="256" width="28.7265625" customWidth="1"/>
    <col min="257" max="257" width="14.26953125" customWidth="1"/>
    <col min="258" max="258" width="17" customWidth="1"/>
    <col min="259" max="259" width="25.453125" customWidth="1"/>
    <col min="260" max="260" width="22.26953125" customWidth="1"/>
    <col min="261" max="261" width="22.7265625" customWidth="1"/>
    <col min="262" max="262" width="24" customWidth="1"/>
    <col min="263" max="263" width="14.26953125" customWidth="1"/>
    <col min="511" max="511" width="20" customWidth="1"/>
    <col min="512" max="512" width="28.7265625" customWidth="1"/>
    <col min="513" max="513" width="14.26953125" customWidth="1"/>
    <col min="514" max="514" width="17" customWidth="1"/>
    <col min="515" max="515" width="25.453125" customWidth="1"/>
    <col min="516" max="516" width="22.26953125" customWidth="1"/>
    <col min="517" max="517" width="22.7265625" customWidth="1"/>
    <col min="518" max="518" width="24" customWidth="1"/>
    <col min="519" max="519" width="14.26953125" customWidth="1"/>
    <col min="767" max="767" width="20" customWidth="1"/>
    <col min="768" max="768" width="28.7265625" customWidth="1"/>
    <col min="769" max="769" width="14.26953125" customWidth="1"/>
    <col min="770" max="770" width="17" customWidth="1"/>
    <col min="771" max="771" width="25.453125" customWidth="1"/>
    <col min="772" max="772" width="22.26953125" customWidth="1"/>
    <col min="773" max="773" width="22.7265625" customWidth="1"/>
    <col min="774" max="774" width="24" customWidth="1"/>
    <col min="775" max="775" width="14.26953125" customWidth="1"/>
    <col min="1023" max="1023" width="20" customWidth="1"/>
    <col min="1024" max="1024" width="28.7265625" customWidth="1"/>
    <col min="1025" max="1025" width="14.26953125" customWidth="1"/>
    <col min="1026" max="1026" width="17" customWidth="1"/>
    <col min="1027" max="1027" width="25.453125" customWidth="1"/>
    <col min="1028" max="1028" width="22.26953125" customWidth="1"/>
    <col min="1029" max="1029" width="22.7265625" customWidth="1"/>
    <col min="1030" max="1030" width="24" customWidth="1"/>
    <col min="1031" max="1031" width="14.26953125" customWidth="1"/>
    <col min="1279" max="1279" width="20" customWidth="1"/>
    <col min="1280" max="1280" width="28.7265625" customWidth="1"/>
    <col min="1281" max="1281" width="14.26953125" customWidth="1"/>
    <col min="1282" max="1282" width="17" customWidth="1"/>
    <col min="1283" max="1283" width="25.453125" customWidth="1"/>
    <col min="1284" max="1284" width="22.26953125" customWidth="1"/>
    <col min="1285" max="1285" width="22.7265625" customWidth="1"/>
    <col min="1286" max="1286" width="24" customWidth="1"/>
    <col min="1287" max="1287" width="14.26953125" customWidth="1"/>
    <col min="1535" max="1535" width="20" customWidth="1"/>
    <col min="1536" max="1536" width="28.7265625" customWidth="1"/>
    <col min="1537" max="1537" width="14.26953125" customWidth="1"/>
    <col min="1538" max="1538" width="17" customWidth="1"/>
    <col min="1539" max="1539" width="25.453125" customWidth="1"/>
    <col min="1540" max="1540" width="22.26953125" customWidth="1"/>
    <col min="1541" max="1541" width="22.7265625" customWidth="1"/>
    <col min="1542" max="1542" width="24" customWidth="1"/>
    <col min="1543" max="1543" width="14.26953125" customWidth="1"/>
    <col min="1791" max="1791" width="20" customWidth="1"/>
    <col min="1792" max="1792" width="28.7265625" customWidth="1"/>
    <col min="1793" max="1793" width="14.26953125" customWidth="1"/>
    <col min="1794" max="1794" width="17" customWidth="1"/>
    <col min="1795" max="1795" width="25.453125" customWidth="1"/>
    <col min="1796" max="1796" width="22.26953125" customWidth="1"/>
    <col min="1797" max="1797" width="22.7265625" customWidth="1"/>
    <col min="1798" max="1798" width="24" customWidth="1"/>
    <col min="1799" max="1799" width="14.26953125" customWidth="1"/>
    <col min="2047" max="2047" width="20" customWidth="1"/>
    <col min="2048" max="2048" width="28.7265625" customWidth="1"/>
    <col min="2049" max="2049" width="14.26953125" customWidth="1"/>
    <col min="2050" max="2050" width="17" customWidth="1"/>
    <col min="2051" max="2051" width="25.453125" customWidth="1"/>
    <col min="2052" max="2052" width="22.26953125" customWidth="1"/>
    <col min="2053" max="2053" width="22.7265625" customWidth="1"/>
    <col min="2054" max="2054" width="24" customWidth="1"/>
    <col min="2055" max="2055" width="14.26953125" customWidth="1"/>
    <col min="2303" max="2303" width="20" customWidth="1"/>
    <col min="2304" max="2304" width="28.7265625" customWidth="1"/>
    <col min="2305" max="2305" width="14.26953125" customWidth="1"/>
    <col min="2306" max="2306" width="17" customWidth="1"/>
    <col min="2307" max="2307" width="25.453125" customWidth="1"/>
    <col min="2308" max="2308" width="22.26953125" customWidth="1"/>
    <col min="2309" max="2309" width="22.7265625" customWidth="1"/>
    <col min="2310" max="2310" width="24" customWidth="1"/>
    <col min="2311" max="2311" width="14.26953125" customWidth="1"/>
    <col min="2559" max="2559" width="20" customWidth="1"/>
    <col min="2560" max="2560" width="28.7265625" customWidth="1"/>
    <col min="2561" max="2561" width="14.26953125" customWidth="1"/>
    <col min="2562" max="2562" width="17" customWidth="1"/>
    <col min="2563" max="2563" width="25.453125" customWidth="1"/>
    <col min="2564" max="2564" width="22.26953125" customWidth="1"/>
    <col min="2565" max="2565" width="22.7265625" customWidth="1"/>
    <col min="2566" max="2566" width="24" customWidth="1"/>
    <col min="2567" max="2567" width="14.26953125" customWidth="1"/>
    <col min="2815" max="2815" width="20" customWidth="1"/>
    <col min="2816" max="2816" width="28.7265625" customWidth="1"/>
    <col min="2817" max="2817" width="14.26953125" customWidth="1"/>
    <col min="2818" max="2818" width="17" customWidth="1"/>
    <col min="2819" max="2819" width="25.453125" customWidth="1"/>
    <col min="2820" max="2820" width="22.26953125" customWidth="1"/>
    <col min="2821" max="2821" width="22.7265625" customWidth="1"/>
    <col min="2822" max="2822" width="24" customWidth="1"/>
    <col min="2823" max="2823" width="14.26953125" customWidth="1"/>
    <col min="3071" max="3071" width="20" customWidth="1"/>
    <col min="3072" max="3072" width="28.7265625" customWidth="1"/>
    <col min="3073" max="3073" width="14.26953125" customWidth="1"/>
    <col min="3074" max="3074" width="17" customWidth="1"/>
    <col min="3075" max="3075" width="25.453125" customWidth="1"/>
    <col min="3076" max="3076" width="22.26953125" customWidth="1"/>
    <col min="3077" max="3077" width="22.7265625" customWidth="1"/>
    <col min="3078" max="3078" width="24" customWidth="1"/>
    <col min="3079" max="3079" width="14.26953125" customWidth="1"/>
    <col min="3327" max="3327" width="20" customWidth="1"/>
    <col min="3328" max="3328" width="28.7265625" customWidth="1"/>
    <col min="3329" max="3329" width="14.26953125" customWidth="1"/>
    <col min="3330" max="3330" width="17" customWidth="1"/>
    <col min="3331" max="3331" width="25.453125" customWidth="1"/>
    <col min="3332" max="3332" width="22.26953125" customWidth="1"/>
    <col min="3333" max="3333" width="22.7265625" customWidth="1"/>
    <col min="3334" max="3334" width="24" customWidth="1"/>
    <col min="3335" max="3335" width="14.26953125" customWidth="1"/>
    <col min="3583" max="3583" width="20" customWidth="1"/>
    <col min="3584" max="3584" width="28.7265625" customWidth="1"/>
    <col min="3585" max="3585" width="14.26953125" customWidth="1"/>
    <col min="3586" max="3586" width="17" customWidth="1"/>
    <col min="3587" max="3587" width="25.453125" customWidth="1"/>
    <col min="3588" max="3588" width="22.26953125" customWidth="1"/>
    <col min="3589" max="3589" width="22.7265625" customWidth="1"/>
    <col min="3590" max="3590" width="24" customWidth="1"/>
    <col min="3591" max="3591" width="14.26953125" customWidth="1"/>
    <col min="3839" max="3839" width="20" customWidth="1"/>
    <col min="3840" max="3840" width="28.7265625" customWidth="1"/>
    <col min="3841" max="3841" width="14.26953125" customWidth="1"/>
    <col min="3842" max="3842" width="17" customWidth="1"/>
    <col min="3843" max="3843" width="25.453125" customWidth="1"/>
    <col min="3844" max="3844" width="22.26953125" customWidth="1"/>
    <col min="3845" max="3845" width="22.7265625" customWidth="1"/>
    <col min="3846" max="3846" width="24" customWidth="1"/>
    <col min="3847" max="3847" width="14.26953125" customWidth="1"/>
    <col min="4095" max="4095" width="20" customWidth="1"/>
    <col min="4096" max="4096" width="28.7265625" customWidth="1"/>
    <col min="4097" max="4097" width="14.26953125" customWidth="1"/>
    <col min="4098" max="4098" width="17" customWidth="1"/>
    <col min="4099" max="4099" width="25.453125" customWidth="1"/>
    <col min="4100" max="4100" width="22.26953125" customWidth="1"/>
    <col min="4101" max="4101" width="22.7265625" customWidth="1"/>
    <col min="4102" max="4102" width="24" customWidth="1"/>
    <col min="4103" max="4103" width="14.26953125" customWidth="1"/>
    <col min="4351" max="4351" width="20" customWidth="1"/>
    <col min="4352" max="4352" width="28.7265625" customWidth="1"/>
    <col min="4353" max="4353" width="14.26953125" customWidth="1"/>
    <col min="4354" max="4354" width="17" customWidth="1"/>
    <col min="4355" max="4355" width="25.453125" customWidth="1"/>
    <col min="4356" max="4356" width="22.26953125" customWidth="1"/>
    <col min="4357" max="4357" width="22.7265625" customWidth="1"/>
    <col min="4358" max="4358" width="24" customWidth="1"/>
    <col min="4359" max="4359" width="14.26953125" customWidth="1"/>
    <col min="4607" max="4607" width="20" customWidth="1"/>
    <col min="4608" max="4608" width="28.7265625" customWidth="1"/>
    <col min="4609" max="4609" width="14.26953125" customWidth="1"/>
    <col min="4610" max="4610" width="17" customWidth="1"/>
    <col min="4611" max="4611" width="25.453125" customWidth="1"/>
    <col min="4612" max="4612" width="22.26953125" customWidth="1"/>
    <col min="4613" max="4613" width="22.7265625" customWidth="1"/>
    <col min="4614" max="4614" width="24" customWidth="1"/>
    <col min="4615" max="4615" width="14.26953125" customWidth="1"/>
    <col min="4863" max="4863" width="20" customWidth="1"/>
    <col min="4864" max="4864" width="28.7265625" customWidth="1"/>
    <col min="4865" max="4865" width="14.26953125" customWidth="1"/>
    <col min="4866" max="4866" width="17" customWidth="1"/>
    <col min="4867" max="4867" width="25.453125" customWidth="1"/>
    <col min="4868" max="4868" width="22.26953125" customWidth="1"/>
    <col min="4869" max="4869" width="22.7265625" customWidth="1"/>
    <col min="4870" max="4870" width="24" customWidth="1"/>
    <col min="4871" max="4871" width="14.26953125" customWidth="1"/>
    <col min="5119" max="5119" width="20" customWidth="1"/>
    <col min="5120" max="5120" width="28.7265625" customWidth="1"/>
    <col min="5121" max="5121" width="14.26953125" customWidth="1"/>
    <col min="5122" max="5122" width="17" customWidth="1"/>
    <col min="5123" max="5123" width="25.453125" customWidth="1"/>
    <col min="5124" max="5124" width="22.26953125" customWidth="1"/>
    <col min="5125" max="5125" width="22.7265625" customWidth="1"/>
    <col min="5126" max="5126" width="24" customWidth="1"/>
    <col min="5127" max="5127" width="14.26953125" customWidth="1"/>
    <col min="5375" max="5375" width="20" customWidth="1"/>
    <col min="5376" max="5376" width="28.7265625" customWidth="1"/>
    <col min="5377" max="5377" width="14.26953125" customWidth="1"/>
    <col min="5378" max="5378" width="17" customWidth="1"/>
    <col min="5379" max="5379" width="25.453125" customWidth="1"/>
    <col min="5380" max="5380" width="22.26953125" customWidth="1"/>
    <col min="5381" max="5381" width="22.7265625" customWidth="1"/>
    <col min="5382" max="5382" width="24" customWidth="1"/>
    <col min="5383" max="5383" width="14.26953125" customWidth="1"/>
    <col min="5631" max="5631" width="20" customWidth="1"/>
    <col min="5632" max="5632" width="28.7265625" customWidth="1"/>
    <col min="5633" max="5633" width="14.26953125" customWidth="1"/>
    <col min="5634" max="5634" width="17" customWidth="1"/>
    <col min="5635" max="5635" width="25.453125" customWidth="1"/>
    <col min="5636" max="5636" width="22.26953125" customWidth="1"/>
    <col min="5637" max="5637" width="22.7265625" customWidth="1"/>
    <col min="5638" max="5638" width="24" customWidth="1"/>
    <col min="5639" max="5639" width="14.26953125" customWidth="1"/>
    <col min="5887" max="5887" width="20" customWidth="1"/>
    <col min="5888" max="5888" width="28.7265625" customWidth="1"/>
    <col min="5889" max="5889" width="14.26953125" customWidth="1"/>
    <col min="5890" max="5890" width="17" customWidth="1"/>
    <col min="5891" max="5891" width="25.453125" customWidth="1"/>
    <col min="5892" max="5892" width="22.26953125" customWidth="1"/>
    <col min="5893" max="5893" width="22.7265625" customWidth="1"/>
    <col min="5894" max="5894" width="24" customWidth="1"/>
    <col min="5895" max="5895" width="14.26953125" customWidth="1"/>
    <col min="6143" max="6143" width="20" customWidth="1"/>
    <col min="6144" max="6144" width="28.7265625" customWidth="1"/>
    <col min="6145" max="6145" width="14.26953125" customWidth="1"/>
    <col min="6146" max="6146" width="17" customWidth="1"/>
    <col min="6147" max="6147" width="25.453125" customWidth="1"/>
    <col min="6148" max="6148" width="22.26953125" customWidth="1"/>
    <col min="6149" max="6149" width="22.7265625" customWidth="1"/>
    <col min="6150" max="6150" width="24" customWidth="1"/>
    <col min="6151" max="6151" width="14.26953125" customWidth="1"/>
    <col min="6399" max="6399" width="20" customWidth="1"/>
    <col min="6400" max="6400" width="28.7265625" customWidth="1"/>
    <col min="6401" max="6401" width="14.26953125" customWidth="1"/>
    <col min="6402" max="6402" width="17" customWidth="1"/>
    <col min="6403" max="6403" width="25.453125" customWidth="1"/>
    <col min="6404" max="6404" width="22.26953125" customWidth="1"/>
    <col min="6405" max="6405" width="22.7265625" customWidth="1"/>
    <col min="6406" max="6406" width="24" customWidth="1"/>
    <col min="6407" max="6407" width="14.26953125" customWidth="1"/>
    <col min="6655" max="6655" width="20" customWidth="1"/>
    <col min="6656" max="6656" width="28.7265625" customWidth="1"/>
    <col min="6657" max="6657" width="14.26953125" customWidth="1"/>
    <col min="6658" max="6658" width="17" customWidth="1"/>
    <col min="6659" max="6659" width="25.453125" customWidth="1"/>
    <col min="6660" max="6660" width="22.26953125" customWidth="1"/>
    <col min="6661" max="6661" width="22.7265625" customWidth="1"/>
    <col min="6662" max="6662" width="24" customWidth="1"/>
    <col min="6663" max="6663" width="14.26953125" customWidth="1"/>
    <col min="6911" max="6911" width="20" customWidth="1"/>
    <col min="6912" max="6912" width="28.7265625" customWidth="1"/>
    <col min="6913" max="6913" width="14.26953125" customWidth="1"/>
    <col min="6914" max="6914" width="17" customWidth="1"/>
    <col min="6915" max="6915" width="25.453125" customWidth="1"/>
    <col min="6916" max="6916" width="22.26953125" customWidth="1"/>
    <col min="6917" max="6917" width="22.7265625" customWidth="1"/>
    <col min="6918" max="6918" width="24" customWidth="1"/>
    <col min="6919" max="6919" width="14.26953125" customWidth="1"/>
    <col min="7167" max="7167" width="20" customWidth="1"/>
    <col min="7168" max="7168" width="28.7265625" customWidth="1"/>
    <col min="7169" max="7169" width="14.26953125" customWidth="1"/>
    <col min="7170" max="7170" width="17" customWidth="1"/>
    <col min="7171" max="7171" width="25.453125" customWidth="1"/>
    <col min="7172" max="7172" width="22.26953125" customWidth="1"/>
    <col min="7173" max="7173" width="22.7265625" customWidth="1"/>
    <col min="7174" max="7174" width="24" customWidth="1"/>
    <col min="7175" max="7175" width="14.26953125" customWidth="1"/>
    <col min="7423" max="7423" width="20" customWidth="1"/>
    <col min="7424" max="7424" width="28.7265625" customWidth="1"/>
    <col min="7425" max="7425" width="14.26953125" customWidth="1"/>
    <col min="7426" max="7426" width="17" customWidth="1"/>
    <col min="7427" max="7427" width="25.453125" customWidth="1"/>
    <col min="7428" max="7428" width="22.26953125" customWidth="1"/>
    <col min="7429" max="7429" width="22.7265625" customWidth="1"/>
    <col min="7430" max="7430" width="24" customWidth="1"/>
    <col min="7431" max="7431" width="14.26953125" customWidth="1"/>
    <col min="7679" max="7679" width="20" customWidth="1"/>
    <col min="7680" max="7680" width="28.7265625" customWidth="1"/>
    <col min="7681" max="7681" width="14.26953125" customWidth="1"/>
    <col min="7682" max="7682" width="17" customWidth="1"/>
    <col min="7683" max="7683" width="25.453125" customWidth="1"/>
    <col min="7684" max="7684" width="22.26953125" customWidth="1"/>
    <col min="7685" max="7685" width="22.7265625" customWidth="1"/>
    <col min="7686" max="7686" width="24" customWidth="1"/>
    <col min="7687" max="7687" width="14.26953125" customWidth="1"/>
    <col min="7935" max="7935" width="20" customWidth="1"/>
    <col min="7936" max="7936" width="28.7265625" customWidth="1"/>
    <col min="7937" max="7937" width="14.26953125" customWidth="1"/>
    <col min="7938" max="7938" width="17" customWidth="1"/>
    <col min="7939" max="7939" width="25.453125" customWidth="1"/>
    <col min="7940" max="7940" width="22.26953125" customWidth="1"/>
    <col min="7941" max="7941" width="22.7265625" customWidth="1"/>
    <col min="7942" max="7942" width="24" customWidth="1"/>
    <col min="7943" max="7943" width="14.26953125" customWidth="1"/>
    <col min="8191" max="8191" width="20" customWidth="1"/>
    <col min="8192" max="8192" width="28.7265625" customWidth="1"/>
    <col min="8193" max="8193" width="14.26953125" customWidth="1"/>
    <col min="8194" max="8194" width="17" customWidth="1"/>
    <col min="8195" max="8195" width="25.453125" customWidth="1"/>
    <col min="8196" max="8196" width="22.26953125" customWidth="1"/>
    <col min="8197" max="8197" width="22.7265625" customWidth="1"/>
    <col min="8198" max="8198" width="24" customWidth="1"/>
    <col min="8199" max="8199" width="14.26953125" customWidth="1"/>
    <col min="8447" max="8447" width="20" customWidth="1"/>
    <col min="8448" max="8448" width="28.7265625" customWidth="1"/>
    <col min="8449" max="8449" width="14.26953125" customWidth="1"/>
    <col min="8450" max="8450" width="17" customWidth="1"/>
    <col min="8451" max="8451" width="25.453125" customWidth="1"/>
    <col min="8452" max="8452" width="22.26953125" customWidth="1"/>
    <col min="8453" max="8453" width="22.7265625" customWidth="1"/>
    <col min="8454" max="8454" width="24" customWidth="1"/>
    <col min="8455" max="8455" width="14.26953125" customWidth="1"/>
    <col min="8703" max="8703" width="20" customWidth="1"/>
    <col min="8704" max="8704" width="28.7265625" customWidth="1"/>
    <col min="8705" max="8705" width="14.26953125" customWidth="1"/>
    <col min="8706" max="8706" width="17" customWidth="1"/>
    <col min="8707" max="8707" width="25.453125" customWidth="1"/>
    <col min="8708" max="8708" width="22.26953125" customWidth="1"/>
    <col min="8709" max="8709" width="22.7265625" customWidth="1"/>
    <col min="8710" max="8710" width="24" customWidth="1"/>
    <col min="8711" max="8711" width="14.26953125" customWidth="1"/>
    <col min="8959" max="8959" width="20" customWidth="1"/>
    <col min="8960" max="8960" width="28.7265625" customWidth="1"/>
    <col min="8961" max="8961" width="14.26953125" customWidth="1"/>
    <col min="8962" max="8962" width="17" customWidth="1"/>
    <col min="8963" max="8963" width="25.453125" customWidth="1"/>
    <col min="8964" max="8964" width="22.26953125" customWidth="1"/>
    <col min="8965" max="8965" width="22.7265625" customWidth="1"/>
    <col min="8966" max="8966" width="24" customWidth="1"/>
    <col min="8967" max="8967" width="14.26953125" customWidth="1"/>
    <col min="9215" max="9215" width="20" customWidth="1"/>
    <col min="9216" max="9216" width="28.7265625" customWidth="1"/>
    <col min="9217" max="9217" width="14.26953125" customWidth="1"/>
    <col min="9218" max="9218" width="17" customWidth="1"/>
    <col min="9219" max="9219" width="25.453125" customWidth="1"/>
    <col min="9220" max="9220" width="22.26953125" customWidth="1"/>
    <col min="9221" max="9221" width="22.7265625" customWidth="1"/>
    <col min="9222" max="9222" width="24" customWidth="1"/>
    <col min="9223" max="9223" width="14.26953125" customWidth="1"/>
    <col min="9471" max="9471" width="20" customWidth="1"/>
    <col min="9472" max="9472" width="28.7265625" customWidth="1"/>
    <col min="9473" max="9473" width="14.26953125" customWidth="1"/>
    <col min="9474" max="9474" width="17" customWidth="1"/>
    <col min="9475" max="9475" width="25.453125" customWidth="1"/>
    <col min="9476" max="9476" width="22.26953125" customWidth="1"/>
    <col min="9477" max="9477" width="22.7265625" customWidth="1"/>
    <col min="9478" max="9478" width="24" customWidth="1"/>
    <col min="9479" max="9479" width="14.26953125" customWidth="1"/>
    <col min="9727" max="9727" width="20" customWidth="1"/>
    <col min="9728" max="9728" width="28.7265625" customWidth="1"/>
    <col min="9729" max="9729" width="14.26953125" customWidth="1"/>
    <col min="9730" max="9730" width="17" customWidth="1"/>
    <col min="9731" max="9731" width="25.453125" customWidth="1"/>
    <col min="9732" max="9732" width="22.26953125" customWidth="1"/>
    <col min="9733" max="9733" width="22.7265625" customWidth="1"/>
    <col min="9734" max="9734" width="24" customWidth="1"/>
    <col min="9735" max="9735" width="14.26953125" customWidth="1"/>
    <col min="9983" max="9983" width="20" customWidth="1"/>
    <col min="9984" max="9984" width="28.7265625" customWidth="1"/>
    <col min="9985" max="9985" width="14.26953125" customWidth="1"/>
    <col min="9986" max="9986" width="17" customWidth="1"/>
    <col min="9987" max="9987" width="25.453125" customWidth="1"/>
    <col min="9988" max="9988" width="22.26953125" customWidth="1"/>
    <col min="9989" max="9989" width="22.7265625" customWidth="1"/>
    <col min="9990" max="9990" width="24" customWidth="1"/>
    <col min="9991" max="9991" width="14.26953125" customWidth="1"/>
    <col min="10239" max="10239" width="20" customWidth="1"/>
    <col min="10240" max="10240" width="28.7265625" customWidth="1"/>
    <col min="10241" max="10241" width="14.26953125" customWidth="1"/>
    <col min="10242" max="10242" width="17" customWidth="1"/>
    <col min="10243" max="10243" width="25.453125" customWidth="1"/>
    <col min="10244" max="10244" width="22.26953125" customWidth="1"/>
    <col min="10245" max="10245" width="22.7265625" customWidth="1"/>
    <col min="10246" max="10246" width="24" customWidth="1"/>
    <col min="10247" max="10247" width="14.26953125" customWidth="1"/>
    <col min="10495" max="10495" width="20" customWidth="1"/>
    <col min="10496" max="10496" width="28.7265625" customWidth="1"/>
    <col min="10497" max="10497" width="14.26953125" customWidth="1"/>
    <col min="10498" max="10498" width="17" customWidth="1"/>
    <col min="10499" max="10499" width="25.453125" customWidth="1"/>
    <col min="10500" max="10500" width="22.26953125" customWidth="1"/>
    <col min="10501" max="10501" width="22.7265625" customWidth="1"/>
    <col min="10502" max="10502" width="24" customWidth="1"/>
    <col min="10503" max="10503" width="14.26953125" customWidth="1"/>
    <col min="10751" max="10751" width="20" customWidth="1"/>
    <col min="10752" max="10752" width="28.7265625" customWidth="1"/>
    <col min="10753" max="10753" width="14.26953125" customWidth="1"/>
    <col min="10754" max="10754" width="17" customWidth="1"/>
    <col min="10755" max="10755" width="25.453125" customWidth="1"/>
    <col min="10756" max="10756" width="22.26953125" customWidth="1"/>
    <col min="10757" max="10757" width="22.7265625" customWidth="1"/>
    <col min="10758" max="10758" width="24" customWidth="1"/>
    <col min="10759" max="10759" width="14.26953125" customWidth="1"/>
    <col min="11007" max="11007" width="20" customWidth="1"/>
    <col min="11008" max="11008" width="28.7265625" customWidth="1"/>
    <col min="11009" max="11009" width="14.26953125" customWidth="1"/>
    <col min="11010" max="11010" width="17" customWidth="1"/>
    <col min="11011" max="11011" width="25.453125" customWidth="1"/>
    <col min="11012" max="11012" width="22.26953125" customWidth="1"/>
    <col min="11013" max="11013" width="22.7265625" customWidth="1"/>
    <col min="11014" max="11014" width="24" customWidth="1"/>
    <col min="11015" max="11015" width="14.26953125" customWidth="1"/>
    <col min="11263" max="11263" width="20" customWidth="1"/>
    <col min="11264" max="11264" width="28.7265625" customWidth="1"/>
    <col min="11265" max="11265" width="14.26953125" customWidth="1"/>
    <col min="11266" max="11266" width="17" customWidth="1"/>
    <col min="11267" max="11267" width="25.453125" customWidth="1"/>
    <col min="11268" max="11268" width="22.26953125" customWidth="1"/>
    <col min="11269" max="11269" width="22.7265625" customWidth="1"/>
    <col min="11270" max="11270" width="24" customWidth="1"/>
    <col min="11271" max="11271" width="14.26953125" customWidth="1"/>
    <col min="11519" max="11519" width="20" customWidth="1"/>
    <col min="11520" max="11520" width="28.7265625" customWidth="1"/>
    <col min="11521" max="11521" width="14.26953125" customWidth="1"/>
    <col min="11522" max="11522" width="17" customWidth="1"/>
    <col min="11523" max="11523" width="25.453125" customWidth="1"/>
    <col min="11524" max="11524" width="22.26953125" customWidth="1"/>
    <col min="11525" max="11525" width="22.7265625" customWidth="1"/>
    <col min="11526" max="11526" width="24" customWidth="1"/>
    <col min="11527" max="11527" width="14.26953125" customWidth="1"/>
    <col min="11775" max="11775" width="20" customWidth="1"/>
    <col min="11776" max="11776" width="28.7265625" customWidth="1"/>
    <col min="11777" max="11777" width="14.26953125" customWidth="1"/>
    <col min="11778" max="11778" width="17" customWidth="1"/>
    <col min="11779" max="11779" width="25.453125" customWidth="1"/>
    <col min="11780" max="11780" width="22.26953125" customWidth="1"/>
    <col min="11781" max="11781" width="22.7265625" customWidth="1"/>
    <col min="11782" max="11782" width="24" customWidth="1"/>
    <col min="11783" max="11783" width="14.26953125" customWidth="1"/>
    <col min="12031" max="12031" width="20" customWidth="1"/>
    <col min="12032" max="12032" width="28.7265625" customWidth="1"/>
    <col min="12033" max="12033" width="14.26953125" customWidth="1"/>
    <col min="12034" max="12034" width="17" customWidth="1"/>
    <col min="12035" max="12035" width="25.453125" customWidth="1"/>
    <col min="12036" max="12036" width="22.26953125" customWidth="1"/>
    <col min="12037" max="12037" width="22.7265625" customWidth="1"/>
    <col min="12038" max="12038" width="24" customWidth="1"/>
    <col min="12039" max="12039" width="14.26953125" customWidth="1"/>
    <col min="12287" max="12287" width="20" customWidth="1"/>
    <col min="12288" max="12288" width="28.7265625" customWidth="1"/>
    <col min="12289" max="12289" width="14.26953125" customWidth="1"/>
    <col min="12290" max="12290" width="17" customWidth="1"/>
    <col min="12291" max="12291" width="25.453125" customWidth="1"/>
    <col min="12292" max="12292" width="22.26953125" customWidth="1"/>
    <col min="12293" max="12293" width="22.7265625" customWidth="1"/>
    <col min="12294" max="12294" width="24" customWidth="1"/>
    <col min="12295" max="12295" width="14.26953125" customWidth="1"/>
    <col min="12543" max="12543" width="20" customWidth="1"/>
    <col min="12544" max="12544" width="28.7265625" customWidth="1"/>
    <col min="12545" max="12545" width="14.26953125" customWidth="1"/>
    <col min="12546" max="12546" width="17" customWidth="1"/>
    <col min="12547" max="12547" width="25.453125" customWidth="1"/>
    <col min="12548" max="12548" width="22.26953125" customWidth="1"/>
    <col min="12549" max="12549" width="22.7265625" customWidth="1"/>
    <col min="12550" max="12550" width="24" customWidth="1"/>
    <col min="12551" max="12551" width="14.26953125" customWidth="1"/>
    <col min="12799" max="12799" width="20" customWidth="1"/>
    <col min="12800" max="12800" width="28.7265625" customWidth="1"/>
    <col min="12801" max="12801" width="14.26953125" customWidth="1"/>
    <col min="12802" max="12802" width="17" customWidth="1"/>
    <col min="12803" max="12803" width="25.453125" customWidth="1"/>
    <col min="12804" max="12804" width="22.26953125" customWidth="1"/>
    <col min="12805" max="12805" width="22.7265625" customWidth="1"/>
    <col min="12806" max="12806" width="24" customWidth="1"/>
    <col min="12807" max="12807" width="14.26953125" customWidth="1"/>
    <col min="13055" max="13055" width="20" customWidth="1"/>
    <col min="13056" max="13056" width="28.7265625" customWidth="1"/>
    <col min="13057" max="13057" width="14.26953125" customWidth="1"/>
    <col min="13058" max="13058" width="17" customWidth="1"/>
    <col min="13059" max="13059" width="25.453125" customWidth="1"/>
    <col min="13060" max="13060" width="22.26953125" customWidth="1"/>
    <col min="13061" max="13061" width="22.7265625" customWidth="1"/>
    <col min="13062" max="13062" width="24" customWidth="1"/>
    <col min="13063" max="13063" width="14.26953125" customWidth="1"/>
    <col min="13311" max="13311" width="20" customWidth="1"/>
    <col min="13312" max="13312" width="28.7265625" customWidth="1"/>
    <col min="13313" max="13313" width="14.26953125" customWidth="1"/>
    <col min="13314" max="13314" width="17" customWidth="1"/>
    <col min="13315" max="13315" width="25.453125" customWidth="1"/>
    <col min="13316" max="13316" width="22.26953125" customWidth="1"/>
    <col min="13317" max="13317" width="22.7265625" customWidth="1"/>
    <col min="13318" max="13318" width="24" customWidth="1"/>
    <col min="13319" max="13319" width="14.26953125" customWidth="1"/>
    <col min="13567" max="13567" width="20" customWidth="1"/>
    <col min="13568" max="13568" width="28.7265625" customWidth="1"/>
    <col min="13569" max="13569" width="14.26953125" customWidth="1"/>
    <col min="13570" max="13570" width="17" customWidth="1"/>
    <col min="13571" max="13571" width="25.453125" customWidth="1"/>
    <col min="13572" max="13572" width="22.26953125" customWidth="1"/>
    <col min="13573" max="13573" width="22.7265625" customWidth="1"/>
    <col min="13574" max="13574" width="24" customWidth="1"/>
    <col min="13575" max="13575" width="14.26953125" customWidth="1"/>
    <col min="13823" max="13823" width="20" customWidth="1"/>
    <col min="13824" max="13824" width="28.7265625" customWidth="1"/>
    <col min="13825" max="13825" width="14.26953125" customWidth="1"/>
    <col min="13826" max="13826" width="17" customWidth="1"/>
    <col min="13827" max="13827" width="25.453125" customWidth="1"/>
    <col min="13828" max="13828" width="22.26953125" customWidth="1"/>
    <col min="13829" max="13829" width="22.7265625" customWidth="1"/>
    <col min="13830" max="13830" width="24" customWidth="1"/>
    <col min="13831" max="13831" width="14.26953125" customWidth="1"/>
    <col min="14079" max="14079" width="20" customWidth="1"/>
    <col min="14080" max="14080" width="28.7265625" customWidth="1"/>
    <col min="14081" max="14081" width="14.26953125" customWidth="1"/>
    <col min="14082" max="14082" width="17" customWidth="1"/>
    <col min="14083" max="14083" width="25.453125" customWidth="1"/>
    <col min="14084" max="14084" width="22.26953125" customWidth="1"/>
    <col min="14085" max="14085" width="22.7265625" customWidth="1"/>
    <col min="14086" max="14086" width="24" customWidth="1"/>
    <col min="14087" max="14087" width="14.26953125" customWidth="1"/>
    <col min="14335" max="14335" width="20" customWidth="1"/>
    <col min="14336" max="14336" width="28.7265625" customWidth="1"/>
    <col min="14337" max="14337" width="14.26953125" customWidth="1"/>
    <col min="14338" max="14338" width="17" customWidth="1"/>
    <col min="14339" max="14339" width="25.453125" customWidth="1"/>
    <col min="14340" max="14340" width="22.26953125" customWidth="1"/>
    <col min="14341" max="14341" width="22.7265625" customWidth="1"/>
    <col min="14342" max="14342" width="24" customWidth="1"/>
    <col min="14343" max="14343" width="14.26953125" customWidth="1"/>
    <col min="14591" max="14591" width="20" customWidth="1"/>
    <col min="14592" max="14592" width="28.7265625" customWidth="1"/>
    <col min="14593" max="14593" width="14.26953125" customWidth="1"/>
    <col min="14594" max="14594" width="17" customWidth="1"/>
    <col min="14595" max="14595" width="25.453125" customWidth="1"/>
    <col min="14596" max="14596" width="22.26953125" customWidth="1"/>
    <col min="14597" max="14597" width="22.7265625" customWidth="1"/>
    <col min="14598" max="14598" width="24" customWidth="1"/>
    <col min="14599" max="14599" width="14.26953125" customWidth="1"/>
    <col min="14847" max="14847" width="20" customWidth="1"/>
    <col min="14848" max="14848" width="28.7265625" customWidth="1"/>
    <col min="14849" max="14849" width="14.26953125" customWidth="1"/>
    <col min="14850" max="14850" width="17" customWidth="1"/>
    <col min="14851" max="14851" width="25.453125" customWidth="1"/>
    <col min="14852" max="14852" width="22.26953125" customWidth="1"/>
    <col min="14853" max="14853" width="22.7265625" customWidth="1"/>
    <col min="14854" max="14854" width="24" customWidth="1"/>
    <col min="14855" max="14855" width="14.26953125" customWidth="1"/>
    <col min="15103" max="15103" width="20" customWidth="1"/>
    <col min="15104" max="15104" width="28.7265625" customWidth="1"/>
    <col min="15105" max="15105" width="14.26953125" customWidth="1"/>
    <col min="15106" max="15106" width="17" customWidth="1"/>
    <col min="15107" max="15107" width="25.453125" customWidth="1"/>
    <col min="15108" max="15108" width="22.26953125" customWidth="1"/>
    <col min="15109" max="15109" width="22.7265625" customWidth="1"/>
    <col min="15110" max="15110" width="24" customWidth="1"/>
    <col min="15111" max="15111" width="14.26953125" customWidth="1"/>
    <col min="15359" max="15359" width="20" customWidth="1"/>
    <col min="15360" max="15360" width="28.7265625" customWidth="1"/>
    <col min="15361" max="15361" width="14.26953125" customWidth="1"/>
    <col min="15362" max="15362" width="17" customWidth="1"/>
    <col min="15363" max="15363" width="25.453125" customWidth="1"/>
    <col min="15364" max="15364" width="22.26953125" customWidth="1"/>
    <col min="15365" max="15365" width="22.7265625" customWidth="1"/>
    <col min="15366" max="15366" width="24" customWidth="1"/>
    <col min="15367" max="15367" width="14.26953125" customWidth="1"/>
    <col min="15615" max="15615" width="20" customWidth="1"/>
    <col min="15616" max="15616" width="28.7265625" customWidth="1"/>
    <col min="15617" max="15617" width="14.26953125" customWidth="1"/>
    <col min="15618" max="15618" width="17" customWidth="1"/>
    <col min="15619" max="15619" width="25.453125" customWidth="1"/>
    <col min="15620" max="15620" width="22.26953125" customWidth="1"/>
    <col min="15621" max="15621" width="22.7265625" customWidth="1"/>
    <col min="15622" max="15622" width="24" customWidth="1"/>
    <col min="15623" max="15623" width="14.26953125" customWidth="1"/>
    <col min="15871" max="15871" width="20" customWidth="1"/>
    <col min="15872" max="15872" width="28.7265625" customWidth="1"/>
    <col min="15873" max="15873" width="14.26953125" customWidth="1"/>
    <col min="15874" max="15874" width="17" customWidth="1"/>
    <col min="15875" max="15875" width="25.453125" customWidth="1"/>
    <col min="15876" max="15876" width="22.26953125" customWidth="1"/>
    <col min="15877" max="15877" width="22.7265625" customWidth="1"/>
    <col min="15878" max="15878" width="24" customWidth="1"/>
    <col min="15879" max="15879" width="14.26953125" customWidth="1"/>
    <col min="16127" max="16127" width="20" customWidth="1"/>
    <col min="16128" max="16128" width="28.7265625" customWidth="1"/>
    <col min="16129" max="16129" width="14.26953125" customWidth="1"/>
    <col min="16130" max="16130" width="17" customWidth="1"/>
    <col min="16131" max="16131" width="25.453125" customWidth="1"/>
    <col min="16132" max="16132" width="22.26953125" customWidth="1"/>
    <col min="16133" max="16133" width="22.7265625" customWidth="1"/>
    <col min="16134" max="16134" width="24" customWidth="1"/>
    <col min="16135" max="16135" width="14.26953125" customWidth="1"/>
  </cols>
  <sheetData>
    <row r="1" spans="1:9" ht="20">
      <c r="A1" s="28" t="s">
        <v>349</v>
      </c>
      <c r="B1" s="29"/>
      <c r="C1" s="29"/>
      <c r="D1" s="29"/>
      <c r="E1" s="30"/>
      <c r="F1" s="30"/>
      <c r="G1" s="30"/>
    </row>
    <row r="2" spans="1:9" ht="17.5">
      <c r="A2" s="31" t="s">
        <v>350</v>
      </c>
    </row>
    <row r="3" spans="1:9" ht="15.5">
      <c r="A3" s="256" t="s">
        <v>32</v>
      </c>
    </row>
    <row r="4" spans="1:9">
      <c r="A4" s="34"/>
    </row>
    <row r="5" spans="1:9" ht="45" customHeight="1">
      <c r="A5" s="35" t="s">
        <v>13</v>
      </c>
      <c r="B5" s="68" t="s">
        <v>14</v>
      </c>
      <c r="C5" s="68" t="s">
        <v>15</v>
      </c>
      <c r="D5" s="69" t="s">
        <v>351</v>
      </c>
      <c r="E5" s="70" t="s">
        <v>352</v>
      </c>
      <c r="F5" s="70" t="s">
        <v>18</v>
      </c>
      <c r="G5" s="70" t="s">
        <v>19</v>
      </c>
      <c r="H5" s="70" t="s">
        <v>35</v>
      </c>
      <c r="I5" s="71" t="s">
        <v>98</v>
      </c>
    </row>
    <row r="6" spans="1:9">
      <c r="A6" s="154" t="s">
        <v>353</v>
      </c>
      <c r="B6" s="135"/>
      <c r="C6" s="155"/>
      <c r="D6" s="155"/>
      <c r="E6" s="135"/>
      <c r="F6" s="135"/>
      <c r="G6" s="156"/>
      <c r="H6" s="142"/>
      <c r="I6" s="161"/>
    </row>
    <row r="7" spans="1:9" outlineLevel="1">
      <c r="A7" s="72"/>
      <c r="B7" s="157" t="s">
        <v>354</v>
      </c>
      <c r="C7" s="158"/>
      <c r="D7" s="158"/>
      <c r="E7" s="157"/>
      <c r="F7" s="157"/>
      <c r="G7" s="159"/>
      <c r="H7" s="160"/>
      <c r="I7" s="162"/>
    </row>
    <row r="8" spans="1:9" outlineLevel="1">
      <c r="A8" s="72"/>
      <c r="B8" s="52" t="s">
        <v>355</v>
      </c>
      <c r="C8" s="39" t="s">
        <v>76</v>
      </c>
      <c r="D8" s="39" t="s">
        <v>77</v>
      </c>
      <c r="E8" s="52"/>
      <c r="F8" s="40"/>
      <c r="G8" s="40" t="s">
        <v>45</v>
      </c>
      <c r="H8" s="38"/>
      <c r="I8" s="39"/>
    </row>
    <row r="9" spans="1:9" outlineLevel="1">
      <c r="A9" s="72"/>
      <c r="B9" s="52" t="s">
        <v>356</v>
      </c>
      <c r="C9" s="39" t="s">
        <v>76</v>
      </c>
      <c r="D9" s="39" t="s">
        <v>77</v>
      </c>
      <c r="E9" s="52"/>
      <c r="F9" s="40"/>
      <c r="G9" s="40" t="s">
        <v>45</v>
      </c>
      <c r="H9" s="38"/>
      <c r="I9" s="39"/>
    </row>
    <row r="10" spans="1:9" outlineLevel="1">
      <c r="A10" s="72"/>
      <c r="B10" s="52" t="s">
        <v>126</v>
      </c>
      <c r="C10" s="39" t="s">
        <v>76</v>
      </c>
      <c r="D10" s="39" t="s">
        <v>77</v>
      </c>
      <c r="E10" s="52"/>
      <c r="F10" s="40"/>
      <c r="G10" s="40" t="s">
        <v>45</v>
      </c>
      <c r="H10" s="38"/>
      <c r="I10" s="39"/>
    </row>
    <row r="11" spans="1:9" outlineLevel="1">
      <c r="A11" s="72"/>
      <c r="B11" s="157" t="s">
        <v>357</v>
      </c>
      <c r="C11" s="158"/>
      <c r="D11" s="158"/>
      <c r="E11" s="157"/>
      <c r="F11" s="157"/>
      <c r="G11" s="159"/>
      <c r="H11" s="160"/>
      <c r="I11" s="162"/>
    </row>
    <row r="12" spans="1:9" outlineLevel="1">
      <c r="A12" s="72"/>
      <c r="B12" s="52" t="s">
        <v>358</v>
      </c>
      <c r="C12" s="39" t="s">
        <v>76</v>
      </c>
      <c r="D12" s="39" t="s">
        <v>77</v>
      </c>
      <c r="E12" s="52"/>
      <c r="F12" s="40"/>
      <c r="G12" s="40" t="s">
        <v>45</v>
      </c>
      <c r="H12" s="38"/>
      <c r="I12" s="39"/>
    </row>
    <row r="13" spans="1:9" outlineLevel="1">
      <c r="A13" s="72"/>
      <c r="B13" s="52" t="s">
        <v>356</v>
      </c>
      <c r="C13" s="39" t="s">
        <v>76</v>
      </c>
      <c r="D13" s="39" t="s">
        <v>77</v>
      </c>
      <c r="E13" s="52"/>
      <c r="F13" s="40"/>
      <c r="G13" s="40" t="s">
        <v>45</v>
      </c>
      <c r="H13" s="38"/>
      <c r="I13" s="39"/>
    </row>
    <row r="14" spans="1:9" outlineLevel="1">
      <c r="A14" s="72"/>
      <c r="B14" s="52" t="s">
        <v>126</v>
      </c>
      <c r="C14" s="39" t="s">
        <v>76</v>
      </c>
      <c r="D14" s="39" t="s">
        <v>77</v>
      </c>
      <c r="E14" s="52"/>
      <c r="F14" s="40"/>
      <c r="G14" s="40" t="s">
        <v>45</v>
      </c>
      <c r="H14" s="38"/>
      <c r="I14" s="39"/>
    </row>
    <row r="15" spans="1:9" outlineLevel="1">
      <c r="A15" s="72"/>
      <c r="B15" s="52"/>
      <c r="C15" s="52"/>
      <c r="D15" s="52"/>
      <c r="E15" s="52"/>
      <c r="F15" s="52"/>
      <c r="G15" s="52"/>
      <c r="H15" s="52"/>
      <c r="I15" s="52"/>
    </row>
    <row r="16" spans="1:9" outlineLevel="1">
      <c r="A16" s="72"/>
      <c r="B16" s="157" t="s">
        <v>359</v>
      </c>
      <c r="C16" s="158"/>
      <c r="D16" s="158"/>
      <c r="E16" s="157"/>
      <c r="F16" s="157"/>
      <c r="G16" s="159"/>
      <c r="H16" s="160"/>
      <c r="I16" s="162"/>
    </row>
    <row r="17" spans="1:9" outlineLevel="1">
      <c r="A17" s="72"/>
      <c r="B17" s="52" t="s">
        <v>358</v>
      </c>
      <c r="C17" s="39" t="s">
        <v>76</v>
      </c>
      <c r="D17" s="39" t="s">
        <v>77</v>
      </c>
      <c r="E17" s="52"/>
      <c r="F17" s="40"/>
      <c r="G17" s="40" t="s">
        <v>45</v>
      </c>
      <c r="H17" s="38"/>
      <c r="I17" s="39"/>
    </row>
    <row r="18" spans="1:9" outlineLevel="1">
      <c r="A18" s="72"/>
      <c r="B18" s="52" t="s">
        <v>356</v>
      </c>
      <c r="C18" s="39" t="s">
        <v>76</v>
      </c>
      <c r="D18" s="39" t="s">
        <v>77</v>
      </c>
      <c r="E18" s="52"/>
      <c r="F18" s="40"/>
      <c r="G18" s="40" t="s">
        <v>45</v>
      </c>
      <c r="H18" s="38"/>
      <c r="I18" s="39"/>
    </row>
    <row r="19" spans="1:9" outlineLevel="1">
      <c r="A19" s="72"/>
      <c r="B19" s="52" t="s">
        <v>126</v>
      </c>
      <c r="C19" s="39" t="s">
        <v>76</v>
      </c>
      <c r="D19" s="39" t="s">
        <v>77</v>
      </c>
      <c r="E19" s="52"/>
      <c r="F19" s="40"/>
      <c r="G19" s="40" t="s">
        <v>45</v>
      </c>
      <c r="H19" s="38"/>
      <c r="I19" s="39"/>
    </row>
    <row r="20" spans="1:9" outlineLevel="1">
      <c r="A20" s="72"/>
      <c r="B20" s="52"/>
      <c r="C20" s="52"/>
      <c r="D20" s="52"/>
      <c r="E20" s="52"/>
      <c r="F20" s="52"/>
      <c r="G20" s="52"/>
      <c r="H20" s="52"/>
      <c r="I20" s="52"/>
    </row>
    <row r="21" spans="1:9">
      <c r="A21" s="72"/>
      <c r="B21" s="157" t="s">
        <v>360</v>
      </c>
      <c r="C21" s="158"/>
      <c r="D21" s="158"/>
      <c r="E21" s="157"/>
      <c r="F21" s="157"/>
      <c r="G21" s="159"/>
      <c r="H21" s="160"/>
      <c r="I21" s="162"/>
    </row>
    <row r="22" spans="1:9">
      <c r="A22" s="72"/>
      <c r="B22" s="52" t="s">
        <v>358</v>
      </c>
      <c r="C22" s="39" t="s">
        <v>76</v>
      </c>
      <c r="D22" s="39" t="s">
        <v>77</v>
      </c>
      <c r="E22" s="52"/>
      <c r="F22" s="40"/>
      <c r="G22" s="40" t="s">
        <v>45</v>
      </c>
      <c r="H22" s="38"/>
      <c r="I22" s="39"/>
    </row>
    <row r="23" spans="1:9">
      <c r="A23" s="72"/>
      <c r="B23" s="52" t="s">
        <v>126</v>
      </c>
      <c r="C23" s="39" t="s">
        <v>76</v>
      </c>
      <c r="D23" s="39" t="s">
        <v>77</v>
      </c>
      <c r="E23" s="52"/>
      <c r="F23" s="40"/>
      <c r="G23" s="40" t="s">
        <v>45</v>
      </c>
      <c r="H23" s="38"/>
      <c r="I23" s="39"/>
    </row>
    <row r="24" spans="1:9">
      <c r="A24" s="72"/>
      <c r="B24" s="52"/>
      <c r="C24" s="52"/>
      <c r="D24" s="52"/>
      <c r="E24" s="52"/>
      <c r="F24" s="52"/>
      <c r="G24" s="52"/>
      <c r="H24" s="52"/>
      <c r="I24" s="52"/>
    </row>
    <row r="25" spans="1:9" outlineLevel="1">
      <c r="A25" s="72"/>
      <c r="B25" s="157" t="s">
        <v>361</v>
      </c>
      <c r="C25" s="158"/>
      <c r="D25" s="158"/>
      <c r="E25" s="157"/>
      <c r="F25" s="157"/>
      <c r="G25" s="159"/>
      <c r="H25" s="160"/>
      <c r="I25" s="162"/>
    </row>
    <row r="26" spans="1:9" ht="12.75" customHeight="1" outlineLevel="1">
      <c r="A26" s="72"/>
      <c r="B26" s="52" t="s">
        <v>362</v>
      </c>
      <c r="C26" s="39" t="s">
        <v>76</v>
      </c>
      <c r="D26" s="39" t="s">
        <v>77</v>
      </c>
      <c r="E26" s="173"/>
      <c r="F26" s="40"/>
      <c r="G26" s="40" t="s">
        <v>45</v>
      </c>
      <c r="H26" s="38"/>
      <c r="I26" s="94"/>
    </row>
    <row r="27" spans="1:9" ht="13.5" customHeight="1" outlineLevel="1">
      <c r="A27" s="72"/>
      <c r="B27" s="52" t="s">
        <v>363</v>
      </c>
      <c r="C27" s="39" t="s">
        <v>76</v>
      </c>
      <c r="D27" s="39" t="s">
        <v>77</v>
      </c>
      <c r="E27" s="173"/>
      <c r="F27" s="40"/>
      <c r="G27" s="40" t="s">
        <v>45</v>
      </c>
      <c r="H27" s="38"/>
      <c r="I27" s="94"/>
    </row>
    <row r="28" spans="1:9" ht="17.5" outlineLevel="1">
      <c r="A28" s="72"/>
      <c r="B28" s="52" t="s">
        <v>364</v>
      </c>
      <c r="C28" s="39" t="s">
        <v>76</v>
      </c>
      <c r="D28" s="39" t="s">
        <v>77</v>
      </c>
      <c r="E28" s="173"/>
      <c r="F28" s="40"/>
      <c r="G28" s="40" t="s">
        <v>334</v>
      </c>
      <c r="H28" s="38"/>
      <c r="I28" s="94"/>
    </row>
    <row r="29" spans="1:9" ht="17.5" outlineLevel="1">
      <c r="A29" s="72"/>
      <c r="B29" s="52" t="s">
        <v>365</v>
      </c>
      <c r="C29" s="39" t="s">
        <v>76</v>
      </c>
      <c r="D29" s="39" t="s">
        <v>77</v>
      </c>
      <c r="E29" s="173"/>
      <c r="F29" s="40"/>
      <c r="G29" s="40" t="s">
        <v>366</v>
      </c>
      <c r="H29" s="38"/>
      <c r="I29" s="94"/>
    </row>
    <row r="30" spans="1:9" ht="50" outlineLevel="1">
      <c r="A30" s="72"/>
      <c r="B30" s="52" t="s">
        <v>367</v>
      </c>
      <c r="C30" s="39" t="s">
        <v>76</v>
      </c>
      <c r="D30" s="39" t="s">
        <v>77</v>
      </c>
      <c r="E30" s="173" t="s">
        <v>368</v>
      </c>
      <c r="F30" s="40"/>
      <c r="G30" s="40" t="s">
        <v>334</v>
      </c>
      <c r="H30" s="38"/>
      <c r="I30" s="94"/>
    </row>
    <row r="31" spans="1:9" ht="13.5" customHeight="1" outlineLevel="1">
      <c r="A31" s="72"/>
      <c r="B31" s="52" t="s">
        <v>369</v>
      </c>
      <c r="C31" s="39" t="s">
        <v>76</v>
      </c>
      <c r="D31" s="39" t="s">
        <v>77</v>
      </c>
      <c r="E31" s="173" t="s">
        <v>71</v>
      </c>
      <c r="F31" s="40"/>
      <c r="G31" s="40" t="s">
        <v>45</v>
      </c>
      <c r="H31" s="38"/>
      <c r="I31" s="94"/>
    </row>
    <row r="32" spans="1:9" ht="37.5" outlineLevel="1">
      <c r="A32" s="72"/>
      <c r="B32" s="52" t="s">
        <v>370</v>
      </c>
      <c r="C32" s="39" t="s">
        <v>76</v>
      </c>
      <c r="D32" s="39" t="s">
        <v>77</v>
      </c>
      <c r="E32" s="173" t="s">
        <v>371</v>
      </c>
      <c r="F32" s="40"/>
      <c r="G32" s="40" t="s">
        <v>334</v>
      </c>
      <c r="H32" s="38"/>
      <c r="I32" s="94"/>
    </row>
    <row r="33" spans="1:9" ht="17.5" outlineLevel="1">
      <c r="A33" s="72"/>
      <c r="B33" s="52" t="s">
        <v>372</v>
      </c>
      <c r="C33" s="39" t="s">
        <v>76</v>
      </c>
      <c r="D33" s="39" t="s">
        <v>77</v>
      </c>
      <c r="E33" s="173"/>
      <c r="F33" s="40"/>
      <c r="G33" s="40" t="s">
        <v>45</v>
      </c>
      <c r="H33" s="38"/>
      <c r="I33" s="94"/>
    </row>
    <row r="34" spans="1:9" ht="25" outlineLevel="1">
      <c r="A34" s="72"/>
      <c r="B34" s="52" t="s">
        <v>373</v>
      </c>
      <c r="C34" s="39" t="s">
        <v>76</v>
      </c>
      <c r="D34" s="39" t="s">
        <v>77</v>
      </c>
      <c r="E34" s="178" t="s">
        <v>374</v>
      </c>
      <c r="F34" s="40"/>
      <c r="G34" s="40" t="s">
        <v>45</v>
      </c>
      <c r="H34" s="38"/>
      <c r="I34" s="94"/>
    </row>
    <row r="35" spans="1:9" ht="17.5" outlineLevel="1">
      <c r="A35" s="72"/>
      <c r="B35" s="52"/>
      <c r="C35" s="39"/>
      <c r="D35" s="39"/>
      <c r="E35" s="173"/>
      <c r="F35" s="40"/>
      <c r="G35" s="40"/>
      <c r="H35" s="38"/>
      <c r="I35" s="94"/>
    </row>
    <row r="36" spans="1:9" outlineLevel="1">
      <c r="A36" s="72"/>
      <c r="B36" s="157" t="s">
        <v>150</v>
      </c>
      <c r="C36" s="158"/>
      <c r="D36" s="158"/>
      <c r="E36" s="157"/>
      <c r="F36" s="157"/>
      <c r="G36" s="159"/>
      <c r="H36" s="160"/>
      <c r="I36" s="162"/>
    </row>
    <row r="37" spans="1:9" ht="17.5" outlineLevel="1">
      <c r="A37" s="72"/>
      <c r="B37" s="57" t="s">
        <v>131</v>
      </c>
      <c r="C37" s="54" t="s">
        <v>76</v>
      </c>
      <c r="D37" s="54" t="s">
        <v>77</v>
      </c>
      <c r="E37" s="40"/>
      <c r="F37" s="40"/>
      <c r="G37" s="40" t="s">
        <v>375</v>
      </c>
      <c r="H37" s="38"/>
      <c r="I37" s="94"/>
    </row>
    <row r="38" spans="1:9">
      <c r="A38" s="72"/>
      <c r="B38" s="135"/>
      <c r="C38" s="155"/>
      <c r="D38" s="155"/>
      <c r="E38" s="135"/>
      <c r="F38" s="135"/>
      <c r="G38" s="156"/>
      <c r="H38" s="142"/>
      <c r="I38" s="161"/>
    </row>
    <row r="39" spans="1:9" outlineLevel="1">
      <c r="A39" s="154" t="s">
        <v>376</v>
      </c>
      <c r="B39" s="157" t="s">
        <v>377</v>
      </c>
      <c r="C39" s="158"/>
      <c r="D39" s="158"/>
      <c r="E39" s="157"/>
      <c r="F39" s="157"/>
      <c r="G39" s="159"/>
      <c r="H39" s="160"/>
      <c r="I39" s="162"/>
    </row>
    <row r="40" spans="1:9" outlineLevel="1">
      <c r="A40" s="72"/>
      <c r="B40" s="52"/>
      <c r="C40" s="39" t="s">
        <v>76</v>
      </c>
      <c r="D40" s="39" t="s">
        <v>77</v>
      </c>
      <c r="E40" s="52"/>
      <c r="F40" s="40" t="s">
        <v>113</v>
      </c>
      <c r="G40" s="40" t="s">
        <v>378</v>
      </c>
      <c r="H40" s="38"/>
      <c r="I40" s="39"/>
    </row>
    <row r="41" spans="1:9" ht="23" outlineLevel="1">
      <c r="A41" s="72"/>
      <c r="B41" s="52"/>
      <c r="C41" s="39" t="s">
        <v>76</v>
      </c>
      <c r="D41" s="39" t="s">
        <v>77</v>
      </c>
      <c r="E41" s="56" t="s">
        <v>379</v>
      </c>
      <c r="F41" s="41"/>
      <c r="G41" s="41" t="s">
        <v>45</v>
      </c>
      <c r="H41" s="38"/>
      <c r="I41" s="38"/>
    </row>
    <row r="42" spans="1:9" outlineLevel="1">
      <c r="A42" s="72"/>
      <c r="B42" s="157" t="s">
        <v>380</v>
      </c>
      <c r="C42" s="158"/>
      <c r="D42" s="158"/>
      <c r="E42" s="157"/>
      <c r="F42" s="157"/>
      <c r="G42" s="159"/>
      <c r="H42" s="160"/>
      <c r="I42" s="162"/>
    </row>
    <row r="43" spans="1:9" outlineLevel="1">
      <c r="A43" s="72"/>
      <c r="B43" s="52"/>
      <c r="C43" s="39" t="s">
        <v>76</v>
      </c>
      <c r="D43" s="39" t="s">
        <v>77</v>
      </c>
      <c r="E43" s="52"/>
      <c r="F43" s="40" t="s">
        <v>113</v>
      </c>
      <c r="G43" s="40" t="s">
        <v>378</v>
      </c>
      <c r="H43" s="38"/>
      <c r="I43" s="39"/>
    </row>
    <row r="44" spans="1:9" outlineLevel="1">
      <c r="A44" s="72"/>
      <c r="B44" s="157" t="s">
        <v>381</v>
      </c>
      <c r="C44" s="158"/>
      <c r="D44" s="158"/>
      <c r="E44" s="157"/>
      <c r="F44" s="157"/>
      <c r="G44" s="159"/>
      <c r="H44" s="160"/>
      <c r="I44" s="162"/>
    </row>
    <row r="45" spans="1:9" outlineLevel="1">
      <c r="A45" s="72"/>
      <c r="B45" s="52"/>
      <c r="C45" s="39" t="s">
        <v>76</v>
      </c>
      <c r="D45" s="39" t="s">
        <v>77</v>
      </c>
      <c r="E45" s="52" t="s">
        <v>382</v>
      </c>
      <c r="F45" s="40" t="s">
        <v>113</v>
      </c>
      <c r="G45" s="40" t="s">
        <v>378</v>
      </c>
      <c r="H45" s="38"/>
      <c r="I45" s="39"/>
    </row>
    <row r="46" spans="1:9" outlineLevel="1">
      <c r="A46" s="72"/>
      <c r="B46" s="157" t="s">
        <v>383</v>
      </c>
      <c r="C46" s="158"/>
      <c r="D46" s="158"/>
      <c r="E46" s="157"/>
      <c r="F46" s="157"/>
      <c r="G46" s="159"/>
      <c r="H46" s="160"/>
      <c r="I46" s="162"/>
    </row>
    <row r="47" spans="1:9" outlineLevel="1">
      <c r="A47" s="72"/>
      <c r="B47" s="52"/>
      <c r="C47" s="39" t="s">
        <v>76</v>
      </c>
      <c r="D47" s="39" t="s">
        <v>77</v>
      </c>
      <c r="E47" s="52" t="s">
        <v>384</v>
      </c>
      <c r="F47" s="40" t="s">
        <v>385</v>
      </c>
      <c r="G47" s="40" t="s">
        <v>386</v>
      </c>
      <c r="H47" s="38"/>
      <c r="I47" s="39"/>
    </row>
    <row r="48" spans="1:9" outlineLevel="1">
      <c r="A48" s="72"/>
      <c r="B48" s="157" t="s">
        <v>387</v>
      </c>
      <c r="C48" s="158"/>
      <c r="D48" s="158"/>
      <c r="E48" s="157"/>
      <c r="F48" s="157"/>
      <c r="G48" s="159"/>
      <c r="H48" s="160"/>
      <c r="I48" s="162"/>
    </row>
    <row r="49" spans="1:9" outlineLevel="1">
      <c r="A49" s="72"/>
      <c r="B49" s="52"/>
      <c r="C49" s="39" t="s">
        <v>76</v>
      </c>
      <c r="D49" s="39" t="s">
        <v>77</v>
      </c>
      <c r="E49" s="52" t="s">
        <v>382</v>
      </c>
      <c r="F49" s="40" t="s">
        <v>113</v>
      </c>
      <c r="G49" s="40" t="s">
        <v>378</v>
      </c>
      <c r="H49" s="38"/>
      <c r="I49" s="39"/>
    </row>
    <row r="50" spans="1:9" outlineLevel="1">
      <c r="A50" s="72"/>
      <c r="B50" s="157" t="s">
        <v>361</v>
      </c>
      <c r="C50" s="158"/>
      <c r="D50" s="158"/>
      <c r="E50" s="157"/>
      <c r="F50" s="157"/>
      <c r="G50" s="159"/>
      <c r="H50" s="160"/>
      <c r="I50" s="162"/>
    </row>
    <row r="51" spans="1:9" ht="25" outlineLevel="1">
      <c r="A51" s="72"/>
      <c r="B51" s="52" t="s">
        <v>119</v>
      </c>
      <c r="C51" s="39" t="s">
        <v>76</v>
      </c>
      <c r="D51" s="39" t="s">
        <v>77</v>
      </c>
      <c r="E51" s="173" t="s">
        <v>120</v>
      </c>
      <c r="F51" s="40"/>
      <c r="G51" s="40" t="s">
        <v>388</v>
      </c>
      <c r="H51" s="38"/>
      <c r="I51" s="94" t="s">
        <v>41</v>
      </c>
    </row>
    <row r="52" spans="1:9" ht="23" outlineLevel="1">
      <c r="A52" s="72"/>
      <c r="B52" s="52" t="s">
        <v>389</v>
      </c>
      <c r="C52" s="39" t="s">
        <v>76</v>
      </c>
      <c r="D52" s="39" t="s">
        <v>390</v>
      </c>
      <c r="E52" s="52" t="s">
        <v>391</v>
      </c>
      <c r="F52" s="40"/>
      <c r="G52" s="40"/>
      <c r="H52" s="38"/>
      <c r="I52" s="39"/>
    </row>
    <row r="53" spans="1:9" ht="25" outlineLevel="1">
      <c r="A53" s="72"/>
      <c r="B53" s="52" t="s">
        <v>392</v>
      </c>
      <c r="C53" s="39" t="s">
        <v>76</v>
      </c>
      <c r="D53" s="39" t="s">
        <v>393</v>
      </c>
      <c r="E53" s="173" t="s">
        <v>120</v>
      </c>
      <c r="F53" s="41"/>
      <c r="G53" s="40" t="s">
        <v>378</v>
      </c>
      <c r="H53" s="38"/>
      <c r="I53" s="39"/>
    </row>
    <row r="54" spans="1:9" outlineLevel="1">
      <c r="A54" s="72"/>
      <c r="B54" s="52" t="s">
        <v>394</v>
      </c>
      <c r="C54" s="39" t="s">
        <v>76</v>
      </c>
      <c r="D54" s="39" t="s">
        <v>393</v>
      </c>
      <c r="E54" s="52"/>
      <c r="F54" s="41"/>
      <c r="G54" s="40" t="s">
        <v>378</v>
      </c>
      <c r="H54" s="38"/>
      <c r="I54" s="39"/>
    </row>
    <row r="55" spans="1:9" ht="34.5" outlineLevel="1">
      <c r="A55" s="72"/>
      <c r="B55" s="52" t="s">
        <v>395</v>
      </c>
      <c r="C55" s="39" t="s">
        <v>76</v>
      </c>
      <c r="D55" s="39" t="s">
        <v>390</v>
      </c>
      <c r="E55" s="52" t="s">
        <v>396</v>
      </c>
      <c r="F55" s="40"/>
      <c r="G55" s="40"/>
      <c r="H55" s="38"/>
      <c r="I55" s="39"/>
    </row>
    <row r="56" spans="1:9" ht="80.5" outlineLevel="1">
      <c r="A56" s="72"/>
      <c r="B56" s="52" t="s">
        <v>397</v>
      </c>
      <c r="C56" s="39" t="s">
        <v>76</v>
      </c>
      <c r="D56" s="39" t="s">
        <v>390</v>
      </c>
      <c r="E56" s="52" t="s">
        <v>398</v>
      </c>
      <c r="F56" s="40"/>
      <c r="G56" s="40"/>
      <c r="H56" s="38"/>
      <c r="I56" s="39"/>
    </row>
    <row r="57" spans="1:9" ht="17.5" outlineLevel="1">
      <c r="A57" s="72"/>
      <c r="B57" s="52" t="s">
        <v>399</v>
      </c>
      <c r="C57" s="39" t="s">
        <v>76</v>
      </c>
      <c r="D57" s="39" t="s">
        <v>390</v>
      </c>
      <c r="E57" s="52" t="s">
        <v>400</v>
      </c>
      <c r="F57" s="40"/>
      <c r="G57" s="40" t="s">
        <v>27</v>
      </c>
      <c r="H57" s="38"/>
      <c r="I57" s="94" t="s">
        <v>41</v>
      </c>
    </row>
    <row r="58" spans="1:9" ht="17.5" outlineLevel="1">
      <c r="A58" s="72"/>
      <c r="B58" s="52" t="s">
        <v>401</v>
      </c>
      <c r="C58" s="39" t="s">
        <v>76</v>
      </c>
      <c r="D58" s="39" t="s">
        <v>393</v>
      </c>
      <c r="E58" s="52" t="s">
        <v>259</v>
      </c>
      <c r="F58" s="40"/>
      <c r="G58" s="40" t="s">
        <v>45</v>
      </c>
      <c r="H58" s="38"/>
      <c r="I58" s="94" t="s">
        <v>41</v>
      </c>
    </row>
    <row r="59" spans="1:9" outlineLevel="1">
      <c r="A59" s="72"/>
      <c r="B59" s="52" t="s">
        <v>402</v>
      </c>
      <c r="C59" s="39" t="s">
        <v>76</v>
      </c>
      <c r="D59" s="39" t="s">
        <v>77</v>
      </c>
      <c r="E59" s="52" t="s">
        <v>403</v>
      </c>
      <c r="F59" s="40"/>
      <c r="G59" s="40" t="s">
        <v>378</v>
      </c>
      <c r="H59" s="38"/>
      <c r="I59" s="39"/>
    </row>
    <row r="60" spans="1:9" ht="23" outlineLevel="1">
      <c r="A60" s="72"/>
      <c r="B60" s="52" t="s">
        <v>404</v>
      </c>
      <c r="C60" s="39" t="s">
        <v>76</v>
      </c>
      <c r="D60" s="39" t="s">
        <v>77</v>
      </c>
      <c r="E60" s="52" t="s">
        <v>405</v>
      </c>
      <c r="F60" s="40"/>
      <c r="G60" s="40" t="s">
        <v>45</v>
      </c>
      <c r="H60" s="38"/>
      <c r="I60" s="94" t="s">
        <v>41</v>
      </c>
    </row>
    <row r="61" spans="1:9" ht="17.5" outlineLevel="1">
      <c r="A61" s="72"/>
      <c r="B61" s="52" t="s">
        <v>406</v>
      </c>
      <c r="C61" s="39" t="s">
        <v>76</v>
      </c>
      <c r="D61" s="39" t="s">
        <v>390</v>
      </c>
      <c r="E61" s="52"/>
      <c r="F61" s="40"/>
      <c r="G61" s="40" t="s">
        <v>407</v>
      </c>
      <c r="H61" s="38"/>
      <c r="I61" s="94" t="s">
        <v>41</v>
      </c>
    </row>
    <row r="62" spans="1:9" ht="17.5" outlineLevel="1">
      <c r="A62" s="72"/>
      <c r="B62" s="52" t="s">
        <v>408</v>
      </c>
      <c r="C62" s="39" t="s">
        <v>76</v>
      </c>
      <c r="D62" s="39" t="s">
        <v>390</v>
      </c>
      <c r="E62" s="52"/>
      <c r="F62" s="40"/>
      <c r="G62" s="40" t="s">
        <v>45</v>
      </c>
      <c r="H62" s="38"/>
      <c r="I62" s="94" t="s">
        <v>41</v>
      </c>
    </row>
    <row r="63" spans="1:9" ht="17.5" outlineLevel="1">
      <c r="A63" s="72"/>
      <c r="B63" s="52" t="s">
        <v>409</v>
      </c>
      <c r="C63" s="39" t="s">
        <v>76</v>
      </c>
      <c r="D63" s="39" t="s">
        <v>390</v>
      </c>
      <c r="E63" s="52"/>
      <c r="F63" s="40"/>
      <c r="G63" s="40" t="s">
        <v>45</v>
      </c>
      <c r="H63" s="38"/>
      <c r="I63" s="94" t="s">
        <v>41</v>
      </c>
    </row>
    <row r="64" spans="1:9" ht="17.5" outlineLevel="1">
      <c r="A64" s="72"/>
      <c r="B64" s="52" t="s">
        <v>410</v>
      </c>
      <c r="C64" s="39" t="s">
        <v>76</v>
      </c>
      <c r="D64" s="39" t="s">
        <v>390</v>
      </c>
      <c r="E64" s="52" t="s">
        <v>411</v>
      </c>
      <c r="F64" s="40"/>
      <c r="G64" s="40" t="s">
        <v>45</v>
      </c>
      <c r="H64" s="38"/>
      <c r="I64" s="94" t="s">
        <v>41</v>
      </c>
    </row>
    <row r="65" spans="1:9" ht="17.5" outlineLevel="1">
      <c r="A65" s="72"/>
      <c r="B65" s="52" t="s">
        <v>412</v>
      </c>
      <c r="C65" s="39" t="s">
        <v>76</v>
      </c>
      <c r="D65" s="39" t="s">
        <v>390</v>
      </c>
      <c r="E65" s="52"/>
      <c r="F65" s="40"/>
      <c r="G65" s="40" t="s">
        <v>45</v>
      </c>
      <c r="H65" s="38"/>
      <c r="I65" s="94" t="s">
        <v>41</v>
      </c>
    </row>
    <row r="66" spans="1:9" ht="34.5" outlineLevel="1">
      <c r="A66" s="72"/>
      <c r="B66" s="52" t="s">
        <v>124</v>
      </c>
      <c r="C66" s="39" t="s">
        <v>76</v>
      </c>
      <c r="D66" s="39" t="s">
        <v>77</v>
      </c>
      <c r="E66" s="52" t="s">
        <v>125</v>
      </c>
      <c r="F66" s="40"/>
      <c r="G66" s="40" t="s">
        <v>45</v>
      </c>
      <c r="H66" s="38"/>
      <c r="I66" s="94" t="s">
        <v>41</v>
      </c>
    </row>
    <row r="67" spans="1:9" ht="17.5" outlineLevel="1">
      <c r="A67" s="72"/>
      <c r="B67" s="52" t="s">
        <v>126</v>
      </c>
      <c r="C67" s="39" t="s">
        <v>76</v>
      </c>
      <c r="D67" s="39" t="s">
        <v>77</v>
      </c>
      <c r="E67" s="55"/>
      <c r="F67" s="40"/>
      <c r="G67" s="40" t="s">
        <v>45</v>
      </c>
      <c r="H67" s="38"/>
      <c r="I67" s="94" t="s">
        <v>41</v>
      </c>
    </row>
    <row r="68" spans="1:9" ht="17.5" outlineLevel="1">
      <c r="A68" s="72"/>
      <c r="B68" s="52" t="s">
        <v>413</v>
      </c>
      <c r="C68" s="39" t="s">
        <v>76</v>
      </c>
      <c r="D68" s="39" t="s">
        <v>77</v>
      </c>
      <c r="E68" s="55"/>
      <c r="F68" s="40"/>
      <c r="G68" s="40" t="s">
        <v>45</v>
      </c>
      <c r="H68" s="38"/>
      <c r="I68" s="94" t="s">
        <v>41</v>
      </c>
    </row>
    <row r="69" spans="1:9" ht="34.5" outlineLevel="1">
      <c r="A69" s="72"/>
      <c r="B69" s="52" t="s">
        <v>148</v>
      </c>
      <c r="C69" s="39" t="s">
        <v>76</v>
      </c>
      <c r="D69" s="39" t="s">
        <v>77</v>
      </c>
      <c r="E69" s="56" t="s">
        <v>414</v>
      </c>
      <c r="F69" s="40"/>
      <c r="G69" s="40" t="s">
        <v>45</v>
      </c>
      <c r="H69" s="38"/>
      <c r="I69" s="94" t="s">
        <v>41</v>
      </c>
    </row>
    <row r="70" spans="1:9" outlineLevel="1">
      <c r="A70" s="72"/>
      <c r="B70" s="157" t="s">
        <v>150</v>
      </c>
      <c r="C70" s="158"/>
      <c r="D70" s="158"/>
      <c r="E70" s="157"/>
      <c r="F70" s="157"/>
      <c r="G70" s="159"/>
      <c r="H70" s="160"/>
      <c r="I70" s="162"/>
    </row>
    <row r="71" spans="1:9" ht="17.5" outlineLevel="1">
      <c r="A71" s="72"/>
      <c r="B71" s="74" t="s">
        <v>131</v>
      </c>
      <c r="C71" s="54" t="s">
        <v>76</v>
      </c>
      <c r="D71" s="54" t="s">
        <v>415</v>
      </c>
      <c r="E71" s="40"/>
      <c r="F71" s="40"/>
      <c r="G71" s="40" t="s">
        <v>45</v>
      </c>
      <c r="H71" s="38"/>
      <c r="I71" s="94" t="s">
        <v>41</v>
      </c>
    </row>
    <row r="72" spans="1:9" ht="17.5" outlineLevel="1">
      <c r="A72" s="72"/>
      <c r="B72" s="52" t="s">
        <v>416</v>
      </c>
      <c r="C72" s="54" t="s">
        <v>76</v>
      </c>
      <c r="D72" s="58" t="s">
        <v>415</v>
      </c>
      <c r="E72" s="52"/>
      <c r="F72" s="40"/>
      <c r="G72" s="40" t="s">
        <v>45</v>
      </c>
      <c r="H72" s="38"/>
      <c r="I72" s="94" t="s">
        <v>41</v>
      </c>
    </row>
    <row r="73" spans="1:9" ht="17.5" outlineLevel="1">
      <c r="A73" s="72"/>
      <c r="B73" s="52" t="s">
        <v>417</v>
      </c>
      <c r="C73" s="54" t="s">
        <v>76</v>
      </c>
      <c r="D73" s="39" t="s">
        <v>415</v>
      </c>
      <c r="E73" s="40"/>
      <c r="F73" s="40"/>
      <c r="G73" s="40" t="s">
        <v>45</v>
      </c>
      <c r="H73" s="38"/>
      <c r="I73" s="94" t="s">
        <v>41</v>
      </c>
    </row>
    <row r="74" spans="1:9">
      <c r="A74" s="72"/>
      <c r="B74" s="60"/>
      <c r="G74" s="45"/>
    </row>
    <row r="75" spans="1:9">
      <c r="A75" s="33"/>
      <c r="G75" s="45"/>
    </row>
    <row r="76" spans="1:9">
      <c r="G76" s="45"/>
    </row>
    <row r="77" spans="1:9">
      <c r="G77" s="45"/>
    </row>
    <row r="78" spans="1:9">
      <c r="G78" s="45"/>
    </row>
    <row r="79" spans="1:9">
      <c r="G79" s="45"/>
    </row>
    <row r="80" spans="1:9">
      <c r="G80" s="45"/>
    </row>
    <row r="81" spans="7:7">
      <c r="G81" s="45"/>
    </row>
  </sheetData>
  <sheetProtection algorithmName="SHA-512" hashValue="iR5b2kyZSardC1QbRNUdHWiPyyp9AdVcnm+XW3cpwFbcccWfZH2fttanWbFEkO+GjGf1AqV1+7BJgiuU+e5RDw==" saltValue="lA+uw+iUfL3dnRLnIb8j3g==" spinCount="100000" sheet="1" objects="1" scenarios="1"/>
  <pageMargins left="0.70866141732283472" right="0.70866141732283472" top="0.74803149606299213" bottom="0.74803149606299213" header="0.31496062992125984" footer="0.31496062992125984"/>
  <pageSetup paperSize="9" scale="47"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5" tint="-0.249977111117893"/>
    <pageSetUpPr fitToPage="1"/>
  </sheetPr>
  <dimension ref="A1:I73"/>
  <sheetViews>
    <sheetView zoomScale="80" zoomScaleNormal="80" workbookViewId="0">
      <selection activeCell="F23" sqref="F23"/>
    </sheetView>
  </sheetViews>
  <sheetFormatPr defaultRowHeight="12.5" outlineLevelRow="1"/>
  <cols>
    <col min="1" max="1" width="23.7265625" customWidth="1"/>
    <col min="2" max="2" width="28.7265625" style="32" customWidth="1"/>
    <col min="3" max="3" width="12.453125" style="32" bestFit="1" customWidth="1"/>
    <col min="4" max="4" width="12.54296875" style="32" customWidth="1"/>
    <col min="5" max="5" width="25.453125" style="33" customWidth="1"/>
    <col min="6" max="6" width="24.7265625" style="33" customWidth="1"/>
    <col min="7" max="7" width="21.26953125" style="33" customWidth="1"/>
    <col min="8" max="8" width="16.54296875" customWidth="1"/>
    <col min="9" max="9" width="35.453125" customWidth="1"/>
    <col min="255" max="255" width="20" customWidth="1"/>
    <col min="256" max="256" width="28.7265625" customWidth="1"/>
    <col min="257" max="257" width="10" customWidth="1"/>
    <col min="258" max="258" width="19.453125" customWidth="1"/>
    <col min="259" max="259" width="25.453125" customWidth="1"/>
    <col min="260" max="260" width="24.7265625" customWidth="1"/>
    <col min="261" max="261" width="21.26953125" customWidth="1"/>
    <col min="262" max="262" width="17.54296875" customWidth="1"/>
    <col min="263" max="263" width="13" customWidth="1"/>
    <col min="511" max="511" width="20" customWidth="1"/>
    <col min="512" max="512" width="28.7265625" customWidth="1"/>
    <col min="513" max="513" width="10" customWidth="1"/>
    <col min="514" max="514" width="19.453125" customWidth="1"/>
    <col min="515" max="515" width="25.453125" customWidth="1"/>
    <col min="516" max="516" width="24.7265625" customWidth="1"/>
    <col min="517" max="517" width="21.26953125" customWidth="1"/>
    <col min="518" max="518" width="17.54296875" customWidth="1"/>
    <col min="519" max="519" width="13" customWidth="1"/>
    <col min="767" max="767" width="20" customWidth="1"/>
    <col min="768" max="768" width="28.7265625" customWidth="1"/>
    <col min="769" max="769" width="10" customWidth="1"/>
    <col min="770" max="770" width="19.453125" customWidth="1"/>
    <col min="771" max="771" width="25.453125" customWidth="1"/>
    <col min="772" max="772" width="24.7265625" customWidth="1"/>
    <col min="773" max="773" width="21.26953125" customWidth="1"/>
    <col min="774" max="774" width="17.54296875" customWidth="1"/>
    <col min="775" max="775" width="13" customWidth="1"/>
    <col min="1023" max="1023" width="20" customWidth="1"/>
    <col min="1024" max="1024" width="28.7265625" customWidth="1"/>
    <col min="1025" max="1025" width="10" customWidth="1"/>
    <col min="1026" max="1026" width="19.453125" customWidth="1"/>
    <col min="1027" max="1027" width="25.453125" customWidth="1"/>
    <col min="1028" max="1028" width="24.7265625" customWidth="1"/>
    <col min="1029" max="1029" width="21.26953125" customWidth="1"/>
    <col min="1030" max="1030" width="17.54296875" customWidth="1"/>
    <col min="1031" max="1031" width="13" customWidth="1"/>
    <col min="1279" max="1279" width="20" customWidth="1"/>
    <col min="1280" max="1280" width="28.7265625" customWidth="1"/>
    <col min="1281" max="1281" width="10" customWidth="1"/>
    <col min="1282" max="1282" width="19.453125" customWidth="1"/>
    <col min="1283" max="1283" width="25.453125" customWidth="1"/>
    <col min="1284" max="1284" width="24.7265625" customWidth="1"/>
    <col min="1285" max="1285" width="21.26953125" customWidth="1"/>
    <col min="1286" max="1286" width="17.54296875" customWidth="1"/>
    <col min="1287" max="1287" width="13" customWidth="1"/>
    <col min="1535" max="1535" width="20" customWidth="1"/>
    <col min="1536" max="1536" width="28.7265625" customWidth="1"/>
    <col min="1537" max="1537" width="10" customWidth="1"/>
    <col min="1538" max="1538" width="19.453125" customWidth="1"/>
    <col min="1539" max="1539" width="25.453125" customWidth="1"/>
    <col min="1540" max="1540" width="24.7265625" customWidth="1"/>
    <col min="1541" max="1541" width="21.26953125" customWidth="1"/>
    <col min="1542" max="1542" width="17.54296875" customWidth="1"/>
    <col min="1543" max="1543" width="13" customWidth="1"/>
    <col min="1791" max="1791" width="20" customWidth="1"/>
    <col min="1792" max="1792" width="28.7265625" customWidth="1"/>
    <col min="1793" max="1793" width="10" customWidth="1"/>
    <col min="1794" max="1794" width="19.453125" customWidth="1"/>
    <col min="1795" max="1795" width="25.453125" customWidth="1"/>
    <col min="1796" max="1796" width="24.7265625" customWidth="1"/>
    <col min="1797" max="1797" width="21.26953125" customWidth="1"/>
    <col min="1798" max="1798" width="17.54296875" customWidth="1"/>
    <col min="1799" max="1799" width="13" customWidth="1"/>
    <col min="2047" max="2047" width="20" customWidth="1"/>
    <col min="2048" max="2048" width="28.7265625" customWidth="1"/>
    <col min="2049" max="2049" width="10" customWidth="1"/>
    <col min="2050" max="2050" width="19.453125" customWidth="1"/>
    <col min="2051" max="2051" width="25.453125" customWidth="1"/>
    <col min="2052" max="2052" width="24.7265625" customWidth="1"/>
    <col min="2053" max="2053" width="21.26953125" customWidth="1"/>
    <col min="2054" max="2054" width="17.54296875" customWidth="1"/>
    <col min="2055" max="2055" width="13" customWidth="1"/>
    <col min="2303" max="2303" width="20" customWidth="1"/>
    <col min="2304" max="2304" width="28.7265625" customWidth="1"/>
    <col min="2305" max="2305" width="10" customWidth="1"/>
    <col min="2306" max="2306" width="19.453125" customWidth="1"/>
    <col min="2307" max="2307" width="25.453125" customWidth="1"/>
    <col min="2308" max="2308" width="24.7265625" customWidth="1"/>
    <col min="2309" max="2309" width="21.26953125" customWidth="1"/>
    <col min="2310" max="2310" width="17.54296875" customWidth="1"/>
    <col min="2311" max="2311" width="13" customWidth="1"/>
    <col min="2559" max="2559" width="20" customWidth="1"/>
    <col min="2560" max="2560" width="28.7265625" customWidth="1"/>
    <col min="2561" max="2561" width="10" customWidth="1"/>
    <col min="2562" max="2562" width="19.453125" customWidth="1"/>
    <col min="2563" max="2563" width="25.453125" customWidth="1"/>
    <col min="2564" max="2564" width="24.7265625" customWidth="1"/>
    <col min="2565" max="2565" width="21.26953125" customWidth="1"/>
    <col min="2566" max="2566" width="17.54296875" customWidth="1"/>
    <col min="2567" max="2567" width="13" customWidth="1"/>
    <col min="2815" max="2815" width="20" customWidth="1"/>
    <col min="2816" max="2816" width="28.7265625" customWidth="1"/>
    <col min="2817" max="2817" width="10" customWidth="1"/>
    <col min="2818" max="2818" width="19.453125" customWidth="1"/>
    <col min="2819" max="2819" width="25.453125" customWidth="1"/>
    <col min="2820" max="2820" width="24.7265625" customWidth="1"/>
    <col min="2821" max="2821" width="21.26953125" customWidth="1"/>
    <col min="2822" max="2822" width="17.54296875" customWidth="1"/>
    <col min="2823" max="2823" width="13" customWidth="1"/>
    <col min="3071" max="3071" width="20" customWidth="1"/>
    <col min="3072" max="3072" width="28.7265625" customWidth="1"/>
    <col min="3073" max="3073" width="10" customWidth="1"/>
    <col min="3074" max="3074" width="19.453125" customWidth="1"/>
    <col min="3075" max="3075" width="25.453125" customWidth="1"/>
    <col min="3076" max="3076" width="24.7265625" customWidth="1"/>
    <col min="3077" max="3077" width="21.26953125" customWidth="1"/>
    <col min="3078" max="3078" width="17.54296875" customWidth="1"/>
    <col min="3079" max="3079" width="13" customWidth="1"/>
    <col min="3327" max="3327" width="20" customWidth="1"/>
    <col min="3328" max="3328" width="28.7265625" customWidth="1"/>
    <col min="3329" max="3329" width="10" customWidth="1"/>
    <col min="3330" max="3330" width="19.453125" customWidth="1"/>
    <col min="3331" max="3331" width="25.453125" customWidth="1"/>
    <col min="3332" max="3332" width="24.7265625" customWidth="1"/>
    <col min="3333" max="3333" width="21.26953125" customWidth="1"/>
    <col min="3334" max="3334" width="17.54296875" customWidth="1"/>
    <col min="3335" max="3335" width="13" customWidth="1"/>
    <col min="3583" max="3583" width="20" customWidth="1"/>
    <col min="3584" max="3584" width="28.7265625" customWidth="1"/>
    <col min="3585" max="3585" width="10" customWidth="1"/>
    <col min="3586" max="3586" width="19.453125" customWidth="1"/>
    <col min="3587" max="3587" width="25.453125" customWidth="1"/>
    <col min="3588" max="3588" width="24.7265625" customWidth="1"/>
    <col min="3589" max="3589" width="21.26953125" customWidth="1"/>
    <col min="3590" max="3590" width="17.54296875" customWidth="1"/>
    <col min="3591" max="3591" width="13" customWidth="1"/>
    <col min="3839" max="3839" width="20" customWidth="1"/>
    <col min="3840" max="3840" width="28.7265625" customWidth="1"/>
    <col min="3841" max="3841" width="10" customWidth="1"/>
    <col min="3842" max="3842" width="19.453125" customWidth="1"/>
    <col min="3843" max="3843" width="25.453125" customWidth="1"/>
    <col min="3844" max="3844" width="24.7265625" customWidth="1"/>
    <col min="3845" max="3845" width="21.26953125" customWidth="1"/>
    <col min="3846" max="3846" width="17.54296875" customWidth="1"/>
    <col min="3847" max="3847" width="13" customWidth="1"/>
    <col min="4095" max="4095" width="20" customWidth="1"/>
    <col min="4096" max="4096" width="28.7265625" customWidth="1"/>
    <col min="4097" max="4097" width="10" customWidth="1"/>
    <col min="4098" max="4098" width="19.453125" customWidth="1"/>
    <col min="4099" max="4099" width="25.453125" customWidth="1"/>
    <col min="4100" max="4100" width="24.7265625" customWidth="1"/>
    <col min="4101" max="4101" width="21.26953125" customWidth="1"/>
    <col min="4102" max="4102" width="17.54296875" customWidth="1"/>
    <col min="4103" max="4103" width="13" customWidth="1"/>
    <col min="4351" max="4351" width="20" customWidth="1"/>
    <col min="4352" max="4352" width="28.7265625" customWidth="1"/>
    <col min="4353" max="4353" width="10" customWidth="1"/>
    <col min="4354" max="4354" width="19.453125" customWidth="1"/>
    <col min="4355" max="4355" width="25.453125" customWidth="1"/>
    <col min="4356" max="4356" width="24.7265625" customWidth="1"/>
    <col min="4357" max="4357" width="21.26953125" customWidth="1"/>
    <col min="4358" max="4358" width="17.54296875" customWidth="1"/>
    <col min="4359" max="4359" width="13" customWidth="1"/>
    <col min="4607" max="4607" width="20" customWidth="1"/>
    <col min="4608" max="4608" width="28.7265625" customWidth="1"/>
    <col min="4609" max="4609" width="10" customWidth="1"/>
    <col min="4610" max="4610" width="19.453125" customWidth="1"/>
    <col min="4611" max="4611" width="25.453125" customWidth="1"/>
    <col min="4612" max="4612" width="24.7265625" customWidth="1"/>
    <col min="4613" max="4613" width="21.26953125" customWidth="1"/>
    <col min="4614" max="4614" width="17.54296875" customWidth="1"/>
    <col min="4615" max="4615" width="13" customWidth="1"/>
    <col min="4863" max="4863" width="20" customWidth="1"/>
    <col min="4864" max="4864" width="28.7265625" customWidth="1"/>
    <col min="4865" max="4865" width="10" customWidth="1"/>
    <col min="4866" max="4866" width="19.453125" customWidth="1"/>
    <col min="4867" max="4867" width="25.453125" customWidth="1"/>
    <col min="4868" max="4868" width="24.7265625" customWidth="1"/>
    <col min="4869" max="4869" width="21.26953125" customWidth="1"/>
    <col min="4870" max="4870" width="17.54296875" customWidth="1"/>
    <col min="4871" max="4871" width="13" customWidth="1"/>
    <col min="5119" max="5119" width="20" customWidth="1"/>
    <col min="5120" max="5120" width="28.7265625" customWidth="1"/>
    <col min="5121" max="5121" width="10" customWidth="1"/>
    <col min="5122" max="5122" width="19.453125" customWidth="1"/>
    <col min="5123" max="5123" width="25.453125" customWidth="1"/>
    <col min="5124" max="5124" width="24.7265625" customWidth="1"/>
    <col min="5125" max="5125" width="21.26953125" customWidth="1"/>
    <col min="5126" max="5126" width="17.54296875" customWidth="1"/>
    <col min="5127" max="5127" width="13" customWidth="1"/>
    <col min="5375" max="5375" width="20" customWidth="1"/>
    <col min="5376" max="5376" width="28.7265625" customWidth="1"/>
    <col min="5377" max="5377" width="10" customWidth="1"/>
    <col min="5378" max="5378" width="19.453125" customWidth="1"/>
    <col min="5379" max="5379" width="25.453125" customWidth="1"/>
    <col min="5380" max="5380" width="24.7265625" customWidth="1"/>
    <col min="5381" max="5381" width="21.26953125" customWidth="1"/>
    <col min="5382" max="5382" width="17.54296875" customWidth="1"/>
    <col min="5383" max="5383" width="13" customWidth="1"/>
    <col min="5631" max="5631" width="20" customWidth="1"/>
    <col min="5632" max="5632" width="28.7265625" customWidth="1"/>
    <col min="5633" max="5633" width="10" customWidth="1"/>
    <col min="5634" max="5634" width="19.453125" customWidth="1"/>
    <col min="5635" max="5635" width="25.453125" customWidth="1"/>
    <col min="5636" max="5636" width="24.7265625" customWidth="1"/>
    <col min="5637" max="5637" width="21.26953125" customWidth="1"/>
    <col min="5638" max="5638" width="17.54296875" customWidth="1"/>
    <col min="5639" max="5639" width="13" customWidth="1"/>
    <col min="5887" max="5887" width="20" customWidth="1"/>
    <col min="5888" max="5888" width="28.7265625" customWidth="1"/>
    <col min="5889" max="5889" width="10" customWidth="1"/>
    <col min="5890" max="5890" width="19.453125" customWidth="1"/>
    <col min="5891" max="5891" width="25.453125" customWidth="1"/>
    <col min="5892" max="5892" width="24.7265625" customWidth="1"/>
    <col min="5893" max="5893" width="21.26953125" customWidth="1"/>
    <col min="5894" max="5894" width="17.54296875" customWidth="1"/>
    <col min="5895" max="5895" width="13" customWidth="1"/>
    <col min="6143" max="6143" width="20" customWidth="1"/>
    <col min="6144" max="6144" width="28.7265625" customWidth="1"/>
    <col min="6145" max="6145" width="10" customWidth="1"/>
    <col min="6146" max="6146" width="19.453125" customWidth="1"/>
    <col min="6147" max="6147" width="25.453125" customWidth="1"/>
    <col min="6148" max="6148" width="24.7265625" customWidth="1"/>
    <col min="6149" max="6149" width="21.26953125" customWidth="1"/>
    <col min="6150" max="6150" width="17.54296875" customWidth="1"/>
    <col min="6151" max="6151" width="13" customWidth="1"/>
    <col min="6399" max="6399" width="20" customWidth="1"/>
    <col min="6400" max="6400" width="28.7265625" customWidth="1"/>
    <col min="6401" max="6401" width="10" customWidth="1"/>
    <col min="6402" max="6402" width="19.453125" customWidth="1"/>
    <col min="6403" max="6403" width="25.453125" customWidth="1"/>
    <col min="6404" max="6404" width="24.7265625" customWidth="1"/>
    <col min="6405" max="6405" width="21.26953125" customWidth="1"/>
    <col min="6406" max="6406" width="17.54296875" customWidth="1"/>
    <col min="6407" max="6407" width="13" customWidth="1"/>
    <col min="6655" max="6655" width="20" customWidth="1"/>
    <col min="6656" max="6656" width="28.7265625" customWidth="1"/>
    <col min="6657" max="6657" width="10" customWidth="1"/>
    <col min="6658" max="6658" width="19.453125" customWidth="1"/>
    <col min="6659" max="6659" width="25.453125" customWidth="1"/>
    <col min="6660" max="6660" width="24.7265625" customWidth="1"/>
    <col min="6661" max="6661" width="21.26953125" customWidth="1"/>
    <col min="6662" max="6662" width="17.54296875" customWidth="1"/>
    <col min="6663" max="6663" width="13" customWidth="1"/>
    <col min="6911" max="6911" width="20" customWidth="1"/>
    <col min="6912" max="6912" width="28.7265625" customWidth="1"/>
    <col min="6913" max="6913" width="10" customWidth="1"/>
    <col min="6914" max="6914" width="19.453125" customWidth="1"/>
    <col min="6915" max="6915" width="25.453125" customWidth="1"/>
    <col min="6916" max="6916" width="24.7265625" customWidth="1"/>
    <col min="6917" max="6917" width="21.26953125" customWidth="1"/>
    <col min="6918" max="6918" width="17.54296875" customWidth="1"/>
    <col min="6919" max="6919" width="13" customWidth="1"/>
    <col min="7167" max="7167" width="20" customWidth="1"/>
    <col min="7168" max="7168" width="28.7265625" customWidth="1"/>
    <col min="7169" max="7169" width="10" customWidth="1"/>
    <col min="7170" max="7170" width="19.453125" customWidth="1"/>
    <col min="7171" max="7171" width="25.453125" customWidth="1"/>
    <col min="7172" max="7172" width="24.7265625" customWidth="1"/>
    <col min="7173" max="7173" width="21.26953125" customWidth="1"/>
    <col min="7174" max="7174" width="17.54296875" customWidth="1"/>
    <col min="7175" max="7175" width="13" customWidth="1"/>
    <col min="7423" max="7423" width="20" customWidth="1"/>
    <col min="7424" max="7424" width="28.7265625" customWidth="1"/>
    <col min="7425" max="7425" width="10" customWidth="1"/>
    <col min="7426" max="7426" width="19.453125" customWidth="1"/>
    <col min="7427" max="7427" width="25.453125" customWidth="1"/>
    <col min="7428" max="7428" width="24.7265625" customWidth="1"/>
    <col min="7429" max="7429" width="21.26953125" customWidth="1"/>
    <col min="7430" max="7430" width="17.54296875" customWidth="1"/>
    <col min="7431" max="7431" width="13" customWidth="1"/>
    <col min="7679" max="7679" width="20" customWidth="1"/>
    <col min="7680" max="7680" width="28.7265625" customWidth="1"/>
    <col min="7681" max="7681" width="10" customWidth="1"/>
    <col min="7682" max="7682" width="19.453125" customWidth="1"/>
    <col min="7683" max="7683" width="25.453125" customWidth="1"/>
    <col min="7684" max="7684" width="24.7265625" customWidth="1"/>
    <col min="7685" max="7685" width="21.26953125" customWidth="1"/>
    <col min="7686" max="7686" width="17.54296875" customWidth="1"/>
    <col min="7687" max="7687" width="13" customWidth="1"/>
    <col min="7935" max="7935" width="20" customWidth="1"/>
    <col min="7936" max="7936" width="28.7265625" customWidth="1"/>
    <col min="7937" max="7937" width="10" customWidth="1"/>
    <col min="7938" max="7938" width="19.453125" customWidth="1"/>
    <col min="7939" max="7939" width="25.453125" customWidth="1"/>
    <col min="7940" max="7940" width="24.7265625" customWidth="1"/>
    <col min="7941" max="7941" width="21.26953125" customWidth="1"/>
    <col min="7942" max="7942" width="17.54296875" customWidth="1"/>
    <col min="7943" max="7943" width="13" customWidth="1"/>
    <col min="8191" max="8191" width="20" customWidth="1"/>
    <col min="8192" max="8192" width="28.7265625" customWidth="1"/>
    <col min="8193" max="8193" width="10" customWidth="1"/>
    <col min="8194" max="8194" width="19.453125" customWidth="1"/>
    <col min="8195" max="8195" width="25.453125" customWidth="1"/>
    <col min="8196" max="8196" width="24.7265625" customWidth="1"/>
    <col min="8197" max="8197" width="21.26953125" customWidth="1"/>
    <col min="8198" max="8198" width="17.54296875" customWidth="1"/>
    <col min="8199" max="8199" width="13" customWidth="1"/>
    <col min="8447" max="8447" width="20" customWidth="1"/>
    <col min="8448" max="8448" width="28.7265625" customWidth="1"/>
    <col min="8449" max="8449" width="10" customWidth="1"/>
    <col min="8450" max="8450" width="19.453125" customWidth="1"/>
    <col min="8451" max="8451" width="25.453125" customWidth="1"/>
    <col min="8452" max="8452" width="24.7265625" customWidth="1"/>
    <col min="8453" max="8453" width="21.26953125" customWidth="1"/>
    <col min="8454" max="8454" width="17.54296875" customWidth="1"/>
    <col min="8455" max="8455" width="13" customWidth="1"/>
    <col min="8703" max="8703" width="20" customWidth="1"/>
    <col min="8704" max="8704" width="28.7265625" customWidth="1"/>
    <col min="8705" max="8705" width="10" customWidth="1"/>
    <col min="8706" max="8706" width="19.453125" customWidth="1"/>
    <col min="8707" max="8707" width="25.453125" customWidth="1"/>
    <col min="8708" max="8708" width="24.7265625" customWidth="1"/>
    <col min="8709" max="8709" width="21.26953125" customWidth="1"/>
    <col min="8710" max="8710" width="17.54296875" customWidth="1"/>
    <col min="8711" max="8711" width="13" customWidth="1"/>
    <col min="8959" max="8959" width="20" customWidth="1"/>
    <col min="8960" max="8960" width="28.7265625" customWidth="1"/>
    <col min="8961" max="8961" width="10" customWidth="1"/>
    <col min="8962" max="8962" width="19.453125" customWidth="1"/>
    <col min="8963" max="8963" width="25.453125" customWidth="1"/>
    <col min="8964" max="8964" width="24.7265625" customWidth="1"/>
    <col min="8965" max="8965" width="21.26953125" customWidth="1"/>
    <col min="8966" max="8966" width="17.54296875" customWidth="1"/>
    <col min="8967" max="8967" width="13" customWidth="1"/>
    <col min="9215" max="9215" width="20" customWidth="1"/>
    <col min="9216" max="9216" width="28.7265625" customWidth="1"/>
    <col min="9217" max="9217" width="10" customWidth="1"/>
    <col min="9218" max="9218" width="19.453125" customWidth="1"/>
    <col min="9219" max="9219" width="25.453125" customWidth="1"/>
    <col min="9220" max="9220" width="24.7265625" customWidth="1"/>
    <col min="9221" max="9221" width="21.26953125" customWidth="1"/>
    <col min="9222" max="9222" width="17.54296875" customWidth="1"/>
    <col min="9223" max="9223" width="13" customWidth="1"/>
    <col min="9471" max="9471" width="20" customWidth="1"/>
    <col min="9472" max="9472" width="28.7265625" customWidth="1"/>
    <col min="9473" max="9473" width="10" customWidth="1"/>
    <col min="9474" max="9474" width="19.453125" customWidth="1"/>
    <col min="9475" max="9475" width="25.453125" customWidth="1"/>
    <col min="9476" max="9476" width="24.7265625" customWidth="1"/>
    <col min="9477" max="9477" width="21.26953125" customWidth="1"/>
    <col min="9478" max="9478" width="17.54296875" customWidth="1"/>
    <col min="9479" max="9479" width="13" customWidth="1"/>
    <col min="9727" max="9727" width="20" customWidth="1"/>
    <col min="9728" max="9728" width="28.7265625" customWidth="1"/>
    <col min="9729" max="9729" width="10" customWidth="1"/>
    <col min="9730" max="9730" width="19.453125" customWidth="1"/>
    <col min="9731" max="9731" width="25.453125" customWidth="1"/>
    <col min="9732" max="9732" width="24.7265625" customWidth="1"/>
    <col min="9733" max="9733" width="21.26953125" customWidth="1"/>
    <col min="9734" max="9734" width="17.54296875" customWidth="1"/>
    <col min="9735" max="9735" width="13" customWidth="1"/>
    <col min="9983" max="9983" width="20" customWidth="1"/>
    <col min="9984" max="9984" width="28.7265625" customWidth="1"/>
    <col min="9985" max="9985" width="10" customWidth="1"/>
    <col min="9986" max="9986" width="19.453125" customWidth="1"/>
    <col min="9987" max="9987" width="25.453125" customWidth="1"/>
    <col min="9988" max="9988" width="24.7265625" customWidth="1"/>
    <col min="9989" max="9989" width="21.26953125" customWidth="1"/>
    <col min="9990" max="9990" width="17.54296875" customWidth="1"/>
    <col min="9991" max="9991" width="13" customWidth="1"/>
    <col min="10239" max="10239" width="20" customWidth="1"/>
    <col min="10240" max="10240" width="28.7265625" customWidth="1"/>
    <col min="10241" max="10241" width="10" customWidth="1"/>
    <col min="10242" max="10242" width="19.453125" customWidth="1"/>
    <col min="10243" max="10243" width="25.453125" customWidth="1"/>
    <col min="10244" max="10244" width="24.7265625" customWidth="1"/>
    <col min="10245" max="10245" width="21.26953125" customWidth="1"/>
    <col min="10246" max="10246" width="17.54296875" customWidth="1"/>
    <col min="10247" max="10247" width="13" customWidth="1"/>
    <col min="10495" max="10495" width="20" customWidth="1"/>
    <col min="10496" max="10496" width="28.7265625" customWidth="1"/>
    <col min="10497" max="10497" width="10" customWidth="1"/>
    <col min="10498" max="10498" width="19.453125" customWidth="1"/>
    <col min="10499" max="10499" width="25.453125" customWidth="1"/>
    <col min="10500" max="10500" width="24.7265625" customWidth="1"/>
    <col min="10501" max="10501" width="21.26953125" customWidth="1"/>
    <col min="10502" max="10502" width="17.54296875" customWidth="1"/>
    <col min="10503" max="10503" width="13" customWidth="1"/>
    <col min="10751" max="10751" width="20" customWidth="1"/>
    <col min="10752" max="10752" width="28.7265625" customWidth="1"/>
    <col min="10753" max="10753" width="10" customWidth="1"/>
    <col min="10754" max="10754" width="19.453125" customWidth="1"/>
    <col min="10755" max="10755" width="25.453125" customWidth="1"/>
    <col min="10756" max="10756" width="24.7265625" customWidth="1"/>
    <col min="10757" max="10757" width="21.26953125" customWidth="1"/>
    <col min="10758" max="10758" width="17.54296875" customWidth="1"/>
    <col min="10759" max="10759" width="13" customWidth="1"/>
    <col min="11007" max="11007" width="20" customWidth="1"/>
    <col min="11008" max="11008" width="28.7265625" customWidth="1"/>
    <col min="11009" max="11009" width="10" customWidth="1"/>
    <col min="11010" max="11010" width="19.453125" customWidth="1"/>
    <col min="11011" max="11011" width="25.453125" customWidth="1"/>
    <col min="11012" max="11012" width="24.7265625" customWidth="1"/>
    <col min="11013" max="11013" width="21.26953125" customWidth="1"/>
    <col min="11014" max="11014" width="17.54296875" customWidth="1"/>
    <col min="11015" max="11015" width="13" customWidth="1"/>
    <col min="11263" max="11263" width="20" customWidth="1"/>
    <col min="11264" max="11264" width="28.7265625" customWidth="1"/>
    <col min="11265" max="11265" width="10" customWidth="1"/>
    <col min="11266" max="11266" width="19.453125" customWidth="1"/>
    <col min="11267" max="11267" width="25.453125" customWidth="1"/>
    <col min="11268" max="11268" width="24.7265625" customWidth="1"/>
    <col min="11269" max="11269" width="21.26953125" customWidth="1"/>
    <col min="11270" max="11270" width="17.54296875" customWidth="1"/>
    <col min="11271" max="11271" width="13" customWidth="1"/>
    <col min="11519" max="11519" width="20" customWidth="1"/>
    <col min="11520" max="11520" width="28.7265625" customWidth="1"/>
    <col min="11521" max="11521" width="10" customWidth="1"/>
    <col min="11522" max="11522" width="19.453125" customWidth="1"/>
    <col min="11523" max="11523" width="25.453125" customWidth="1"/>
    <col min="11524" max="11524" width="24.7265625" customWidth="1"/>
    <col min="11525" max="11525" width="21.26953125" customWidth="1"/>
    <col min="11526" max="11526" width="17.54296875" customWidth="1"/>
    <col min="11527" max="11527" width="13" customWidth="1"/>
    <col min="11775" max="11775" width="20" customWidth="1"/>
    <col min="11776" max="11776" width="28.7265625" customWidth="1"/>
    <col min="11777" max="11777" width="10" customWidth="1"/>
    <col min="11778" max="11778" width="19.453125" customWidth="1"/>
    <col min="11779" max="11779" width="25.453125" customWidth="1"/>
    <col min="11780" max="11780" width="24.7265625" customWidth="1"/>
    <col min="11781" max="11781" width="21.26953125" customWidth="1"/>
    <col min="11782" max="11782" width="17.54296875" customWidth="1"/>
    <col min="11783" max="11783" width="13" customWidth="1"/>
    <col min="12031" max="12031" width="20" customWidth="1"/>
    <col min="12032" max="12032" width="28.7265625" customWidth="1"/>
    <col min="12033" max="12033" width="10" customWidth="1"/>
    <col min="12034" max="12034" width="19.453125" customWidth="1"/>
    <col min="12035" max="12035" width="25.453125" customWidth="1"/>
    <col min="12036" max="12036" width="24.7265625" customWidth="1"/>
    <col min="12037" max="12037" width="21.26953125" customWidth="1"/>
    <col min="12038" max="12038" width="17.54296875" customWidth="1"/>
    <col min="12039" max="12039" width="13" customWidth="1"/>
    <col min="12287" max="12287" width="20" customWidth="1"/>
    <col min="12288" max="12288" width="28.7265625" customWidth="1"/>
    <col min="12289" max="12289" width="10" customWidth="1"/>
    <col min="12290" max="12290" width="19.453125" customWidth="1"/>
    <col min="12291" max="12291" width="25.453125" customWidth="1"/>
    <col min="12292" max="12292" width="24.7265625" customWidth="1"/>
    <col min="12293" max="12293" width="21.26953125" customWidth="1"/>
    <col min="12294" max="12294" width="17.54296875" customWidth="1"/>
    <col min="12295" max="12295" width="13" customWidth="1"/>
    <col min="12543" max="12543" width="20" customWidth="1"/>
    <col min="12544" max="12544" width="28.7265625" customWidth="1"/>
    <col min="12545" max="12545" width="10" customWidth="1"/>
    <col min="12546" max="12546" width="19.453125" customWidth="1"/>
    <col min="12547" max="12547" width="25.453125" customWidth="1"/>
    <col min="12548" max="12548" width="24.7265625" customWidth="1"/>
    <col min="12549" max="12549" width="21.26953125" customWidth="1"/>
    <col min="12550" max="12550" width="17.54296875" customWidth="1"/>
    <col min="12551" max="12551" width="13" customWidth="1"/>
    <col min="12799" max="12799" width="20" customWidth="1"/>
    <col min="12800" max="12800" width="28.7265625" customWidth="1"/>
    <col min="12801" max="12801" width="10" customWidth="1"/>
    <col min="12802" max="12802" width="19.453125" customWidth="1"/>
    <col min="12803" max="12803" width="25.453125" customWidth="1"/>
    <col min="12804" max="12804" width="24.7265625" customWidth="1"/>
    <col min="12805" max="12805" width="21.26953125" customWidth="1"/>
    <col min="12806" max="12806" width="17.54296875" customWidth="1"/>
    <col min="12807" max="12807" width="13" customWidth="1"/>
    <col min="13055" max="13055" width="20" customWidth="1"/>
    <col min="13056" max="13056" width="28.7265625" customWidth="1"/>
    <col min="13057" max="13057" width="10" customWidth="1"/>
    <col min="13058" max="13058" width="19.453125" customWidth="1"/>
    <col min="13059" max="13059" width="25.453125" customWidth="1"/>
    <col min="13060" max="13060" width="24.7265625" customWidth="1"/>
    <col min="13061" max="13061" width="21.26953125" customWidth="1"/>
    <col min="13062" max="13062" width="17.54296875" customWidth="1"/>
    <col min="13063" max="13063" width="13" customWidth="1"/>
    <col min="13311" max="13311" width="20" customWidth="1"/>
    <col min="13312" max="13312" width="28.7265625" customWidth="1"/>
    <col min="13313" max="13313" width="10" customWidth="1"/>
    <col min="13314" max="13314" width="19.453125" customWidth="1"/>
    <col min="13315" max="13315" width="25.453125" customWidth="1"/>
    <col min="13316" max="13316" width="24.7265625" customWidth="1"/>
    <col min="13317" max="13317" width="21.26953125" customWidth="1"/>
    <col min="13318" max="13318" width="17.54296875" customWidth="1"/>
    <col min="13319" max="13319" width="13" customWidth="1"/>
    <col min="13567" max="13567" width="20" customWidth="1"/>
    <col min="13568" max="13568" width="28.7265625" customWidth="1"/>
    <col min="13569" max="13569" width="10" customWidth="1"/>
    <col min="13570" max="13570" width="19.453125" customWidth="1"/>
    <col min="13571" max="13571" width="25.453125" customWidth="1"/>
    <col min="13572" max="13572" width="24.7265625" customWidth="1"/>
    <col min="13573" max="13573" width="21.26953125" customWidth="1"/>
    <col min="13574" max="13574" width="17.54296875" customWidth="1"/>
    <col min="13575" max="13575" width="13" customWidth="1"/>
    <col min="13823" max="13823" width="20" customWidth="1"/>
    <col min="13824" max="13824" width="28.7265625" customWidth="1"/>
    <col min="13825" max="13825" width="10" customWidth="1"/>
    <col min="13826" max="13826" width="19.453125" customWidth="1"/>
    <col min="13827" max="13827" width="25.453125" customWidth="1"/>
    <col min="13828" max="13828" width="24.7265625" customWidth="1"/>
    <col min="13829" max="13829" width="21.26953125" customWidth="1"/>
    <col min="13830" max="13830" width="17.54296875" customWidth="1"/>
    <col min="13831" max="13831" width="13" customWidth="1"/>
    <col min="14079" max="14079" width="20" customWidth="1"/>
    <col min="14080" max="14080" width="28.7265625" customWidth="1"/>
    <col min="14081" max="14081" width="10" customWidth="1"/>
    <col min="14082" max="14082" width="19.453125" customWidth="1"/>
    <col min="14083" max="14083" width="25.453125" customWidth="1"/>
    <col min="14084" max="14084" width="24.7265625" customWidth="1"/>
    <col min="14085" max="14085" width="21.26953125" customWidth="1"/>
    <col min="14086" max="14086" width="17.54296875" customWidth="1"/>
    <col min="14087" max="14087" width="13" customWidth="1"/>
    <col min="14335" max="14335" width="20" customWidth="1"/>
    <col min="14336" max="14336" width="28.7265625" customWidth="1"/>
    <col min="14337" max="14337" width="10" customWidth="1"/>
    <col min="14338" max="14338" width="19.453125" customWidth="1"/>
    <col min="14339" max="14339" width="25.453125" customWidth="1"/>
    <col min="14340" max="14340" width="24.7265625" customWidth="1"/>
    <col min="14341" max="14341" width="21.26953125" customWidth="1"/>
    <col min="14342" max="14342" width="17.54296875" customWidth="1"/>
    <col min="14343" max="14343" width="13" customWidth="1"/>
    <col min="14591" max="14591" width="20" customWidth="1"/>
    <col min="14592" max="14592" width="28.7265625" customWidth="1"/>
    <col min="14593" max="14593" width="10" customWidth="1"/>
    <col min="14594" max="14594" width="19.453125" customWidth="1"/>
    <col min="14595" max="14595" width="25.453125" customWidth="1"/>
    <col min="14596" max="14596" width="24.7265625" customWidth="1"/>
    <col min="14597" max="14597" width="21.26953125" customWidth="1"/>
    <col min="14598" max="14598" width="17.54296875" customWidth="1"/>
    <col min="14599" max="14599" width="13" customWidth="1"/>
    <col min="14847" max="14847" width="20" customWidth="1"/>
    <col min="14848" max="14848" width="28.7265625" customWidth="1"/>
    <col min="14849" max="14849" width="10" customWidth="1"/>
    <col min="14850" max="14850" width="19.453125" customWidth="1"/>
    <col min="14851" max="14851" width="25.453125" customWidth="1"/>
    <col min="14852" max="14852" width="24.7265625" customWidth="1"/>
    <col min="14853" max="14853" width="21.26953125" customWidth="1"/>
    <col min="14854" max="14854" width="17.54296875" customWidth="1"/>
    <col min="14855" max="14855" width="13" customWidth="1"/>
    <col min="15103" max="15103" width="20" customWidth="1"/>
    <col min="15104" max="15104" width="28.7265625" customWidth="1"/>
    <col min="15105" max="15105" width="10" customWidth="1"/>
    <col min="15106" max="15106" width="19.453125" customWidth="1"/>
    <col min="15107" max="15107" width="25.453125" customWidth="1"/>
    <col min="15108" max="15108" width="24.7265625" customWidth="1"/>
    <col min="15109" max="15109" width="21.26953125" customWidth="1"/>
    <col min="15110" max="15110" width="17.54296875" customWidth="1"/>
    <col min="15111" max="15111" width="13" customWidth="1"/>
    <col min="15359" max="15359" width="20" customWidth="1"/>
    <col min="15360" max="15360" width="28.7265625" customWidth="1"/>
    <col min="15361" max="15361" width="10" customWidth="1"/>
    <col min="15362" max="15362" width="19.453125" customWidth="1"/>
    <col min="15363" max="15363" width="25.453125" customWidth="1"/>
    <col min="15364" max="15364" width="24.7265625" customWidth="1"/>
    <col min="15365" max="15365" width="21.26953125" customWidth="1"/>
    <col min="15366" max="15366" width="17.54296875" customWidth="1"/>
    <col min="15367" max="15367" width="13" customWidth="1"/>
    <col min="15615" max="15615" width="20" customWidth="1"/>
    <col min="15616" max="15616" width="28.7265625" customWidth="1"/>
    <col min="15617" max="15617" width="10" customWidth="1"/>
    <col min="15618" max="15618" width="19.453125" customWidth="1"/>
    <col min="15619" max="15619" width="25.453125" customWidth="1"/>
    <col min="15620" max="15620" width="24.7265625" customWidth="1"/>
    <col min="15621" max="15621" width="21.26953125" customWidth="1"/>
    <col min="15622" max="15622" width="17.54296875" customWidth="1"/>
    <col min="15623" max="15623" width="13" customWidth="1"/>
    <col min="15871" max="15871" width="20" customWidth="1"/>
    <col min="15872" max="15872" width="28.7265625" customWidth="1"/>
    <col min="15873" max="15873" width="10" customWidth="1"/>
    <col min="15874" max="15874" width="19.453125" customWidth="1"/>
    <col min="15875" max="15875" width="25.453125" customWidth="1"/>
    <col min="15876" max="15876" width="24.7265625" customWidth="1"/>
    <col min="15877" max="15877" width="21.26953125" customWidth="1"/>
    <col min="15878" max="15878" width="17.54296875" customWidth="1"/>
    <col min="15879" max="15879" width="13" customWidth="1"/>
    <col min="16127" max="16127" width="20" customWidth="1"/>
    <col min="16128" max="16128" width="28.7265625" customWidth="1"/>
    <col min="16129" max="16129" width="10" customWidth="1"/>
    <col min="16130" max="16130" width="19.453125" customWidth="1"/>
    <col min="16131" max="16131" width="25.453125" customWidth="1"/>
    <col min="16132" max="16132" width="24.7265625" customWidth="1"/>
    <col min="16133" max="16133" width="21.26953125" customWidth="1"/>
    <col min="16134" max="16134" width="17.54296875" customWidth="1"/>
    <col min="16135" max="16135" width="13" customWidth="1"/>
  </cols>
  <sheetData>
    <row r="1" spans="1:9" ht="20">
      <c r="A1" s="28" t="s">
        <v>418</v>
      </c>
      <c r="B1" s="29"/>
      <c r="C1" s="29"/>
      <c r="D1" s="29"/>
      <c r="E1" s="30"/>
      <c r="F1" s="30"/>
      <c r="G1" s="30"/>
    </row>
    <row r="2" spans="1:9" ht="15.5">
      <c r="A2" s="257" t="s">
        <v>12</v>
      </c>
      <c r="B2" s="29"/>
      <c r="C2" s="29"/>
      <c r="D2" s="29"/>
      <c r="E2" s="30"/>
      <c r="F2" s="30"/>
      <c r="G2" s="30"/>
    </row>
    <row r="3" spans="1:9">
      <c r="A3" s="34"/>
    </row>
    <row r="4" spans="1:9" ht="36" customHeight="1">
      <c r="A4" s="35" t="s">
        <v>13</v>
      </c>
      <c r="B4" s="35" t="s">
        <v>14</v>
      </c>
      <c r="C4" s="35" t="s">
        <v>15</v>
      </c>
      <c r="D4" s="35" t="s">
        <v>16</v>
      </c>
      <c r="E4" s="35" t="s">
        <v>17</v>
      </c>
      <c r="F4" s="35" t="s">
        <v>18</v>
      </c>
      <c r="G4" s="35" t="s">
        <v>19</v>
      </c>
      <c r="H4" s="35" t="s">
        <v>35</v>
      </c>
      <c r="I4" s="258" t="s">
        <v>98</v>
      </c>
    </row>
    <row r="5" spans="1:9">
      <c r="A5" s="170" t="s">
        <v>419</v>
      </c>
      <c r="B5" s="133"/>
      <c r="C5" s="166"/>
      <c r="D5" s="166"/>
      <c r="E5" s="133"/>
      <c r="F5" s="133"/>
      <c r="G5" s="167"/>
      <c r="H5" s="168"/>
      <c r="I5" s="141"/>
    </row>
    <row r="6" spans="1:9" outlineLevel="1">
      <c r="A6" s="72"/>
      <c r="B6" s="169" t="s">
        <v>420</v>
      </c>
      <c r="C6" s="133"/>
      <c r="D6" s="166"/>
      <c r="E6" s="166"/>
      <c r="F6" s="133"/>
      <c r="G6" s="133"/>
      <c r="H6" s="141"/>
      <c r="I6" s="167"/>
    </row>
    <row r="7" spans="1:9" outlineLevel="1">
      <c r="A7" s="72"/>
      <c r="B7" s="40" t="s">
        <v>100</v>
      </c>
      <c r="C7" s="39" t="s">
        <v>76</v>
      </c>
      <c r="D7" s="39" t="s">
        <v>77</v>
      </c>
      <c r="E7" s="52" t="s">
        <v>101</v>
      </c>
      <c r="F7" s="40" t="s">
        <v>113</v>
      </c>
      <c r="G7" s="40" t="s">
        <v>421</v>
      </c>
      <c r="H7" s="38"/>
      <c r="I7" s="300"/>
    </row>
    <row r="8" spans="1:9" outlineLevel="1">
      <c r="A8" s="72"/>
      <c r="B8" s="169" t="s">
        <v>422</v>
      </c>
      <c r="C8" s="133"/>
      <c r="D8" s="166"/>
      <c r="E8" s="166"/>
      <c r="F8" s="133"/>
      <c r="G8" s="133"/>
      <c r="H8" s="141"/>
      <c r="I8" s="167"/>
    </row>
    <row r="9" spans="1:9" outlineLevel="1">
      <c r="A9" s="72"/>
      <c r="B9" s="61"/>
      <c r="C9" s="39"/>
      <c r="D9" s="39"/>
      <c r="E9" s="52"/>
      <c r="F9" s="40" t="s">
        <v>113</v>
      </c>
      <c r="G9" s="40" t="s">
        <v>421</v>
      </c>
      <c r="H9" s="38"/>
      <c r="I9" s="320"/>
    </row>
    <row r="10" spans="1:9" ht="17.5" outlineLevel="1">
      <c r="A10" s="72"/>
      <c r="B10" s="61" t="s">
        <v>423</v>
      </c>
      <c r="C10" s="39" t="s">
        <v>76</v>
      </c>
      <c r="D10" s="39" t="s">
        <v>77</v>
      </c>
      <c r="E10" s="40"/>
      <c r="F10" s="40"/>
      <c r="G10" s="40"/>
      <c r="H10" s="38"/>
      <c r="I10" s="99" t="s">
        <v>41</v>
      </c>
    </row>
    <row r="11" spans="1:9" ht="17.5" outlineLevel="1">
      <c r="A11" s="72"/>
      <c r="B11" s="61" t="s">
        <v>424</v>
      </c>
      <c r="C11" s="39" t="s">
        <v>76</v>
      </c>
      <c r="D11" s="39" t="s">
        <v>77</v>
      </c>
      <c r="E11" s="40"/>
      <c r="F11" s="40"/>
      <c r="G11" s="40"/>
      <c r="H11" s="38"/>
      <c r="I11" s="99" t="s">
        <v>41</v>
      </c>
    </row>
    <row r="12" spans="1:9" ht="17.5" outlineLevel="1">
      <c r="A12" s="72"/>
      <c r="B12" s="61" t="s">
        <v>425</v>
      </c>
      <c r="C12" s="39" t="s">
        <v>76</v>
      </c>
      <c r="D12" s="39" t="s">
        <v>77</v>
      </c>
      <c r="E12" s="40" t="s">
        <v>426</v>
      </c>
      <c r="F12" s="40"/>
      <c r="G12" s="40"/>
      <c r="H12" s="38"/>
      <c r="I12" s="99" t="s">
        <v>41</v>
      </c>
    </row>
    <row r="13" spans="1:9" outlineLevel="1">
      <c r="A13" s="72"/>
      <c r="B13" s="169" t="s">
        <v>427</v>
      </c>
      <c r="C13" s="133"/>
      <c r="D13" s="166"/>
      <c r="E13" s="166"/>
      <c r="F13" s="133"/>
      <c r="G13" s="133"/>
      <c r="H13" s="141"/>
      <c r="I13" s="167"/>
    </row>
    <row r="14" spans="1:9" outlineLevel="1">
      <c r="A14" s="72"/>
      <c r="B14" s="40" t="s">
        <v>428</v>
      </c>
      <c r="C14" s="39" t="s">
        <v>76</v>
      </c>
      <c r="D14" s="39" t="s">
        <v>77</v>
      </c>
      <c r="E14" s="52" t="s">
        <v>429</v>
      </c>
      <c r="F14" s="40" t="s">
        <v>113</v>
      </c>
      <c r="G14" s="40" t="s">
        <v>421</v>
      </c>
      <c r="H14" s="38"/>
      <c r="I14" s="300"/>
    </row>
    <row r="15" spans="1:9" ht="17.5" outlineLevel="1">
      <c r="A15" s="72"/>
      <c r="B15" s="61" t="s">
        <v>423</v>
      </c>
      <c r="C15" s="39" t="s">
        <v>76</v>
      </c>
      <c r="D15" s="39" t="s">
        <v>77</v>
      </c>
      <c r="E15" s="40"/>
      <c r="F15" s="40"/>
      <c r="G15" s="40"/>
      <c r="H15" s="38"/>
      <c r="I15" s="99" t="s">
        <v>41</v>
      </c>
    </row>
    <row r="16" spans="1:9" ht="17.5" outlineLevel="1">
      <c r="A16" s="72"/>
      <c r="B16" s="61" t="s">
        <v>424</v>
      </c>
      <c r="C16" s="39" t="s">
        <v>76</v>
      </c>
      <c r="D16" s="39" t="s">
        <v>77</v>
      </c>
      <c r="E16" s="40"/>
      <c r="F16" s="40"/>
      <c r="G16" s="40"/>
      <c r="H16" s="38"/>
      <c r="I16" s="99" t="s">
        <v>41</v>
      </c>
    </row>
    <row r="17" spans="1:9" outlineLevel="1">
      <c r="A17" s="72"/>
      <c r="B17" s="169" t="s">
        <v>430</v>
      </c>
      <c r="C17" s="133"/>
      <c r="D17" s="166"/>
      <c r="E17" s="166"/>
      <c r="F17" s="133"/>
      <c r="G17" s="133"/>
      <c r="H17" s="141"/>
      <c r="I17" s="167"/>
    </row>
    <row r="18" spans="1:9" outlineLevel="1">
      <c r="A18" s="72"/>
      <c r="B18" s="40" t="s">
        <v>100</v>
      </c>
      <c r="C18" s="39" t="s">
        <v>76</v>
      </c>
      <c r="D18" s="39" t="s">
        <v>77</v>
      </c>
      <c r="E18" s="52" t="s">
        <v>101</v>
      </c>
      <c r="F18" s="40" t="s">
        <v>113</v>
      </c>
      <c r="G18" s="40" t="s">
        <v>421</v>
      </c>
      <c r="H18" s="38"/>
      <c r="I18" s="300"/>
    </row>
    <row r="19" spans="1:9" ht="17.5" outlineLevel="1">
      <c r="A19" s="72"/>
      <c r="B19" s="40" t="s">
        <v>423</v>
      </c>
      <c r="C19" s="39" t="s">
        <v>76</v>
      </c>
      <c r="D19" s="39" t="s">
        <v>77</v>
      </c>
      <c r="E19" s="52"/>
      <c r="F19" s="40"/>
      <c r="G19" s="40"/>
      <c r="H19" s="38"/>
      <c r="I19" s="99" t="s">
        <v>41</v>
      </c>
    </row>
    <row r="20" spans="1:9" ht="17.5" outlineLevel="1">
      <c r="A20" s="72"/>
      <c r="B20" s="40" t="s">
        <v>424</v>
      </c>
      <c r="C20" s="39" t="s">
        <v>76</v>
      </c>
      <c r="D20" s="39" t="s">
        <v>77</v>
      </c>
      <c r="E20" s="52"/>
      <c r="F20" s="40"/>
      <c r="G20" s="40"/>
      <c r="H20" s="38"/>
      <c r="I20" s="99" t="s">
        <v>41</v>
      </c>
    </row>
    <row r="21" spans="1:9">
      <c r="A21" s="72"/>
      <c r="B21" s="169" t="s">
        <v>431</v>
      </c>
      <c r="C21" s="133"/>
      <c r="D21" s="166"/>
      <c r="E21" s="166"/>
      <c r="F21" s="133"/>
      <c r="G21" s="133"/>
      <c r="H21" s="141"/>
      <c r="I21" s="167"/>
    </row>
    <row r="22" spans="1:9">
      <c r="A22" s="72"/>
      <c r="B22" s="40" t="s">
        <v>100</v>
      </c>
      <c r="C22" s="39" t="s">
        <v>76</v>
      </c>
      <c r="D22" s="39" t="s">
        <v>77</v>
      </c>
      <c r="E22" s="52" t="s">
        <v>101</v>
      </c>
      <c r="F22" s="40" t="s">
        <v>113</v>
      </c>
      <c r="G22" s="40" t="s">
        <v>421</v>
      </c>
      <c r="H22" s="38"/>
      <c r="I22" s="300"/>
    </row>
    <row r="23" spans="1:9" ht="17.5">
      <c r="A23" s="72"/>
      <c r="B23" s="40" t="s">
        <v>423</v>
      </c>
      <c r="C23" s="39" t="s">
        <v>76</v>
      </c>
      <c r="D23" s="39" t="s">
        <v>77</v>
      </c>
      <c r="E23" s="52"/>
      <c r="F23" s="40"/>
      <c r="G23" s="40"/>
      <c r="H23" s="38"/>
      <c r="I23" s="99" t="s">
        <v>41</v>
      </c>
    </row>
    <row r="24" spans="1:9">
      <c r="A24" s="72"/>
      <c r="B24" s="169" t="s">
        <v>432</v>
      </c>
      <c r="C24" s="133"/>
      <c r="D24" s="166"/>
      <c r="E24" s="166"/>
      <c r="F24" s="133"/>
      <c r="G24" s="133"/>
      <c r="H24" s="141"/>
      <c r="I24" s="167"/>
    </row>
    <row r="25" spans="1:9">
      <c r="A25" s="72"/>
      <c r="B25" s="53" t="s">
        <v>100</v>
      </c>
      <c r="C25" s="39" t="s">
        <v>76</v>
      </c>
      <c r="D25" s="39" t="s">
        <v>77</v>
      </c>
      <c r="E25" s="40" t="s">
        <v>101</v>
      </c>
      <c r="F25" s="40" t="s">
        <v>113</v>
      </c>
      <c r="G25" s="40" t="s">
        <v>421</v>
      </c>
      <c r="H25" s="38"/>
      <c r="I25" s="300"/>
    </row>
    <row r="26" spans="1:9" ht="17.5">
      <c r="A26" s="72"/>
      <c r="B26" s="53" t="s">
        <v>423</v>
      </c>
      <c r="C26" s="39" t="s">
        <v>76</v>
      </c>
      <c r="D26" s="39" t="s">
        <v>77</v>
      </c>
      <c r="E26" s="40"/>
      <c r="F26" s="40"/>
      <c r="G26" s="40"/>
      <c r="H26" s="38"/>
      <c r="I26" s="99" t="s">
        <v>41</v>
      </c>
    </row>
    <row r="27" spans="1:9" outlineLevel="1">
      <c r="A27" s="72"/>
      <c r="B27" s="169" t="s">
        <v>361</v>
      </c>
      <c r="C27" s="133"/>
      <c r="D27" s="166"/>
      <c r="E27" s="166"/>
      <c r="F27" s="133"/>
      <c r="G27" s="133"/>
      <c r="H27" s="141"/>
      <c r="I27" s="167"/>
    </row>
    <row r="28" spans="1:9" ht="25" outlineLevel="1">
      <c r="A28" s="72"/>
      <c r="B28" s="40" t="s">
        <v>119</v>
      </c>
      <c r="C28" s="39" t="s">
        <v>76</v>
      </c>
      <c r="D28" s="39" t="s">
        <v>77</v>
      </c>
      <c r="E28" s="173" t="s">
        <v>120</v>
      </c>
      <c r="F28" s="40"/>
      <c r="G28" s="40" t="s">
        <v>45</v>
      </c>
      <c r="H28" s="38"/>
      <c r="I28" s="99" t="s">
        <v>41</v>
      </c>
    </row>
    <row r="29" spans="1:9" ht="25" outlineLevel="1">
      <c r="A29" s="72"/>
      <c r="B29" s="40" t="s">
        <v>433</v>
      </c>
      <c r="C29" s="39" t="s">
        <v>76</v>
      </c>
      <c r="D29" s="39" t="s">
        <v>77</v>
      </c>
      <c r="E29" s="173" t="s">
        <v>120</v>
      </c>
      <c r="F29" s="40"/>
      <c r="G29" s="40" t="s">
        <v>434</v>
      </c>
      <c r="H29" s="38"/>
      <c r="I29" s="300"/>
    </row>
    <row r="30" spans="1:9" ht="17.5" outlineLevel="1">
      <c r="A30" s="75"/>
      <c r="B30" s="40" t="s">
        <v>121</v>
      </c>
      <c r="C30" s="39" t="s">
        <v>76</v>
      </c>
      <c r="D30" s="39" t="s">
        <v>77</v>
      </c>
      <c r="E30" s="52"/>
      <c r="F30" s="40"/>
      <c r="G30" s="40"/>
      <c r="H30" s="38"/>
      <c r="I30" s="99" t="s">
        <v>41</v>
      </c>
    </row>
    <row r="31" spans="1:9" ht="17.5" outlineLevel="1">
      <c r="A31" s="72"/>
      <c r="B31" s="40" t="s">
        <v>123</v>
      </c>
      <c r="C31" s="39" t="s">
        <v>76</v>
      </c>
      <c r="D31" s="39" t="s">
        <v>77</v>
      </c>
      <c r="E31" s="52"/>
      <c r="F31" s="40"/>
      <c r="G31" s="40"/>
      <c r="H31" s="38"/>
      <c r="I31" s="99" t="s">
        <v>41</v>
      </c>
    </row>
    <row r="32" spans="1:9" outlineLevel="1">
      <c r="A32" s="72"/>
      <c r="B32" s="40" t="s">
        <v>435</v>
      </c>
      <c r="C32" s="39" t="s">
        <v>76</v>
      </c>
      <c r="D32" s="39" t="s">
        <v>77</v>
      </c>
      <c r="E32" s="52" t="s">
        <v>411</v>
      </c>
      <c r="F32" s="40"/>
      <c r="G32" s="40" t="s">
        <v>378</v>
      </c>
      <c r="H32" s="38"/>
      <c r="I32" s="300"/>
    </row>
    <row r="33" spans="1:9" ht="34.5" outlineLevel="1">
      <c r="A33" s="72"/>
      <c r="B33" s="40" t="s">
        <v>124</v>
      </c>
      <c r="C33" s="39" t="s">
        <v>76</v>
      </c>
      <c r="D33" s="39" t="s">
        <v>77</v>
      </c>
      <c r="E33" s="52" t="s">
        <v>125</v>
      </c>
      <c r="F33" s="40"/>
      <c r="G33" s="40"/>
      <c r="H33" s="38"/>
      <c r="I33" s="99" t="s">
        <v>41</v>
      </c>
    </row>
    <row r="34" spans="1:9" ht="17.5" outlineLevel="1">
      <c r="A34" s="72"/>
      <c r="B34" s="40" t="s">
        <v>126</v>
      </c>
      <c r="C34" s="39" t="s">
        <v>76</v>
      </c>
      <c r="D34" s="39" t="s">
        <v>77</v>
      </c>
      <c r="E34" s="55"/>
      <c r="F34" s="40"/>
      <c r="G34" s="40"/>
      <c r="H34" s="38"/>
      <c r="I34" s="99" t="s">
        <v>41</v>
      </c>
    </row>
    <row r="35" spans="1:9" ht="46" outlineLevel="1">
      <c r="A35" s="72"/>
      <c r="B35" s="40" t="s">
        <v>148</v>
      </c>
      <c r="C35" s="39" t="s">
        <v>76</v>
      </c>
      <c r="D35" s="39" t="s">
        <v>77</v>
      </c>
      <c r="E35" s="56" t="s">
        <v>149</v>
      </c>
      <c r="F35" s="40"/>
      <c r="G35" s="40"/>
      <c r="H35" s="25"/>
      <c r="I35" s="99" t="s">
        <v>41</v>
      </c>
    </row>
    <row r="36" spans="1:9" ht="16.5" customHeight="1" outlineLevel="1">
      <c r="A36" s="72"/>
      <c r="B36" s="169" t="s">
        <v>150</v>
      </c>
      <c r="C36" s="133"/>
      <c r="D36" s="166"/>
      <c r="E36" s="166"/>
      <c r="F36" s="133"/>
      <c r="G36" s="133"/>
      <c r="H36" s="141"/>
      <c r="I36" s="167"/>
    </row>
    <row r="37" spans="1:9" ht="20.149999999999999" customHeight="1" outlineLevel="1">
      <c r="A37" s="72"/>
      <c r="B37" s="57" t="s">
        <v>131</v>
      </c>
      <c r="C37" s="54" t="s">
        <v>76</v>
      </c>
      <c r="D37" s="39" t="s">
        <v>77</v>
      </c>
      <c r="E37" s="40"/>
      <c r="F37" s="40"/>
      <c r="G37" s="40"/>
      <c r="H37" s="38"/>
      <c r="I37" s="94" t="s">
        <v>41</v>
      </c>
    </row>
    <row r="38" spans="1:9" ht="12.75" customHeight="1" outlineLevel="1">
      <c r="A38" s="62"/>
      <c r="G38" s="45"/>
    </row>
    <row r="39" spans="1:9" ht="12.75" customHeight="1" outlineLevel="1">
      <c r="A39" s="59"/>
    </row>
    <row r="40" spans="1:9" ht="12.75" customHeight="1" outlineLevel="1">
      <c r="A40" s="59"/>
    </row>
    <row r="41" spans="1:9" ht="12.75" customHeight="1" outlineLevel="1">
      <c r="A41" s="59"/>
    </row>
    <row r="42" spans="1:9" ht="12.75" customHeight="1" outlineLevel="1">
      <c r="A42" s="59"/>
    </row>
    <row r="43" spans="1:9" ht="12.75" customHeight="1" outlineLevel="1">
      <c r="A43" s="59"/>
    </row>
    <row r="44" spans="1:9" ht="12.75" customHeight="1" outlineLevel="1">
      <c r="A44" s="59"/>
    </row>
    <row r="45" spans="1:9" ht="12.75" customHeight="1" outlineLevel="1">
      <c r="A45" s="59"/>
    </row>
    <row r="46" spans="1:9" ht="12.75" customHeight="1" outlineLevel="1">
      <c r="A46" s="59"/>
    </row>
    <row r="47" spans="1:9" ht="12.75" customHeight="1" outlineLevel="1">
      <c r="A47" s="59"/>
    </row>
    <row r="48" spans="1:9" ht="12.75" customHeight="1" outlineLevel="1">
      <c r="A48" s="59"/>
    </row>
    <row r="49" spans="1:1" ht="12.75" customHeight="1" outlineLevel="1">
      <c r="A49" s="59"/>
    </row>
    <row r="50" spans="1:1" ht="12.75" customHeight="1" outlineLevel="1">
      <c r="A50" s="59"/>
    </row>
    <row r="51" spans="1:1" outlineLevel="1">
      <c r="A51" s="59"/>
    </row>
    <row r="52" spans="1:1" outlineLevel="1">
      <c r="A52" s="59"/>
    </row>
    <row r="53" spans="1:1" outlineLevel="1">
      <c r="A53" s="59"/>
    </row>
    <row r="54" spans="1:1" outlineLevel="1">
      <c r="A54" s="59"/>
    </row>
    <row r="55" spans="1:1" outlineLevel="1">
      <c r="A55" s="59"/>
    </row>
    <row r="56" spans="1:1" outlineLevel="1">
      <c r="A56" s="63"/>
    </row>
    <row r="57" spans="1:1" outlineLevel="1">
      <c r="A57" s="59"/>
    </row>
    <row r="58" spans="1:1" outlineLevel="1">
      <c r="A58" s="59"/>
    </row>
    <row r="59" spans="1:1" outlineLevel="1">
      <c r="A59" s="59"/>
    </row>
    <row r="60" spans="1:1" outlineLevel="1">
      <c r="A60" s="59"/>
    </row>
    <row r="61" spans="1:1" outlineLevel="1">
      <c r="A61" s="59"/>
    </row>
    <row r="62" spans="1:1" outlineLevel="1">
      <c r="A62" s="59"/>
    </row>
    <row r="63" spans="1:1" outlineLevel="1">
      <c r="A63" s="59"/>
    </row>
    <row r="64" spans="1:1" outlineLevel="1">
      <c r="A64" s="59"/>
    </row>
    <row r="65" spans="1:1" outlineLevel="1">
      <c r="A65" s="59"/>
    </row>
    <row r="66" spans="1:1" outlineLevel="1">
      <c r="A66" s="59"/>
    </row>
    <row r="67" spans="1:1" outlineLevel="1">
      <c r="A67" s="59"/>
    </row>
    <row r="68" spans="1:1" outlineLevel="1">
      <c r="A68" s="59"/>
    </row>
    <row r="69" spans="1:1" outlineLevel="1">
      <c r="A69" s="59"/>
    </row>
    <row r="70" spans="1:1" outlineLevel="1">
      <c r="A70" s="59"/>
    </row>
    <row r="71" spans="1:1" outlineLevel="1">
      <c r="A71" s="59"/>
    </row>
    <row r="72" spans="1:1" outlineLevel="1">
      <c r="A72" s="59"/>
    </row>
    <row r="73" spans="1:1">
      <c r="A73" s="33"/>
    </row>
  </sheetData>
  <sheetProtection algorithmName="SHA-512" hashValue="T198uCd6FUwQtE9LIqCFD/GygqtIPhYYmg4aF7FyXoj7tcK0ppKiwXHHcZ8P2yLNeFTBiOzpiGr2JT5RSS508g==" saltValue="WUbE8fgPfAlEV+lARHzOhg==" spinCount="100000" sheet="1" objects="1" scenarios="1"/>
  <pageMargins left="0.70866141732283472" right="0.70866141732283472" top="0.74803149606299213" bottom="0.74803149606299213" header="0.31496062992125984" footer="0.31496062992125984"/>
  <pageSetup paperSize="9" scale="66" orientation="landscap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Kenmerk_x0020_gerelateerd_x0020_document_x002f_dossier xmlns="b651a5c8-18d1-4676-949b-b33c2c763b6d" xsi:nil="true"/>
    <eb6d96c7a39b4a82859d6395136e1d0d xmlns="b651a5c8-18d1-4676-949b-b33c2c763b6d">
      <Terms xmlns="http://schemas.microsoft.com/office/infopath/2007/PartnerControls"/>
    </eb6d96c7a39b4a82859d6395136e1d0d>
    <Postcode_x0020_relatie1 xmlns="b651a5c8-18d1-4676-949b-b33c2c763b6d" xsi:nil="true"/>
    <E-mail_x0020_relatie xmlns="b651a5c8-18d1-4676-949b-b33c2c763b6d" xsi:nil="true"/>
    <Openbaarheidsbeperking xmlns="b651a5c8-18d1-4676-949b-b33c2c763b6d" xsi:nil="true"/>
    <oba227f9df7b4adb9fb03e006e714027 xmlns="b651a5c8-18d1-4676-949b-b33c2c763b6d">
      <Terms xmlns="http://schemas.microsoft.com/office/infopath/2007/PartnerControls"/>
    </oba227f9df7b4adb9fb03e006e714027>
    <n6ae26952f94454485d08f7afa7634de xmlns="b651a5c8-18d1-4676-949b-b33c2c763b6d">
      <Terms xmlns="http://schemas.microsoft.com/office/infopath/2007/PartnerControls"/>
    </n6ae26952f94454485d08f7afa7634de>
    <Herkomstapplicatie xmlns="b651a5c8-18d1-4676-949b-b33c2c763b6d" xsi:nil="true"/>
    <Datum_x0020_vaststelling_x0020_integriteit xmlns="b651a5c8-18d1-4676-949b-b33c2c763b6d" xsi:nil="true"/>
    <Postbus_x002f_adres_x0020_relatie xmlns="b651a5c8-18d1-4676-949b-b33c2c763b6d" xsi:nil="true"/>
    <Uitgezonderd_x0020_van_x0020_vervanging xmlns="b651a5c8-18d1-4676-949b-b33c2c763b6d">false</Uitgezonderd_x0020_van_x0020_vervanging>
    <TaxCatchAll xmlns="b651a5c8-18d1-4676-949b-b33c2c763b6d">
      <Value>44</Value>
      <Value>1</Value>
    </TaxCatchAll>
    <Datum_x0020_ontvangst xmlns="b651a5c8-18d1-4676-949b-b33c2c763b6d" xsi:nil="true"/>
    <ic1e5ae45c78478e931e737a744a1309 xmlns="b651a5c8-18d1-4676-949b-b33c2c763b6d">
      <Terms xmlns="http://schemas.microsoft.com/office/infopath/2007/PartnerControls"/>
    </ic1e5ae45c78478e931e737a744a1309>
    <Ingangsdatum_x0020_geheimhouding xmlns="b651a5c8-18d1-4676-949b-b33c2c763b6d" xsi:nil="true"/>
    <Gebeurtenis_x0020_einde_x0020_geheimhouding xmlns="b651a5c8-18d1-4676-949b-b33c2c763b6d" xsi:nil="true"/>
    <l0143d74ac9f4375b5e53f3bf171c8eb xmlns="b651a5c8-18d1-4676-949b-b33c2c763b6d">
      <Terms xmlns="http://schemas.microsoft.com/office/infopath/2007/PartnerControls"/>
    </l0143d74ac9f4375b5e53f3bf171c8eb>
    <Traject-eind xmlns="b651a5c8-18d1-4676-949b-b33c2c763b6d" xsi:nil="true"/>
    <Ingangsdatum_x0020_openbaarmaking xmlns="b651a5c8-18d1-4676-949b-b33c2c763b6d" xsi:nil="true"/>
    <Naam_x0020_relatie xmlns="b651a5c8-18d1-4676-949b-b33c2c763b6d" xsi:nil="true"/>
    <Land_x0020_relatie1 xmlns="b651a5c8-18d1-4676-949b-b33c2c763b6d" xsi:nil="true"/>
    <j6fa90620fc745e8b82349fe5ebd2af6 xmlns="b651a5c8-18d1-4676-949b-b33c2c763b6d">
      <Terms xmlns="http://schemas.microsoft.com/office/infopath/2007/PartnerControls"/>
    </j6fa90620fc745e8b82349fe5ebd2af6>
    <dfa99505122e48579c24b43e3a44bd56 xmlns="b651a5c8-18d1-4676-949b-b33c2c763b6d">
      <Terms xmlns="http://schemas.microsoft.com/office/infopath/2007/PartnerControls"/>
    </dfa99505122e48579c24b43e3a44bd56>
    <Toelichting_x0020_integriteit1 xmlns="b651a5c8-18d1-4676-949b-b33c2c763b6d" xsi:nil="true"/>
    <cacfb565f8424c199369c1c3170d561c xmlns="b651a5c8-18d1-4676-949b-b33c2c763b6d">
      <Terms xmlns="http://schemas.microsoft.com/office/infopath/2007/PartnerControls">
        <TermInfo xmlns="http://schemas.microsoft.com/office/infopath/2007/PartnerControls">
          <TermName xmlns="http://schemas.microsoft.com/office/infopath/2007/PartnerControls">BU:INFRA:CP</TermName>
          <TermId xmlns="http://schemas.microsoft.com/office/infopath/2007/PartnerControls">e470015f-c806-4520-8131-fe64ae2a8e77</TermId>
        </TermInfo>
      </Terms>
    </cacfb565f8424c199369c1c3170d561c>
    <l198d4b554344fde9cd760def4ef28fe xmlns="b651a5c8-18d1-4676-949b-b33c2c763b6d">
      <Terms xmlns="http://schemas.microsoft.com/office/infopath/2007/PartnerControls"/>
    </l198d4b554344fde9cd760def4ef28fe>
    <Plaats_x0020_relatie xmlns="b651a5c8-18d1-4676-949b-b33c2c763b6d" xsi:nil="true"/>
    <Traject-start xmlns="b651a5c8-18d1-4676-949b-b33c2c763b6d" xsi:nil="true"/>
    <Kenmerk_x0020_afzender xmlns="b651a5c8-18d1-4676-949b-b33c2c763b6d" xsi:nil="true"/>
    <Datum_x0020_verzending xmlns="b651a5c8-18d1-4676-949b-b33c2c763b6d" xsi:nil="true"/>
    <Einddatum_x0020_geheimhouding xmlns="b651a5c8-18d1-4676-949b-b33c2c763b6d" xsi:nil="true"/>
    <Notitie_x0020_document xmlns="b651a5c8-18d1-4676-949b-b33c2c763b6d" xsi:nil="true"/>
    <Telefoonnummer_x0020_relatie xmlns="b651a5c8-18d1-4676-949b-b33c2c763b6d" xsi:nil="true"/>
    <cb0bc395e38145638a51dd612290f54d xmlns="b651a5c8-18d1-4676-949b-b33c2c763b6d">
      <Terms xmlns="http://schemas.microsoft.com/office/infopath/2007/PartnerControls"/>
    </cb0bc395e38145638a51dd612290f54d>
    <Datum_x0020_document xmlns="b651a5c8-18d1-4676-949b-b33c2c763b6d" xsi:nil="true"/>
    <Fase xmlns="b651a5c8-18d1-4676-949b-b33c2c763b6d" xsi:nil="true"/>
    <Areaalcode xmlns="b651a5c8-18d1-4676-949b-b33c2c763b6d" xsi:nil="true"/>
    <Activiteit xmlns="b651a5c8-18d1-4676-949b-b33c2c763b6d" xsi:nil="true"/>
    <Datum_x0020_migratie xmlns="b651a5c8-18d1-4676-949b-b33c2c763b6d" xsi:nil="true"/>
    <_dlc_DocIdUrl xmlns="d7a187d9-a854-4467-9103-8adc49ee9a7f">
      <Url>https://provincienoordholland.sharepoint.com/teams/bu-25e22-02/_layouts/15/DocIdRedir.aspx?ID=VUWHMKD2YMPZ-2039342234-7472</Url>
      <Description>VUWHMKD2YMPZ-2039342234-7472</Description>
    </_dlc_DocIdUrl>
    <_dlc_DocId xmlns="d7a187d9-a854-4467-9103-8adc49ee9a7f">VUWHMKD2YMPZ-2039342234-7472</_dlc_DocI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2137f917-9df2-4fce-b447-1341bd3a5c8c" ContentTypeId="0x010100116948B40E5DE142A03586F169D35B25" PreviousValue="false" LastSyncTimeStamp="2025-10-15T15:08:48.5Z"/>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Excel spreadsheet" ma:contentTypeID="0x010100116948B40E5DE142A03586F169D35B2500823E87B774754F4F9B72DC5D520FCB89" ma:contentTypeVersion="8" ma:contentTypeDescription="" ma:contentTypeScope="" ma:versionID="a94cdec7b4fd71c9a9dbc2e886764f6b">
  <xsd:schema xmlns:xsd="http://www.w3.org/2001/XMLSchema" xmlns:xs="http://www.w3.org/2001/XMLSchema" xmlns:p="http://schemas.microsoft.com/office/2006/metadata/properties" xmlns:ns2="b651a5c8-18d1-4676-949b-b33c2c763b6d" xmlns:ns3="d7a187d9-a854-4467-9103-8adc49ee9a7f" targetNamespace="http://schemas.microsoft.com/office/2006/metadata/properties" ma:root="true" ma:fieldsID="affb2cf0d47afd1ded2c46e40091257f" ns2:_="" ns3:_="">
    <xsd:import namespace="b651a5c8-18d1-4676-949b-b33c2c763b6d"/>
    <xsd:import namespace="d7a187d9-a854-4467-9103-8adc49ee9a7f"/>
    <xsd:element name="properties">
      <xsd:complexType>
        <xsd:sequence>
          <xsd:element name="documentManagement">
            <xsd:complexType>
              <xsd:all>
                <xsd:element ref="ns2:Datum_x0020_ontvangst" minOccurs="0"/>
                <xsd:element ref="ns2:Datum_x0020_document" minOccurs="0"/>
                <xsd:element ref="ns2:Datum_x0020_verzending" minOccurs="0"/>
                <xsd:element ref="ns2:Kenmerk_x0020_afzender" minOccurs="0"/>
                <xsd:element ref="ns2:Naam_x0020_relatie" minOccurs="0"/>
                <xsd:element ref="ns2:Postbus_x002f_adres_x0020_relatie" minOccurs="0"/>
                <xsd:element ref="ns2:Postcode_x0020_relatie1" minOccurs="0"/>
                <xsd:element ref="ns2:Plaats_x0020_relatie" minOccurs="0"/>
                <xsd:element ref="ns2:Land_x0020_relatie1" minOccurs="0"/>
                <xsd:element ref="ns2:E-mail_x0020_relatie" minOccurs="0"/>
                <xsd:element ref="ns2:Telefoonnummer_x0020_relatie" minOccurs="0"/>
                <xsd:element ref="ns2:Kenmerk_x0020_gerelateerd_x0020_document_x002f_dossier" minOccurs="0"/>
                <xsd:element ref="ns2:Areaalcode" minOccurs="0"/>
                <xsd:element ref="ns2:Traject-start" minOccurs="0"/>
                <xsd:element ref="ns2:Traject-eind" minOccurs="0"/>
                <xsd:element ref="ns2:Ingangsdatum_x0020_geheimhouding" minOccurs="0"/>
                <xsd:element ref="ns2:Einddatum_x0020_geheimhouding" minOccurs="0"/>
                <xsd:element ref="ns2:Gebeurtenis_x0020_einde_x0020_geheimhouding" minOccurs="0"/>
                <xsd:element ref="ns2:Ingangsdatum_x0020_openbaarmaking" minOccurs="0"/>
                <xsd:element ref="ns2:Openbaarheidsbeperking" minOccurs="0"/>
                <xsd:element ref="ns2:Notitie_x0020_document" minOccurs="0"/>
                <xsd:element ref="ns2:Uitgezonderd_x0020_van_x0020_vervanging" minOccurs="0"/>
                <xsd:element ref="ns2:cb0bc395e38145638a51dd612290f54d" minOccurs="0"/>
                <xsd:element ref="ns2:j6fa90620fc745e8b82349fe5ebd2af6" minOccurs="0"/>
                <xsd:element ref="ns2:oba227f9df7b4adb9fb03e006e714027" minOccurs="0"/>
                <xsd:element ref="ns2:n6ae26952f94454485d08f7afa7634de" minOccurs="0"/>
                <xsd:element ref="ns2:eb6d96c7a39b4a82859d6395136e1d0d" minOccurs="0"/>
                <xsd:element ref="ns2:l0143d74ac9f4375b5e53f3bf171c8eb" minOccurs="0"/>
                <xsd:element ref="ns2:ic1e5ae45c78478e931e737a744a1309" minOccurs="0"/>
                <xsd:element ref="ns2:cacfb565f8424c199369c1c3170d561c" minOccurs="0"/>
                <xsd:element ref="ns2:dfa99505122e48579c24b43e3a44bd56" minOccurs="0"/>
                <xsd:element ref="ns2:Datum_x0020_migratie" minOccurs="0"/>
                <xsd:element ref="ns2:Toelichting_x0020_integriteit1" minOccurs="0"/>
                <xsd:element ref="ns2:Herkomstapplicatie" minOccurs="0"/>
                <xsd:element ref="ns2:l198d4b554344fde9cd760def4ef28fe" minOccurs="0"/>
                <xsd:element ref="ns2:Datum_x0020_vaststelling_x0020_integriteit" minOccurs="0"/>
                <xsd:element ref="ns2:TaxCatchAll" minOccurs="0"/>
                <xsd:element ref="ns2:TaxCatchAllLabel" minOccurs="0"/>
                <xsd:element ref="ns3:_dlc_DocId" minOccurs="0"/>
                <xsd:element ref="ns3:_dlc_DocIdUrl" minOccurs="0"/>
                <xsd:element ref="ns3:_dlc_DocIdPersistId" minOccurs="0"/>
                <xsd:element ref="ns2:Activiteit" minOccurs="0"/>
                <xsd:element ref="ns2:Fas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51a5c8-18d1-4676-949b-b33c2c763b6d" elementFormDefault="qualified">
    <xsd:import namespace="http://schemas.microsoft.com/office/2006/documentManagement/types"/>
    <xsd:import namespace="http://schemas.microsoft.com/office/infopath/2007/PartnerControls"/>
    <xsd:element name="Datum_x0020_ontvangst" ma:index="5" nillable="true" ma:displayName="Datum ontvangst" ma:description="Datum van ontvangst van het ingekomen poststuk." ma:format="DateOnly" ma:internalName="Datum_x0020_ontvangst">
      <xsd:simpleType>
        <xsd:restriction base="dms:DateTime"/>
      </xsd:simpleType>
    </xsd:element>
    <xsd:element name="Datum_x0020_document" ma:index="6" nillable="true" ma:displayName="Datum document/poststuk" ma:description="Vul de datum zoals vermeld op het document in." ma:format="DateOnly" ma:internalName="Datum_x0020_document">
      <xsd:simpleType>
        <xsd:restriction base="dms:DateTime"/>
      </xsd:simpleType>
    </xsd:element>
    <xsd:element name="Datum_x0020_verzending" ma:index="7" nillable="true" ma:displayName="Datum verzending" ma:description="Datum van verzending van ingekomen en uitgaande post." ma:format="DateOnly" ma:internalName="Datum_x0020_verzending">
      <xsd:simpleType>
        <xsd:restriction base="dms:DateTime"/>
      </xsd:simpleType>
    </xsd:element>
    <xsd:element name="Kenmerk_x0020_afzender" ma:index="8" nillable="true" ma:displayName="Kenmerk afzender" ma:description="Het kenmerk dat een derde aan informatie heeft meegegeven." ma:internalName="Kenmerk_x0020_afzender">
      <xsd:simpleType>
        <xsd:restriction base="dms:Text">
          <xsd:maxLength value="255"/>
        </xsd:restriction>
      </xsd:simpleType>
    </xsd:element>
    <xsd:element name="Naam_x0020_relatie" ma:index="9" nillable="true" ma:displayName="Naam relatie" ma:description="Vul hier de persoon (voorletter + achternaam) of organisatie met evt. contactpersoon" ma:internalName="Naam_x0020_relatie">
      <xsd:simpleType>
        <xsd:restriction base="dms:Note">
          <xsd:maxLength value="255"/>
        </xsd:restriction>
      </xsd:simpleType>
    </xsd:element>
    <xsd:element name="Postbus_x002f_adres_x0020_relatie" ma:index="10" nillable="true" ma:displayName="Postbus/adres relatie" ma:description="" ma:internalName="Postbus_x002F_adres_x0020_relatie">
      <xsd:simpleType>
        <xsd:restriction base="dms:Text">
          <xsd:maxLength value="255"/>
        </xsd:restriction>
      </xsd:simpleType>
    </xsd:element>
    <xsd:element name="Postcode_x0020_relatie1" ma:index="11" nillable="true" ma:displayName="Postcode relatie" ma:internalName="Postcode_x0020_relatie1">
      <xsd:simpleType>
        <xsd:restriction base="dms:Text">
          <xsd:maxLength value="255"/>
        </xsd:restriction>
      </xsd:simpleType>
    </xsd:element>
    <xsd:element name="Plaats_x0020_relatie" ma:index="12" nillable="true" ma:displayName="Plaats relatie" ma:internalName="Plaats_x0020_relatie">
      <xsd:simpleType>
        <xsd:restriction base="dms:Text">
          <xsd:maxLength value="255"/>
        </xsd:restriction>
      </xsd:simpleType>
    </xsd:element>
    <xsd:element name="Land_x0020_relatie1" ma:index="13" nillable="true" ma:displayName="Land relatie" ma:internalName="Land_x0020_relatie1">
      <xsd:simpleType>
        <xsd:restriction base="dms:Text">
          <xsd:maxLength value="255"/>
        </xsd:restriction>
      </xsd:simpleType>
    </xsd:element>
    <xsd:element name="E-mail_x0020_relatie" ma:index="14" nillable="true" ma:displayName="E-mail relatie" ma:internalName="E_x002d_mail_x0020_relatie">
      <xsd:simpleType>
        <xsd:restriction base="dms:Text">
          <xsd:maxLength value="255"/>
        </xsd:restriction>
      </xsd:simpleType>
    </xsd:element>
    <xsd:element name="Telefoonnummer_x0020_relatie" ma:index="15" nillable="true" ma:displayName="Telefoonnummer relatie" ma:internalName="Telefoonnummer_x0020_relatie">
      <xsd:simpleType>
        <xsd:restriction base="dms:Text">
          <xsd:maxLength value="255"/>
        </xsd:restriction>
      </xsd:simpleType>
    </xsd:element>
    <xsd:element name="Kenmerk_x0020_gerelateerd_x0020_document_x002f_dossier" ma:index="18" nillable="true" ma:displayName="Kenmerk gerelateerd document/dossier" ma:internalName="Kenmerk_x0020_gerelateerd_x0020_document_x002F_dossier">
      <xsd:simpleType>
        <xsd:restriction base="dms:Text">
          <xsd:maxLength value="255"/>
        </xsd:restriction>
      </xsd:simpleType>
    </xsd:element>
    <xsd:element name="Areaalcode" ma:index="19" nillable="true" ma:displayName="Areaalcode" ma:internalName="Areaalcode">
      <xsd:simpleType>
        <xsd:restriction base="dms:Text">
          <xsd:maxLength value="255"/>
        </xsd:restriction>
      </xsd:simpleType>
    </xsd:element>
    <xsd:element name="Traject-start" ma:index="21" nillable="true" ma:displayName="Traject-start" ma:internalName="Traject_x002d_start">
      <xsd:simpleType>
        <xsd:restriction base="dms:Text">
          <xsd:maxLength value="255"/>
        </xsd:restriction>
      </xsd:simpleType>
    </xsd:element>
    <xsd:element name="Traject-eind" ma:index="22" nillable="true" ma:displayName="Traject-eind" ma:internalName="Traject_x002d_eind">
      <xsd:simpleType>
        <xsd:restriction base="dms:Text">
          <xsd:maxLength value="255"/>
        </xsd:restriction>
      </xsd:simpleType>
    </xsd:element>
    <xsd:element name="Ingangsdatum_x0020_geheimhouding" ma:index="23" nillable="true" ma:displayName="Ingangsdatum geheimhouding" ma:description="Vul de datum in waarop geheimhouding ingaat." ma:format="DateOnly" ma:internalName="Ingangsdatum_x0020_geheimhouding">
      <xsd:simpleType>
        <xsd:restriction base="dms:DateTime"/>
      </xsd:simpleType>
    </xsd:element>
    <xsd:element name="Einddatum_x0020_geheimhouding" ma:index="24" nillable="true" ma:displayName="Einddatum geheimhouding" ma:description="Vul de datum in waarop geheimhouding afloopt." ma:format="DateOnly" ma:internalName="Einddatum_x0020_geheimhouding">
      <xsd:simpleType>
        <xsd:restriction base="dms:DateTime"/>
      </xsd:simpleType>
    </xsd:element>
    <xsd:element name="Gebeurtenis_x0020_einde_x0020_geheimhouding" ma:index="25" nillable="true" ma:displayName="Gebeurtenis einde geheimhouding" ma:default="" ma:internalName="Gebeurtenis_x0020_einde_x0020_geheimhouding">
      <xsd:simpleType>
        <xsd:restriction base="dms:Text">
          <xsd:maxLength value="255"/>
        </xsd:restriction>
      </xsd:simpleType>
    </xsd:element>
    <xsd:element name="Ingangsdatum_x0020_openbaarmaking" ma:index="28" nillable="true" ma:displayName="Ingangsdatum openbaarmaking" ma:default="" ma:format="DateOnly" ma:internalName="Ingangsdatum_x0020_openbaarmaking">
      <xsd:simpleType>
        <xsd:restriction base="dms:DateTime"/>
      </xsd:simpleType>
    </xsd:element>
    <xsd:element name="Openbaarheidsbeperking" ma:index="30" nillable="true" ma:displayName="Openbaarheidsbeperking (aantal jaren)" ma:description="In jaren" ma:internalName="Openbaarheidsbeperking" ma:percentage="FALSE">
      <xsd:simpleType>
        <xsd:restriction base="dms:Number"/>
      </xsd:simpleType>
    </xsd:element>
    <xsd:element name="Notitie_x0020_document" ma:index="31" nillable="true" ma:displayName="Notities" ma:description="Notities over het document indien noodzakelijk." ma:internalName="Notitie_x0020_document">
      <xsd:simpleType>
        <xsd:restriction base="dms:Note">
          <xsd:maxLength value="255"/>
        </xsd:restriction>
      </xsd:simpleType>
    </xsd:element>
    <xsd:element name="Uitgezonderd_x0020_van_x0020_vervanging" ma:index="32" nillable="true" ma:displayName="Uitgezonderd van vervanging" ma:default="0" ma:description="" ma:internalName="Uitgezonderd_x0020_van_x0020_vervanging">
      <xsd:simpleType>
        <xsd:restriction base="dms:Boolean"/>
      </xsd:simpleType>
    </xsd:element>
    <xsd:element name="cb0bc395e38145638a51dd612290f54d" ma:index="34" nillable="true" ma:taxonomy="true" ma:internalName="cb0bc395e38145638a51dd612290f54d" ma:taxonomyFieldName="PNH_x002d_gebied" ma:displayName="Gebied/regio" ma:default="" ma:fieldId="{cb0bc395-e381-4563-8a51-dd612290f54d}" ma:taxonomyMulti="true" ma:sspId="2137f917-9df2-4fce-b447-1341bd3a5c8c" ma:termSetId="3c4da92d-c93b-4c88-912c-2ef8e8ce7174" ma:anchorId="00000000-0000-0000-0000-000000000000" ma:open="false" ma:isKeyword="false">
      <xsd:complexType>
        <xsd:sequence>
          <xsd:element ref="pc:Terms" minOccurs="0" maxOccurs="1"/>
        </xsd:sequence>
      </xsd:complexType>
    </xsd:element>
    <xsd:element name="j6fa90620fc745e8b82349fe5ebd2af6" ma:index="35" nillable="true" ma:taxonomy="true" ma:internalName="j6fa90620fc745e8b82349fe5ebd2af6" ma:taxonomyFieldName="Kwalificatie_x0020_integriteit" ma:displayName="Kwalificatie integriteit" ma:readOnly="false" ma:default="" ma:fieldId="{36fa9062-0fc7-45e8-b823-49fe5ebd2af6}" ma:sspId="2137f917-9df2-4fce-b447-1341bd3a5c8c" ma:termSetId="0970a932-d222-42a2-b7b1-c764716dee53" ma:anchorId="00000000-0000-0000-0000-000000000000" ma:open="false" ma:isKeyword="false">
      <xsd:complexType>
        <xsd:sequence>
          <xsd:element ref="pc:Terms" minOccurs="0" maxOccurs="1"/>
        </xsd:sequence>
      </xsd:complexType>
    </xsd:element>
    <xsd:element name="oba227f9df7b4adb9fb03e006e714027" ma:index="38" nillable="true" ma:taxonomy="true" ma:internalName="oba227f9df7b4adb9fb03e006e714027" ma:taxonomyFieldName="Weg_x002d__x0020_vaarwegnummer" ma:displayName="Weg- vaarwegnummer" ma:default="" ma:fieldId="{8ba227f9-df7b-4adb-9fb0-3e006e714027}" ma:taxonomyMulti="true" ma:sspId="2137f917-9df2-4fce-b447-1341bd3a5c8c" ma:termSetId="b28dc8b3-b56b-4f5f-948d-8aa4beeefc33" ma:anchorId="00000000-0000-0000-0000-000000000000" ma:open="false" ma:isKeyword="false">
      <xsd:complexType>
        <xsd:sequence>
          <xsd:element ref="pc:Terms" minOccurs="0" maxOccurs="1"/>
        </xsd:sequence>
      </xsd:complexType>
    </xsd:element>
    <xsd:element name="n6ae26952f94454485d08f7afa7634de" ma:index="39" nillable="true" ma:taxonomy="true" ma:internalName="n6ae26952f94454485d08f7afa7634de" ma:taxonomyFieldName="Gerelateerde_x0020_applicatie" ma:displayName="Naam gerelateerde applicatie" ma:default="" ma:fieldId="{76ae2695-2f94-4544-85d0-8f7afa7634de}" ma:sspId="2137f917-9df2-4fce-b447-1341bd3a5c8c" ma:termSetId="3e7c0c09-34b6-468d-9d22-b7177f27b69d" ma:anchorId="00000000-0000-0000-0000-000000000000" ma:open="false" ma:isKeyword="false">
      <xsd:complexType>
        <xsd:sequence>
          <xsd:element ref="pc:Terms" minOccurs="0" maxOccurs="1"/>
        </xsd:sequence>
      </xsd:complexType>
    </xsd:element>
    <xsd:element name="eb6d96c7a39b4a82859d6395136e1d0d" ma:index="41" nillable="true" ma:taxonomy="true" ma:internalName="eb6d96c7a39b4a82859d6395136e1d0d" ma:taxonomyFieldName="Documenttype" ma:displayName="Documenttype" ma:readOnly="false" ma:default="" ma:fieldId="{eb6d96c7-a39b-4a82-859d-6395136e1d0d}" ma:sspId="2137f917-9df2-4fce-b447-1341bd3a5c8c" ma:termSetId="4702c568-b1d3-4e70-b097-db046e340fe3" ma:anchorId="00000000-0000-0000-0000-000000000000" ma:open="false" ma:isKeyword="false">
      <xsd:complexType>
        <xsd:sequence>
          <xsd:element ref="pc:Terms" minOccurs="0" maxOccurs="1"/>
        </xsd:sequence>
      </xsd:complexType>
    </xsd:element>
    <xsd:element name="l0143d74ac9f4375b5e53f3bf171c8eb" ma:index="42" nillable="true" ma:taxonomy="true" ma:internalName="l0143d74ac9f4375b5e53f3bf171c8eb" ma:taxonomyFieldName="Grondslag_x0020_voor_x0020_geheimhouding1" ma:displayName="Belang geheimhouding" ma:default="" ma:fieldId="{50143d74-ac9f-4375-b5e5-3f3bf171c8eb}" ma:sspId="2137f917-9df2-4fce-b447-1341bd3a5c8c" ma:termSetId="5403ddb3-66b7-4c11-9b55-7eb03d952a00" ma:anchorId="00000000-0000-0000-0000-000000000000" ma:open="false" ma:isKeyword="false">
      <xsd:complexType>
        <xsd:sequence>
          <xsd:element ref="pc:Terms" minOccurs="0" maxOccurs="1"/>
        </xsd:sequence>
      </xsd:complexType>
    </xsd:element>
    <xsd:element name="ic1e5ae45c78478e931e737a744a1309" ma:index="45" nillable="true" ma:taxonomy="true" ma:internalName="ic1e5ae45c78478e931e737a744a1309" ma:taxonomyFieldName="Geheimhouding_x0020_opgelegd_x0020_door" ma:displayName="Geheimhouding opgelegd door" ma:default="" ma:fieldId="{2c1e5ae4-5c78-478e-931e-737a744a1309}" ma:sspId="2137f917-9df2-4fce-b447-1341bd3a5c8c" ma:termSetId="a2752ca8-540c-485b-889e-fb329f36b05d" ma:anchorId="00000000-0000-0000-0000-000000000000" ma:open="false" ma:isKeyword="false">
      <xsd:complexType>
        <xsd:sequence>
          <xsd:element ref="pc:Terms" minOccurs="0" maxOccurs="1"/>
        </xsd:sequence>
      </xsd:complexType>
    </xsd:element>
    <xsd:element name="cacfb565f8424c199369c1c3170d561c" ma:index="46" ma:taxonomy="true" ma:internalName="cacfb565f8424c199369c1c3170d561c" ma:taxonomyFieldName="Organisatieonderdeel" ma:displayName="Organisatieonderdeel" ma:readOnly="false" ma:default="" ma:fieldId="{cacfb565-f842-4c19-9369-c1c3170d561c}" ma:sspId="2137f917-9df2-4fce-b447-1341bd3a5c8c" ma:termSetId="b81dc232-8640-48f0-bc64-c4ee55a74d5e" ma:anchorId="00000000-0000-0000-0000-000000000000" ma:open="false" ma:isKeyword="false">
      <xsd:complexType>
        <xsd:sequence>
          <xsd:element ref="pc:Terms" minOccurs="0" maxOccurs="1"/>
        </xsd:sequence>
      </xsd:complexType>
    </xsd:element>
    <xsd:element name="dfa99505122e48579c24b43e3a44bd56" ma:index="47" nillable="true" ma:taxonomy="true" ma:internalName="dfa99505122e48579c24b43e3a44bd56" ma:taxonomyFieldName="Grondslag_x0020_openbaar" ma:displayName="Grondslag openbaar" ma:default="" ma:fieldId="{dfa99505-122e-4857-9c24-b43e3a44bd56}" ma:sspId="2137f917-9df2-4fce-b447-1341bd3a5c8c" ma:termSetId="3ff7e1b9-ce42-4fe0-8f36-5b4a4b7bd74d" ma:anchorId="00000000-0000-0000-0000-000000000000" ma:open="false" ma:isKeyword="false">
      <xsd:complexType>
        <xsd:sequence>
          <xsd:element ref="pc:Terms" minOccurs="0" maxOccurs="1"/>
        </xsd:sequence>
      </xsd:complexType>
    </xsd:element>
    <xsd:element name="Datum_x0020_migratie" ma:index="48" nillable="true" ma:displayName="Datum migratie" ma:description="Dit is de migratiedatum van het dossier/document." ma:format="DateOnly" ma:hidden="true" ma:internalName="Datum_x0020_migratie" ma:readOnly="false">
      <xsd:simpleType>
        <xsd:restriction base="dms:DateTime"/>
      </xsd:simpleType>
    </xsd:element>
    <xsd:element name="Toelichting_x0020_integriteit1" ma:index="49" nillable="true" ma:displayName="Toelichting integriteit" ma:default="" ma:hidden="true" ma:internalName="Toelichting_x0020_integriteit1" ma:readOnly="false">
      <xsd:simpleType>
        <xsd:restriction base="dms:Text">
          <xsd:maxLength value="255"/>
        </xsd:restriction>
      </xsd:simpleType>
    </xsd:element>
    <xsd:element name="Herkomstapplicatie" ma:index="50" nillable="true" ma:displayName="Herkomstapplicatie" ma:description="Dit is de naam of het kenmerk van de applicatie waaruit het dossier/document is gemigreerd." ma:hidden="true" ma:internalName="Herkomstapplicatie" ma:readOnly="false">
      <xsd:simpleType>
        <xsd:restriction base="dms:Text">
          <xsd:maxLength value="255"/>
        </xsd:restriction>
      </xsd:simpleType>
    </xsd:element>
    <xsd:element name="l198d4b554344fde9cd760def4ef28fe" ma:index="52" nillable="true" ma:taxonomy="true" ma:internalName="l198d4b554344fde9cd760def4ef28fe" ma:taxonomyFieldName="Status_x0020_document" ma:displayName="Status document" ma:default="" ma:fieldId="{5198d4b5-5434-4fde-9cd7-60def4ef28fe}" ma:taxonomyMulti="true" ma:sspId="2137f917-9df2-4fce-b447-1341bd3a5c8c" ma:termSetId="ea338add-1567-4ad0-aaeb-9d0c59afcbe6" ma:anchorId="00000000-0000-0000-0000-000000000000" ma:open="false" ma:isKeyword="false">
      <xsd:complexType>
        <xsd:sequence>
          <xsd:element ref="pc:Terms" minOccurs="0" maxOccurs="1"/>
        </xsd:sequence>
      </xsd:complexType>
    </xsd:element>
    <xsd:element name="Datum_x0020_vaststelling_x0020_integriteit" ma:index="53" nillable="true" ma:displayName="Datum vaststelling integriteit" ma:description="De datum waarop de kwalificatie van de integriteit is afgegeven." ma:format="DateOnly" ma:hidden="true" ma:internalName="Datum_x0020_vaststelling_x0020_integriteit" ma:readOnly="false">
      <xsd:simpleType>
        <xsd:restriction base="dms:DateTime"/>
      </xsd:simpleType>
    </xsd:element>
    <xsd:element name="TaxCatchAll" ma:index="54" nillable="true" ma:displayName="Taxonomy Catch All Column" ma:hidden="true" ma:list="{739ec805-7fe0-447c-a101-86c9cab35466}" ma:internalName="TaxCatchAll" ma:showField="CatchAllData" ma:web="6daa60e2-bd58-4dcb-97ac-d16bd0a0cc7d">
      <xsd:complexType>
        <xsd:complexContent>
          <xsd:extension base="dms:MultiChoiceLookup">
            <xsd:sequence>
              <xsd:element name="Value" type="dms:Lookup" maxOccurs="unbounded" minOccurs="0" nillable="true"/>
            </xsd:sequence>
          </xsd:extension>
        </xsd:complexContent>
      </xsd:complexType>
    </xsd:element>
    <xsd:element name="TaxCatchAllLabel" ma:index="55" nillable="true" ma:displayName="Taxonomy Catch All Column1" ma:hidden="true" ma:list="{739ec805-7fe0-447c-a101-86c9cab35466}" ma:internalName="TaxCatchAllLabel" ma:readOnly="true" ma:showField="CatchAllDataLabel" ma:web="6daa60e2-bd58-4dcb-97ac-d16bd0a0cc7d">
      <xsd:complexType>
        <xsd:complexContent>
          <xsd:extension base="dms:MultiChoiceLookup">
            <xsd:sequence>
              <xsd:element name="Value" type="dms:Lookup" maxOccurs="unbounded" minOccurs="0" nillable="true"/>
            </xsd:sequence>
          </xsd:extension>
        </xsd:complexContent>
      </xsd:complexType>
    </xsd:element>
    <xsd:element name="Activiteit" ma:index="59" nillable="true" ma:displayName="WBS-activiteit" ma:internalName="Activiteit" ma:readOnly="false">
      <xsd:simpleType>
        <xsd:restriction base="dms:Text">
          <xsd:maxLength value="255"/>
        </xsd:restriction>
      </xsd:simpleType>
    </xsd:element>
    <xsd:element name="Fase" ma:index="60" nillable="true" ma:displayName="WBS-fase" ma:internalName="Fas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7a187d9-a854-4467-9103-8adc49ee9a7f" elementFormDefault="qualified">
    <xsd:import namespace="http://schemas.microsoft.com/office/2006/documentManagement/types"/>
    <xsd:import namespace="http://schemas.microsoft.com/office/infopath/2007/PartnerControls"/>
    <xsd:element name="_dlc_DocId" ma:index="56"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57"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8"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3" ma:displayName="Inhoudstype"/>
        <xsd:element ref="dc:title" maxOccurs="1" ma:index="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78F6171-F6CD-46E5-937E-A1B4E3CF1BFC}">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d7a187d9-a854-4467-9103-8adc49ee9a7f"/>
    <ds:schemaRef ds:uri="b651a5c8-18d1-4676-949b-b33c2c763b6d"/>
    <ds:schemaRef ds:uri="http://www.w3.org/XML/1998/namespace"/>
    <ds:schemaRef ds:uri="http://purl.org/dc/dcmitype/"/>
  </ds:schemaRefs>
</ds:datastoreItem>
</file>

<file path=customXml/itemProps2.xml><?xml version="1.0" encoding="utf-8"?>
<ds:datastoreItem xmlns:ds="http://schemas.openxmlformats.org/officeDocument/2006/customXml" ds:itemID="{18E878BA-42E7-49EE-B659-2CCA52DC3FE0}">
  <ds:schemaRefs>
    <ds:schemaRef ds:uri="http://schemas.microsoft.com/sharepoint/v3/contenttype/forms"/>
  </ds:schemaRefs>
</ds:datastoreItem>
</file>

<file path=customXml/itemProps3.xml><?xml version="1.0" encoding="utf-8"?>
<ds:datastoreItem xmlns:ds="http://schemas.openxmlformats.org/officeDocument/2006/customXml" ds:itemID="{815D4755-332A-4C53-B92D-24FB01091AD3}">
  <ds:schemaRefs>
    <ds:schemaRef ds:uri="Microsoft.SharePoint.Taxonomy.ContentTypeSync"/>
  </ds:schemaRefs>
</ds:datastoreItem>
</file>

<file path=customXml/itemProps4.xml><?xml version="1.0" encoding="utf-8"?>
<ds:datastoreItem xmlns:ds="http://schemas.openxmlformats.org/officeDocument/2006/customXml" ds:itemID="{89266C4C-989B-4C87-BA78-7299C9969A27}">
  <ds:schemaRefs>
    <ds:schemaRef ds:uri="http://schemas.microsoft.com/sharepoint/events"/>
  </ds:schemaRefs>
</ds:datastoreItem>
</file>

<file path=customXml/itemProps5.xml><?xml version="1.0" encoding="utf-8"?>
<ds:datastoreItem xmlns:ds="http://schemas.openxmlformats.org/officeDocument/2006/customXml" ds:itemID="{E1BE858E-6B4E-45D1-8564-19B50AD802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51a5c8-18d1-4676-949b-b33c2c763b6d"/>
    <ds:schemaRef ds:uri="d7a187d9-a854-4467-9103-8adc49ee9a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b4b5705-b4ff-46b5-8261-fc5f5f46f4b9}" enabled="1" method="Standard" siteId="{49f943ef-3ce2-42d2-b529-ea37741a617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12</vt:i4>
      </vt:variant>
    </vt:vector>
  </HeadingPairs>
  <TitlesOfParts>
    <vt:vector size="12" baseType="lpstr">
      <vt:lpstr>Handleiding</vt:lpstr>
      <vt:lpstr>1. Pre contractuele levering</vt:lpstr>
      <vt:lpstr>1.1 Vroege levering</vt:lpstr>
      <vt:lpstr>2. Data</vt:lpstr>
      <vt:lpstr>3. Beheer-eigendom-onderhgrens</vt:lpstr>
      <vt:lpstr>4. Areaallijst verhardingen</vt:lpstr>
      <vt:lpstr>5. Areaal KW niet beweegbaar</vt:lpstr>
      <vt:lpstr>6 Areaallijst KW beweegbaar</vt:lpstr>
      <vt:lpstr>7. Areaallijst Landschap&amp;Milieu</vt:lpstr>
      <vt:lpstr>8. Areaallijst Oevers&amp;Bodems</vt:lpstr>
      <vt:lpstr>9. Areaallijst OVL&amp;VRI</vt:lpstr>
      <vt:lpstr>10. Areaal Overige verk.voorz.</vt:lpstr>
    </vt:vector>
  </TitlesOfParts>
  <Manager/>
  <Company>Provincie Noord-Holland</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Areaallijst</dc:title>
  <dc:subject/>
  <dc:creator>Tanja Offerman-Drost</dc:creator>
  <cp:keywords/>
  <dc:description/>
  <cp:lastModifiedBy>Kirsten van Buren</cp:lastModifiedBy>
  <cp:revision/>
  <cp:lastPrinted>2026-06-09T10:39:41Z</cp:lastPrinted>
  <dcterms:created xsi:type="dcterms:W3CDTF">2015-07-28T09:56:27Z</dcterms:created>
  <dcterms:modified xsi:type="dcterms:W3CDTF">2026-06-09T10:39:51Z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0x010100116948B40E5DE142A03586F169D35B2500823E87B774754F4F9B72DC5D520FCB89</vt:lpwstr>
  </property>
  <property fmtid="{D5CDD505-2E9C-101B-9397-08002B2CF9AE}" pid="3" name="n0473b643a634bdd9d0f8eb24a9f924c">
    <vt:lpwstr>In behandeling|4c7b17d3-99d4-47d2-96b3-f1007e31f881</vt:lpwstr>
  </property>
  <property fmtid="{D5CDD505-2E9C-101B-9397-08002B2CF9AE}" pid="4" name="af5ae35b54c84f09896a11b2dec84839">
    <vt:lpwstr/>
  </property>
  <property fmtid="{D5CDD505-2E9C-101B-9397-08002B2CF9AE}" pid="5" name="Status_x0020_document">
    <vt:lpwstr/>
  </property>
  <property fmtid="{D5CDD505-2E9C-101B-9397-08002B2CF9AE}" pid="6" name="MediaServiceImageTags">
    <vt:lpwstr/>
  </property>
  <property fmtid="{D5CDD505-2E9C-101B-9397-08002B2CF9AE}" pid="7" name="PNHActiviteit">
    <vt:lpwstr/>
  </property>
  <property fmtid="{D5CDD505-2E9C-101B-9397-08002B2CF9AE}" pid="8" name="Domein">
    <vt:lpwstr/>
  </property>
  <property fmtid="{D5CDD505-2E9C-101B-9397-08002B2CF9AE}" pid="9" name="Grondslag_x0020_openbaar">
    <vt:lpwstr/>
  </property>
  <property fmtid="{D5CDD505-2E9C-101B-9397-08002B2CF9AE}" pid="10" name="ncd4c9f9bf614d388b72eb91968d1b81">
    <vt:lpwstr/>
  </property>
  <property fmtid="{D5CDD505-2E9C-101B-9397-08002B2CF9AE}" pid="11" name="Grondslag voor geheimhouding1">
    <vt:lpwstr/>
  </property>
  <property fmtid="{D5CDD505-2E9C-101B-9397-08002B2CF9AE}" pid="12" name="ad9c06bc15a3492eb529eb48ca2db363">
    <vt:lpwstr/>
  </property>
  <property fmtid="{D5CDD505-2E9C-101B-9397-08002B2CF9AE}" pid="13" name="Documenttype">
    <vt:lpwstr/>
  </property>
  <property fmtid="{D5CDD505-2E9C-101B-9397-08002B2CF9AE}" pid="14" name="gc0684d3c12b44f3a596ed170a775d7b">
    <vt:lpwstr/>
  </property>
  <property fmtid="{D5CDD505-2E9C-101B-9397-08002B2CF9AE}" pid="15" name="Status dossier">
    <vt:lpwstr>1;#In behandeling|4c7b17d3-99d4-47d2-96b3-f1007e31f881</vt:lpwstr>
  </property>
  <property fmtid="{D5CDD505-2E9C-101B-9397-08002B2CF9AE}" pid="16" name="Objectsoort">
    <vt:lpwstr/>
  </property>
  <property fmtid="{D5CDD505-2E9C-101B-9397-08002B2CF9AE}" pid="17" name="p5189299153b471dbe208a1382badc36">
    <vt:lpwstr/>
  </property>
  <property fmtid="{D5CDD505-2E9C-101B-9397-08002B2CF9AE}" pid="18" name="fc889d47b20d4b7eb23397d202ce916e">
    <vt:lpwstr/>
  </property>
  <property fmtid="{D5CDD505-2E9C-101B-9397-08002B2CF9AE}" pid="19" name="Soort_x0020_record">
    <vt:lpwstr/>
  </property>
  <property fmtid="{D5CDD505-2E9C-101B-9397-08002B2CF9AE}" pid="20" name="Aanvang_x0020_bewaartermijn">
    <vt:lpwstr/>
  </property>
  <property fmtid="{D5CDD505-2E9C-101B-9397-08002B2CF9AE}" pid="21" name="Toezichtsgebied">
    <vt:lpwstr/>
  </property>
  <property fmtid="{D5CDD505-2E9C-101B-9397-08002B2CF9AE}" pid="22" name="Status document">
    <vt:lpwstr/>
  </property>
  <property fmtid="{D5CDD505-2E9C-101B-9397-08002B2CF9AE}" pid="23" name="Grondslag_x0020_voor_x0020_geheimhouding1">
    <vt:lpwstr/>
  </property>
  <property fmtid="{D5CDD505-2E9C-101B-9397-08002B2CF9AE}" pid="24" name="Type_x0020_aanbestedingsdossier">
    <vt:lpwstr/>
  </property>
  <property fmtid="{D5CDD505-2E9C-101B-9397-08002B2CF9AE}" pid="25" name="Projectfase">
    <vt:lpwstr/>
  </property>
  <property fmtid="{D5CDD505-2E9C-101B-9397-08002B2CF9AE}" pid="26" name="Kwalificatie integriteit">
    <vt:lpwstr/>
  </property>
  <property fmtid="{D5CDD505-2E9C-101B-9397-08002B2CF9AE}" pid="27" name="fb9bf6f430b7444982f92b4cc13cc59b">
    <vt:lpwstr/>
  </property>
  <property fmtid="{D5CDD505-2E9C-101B-9397-08002B2CF9AE}" pid="28" name="Geheimhouding_x0020_opgelegd_x0020_door">
    <vt:lpwstr/>
  </property>
  <property fmtid="{D5CDD505-2E9C-101B-9397-08002B2CF9AE}" pid="29" name="Geheimhouding opgelegd door">
    <vt:lpwstr/>
  </property>
  <property fmtid="{D5CDD505-2E9C-101B-9397-08002B2CF9AE}" pid="30" name="PNH-gebied">
    <vt:lpwstr/>
  </property>
  <property fmtid="{D5CDD505-2E9C-101B-9397-08002B2CF9AE}" pid="31" name="lcf76f155ced4ddcb4097134ff3c332f">
    <vt:lpwstr/>
  </property>
  <property fmtid="{D5CDD505-2E9C-101B-9397-08002B2CF9AE}" pid="32" name="Kwalificatie_x0020_integriteit">
    <vt:lpwstr/>
  </property>
  <property fmtid="{D5CDD505-2E9C-101B-9397-08002B2CF9AE}" pid="33" name="dc72c89380db49daa673ce313ca9a274">
    <vt:lpwstr/>
  </property>
  <property fmtid="{D5CDD505-2E9C-101B-9397-08002B2CF9AE}" pid="34" name="Hoedanigheid">
    <vt:lpwstr/>
  </property>
  <property fmtid="{D5CDD505-2E9C-101B-9397-08002B2CF9AE}" pid="35" name="Uitkomst">
    <vt:lpwstr/>
  </property>
  <property fmtid="{D5CDD505-2E9C-101B-9397-08002B2CF9AE}" pid="36" name="e31121ba8f2448e0a4e586576f4bb073">
    <vt:lpwstr/>
  </property>
  <property fmtid="{D5CDD505-2E9C-101B-9397-08002B2CF9AE}" pid="37" name="Gerelateerde_x0020_applicatie">
    <vt:lpwstr/>
  </property>
  <property fmtid="{D5CDD505-2E9C-101B-9397-08002B2CF9AE}" pid="38" name="PNH_x002d_gebied">
    <vt:lpwstr/>
  </property>
  <property fmtid="{D5CDD505-2E9C-101B-9397-08002B2CF9AE}" pid="39" name="Organisatieonderdeel">
    <vt:lpwstr>44</vt:lpwstr>
  </property>
  <property fmtid="{D5CDD505-2E9C-101B-9397-08002B2CF9AE}" pid="40" name="o5875bba6424448f97b2d90a0067556d">
    <vt:lpwstr/>
  </property>
  <property fmtid="{D5CDD505-2E9C-101B-9397-08002B2CF9AE}" pid="41" name="Locatie_x0020_verplaatsen">
    <vt:lpwstr/>
  </property>
  <property fmtid="{D5CDD505-2E9C-101B-9397-08002B2CF9AE}" pid="42" name="Status_x0020_dossier">
    <vt:lpwstr>1;#In behandeling|4c7b17d3-99d4-47d2-96b3-f1007e31f881</vt:lpwstr>
  </property>
  <property fmtid="{D5CDD505-2E9C-101B-9397-08002B2CF9AE}" pid="43" name="m60a1d1c449c48bbbcc326f67337168b">
    <vt:lpwstr/>
  </property>
  <property fmtid="{D5CDD505-2E9C-101B-9397-08002B2CF9AE}" pid="44" name="Soort_x0020_toezicht">
    <vt:lpwstr/>
  </property>
  <property fmtid="{D5CDD505-2E9C-101B-9397-08002B2CF9AE}" pid="45" name="Beleidsthema">
    <vt:lpwstr/>
  </property>
  <property fmtid="{D5CDD505-2E9C-101B-9397-08002B2CF9AE}" pid="46" name="PNHBedrijfsproces">
    <vt:lpwstr/>
  </property>
  <property fmtid="{D5CDD505-2E9C-101B-9397-08002B2CF9AE}" pid="47" name="Projectactiviteit">
    <vt:lpwstr/>
  </property>
  <property fmtid="{D5CDD505-2E9C-101B-9397-08002B2CF9AE}" pid="48" name="e3b34194e53f42cda968a65aa076568b">
    <vt:lpwstr/>
  </property>
  <property fmtid="{D5CDD505-2E9C-101B-9397-08002B2CF9AE}" pid="49" name="g885bc7ff7c74afcad9e1f351ef621c8">
    <vt:lpwstr/>
  </property>
  <property fmtid="{D5CDD505-2E9C-101B-9397-08002B2CF9AE}" pid="50" name="j3178a27eff5453fac94614d7a6a9e08">
    <vt:lpwstr/>
  </property>
  <property fmtid="{D5CDD505-2E9C-101B-9397-08002B2CF9AE}" pid="51" name="Gerelateerde applicatie">
    <vt:lpwstr/>
  </property>
  <property fmtid="{D5CDD505-2E9C-101B-9397-08002B2CF9AE}" pid="52" name="Weg_x002d__x0020_vaarwegnummer">
    <vt:lpwstr/>
  </property>
  <property fmtid="{D5CDD505-2E9C-101B-9397-08002B2CF9AE}" pid="53" name="Grondslag openbaar">
    <vt:lpwstr/>
  </property>
  <property fmtid="{D5CDD505-2E9C-101B-9397-08002B2CF9AE}" pid="54" name="ge2120871af745b1ae0504045904b319">
    <vt:lpwstr/>
  </property>
  <property fmtid="{D5CDD505-2E9C-101B-9397-08002B2CF9AE}" pid="55" name="Weg- vaarwegnummer">
    <vt:lpwstr/>
  </property>
  <property fmtid="{D5CDD505-2E9C-101B-9397-08002B2CF9AE}" pid="56" name="Soort record">
    <vt:lpwstr/>
  </property>
  <property fmtid="{D5CDD505-2E9C-101B-9397-08002B2CF9AE}" pid="57" name="Aanvang bewaartermijn">
    <vt:lpwstr/>
  </property>
  <property fmtid="{D5CDD505-2E9C-101B-9397-08002B2CF9AE}" pid="58" name="Soort toezicht">
    <vt:lpwstr/>
  </property>
  <property fmtid="{D5CDD505-2E9C-101B-9397-08002B2CF9AE}" pid="59" name="Locatie verplaatsen">
    <vt:lpwstr/>
  </property>
  <property fmtid="{D5CDD505-2E9C-101B-9397-08002B2CF9AE}" pid="60" name="Type aanbestedingsdossier">
    <vt:lpwstr/>
  </property>
  <property fmtid="{D5CDD505-2E9C-101B-9397-08002B2CF9AE}" pid="61" name="_dlc_DocIdItemGuid">
    <vt:lpwstr>d3e36975-b071-49e2-8aad-091b5d6cf780</vt:lpwstr>
  </property>
  <property fmtid="{D5CDD505-2E9C-101B-9397-08002B2CF9AE}" pid="62" name="_docset_NoMedatataSyncRequired">
    <vt:lpwstr>False</vt:lpwstr>
  </property>
</Properties>
</file>