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90" d="100"/>
          <a:sy n="90" d="100"/>
        </p:scale>
        <p:origin x="917" y="67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Naar behoefte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Adviseur dienstverlening FBD</a:t>
            </a:r>
          </a:p>
          <a:p>
            <a:pPr algn="ctr"/>
            <a:r>
              <a:rPr lang="nl-NL" sz="1050" dirty="0"/>
              <a:t>Facilitair Bedrijf Defensie (FBD)</a:t>
            </a:r>
          </a:p>
          <a:p>
            <a:pPr algn="ctr"/>
            <a:r>
              <a:rPr lang="nl-NL" sz="1050" dirty="0"/>
              <a:t>per locatie</a:t>
            </a:r>
          </a:p>
          <a:p>
            <a:pPr algn="ctr"/>
            <a:r>
              <a:rPr lang="nl-NL" sz="1050" dirty="0"/>
              <a:t> </a:t>
            </a: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23885" y="32129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Assortimentsmanager</a:t>
            </a:r>
          </a:p>
          <a:p>
            <a:pPr algn="ctr"/>
            <a:r>
              <a:rPr lang="nl-NL" sz="1050" dirty="0">
                <a:latin typeface="+mn-lt"/>
              </a:rPr>
              <a:t>Contractmanager </a:t>
            </a:r>
          </a:p>
          <a:p>
            <a:pPr algn="ctr"/>
            <a:r>
              <a:rPr lang="nl-NL" sz="1050" dirty="0"/>
              <a:t>Adviseur dienstverlening FBD </a:t>
            </a:r>
          </a:p>
          <a:p>
            <a:pPr algn="ctr"/>
            <a:endParaRPr lang="nl-NL" sz="1050" dirty="0"/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r>
              <a:rPr lang="nl-NL" sz="1050" dirty="0">
                <a:latin typeface="+mn-lt"/>
              </a:rPr>
              <a:t>Sr. Contractmanager categorie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22225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196454" y="4066257"/>
            <a:ext cx="2668989" cy="1450975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en issues in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uitvoering en planning bestaande diensten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incidenten / verzoeken / vragen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sturing op voortgang</a:t>
            </a:r>
          </a:p>
          <a:p>
            <a:endParaRPr lang="nl-NL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7143107CBD24DB265DF5D729C68DC" ma:contentTypeVersion="0" ma:contentTypeDescription="Een nieuw document maken." ma:contentTypeScope="" ma:versionID="ad7b04fecde081b92b5053411b259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1291706f4da62e3ca33d24920cb5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C46FDE-2C16-4805-ACB6-5F23FFF37096}"/>
</file>

<file path=customXml/itemProps3.xml><?xml version="1.0" encoding="utf-8"?>
<ds:datastoreItem xmlns:ds="http://schemas.openxmlformats.org/officeDocument/2006/customXml" ds:itemID="{78B5AE21-302B-4813-9BF8-11EE50F5C8DA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92</Words>
  <Application>Microsoft Office PowerPoint</Application>
  <PresentationFormat>Aangepast</PresentationFormat>
  <Paragraphs>39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Teunissen, T. (Tessa)</cp:lastModifiedBy>
  <cp:revision>104</cp:revision>
  <cp:lastPrinted>2019-04-08T06:06:45Z</cp:lastPrinted>
  <dcterms:created xsi:type="dcterms:W3CDTF">2018-05-11T07:17:20Z</dcterms:created>
  <dcterms:modified xsi:type="dcterms:W3CDTF">2026-04-09T09:36:01Z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0x0101004B57143107CBD24DB265DF5D729C68DC</vt:lpwstr>
  </property>
</Properties>
</file>