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6"/>
  </p:sldMasterIdLst>
  <p:notesMasterIdLst>
    <p:notesMasterId r:id="rId25"/>
  </p:notesMasterIdLst>
  <p:handoutMasterIdLst>
    <p:handoutMasterId r:id="rId26"/>
  </p:handoutMasterIdLst>
  <p:sldIdLst>
    <p:sldId id="344" r:id="rId7"/>
    <p:sldId id="358" r:id="rId8"/>
    <p:sldId id="359" r:id="rId9"/>
    <p:sldId id="363" r:id="rId10"/>
    <p:sldId id="360" r:id="rId11"/>
    <p:sldId id="361" r:id="rId12"/>
    <p:sldId id="353" r:id="rId13"/>
    <p:sldId id="362" r:id="rId14"/>
    <p:sldId id="352" r:id="rId15"/>
    <p:sldId id="345" r:id="rId16"/>
    <p:sldId id="347" r:id="rId17"/>
    <p:sldId id="354" r:id="rId18"/>
    <p:sldId id="346" r:id="rId19"/>
    <p:sldId id="355" r:id="rId20"/>
    <p:sldId id="356" r:id="rId21"/>
    <p:sldId id="357" r:id="rId22"/>
    <p:sldId id="348" r:id="rId23"/>
    <p:sldId id="351" r:id="rId24"/>
  </p:sldIdLst>
  <p:sldSz cx="12192000" cy="6858000"/>
  <p:notesSz cx="6858000" cy="9144000"/>
  <p:embeddedFontLst>
    <p:embeddedFont>
      <p:font typeface="RijksoverheidSansWebText Bold" panose="020B0803040202060203" pitchFamily="34" charset="0"/>
      <p:bold r:id="rId27"/>
    </p:embeddedFont>
    <p:embeddedFont>
      <p:font typeface="RijksoverheidSansWebText Regula" panose="020B0503040202060203" pitchFamily="34" charset="0"/>
      <p:regular r:id="rId28"/>
    </p:embeddedFont>
    <p:embeddedFont>
      <p:font typeface="Verdana" panose="020B0604030504040204" pitchFamily="34" charset="0"/>
      <p:regular r:id="rId29"/>
      <p:bold r:id="rId30"/>
      <p:italic r:id="rId31"/>
      <p:boldItalic r:id="rId32"/>
    </p:embeddedFont>
  </p:embeddedFontLst>
  <p:defaultTextStyle>
    <a:defPPr>
      <a:defRPr lang="nl-NL"/>
    </a:defPPr>
    <a:lvl1pPr marL="0" indent="0" algn="l" defTabSz="288000" rtl="0" eaLnBrk="1" latinLnBrk="0" hangingPunct="1">
      <a:lnSpc>
        <a:spcPct val="100000"/>
      </a:lnSpc>
      <a:spcBef>
        <a:spcPts val="500"/>
      </a:spcBef>
      <a:buFont typeface="Arial" panose="020B0604020202020204" pitchFamily="34" charset="0"/>
      <a:buNone/>
      <a:defRPr sz="2000" kern="1200">
        <a:solidFill>
          <a:schemeClr val="tx1"/>
        </a:solidFill>
        <a:latin typeface="+mn-lt"/>
        <a:ea typeface="+mn-ea"/>
        <a:cs typeface="+mn-cs"/>
      </a:defRPr>
    </a:lvl1pPr>
    <a:lvl2pPr marL="0" indent="0" algn="l" defTabSz="288000" rtl="0" eaLnBrk="1" latinLnBrk="0" hangingPunct="1">
      <a:lnSpc>
        <a:spcPct val="100000"/>
      </a:lnSpc>
      <a:spcBef>
        <a:spcPts val="500"/>
      </a:spcBef>
      <a:buFontTx/>
      <a:buNone/>
      <a:defRPr sz="2400" b="1" kern="1200">
        <a:solidFill>
          <a:schemeClr val="tx2"/>
        </a:solidFill>
        <a:latin typeface="+mj-lt"/>
        <a:ea typeface="+mn-ea"/>
        <a:cs typeface="+mn-cs"/>
      </a:defRPr>
    </a:lvl2pPr>
    <a:lvl3pPr marL="0" indent="0" algn="l" defTabSz="288000" rtl="0" eaLnBrk="1" latinLnBrk="0" hangingPunct="1">
      <a:lnSpc>
        <a:spcPct val="100000"/>
      </a:lnSpc>
      <a:spcBef>
        <a:spcPts val="500"/>
      </a:spcBef>
      <a:buFont typeface="Arial" panose="020B0604020202020204" pitchFamily="34" charset="0"/>
      <a:buNone/>
      <a:defRPr sz="2000" kern="1200">
        <a:solidFill>
          <a:schemeClr val="tx2"/>
        </a:solidFill>
        <a:latin typeface="+mj-lt"/>
        <a:ea typeface="+mn-ea"/>
        <a:cs typeface="+mn-cs"/>
      </a:defRPr>
    </a:lvl3pPr>
    <a:lvl4pPr marL="144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4pPr>
    <a:lvl5pPr marL="288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5pPr>
    <a:lvl6pPr marL="288000" indent="-288000" algn="l" defTabSz="288000" rtl="0" eaLnBrk="1" latinLnBrk="0" hangingPunct="1">
      <a:lnSpc>
        <a:spcPct val="100000"/>
      </a:lnSpc>
      <a:spcBef>
        <a:spcPts val="500"/>
      </a:spcBef>
      <a:buFont typeface="+mj-lt"/>
      <a:buAutoNum type="arabicPeriod"/>
      <a:defRPr sz="2000" kern="1200">
        <a:solidFill>
          <a:schemeClr val="tx1"/>
        </a:solidFill>
        <a:latin typeface="+mn-lt"/>
        <a:ea typeface="+mn-ea"/>
        <a:cs typeface="+mn-cs"/>
      </a:defRPr>
    </a:lvl6pPr>
    <a:lvl7pPr marL="576000" indent="-288000" algn="l" defTabSz="288000" rtl="0" eaLnBrk="1" latinLnBrk="0" hangingPunct="1">
      <a:lnSpc>
        <a:spcPct val="100000"/>
      </a:lnSpc>
      <a:spcBef>
        <a:spcPts val="500"/>
      </a:spcBef>
      <a:buFont typeface="+mj-lt"/>
      <a:buAutoNum type="alphaLcPeriod"/>
      <a:defRPr sz="2000" kern="1200">
        <a:solidFill>
          <a:schemeClr val="tx1"/>
        </a:solidFill>
        <a:latin typeface="+mn-lt"/>
        <a:ea typeface="+mn-ea"/>
        <a:cs typeface="+mn-cs"/>
      </a:defRPr>
    </a:lvl7pPr>
    <a:lvl8pPr marL="0" indent="0" algn="l" defTabSz="2880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8pPr>
    <a:lvl9pPr marL="0" indent="0" algn="l" defTabSz="2880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mco R. van den Berg" initials="RRvdB" lastIdx="2" clrIdx="0">
    <p:extLst>
      <p:ext uri="{19B8F6BF-5375-455C-9EA6-DF929625EA0E}">
        <p15:presenceInfo xmlns:p15="http://schemas.microsoft.com/office/powerpoint/2012/main" userId="S-1-5-21-1085031214-651377827-839522115-1398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A6B459-DDE6-4408-B4C4-BC9E45413644}" v="145" dt="2026-06-10T08:44:08.943"/>
  </p1510:revLst>
</p1510:revInfo>
</file>

<file path=ppt/tableStyles.xml><?xml version="1.0" encoding="utf-8"?>
<a:tblStyleLst xmlns:a="http://schemas.openxmlformats.org/drawingml/2006/main" def="{E0C05A50-05AA-4F12-9552-A7C8EE0E508B}">
  <a:tblStyle styleId="{E0C05A50-05AA-4F12-9552-A7C8EE0E508B}" styleName="Belastingdienst">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a:fontRef idx="minor">
          <a:prstClr val="black"/>
        </a:fontRef>
        <a:schemeClr val="dk1"/>
      </a:tcTxStyle>
      <a:tcStyle>
        <a:tcBdr/>
        <a:fill>
          <a:solidFill>
            <a:schemeClr val="accent1"/>
          </a:solidFill>
        </a:fill>
      </a:tcStyle>
    </a:lastCol>
    <a:firstCol>
      <a:tcTxStyle b="on">
        <a:fontRef idx="minor">
          <a:prstClr val="black"/>
        </a:fontRef>
        <a:schemeClr val="dk2"/>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dk2"/>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6.fntdata"/><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5.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FE20D7-CCCD-4A50-9F18-63096BA38292}"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nl-NL"/>
        </a:p>
      </dgm:t>
    </dgm:pt>
    <dgm:pt modelId="{8974197C-C384-4C85-9DCB-F9AC61B0B902}">
      <dgm:prSet phldrT="[Tekst]"/>
      <dgm:spPr>
        <a:solidFill>
          <a:schemeClr val="accent6">
            <a:lumMod val="50000"/>
          </a:schemeClr>
        </a:solidFill>
      </dgm:spPr>
      <dgm:t>
        <a:bodyPr/>
        <a:lstStyle/>
        <a:p>
          <a:r>
            <a:rPr lang="nl-NL"/>
            <a:t>IHH</a:t>
          </a:r>
        </a:p>
      </dgm:t>
    </dgm:pt>
    <dgm:pt modelId="{4763E0C4-3C52-404F-8D4A-02A31A8AB137}" type="parTrans" cxnId="{0083B6E9-0D68-4232-B904-18CEC3A3BE8D}">
      <dgm:prSet/>
      <dgm:spPr/>
      <dgm:t>
        <a:bodyPr/>
        <a:lstStyle/>
        <a:p>
          <a:endParaRPr lang="nl-NL"/>
        </a:p>
      </dgm:t>
    </dgm:pt>
    <dgm:pt modelId="{EE415E10-1DB7-4EC0-98FB-30427D3587AA}" type="sibTrans" cxnId="{0083B6E9-0D68-4232-B904-18CEC3A3BE8D}">
      <dgm:prSet/>
      <dgm:spPr/>
      <dgm:t>
        <a:bodyPr/>
        <a:lstStyle/>
        <a:p>
          <a:endParaRPr lang="nl-NL"/>
        </a:p>
      </dgm:t>
    </dgm:pt>
    <dgm:pt modelId="{B16F7C09-BFEA-4037-B7E8-72B1F3B082FE}">
      <dgm:prSet phldrT="[Tekst]"/>
      <dgm:spPr/>
      <dgm:t>
        <a:bodyPr/>
        <a:lstStyle/>
        <a:p>
          <a:r>
            <a:rPr lang="nl-NL"/>
            <a:t>ABO/VBO/UBO</a:t>
          </a:r>
        </a:p>
      </dgm:t>
    </dgm:pt>
    <dgm:pt modelId="{D03E1643-E0D9-44A6-9373-0E9C62C73998}" type="parTrans" cxnId="{AFABE5D7-6E09-4C7C-A987-CCF2F34BF234}">
      <dgm:prSet/>
      <dgm:spPr/>
      <dgm:t>
        <a:bodyPr/>
        <a:lstStyle/>
        <a:p>
          <a:endParaRPr lang="nl-NL"/>
        </a:p>
      </dgm:t>
    </dgm:pt>
    <dgm:pt modelId="{3656E671-E174-4034-AC89-905317655C0A}" type="sibTrans" cxnId="{AFABE5D7-6E09-4C7C-A987-CCF2F34BF234}">
      <dgm:prSet/>
      <dgm:spPr/>
      <dgm:t>
        <a:bodyPr/>
        <a:lstStyle/>
        <a:p>
          <a:endParaRPr lang="nl-NL"/>
        </a:p>
      </dgm:t>
    </dgm:pt>
    <dgm:pt modelId="{33CE6635-F4F7-491D-9A48-7C951EAFEFB6}">
      <dgm:prSet phldrT="[Tekst]"/>
      <dgm:spPr>
        <a:solidFill>
          <a:schemeClr val="accent6">
            <a:lumMod val="50000"/>
          </a:schemeClr>
        </a:solidFill>
      </dgm:spPr>
      <dgm:t>
        <a:bodyPr/>
        <a:lstStyle/>
        <a:p>
          <a:r>
            <a:rPr lang="nl-NL"/>
            <a:t>Centrale Invoer</a:t>
          </a:r>
        </a:p>
      </dgm:t>
    </dgm:pt>
    <dgm:pt modelId="{04867D97-8C80-42DE-9174-3E45E93FD3EC}" type="parTrans" cxnId="{DECB57A3-A474-4FC6-B76D-5B56C0BE2E5D}">
      <dgm:prSet/>
      <dgm:spPr/>
      <dgm:t>
        <a:bodyPr/>
        <a:lstStyle/>
        <a:p>
          <a:endParaRPr lang="nl-NL"/>
        </a:p>
      </dgm:t>
    </dgm:pt>
    <dgm:pt modelId="{499242C9-0E35-4DCF-97A6-783B9BC13CE4}" type="sibTrans" cxnId="{DECB57A3-A474-4FC6-B76D-5B56C0BE2E5D}">
      <dgm:prSet/>
      <dgm:spPr/>
      <dgm:t>
        <a:bodyPr/>
        <a:lstStyle/>
        <a:p>
          <a:endParaRPr lang="nl-NL"/>
        </a:p>
      </dgm:t>
    </dgm:pt>
    <dgm:pt modelId="{E49B6239-A291-470D-B5FA-AAE88F18A68D}">
      <dgm:prSet phldrT="[Tekst]"/>
      <dgm:spPr/>
      <dgm:t>
        <a:bodyPr/>
        <a:lstStyle/>
        <a:p>
          <a:r>
            <a:rPr lang="nl-NL"/>
            <a:t>DIV Apeldoorn</a:t>
          </a:r>
        </a:p>
      </dgm:t>
    </dgm:pt>
    <dgm:pt modelId="{2742C50F-1C4F-44E3-BE6A-3B1CC7CE406E}" type="parTrans" cxnId="{50CD400B-D7AA-44E5-B6E2-0A2D2D817A14}">
      <dgm:prSet/>
      <dgm:spPr/>
      <dgm:t>
        <a:bodyPr/>
        <a:lstStyle/>
        <a:p>
          <a:endParaRPr lang="nl-NL"/>
        </a:p>
      </dgm:t>
    </dgm:pt>
    <dgm:pt modelId="{AFEFC613-51EF-4711-B8C8-B24BC9193169}" type="sibTrans" cxnId="{50CD400B-D7AA-44E5-B6E2-0A2D2D817A14}">
      <dgm:prSet/>
      <dgm:spPr/>
      <dgm:t>
        <a:bodyPr/>
        <a:lstStyle/>
        <a:p>
          <a:endParaRPr lang="nl-NL"/>
        </a:p>
      </dgm:t>
    </dgm:pt>
    <dgm:pt modelId="{CDBEBDB0-413A-4B18-8F44-2E24558482DE}">
      <dgm:prSet custT="1"/>
      <dgm:spPr>
        <a:solidFill>
          <a:schemeClr val="accent6">
            <a:lumMod val="50000"/>
          </a:schemeClr>
        </a:solidFill>
      </dgm:spPr>
      <dgm:t>
        <a:bodyPr/>
        <a:lstStyle/>
        <a:p>
          <a:r>
            <a:rPr lang="nl-NL" sz="1400" b="1"/>
            <a:t>PT 1</a:t>
          </a:r>
        </a:p>
      </dgm:t>
    </dgm:pt>
    <dgm:pt modelId="{1D65F7C9-E64A-4075-B7A9-318431ADD3BB}" type="parTrans" cxnId="{0E0D0D7C-9B04-4E95-8E92-875BBE4338A5}">
      <dgm:prSet/>
      <dgm:spPr/>
      <dgm:t>
        <a:bodyPr/>
        <a:lstStyle/>
        <a:p>
          <a:endParaRPr lang="nl-NL"/>
        </a:p>
      </dgm:t>
    </dgm:pt>
    <dgm:pt modelId="{DB9BCC3F-9410-4518-8F27-BBD575C9E9D7}" type="sibTrans" cxnId="{0E0D0D7C-9B04-4E95-8E92-875BBE4338A5}">
      <dgm:prSet/>
      <dgm:spPr/>
      <dgm:t>
        <a:bodyPr/>
        <a:lstStyle/>
        <a:p>
          <a:endParaRPr lang="nl-NL"/>
        </a:p>
      </dgm:t>
    </dgm:pt>
    <dgm:pt modelId="{6F1BC9FB-74A9-4C07-A9BB-03047A11937B}">
      <dgm:prSet custT="1"/>
      <dgm:spPr>
        <a:solidFill>
          <a:schemeClr val="accent6">
            <a:lumMod val="50000"/>
          </a:schemeClr>
        </a:solidFill>
      </dgm:spPr>
      <dgm:t>
        <a:bodyPr/>
        <a:lstStyle/>
        <a:p>
          <a:r>
            <a:rPr lang="nl-NL" sz="1400" b="1"/>
            <a:t>PT2</a:t>
          </a:r>
        </a:p>
      </dgm:t>
    </dgm:pt>
    <dgm:pt modelId="{451B48A8-5900-4BF4-93A4-875519B484BB}" type="parTrans" cxnId="{D4F693C3-F71A-4C63-8BA8-9EDFDD636074}">
      <dgm:prSet/>
      <dgm:spPr/>
      <dgm:t>
        <a:bodyPr/>
        <a:lstStyle/>
        <a:p>
          <a:endParaRPr lang="nl-NL"/>
        </a:p>
      </dgm:t>
    </dgm:pt>
    <dgm:pt modelId="{6604F168-D407-4AC0-8F7B-AE0DBCDA8D0A}" type="sibTrans" cxnId="{D4F693C3-F71A-4C63-8BA8-9EDFDD636074}">
      <dgm:prSet/>
      <dgm:spPr/>
      <dgm:t>
        <a:bodyPr/>
        <a:lstStyle/>
        <a:p>
          <a:endParaRPr lang="nl-NL"/>
        </a:p>
      </dgm:t>
    </dgm:pt>
    <dgm:pt modelId="{D31D350E-D5E2-4C15-8236-8FC9C587CE83}">
      <dgm:prSet custT="1"/>
      <dgm:spPr>
        <a:solidFill>
          <a:schemeClr val="accent6">
            <a:lumMod val="50000"/>
          </a:schemeClr>
        </a:solidFill>
      </dgm:spPr>
      <dgm:t>
        <a:bodyPr/>
        <a:lstStyle/>
        <a:p>
          <a:r>
            <a:rPr lang="nl-NL" sz="1400" b="1"/>
            <a:t>PT5</a:t>
          </a:r>
        </a:p>
      </dgm:t>
    </dgm:pt>
    <dgm:pt modelId="{DE6145C4-30DC-47DC-A5A8-558669A59050}" type="parTrans" cxnId="{4BE1D875-E998-4E1D-89F6-25B1C870CEF1}">
      <dgm:prSet/>
      <dgm:spPr/>
      <dgm:t>
        <a:bodyPr/>
        <a:lstStyle/>
        <a:p>
          <a:endParaRPr lang="nl-NL"/>
        </a:p>
      </dgm:t>
    </dgm:pt>
    <dgm:pt modelId="{F2A7602F-E383-43F0-B682-183AF7819DED}" type="sibTrans" cxnId="{4BE1D875-E998-4E1D-89F6-25B1C870CEF1}">
      <dgm:prSet/>
      <dgm:spPr/>
      <dgm:t>
        <a:bodyPr/>
        <a:lstStyle/>
        <a:p>
          <a:endParaRPr lang="nl-NL"/>
        </a:p>
      </dgm:t>
    </dgm:pt>
    <dgm:pt modelId="{0861F1D3-2A57-4DFE-A9A0-842BC0C335C0}">
      <dgm:prSet custT="1"/>
      <dgm:spPr>
        <a:solidFill>
          <a:schemeClr val="accent6">
            <a:lumMod val="50000"/>
          </a:schemeClr>
        </a:solidFill>
      </dgm:spPr>
      <dgm:t>
        <a:bodyPr/>
        <a:lstStyle/>
        <a:p>
          <a:r>
            <a:rPr lang="nl-NL" sz="1400" b="1"/>
            <a:t>PT3</a:t>
          </a:r>
        </a:p>
      </dgm:t>
    </dgm:pt>
    <dgm:pt modelId="{13A88F2B-08C0-4D9A-929B-726BE7EAFE8C}" type="parTrans" cxnId="{007705A1-7252-4C76-BA09-3C472C7439C5}">
      <dgm:prSet/>
      <dgm:spPr/>
      <dgm:t>
        <a:bodyPr/>
        <a:lstStyle/>
        <a:p>
          <a:endParaRPr lang="nl-NL"/>
        </a:p>
      </dgm:t>
    </dgm:pt>
    <dgm:pt modelId="{08240CFF-26DC-4B58-9BF4-731F629366B6}" type="sibTrans" cxnId="{007705A1-7252-4C76-BA09-3C472C7439C5}">
      <dgm:prSet/>
      <dgm:spPr/>
      <dgm:t>
        <a:bodyPr/>
        <a:lstStyle/>
        <a:p>
          <a:endParaRPr lang="nl-NL"/>
        </a:p>
      </dgm:t>
    </dgm:pt>
    <dgm:pt modelId="{6FD8C874-2FF0-4FFE-AFAD-2376942D6DA6}">
      <dgm:prSet custT="1"/>
      <dgm:spPr>
        <a:solidFill>
          <a:schemeClr val="accent6">
            <a:lumMod val="50000"/>
          </a:schemeClr>
        </a:solidFill>
      </dgm:spPr>
      <dgm:t>
        <a:bodyPr/>
        <a:lstStyle/>
        <a:p>
          <a:r>
            <a:rPr lang="nl-NL" sz="1400" b="1"/>
            <a:t>PT4</a:t>
          </a:r>
        </a:p>
      </dgm:t>
    </dgm:pt>
    <dgm:pt modelId="{A613904C-DDC5-45B1-AB50-C12DFD51EC33}" type="parTrans" cxnId="{6E1F49D1-73F0-4C8A-BBD0-7764D3B7CE86}">
      <dgm:prSet/>
      <dgm:spPr/>
      <dgm:t>
        <a:bodyPr/>
        <a:lstStyle/>
        <a:p>
          <a:endParaRPr lang="nl-NL"/>
        </a:p>
      </dgm:t>
    </dgm:pt>
    <dgm:pt modelId="{D7A1BCFF-8E1F-4B19-8718-0D190E180841}" type="sibTrans" cxnId="{6E1F49D1-73F0-4C8A-BBD0-7764D3B7CE86}">
      <dgm:prSet/>
      <dgm:spPr/>
      <dgm:t>
        <a:bodyPr/>
        <a:lstStyle/>
        <a:p>
          <a:endParaRPr lang="nl-NL"/>
        </a:p>
      </dgm:t>
    </dgm:pt>
    <dgm:pt modelId="{C8D0FD6C-ACF4-4575-9363-20713D988368}">
      <dgm:prSet custT="1"/>
      <dgm:spPr>
        <a:solidFill>
          <a:schemeClr val="accent6">
            <a:lumMod val="50000"/>
          </a:schemeClr>
        </a:solidFill>
      </dgm:spPr>
      <dgm:t>
        <a:bodyPr/>
        <a:lstStyle/>
        <a:p>
          <a:r>
            <a:rPr lang="nl-NL" sz="1400" b="1"/>
            <a:t>STAF</a:t>
          </a:r>
        </a:p>
      </dgm:t>
    </dgm:pt>
    <dgm:pt modelId="{8EC55159-7684-4319-B540-557EC781B1B9}" type="parTrans" cxnId="{072EA585-897F-4334-A280-3769AAC4FD3C}">
      <dgm:prSet/>
      <dgm:spPr/>
      <dgm:t>
        <a:bodyPr/>
        <a:lstStyle/>
        <a:p>
          <a:endParaRPr lang="nl-NL"/>
        </a:p>
      </dgm:t>
    </dgm:pt>
    <dgm:pt modelId="{5194AC62-C556-4777-997E-293B20E83266}" type="sibTrans" cxnId="{072EA585-897F-4334-A280-3769AAC4FD3C}">
      <dgm:prSet/>
      <dgm:spPr/>
      <dgm:t>
        <a:bodyPr/>
        <a:lstStyle/>
        <a:p>
          <a:endParaRPr lang="nl-NL"/>
        </a:p>
      </dgm:t>
    </dgm:pt>
    <dgm:pt modelId="{99D7D7DD-9242-476B-8A6E-D43A86BB8735}">
      <dgm:prSet custT="1"/>
      <dgm:spPr>
        <a:solidFill>
          <a:schemeClr val="accent6"/>
        </a:solidFill>
      </dgm:spPr>
      <dgm:t>
        <a:bodyPr/>
        <a:lstStyle/>
        <a:p>
          <a:endParaRPr lang="nl-NL" sz="1400" b="0"/>
        </a:p>
        <a:p>
          <a:r>
            <a:rPr lang="nl-NL" sz="1400" b="0"/>
            <a:t>Planning &amp; Control</a:t>
          </a:r>
        </a:p>
        <a:p>
          <a:r>
            <a:rPr lang="nl-NL" sz="1400" b="0"/>
            <a:t>LIV</a:t>
          </a:r>
        </a:p>
        <a:p>
          <a:r>
            <a:rPr lang="nl-NL" sz="1400" b="0"/>
            <a:t>Bedrijfsbureau</a:t>
          </a:r>
        </a:p>
        <a:p>
          <a:r>
            <a:rPr lang="nl-NL" sz="1400" b="0" err="1"/>
            <a:t>Relatiemgnt</a:t>
          </a:r>
          <a:r>
            <a:rPr lang="nl-NL" sz="1400" b="0"/>
            <a:t>.</a:t>
          </a:r>
        </a:p>
        <a:p>
          <a:r>
            <a:rPr lang="nl-NL" sz="1400" b="0" err="1"/>
            <a:t>Kwaliteitsmgnt</a:t>
          </a:r>
          <a:r>
            <a:rPr lang="nl-NL" sz="1400" b="0"/>
            <a:t>.</a:t>
          </a:r>
        </a:p>
        <a:p>
          <a:r>
            <a:rPr lang="nl-NL" sz="1400" b="0" err="1"/>
            <a:t>Productowner</a:t>
          </a:r>
          <a:endParaRPr lang="nl-NL" sz="1400" b="0"/>
        </a:p>
        <a:p>
          <a:endParaRPr lang="nl-NL" sz="1000"/>
        </a:p>
      </dgm:t>
    </dgm:pt>
    <dgm:pt modelId="{B55490CC-51D2-4EE2-AA33-469E8FE5EE6B}" type="parTrans" cxnId="{73ACA8EE-C6FD-482B-A1B6-B45553596EEB}">
      <dgm:prSet/>
      <dgm:spPr/>
      <dgm:t>
        <a:bodyPr/>
        <a:lstStyle/>
        <a:p>
          <a:endParaRPr lang="nl-NL"/>
        </a:p>
      </dgm:t>
    </dgm:pt>
    <dgm:pt modelId="{853A453D-B1A5-4ED0-A929-C1CE73FE48AD}" type="sibTrans" cxnId="{73ACA8EE-C6FD-482B-A1B6-B45553596EEB}">
      <dgm:prSet/>
      <dgm:spPr/>
      <dgm:t>
        <a:bodyPr/>
        <a:lstStyle/>
        <a:p>
          <a:endParaRPr lang="nl-NL"/>
        </a:p>
      </dgm:t>
    </dgm:pt>
    <dgm:pt modelId="{151F6ECC-1ADB-471E-B75F-A8610507247F}">
      <dgm:prSet custT="1"/>
      <dgm:spPr>
        <a:solidFill>
          <a:schemeClr val="accent6"/>
        </a:solidFill>
      </dgm:spPr>
      <dgm:t>
        <a:bodyPr/>
        <a:lstStyle/>
        <a:p>
          <a:r>
            <a:rPr lang="nl-NL" sz="1600" b="0"/>
            <a:t>Data Entry</a:t>
          </a:r>
        </a:p>
        <a:p>
          <a:endParaRPr lang="nl-NL" sz="1600" b="0"/>
        </a:p>
        <a:p>
          <a:r>
            <a:rPr lang="nl-NL" sz="1600" b="0"/>
            <a:t>DCS/DCX stromen</a:t>
          </a:r>
        </a:p>
      </dgm:t>
    </dgm:pt>
    <dgm:pt modelId="{B16286D3-5869-4B24-9966-D00EFB0DBCF6}" type="parTrans" cxnId="{3C6B7792-CCFE-4737-92E3-48E62E7B4D08}">
      <dgm:prSet/>
      <dgm:spPr/>
      <dgm:t>
        <a:bodyPr/>
        <a:lstStyle/>
        <a:p>
          <a:endParaRPr lang="nl-NL"/>
        </a:p>
      </dgm:t>
    </dgm:pt>
    <dgm:pt modelId="{805F3241-4DFE-482D-8C0B-833754968D72}" type="sibTrans" cxnId="{3C6B7792-CCFE-4737-92E3-48E62E7B4D08}">
      <dgm:prSet/>
      <dgm:spPr/>
      <dgm:t>
        <a:bodyPr/>
        <a:lstStyle/>
        <a:p>
          <a:endParaRPr lang="nl-NL"/>
        </a:p>
      </dgm:t>
    </dgm:pt>
    <dgm:pt modelId="{D574DDE5-DA97-4B64-8E58-3154A3FEDD03}">
      <dgm:prSet custT="1"/>
      <dgm:spPr>
        <a:solidFill>
          <a:schemeClr val="accent6"/>
        </a:solidFill>
      </dgm:spPr>
      <dgm:t>
        <a:bodyPr/>
        <a:lstStyle/>
        <a:p>
          <a:r>
            <a:rPr lang="nl-NL" sz="1700"/>
            <a:t>Data Entry</a:t>
          </a:r>
        </a:p>
        <a:p>
          <a:endParaRPr lang="nl-NL" sz="1100"/>
        </a:p>
        <a:p>
          <a:r>
            <a:rPr lang="nl-NL" sz="1700"/>
            <a:t>Overige stromen</a:t>
          </a:r>
        </a:p>
      </dgm:t>
    </dgm:pt>
    <dgm:pt modelId="{07CDB716-F8D3-43D1-9793-87DE3032386B}" type="parTrans" cxnId="{6F07717F-6766-4437-BAFF-8D8DEAC7C37E}">
      <dgm:prSet/>
      <dgm:spPr/>
      <dgm:t>
        <a:bodyPr/>
        <a:lstStyle/>
        <a:p>
          <a:endParaRPr lang="nl-NL"/>
        </a:p>
      </dgm:t>
    </dgm:pt>
    <dgm:pt modelId="{46AFC424-B76C-4B3A-BC3B-F7532DB3F12B}" type="sibTrans" cxnId="{6F07717F-6766-4437-BAFF-8D8DEAC7C37E}">
      <dgm:prSet/>
      <dgm:spPr/>
      <dgm:t>
        <a:bodyPr/>
        <a:lstStyle/>
        <a:p>
          <a:endParaRPr lang="nl-NL"/>
        </a:p>
      </dgm:t>
    </dgm:pt>
    <dgm:pt modelId="{472EAFDF-8F20-4F3A-90BF-D303F104E34E}">
      <dgm:prSet custT="1"/>
      <dgm:spPr>
        <a:solidFill>
          <a:schemeClr val="accent6"/>
        </a:solidFill>
      </dgm:spPr>
      <dgm:t>
        <a:bodyPr/>
        <a:lstStyle/>
        <a:p>
          <a:endParaRPr lang="nl-NL" sz="1000"/>
        </a:p>
        <a:p>
          <a:r>
            <a:rPr lang="nl-NL" sz="1600"/>
            <a:t>STP</a:t>
          </a:r>
        </a:p>
        <a:p>
          <a:r>
            <a:rPr lang="nl-NL" sz="1600"/>
            <a:t>Scan</a:t>
          </a:r>
        </a:p>
        <a:p>
          <a:r>
            <a:rPr lang="nl-NL" sz="1600"/>
            <a:t>FIOD</a:t>
          </a:r>
        </a:p>
      </dgm:t>
    </dgm:pt>
    <dgm:pt modelId="{45392E69-764B-4054-B65D-540E64E8CB8F}" type="parTrans" cxnId="{D40D5DBB-5442-4164-8EFB-A604CC6B737C}">
      <dgm:prSet/>
      <dgm:spPr/>
      <dgm:t>
        <a:bodyPr/>
        <a:lstStyle/>
        <a:p>
          <a:endParaRPr lang="nl-NL"/>
        </a:p>
      </dgm:t>
    </dgm:pt>
    <dgm:pt modelId="{69F0BF4D-5181-4757-A2F2-4C4672B28812}" type="sibTrans" cxnId="{D40D5DBB-5442-4164-8EFB-A604CC6B737C}">
      <dgm:prSet/>
      <dgm:spPr/>
      <dgm:t>
        <a:bodyPr/>
        <a:lstStyle/>
        <a:p>
          <a:endParaRPr lang="nl-NL"/>
        </a:p>
      </dgm:t>
    </dgm:pt>
    <dgm:pt modelId="{BE7AA083-E88F-4B20-B3E5-75920C482E86}">
      <dgm:prSet custT="1"/>
      <dgm:spPr>
        <a:solidFill>
          <a:schemeClr val="accent6"/>
        </a:solidFill>
      </dgm:spPr>
      <dgm:t>
        <a:bodyPr/>
        <a:lstStyle/>
        <a:p>
          <a:endParaRPr lang="nl-NL" sz="1600"/>
        </a:p>
        <a:p>
          <a:endParaRPr lang="nl-NL" sz="1600"/>
        </a:p>
        <a:p>
          <a:r>
            <a:rPr lang="nl-NL" sz="1600"/>
            <a:t>Classificeren</a:t>
          </a:r>
        </a:p>
        <a:p>
          <a:r>
            <a:rPr lang="nl-NL" sz="1600"/>
            <a:t>KB</a:t>
          </a:r>
        </a:p>
        <a:p>
          <a:r>
            <a:rPr lang="nl-NL" sz="1600"/>
            <a:t>Inning</a:t>
          </a:r>
        </a:p>
        <a:p>
          <a:r>
            <a:rPr lang="nl-NL" sz="1600"/>
            <a:t>BTL</a:t>
          </a:r>
        </a:p>
        <a:p>
          <a:r>
            <a:rPr lang="nl-NL" sz="1600"/>
            <a:t>Douane</a:t>
          </a:r>
        </a:p>
        <a:p>
          <a:endParaRPr lang="nl-NL" sz="900"/>
        </a:p>
        <a:p>
          <a:endParaRPr lang="nl-NL" sz="900"/>
        </a:p>
      </dgm:t>
    </dgm:pt>
    <dgm:pt modelId="{39EB6EB5-E40A-4EE4-B096-F01C98FB7FD6}" type="parTrans" cxnId="{9CA4DFB8-E654-49B0-AB70-0D8A8622AD5C}">
      <dgm:prSet/>
      <dgm:spPr/>
      <dgm:t>
        <a:bodyPr/>
        <a:lstStyle/>
        <a:p>
          <a:endParaRPr lang="nl-NL"/>
        </a:p>
      </dgm:t>
    </dgm:pt>
    <dgm:pt modelId="{0249CDB0-49C4-486B-9E66-3F5AC5013B02}" type="sibTrans" cxnId="{9CA4DFB8-E654-49B0-AB70-0D8A8622AD5C}">
      <dgm:prSet/>
      <dgm:spPr/>
      <dgm:t>
        <a:bodyPr/>
        <a:lstStyle/>
        <a:p>
          <a:endParaRPr lang="nl-NL"/>
        </a:p>
      </dgm:t>
    </dgm:pt>
    <dgm:pt modelId="{3ACB6B00-51E9-4251-8835-AB1E0341FBD5}">
      <dgm:prSet custT="1"/>
      <dgm:spPr>
        <a:solidFill>
          <a:schemeClr val="accent6"/>
        </a:solidFill>
      </dgm:spPr>
      <dgm:t>
        <a:bodyPr/>
        <a:lstStyle/>
        <a:p>
          <a:r>
            <a:rPr lang="nl-NL" sz="1600"/>
            <a:t>MP</a:t>
          </a:r>
        </a:p>
        <a:p>
          <a:r>
            <a:rPr lang="nl-NL" sz="1600"/>
            <a:t>Voorbewerking</a:t>
          </a:r>
        </a:p>
        <a:p>
          <a:r>
            <a:rPr lang="nl-NL" sz="1600"/>
            <a:t>Formeren</a:t>
          </a:r>
        </a:p>
        <a:p>
          <a:r>
            <a:rPr lang="nl-NL" sz="1600"/>
            <a:t>Archief</a:t>
          </a:r>
        </a:p>
      </dgm:t>
    </dgm:pt>
    <dgm:pt modelId="{4F6A476A-8D8B-4DF4-BE70-891A1E55ADD8}" type="parTrans" cxnId="{86FB2F1A-C959-4F7C-BAD8-3BE0E68CDF63}">
      <dgm:prSet/>
      <dgm:spPr/>
      <dgm:t>
        <a:bodyPr/>
        <a:lstStyle/>
        <a:p>
          <a:endParaRPr lang="nl-NL"/>
        </a:p>
      </dgm:t>
    </dgm:pt>
    <dgm:pt modelId="{68B69536-50A1-4786-8999-4B571769F945}" type="sibTrans" cxnId="{86FB2F1A-C959-4F7C-BAD8-3BE0E68CDF63}">
      <dgm:prSet/>
      <dgm:spPr/>
      <dgm:t>
        <a:bodyPr/>
        <a:lstStyle/>
        <a:p>
          <a:endParaRPr lang="nl-NL"/>
        </a:p>
      </dgm:t>
    </dgm:pt>
    <dgm:pt modelId="{BC793AD2-5705-480B-AC87-67D9404821FE}" type="pres">
      <dgm:prSet presAssocID="{DEFE20D7-CCCD-4A50-9F18-63096BA38292}" presName="hierChild1" presStyleCnt="0">
        <dgm:presLayoutVars>
          <dgm:orgChart val="1"/>
          <dgm:chPref val="1"/>
          <dgm:dir/>
          <dgm:animOne val="branch"/>
          <dgm:animLvl val="lvl"/>
          <dgm:resizeHandles/>
        </dgm:presLayoutVars>
      </dgm:prSet>
      <dgm:spPr/>
    </dgm:pt>
    <dgm:pt modelId="{BF55791B-1023-4E63-915E-67BC30BE39BC}" type="pres">
      <dgm:prSet presAssocID="{8974197C-C384-4C85-9DCB-F9AC61B0B902}" presName="hierRoot1" presStyleCnt="0">
        <dgm:presLayoutVars>
          <dgm:hierBranch val="init"/>
        </dgm:presLayoutVars>
      </dgm:prSet>
      <dgm:spPr/>
    </dgm:pt>
    <dgm:pt modelId="{1FDC0270-B90C-46EA-9A53-D7979EC8DA1B}" type="pres">
      <dgm:prSet presAssocID="{8974197C-C384-4C85-9DCB-F9AC61B0B902}" presName="rootComposite1" presStyleCnt="0"/>
      <dgm:spPr/>
    </dgm:pt>
    <dgm:pt modelId="{8D6D68E2-709F-47CD-A8EE-EA2545DF3FD9}" type="pres">
      <dgm:prSet presAssocID="{8974197C-C384-4C85-9DCB-F9AC61B0B902}" presName="rootText1" presStyleLbl="node0" presStyleIdx="0" presStyleCnt="1" custLinFactNeighborX="5655" custLinFactNeighborY="-12356">
        <dgm:presLayoutVars>
          <dgm:chMax/>
          <dgm:chPref val="3"/>
        </dgm:presLayoutVars>
      </dgm:prSet>
      <dgm:spPr/>
    </dgm:pt>
    <dgm:pt modelId="{ED634235-9805-4A82-9AF8-2ADC53DDD30E}" type="pres">
      <dgm:prSet presAssocID="{8974197C-C384-4C85-9DCB-F9AC61B0B902}" presName="titleText1" presStyleLbl="fgAcc0" presStyleIdx="0" presStyleCnt="1">
        <dgm:presLayoutVars>
          <dgm:chMax val="0"/>
          <dgm:chPref val="0"/>
        </dgm:presLayoutVars>
      </dgm:prSet>
      <dgm:spPr/>
    </dgm:pt>
    <dgm:pt modelId="{2A63BBB6-D771-484A-9162-01EF0A00C70E}" type="pres">
      <dgm:prSet presAssocID="{8974197C-C384-4C85-9DCB-F9AC61B0B902}" presName="rootConnector1" presStyleLbl="node1" presStyleIdx="0" presStyleCnt="15"/>
      <dgm:spPr/>
    </dgm:pt>
    <dgm:pt modelId="{54CD8482-923E-4CBB-A761-CD80C20291E7}" type="pres">
      <dgm:prSet presAssocID="{8974197C-C384-4C85-9DCB-F9AC61B0B902}" presName="hierChild2" presStyleCnt="0"/>
      <dgm:spPr/>
    </dgm:pt>
    <dgm:pt modelId="{FFD623BC-B42B-4DF7-964E-C4821B8453B2}" type="pres">
      <dgm:prSet presAssocID="{D03E1643-E0D9-44A6-9373-0E9C62C73998}" presName="Name37" presStyleLbl="parChTrans1D2" presStyleIdx="0" presStyleCnt="3"/>
      <dgm:spPr/>
    </dgm:pt>
    <dgm:pt modelId="{954227B0-3C72-4B94-BC03-67BF4B3F4156}" type="pres">
      <dgm:prSet presAssocID="{B16F7C09-BFEA-4037-B7E8-72B1F3B082FE}" presName="hierRoot2" presStyleCnt="0">
        <dgm:presLayoutVars>
          <dgm:hierBranch val="init"/>
        </dgm:presLayoutVars>
      </dgm:prSet>
      <dgm:spPr/>
    </dgm:pt>
    <dgm:pt modelId="{4B4C10E1-572D-4C16-8BD3-0A763687F34D}" type="pres">
      <dgm:prSet presAssocID="{B16F7C09-BFEA-4037-B7E8-72B1F3B082FE}" presName="rootComposite" presStyleCnt="0"/>
      <dgm:spPr/>
    </dgm:pt>
    <dgm:pt modelId="{0AB53D99-1AD0-49B2-A561-671F66C0639C}" type="pres">
      <dgm:prSet presAssocID="{B16F7C09-BFEA-4037-B7E8-72B1F3B082FE}" presName="rootText" presStyleLbl="node1" presStyleIdx="0" presStyleCnt="15">
        <dgm:presLayoutVars>
          <dgm:chMax/>
          <dgm:chPref val="3"/>
        </dgm:presLayoutVars>
      </dgm:prSet>
      <dgm:spPr/>
    </dgm:pt>
    <dgm:pt modelId="{6BD0F05F-3F62-4131-AA5F-899778A4C5FE}" type="pres">
      <dgm:prSet presAssocID="{B16F7C09-BFEA-4037-B7E8-72B1F3B082FE}" presName="titleText2" presStyleLbl="fgAcc1" presStyleIdx="0" presStyleCnt="15" custFlipVert="1" custFlipHor="1" custScaleX="4976" custScaleY="25951" custLinFactX="261157" custLinFactY="733028" custLinFactNeighborX="300000" custLinFactNeighborY="800000">
        <dgm:presLayoutVars>
          <dgm:chMax val="0"/>
          <dgm:chPref val="0"/>
        </dgm:presLayoutVars>
      </dgm:prSet>
      <dgm:spPr/>
    </dgm:pt>
    <dgm:pt modelId="{774449D8-C506-4FE6-B59E-2E5D1BAC3C8C}" type="pres">
      <dgm:prSet presAssocID="{B16F7C09-BFEA-4037-B7E8-72B1F3B082FE}" presName="rootConnector" presStyleLbl="node2" presStyleIdx="0" presStyleCnt="0"/>
      <dgm:spPr/>
    </dgm:pt>
    <dgm:pt modelId="{CD2CCC73-CDBD-4F2C-BB5D-D8A894CB49D6}" type="pres">
      <dgm:prSet presAssocID="{B16F7C09-BFEA-4037-B7E8-72B1F3B082FE}" presName="hierChild4" presStyleCnt="0"/>
      <dgm:spPr/>
    </dgm:pt>
    <dgm:pt modelId="{9372A124-C35C-4799-9124-228D7602893C}" type="pres">
      <dgm:prSet presAssocID="{B16F7C09-BFEA-4037-B7E8-72B1F3B082FE}" presName="hierChild5" presStyleCnt="0"/>
      <dgm:spPr/>
    </dgm:pt>
    <dgm:pt modelId="{2A25F5C8-840C-4695-95FA-FAE8E61375EC}" type="pres">
      <dgm:prSet presAssocID="{04867D97-8C80-42DE-9174-3E45E93FD3EC}" presName="Name37" presStyleLbl="parChTrans1D2" presStyleIdx="1" presStyleCnt="3"/>
      <dgm:spPr/>
    </dgm:pt>
    <dgm:pt modelId="{552C6776-1399-43A7-83B3-91901EFAFB26}" type="pres">
      <dgm:prSet presAssocID="{33CE6635-F4F7-491D-9A48-7C951EAFEFB6}" presName="hierRoot2" presStyleCnt="0">
        <dgm:presLayoutVars>
          <dgm:hierBranch val="init"/>
        </dgm:presLayoutVars>
      </dgm:prSet>
      <dgm:spPr/>
    </dgm:pt>
    <dgm:pt modelId="{A3D0A87B-4B4D-4830-ADE0-ED0C65ED41C4}" type="pres">
      <dgm:prSet presAssocID="{33CE6635-F4F7-491D-9A48-7C951EAFEFB6}" presName="rootComposite" presStyleCnt="0"/>
      <dgm:spPr/>
    </dgm:pt>
    <dgm:pt modelId="{EC1B3DC8-7AD1-4326-A1F5-303710509815}" type="pres">
      <dgm:prSet presAssocID="{33CE6635-F4F7-491D-9A48-7C951EAFEFB6}" presName="rootText" presStyleLbl="node1" presStyleIdx="1" presStyleCnt="15">
        <dgm:presLayoutVars>
          <dgm:chMax/>
          <dgm:chPref val="3"/>
        </dgm:presLayoutVars>
      </dgm:prSet>
      <dgm:spPr/>
    </dgm:pt>
    <dgm:pt modelId="{BCFA6748-60F8-475B-89FD-0E187BC5E513}" type="pres">
      <dgm:prSet presAssocID="{33CE6635-F4F7-491D-9A48-7C951EAFEFB6}" presName="titleText2" presStyleLbl="fgAcc1" presStyleIdx="1" presStyleCnt="15" custScaleX="4976" custScaleY="25951" custLinFactX="200000" custLinFactY="729300" custLinFactNeighborX="223988" custLinFactNeighborY="800000">
        <dgm:presLayoutVars>
          <dgm:chMax val="0"/>
          <dgm:chPref val="0"/>
        </dgm:presLayoutVars>
      </dgm:prSet>
      <dgm:spPr/>
    </dgm:pt>
    <dgm:pt modelId="{644484E3-00F7-4EA7-8EA6-5B930A6EEABC}" type="pres">
      <dgm:prSet presAssocID="{33CE6635-F4F7-491D-9A48-7C951EAFEFB6}" presName="rootConnector" presStyleLbl="node2" presStyleIdx="0" presStyleCnt="0"/>
      <dgm:spPr/>
    </dgm:pt>
    <dgm:pt modelId="{7FEF2465-0AD7-487B-9A0E-4E4E66D3E382}" type="pres">
      <dgm:prSet presAssocID="{33CE6635-F4F7-491D-9A48-7C951EAFEFB6}" presName="hierChild4" presStyleCnt="0"/>
      <dgm:spPr/>
    </dgm:pt>
    <dgm:pt modelId="{856E6D51-6A89-4BEA-A234-3FF5C0B317C0}" type="pres">
      <dgm:prSet presAssocID="{8EC55159-7684-4319-B540-557EC781B1B9}" presName="Name37" presStyleLbl="parChTrans1D3" presStyleIdx="0" presStyleCnt="6"/>
      <dgm:spPr/>
    </dgm:pt>
    <dgm:pt modelId="{478A947B-501B-4AD7-9C40-A2E6E24F2638}" type="pres">
      <dgm:prSet presAssocID="{C8D0FD6C-ACF4-4575-9363-20713D988368}" presName="hierRoot2" presStyleCnt="0">
        <dgm:presLayoutVars>
          <dgm:hierBranch val="init"/>
        </dgm:presLayoutVars>
      </dgm:prSet>
      <dgm:spPr/>
    </dgm:pt>
    <dgm:pt modelId="{D15C34EA-F624-4CC1-BBEA-3F2E882CD7EE}" type="pres">
      <dgm:prSet presAssocID="{C8D0FD6C-ACF4-4575-9363-20713D988368}" presName="rootComposite" presStyleCnt="0"/>
      <dgm:spPr/>
    </dgm:pt>
    <dgm:pt modelId="{9886DA6A-AA95-46D9-992E-C41154743B63}" type="pres">
      <dgm:prSet presAssocID="{C8D0FD6C-ACF4-4575-9363-20713D988368}" presName="rootText" presStyleLbl="node1" presStyleIdx="2" presStyleCnt="15">
        <dgm:presLayoutVars>
          <dgm:chMax/>
          <dgm:chPref val="3"/>
        </dgm:presLayoutVars>
      </dgm:prSet>
      <dgm:spPr/>
    </dgm:pt>
    <dgm:pt modelId="{A6EF2354-67F8-437A-89C9-F7F56425EBEA}" type="pres">
      <dgm:prSet presAssocID="{C8D0FD6C-ACF4-4575-9363-20713D988368}" presName="titleText2" presStyleLbl="fgAcc1" presStyleIdx="2" presStyleCnt="15">
        <dgm:presLayoutVars>
          <dgm:chMax val="0"/>
          <dgm:chPref val="0"/>
        </dgm:presLayoutVars>
      </dgm:prSet>
      <dgm:spPr/>
    </dgm:pt>
    <dgm:pt modelId="{48603D7B-7014-4F77-A3EB-0A2567BA96BA}" type="pres">
      <dgm:prSet presAssocID="{C8D0FD6C-ACF4-4575-9363-20713D988368}" presName="rootConnector" presStyleLbl="node3" presStyleIdx="0" presStyleCnt="0"/>
      <dgm:spPr/>
    </dgm:pt>
    <dgm:pt modelId="{A69D6B0D-23DA-43AE-904C-935F03486689}" type="pres">
      <dgm:prSet presAssocID="{C8D0FD6C-ACF4-4575-9363-20713D988368}" presName="hierChild4" presStyleCnt="0"/>
      <dgm:spPr/>
    </dgm:pt>
    <dgm:pt modelId="{DE62EDC7-C6B3-4346-8E69-EA0AD033473C}" type="pres">
      <dgm:prSet presAssocID="{B55490CC-51D2-4EE2-AA33-469E8FE5EE6B}" presName="Name37" presStyleLbl="parChTrans1D4" presStyleIdx="0" presStyleCnt="6"/>
      <dgm:spPr/>
    </dgm:pt>
    <dgm:pt modelId="{E3D444F4-7E04-487B-8297-7C0BAA9BBBFC}" type="pres">
      <dgm:prSet presAssocID="{99D7D7DD-9242-476B-8A6E-D43A86BB8735}" presName="hierRoot2" presStyleCnt="0">
        <dgm:presLayoutVars>
          <dgm:hierBranch val="init"/>
        </dgm:presLayoutVars>
      </dgm:prSet>
      <dgm:spPr/>
    </dgm:pt>
    <dgm:pt modelId="{4D1F60E5-150F-4455-8565-5283673DDAA7}" type="pres">
      <dgm:prSet presAssocID="{99D7D7DD-9242-476B-8A6E-D43A86BB8735}" presName="rootComposite" presStyleCnt="0"/>
      <dgm:spPr/>
    </dgm:pt>
    <dgm:pt modelId="{C12D23FF-F5CF-4C76-BCFB-15745DFCEB6F}" type="pres">
      <dgm:prSet presAssocID="{99D7D7DD-9242-476B-8A6E-D43A86BB8735}" presName="rootText" presStyleLbl="node1" presStyleIdx="3" presStyleCnt="15" custScaleY="263497" custLinFactNeighborX="-6393" custLinFactNeighborY="-30182">
        <dgm:presLayoutVars>
          <dgm:chMax/>
          <dgm:chPref val="3"/>
        </dgm:presLayoutVars>
      </dgm:prSet>
      <dgm:spPr/>
    </dgm:pt>
    <dgm:pt modelId="{ACE518C0-0E97-48D5-B140-6AC7BF2495BE}" type="pres">
      <dgm:prSet presAssocID="{99D7D7DD-9242-476B-8A6E-D43A86BB8735}" presName="titleText2" presStyleLbl="fgAcc1" presStyleIdx="3" presStyleCnt="15" custAng="0" custFlipHor="1" custScaleX="4262" custScaleY="55051" custLinFactX="398684" custLinFactY="153941" custLinFactNeighborX="400000" custLinFactNeighborY="200000">
        <dgm:presLayoutVars>
          <dgm:chMax val="0"/>
          <dgm:chPref val="0"/>
        </dgm:presLayoutVars>
      </dgm:prSet>
      <dgm:spPr/>
    </dgm:pt>
    <dgm:pt modelId="{DDE3CF37-7A56-435F-9C50-799BEE2540BE}" type="pres">
      <dgm:prSet presAssocID="{99D7D7DD-9242-476B-8A6E-D43A86BB8735}" presName="rootConnector" presStyleLbl="node4" presStyleIdx="0" presStyleCnt="0"/>
      <dgm:spPr/>
    </dgm:pt>
    <dgm:pt modelId="{12BD4FFB-B9CC-4C95-8973-FE4518676F37}" type="pres">
      <dgm:prSet presAssocID="{99D7D7DD-9242-476B-8A6E-D43A86BB8735}" presName="hierChild4" presStyleCnt="0"/>
      <dgm:spPr/>
    </dgm:pt>
    <dgm:pt modelId="{C5476692-7341-42AE-8789-EF900F21F6C1}" type="pres">
      <dgm:prSet presAssocID="{99D7D7DD-9242-476B-8A6E-D43A86BB8735}" presName="hierChild5" presStyleCnt="0"/>
      <dgm:spPr/>
    </dgm:pt>
    <dgm:pt modelId="{6898EE43-326B-449F-90C8-D8BFA8DDED20}" type="pres">
      <dgm:prSet presAssocID="{C8D0FD6C-ACF4-4575-9363-20713D988368}" presName="hierChild5" presStyleCnt="0"/>
      <dgm:spPr/>
    </dgm:pt>
    <dgm:pt modelId="{F8764291-A77D-4464-A483-A70D3AE9C907}" type="pres">
      <dgm:prSet presAssocID="{1D65F7C9-E64A-4075-B7A9-318431ADD3BB}" presName="Name37" presStyleLbl="parChTrans1D3" presStyleIdx="1" presStyleCnt="6"/>
      <dgm:spPr/>
    </dgm:pt>
    <dgm:pt modelId="{D7F694A1-0982-4E48-A2ED-6F0D5713A8B9}" type="pres">
      <dgm:prSet presAssocID="{CDBEBDB0-413A-4B18-8F44-2E24558482DE}" presName="hierRoot2" presStyleCnt="0">
        <dgm:presLayoutVars>
          <dgm:hierBranch val="init"/>
        </dgm:presLayoutVars>
      </dgm:prSet>
      <dgm:spPr/>
    </dgm:pt>
    <dgm:pt modelId="{6B15AA5F-9958-4A60-86A6-67CB533F4CB1}" type="pres">
      <dgm:prSet presAssocID="{CDBEBDB0-413A-4B18-8F44-2E24558482DE}" presName="rootComposite" presStyleCnt="0"/>
      <dgm:spPr/>
    </dgm:pt>
    <dgm:pt modelId="{B6C35726-491F-40BA-B7A5-C65A26558962}" type="pres">
      <dgm:prSet presAssocID="{CDBEBDB0-413A-4B18-8F44-2E24558482DE}" presName="rootText" presStyleLbl="node1" presStyleIdx="4" presStyleCnt="15">
        <dgm:presLayoutVars>
          <dgm:chMax/>
          <dgm:chPref val="3"/>
        </dgm:presLayoutVars>
      </dgm:prSet>
      <dgm:spPr/>
    </dgm:pt>
    <dgm:pt modelId="{F7723952-8707-4F1C-B965-D3714441C069}" type="pres">
      <dgm:prSet presAssocID="{CDBEBDB0-413A-4B18-8F44-2E24558482DE}" presName="titleText2" presStyleLbl="fgAcc1" presStyleIdx="4" presStyleCnt="15">
        <dgm:presLayoutVars>
          <dgm:chMax val="0"/>
          <dgm:chPref val="0"/>
        </dgm:presLayoutVars>
      </dgm:prSet>
      <dgm:spPr/>
    </dgm:pt>
    <dgm:pt modelId="{5B57357A-CDA5-4E9B-AB95-27BBEE37A8C4}" type="pres">
      <dgm:prSet presAssocID="{CDBEBDB0-413A-4B18-8F44-2E24558482DE}" presName="rootConnector" presStyleLbl="node3" presStyleIdx="0" presStyleCnt="0"/>
      <dgm:spPr/>
    </dgm:pt>
    <dgm:pt modelId="{92083813-8496-4671-8D62-67D2ED8E65D2}" type="pres">
      <dgm:prSet presAssocID="{CDBEBDB0-413A-4B18-8F44-2E24558482DE}" presName="hierChild4" presStyleCnt="0"/>
      <dgm:spPr/>
    </dgm:pt>
    <dgm:pt modelId="{EB763EA5-96FA-48C5-B89F-011949709433}" type="pres">
      <dgm:prSet presAssocID="{45392E69-764B-4054-B65D-540E64E8CB8F}" presName="Name37" presStyleLbl="parChTrans1D4" presStyleIdx="1" presStyleCnt="6"/>
      <dgm:spPr/>
    </dgm:pt>
    <dgm:pt modelId="{D327A27A-EFE5-471B-846C-0300DD7972A8}" type="pres">
      <dgm:prSet presAssocID="{472EAFDF-8F20-4F3A-90BF-D303F104E34E}" presName="hierRoot2" presStyleCnt="0">
        <dgm:presLayoutVars>
          <dgm:hierBranch val="init"/>
        </dgm:presLayoutVars>
      </dgm:prSet>
      <dgm:spPr/>
    </dgm:pt>
    <dgm:pt modelId="{BDDE6DF9-05AA-4618-8F3A-A01BD544B47C}" type="pres">
      <dgm:prSet presAssocID="{472EAFDF-8F20-4F3A-90BF-D303F104E34E}" presName="rootComposite" presStyleCnt="0"/>
      <dgm:spPr/>
    </dgm:pt>
    <dgm:pt modelId="{C239A132-D848-45B5-96B7-E298DB7C3557}" type="pres">
      <dgm:prSet presAssocID="{472EAFDF-8F20-4F3A-90BF-D303F104E34E}" presName="rootText" presStyleLbl="node1" presStyleIdx="5" presStyleCnt="15" custScaleY="264197" custLinFactNeighborY="-25663">
        <dgm:presLayoutVars>
          <dgm:chMax/>
          <dgm:chPref val="3"/>
        </dgm:presLayoutVars>
      </dgm:prSet>
      <dgm:spPr/>
    </dgm:pt>
    <dgm:pt modelId="{6FDB5780-268F-494B-94C5-39122FF02F72}" type="pres">
      <dgm:prSet presAssocID="{472EAFDF-8F20-4F3A-90BF-D303F104E34E}" presName="titleText2" presStyleLbl="fgAcc1" presStyleIdx="5" presStyleCnt="15" custFlipVert="1" custFlipHor="1" custScaleX="3978" custScaleY="39795" custLinFactX="300000" custLinFactY="194063" custLinFactNeighborX="340077" custLinFactNeighborY="200000">
        <dgm:presLayoutVars>
          <dgm:chMax val="0"/>
          <dgm:chPref val="0"/>
        </dgm:presLayoutVars>
      </dgm:prSet>
      <dgm:spPr/>
    </dgm:pt>
    <dgm:pt modelId="{B6555CCA-9671-4EC7-A2D8-A23B0AD013B5}" type="pres">
      <dgm:prSet presAssocID="{472EAFDF-8F20-4F3A-90BF-D303F104E34E}" presName="rootConnector" presStyleLbl="node4" presStyleIdx="0" presStyleCnt="0"/>
      <dgm:spPr/>
    </dgm:pt>
    <dgm:pt modelId="{F9832843-AB87-44A2-9529-04F8C6257F90}" type="pres">
      <dgm:prSet presAssocID="{472EAFDF-8F20-4F3A-90BF-D303F104E34E}" presName="hierChild4" presStyleCnt="0"/>
      <dgm:spPr/>
    </dgm:pt>
    <dgm:pt modelId="{37955CBE-B729-45C3-BCC8-0C5F24D563FF}" type="pres">
      <dgm:prSet presAssocID="{472EAFDF-8F20-4F3A-90BF-D303F104E34E}" presName="hierChild5" presStyleCnt="0"/>
      <dgm:spPr/>
    </dgm:pt>
    <dgm:pt modelId="{D9F7F282-B72C-4B6F-863B-88755ED71ABC}" type="pres">
      <dgm:prSet presAssocID="{CDBEBDB0-413A-4B18-8F44-2E24558482DE}" presName="hierChild5" presStyleCnt="0"/>
      <dgm:spPr/>
    </dgm:pt>
    <dgm:pt modelId="{4C30595A-0529-4104-B613-51BCF44BA0FF}" type="pres">
      <dgm:prSet presAssocID="{451B48A8-5900-4BF4-93A4-875519B484BB}" presName="Name37" presStyleLbl="parChTrans1D3" presStyleIdx="2" presStyleCnt="6"/>
      <dgm:spPr/>
    </dgm:pt>
    <dgm:pt modelId="{66DBA921-6238-4D63-9C0E-DC4B0C525C2A}" type="pres">
      <dgm:prSet presAssocID="{6F1BC9FB-74A9-4C07-A9BB-03047A11937B}" presName="hierRoot2" presStyleCnt="0">
        <dgm:presLayoutVars>
          <dgm:hierBranch val="init"/>
        </dgm:presLayoutVars>
      </dgm:prSet>
      <dgm:spPr/>
    </dgm:pt>
    <dgm:pt modelId="{B03D1EC9-7731-45E5-87EE-17D12788993D}" type="pres">
      <dgm:prSet presAssocID="{6F1BC9FB-74A9-4C07-A9BB-03047A11937B}" presName="rootComposite" presStyleCnt="0"/>
      <dgm:spPr/>
    </dgm:pt>
    <dgm:pt modelId="{B7784855-DA6A-4650-A45C-52117EF035BE}" type="pres">
      <dgm:prSet presAssocID="{6F1BC9FB-74A9-4C07-A9BB-03047A11937B}" presName="rootText" presStyleLbl="node1" presStyleIdx="6" presStyleCnt="15">
        <dgm:presLayoutVars>
          <dgm:chMax/>
          <dgm:chPref val="3"/>
        </dgm:presLayoutVars>
      </dgm:prSet>
      <dgm:spPr/>
    </dgm:pt>
    <dgm:pt modelId="{EF7B72ED-8445-472C-A534-8E5734A79028}" type="pres">
      <dgm:prSet presAssocID="{6F1BC9FB-74A9-4C07-A9BB-03047A11937B}" presName="titleText2" presStyleLbl="fgAcc1" presStyleIdx="6" presStyleCnt="15">
        <dgm:presLayoutVars>
          <dgm:chMax val="0"/>
          <dgm:chPref val="0"/>
        </dgm:presLayoutVars>
      </dgm:prSet>
      <dgm:spPr/>
    </dgm:pt>
    <dgm:pt modelId="{5EB212F4-3A80-4E14-8F4B-B554AC23EEF8}" type="pres">
      <dgm:prSet presAssocID="{6F1BC9FB-74A9-4C07-A9BB-03047A11937B}" presName="rootConnector" presStyleLbl="node3" presStyleIdx="0" presStyleCnt="0"/>
      <dgm:spPr/>
    </dgm:pt>
    <dgm:pt modelId="{E535A350-D77C-448A-8CDB-0E43432EC726}" type="pres">
      <dgm:prSet presAssocID="{6F1BC9FB-74A9-4C07-A9BB-03047A11937B}" presName="hierChild4" presStyleCnt="0"/>
      <dgm:spPr/>
    </dgm:pt>
    <dgm:pt modelId="{4C907320-B4FE-41C8-B035-A2E85DB86AFD}" type="pres">
      <dgm:prSet presAssocID="{39EB6EB5-E40A-4EE4-B096-F01C98FB7FD6}" presName="Name37" presStyleLbl="parChTrans1D4" presStyleIdx="2" presStyleCnt="6"/>
      <dgm:spPr/>
    </dgm:pt>
    <dgm:pt modelId="{62506BE2-A6FF-4CEB-976E-0F0EF83CD343}" type="pres">
      <dgm:prSet presAssocID="{BE7AA083-E88F-4B20-B3E5-75920C482E86}" presName="hierRoot2" presStyleCnt="0">
        <dgm:presLayoutVars>
          <dgm:hierBranch val="init"/>
        </dgm:presLayoutVars>
      </dgm:prSet>
      <dgm:spPr/>
    </dgm:pt>
    <dgm:pt modelId="{08AC66E0-D8E3-435A-9CEB-85BFB59C3F70}" type="pres">
      <dgm:prSet presAssocID="{BE7AA083-E88F-4B20-B3E5-75920C482E86}" presName="rootComposite" presStyleCnt="0"/>
      <dgm:spPr/>
    </dgm:pt>
    <dgm:pt modelId="{98F948C6-0B96-42F4-B9F5-9C14D4939091}" type="pres">
      <dgm:prSet presAssocID="{BE7AA083-E88F-4B20-B3E5-75920C482E86}" presName="rootText" presStyleLbl="node1" presStyleIdx="7" presStyleCnt="15" custScaleY="255643" custLinFactNeighborX="-2345" custLinFactNeighborY="-24236">
        <dgm:presLayoutVars>
          <dgm:chMax/>
          <dgm:chPref val="3"/>
        </dgm:presLayoutVars>
      </dgm:prSet>
      <dgm:spPr/>
    </dgm:pt>
    <dgm:pt modelId="{26F3A740-55B0-4DB5-B45B-DBEE6AF5E2B6}" type="pres">
      <dgm:prSet presAssocID="{BE7AA083-E88F-4B20-B3E5-75920C482E86}" presName="titleText2" presStyleLbl="fgAcc1" presStyleIdx="7" presStyleCnt="15" custFlipVert="0" custScaleX="3978" custScaleY="20744" custLinFactX="200000" custLinFactY="197769" custLinFactNeighborX="292352" custLinFactNeighborY="200000">
        <dgm:presLayoutVars>
          <dgm:chMax val="0"/>
          <dgm:chPref val="0"/>
        </dgm:presLayoutVars>
      </dgm:prSet>
      <dgm:spPr/>
    </dgm:pt>
    <dgm:pt modelId="{6BAC3252-79AF-4CDC-B25F-BBD9A1FF55BD}" type="pres">
      <dgm:prSet presAssocID="{BE7AA083-E88F-4B20-B3E5-75920C482E86}" presName="rootConnector" presStyleLbl="node4" presStyleIdx="0" presStyleCnt="0"/>
      <dgm:spPr/>
    </dgm:pt>
    <dgm:pt modelId="{C9C4D292-E61D-46D7-AF62-2398BD4DAEC9}" type="pres">
      <dgm:prSet presAssocID="{BE7AA083-E88F-4B20-B3E5-75920C482E86}" presName="hierChild4" presStyleCnt="0"/>
      <dgm:spPr/>
    </dgm:pt>
    <dgm:pt modelId="{06BEEB97-BAB5-4D6A-9A5A-8B5064E5327F}" type="pres">
      <dgm:prSet presAssocID="{BE7AA083-E88F-4B20-B3E5-75920C482E86}" presName="hierChild5" presStyleCnt="0"/>
      <dgm:spPr/>
    </dgm:pt>
    <dgm:pt modelId="{1801B4D7-0354-4FF6-8727-7FBC4ADD6D99}" type="pres">
      <dgm:prSet presAssocID="{6F1BC9FB-74A9-4C07-A9BB-03047A11937B}" presName="hierChild5" presStyleCnt="0"/>
      <dgm:spPr/>
    </dgm:pt>
    <dgm:pt modelId="{EC44BAA1-C1D7-4A9C-932E-30760D13B4C4}" type="pres">
      <dgm:prSet presAssocID="{13A88F2B-08C0-4D9A-929B-726BE7EAFE8C}" presName="Name37" presStyleLbl="parChTrans1D3" presStyleIdx="3" presStyleCnt="6"/>
      <dgm:spPr/>
    </dgm:pt>
    <dgm:pt modelId="{C6D34E8F-69C7-4813-8A12-78906A14EA45}" type="pres">
      <dgm:prSet presAssocID="{0861F1D3-2A57-4DFE-A9A0-842BC0C335C0}" presName="hierRoot2" presStyleCnt="0">
        <dgm:presLayoutVars>
          <dgm:hierBranch val="init"/>
        </dgm:presLayoutVars>
      </dgm:prSet>
      <dgm:spPr/>
    </dgm:pt>
    <dgm:pt modelId="{253B0751-AB98-4A93-BBB1-62182637538C}" type="pres">
      <dgm:prSet presAssocID="{0861F1D3-2A57-4DFE-A9A0-842BC0C335C0}" presName="rootComposite" presStyleCnt="0"/>
      <dgm:spPr/>
    </dgm:pt>
    <dgm:pt modelId="{7B57D3BB-C09C-400C-A2EB-F07E2716755D}" type="pres">
      <dgm:prSet presAssocID="{0861F1D3-2A57-4DFE-A9A0-842BC0C335C0}" presName="rootText" presStyleLbl="node1" presStyleIdx="8" presStyleCnt="15">
        <dgm:presLayoutVars>
          <dgm:chMax/>
          <dgm:chPref val="3"/>
        </dgm:presLayoutVars>
      </dgm:prSet>
      <dgm:spPr/>
    </dgm:pt>
    <dgm:pt modelId="{11DD2103-E513-46B9-AAC1-0411C81C7A5F}" type="pres">
      <dgm:prSet presAssocID="{0861F1D3-2A57-4DFE-A9A0-842BC0C335C0}" presName="titleText2" presStyleLbl="fgAcc1" presStyleIdx="8" presStyleCnt="15">
        <dgm:presLayoutVars>
          <dgm:chMax val="0"/>
          <dgm:chPref val="0"/>
        </dgm:presLayoutVars>
      </dgm:prSet>
      <dgm:spPr/>
    </dgm:pt>
    <dgm:pt modelId="{312AA8B1-FC6E-4BD1-83C2-E0E0653EC187}" type="pres">
      <dgm:prSet presAssocID="{0861F1D3-2A57-4DFE-A9A0-842BC0C335C0}" presName="rootConnector" presStyleLbl="node3" presStyleIdx="0" presStyleCnt="0"/>
      <dgm:spPr/>
    </dgm:pt>
    <dgm:pt modelId="{7366883F-FA5C-424E-B2E2-C57D8D95AEF3}" type="pres">
      <dgm:prSet presAssocID="{0861F1D3-2A57-4DFE-A9A0-842BC0C335C0}" presName="hierChild4" presStyleCnt="0"/>
      <dgm:spPr/>
    </dgm:pt>
    <dgm:pt modelId="{0DAB3AD0-EDC4-4A02-9232-1580E3D4D671}" type="pres">
      <dgm:prSet presAssocID="{B16286D3-5869-4B24-9966-D00EFB0DBCF6}" presName="Name37" presStyleLbl="parChTrans1D4" presStyleIdx="3" presStyleCnt="6"/>
      <dgm:spPr/>
    </dgm:pt>
    <dgm:pt modelId="{72EDA2E7-8067-425A-B0D0-B6A11959FEC8}" type="pres">
      <dgm:prSet presAssocID="{151F6ECC-1ADB-471E-B75F-A8610507247F}" presName="hierRoot2" presStyleCnt="0">
        <dgm:presLayoutVars>
          <dgm:hierBranch val="init"/>
        </dgm:presLayoutVars>
      </dgm:prSet>
      <dgm:spPr/>
    </dgm:pt>
    <dgm:pt modelId="{CBF85B70-B2C8-4B84-921B-310D4DC994CC}" type="pres">
      <dgm:prSet presAssocID="{151F6ECC-1ADB-471E-B75F-A8610507247F}" presName="rootComposite" presStyleCnt="0"/>
      <dgm:spPr/>
    </dgm:pt>
    <dgm:pt modelId="{EB7DECF8-BD31-4221-A3F6-B97F9C379687}" type="pres">
      <dgm:prSet presAssocID="{151F6ECC-1ADB-471E-B75F-A8610507247F}" presName="rootText" presStyleLbl="node1" presStyleIdx="9" presStyleCnt="15" custScaleY="258826" custLinFactNeighborX="690" custLinFactNeighborY="-22653">
        <dgm:presLayoutVars>
          <dgm:chMax/>
          <dgm:chPref val="3"/>
        </dgm:presLayoutVars>
      </dgm:prSet>
      <dgm:spPr/>
    </dgm:pt>
    <dgm:pt modelId="{D37B1683-5BF5-4354-B095-4284BFF904D8}" type="pres">
      <dgm:prSet presAssocID="{151F6ECC-1ADB-471E-B75F-A8610507247F}" presName="titleText2" presStyleLbl="fgAcc1" presStyleIdx="9" presStyleCnt="15" custFlipVert="0" custFlipHor="1" custScaleX="10396" custScaleY="43500" custLinFactX="180997" custLinFactY="300000" custLinFactNeighborX="200000" custLinFactNeighborY="323633">
        <dgm:presLayoutVars>
          <dgm:chMax val="0"/>
          <dgm:chPref val="0"/>
        </dgm:presLayoutVars>
      </dgm:prSet>
      <dgm:spPr/>
    </dgm:pt>
    <dgm:pt modelId="{A12BE9B7-D910-4613-949F-7B8493C6F18E}" type="pres">
      <dgm:prSet presAssocID="{151F6ECC-1ADB-471E-B75F-A8610507247F}" presName="rootConnector" presStyleLbl="node4" presStyleIdx="0" presStyleCnt="0"/>
      <dgm:spPr/>
    </dgm:pt>
    <dgm:pt modelId="{49EA74B8-4FAA-418C-9FF3-7EE5E0A96FE1}" type="pres">
      <dgm:prSet presAssocID="{151F6ECC-1ADB-471E-B75F-A8610507247F}" presName="hierChild4" presStyleCnt="0"/>
      <dgm:spPr/>
    </dgm:pt>
    <dgm:pt modelId="{92892B60-DFF9-423B-8F77-A3477574009A}" type="pres">
      <dgm:prSet presAssocID="{151F6ECC-1ADB-471E-B75F-A8610507247F}" presName="hierChild5" presStyleCnt="0"/>
      <dgm:spPr/>
    </dgm:pt>
    <dgm:pt modelId="{B1297476-357B-4CB2-BE6F-86DA25BFDBA7}" type="pres">
      <dgm:prSet presAssocID="{0861F1D3-2A57-4DFE-A9A0-842BC0C335C0}" presName="hierChild5" presStyleCnt="0"/>
      <dgm:spPr/>
    </dgm:pt>
    <dgm:pt modelId="{1376C912-2612-401F-A71A-E398F36E8E61}" type="pres">
      <dgm:prSet presAssocID="{A613904C-DDC5-45B1-AB50-C12DFD51EC33}" presName="Name37" presStyleLbl="parChTrans1D3" presStyleIdx="4" presStyleCnt="6"/>
      <dgm:spPr/>
    </dgm:pt>
    <dgm:pt modelId="{C5906C68-76D5-4887-A39C-E07D6E8824A8}" type="pres">
      <dgm:prSet presAssocID="{6FD8C874-2FF0-4FFE-AFAD-2376942D6DA6}" presName="hierRoot2" presStyleCnt="0">
        <dgm:presLayoutVars>
          <dgm:hierBranch val="init"/>
        </dgm:presLayoutVars>
      </dgm:prSet>
      <dgm:spPr/>
    </dgm:pt>
    <dgm:pt modelId="{49D5C048-A746-49A8-BF23-26FF8A22808A}" type="pres">
      <dgm:prSet presAssocID="{6FD8C874-2FF0-4FFE-AFAD-2376942D6DA6}" presName="rootComposite" presStyleCnt="0"/>
      <dgm:spPr/>
    </dgm:pt>
    <dgm:pt modelId="{3B204B6C-0D17-444D-A7A9-43D0EB8A79D3}" type="pres">
      <dgm:prSet presAssocID="{6FD8C874-2FF0-4FFE-AFAD-2376942D6DA6}" presName="rootText" presStyleLbl="node1" presStyleIdx="10" presStyleCnt="15">
        <dgm:presLayoutVars>
          <dgm:chMax/>
          <dgm:chPref val="3"/>
        </dgm:presLayoutVars>
      </dgm:prSet>
      <dgm:spPr/>
    </dgm:pt>
    <dgm:pt modelId="{404905AB-0DFB-4917-AB85-905D34087520}" type="pres">
      <dgm:prSet presAssocID="{6FD8C874-2FF0-4FFE-AFAD-2376942D6DA6}" presName="titleText2" presStyleLbl="fgAcc1" presStyleIdx="10" presStyleCnt="15">
        <dgm:presLayoutVars>
          <dgm:chMax val="0"/>
          <dgm:chPref val="0"/>
        </dgm:presLayoutVars>
      </dgm:prSet>
      <dgm:spPr/>
    </dgm:pt>
    <dgm:pt modelId="{666684BE-7113-445B-BE73-3535D9F7862C}" type="pres">
      <dgm:prSet presAssocID="{6FD8C874-2FF0-4FFE-AFAD-2376942D6DA6}" presName="rootConnector" presStyleLbl="node3" presStyleIdx="0" presStyleCnt="0"/>
      <dgm:spPr/>
    </dgm:pt>
    <dgm:pt modelId="{37111607-8233-422C-A52B-969552CE941A}" type="pres">
      <dgm:prSet presAssocID="{6FD8C874-2FF0-4FFE-AFAD-2376942D6DA6}" presName="hierChild4" presStyleCnt="0"/>
      <dgm:spPr/>
    </dgm:pt>
    <dgm:pt modelId="{969E8501-D225-4D86-AA7A-E7A0F45ACF93}" type="pres">
      <dgm:prSet presAssocID="{07CDB716-F8D3-43D1-9793-87DE3032386B}" presName="Name37" presStyleLbl="parChTrans1D4" presStyleIdx="4" presStyleCnt="6"/>
      <dgm:spPr/>
    </dgm:pt>
    <dgm:pt modelId="{D7C32CFA-D675-465D-805A-DAF56F68649E}" type="pres">
      <dgm:prSet presAssocID="{D574DDE5-DA97-4B64-8E58-3154A3FEDD03}" presName="hierRoot2" presStyleCnt="0">
        <dgm:presLayoutVars>
          <dgm:hierBranch val="init"/>
        </dgm:presLayoutVars>
      </dgm:prSet>
      <dgm:spPr/>
    </dgm:pt>
    <dgm:pt modelId="{02232908-C00C-4447-8A1B-6E6F935B13CC}" type="pres">
      <dgm:prSet presAssocID="{D574DDE5-DA97-4B64-8E58-3154A3FEDD03}" presName="rootComposite" presStyleCnt="0"/>
      <dgm:spPr/>
    </dgm:pt>
    <dgm:pt modelId="{7E8BC1B4-4525-4CAE-A436-849311B4D792}" type="pres">
      <dgm:prSet presAssocID="{D574DDE5-DA97-4B64-8E58-3154A3FEDD03}" presName="rootText" presStyleLbl="node1" presStyleIdx="11" presStyleCnt="15" custScaleY="254595" custLinFactNeighborX="-6590" custLinFactNeighborY="-22255">
        <dgm:presLayoutVars>
          <dgm:chMax/>
          <dgm:chPref val="3"/>
        </dgm:presLayoutVars>
      </dgm:prSet>
      <dgm:spPr/>
    </dgm:pt>
    <dgm:pt modelId="{3B65B3E8-7495-48B3-98AA-BEDB794F1C7D}" type="pres">
      <dgm:prSet presAssocID="{D574DDE5-DA97-4B64-8E58-3154A3FEDD03}" presName="titleText2" presStyleLbl="fgAcc1" presStyleIdx="11" presStyleCnt="15" custFlipVert="1" custFlipHor="1" custScaleX="20856" custScaleY="21587" custLinFactX="98840" custLinFactY="160530" custLinFactNeighborX="100000" custLinFactNeighborY="200000">
        <dgm:presLayoutVars>
          <dgm:chMax val="0"/>
          <dgm:chPref val="0"/>
        </dgm:presLayoutVars>
      </dgm:prSet>
      <dgm:spPr/>
    </dgm:pt>
    <dgm:pt modelId="{7E7AA4BD-58A4-4ED2-9528-5C71F03CCE99}" type="pres">
      <dgm:prSet presAssocID="{D574DDE5-DA97-4B64-8E58-3154A3FEDD03}" presName="rootConnector" presStyleLbl="node4" presStyleIdx="0" presStyleCnt="0"/>
      <dgm:spPr/>
    </dgm:pt>
    <dgm:pt modelId="{2057B71D-1291-40A6-8361-941B65BBBEBC}" type="pres">
      <dgm:prSet presAssocID="{D574DDE5-DA97-4B64-8E58-3154A3FEDD03}" presName="hierChild4" presStyleCnt="0"/>
      <dgm:spPr/>
    </dgm:pt>
    <dgm:pt modelId="{C7B2CBCD-5C7A-4346-A907-EAEB9AFDF5CD}" type="pres">
      <dgm:prSet presAssocID="{D574DDE5-DA97-4B64-8E58-3154A3FEDD03}" presName="hierChild5" presStyleCnt="0"/>
      <dgm:spPr/>
    </dgm:pt>
    <dgm:pt modelId="{3D20CC49-9650-4163-B7A8-11E8E6F552E6}" type="pres">
      <dgm:prSet presAssocID="{6FD8C874-2FF0-4FFE-AFAD-2376942D6DA6}" presName="hierChild5" presStyleCnt="0"/>
      <dgm:spPr/>
    </dgm:pt>
    <dgm:pt modelId="{64A8B3B2-F653-434E-A1C1-087770F788A5}" type="pres">
      <dgm:prSet presAssocID="{DE6145C4-30DC-47DC-A5A8-558669A59050}" presName="Name37" presStyleLbl="parChTrans1D3" presStyleIdx="5" presStyleCnt="6"/>
      <dgm:spPr/>
    </dgm:pt>
    <dgm:pt modelId="{DB71E1E7-AB04-4A85-A71B-1A7CC566608A}" type="pres">
      <dgm:prSet presAssocID="{D31D350E-D5E2-4C15-8236-8FC9C587CE83}" presName="hierRoot2" presStyleCnt="0">
        <dgm:presLayoutVars>
          <dgm:hierBranch val="init"/>
        </dgm:presLayoutVars>
      </dgm:prSet>
      <dgm:spPr/>
    </dgm:pt>
    <dgm:pt modelId="{25DD48C9-8FE8-4E03-A37F-EE4BFB8C236C}" type="pres">
      <dgm:prSet presAssocID="{D31D350E-D5E2-4C15-8236-8FC9C587CE83}" presName="rootComposite" presStyleCnt="0"/>
      <dgm:spPr/>
    </dgm:pt>
    <dgm:pt modelId="{DA7CB9E1-72F9-414A-B02B-641CFD1CE490}" type="pres">
      <dgm:prSet presAssocID="{D31D350E-D5E2-4C15-8236-8FC9C587CE83}" presName="rootText" presStyleLbl="node1" presStyleIdx="12" presStyleCnt="15">
        <dgm:presLayoutVars>
          <dgm:chMax/>
          <dgm:chPref val="3"/>
        </dgm:presLayoutVars>
      </dgm:prSet>
      <dgm:spPr/>
    </dgm:pt>
    <dgm:pt modelId="{604E28A0-1D0D-46E6-8167-EB9A2ECBD8B7}" type="pres">
      <dgm:prSet presAssocID="{D31D350E-D5E2-4C15-8236-8FC9C587CE83}" presName="titleText2" presStyleLbl="fgAcc1" presStyleIdx="12" presStyleCnt="15">
        <dgm:presLayoutVars>
          <dgm:chMax val="0"/>
          <dgm:chPref val="0"/>
        </dgm:presLayoutVars>
      </dgm:prSet>
      <dgm:spPr/>
    </dgm:pt>
    <dgm:pt modelId="{CBAA6D5E-6297-401F-ADB7-821A4DC37454}" type="pres">
      <dgm:prSet presAssocID="{D31D350E-D5E2-4C15-8236-8FC9C587CE83}" presName="rootConnector" presStyleLbl="node3" presStyleIdx="0" presStyleCnt="0"/>
      <dgm:spPr/>
    </dgm:pt>
    <dgm:pt modelId="{8A1BC05B-3AF1-4F72-B7B9-64E8B265AC25}" type="pres">
      <dgm:prSet presAssocID="{D31D350E-D5E2-4C15-8236-8FC9C587CE83}" presName="hierChild4" presStyleCnt="0"/>
      <dgm:spPr/>
    </dgm:pt>
    <dgm:pt modelId="{7B6DEAC8-51AF-4818-AD52-C72DD66E59F0}" type="pres">
      <dgm:prSet presAssocID="{4F6A476A-8D8B-4DF4-BE70-891A1E55ADD8}" presName="Name37" presStyleLbl="parChTrans1D4" presStyleIdx="5" presStyleCnt="6"/>
      <dgm:spPr/>
    </dgm:pt>
    <dgm:pt modelId="{41F1D2D8-145C-43A6-916A-37AC72E4EE80}" type="pres">
      <dgm:prSet presAssocID="{3ACB6B00-51E9-4251-8835-AB1E0341FBD5}" presName="hierRoot2" presStyleCnt="0">
        <dgm:presLayoutVars>
          <dgm:hierBranch val="init"/>
        </dgm:presLayoutVars>
      </dgm:prSet>
      <dgm:spPr/>
    </dgm:pt>
    <dgm:pt modelId="{2903138A-F1DB-446C-8B13-98EA7D6F91A4}" type="pres">
      <dgm:prSet presAssocID="{3ACB6B00-51E9-4251-8835-AB1E0341FBD5}" presName="rootComposite" presStyleCnt="0"/>
      <dgm:spPr/>
    </dgm:pt>
    <dgm:pt modelId="{6A8A20EB-90D0-46FC-9672-2092F8B83615}" type="pres">
      <dgm:prSet presAssocID="{3ACB6B00-51E9-4251-8835-AB1E0341FBD5}" presName="rootText" presStyleLbl="node1" presStyleIdx="13" presStyleCnt="15" custScaleY="252242" custLinFactNeighborX="455" custLinFactNeighborY="-17172">
        <dgm:presLayoutVars>
          <dgm:chMax/>
          <dgm:chPref val="3"/>
        </dgm:presLayoutVars>
      </dgm:prSet>
      <dgm:spPr/>
    </dgm:pt>
    <dgm:pt modelId="{1E6A3B00-1B41-4054-8B00-7087743363C9}" type="pres">
      <dgm:prSet presAssocID="{3ACB6B00-51E9-4251-8835-AB1E0341FBD5}" presName="titleText2" presStyleLbl="fgAcc1" presStyleIdx="13" presStyleCnt="15" custFlipVert="1" custFlipHor="1" custScaleX="10798" custScaleY="20744" custLinFactY="185543" custLinFactNeighborX="40257" custLinFactNeighborY="200000">
        <dgm:presLayoutVars>
          <dgm:chMax val="0"/>
          <dgm:chPref val="0"/>
        </dgm:presLayoutVars>
      </dgm:prSet>
      <dgm:spPr/>
    </dgm:pt>
    <dgm:pt modelId="{120DDB7B-01EE-48C6-8597-9F4D727416C4}" type="pres">
      <dgm:prSet presAssocID="{3ACB6B00-51E9-4251-8835-AB1E0341FBD5}" presName="rootConnector" presStyleLbl="node4" presStyleIdx="0" presStyleCnt="0"/>
      <dgm:spPr/>
    </dgm:pt>
    <dgm:pt modelId="{369AB866-D4EB-4D5C-A654-2DEA9C2F7D4D}" type="pres">
      <dgm:prSet presAssocID="{3ACB6B00-51E9-4251-8835-AB1E0341FBD5}" presName="hierChild4" presStyleCnt="0"/>
      <dgm:spPr/>
    </dgm:pt>
    <dgm:pt modelId="{C3977AB6-390B-4865-BA04-B96F582AC759}" type="pres">
      <dgm:prSet presAssocID="{3ACB6B00-51E9-4251-8835-AB1E0341FBD5}" presName="hierChild5" presStyleCnt="0"/>
      <dgm:spPr/>
    </dgm:pt>
    <dgm:pt modelId="{CFFC47C5-798F-4C29-B195-2C85786FD440}" type="pres">
      <dgm:prSet presAssocID="{D31D350E-D5E2-4C15-8236-8FC9C587CE83}" presName="hierChild5" presStyleCnt="0"/>
      <dgm:spPr/>
    </dgm:pt>
    <dgm:pt modelId="{0B139D00-E26D-4BE2-B672-5BF2F666100E}" type="pres">
      <dgm:prSet presAssocID="{33CE6635-F4F7-491D-9A48-7C951EAFEFB6}" presName="hierChild5" presStyleCnt="0"/>
      <dgm:spPr/>
    </dgm:pt>
    <dgm:pt modelId="{E62A382C-9D54-4563-A609-FF1FFEC2B175}" type="pres">
      <dgm:prSet presAssocID="{2742C50F-1C4F-44E3-BE6A-3B1CC7CE406E}" presName="Name37" presStyleLbl="parChTrans1D2" presStyleIdx="2" presStyleCnt="3"/>
      <dgm:spPr/>
    </dgm:pt>
    <dgm:pt modelId="{05AE12AC-04E5-4B82-86AE-1DECB5A4E687}" type="pres">
      <dgm:prSet presAssocID="{E49B6239-A291-470D-B5FA-AAE88F18A68D}" presName="hierRoot2" presStyleCnt="0">
        <dgm:presLayoutVars>
          <dgm:hierBranch val="init"/>
        </dgm:presLayoutVars>
      </dgm:prSet>
      <dgm:spPr/>
    </dgm:pt>
    <dgm:pt modelId="{883E9D9C-C8A4-42B1-95BE-63E419C8BCD6}" type="pres">
      <dgm:prSet presAssocID="{E49B6239-A291-470D-B5FA-AAE88F18A68D}" presName="rootComposite" presStyleCnt="0"/>
      <dgm:spPr/>
    </dgm:pt>
    <dgm:pt modelId="{5373308C-5577-4E0D-AA44-508EDC21075C}" type="pres">
      <dgm:prSet presAssocID="{E49B6239-A291-470D-B5FA-AAE88F18A68D}" presName="rootText" presStyleLbl="node1" presStyleIdx="14" presStyleCnt="15">
        <dgm:presLayoutVars>
          <dgm:chMax/>
          <dgm:chPref val="3"/>
        </dgm:presLayoutVars>
      </dgm:prSet>
      <dgm:spPr/>
    </dgm:pt>
    <dgm:pt modelId="{CEFC862D-6FD7-4987-B8CA-DED0D3E1102C}" type="pres">
      <dgm:prSet presAssocID="{E49B6239-A291-470D-B5FA-AAE88F18A68D}" presName="titleText2" presStyleLbl="fgAcc1" presStyleIdx="14" presStyleCnt="15" custFlipVert="1" custScaleX="4976" custScaleY="35368" custLinFactX="100000" custLinFactY="720304" custLinFactNeighborX="190766" custLinFactNeighborY="800000">
        <dgm:presLayoutVars>
          <dgm:chMax val="0"/>
          <dgm:chPref val="0"/>
        </dgm:presLayoutVars>
      </dgm:prSet>
      <dgm:spPr/>
    </dgm:pt>
    <dgm:pt modelId="{43F40742-8E95-4F15-B580-60C8F9A9EC68}" type="pres">
      <dgm:prSet presAssocID="{E49B6239-A291-470D-B5FA-AAE88F18A68D}" presName="rootConnector" presStyleLbl="node2" presStyleIdx="0" presStyleCnt="0"/>
      <dgm:spPr/>
    </dgm:pt>
    <dgm:pt modelId="{8DD92782-1709-46F5-9FD9-BB2E4CECAE97}" type="pres">
      <dgm:prSet presAssocID="{E49B6239-A291-470D-B5FA-AAE88F18A68D}" presName="hierChild4" presStyleCnt="0"/>
      <dgm:spPr/>
    </dgm:pt>
    <dgm:pt modelId="{A186704A-5439-413B-BF44-E7EBB4A0A5A9}" type="pres">
      <dgm:prSet presAssocID="{E49B6239-A291-470D-B5FA-AAE88F18A68D}" presName="hierChild5" presStyleCnt="0"/>
      <dgm:spPr/>
    </dgm:pt>
    <dgm:pt modelId="{03A2C41C-39D5-42F7-A9A2-E3CDF13BB922}" type="pres">
      <dgm:prSet presAssocID="{8974197C-C384-4C85-9DCB-F9AC61B0B902}" presName="hierChild3" presStyleCnt="0"/>
      <dgm:spPr/>
    </dgm:pt>
  </dgm:ptLst>
  <dgm:cxnLst>
    <dgm:cxn modelId="{21AAAB0A-DD66-457E-A72A-5B18A68D1E7C}" type="presOf" srcId="{E49B6239-A291-470D-B5FA-AAE88F18A68D}" destId="{5373308C-5577-4E0D-AA44-508EDC21075C}" srcOrd="0" destOrd="0" presId="urn:microsoft.com/office/officeart/2008/layout/NameandTitleOrganizationalChart"/>
    <dgm:cxn modelId="{50CD400B-D7AA-44E5-B6E2-0A2D2D817A14}" srcId="{8974197C-C384-4C85-9DCB-F9AC61B0B902}" destId="{E49B6239-A291-470D-B5FA-AAE88F18A68D}" srcOrd="2" destOrd="0" parTransId="{2742C50F-1C4F-44E3-BE6A-3B1CC7CE406E}" sibTransId="{AFEFC613-51EF-4711-B8C8-B24BC9193169}"/>
    <dgm:cxn modelId="{A6DF8116-192E-429E-8FC3-D8DB5D830CB1}" type="presOf" srcId="{08240CFF-26DC-4B58-9BF4-731F629366B6}" destId="{11DD2103-E513-46B9-AAC1-0411C81C7A5F}" srcOrd="0" destOrd="0" presId="urn:microsoft.com/office/officeart/2008/layout/NameandTitleOrganizationalChart"/>
    <dgm:cxn modelId="{FFF16017-3F86-4902-909D-0B63168197DB}" type="presOf" srcId="{D574DDE5-DA97-4B64-8E58-3154A3FEDD03}" destId="{7E8BC1B4-4525-4CAE-A436-849311B4D792}" srcOrd="0" destOrd="0" presId="urn:microsoft.com/office/officeart/2008/layout/NameandTitleOrganizationalChart"/>
    <dgm:cxn modelId="{5DF18B19-2693-499C-9AD5-9899A5091A95}" type="presOf" srcId="{805F3241-4DFE-482D-8C0B-833754968D72}" destId="{D37B1683-5BF5-4354-B095-4284BFF904D8}" srcOrd="0" destOrd="0" presId="urn:microsoft.com/office/officeart/2008/layout/NameandTitleOrganizationalChart"/>
    <dgm:cxn modelId="{86FB2F1A-C959-4F7C-BAD8-3BE0E68CDF63}" srcId="{D31D350E-D5E2-4C15-8236-8FC9C587CE83}" destId="{3ACB6B00-51E9-4251-8835-AB1E0341FBD5}" srcOrd="0" destOrd="0" parTransId="{4F6A476A-8D8B-4DF4-BE70-891A1E55ADD8}" sibTransId="{68B69536-50A1-4786-8999-4B571769F945}"/>
    <dgm:cxn modelId="{6161F61D-7D9D-4A1D-B403-C4E4A34ABF16}" type="presOf" srcId="{451B48A8-5900-4BF4-93A4-875519B484BB}" destId="{4C30595A-0529-4104-B613-51BCF44BA0FF}" srcOrd="0" destOrd="0" presId="urn:microsoft.com/office/officeart/2008/layout/NameandTitleOrganizationalChart"/>
    <dgm:cxn modelId="{ACB6351E-DAB0-4139-852C-4B1034A56274}" type="presOf" srcId="{33CE6635-F4F7-491D-9A48-7C951EAFEFB6}" destId="{EC1B3DC8-7AD1-4326-A1F5-303710509815}" srcOrd="0" destOrd="0" presId="urn:microsoft.com/office/officeart/2008/layout/NameandTitleOrganizationalChart"/>
    <dgm:cxn modelId="{16D9651E-A040-46C2-A21F-D69A4A6049D0}" type="presOf" srcId="{E49B6239-A291-470D-B5FA-AAE88F18A68D}" destId="{43F40742-8E95-4F15-B580-60C8F9A9EC68}" srcOrd="1" destOrd="0" presId="urn:microsoft.com/office/officeart/2008/layout/NameandTitleOrganizationalChart"/>
    <dgm:cxn modelId="{0BFEF320-EBE7-4645-A1B9-5855C0805A4C}" type="presOf" srcId="{04867D97-8C80-42DE-9174-3E45E93FD3EC}" destId="{2A25F5C8-840C-4695-95FA-FAE8E61375EC}" srcOrd="0" destOrd="0" presId="urn:microsoft.com/office/officeart/2008/layout/NameandTitleOrganizationalChart"/>
    <dgm:cxn modelId="{B46FCB26-CEE6-4C11-BA29-3F8A3F15C8B3}" type="presOf" srcId="{07CDB716-F8D3-43D1-9793-87DE3032386B}" destId="{969E8501-D225-4D86-AA7A-E7A0F45ACF93}" srcOrd="0" destOrd="0" presId="urn:microsoft.com/office/officeart/2008/layout/NameandTitleOrganizationalChart"/>
    <dgm:cxn modelId="{FDDCCA27-94AA-4F15-89FD-F1056A371369}" type="presOf" srcId="{853A453D-B1A5-4ED0-A929-C1CE73FE48AD}" destId="{ACE518C0-0E97-48D5-B140-6AC7BF2495BE}" srcOrd="0" destOrd="0" presId="urn:microsoft.com/office/officeart/2008/layout/NameandTitleOrganizationalChart"/>
    <dgm:cxn modelId="{FA48A12A-1263-4888-AEFF-B2757D37E4CA}" type="presOf" srcId="{DB9BCC3F-9410-4518-8F27-BBD575C9E9D7}" destId="{F7723952-8707-4F1C-B965-D3714441C069}" srcOrd="0" destOrd="0" presId="urn:microsoft.com/office/officeart/2008/layout/NameandTitleOrganizationalChart"/>
    <dgm:cxn modelId="{4B4ABA2A-3A7B-4E29-B67D-8E8CF4B61F79}" type="presOf" srcId="{0861F1D3-2A57-4DFE-A9A0-842BC0C335C0}" destId="{7B57D3BB-C09C-400C-A2EB-F07E2716755D}" srcOrd="0" destOrd="0" presId="urn:microsoft.com/office/officeart/2008/layout/NameandTitleOrganizationalChart"/>
    <dgm:cxn modelId="{F661682B-5A2D-420C-B7AF-9B330CCE78DD}" type="presOf" srcId="{6F1BC9FB-74A9-4C07-A9BB-03047A11937B}" destId="{5EB212F4-3A80-4E14-8F4B-B554AC23EEF8}" srcOrd="1" destOrd="0" presId="urn:microsoft.com/office/officeart/2008/layout/NameandTitleOrganizationalChart"/>
    <dgm:cxn modelId="{2918B82C-0645-45C6-8CAC-5ABD69FE0376}" type="presOf" srcId="{C8D0FD6C-ACF4-4575-9363-20713D988368}" destId="{9886DA6A-AA95-46D9-992E-C41154743B63}" srcOrd="0" destOrd="0" presId="urn:microsoft.com/office/officeart/2008/layout/NameandTitleOrganizationalChart"/>
    <dgm:cxn modelId="{EB30972E-ED5B-4E2B-82D2-E764BF31C672}" type="presOf" srcId="{DE6145C4-30DC-47DC-A5A8-558669A59050}" destId="{64A8B3B2-F653-434E-A1C1-087770F788A5}" srcOrd="0" destOrd="0" presId="urn:microsoft.com/office/officeart/2008/layout/NameandTitleOrganizationalChart"/>
    <dgm:cxn modelId="{0F58285E-1131-48E5-8BB2-60ECFE1F8764}" type="presOf" srcId="{0861F1D3-2A57-4DFE-A9A0-842BC0C335C0}" destId="{312AA8B1-FC6E-4BD1-83C2-E0E0653EC187}" srcOrd="1" destOrd="0" presId="urn:microsoft.com/office/officeart/2008/layout/NameandTitleOrganizationalChart"/>
    <dgm:cxn modelId="{BF3BA760-BB36-4C7E-B345-A7BE30972FFE}" type="presOf" srcId="{472EAFDF-8F20-4F3A-90BF-D303F104E34E}" destId="{C239A132-D848-45B5-96B7-E298DB7C3557}" srcOrd="0" destOrd="0" presId="urn:microsoft.com/office/officeart/2008/layout/NameandTitleOrganizationalChart"/>
    <dgm:cxn modelId="{09619C41-FDE0-4072-A9A6-41F98124F418}" type="presOf" srcId="{B16F7C09-BFEA-4037-B7E8-72B1F3B082FE}" destId="{774449D8-C506-4FE6-B59E-2E5D1BAC3C8C}" srcOrd="1" destOrd="0" presId="urn:microsoft.com/office/officeart/2008/layout/NameandTitleOrganizationalChart"/>
    <dgm:cxn modelId="{BCB10362-3E04-4DFB-A0B8-A4DE71DAD416}" type="presOf" srcId="{39EB6EB5-E40A-4EE4-B096-F01C98FB7FD6}" destId="{4C907320-B4FE-41C8-B035-A2E85DB86AFD}" srcOrd="0" destOrd="0" presId="urn:microsoft.com/office/officeart/2008/layout/NameandTitleOrganizationalChart"/>
    <dgm:cxn modelId="{313E2363-67DD-422A-B204-3BE48F7CB3BB}" type="presOf" srcId="{BE7AA083-E88F-4B20-B3E5-75920C482E86}" destId="{6BAC3252-79AF-4CDC-B25F-BBD9A1FF55BD}" srcOrd="1" destOrd="0" presId="urn:microsoft.com/office/officeart/2008/layout/NameandTitleOrganizationalChart"/>
    <dgm:cxn modelId="{78A48363-E8C5-40DC-B9E3-99F7FCF1856B}" type="presOf" srcId="{C8D0FD6C-ACF4-4575-9363-20713D988368}" destId="{48603D7B-7014-4F77-A3EB-0A2567BA96BA}" srcOrd="1" destOrd="0" presId="urn:microsoft.com/office/officeart/2008/layout/NameandTitleOrganizationalChart"/>
    <dgm:cxn modelId="{5E2BCC43-69A1-42D5-885B-5AF9C0950342}" type="presOf" srcId="{8EC55159-7684-4319-B540-557EC781B1B9}" destId="{856E6D51-6A89-4BEA-A234-3FF5C0B317C0}" srcOrd="0" destOrd="0" presId="urn:microsoft.com/office/officeart/2008/layout/NameandTitleOrganizationalChart"/>
    <dgm:cxn modelId="{FD191444-551D-47FD-BF18-1438F4CF12C1}" type="presOf" srcId="{5194AC62-C556-4777-997E-293B20E83266}" destId="{A6EF2354-67F8-437A-89C9-F7F56425EBEA}" srcOrd="0" destOrd="0" presId="urn:microsoft.com/office/officeart/2008/layout/NameandTitleOrganizationalChart"/>
    <dgm:cxn modelId="{010B4148-0267-4613-81B6-95C91A0036FD}" type="presOf" srcId="{B16F7C09-BFEA-4037-B7E8-72B1F3B082FE}" destId="{0AB53D99-1AD0-49B2-A561-671F66C0639C}" srcOrd="0" destOrd="0" presId="urn:microsoft.com/office/officeart/2008/layout/NameandTitleOrganizationalChart"/>
    <dgm:cxn modelId="{6464466C-D067-45B5-9D2F-966542584967}" type="presOf" srcId="{151F6ECC-1ADB-471E-B75F-A8610507247F}" destId="{A12BE9B7-D910-4613-949F-7B8493C6F18E}" srcOrd="1" destOrd="0" presId="urn:microsoft.com/office/officeart/2008/layout/NameandTitleOrganizationalChart"/>
    <dgm:cxn modelId="{32657F6D-879B-41A3-8330-6B11D20225F1}" type="presOf" srcId="{AFEFC613-51EF-4711-B8C8-B24BC9193169}" destId="{CEFC862D-6FD7-4987-B8CA-DED0D3E1102C}" srcOrd="0" destOrd="0" presId="urn:microsoft.com/office/officeart/2008/layout/NameandTitleOrganizationalChart"/>
    <dgm:cxn modelId="{926D3D4F-97E7-44D2-929C-F21817FAA1F6}" type="presOf" srcId="{BE7AA083-E88F-4B20-B3E5-75920C482E86}" destId="{98F948C6-0B96-42F4-B9F5-9C14D4939091}" srcOrd="0" destOrd="0" presId="urn:microsoft.com/office/officeart/2008/layout/NameandTitleOrganizationalChart"/>
    <dgm:cxn modelId="{D2AFAC6F-5269-415F-A7B1-325F2F38EC03}" type="presOf" srcId="{99D7D7DD-9242-476B-8A6E-D43A86BB8735}" destId="{DDE3CF37-7A56-435F-9C50-799BEE2540BE}" srcOrd="1" destOrd="0" presId="urn:microsoft.com/office/officeart/2008/layout/NameandTitleOrganizationalChart"/>
    <dgm:cxn modelId="{5A6AFC4F-1ED1-4796-B24F-547124C6035A}" type="presOf" srcId="{D31D350E-D5E2-4C15-8236-8FC9C587CE83}" destId="{DA7CB9E1-72F9-414A-B02B-641CFD1CE490}" srcOrd="0" destOrd="0" presId="urn:microsoft.com/office/officeart/2008/layout/NameandTitleOrganizationalChart"/>
    <dgm:cxn modelId="{307D3C50-225F-4263-B0D4-2D816B3C764B}" type="presOf" srcId="{EE415E10-1DB7-4EC0-98FB-30427D3587AA}" destId="{ED634235-9805-4A82-9AF8-2ADC53DDD30E}" srcOrd="0" destOrd="0" presId="urn:microsoft.com/office/officeart/2008/layout/NameandTitleOrganizationalChart"/>
    <dgm:cxn modelId="{4BE1D875-E998-4E1D-89F6-25B1C870CEF1}" srcId="{33CE6635-F4F7-491D-9A48-7C951EAFEFB6}" destId="{D31D350E-D5E2-4C15-8236-8FC9C587CE83}" srcOrd="5" destOrd="0" parTransId="{DE6145C4-30DC-47DC-A5A8-558669A59050}" sibTransId="{F2A7602F-E383-43F0-B682-183AF7819DED}"/>
    <dgm:cxn modelId="{A384F655-FF35-4261-A2CC-466897CDA205}" type="presOf" srcId="{8974197C-C384-4C85-9DCB-F9AC61B0B902}" destId="{8D6D68E2-709F-47CD-A8EE-EA2545DF3FD9}" srcOrd="0" destOrd="0" presId="urn:microsoft.com/office/officeart/2008/layout/NameandTitleOrganizationalChart"/>
    <dgm:cxn modelId="{29055F56-EBCD-40A3-B132-C62B9D0F1DD0}" type="presOf" srcId="{99D7D7DD-9242-476B-8A6E-D43A86BB8735}" destId="{C12D23FF-F5CF-4C76-BCFB-15745DFCEB6F}" srcOrd="0" destOrd="0" presId="urn:microsoft.com/office/officeart/2008/layout/NameandTitleOrganizationalChart"/>
    <dgm:cxn modelId="{C3622B7B-DA42-4EDA-B093-B61EAF3D294F}" type="presOf" srcId="{6604F168-D407-4AC0-8F7B-AE0DBCDA8D0A}" destId="{EF7B72ED-8445-472C-A534-8E5734A79028}" srcOrd="0" destOrd="0" presId="urn:microsoft.com/office/officeart/2008/layout/NameandTitleOrganizationalChart"/>
    <dgm:cxn modelId="{0E0D0D7C-9B04-4E95-8E92-875BBE4338A5}" srcId="{33CE6635-F4F7-491D-9A48-7C951EAFEFB6}" destId="{CDBEBDB0-413A-4B18-8F44-2E24558482DE}" srcOrd="1" destOrd="0" parTransId="{1D65F7C9-E64A-4075-B7A9-318431ADD3BB}" sibTransId="{DB9BCC3F-9410-4518-8F27-BBD575C9E9D7}"/>
    <dgm:cxn modelId="{D3E1377C-DFBC-476F-95DD-453FB5DBAA42}" type="presOf" srcId="{B16286D3-5869-4B24-9966-D00EFB0DBCF6}" destId="{0DAB3AD0-EDC4-4A02-9232-1580E3D4D671}" srcOrd="0" destOrd="0" presId="urn:microsoft.com/office/officeart/2008/layout/NameandTitleOrganizationalChart"/>
    <dgm:cxn modelId="{A3A1EA7C-E456-4E08-8C67-462A21BA6DE3}" type="presOf" srcId="{68B69536-50A1-4786-8999-4B571769F945}" destId="{1E6A3B00-1B41-4054-8B00-7087743363C9}" srcOrd="0" destOrd="0" presId="urn:microsoft.com/office/officeart/2008/layout/NameandTitleOrganizationalChart"/>
    <dgm:cxn modelId="{056E4B7D-FE80-42D3-A3E6-6CD17F89072E}" type="presOf" srcId="{6FD8C874-2FF0-4FFE-AFAD-2376942D6DA6}" destId="{666684BE-7113-445B-BE73-3535D9F7862C}" srcOrd="1" destOrd="0" presId="urn:microsoft.com/office/officeart/2008/layout/NameandTitleOrganizationalChart"/>
    <dgm:cxn modelId="{6F07717F-6766-4437-BAFF-8D8DEAC7C37E}" srcId="{6FD8C874-2FF0-4FFE-AFAD-2376942D6DA6}" destId="{D574DDE5-DA97-4B64-8E58-3154A3FEDD03}" srcOrd="0" destOrd="0" parTransId="{07CDB716-F8D3-43D1-9793-87DE3032386B}" sibTransId="{46AFC424-B76C-4B3A-BC3B-F7532DB3F12B}"/>
    <dgm:cxn modelId="{88AF9F7F-A8F9-4D55-929B-F7B1F53395E6}" type="presOf" srcId="{45392E69-764B-4054-B65D-540E64E8CB8F}" destId="{EB763EA5-96FA-48C5-B89F-011949709433}" srcOrd="0" destOrd="0" presId="urn:microsoft.com/office/officeart/2008/layout/NameandTitleOrganizationalChart"/>
    <dgm:cxn modelId="{AE79A481-D898-4967-9836-BB1395CB1388}" type="presOf" srcId="{D7A1BCFF-8E1F-4B19-8718-0D190E180841}" destId="{404905AB-0DFB-4917-AB85-905D34087520}" srcOrd="0" destOrd="0" presId="urn:microsoft.com/office/officeart/2008/layout/NameandTitleOrganizationalChart"/>
    <dgm:cxn modelId="{52CDC184-9B61-47C2-A5CA-76071260FD71}" type="presOf" srcId="{6F1BC9FB-74A9-4C07-A9BB-03047A11937B}" destId="{B7784855-DA6A-4650-A45C-52117EF035BE}" srcOrd="0" destOrd="0" presId="urn:microsoft.com/office/officeart/2008/layout/NameandTitleOrganizationalChart"/>
    <dgm:cxn modelId="{64D60685-C1D5-4EE4-8A47-6FF3F3E2C9D4}" type="presOf" srcId="{3ACB6B00-51E9-4251-8835-AB1E0341FBD5}" destId="{6A8A20EB-90D0-46FC-9672-2092F8B83615}" srcOrd="0" destOrd="0" presId="urn:microsoft.com/office/officeart/2008/layout/NameandTitleOrganizationalChart"/>
    <dgm:cxn modelId="{33459E85-5A3D-4613-9CB4-8511DF34DA8F}" type="presOf" srcId="{8974197C-C384-4C85-9DCB-F9AC61B0B902}" destId="{2A63BBB6-D771-484A-9162-01EF0A00C70E}" srcOrd="1" destOrd="0" presId="urn:microsoft.com/office/officeart/2008/layout/NameandTitleOrganizationalChart"/>
    <dgm:cxn modelId="{072EA585-897F-4334-A280-3769AAC4FD3C}" srcId="{33CE6635-F4F7-491D-9A48-7C951EAFEFB6}" destId="{C8D0FD6C-ACF4-4575-9363-20713D988368}" srcOrd="0" destOrd="0" parTransId="{8EC55159-7684-4319-B540-557EC781B1B9}" sibTransId="{5194AC62-C556-4777-997E-293B20E83266}"/>
    <dgm:cxn modelId="{ABE9F787-2A53-4604-8CB5-2C63830BA16B}" type="presOf" srcId="{33CE6635-F4F7-491D-9A48-7C951EAFEFB6}" destId="{644484E3-00F7-4EA7-8EA6-5B930A6EEABC}" srcOrd="1" destOrd="0" presId="urn:microsoft.com/office/officeart/2008/layout/NameandTitleOrganizationalChart"/>
    <dgm:cxn modelId="{A29A6F8A-5B06-4920-BEBF-7BADDC9F2997}" type="presOf" srcId="{CDBEBDB0-413A-4B18-8F44-2E24558482DE}" destId="{B6C35726-491F-40BA-B7A5-C65A26558962}" srcOrd="0" destOrd="0" presId="urn:microsoft.com/office/officeart/2008/layout/NameandTitleOrganizationalChart"/>
    <dgm:cxn modelId="{6A250F8C-C88C-4A9A-999E-769B2B26D3BD}" type="presOf" srcId="{13A88F2B-08C0-4D9A-929B-726BE7EAFE8C}" destId="{EC44BAA1-C1D7-4A9C-932E-30760D13B4C4}" srcOrd="0" destOrd="0" presId="urn:microsoft.com/office/officeart/2008/layout/NameandTitleOrganizationalChart"/>
    <dgm:cxn modelId="{3C1E028D-E1E5-48EE-B694-8636D70EE240}" type="presOf" srcId="{4F6A476A-8D8B-4DF4-BE70-891A1E55ADD8}" destId="{7B6DEAC8-51AF-4818-AD52-C72DD66E59F0}" srcOrd="0" destOrd="0" presId="urn:microsoft.com/office/officeart/2008/layout/NameandTitleOrganizationalChart"/>
    <dgm:cxn modelId="{3C6B7792-CCFE-4737-92E3-48E62E7B4D08}" srcId="{0861F1D3-2A57-4DFE-A9A0-842BC0C335C0}" destId="{151F6ECC-1ADB-471E-B75F-A8610507247F}" srcOrd="0" destOrd="0" parTransId="{B16286D3-5869-4B24-9966-D00EFB0DBCF6}" sibTransId="{805F3241-4DFE-482D-8C0B-833754968D72}"/>
    <dgm:cxn modelId="{3FA3D697-D7B8-48F3-A78D-E3953C67A8F2}" type="presOf" srcId="{DEFE20D7-CCCD-4A50-9F18-63096BA38292}" destId="{BC793AD2-5705-480B-AC87-67D9404821FE}" srcOrd="0" destOrd="0" presId="urn:microsoft.com/office/officeart/2008/layout/NameandTitleOrganizationalChart"/>
    <dgm:cxn modelId="{007705A1-7252-4C76-BA09-3C472C7439C5}" srcId="{33CE6635-F4F7-491D-9A48-7C951EAFEFB6}" destId="{0861F1D3-2A57-4DFE-A9A0-842BC0C335C0}" srcOrd="3" destOrd="0" parTransId="{13A88F2B-08C0-4D9A-929B-726BE7EAFE8C}" sibTransId="{08240CFF-26DC-4B58-9BF4-731F629366B6}"/>
    <dgm:cxn modelId="{DECB57A3-A474-4FC6-B76D-5B56C0BE2E5D}" srcId="{8974197C-C384-4C85-9DCB-F9AC61B0B902}" destId="{33CE6635-F4F7-491D-9A48-7C951EAFEFB6}" srcOrd="1" destOrd="0" parTransId="{04867D97-8C80-42DE-9174-3E45E93FD3EC}" sibTransId="{499242C9-0E35-4DCF-97A6-783B9BC13CE4}"/>
    <dgm:cxn modelId="{609802A4-94A5-4B24-AFCC-5A4131ED2EE6}" type="presOf" srcId="{1D65F7C9-E64A-4075-B7A9-318431ADD3BB}" destId="{F8764291-A77D-4464-A483-A70D3AE9C907}" srcOrd="0" destOrd="0" presId="urn:microsoft.com/office/officeart/2008/layout/NameandTitleOrganizationalChart"/>
    <dgm:cxn modelId="{9FC055A4-5A12-4A7E-B46B-0A3995E547FE}" type="presOf" srcId="{A613904C-DDC5-45B1-AB50-C12DFD51EC33}" destId="{1376C912-2612-401F-A71A-E398F36E8E61}" srcOrd="0" destOrd="0" presId="urn:microsoft.com/office/officeart/2008/layout/NameandTitleOrganizationalChart"/>
    <dgm:cxn modelId="{A70805AC-8A26-4566-868D-7C8CD57D5D8C}" type="presOf" srcId="{0249CDB0-49C4-486B-9E66-3F5AC5013B02}" destId="{26F3A740-55B0-4DB5-B45B-DBEE6AF5E2B6}" srcOrd="0" destOrd="0" presId="urn:microsoft.com/office/officeart/2008/layout/NameandTitleOrganizationalChart"/>
    <dgm:cxn modelId="{50BC5FB0-74FF-44B9-990A-1E3CD9679580}" type="presOf" srcId="{F2A7602F-E383-43F0-B682-183AF7819DED}" destId="{604E28A0-1D0D-46E6-8167-EB9A2ECBD8B7}" srcOrd="0" destOrd="0" presId="urn:microsoft.com/office/officeart/2008/layout/NameandTitleOrganizationalChart"/>
    <dgm:cxn modelId="{BD80AEB7-40CD-4D99-96E1-9316EB33819F}" type="presOf" srcId="{B55490CC-51D2-4EE2-AA33-469E8FE5EE6B}" destId="{DE62EDC7-C6B3-4346-8E69-EA0AD033473C}" srcOrd="0" destOrd="0" presId="urn:microsoft.com/office/officeart/2008/layout/NameandTitleOrganizationalChart"/>
    <dgm:cxn modelId="{9CA4DFB8-E654-49B0-AB70-0D8A8622AD5C}" srcId="{6F1BC9FB-74A9-4C07-A9BB-03047A11937B}" destId="{BE7AA083-E88F-4B20-B3E5-75920C482E86}" srcOrd="0" destOrd="0" parTransId="{39EB6EB5-E40A-4EE4-B096-F01C98FB7FD6}" sibTransId="{0249CDB0-49C4-486B-9E66-3F5AC5013B02}"/>
    <dgm:cxn modelId="{D40D5DBB-5442-4164-8EFB-A604CC6B737C}" srcId="{CDBEBDB0-413A-4B18-8F44-2E24558482DE}" destId="{472EAFDF-8F20-4F3A-90BF-D303F104E34E}" srcOrd="0" destOrd="0" parTransId="{45392E69-764B-4054-B65D-540E64E8CB8F}" sibTransId="{69F0BF4D-5181-4757-A2F2-4C4672B28812}"/>
    <dgm:cxn modelId="{0735E7BF-F0F9-4D5C-981F-A4A30F147878}" type="presOf" srcId="{69F0BF4D-5181-4757-A2F2-4C4672B28812}" destId="{6FDB5780-268F-494B-94C5-39122FF02F72}" srcOrd="0" destOrd="0" presId="urn:microsoft.com/office/officeart/2008/layout/NameandTitleOrganizationalChart"/>
    <dgm:cxn modelId="{0AB80BC1-B8FC-4061-8681-682BD5B1ACDC}" type="presOf" srcId="{46AFC424-B76C-4B3A-BC3B-F7532DB3F12B}" destId="{3B65B3E8-7495-48B3-98AA-BEDB794F1C7D}" srcOrd="0" destOrd="0" presId="urn:microsoft.com/office/officeart/2008/layout/NameandTitleOrganizationalChart"/>
    <dgm:cxn modelId="{867B6AC2-283F-4F33-AD1E-37DC6487DF65}" type="presOf" srcId="{151F6ECC-1ADB-471E-B75F-A8610507247F}" destId="{EB7DECF8-BD31-4221-A3F6-B97F9C379687}" srcOrd="0" destOrd="0" presId="urn:microsoft.com/office/officeart/2008/layout/NameandTitleOrganizationalChart"/>
    <dgm:cxn modelId="{D4F693C3-F71A-4C63-8BA8-9EDFDD636074}" srcId="{33CE6635-F4F7-491D-9A48-7C951EAFEFB6}" destId="{6F1BC9FB-74A9-4C07-A9BB-03047A11937B}" srcOrd="2" destOrd="0" parTransId="{451B48A8-5900-4BF4-93A4-875519B484BB}" sibTransId="{6604F168-D407-4AC0-8F7B-AE0DBCDA8D0A}"/>
    <dgm:cxn modelId="{D687C1C6-83A3-469D-8D24-8DB7B907B921}" type="presOf" srcId="{499242C9-0E35-4DCF-97A6-783B9BC13CE4}" destId="{BCFA6748-60F8-475B-89FD-0E187BC5E513}" srcOrd="0" destOrd="0" presId="urn:microsoft.com/office/officeart/2008/layout/NameandTitleOrganizationalChart"/>
    <dgm:cxn modelId="{6E1F49D1-73F0-4C8A-BBD0-7764D3B7CE86}" srcId="{33CE6635-F4F7-491D-9A48-7C951EAFEFB6}" destId="{6FD8C874-2FF0-4FFE-AFAD-2376942D6DA6}" srcOrd="4" destOrd="0" parTransId="{A613904C-DDC5-45B1-AB50-C12DFD51EC33}" sibTransId="{D7A1BCFF-8E1F-4B19-8718-0D190E180841}"/>
    <dgm:cxn modelId="{AFABE5D7-6E09-4C7C-A987-CCF2F34BF234}" srcId="{8974197C-C384-4C85-9DCB-F9AC61B0B902}" destId="{B16F7C09-BFEA-4037-B7E8-72B1F3B082FE}" srcOrd="0" destOrd="0" parTransId="{D03E1643-E0D9-44A6-9373-0E9C62C73998}" sibTransId="{3656E671-E174-4034-AC89-905317655C0A}"/>
    <dgm:cxn modelId="{2EB898DE-98F6-46B4-A19F-7CB495AA8D12}" type="presOf" srcId="{6FD8C874-2FF0-4FFE-AFAD-2376942D6DA6}" destId="{3B204B6C-0D17-444D-A7A9-43D0EB8A79D3}" srcOrd="0" destOrd="0" presId="urn:microsoft.com/office/officeart/2008/layout/NameandTitleOrganizationalChart"/>
    <dgm:cxn modelId="{325DE4DF-9B11-48BF-A9F6-9080FD65EEBE}" type="presOf" srcId="{3ACB6B00-51E9-4251-8835-AB1E0341FBD5}" destId="{120DDB7B-01EE-48C6-8597-9F4D727416C4}" srcOrd="1" destOrd="0" presId="urn:microsoft.com/office/officeart/2008/layout/NameandTitleOrganizationalChart"/>
    <dgm:cxn modelId="{B65561E1-855E-4C66-A5C8-761465F2FFE4}" type="presOf" srcId="{D574DDE5-DA97-4B64-8E58-3154A3FEDD03}" destId="{7E7AA4BD-58A4-4ED2-9528-5C71F03CCE99}" srcOrd="1" destOrd="0" presId="urn:microsoft.com/office/officeart/2008/layout/NameandTitleOrganizationalChart"/>
    <dgm:cxn modelId="{1F5D05E6-2ECB-4822-BD44-BD12D946DCD2}" type="presOf" srcId="{2742C50F-1C4F-44E3-BE6A-3B1CC7CE406E}" destId="{E62A382C-9D54-4563-A609-FF1FFEC2B175}" srcOrd="0" destOrd="0" presId="urn:microsoft.com/office/officeart/2008/layout/NameandTitleOrganizationalChart"/>
    <dgm:cxn modelId="{0083B6E9-0D68-4232-B904-18CEC3A3BE8D}" srcId="{DEFE20D7-CCCD-4A50-9F18-63096BA38292}" destId="{8974197C-C384-4C85-9DCB-F9AC61B0B902}" srcOrd="0" destOrd="0" parTransId="{4763E0C4-3C52-404F-8D4A-02A31A8AB137}" sibTransId="{EE415E10-1DB7-4EC0-98FB-30427D3587AA}"/>
    <dgm:cxn modelId="{09271AEE-3A27-4572-BB20-ECFCDFEB757A}" type="presOf" srcId="{D03E1643-E0D9-44A6-9373-0E9C62C73998}" destId="{FFD623BC-B42B-4DF7-964E-C4821B8453B2}" srcOrd="0" destOrd="0" presId="urn:microsoft.com/office/officeart/2008/layout/NameandTitleOrganizationalChart"/>
    <dgm:cxn modelId="{73ACA8EE-C6FD-482B-A1B6-B45553596EEB}" srcId="{C8D0FD6C-ACF4-4575-9363-20713D988368}" destId="{99D7D7DD-9242-476B-8A6E-D43A86BB8735}" srcOrd="0" destOrd="0" parTransId="{B55490CC-51D2-4EE2-AA33-469E8FE5EE6B}" sibTransId="{853A453D-B1A5-4ED0-A929-C1CE73FE48AD}"/>
    <dgm:cxn modelId="{CA7B3AF1-66D6-49CB-B5AC-4061E874674A}" type="presOf" srcId="{D31D350E-D5E2-4C15-8236-8FC9C587CE83}" destId="{CBAA6D5E-6297-401F-ADB7-821A4DC37454}" srcOrd="1" destOrd="0" presId="urn:microsoft.com/office/officeart/2008/layout/NameandTitleOrganizationalChart"/>
    <dgm:cxn modelId="{6E7115F4-C6FA-422F-8719-5C55137BF366}" type="presOf" srcId="{CDBEBDB0-413A-4B18-8F44-2E24558482DE}" destId="{5B57357A-CDA5-4E9B-AB95-27BBEE37A8C4}" srcOrd="1" destOrd="0" presId="urn:microsoft.com/office/officeart/2008/layout/NameandTitleOrganizationalChart"/>
    <dgm:cxn modelId="{D116C7F9-BFD2-40F7-9D17-77B5F8ABAF15}" type="presOf" srcId="{3656E671-E174-4034-AC89-905317655C0A}" destId="{6BD0F05F-3F62-4131-AA5F-899778A4C5FE}" srcOrd="0" destOrd="0" presId="urn:microsoft.com/office/officeart/2008/layout/NameandTitleOrganizationalChart"/>
    <dgm:cxn modelId="{9D4A76FD-00EA-4228-8626-DFC6957E3D4D}" type="presOf" srcId="{472EAFDF-8F20-4F3A-90BF-D303F104E34E}" destId="{B6555CCA-9671-4EC7-A2D8-A23B0AD013B5}" srcOrd="1" destOrd="0" presId="urn:microsoft.com/office/officeart/2008/layout/NameandTitleOrganizationalChart"/>
    <dgm:cxn modelId="{97EDA9FB-BC2A-4490-802E-164D315A3488}" type="presParOf" srcId="{BC793AD2-5705-480B-AC87-67D9404821FE}" destId="{BF55791B-1023-4E63-915E-67BC30BE39BC}" srcOrd="0" destOrd="0" presId="urn:microsoft.com/office/officeart/2008/layout/NameandTitleOrganizationalChart"/>
    <dgm:cxn modelId="{AB6C34E1-A88F-439C-8A9F-5B865E46B867}" type="presParOf" srcId="{BF55791B-1023-4E63-915E-67BC30BE39BC}" destId="{1FDC0270-B90C-46EA-9A53-D7979EC8DA1B}" srcOrd="0" destOrd="0" presId="urn:microsoft.com/office/officeart/2008/layout/NameandTitleOrganizationalChart"/>
    <dgm:cxn modelId="{33AEB1B9-5AD3-4370-B901-6CBEE9077E6D}" type="presParOf" srcId="{1FDC0270-B90C-46EA-9A53-D7979EC8DA1B}" destId="{8D6D68E2-709F-47CD-A8EE-EA2545DF3FD9}" srcOrd="0" destOrd="0" presId="urn:microsoft.com/office/officeart/2008/layout/NameandTitleOrganizationalChart"/>
    <dgm:cxn modelId="{2227184A-9F7A-48C1-973C-C52AB17BB80C}" type="presParOf" srcId="{1FDC0270-B90C-46EA-9A53-D7979EC8DA1B}" destId="{ED634235-9805-4A82-9AF8-2ADC53DDD30E}" srcOrd="1" destOrd="0" presId="urn:microsoft.com/office/officeart/2008/layout/NameandTitleOrganizationalChart"/>
    <dgm:cxn modelId="{8BA9D031-A734-4C2B-8C17-13983024EC94}" type="presParOf" srcId="{1FDC0270-B90C-46EA-9A53-D7979EC8DA1B}" destId="{2A63BBB6-D771-484A-9162-01EF0A00C70E}" srcOrd="2" destOrd="0" presId="urn:microsoft.com/office/officeart/2008/layout/NameandTitleOrganizationalChart"/>
    <dgm:cxn modelId="{9B85710E-4482-4D43-922E-2324234F487F}" type="presParOf" srcId="{BF55791B-1023-4E63-915E-67BC30BE39BC}" destId="{54CD8482-923E-4CBB-A761-CD80C20291E7}" srcOrd="1" destOrd="0" presId="urn:microsoft.com/office/officeart/2008/layout/NameandTitleOrganizationalChart"/>
    <dgm:cxn modelId="{97198F1A-7955-428E-A7C8-5B4FE1D06565}" type="presParOf" srcId="{54CD8482-923E-4CBB-A761-CD80C20291E7}" destId="{FFD623BC-B42B-4DF7-964E-C4821B8453B2}" srcOrd="0" destOrd="0" presId="urn:microsoft.com/office/officeart/2008/layout/NameandTitleOrganizationalChart"/>
    <dgm:cxn modelId="{46831D53-72C5-4E86-BB50-2111A5BE3CC1}" type="presParOf" srcId="{54CD8482-923E-4CBB-A761-CD80C20291E7}" destId="{954227B0-3C72-4B94-BC03-67BF4B3F4156}" srcOrd="1" destOrd="0" presId="urn:microsoft.com/office/officeart/2008/layout/NameandTitleOrganizationalChart"/>
    <dgm:cxn modelId="{52CCBE9D-BFD1-4444-ABE3-14358641CEE0}" type="presParOf" srcId="{954227B0-3C72-4B94-BC03-67BF4B3F4156}" destId="{4B4C10E1-572D-4C16-8BD3-0A763687F34D}" srcOrd="0" destOrd="0" presId="urn:microsoft.com/office/officeart/2008/layout/NameandTitleOrganizationalChart"/>
    <dgm:cxn modelId="{5216A118-DC66-4F7E-8DC3-2985B080527D}" type="presParOf" srcId="{4B4C10E1-572D-4C16-8BD3-0A763687F34D}" destId="{0AB53D99-1AD0-49B2-A561-671F66C0639C}" srcOrd="0" destOrd="0" presId="urn:microsoft.com/office/officeart/2008/layout/NameandTitleOrganizationalChart"/>
    <dgm:cxn modelId="{5702FD3F-9FED-41F4-A3FC-C73D1A93E70A}" type="presParOf" srcId="{4B4C10E1-572D-4C16-8BD3-0A763687F34D}" destId="{6BD0F05F-3F62-4131-AA5F-899778A4C5FE}" srcOrd="1" destOrd="0" presId="urn:microsoft.com/office/officeart/2008/layout/NameandTitleOrganizationalChart"/>
    <dgm:cxn modelId="{84EF05AB-97D8-401B-B368-1CEFDC154819}" type="presParOf" srcId="{4B4C10E1-572D-4C16-8BD3-0A763687F34D}" destId="{774449D8-C506-4FE6-B59E-2E5D1BAC3C8C}" srcOrd="2" destOrd="0" presId="urn:microsoft.com/office/officeart/2008/layout/NameandTitleOrganizationalChart"/>
    <dgm:cxn modelId="{78894501-E3B1-4D4A-A1EC-EE32606CCE8B}" type="presParOf" srcId="{954227B0-3C72-4B94-BC03-67BF4B3F4156}" destId="{CD2CCC73-CDBD-4F2C-BB5D-D8A894CB49D6}" srcOrd="1" destOrd="0" presId="urn:microsoft.com/office/officeart/2008/layout/NameandTitleOrganizationalChart"/>
    <dgm:cxn modelId="{51F03F45-EFBC-4EF6-86C4-84EF7DC82057}" type="presParOf" srcId="{954227B0-3C72-4B94-BC03-67BF4B3F4156}" destId="{9372A124-C35C-4799-9124-228D7602893C}" srcOrd="2" destOrd="0" presId="urn:microsoft.com/office/officeart/2008/layout/NameandTitleOrganizationalChart"/>
    <dgm:cxn modelId="{081E8E5D-3FD3-4442-823A-BB6B83701344}" type="presParOf" srcId="{54CD8482-923E-4CBB-A761-CD80C20291E7}" destId="{2A25F5C8-840C-4695-95FA-FAE8E61375EC}" srcOrd="2" destOrd="0" presId="urn:microsoft.com/office/officeart/2008/layout/NameandTitleOrganizationalChart"/>
    <dgm:cxn modelId="{20A18942-AAD9-47E7-93DD-0AB37DDAC1B4}" type="presParOf" srcId="{54CD8482-923E-4CBB-A761-CD80C20291E7}" destId="{552C6776-1399-43A7-83B3-91901EFAFB26}" srcOrd="3" destOrd="0" presId="urn:microsoft.com/office/officeart/2008/layout/NameandTitleOrganizationalChart"/>
    <dgm:cxn modelId="{73E6C731-0FC2-4937-87EC-4E6249B72351}" type="presParOf" srcId="{552C6776-1399-43A7-83B3-91901EFAFB26}" destId="{A3D0A87B-4B4D-4830-ADE0-ED0C65ED41C4}" srcOrd="0" destOrd="0" presId="urn:microsoft.com/office/officeart/2008/layout/NameandTitleOrganizationalChart"/>
    <dgm:cxn modelId="{53D68552-3AF4-4810-ABA9-2F9171002BE3}" type="presParOf" srcId="{A3D0A87B-4B4D-4830-ADE0-ED0C65ED41C4}" destId="{EC1B3DC8-7AD1-4326-A1F5-303710509815}" srcOrd="0" destOrd="0" presId="urn:microsoft.com/office/officeart/2008/layout/NameandTitleOrganizationalChart"/>
    <dgm:cxn modelId="{1BD63A9B-5564-4752-8054-EDE5E52B7C4E}" type="presParOf" srcId="{A3D0A87B-4B4D-4830-ADE0-ED0C65ED41C4}" destId="{BCFA6748-60F8-475B-89FD-0E187BC5E513}" srcOrd="1" destOrd="0" presId="urn:microsoft.com/office/officeart/2008/layout/NameandTitleOrganizationalChart"/>
    <dgm:cxn modelId="{1ADE210B-DCF1-40ED-9F57-D786F59976B0}" type="presParOf" srcId="{A3D0A87B-4B4D-4830-ADE0-ED0C65ED41C4}" destId="{644484E3-00F7-4EA7-8EA6-5B930A6EEABC}" srcOrd="2" destOrd="0" presId="urn:microsoft.com/office/officeart/2008/layout/NameandTitleOrganizationalChart"/>
    <dgm:cxn modelId="{DDFD964B-B5FA-44AC-B1BB-2CC716FBCD83}" type="presParOf" srcId="{552C6776-1399-43A7-83B3-91901EFAFB26}" destId="{7FEF2465-0AD7-487B-9A0E-4E4E66D3E382}" srcOrd="1" destOrd="0" presId="urn:microsoft.com/office/officeart/2008/layout/NameandTitleOrganizationalChart"/>
    <dgm:cxn modelId="{A2EB2F8D-7552-4CC5-BB02-EC2C804D8A9D}" type="presParOf" srcId="{7FEF2465-0AD7-487B-9A0E-4E4E66D3E382}" destId="{856E6D51-6A89-4BEA-A234-3FF5C0B317C0}" srcOrd="0" destOrd="0" presId="urn:microsoft.com/office/officeart/2008/layout/NameandTitleOrganizationalChart"/>
    <dgm:cxn modelId="{2EF2F018-672C-48FD-A00B-CFA81CE84710}" type="presParOf" srcId="{7FEF2465-0AD7-487B-9A0E-4E4E66D3E382}" destId="{478A947B-501B-4AD7-9C40-A2E6E24F2638}" srcOrd="1" destOrd="0" presId="urn:microsoft.com/office/officeart/2008/layout/NameandTitleOrganizationalChart"/>
    <dgm:cxn modelId="{5EE2BEA1-C2FD-4F7A-9BFA-92D3F1DF843F}" type="presParOf" srcId="{478A947B-501B-4AD7-9C40-A2E6E24F2638}" destId="{D15C34EA-F624-4CC1-BBEA-3F2E882CD7EE}" srcOrd="0" destOrd="0" presId="urn:microsoft.com/office/officeart/2008/layout/NameandTitleOrganizationalChart"/>
    <dgm:cxn modelId="{5579FDB7-861E-443B-8BD8-773D03323CC5}" type="presParOf" srcId="{D15C34EA-F624-4CC1-BBEA-3F2E882CD7EE}" destId="{9886DA6A-AA95-46D9-992E-C41154743B63}" srcOrd="0" destOrd="0" presId="urn:microsoft.com/office/officeart/2008/layout/NameandTitleOrganizationalChart"/>
    <dgm:cxn modelId="{33C24933-9879-40F8-9D4F-D45A4FF335F1}" type="presParOf" srcId="{D15C34EA-F624-4CC1-BBEA-3F2E882CD7EE}" destId="{A6EF2354-67F8-437A-89C9-F7F56425EBEA}" srcOrd="1" destOrd="0" presId="urn:microsoft.com/office/officeart/2008/layout/NameandTitleOrganizationalChart"/>
    <dgm:cxn modelId="{97FAAE7D-A479-43E7-9F74-E82488FCA87F}" type="presParOf" srcId="{D15C34EA-F624-4CC1-BBEA-3F2E882CD7EE}" destId="{48603D7B-7014-4F77-A3EB-0A2567BA96BA}" srcOrd="2" destOrd="0" presId="urn:microsoft.com/office/officeart/2008/layout/NameandTitleOrganizationalChart"/>
    <dgm:cxn modelId="{52BA90B2-4586-4F45-BB25-EF7DE86CCAD1}" type="presParOf" srcId="{478A947B-501B-4AD7-9C40-A2E6E24F2638}" destId="{A69D6B0D-23DA-43AE-904C-935F03486689}" srcOrd="1" destOrd="0" presId="urn:microsoft.com/office/officeart/2008/layout/NameandTitleOrganizationalChart"/>
    <dgm:cxn modelId="{00CDFCC8-CACE-4E0C-B171-E88A1E2131D0}" type="presParOf" srcId="{A69D6B0D-23DA-43AE-904C-935F03486689}" destId="{DE62EDC7-C6B3-4346-8E69-EA0AD033473C}" srcOrd="0" destOrd="0" presId="urn:microsoft.com/office/officeart/2008/layout/NameandTitleOrganizationalChart"/>
    <dgm:cxn modelId="{1375EFB2-370B-431E-AF5F-808F87E25546}" type="presParOf" srcId="{A69D6B0D-23DA-43AE-904C-935F03486689}" destId="{E3D444F4-7E04-487B-8297-7C0BAA9BBBFC}" srcOrd="1" destOrd="0" presId="urn:microsoft.com/office/officeart/2008/layout/NameandTitleOrganizationalChart"/>
    <dgm:cxn modelId="{62586BDF-E3F9-49ED-A743-E7FF4B0D0494}" type="presParOf" srcId="{E3D444F4-7E04-487B-8297-7C0BAA9BBBFC}" destId="{4D1F60E5-150F-4455-8565-5283673DDAA7}" srcOrd="0" destOrd="0" presId="urn:microsoft.com/office/officeart/2008/layout/NameandTitleOrganizationalChart"/>
    <dgm:cxn modelId="{436F72D8-122C-458F-9858-6F98E95CCD5B}" type="presParOf" srcId="{4D1F60E5-150F-4455-8565-5283673DDAA7}" destId="{C12D23FF-F5CF-4C76-BCFB-15745DFCEB6F}" srcOrd="0" destOrd="0" presId="urn:microsoft.com/office/officeart/2008/layout/NameandTitleOrganizationalChart"/>
    <dgm:cxn modelId="{02C48834-6323-4723-ADCE-772661EE9925}" type="presParOf" srcId="{4D1F60E5-150F-4455-8565-5283673DDAA7}" destId="{ACE518C0-0E97-48D5-B140-6AC7BF2495BE}" srcOrd="1" destOrd="0" presId="urn:microsoft.com/office/officeart/2008/layout/NameandTitleOrganizationalChart"/>
    <dgm:cxn modelId="{72EC5601-EE42-4F13-92E1-6FEDE9FFAE26}" type="presParOf" srcId="{4D1F60E5-150F-4455-8565-5283673DDAA7}" destId="{DDE3CF37-7A56-435F-9C50-799BEE2540BE}" srcOrd="2" destOrd="0" presId="urn:microsoft.com/office/officeart/2008/layout/NameandTitleOrganizationalChart"/>
    <dgm:cxn modelId="{D9CDD8A7-9BC4-4A7A-976A-89B29D8B2B64}" type="presParOf" srcId="{E3D444F4-7E04-487B-8297-7C0BAA9BBBFC}" destId="{12BD4FFB-B9CC-4C95-8973-FE4518676F37}" srcOrd="1" destOrd="0" presId="urn:microsoft.com/office/officeart/2008/layout/NameandTitleOrganizationalChart"/>
    <dgm:cxn modelId="{3BC26B86-33A2-4940-A07A-E476EA93BFFD}" type="presParOf" srcId="{E3D444F4-7E04-487B-8297-7C0BAA9BBBFC}" destId="{C5476692-7341-42AE-8789-EF900F21F6C1}" srcOrd="2" destOrd="0" presId="urn:microsoft.com/office/officeart/2008/layout/NameandTitleOrganizationalChart"/>
    <dgm:cxn modelId="{7FC412CE-8F1F-43E8-8268-01360D83D159}" type="presParOf" srcId="{478A947B-501B-4AD7-9C40-A2E6E24F2638}" destId="{6898EE43-326B-449F-90C8-D8BFA8DDED20}" srcOrd="2" destOrd="0" presId="urn:microsoft.com/office/officeart/2008/layout/NameandTitleOrganizationalChart"/>
    <dgm:cxn modelId="{A50AFC03-BAA2-4CC3-A1E2-946C7E15BAB2}" type="presParOf" srcId="{7FEF2465-0AD7-487B-9A0E-4E4E66D3E382}" destId="{F8764291-A77D-4464-A483-A70D3AE9C907}" srcOrd="2" destOrd="0" presId="urn:microsoft.com/office/officeart/2008/layout/NameandTitleOrganizationalChart"/>
    <dgm:cxn modelId="{C3F9FDF8-F1DD-422E-978A-ACAFAAF4EF91}" type="presParOf" srcId="{7FEF2465-0AD7-487B-9A0E-4E4E66D3E382}" destId="{D7F694A1-0982-4E48-A2ED-6F0D5713A8B9}" srcOrd="3" destOrd="0" presId="urn:microsoft.com/office/officeart/2008/layout/NameandTitleOrganizationalChart"/>
    <dgm:cxn modelId="{C183F303-A3C8-4701-B44A-E8B1D4400EA1}" type="presParOf" srcId="{D7F694A1-0982-4E48-A2ED-6F0D5713A8B9}" destId="{6B15AA5F-9958-4A60-86A6-67CB533F4CB1}" srcOrd="0" destOrd="0" presId="urn:microsoft.com/office/officeart/2008/layout/NameandTitleOrganizationalChart"/>
    <dgm:cxn modelId="{83D1922F-AF4E-4FAE-A559-33388C63E666}" type="presParOf" srcId="{6B15AA5F-9958-4A60-86A6-67CB533F4CB1}" destId="{B6C35726-491F-40BA-B7A5-C65A26558962}" srcOrd="0" destOrd="0" presId="urn:microsoft.com/office/officeart/2008/layout/NameandTitleOrganizationalChart"/>
    <dgm:cxn modelId="{B9C212B3-1BF1-4A7D-A23F-90A7394EAFF2}" type="presParOf" srcId="{6B15AA5F-9958-4A60-86A6-67CB533F4CB1}" destId="{F7723952-8707-4F1C-B965-D3714441C069}" srcOrd="1" destOrd="0" presId="urn:microsoft.com/office/officeart/2008/layout/NameandTitleOrganizationalChart"/>
    <dgm:cxn modelId="{5582B5EE-3ED0-4E86-8569-25CA6D103EC5}" type="presParOf" srcId="{6B15AA5F-9958-4A60-86A6-67CB533F4CB1}" destId="{5B57357A-CDA5-4E9B-AB95-27BBEE37A8C4}" srcOrd="2" destOrd="0" presId="urn:microsoft.com/office/officeart/2008/layout/NameandTitleOrganizationalChart"/>
    <dgm:cxn modelId="{0DEDDD19-3C5D-4BC4-B7D3-FE0C819EC4BD}" type="presParOf" srcId="{D7F694A1-0982-4E48-A2ED-6F0D5713A8B9}" destId="{92083813-8496-4671-8D62-67D2ED8E65D2}" srcOrd="1" destOrd="0" presId="urn:microsoft.com/office/officeart/2008/layout/NameandTitleOrganizationalChart"/>
    <dgm:cxn modelId="{C04D88B1-0DDC-4F9B-B9AE-BE51F1DEFFA5}" type="presParOf" srcId="{92083813-8496-4671-8D62-67D2ED8E65D2}" destId="{EB763EA5-96FA-48C5-B89F-011949709433}" srcOrd="0" destOrd="0" presId="urn:microsoft.com/office/officeart/2008/layout/NameandTitleOrganizationalChart"/>
    <dgm:cxn modelId="{3BD4B72F-B72F-426E-AC08-22235AEAFD5C}" type="presParOf" srcId="{92083813-8496-4671-8D62-67D2ED8E65D2}" destId="{D327A27A-EFE5-471B-846C-0300DD7972A8}" srcOrd="1" destOrd="0" presId="urn:microsoft.com/office/officeart/2008/layout/NameandTitleOrganizationalChart"/>
    <dgm:cxn modelId="{ECF901CC-FA1E-4621-8568-E823FAB05B0A}" type="presParOf" srcId="{D327A27A-EFE5-471B-846C-0300DD7972A8}" destId="{BDDE6DF9-05AA-4618-8F3A-A01BD544B47C}" srcOrd="0" destOrd="0" presId="urn:microsoft.com/office/officeart/2008/layout/NameandTitleOrganizationalChart"/>
    <dgm:cxn modelId="{631B39D9-6DA7-4D84-B450-3B1428154B9B}" type="presParOf" srcId="{BDDE6DF9-05AA-4618-8F3A-A01BD544B47C}" destId="{C239A132-D848-45B5-96B7-E298DB7C3557}" srcOrd="0" destOrd="0" presId="urn:microsoft.com/office/officeart/2008/layout/NameandTitleOrganizationalChart"/>
    <dgm:cxn modelId="{6E119EA2-0C95-43C6-A693-C740DDE19372}" type="presParOf" srcId="{BDDE6DF9-05AA-4618-8F3A-A01BD544B47C}" destId="{6FDB5780-268F-494B-94C5-39122FF02F72}" srcOrd="1" destOrd="0" presId="urn:microsoft.com/office/officeart/2008/layout/NameandTitleOrganizationalChart"/>
    <dgm:cxn modelId="{047B5A05-1365-4EA0-B4B8-393F290DF564}" type="presParOf" srcId="{BDDE6DF9-05AA-4618-8F3A-A01BD544B47C}" destId="{B6555CCA-9671-4EC7-A2D8-A23B0AD013B5}" srcOrd="2" destOrd="0" presId="urn:microsoft.com/office/officeart/2008/layout/NameandTitleOrganizationalChart"/>
    <dgm:cxn modelId="{857BE6E5-9308-41A1-B217-4DABA912B47B}" type="presParOf" srcId="{D327A27A-EFE5-471B-846C-0300DD7972A8}" destId="{F9832843-AB87-44A2-9529-04F8C6257F90}" srcOrd="1" destOrd="0" presId="urn:microsoft.com/office/officeart/2008/layout/NameandTitleOrganizationalChart"/>
    <dgm:cxn modelId="{031508DD-D802-4E58-BCFF-2B04717F8120}" type="presParOf" srcId="{D327A27A-EFE5-471B-846C-0300DD7972A8}" destId="{37955CBE-B729-45C3-BCC8-0C5F24D563FF}" srcOrd="2" destOrd="0" presId="urn:microsoft.com/office/officeart/2008/layout/NameandTitleOrganizationalChart"/>
    <dgm:cxn modelId="{B7D07935-F607-45E1-9630-23A15EBD609E}" type="presParOf" srcId="{D7F694A1-0982-4E48-A2ED-6F0D5713A8B9}" destId="{D9F7F282-B72C-4B6F-863B-88755ED71ABC}" srcOrd="2" destOrd="0" presId="urn:microsoft.com/office/officeart/2008/layout/NameandTitleOrganizationalChart"/>
    <dgm:cxn modelId="{E3C78B18-3B1D-4E9B-83CD-51D6B8E35C76}" type="presParOf" srcId="{7FEF2465-0AD7-487B-9A0E-4E4E66D3E382}" destId="{4C30595A-0529-4104-B613-51BCF44BA0FF}" srcOrd="4" destOrd="0" presId="urn:microsoft.com/office/officeart/2008/layout/NameandTitleOrganizationalChart"/>
    <dgm:cxn modelId="{ED0B7F41-F084-4E63-A1C3-3F0CA0C226D7}" type="presParOf" srcId="{7FEF2465-0AD7-487B-9A0E-4E4E66D3E382}" destId="{66DBA921-6238-4D63-9C0E-DC4B0C525C2A}" srcOrd="5" destOrd="0" presId="urn:microsoft.com/office/officeart/2008/layout/NameandTitleOrganizationalChart"/>
    <dgm:cxn modelId="{6C456C62-FA92-4B59-9D4A-A0BDF69D8D6C}" type="presParOf" srcId="{66DBA921-6238-4D63-9C0E-DC4B0C525C2A}" destId="{B03D1EC9-7731-45E5-87EE-17D12788993D}" srcOrd="0" destOrd="0" presId="urn:microsoft.com/office/officeart/2008/layout/NameandTitleOrganizationalChart"/>
    <dgm:cxn modelId="{18667691-6016-4068-AE42-543BA723A0EF}" type="presParOf" srcId="{B03D1EC9-7731-45E5-87EE-17D12788993D}" destId="{B7784855-DA6A-4650-A45C-52117EF035BE}" srcOrd="0" destOrd="0" presId="urn:microsoft.com/office/officeart/2008/layout/NameandTitleOrganizationalChart"/>
    <dgm:cxn modelId="{FA7C28D3-30AC-46C3-A074-64C4EBA1E1EB}" type="presParOf" srcId="{B03D1EC9-7731-45E5-87EE-17D12788993D}" destId="{EF7B72ED-8445-472C-A534-8E5734A79028}" srcOrd="1" destOrd="0" presId="urn:microsoft.com/office/officeart/2008/layout/NameandTitleOrganizationalChart"/>
    <dgm:cxn modelId="{E1CFE714-C961-41C6-A842-9A2BC5F78E9E}" type="presParOf" srcId="{B03D1EC9-7731-45E5-87EE-17D12788993D}" destId="{5EB212F4-3A80-4E14-8F4B-B554AC23EEF8}" srcOrd="2" destOrd="0" presId="urn:microsoft.com/office/officeart/2008/layout/NameandTitleOrganizationalChart"/>
    <dgm:cxn modelId="{659EA972-122D-40A9-BFCD-C8C0E6F322BF}" type="presParOf" srcId="{66DBA921-6238-4D63-9C0E-DC4B0C525C2A}" destId="{E535A350-D77C-448A-8CDB-0E43432EC726}" srcOrd="1" destOrd="0" presId="urn:microsoft.com/office/officeart/2008/layout/NameandTitleOrganizationalChart"/>
    <dgm:cxn modelId="{79A76C5C-6794-4A0F-88E5-CAAF92FE7D74}" type="presParOf" srcId="{E535A350-D77C-448A-8CDB-0E43432EC726}" destId="{4C907320-B4FE-41C8-B035-A2E85DB86AFD}" srcOrd="0" destOrd="0" presId="urn:microsoft.com/office/officeart/2008/layout/NameandTitleOrganizationalChart"/>
    <dgm:cxn modelId="{19B5380D-1055-4019-8CBA-96BBE57B58D8}" type="presParOf" srcId="{E535A350-D77C-448A-8CDB-0E43432EC726}" destId="{62506BE2-A6FF-4CEB-976E-0F0EF83CD343}" srcOrd="1" destOrd="0" presId="urn:microsoft.com/office/officeart/2008/layout/NameandTitleOrganizationalChart"/>
    <dgm:cxn modelId="{39D1D2F9-1471-4F32-B9AE-E188400CD5C5}" type="presParOf" srcId="{62506BE2-A6FF-4CEB-976E-0F0EF83CD343}" destId="{08AC66E0-D8E3-435A-9CEB-85BFB59C3F70}" srcOrd="0" destOrd="0" presId="urn:microsoft.com/office/officeart/2008/layout/NameandTitleOrganizationalChart"/>
    <dgm:cxn modelId="{72312E50-A8EC-4674-A52E-67CD914E5F8E}" type="presParOf" srcId="{08AC66E0-D8E3-435A-9CEB-85BFB59C3F70}" destId="{98F948C6-0B96-42F4-B9F5-9C14D4939091}" srcOrd="0" destOrd="0" presId="urn:microsoft.com/office/officeart/2008/layout/NameandTitleOrganizationalChart"/>
    <dgm:cxn modelId="{C4C22F0E-AB03-454D-99F2-119DB2CC8A3B}" type="presParOf" srcId="{08AC66E0-D8E3-435A-9CEB-85BFB59C3F70}" destId="{26F3A740-55B0-4DB5-B45B-DBEE6AF5E2B6}" srcOrd="1" destOrd="0" presId="urn:microsoft.com/office/officeart/2008/layout/NameandTitleOrganizationalChart"/>
    <dgm:cxn modelId="{534F67C4-F5C8-43AC-A727-8950E6A37A55}" type="presParOf" srcId="{08AC66E0-D8E3-435A-9CEB-85BFB59C3F70}" destId="{6BAC3252-79AF-4CDC-B25F-BBD9A1FF55BD}" srcOrd="2" destOrd="0" presId="urn:microsoft.com/office/officeart/2008/layout/NameandTitleOrganizationalChart"/>
    <dgm:cxn modelId="{BAE94D10-52E9-4684-914C-BD4F3E252234}" type="presParOf" srcId="{62506BE2-A6FF-4CEB-976E-0F0EF83CD343}" destId="{C9C4D292-E61D-46D7-AF62-2398BD4DAEC9}" srcOrd="1" destOrd="0" presId="urn:microsoft.com/office/officeart/2008/layout/NameandTitleOrganizationalChart"/>
    <dgm:cxn modelId="{77E4C24C-4EDA-427F-8451-8214CE5BE53B}" type="presParOf" srcId="{62506BE2-A6FF-4CEB-976E-0F0EF83CD343}" destId="{06BEEB97-BAB5-4D6A-9A5A-8B5064E5327F}" srcOrd="2" destOrd="0" presId="urn:microsoft.com/office/officeart/2008/layout/NameandTitleOrganizationalChart"/>
    <dgm:cxn modelId="{DC9006CB-A60E-423D-9901-B1A279F15C26}" type="presParOf" srcId="{66DBA921-6238-4D63-9C0E-DC4B0C525C2A}" destId="{1801B4D7-0354-4FF6-8727-7FBC4ADD6D99}" srcOrd="2" destOrd="0" presId="urn:microsoft.com/office/officeart/2008/layout/NameandTitleOrganizationalChart"/>
    <dgm:cxn modelId="{EC75A203-869B-46D8-86DA-48849B9DCE35}" type="presParOf" srcId="{7FEF2465-0AD7-487B-9A0E-4E4E66D3E382}" destId="{EC44BAA1-C1D7-4A9C-932E-30760D13B4C4}" srcOrd="6" destOrd="0" presId="urn:microsoft.com/office/officeart/2008/layout/NameandTitleOrganizationalChart"/>
    <dgm:cxn modelId="{8AE93492-09BB-484D-A37C-E5BFBF628596}" type="presParOf" srcId="{7FEF2465-0AD7-487B-9A0E-4E4E66D3E382}" destId="{C6D34E8F-69C7-4813-8A12-78906A14EA45}" srcOrd="7" destOrd="0" presId="urn:microsoft.com/office/officeart/2008/layout/NameandTitleOrganizationalChart"/>
    <dgm:cxn modelId="{FC7EF615-378C-4013-AF06-8FDFF5DED202}" type="presParOf" srcId="{C6D34E8F-69C7-4813-8A12-78906A14EA45}" destId="{253B0751-AB98-4A93-BBB1-62182637538C}" srcOrd="0" destOrd="0" presId="urn:microsoft.com/office/officeart/2008/layout/NameandTitleOrganizationalChart"/>
    <dgm:cxn modelId="{B62EB910-E52B-45AA-AE54-35692F4F8244}" type="presParOf" srcId="{253B0751-AB98-4A93-BBB1-62182637538C}" destId="{7B57D3BB-C09C-400C-A2EB-F07E2716755D}" srcOrd="0" destOrd="0" presId="urn:microsoft.com/office/officeart/2008/layout/NameandTitleOrganizationalChart"/>
    <dgm:cxn modelId="{5099F580-656C-4951-BA82-BBF92E2AC4E1}" type="presParOf" srcId="{253B0751-AB98-4A93-BBB1-62182637538C}" destId="{11DD2103-E513-46B9-AAC1-0411C81C7A5F}" srcOrd="1" destOrd="0" presId="urn:microsoft.com/office/officeart/2008/layout/NameandTitleOrganizationalChart"/>
    <dgm:cxn modelId="{D21A5BCD-F1E5-4F1C-87CF-A7D9A9781B1A}" type="presParOf" srcId="{253B0751-AB98-4A93-BBB1-62182637538C}" destId="{312AA8B1-FC6E-4BD1-83C2-E0E0653EC187}" srcOrd="2" destOrd="0" presId="urn:microsoft.com/office/officeart/2008/layout/NameandTitleOrganizationalChart"/>
    <dgm:cxn modelId="{BBC9872D-A4A9-4428-9584-B3E6F2C77EBF}" type="presParOf" srcId="{C6D34E8F-69C7-4813-8A12-78906A14EA45}" destId="{7366883F-FA5C-424E-B2E2-C57D8D95AEF3}" srcOrd="1" destOrd="0" presId="urn:microsoft.com/office/officeart/2008/layout/NameandTitleOrganizationalChart"/>
    <dgm:cxn modelId="{2602F927-ACD7-4F6F-B5E4-FE1491F527D7}" type="presParOf" srcId="{7366883F-FA5C-424E-B2E2-C57D8D95AEF3}" destId="{0DAB3AD0-EDC4-4A02-9232-1580E3D4D671}" srcOrd="0" destOrd="0" presId="urn:microsoft.com/office/officeart/2008/layout/NameandTitleOrganizationalChart"/>
    <dgm:cxn modelId="{FE5B5935-0112-4498-9A1E-6564B5CEDA05}" type="presParOf" srcId="{7366883F-FA5C-424E-B2E2-C57D8D95AEF3}" destId="{72EDA2E7-8067-425A-B0D0-B6A11959FEC8}" srcOrd="1" destOrd="0" presId="urn:microsoft.com/office/officeart/2008/layout/NameandTitleOrganizationalChart"/>
    <dgm:cxn modelId="{F00728F0-8AED-4D1E-BB7E-DB3CC2D07FF1}" type="presParOf" srcId="{72EDA2E7-8067-425A-B0D0-B6A11959FEC8}" destId="{CBF85B70-B2C8-4B84-921B-310D4DC994CC}" srcOrd="0" destOrd="0" presId="urn:microsoft.com/office/officeart/2008/layout/NameandTitleOrganizationalChart"/>
    <dgm:cxn modelId="{A460D856-FDB2-460A-8F7B-E0380559932A}" type="presParOf" srcId="{CBF85B70-B2C8-4B84-921B-310D4DC994CC}" destId="{EB7DECF8-BD31-4221-A3F6-B97F9C379687}" srcOrd="0" destOrd="0" presId="urn:microsoft.com/office/officeart/2008/layout/NameandTitleOrganizationalChart"/>
    <dgm:cxn modelId="{8E4FEDC2-943E-404A-9491-366C0D2B0280}" type="presParOf" srcId="{CBF85B70-B2C8-4B84-921B-310D4DC994CC}" destId="{D37B1683-5BF5-4354-B095-4284BFF904D8}" srcOrd="1" destOrd="0" presId="urn:microsoft.com/office/officeart/2008/layout/NameandTitleOrganizationalChart"/>
    <dgm:cxn modelId="{3A90443C-FA83-4718-84A2-54C847C7C5EE}" type="presParOf" srcId="{CBF85B70-B2C8-4B84-921B-310D4DC994CC}" destId="{A12BE9B7-D910-4613-949F-7B8493C6F18E}" srcOrd="2" destOrd="0" presId="urn:microsoft.com/office/officeart/2008/layout/NameandTitleOrganizationalChart"/>
    <dgm:cxn modelId="{CDFC2792-C6C0-43F7-A636-8A9D683A86BA}" type="presParOf" srcId="{72EDA2E7-8067-425A-B0D0-B6A11959FEC8}" destId="{49EA74B8-4FAA-418C-9FF3-7EE5E0A96FE1}" srcOrd="1" destOrd="0" presId="urn:microsoft.com/office/officeart/2008/layout/NameandTitleOrganizationalChart"/>
    <dgm:cxn modelId="{4057567F-9D11-46A2-8C81-B8D67025C08E}" type="presParOf" srcId="{72EDA2E7-8067-425A-B0D0-B6A11959FEC8}" destId="{92892B60-DFF9-423B-8F77-A3477574009A}" srcOrd="2" destOrd="0" presId="urn:microsoft.com/office/officeart/2008/layout/NameandTitleOrganizationalChart"/>
    <dgm:cxn modelId="{DE37FEA7-3121-4699-AAB5-C9ECBE6B46D8}" type="presParOf" srcId="{C6D34E8F-69C7-4813-8A12-78906A14EA45}" destId="{B1297476-357B-4CB2-BE6F-86DA25BFDBA7}" srcOrd="2" destOrd="0" presId="urn:microsoft.com/office/officeart/2008/layout/NameandTitleOrganizationalChart"/>
    <dgm:cxn modelId="{C74AB396-A7C3-4C04-A0D8-E52885C27BBF}" type="presParOf" srcId="{7FEF2465-0AD7-487B-9A0E-4E4E66D3E382}" destId="{1376C912-2612-401F-A71A-E398F36E8E61}" srcOrd="8" destOrd="0" presId="urn:microsoft.com/office/officeart/2008/layout/NameandTitleOrganizationalChart"/>
    <dgm:cxn modelId="{A61EAE8B-2CD4-47C6-9929-D344118B9FB2}" type="presParOf" srcId="{7FEF2465-0AD7-487B-9A0E-4E4E66D3E382}" destId="{C5906C68-76D5-4887-A39C-E07D6E8824A8}" srcOrd="9" destOrd="0" presId="urn:microsoft.com/office/officeart/2008/layout/NameandTitleOrganizationalChart"/>
    <dgm:cxn modelId="{FE8333CF-00A6-4B98-826E-1C5A85E0949F}" type="presParOf" srcId="{C5906C68-76D5-4887-A39C-E07D6E8824A8}" destId="{49D5C048-A746-49A8-BF23-26FF8A22808A}" srcOrd="0" destOrd="0" presId="urn:microsoft.com/office/officeart/2008/layout/NameandTitleOrganizationalChart"/>
    <dgm:cxn modelId="{BFC7BC12-9EAA-47B7-AEB7-C4C9807590C1}" type="presParOf" srcId="{49D5C048-A746-49A8-BF23-26FF8A22808A}" destId="{3B204B6C-0D17-444D-A7A9-43D0EB8A79D3}" srcOrd="0" destOrd="0" presId="urn:microsoft.com/office/officeart/2008/layout/NameandTitleOrganizationalChart"/>
    <dgm:cxn modelId="{EB8DFB12-61E8-4010-9FA2-4C5B95170AF5}" type="presParOf" srcId="{49D5C048-A746-49A8-BF23-26FF8A22808A}" destId="{404905AB-0DFB-4917-AB85-905D34087520}" srcOrd="1" destOrd="0" presId="urn:microsoft.com/office/officeart/2008/layout/NameandTitleOrganizationalChart"/>
    <dgm:cxn modelId="{15436E40-FCC4-4709-87DF-6A3AFB410D61}" type="presParOf" srcId="{49D5C048-A746-49A8-BF23-26FF8A22808A}" destId="{666684BE-7113-445B-BE73-3535D9F7862C}" srcOrd="2" destOrd="0" presId="urn:microsoft.com/office/officeart/2008/layout/NameandTitleOrganizationalChart"/>
    <dgm:cxn modelId="{18399112-4D49-48F4-9571-DBEE2DA5A381}" type="presParOf" srcId="{C5906C68-76D5-4887-A39C-E07D6E8824A8}" destId="{37111607-8233-422C-A52B-969552CE941A}" srcOrd="1" destOrd="0" presId="urn:microsoft.com/office/officeart/2008/layout/NameandTitleOrganizationalChart"/>
    <dgm:cxn modelId="{0DD6414B-1D33-43C1-8A02-EDA656838579}" type="presParOf" srcId="{37111607-8233-422C-A52B-969552CE941A}" destId="{969E8501-D225-4D86-AA7A-E7A0F45ACF93}" srcOrd="0" destOrd="0" presId="urn:microsoft.com/office/officeart/2008/layout/NameandTitleOrganizationalChart"/>
    <dgm:cxn modelId="{F9111C90-67AF-4C0C-970C-CB58CC7BB059}" type="presParOf" srcId="{37111607-8233-422C-A52B-969552CE941A}" destId="{D7C32CFA-D675-465D-805A-DAF56F68649E}" srcOrd="1" destOrd="0" presId="urn:microsoft.com/office/officeart/2008/layout/NameandTitleOrganizationalChart"/>
    <dgm:cxn modelId="{78CFA7B1-D63B-41C2-A0A6-F93C2ABAAD2C}" type="presParOf" srcId="{D7C32CFA-D675-465D-805A-DAF56F68649E}" destId="{02232908-C00C-4447-8A1B-6E6F935B13CC}" srcOrd="0" destOrd="0" presId="urn:microsoft.com/office/officeart/2008/layout/NameandTitleOrganizationalChart"/>
    <dgm:cxn modelId="{20FBCF2B-94C5-4979-AF04-263CE350D1C4}" type="presParOf" srcId="{02232908-C00C-4447-8A1B-6E6F935B13CC}" destId="{7E8BC1B4-4525-4CAE-A436-849311B4D792}" srcOrd="0" destOrd="0" presId="urn:microsoft.com/office/officeart/2008/layout/NameandTitleOrganizationalChart"/>
    <dgm:cxn modelId="{DAB5B5C5-A149-43A0-BEDD-6A71D056AB52}" type="presParOf" srcId="{02232908-C00C-4447-8A1B-6E6F935B13CC}" destId="{3B65B3E8-7495-48B3-98AA-BEDB794F1C7D}" srcOrd="1" destOrd="0" presId="urn:microsoft.com/office/officeart/2008/layout/NameandTitleOrganizationalChart"/>
    <dgm:cxn modelId="{0AB510F8-29A6-4D86-B438-49B87F2251E6}" type="presParOf" srcId="{02232908-C00C-4447-8A1B-6E6F935B13CC}" destId="{7E7AA4BD-58A4-4ED2-9528-5C71F03CCE99}" srcOrd="2" destOrd="0" presId="urn:microsoft.com/office/officeart/2008/layout/NameandTitleOrganizationalChart"/>
    <dgm:cxn modelId="{0FD202C1-D65B-4DE6-8F66-39B038B537AD}" type="presParOf" srcId="{D7C32CFA-D675-465D-805A-DAF56F68649E}" destId="{2057B71D-1291-40A6-8361-941B65BBBEBC}" srcOrd="1" destOrd="0" presId="urn:microsoft.com/office/officeart/2008/layout/NameandTitleOrganizationalChart"/>
    <dgm:cxn modelId="{77E7D058-8314-486F-BF1D-3BEDB22CD24B}" type="presParOf" srcId="{D7C32CFA-D675-465D-805A-DAF56F68649E}" destId="{C7B2CBCD-5C7A-4346-A907-EAEB9AFDF5CD}" srcOrd="2" destOrd="0" presId="urn:microsoft.com/office/officeart/2008/layout/NameandTitleOrganizationalChart"/>
    <dgm:cxn modelId="{85B1C3DD-2E50-4A5E-A22E-DDA995FD572A}" type="presParOf" srcId="{C5906C68-76D5-4887-A39C-E07D6E8824A8}" destId="{3D20CC49-9650-4163-B7A8-11E8E6F552E6}" srcOrd="2" destOrd="0" presId="urn:microsoft.com/office/officeart/2008/layout/NameandTitleOrganizationalChart"/>
    <dgm:cxn modelId="{A6539721-CC35-4D87-8414-523BFD759538}" type="presParOf" srcId="{7FEF2465-0AD7-487B-9A0E-4E4E66D3E382}" destId="{64A8B3B2-F653-434E-A1C1-087770F788A5}" srcOrd="10" destOrd="0" presId="urn:microsoft.com/office/officeart/2008/layout/NameandTitleOrganizationalChart"/>
    <dgm:cxn modelId="{2B0CFB6C-1565-4DEE-84C1-2166E0305C54}" type="presParOf" srcId="{7FEF2465-0AD7-487B-9A0E-4E4E66D3E382}" destId="{DB71E1E7-AB04-4A85-A71B-1A7CC566608A}" srcOrd="11" destOrd="0" presId="urn:microsoft.com/office/officeart/2008/layout/NameandTitleOrganizationalChart"/>
    <dgm:cxn modelId="{29B7F5E9-CF50-4505-BD41-19A4CAB795E8}" type="presParOf" srcId="{DB71E1E7-AB04-4A85-A71B-1A7CC566608A}" destId="{25DD48C9-8FE8-4E03-A37F-EE4BFB8C236C}" srcOrd="0" destOrd="0" presId="urn:microsoft.com/office/officeart/2008/layout/NameandTitleOrganizationalChart"/>
    <dgm:cxn modelId="{AF34213A-17F1-4781-99E1-C22AF487A020}" type="presParOf" srcId="{25DD48C9-8FE8-4E03-A37F-EE4BFB8C236C}" destId="{DA7CB9E1-72F9-414A-B02B-641CFD1CE490}" srcOrd="0" destOrd="0" presId="urn:microsoft.com/office/officeart/2008/layout/NameandTitleOrganizationalChart"/>
    <dgm:cxn modelId="{597217A7-774F-4080-A3C8-0E9DDE569FA1}" type="presParOf" srcId="{25DD48C9-8FE8-4E03-A37F-EE4BFB8C236C}" destId="{604E28A0-1D0D-46E6-8167-EB9A2ECBD8B7}" srcOrd="1" destOrd="0" presId="urn:microsoft.com/office/officeart/2008/layout/NameandTitleOrganizationalChart"/>
    <dgm:cxn modelId="{F9AE5B3D-F92B-433C-AEBC-AB872807C37B}" type="presParOf" srcId="{25DD48C9-8FE8-4E03-A37F-EE4BFB8C236C}" destId="{CBAA6D5E-6297-401F-ADB7-821A4DC37454}" srcOrd="2" destOrd="0" presId="urn:microsoft.com/office/officeart/2008/layout/NameandTitleOrganizationalChart"/>
    <dgm:cxn modelId="{EE028249-3E4D-4028-8A99-F98344F201AF}" type="presParOf" srcId="{DB71E1E7-AB04-4A85-A71B-1A7CC566608A}" destId="{8A1BC05B-3AF1-4F72-B7B9-64E8B265AC25}" srcOrd="1" destOrd="0" presId="urn:microsoft.com/office/officeart/2008/layout/NameandTitleOrganizationalChart"/>
    <dgm:cxn modelId="{FD0DD813-E1A3-43D4-8DE8-7DC9351DAFEC}" type="presParOf" srcId="{8A1BC05B-3AF1-4F72-B7B9-64E8B265AC25}" destId="{7B6DEAC8-51AF-4818-AD52-C72DD66E59F0}" srcOrd="0" destOrd="0" presId="urn:microsoft.com/office/officeart/2008/layout/NameandTitleOrganizationalChart"/>
    <dgm:cxn modelId="{2B906269-B439-4852-B034-15008D5C65E6}" type="presParOf" srcId="{8A1BC05B-3AF1-4F72-B7B9-64E8B265AC25}" destId="{41F1D2D8-145C-43A6-916A-37AC72E4EE80}" srcOrd="1" destOrd="0" presId="urn:microsoft.com/office/officeart/2008/layout/NameandTitleOrganizationalChart"/>
    <dgm:cxn modelId="{A884B00F-76F7-44A9-86FD-ED8A0E52FB1B}" type="presParOf" srcId="{41F1D2D8-145C-43A6-916A-37AC72E4EE80}" destId="{2903138A-F1DB-446C-8B13-98EA7D6F91A4}" srcOrd="0" destOrd="0" presId="urn:microsoft.com/office/officeart/2008/layout/NameandTitleOrganizationalChart"/>
    <dgm:cxn modelId="{978DEF05-548E-40F0-9F37-AE1A41CE2DB8}" type="presParOf" srcId="{2903138A-F1DB-446C-8B13-98EA7D6F91A4}" destId="{6A8A20EB-90D0-46FC-9672-2092F8B83615}" srcOrd="0" destOrd="0" presId="urn:microsoft.com/office/officeart/2008/layout/NameandTitleOrganizationalChart"/>
    <dgm:cxn modelId="{4B159BDA-715C-44BA-9C78-960C8A0FA947}" type="presParOf" srcId="{2903138A-F1DB-446C-8B13-98EA7D6F91A4}" destId="{1E6A3B00-1B41-4054-8B00-7087743363C9}" srcOrd="1" destOrd="0" presId="urn:microsoft.com/office/officeart/2008/layout/NameandTitleOrganizationalChart"/>
    <dgm:cxn modelId="{CC77B8B4-68A1-466B-8F08-370167C53992}" type="presParOf" srcId="{2903138A-F1DB-446C-8B13-98EA7D6F91A4}" destId="{120DDB7B-01EE-48C6-8597-9F4D727416C4}" srcOrd="2" destOrd="0" presId="urn:microsoft.com/office/officeart/2008/layout/NameandTitleOrganizationalChart"/>
    <dgm:cxn modelId="{F6186FF5-398A-4A01-9AFA-8F07B215AB65}" type="presParOf" srcId="{41F1D2D8-145C-43A6-916A-37AC72E4EE80}" destId="{369AB866-D4EB-4D5C-A654-2DEA9C2F7D4D}" srcOrd="1" destOrd="0" presId="urn:microsoft.com/office/officeart/2008/layout/NameandTitleOrganizationalChart"/>
    <dgm:cxn modelId="{7C558622-DFAB-4E54-B2C1-CBA188ED49E9}" type="presParOf" srcId="{41F1D2D8-145C-43A6-916A-37AC72E4EE80}" destId="{C3977AB6-390B-4865-BA04-B96F582AC759}" srcOrd="2" destOrd="0" presId="urn:microsoft.com/office/officeart/2008/layout/NameandTitleOrganizationalChart"/>
    <dgm:cxn modelId="{64AA70D0-B395-49A9-B137-AFB5CB3A5819}" type="presParOf" srcId="{DB71E1E7-AB04-4A85-A71B-1A7CC566608A}" destId="{CFFC47C5-798F-4C29-B195-2C85786FD440}" srcOrd="2" destOrd="0" presId="urn:microsoft.com/office/officeart/2008/layout/NameandTitleOrganizationalChart"/>
    <dgm:cxn modelId="{C7610E05-CD09-4A96-963F-A5DFD2903C56}" type="presParOf" srcId="{552C6776-1399-43A7-83B3-91901EFAFB26}" destId="{0B139D00-E26D-4BE2-B672-5BF2F666100E}" srcOrd="2" destOrd="0" presId="urn:microsoft.com/office/officeart/2008/layout/NameandTitleOrganizationalChart"/>
    <dgm:cxn modelId="{261CB870-E98A-4D47-8F41-AA253EC48464}" type="presParOf" srcId="{54CD8482-923E-4CBB-A761-CD80C20291E7}" destId="{E62A382C-9D54-4563-A609-FF1FFEC2B175}" srcOrd="4" destOrd="0" presId="urn:microsoft.com/office/officeart/2008/layout/NameandTitleOrganizationalChart"/>
    <dgm:cxn modelId="{6736D0EE-7EC6-45ED-8E56-9FA5B464C5C0}" type="presParOf" srcId="{54CD8482-923E-4CBB-A761-CD80C20291E7}" destId="{05AE12AC-04E5-4B82-86AE-1DECB5A4E687}" srcOrd="5" destOrd="0" presId="urn:microsoft.com/office/officeart/2008/layout/NameandTitleOrganizationalChart"/>
    <dgm:cxn modelId="{D37677D4-90FC-4D47-8856-ECC110930F46}" type="presParOf" srcId="{05AE12AC-04E5-4B82-86AE-1DECB5A4E687}" destId="{883E9D9C-C8A4-42B1-95BE-63E419C8BCD6}" srcOrd="0" destOrd="0" presId="urn:microsoft.com/office/officeart/2008/layout/NameandTitleOrganizationalChart"/>
    <dgm:cxn modelId="{E34EFCE6-5758-4B2E-8332-F45A878964FB}" type="presParOf" srcId="{883E9D9C-C8A4-42B1-95BE-63E419C8BCD6}" destId="{5373308C-5577-4E0D-AA44-508EDC21075C}" srcOrd="0" destOrd="0" presId="urn:microsoft.com/office/officeart/2008/layout/NameandTitleOrganizationalChart"/>
    <dgm:cxn modelId="{E1F65A23-506D-45F0-961D-3BB35C67D943}" type="presParOf" srcId="{883E9D9C-C8A4-42B1-95BE-63E419C8BCD6}" destId="{CEFC862D-6FD7-4987-B8CA-DED0D3E1102C}" srcOrd="1" destOrd="0" presId="urn:microsoft.com/office/officeart/2008/layout/NameandTitleOrganizationalChart"/>
    <dgm:cxn modelId="{E315EF31-3F58-45B5-A8A8-FBF08F0C3F51}" type="presParOf" srcId="{883E9D9C-C8A4-42B1-95BE-63E419C8BCD6}" destId="{43F40742-8E95-4F15-B580-60C8F9A9EC68}" srcOrd="2" destOrd="0" presId="urn:microsoft.com/office/officeart/2008/layout/NameandTitleOrganizationalChart"/>
    <dgm:cxn modelId="{19B3D6BB-4A24-4ECC-BAD3-2C2538950893}" type="presParOf" srcId="{05AE12AC-04E5-4B82-86AE-1DECB5A4E687}" destId="{8DD92782-1709-46F5-9FD9-BB2E4CECAE97}" srcOrd="1" destOrd="0" presId="urn:microsoft.com/office/officeart/2008/layout/NameandTitleOrganizationalChart"/>
    <dgm:cxn modelId="{79BC5BE4-8E66-4C22-8D95-F757C1F8F94E}" type="presParOf" srcId="{05AE12AC-04E5-4B82-86AE-1DECB5A4E687}" destId="{A186704A-5439-413B-BF44-E7EBB4A0A5A9}" srcOrd="2" destOrd="0" presId="urn:microsoft.com/office/officeart/2008/layout/NameandTitleOrganizationalChart"/>
    <dgm:cxn modelId="{5EEE473D-BF77-4B84-BCB1-58C2DFC1039D}" type="presParOf" srcId="{BF55791B-1023-4E63-915E-67BC30BE39BC}" destId="{03A2C41C-39D5-42F7-A9A2-E3CDF13BB922}"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5B7F4F-DED9-4EA7-8406-C9B32D6A9C87}"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nl-NL"/>
        </a:p>
      </dgm:t>
    </dgm:pt>
    <dgm:pt modelId="{AEB1E55D-344F-46DC-B18A-8107E45B4DFD}">
      <dgm:prSet phldrT="[Tekst]" custT="1"/>
      <dgm:spPr>
        <a:solidFill>
          <a:schemeClr val="accent6">
            <a:lumMod val="20000"/>
            <a:lumOff val="80000"/>
          </a:schemeClr>
        </a:solidFill>
      </dgm:spPr>
      <dgm:t>
        <a:bodyPr/>
        <a:lstStyle/>
        <a:p>
          <a:r>
            <a:rPr lang="nl-NL" sz="1800">
              <a:solidFill>
                <a:schemeClr val="tx1"/>
              </a:solidFill>
            </a:rPr>
            <a:t>Machinaal</a:t>
          </a:r>
          <a:r>
            <a:rPr lang="nl-NL" sz="1800"/>
            <a:t> </a:t>
          </a:r>
          <a:r>
            <a:rPr lang="nl-NL" sz="1800">
              <a:solidFill>
                <a:schemeClr val="tx1"/>
              </a:solidFill>
            </a:rPr>
            <a:t>Openen en Sorteren Post </a:t>
          </a:r>
        </a:p>
      </dgm:t>
    </dgm:pt>
    <dgm:pt modelId="{E6912BEA-248B-40ED-B403-C1EABB0A19CB}" type="parTrans" cxnId="{35F38DE7-5D23-42C2-BB3F-59216919A2F9}">
      <dgm:prSet/>
      <dgm:spPr/>
      <dgm:t>
        <a:bodyPr/>
        <a:lstStyle/>
        <a:p>
          <a:endParaRPr lang="nl-NL"/>
        </a:p>
      </dgm:t>
    </dgm:pt>
    <dgm:pt modelId="{831D520A-D177-4202-A814-BF6F1E57F49D}" type="sibTrans" cxnId="{35F38DE7-5D23-42C2-BB3F-59216919A2F9}">
      <dgm:prSet/>
      <dgm:spPr/>
      <dgm:t>
        <a:bodyPr/>
        <a:lstStyle/>
        <a:p>
          <a:endParaRPr lang="nl-NL"/>
        </a:p>
      </dgm:t>
    </dgm:pt>
    <dgm:pt modelId="{80BE26C9-82D6-460D-99A2-539B4063C570}">
      <dgm:prSet phldrT="[Tekst]" custT="1"/>
      <dgm:spPr>
        <a:solidFill>
          <a:schemeClr val="accent6">
            <a:lumMod val="40000"/>
            <a:lumOff val="60000"/>
          </a:schemeClr>
        </a:solidFill>
      </dgm:spPr>
      <dgm:t>
        <a:bodyPr/>
        <a:lstStyle/>
        <a:p>
          <a:r>
            <a:rPr lang="nl-NL" sz="1800">
              <a:solidFill>
                <a:schemeClr val="tx1"/>
              </a:solidFill>
            </a:rPr>
            <a:t>Voorbewerken</a:t>
          </a:r>
        </a:p>
        <a:p>
          <a:r>
            <a:rPr lang="nl-NL" sz="1800">
              <a:solidFill>
                <a:schemeClr val="tx1"/>
              </a:solidFill>
            </a:rPr>
            <a:t>Formeren</a:t>
          </a:r>
        </a:p>
      </dgm:t>
    </dgm:pt>
    <dgm:pt modelId="{2D0B22A2-771C-4A8A-A332-024E71A48E1E}" type="parTrans" cxnId="{52778212-A325-4F23-99BC-EB4C0EA817C4}">
      <dgm:prSet/>
      <dgm:spPr/>
      <dgm:t>
        <a:bodyPr/>
        <a:lstStyle/>
        <a:p>
          <a:endParaRPr lang="nl-NL"/>
        </a:p>
      </dgm:t>
    </dgm:pt>
    <dgm:pt modelId="{BFC5EC0A-D63A-425D-B6CF-12BD6F703940}" type="sibTrans" cxnId="{52778212-A325-4F23-99BC-EB4C0EA817C4}">
      <dgm:prSet/>
      <dgm:spPr/>
      <dgm:t>
        <a:bodyPr/>
        <a:lstStyle/>
        <a:p>
          <a:endParaRPr lang="nl-NL"/>
        </a:p>
      </dgm:t>
    </dgm:pt>
    <dgm:pt modelId="{C7F62F1E-F82C-4741-9A74-E84A9C6E5035}">
      <dgm:prSet phldrT="[Tekst]" custT="1"/>
      <dgm:spPr>
        <a:solidFill>
          <a:schemeClr val="accent6">
            <a:lumMod val="60000"/>
            <a:lumOff val="40000"/>
          </a:schemeClr>
        </a:solidFill>
      </dgm:spPr>
      <dgm:t>
        <a:bodyPr/>
        <a:lstStyle/>
        <a:p>
          <a:r>
            <a:rPr lang="nl-NL" sz="1800">
              <a:solidFill>
                <a:schemeClr val="tx1"/>
              </a:solidFill>
            </a:rPr>
            <a:t>Digitaliseren (hoog volume scannen)</a:t>
          </a:r>
        </a:p>
      </dgm:t>
    </dgm:pt>
    <dgm:pt modelId="{07D7137B-3927-4FD9-8281-29BA718A1C0E}" type="parTrans" cxnId="{4D6B313A-94E8-41D6-96E0-9889E4A50FF4}">
      <dgm:prSet/>
      <dgm:spPr/>
      <dgm:t>
        <a:bodyPr/>
        <a:lstStyle/>
        <a:p>
          <a:endParaRPr lang="nl-NL"/>
        </a:p>
      </dgm:t>
    </dgm:pt>
    <dgm:pt modelId="{303A2C57-82BE-4B5D-9825-97FE5D456EE1}" type="sibTrans" cxnId="{4D6B313A-94E8-41D6-96E0-9889E4A50FF4}">
      <dgm:prSet/>
      <dgm:spPr/>
      <dgm:t>
        <a:bodyPr/>
        <a:lstStyle/>
        <a:p>
          <a:endParaRPr lang="nl-NL"/>
        </a:p>
      </dgm:t>
    </dgm:pt>
    <dgm:pt modelId="{9C1A5D6F-D701-43D2-9E06-D5F10C742D89}">
      <dgm:prSet custT="1"/>
      <dgm:spPr>
        <a:solidFill>
          <a:schemeClr val="accent6">
            <a:lumMod val="75000"/>
          </a:schemeClr>
        </a:solidFill>
      </dgm:spPr>
      <dgm:t>
        <a:bodyPr/>
        <a:lstStyle/>
        <a:p>
          <a:r>
            <a:rPr lang="nl-NL" sz="2000">
              <a:solidFill>
                <a:schemeClr val="bg1"/>
              </a:solidFill>
            </a:rPr>
            <a:t>Valideren / </a:t>
          </a:r>
          <a:r>
            <a:rPr lang="nl-NL" sz="2000" err="1">
              <a:solidFill>
                <a:schemeClr val="bg1"/>
              </a:solidFill>
            </a:rPr>
            <a:t>Metadateren</a:t>
          </a:r>
          <a:endParaRPr lang="nl-NL" sz="2000">
            <a:solidFill>
              <a:schemeClr val="bg1"/>
            </a:solidFill>
          </a:endParaRPr>
        </a:p>
      </dgm:t>
    </dgm:pt>
    <dgm:pt modelId="{3B0997B4-4BFB-496F-91EE-5A5E27402D03}" type="parTrans" cxnId="{17809C1D-8D65-4C3C-BB11-34CD9D7F72C1}">
      <dgm:prSet/>
      <dgm:spPr/>
      <dgm:t>
        <a:bodyPr/>
        <a:lstStyle/>
        <a:p>
          <a:endParaRPr lang="nl-NL"/>
        </a:p>
      </dgm:t>
    </dgm:pt>
    <dgm:pt modelId="{2FC9EAC3-34E6-422B-87FC-79A68D93AA0D}" type="sibTrans" cxnId="{17809C1D-8D65-4C3C-BB11-34CD9D7F72C1}">
      <dgm:prSet/>
      <dgm:spPr/>
      <dgm:t>
        <a:bodyPr/>
        <a:lstStyle/>
        <a:p>
          <a:endParaRPr lang="nl-NL"/>
        </a:p>
      </dgm:t>
    </dgm:pt>
    <dgm:pt modelId="{2D24EEA4-3A4F-49EA-889C-94A242B20802}">
      <dgm:prSet custT="1"/>
      <dgm:spPr>
        <a:solidFill>
          <a:schemeClr val="accent6">
            <a:lumMod val="50000"/>
          </a:schemeClr>
        </a:solidFill>
      </dgm:spPr>
      <dgm:t>
        <a:bodyPr/>
        <a:lstStyle/>
        <a:p>
          <a:r>
            <a:rPr lang="nl-NL" sz="1800"/>
            <a:t>Digitaal  afleveren/ Archiveren</a:t>
          </a:r>
        </a:p>
      </dgm:t>
    </dgm:pt>
    <dgm:pt modelId="{FC84B286-FE6D-422E-B475-DC6A7B59998A}" type="parTrans" cxnId="{D3781EE8-B95B-4FF1-B11F-B19D3CF10D96}">
      <dgm:prSet/>
      <dgm:spPr/>
      <dgm:t>
        <a:bodyPr/>
        <a:lstStyle/>
        <a:p>
          <a:endParaRPr lang="nl-NL"/>
        </a:p>
      </dgm:t>
    </dgm:pt>
    <dgm:pt modelId="{81495ABB-7396-4CD5-A8FB-C633660FC9B0}" type="sibTrans" cxnId="{D3781EE8-B95B-4FF1-B11F-B19D3CF10D96}">
      <dgm:prSet/>
      <dgm:spPr/>
      <dgm:t>
        <a:bodyPr/>
        <a:lstStyle/>
        <a:p>
          <a:endParaRPr lang="nl-NL"/>
        </a:p>
      </dgm:t>
    </dgm:pt>
    <dgm:pt modelId="{E0D46C85-804A-4D98-9177-46818433E829}" type="pres">
      <dgm:prSet presAssocID="{765B7F4F-DED9-4EA7-8406-C9B32D6A9C87}" presName="Name0" presStyleCnt="0">
        <dgm:presLayoutVars>
          <dgm:dir/>
          <dgm:animLvl val="lvl"/>
          <dgm:resizeHandles val="exact"/>
        </dgm:presLayoutVars>
      </dgm:prSet>
      <dgm:spPr/>
    </dgm:pt>
    <dgm:pt modelId="{FC193686-8C5F-4D6A-BA1E-C79C5AF8C0A0}" type="pres">
      <dgm:prSet presAssocID="{AEB1E55D-344F-46DC-B18A-8107E45B4DFD}" presName="parTxOnly" presStyleLbl="node1" presStyleIdx="0" presStyleCnt="5" custScaleY="123902">
        <dgm:presLayoutVars>
          <dgm:chMax val="0"/>
          <dgm:chPref val="0"/>
          <dgm:bulletEnabled val="1"/>
        </dgm:presLayoutVars>
      </dgm:prSet>
      <dgm:spPr/>
    </dgm:pt>
    <dgm:pt modelId="{AC1B3FE1-F079-44C6-AB5D-90A27C65B8F5}" type="pres">
      <dgm:prSet presAssocID="{831D520A-D177-4202-A814-BF6F1E57F49D}" presName="parTxOnlySpace" presStyleCnt="0"/>
      <dgm:spPr/>
    </dgm:pt>
    <dgm:pt modelId="{074812AD-098D-412B-9C52-78C0B6C895B7}" type="pres">
      <dgm:prSet presAssocID="{80BE26C9-82D6-460D-99A2-539B4063C570}" presName="parTxOnly" presStyleLbl="node1" presStyleIdx="1" presStyleCnt="5" custScaleX="118481" custScaleY="119927">
        <dgm:presLayoutVars>
          <dgm:chMax val="0"/>
          <dgm:chPref val="0"/>
          <dgm:bulletEnabled val="1"/>
        </dgm:presLayoutVars>
      </dgm:prSet>
      <dgm:spPr/>
    </dgm:pt>
    <dgm:pt modelId="{84890BA3-F5A8-4929-85B0-31373FD545FF}" type="pres">
      <dgm:prSet presAssocID="{BFC5EC0A-D63A-425D-B6CF-12BD6F703940}" presName="parTxOnlySpace" presStyleCnt="0"/>
      <dgm:spPr/>
    </dgm:pt>
    <dgm:pt modelId="{1825211C-EC7A-4D8D-B44E-F63C3AD15E16}" type="pres">
      <dgm:prSet presAssocID="{C7F62F1E-F82C-4741-9A74-E84A9C6E5035}" presName="parTxOnly" presStyleLbl="node1" presStyleIdx="2" presStyleCnt="5" custScaleX="103550" custScaleY="113964">
        <dgm:presLayoutVars>
          <dgm:chMax val="0"/>
          <dgm:chPref val="0"/>
          <dgm:bulletEnabled val="1"/>
        </dgm:presLayoutVars>
      </dgm:prSet>
      <dgm:spPr/>
    </dgm:pt>
    <dgm:pt modelId="{8F6C1F49-83C0-4093-BE26-B8887A9FEE79}" type="pres">
      <dgm:prSet presAssocID="{303A2C57-82BE-4B5D-9825-97FE5D456EE1}" presName="parTxOnlySpace" presStyleCnt="0"/>
      <dgm:spPr/>
    </dgm:pt>
    <dgm:pt modelId="{FC3E2D0F-FA76-4AA0-AE0D-2E6CF0112210}" type="pres">
      <dgm:prSet presAssocID="{9C1A5D6F-D701-43D2-9E06-D5F10C742D89}" presName="parTxOnly" presStyleLbl="node1" presStyleIdx="3" presStyleCnt="5" custScaleX="114072" custScaleY="115951">
        <dgm:presLayoutVars>
          <dgm:chMax val="0"/>
          <dgm:chPref val="0"/>
          <dgm:bulletEnabled val="1"/>
        </dgm:presLayoutVars>
      </dgm:prSet>
      <dgm:spPr/>
    </dgm:pt>
    <dgm:pt modelId="{2B68AD60-9C1F-42C1-BB32-3EDA89AEF533}" type="pres">
      <dgm:prSet presAssocID="{2FC9EAC3-34E6-422B-87FC-79A68D93AA0D}" presName="parTxOnlySpace" presStyleCnt="0"/>
      <dgm:spPr/>
    </dgm:pt>
    <dgm:pt modelId="{37FDCC57-0AE8-4C04-B5FD-218C6A3D548E}" type="pres">
      <dgm:prSet presAssocID="{2D24EEA4-3A4F-49EA-889C-94A242B20802}" presName="parTxOnly" presStyleLbl="node1" presStyleIdx="4" presStyleCnt="5" custScaleY="111976">
        <dgm:presLayoutVars>
          <dgm:chMax val="0"/>
          <dgm:chPref val="0"/>
          <dgm:bulletEnabled val="1"/>
        </dgm:presLayoutVars>
      </dgm:prSet>
      <dgm:spPr/>
    </dgm:pt>
  </dgm:ptLst>
  <dgm:cxnLst>
    <dgm:cxn modelId="{FF8D2804-AC69-4C02-A4C4-9A1A5BE04AB3}" type="presOf" srcId="{2D24EEA4-3A4F-49EA-889C-94A242B20802}" destId="{37FDCC57-0AE8-4C04-B5FD-218C6A3D548E}" srcOrd="0" destOrd="0" presId="urn:microsoft.com/office/officeart/2005/8/layout/chevron1"/>
    <dgm:cxn modelId="{52778212-A325-4F23-99BC-EB4C0EA817C4}" srcId="{765B7F4F-DED9-4EA7-8406-C9B32D6A9C87}" destId="{80BE26C9-82D6-460D-99A2-539B4063C570}" srcOrd="1" destOrd="0" parTransId="{2D0B22A2-771C-4A8A-A332-024E71A48E1E}" sibTransId="{BFC5EC0A-D63A-425D-B6CF-12BD6F703940}"/>
    <dgm:cxn modelId="{C5F5411A-674F-4BD0-9095-FFCBA19478B6}" type="presOf" srcId="{80BE26C9-82D6-460D-99A2-539B4063C570}" destId="{074812AD-098D-412B-9C52-78C0B6C895B7}" srcOrd="0" destOrd="0" presId="urn:microsoft.com/office/officeart/2005/8/layout/chevron1"/>
    <dgm:cxn modelId="{17809C1D-8D65-4C3C-BB11-34CD9D7F72C1}" srcId="{765B7F4F-DED9-4EA7-8406-C9B32D6A9C87}" destId="{9C1A5D6F-D701-43D2-9E06-D5F10C742D89}" srcOrd="3" destOrd="0" parTransId="{3B0997B4-4BFB-496F-91EE-5A5E27402D03}" sibTransId="{2FC9EAC3-34E6-422B-87FC-79A68D93AA0D}"/>
    <dgm:cxn modelId="{4D6B313A-94E8-41D6-96E0-9889E4A50FF4}" srcId="{765B7F4F-DED9-4EA7-8406-C9B32D6A9C87}" destId="{C7F62F1E-F82C-4741-9A74-E84A9C6E5035}" srcOrd="2" destOrd="0" parTransId="{07D7137B-3927-4FD9-8281-29BA718A1C0E}" sibTransId="{303A2C57-82BE-4B5D-9825-97FE5D456EE1}"/>
    <dgm:cxn modelId="{D9D96A8A-82A2-40CC-B2C1-37EA8DF10ABE}" type="presOf" srcId="{AEB1E55D-344F-46DC-B18A-8107E45B4DFD}" destId="{FC193686-8C5F-4D6A-BA1E-C79C5AF8C0A0}" srcOrd="0" destOrd="0" presId="urn:microsoft.com/office/officeart/2005/8/layout/chevron1"/>
    <dgm:cxn modelId="{B20DE493-DCC3-45C1-A06C-03FCCAD0D04B}" type="presOf" srcId="{C7F62F1E-F82C-4741-9A74-E84A9C6E5035}" destId="{1825211C-EC7A-4D8D-B44E-F63C3AD15E16}" srcOrd="0" destOrd="0" presId="urn:microsoft.com/office/officeart/2005/8/layout/chevron1"/>
    <dgm:cxn modelId="{DBF111B9-7C4D-4A27-8CF4-BDDD2DFA37DA}" type="presOf" srcId="{9C1A5D6F-D701-43D2-9E06-D5F10C742D89}" destId="{FC3E2D0F-FA76-4AA0-AE0D-2E6CF0112210}" srcOrd="0" destOrd="0" presId="urn:microsoft.com/office/officeart/2005/8/layout/chevron1"/>
    <dgm:cxn modelId="{7C796DE6-AB28-4095-B548-7957441B156E}" type="presOf" srcId="{765B7F4F-DED9-4EA7-8406-C9B32D6A9C87}" destId="{E0D46C85-804A-4D98-9177-46818433E829}" srcOrd="0" destOrd="0" presId="urn:microsoft.com/office/officeart/2005/8/layout/chevron1"/>
    <dgm:cxn modelId="{35F38DE7-5D23-42C2-BB3F-59216919A2F9}" srcId="{765B7F4F-DED9-4EA7-8406-C9B32D6A9C87}" destId="{AEB1E55D-344F-46DC-B18A-8107E45B4DFD}" srcOrd="0" destOrd="0" parTransId="{E6912BEA-248B-40ED-B403-C1EABB0A19CB}" sibTransId="{831D520A-D177-4202-A814-BF6F1E57F49D}"/>
    <dgm:cxn modelId="{D3781EE8-B95B-4FF1-B11F-B19D3CF10D96}" srcId="{765B7F4F-DED9-4EA7-8406-C9B32D6A9C87}" destId="{2D24EEA4-3A4F-49EA-889C-94A242B20802}" srcOrd="4" destOrd="0" parTransId="{FC84B286-FE6D-422E-B475-DC6A7B59998A}" sibTransId="{81495ABB-7396-4CD5-A8FB-C633660FC9B0}"/>
    <dgm:cxn modelId="{C4A2A8F8-D486-465E-A6CC-4FDFDCA8AD23}" type="presParOf" srcId="{E0D46C85-804A-4D98-9177-46818433E829}" destId="{FC193686-8C5F-4D6A-BA1E-C79C5AF8C0A0}" srcOrd="0" destOrd="0" presId="urn:microsoft.com/office/officeart/2005/8/layout/chevron1"/>
    <dgm:cxn modelId="{B60EC207-33DD-48B8-AA8B-3ECE938FFBB2}" type="presParOf" srcId="{E0D46C85-804A-4D98-9177-46818433E829}" destId="{AC1B3FE1-F079-44C6-AB5D-90A27C65B8F5}" srcOrd="1" destOrd="0" presId="urn:microsoft.com/office/officeart/2005/8/layout/chevron1"/>
    <dgm:cxn modelId="{5307D3F3-1E02-4A4D-BA52-E71A0729F2F7}" type="presParOf" srcId="{E0D46C85-804A-4D98-9177-46818433E829}" destId="{074812AD-098D-412B-9C52-78C0B6C895B7}" srcOrd="2" destOrd="0" presId="urn:microsoft.com/office/officeart/2005/8/layout/chevron1"/>
    <dgm:cxn modelId="{39F805B1-FA2A-4616-8E41-9C5ED2983E59}" type="presParOf" srcId="{E0D46C85-804A-4D98-9177-46818433E829}" destId="{84890BA3-F5A8-4929-85B0-31373FD545FF}" srcOrd="3" destOrd="0" presId="urn:microsoft.com/office/officeart/2005/8/layout/chevron1"/>
    <dgm:cxn modelId="{881CF076-83A4-4290-B9F1-725F2CB3CB9D}" type="presParOf" srcId="{E0D46C85-804A-4D98-9177-46818433E829}" destId="{1825211C-EC7A-4D8D-B44E-F63C3AD15E16}" srcOrd="4" destOrd="0" presId="urn:microsoft.com/office/officeart/2005/8/layout/chevron1"/>
    <dgm:cxn modelId="{FCDD04BD-D9A1-4CF1-9273-3AD65884F426}" type="presParOf" srcId="{E0D46C85-804A-4D98-9177-46818433E829}" destId="{8F6C1F49-83C0-4093-BE26-B8887A9FEE79}" srcOrd="5" destOrd="0" presId="urn:microsoft.com/office/officeart/2005/8/layout/chevron1"/>
    <dgm:cxn modelId="{ADA06DDD-1954-4A0F-B2AD-688F08EFFE51}" type="presParOf" srcId="{E0D46C85-804A-4D98-9177-46818433E829}" destId="{FC3E2D0F-FA76-4AA0-AE0D-2E6CF0112210}" srcOrd="6" destOrd="0" presId="urn:microsoft.com/office/officeart/2005/8/layout/chevron1"/>
    <dgm:cxn modelId="{AC3B2517-0734-4891-9432-614712FF1B31}" type="presParOf" srcId="{E0D46C85-804A-4D98-9177-46818433E829}" destId="{2B68AD60-9C1F-42C1-BB32-3EDA89AEF533}" srcOrd="7" destOrd="0" presId="urn:microsoft.com/office/officeart/2005/8/layout/chevron1"/>
    <dgm:cxn modelId="{E27CD8C5-2088-4F83-B549-9FCBF31E65F3}" type="presParOf" srcId="{E0D46C85-804A-4D98-9177-46818433E829}" destId="{37FDCC57-0AE8-4C04-B5FD-218C6A3D548E}"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2A382C-9D54-4563-A609-FF1FFEC2B175}">
      <dsp:nvSpPr>
        <dsp:cNvPr id="0" name=""/>
        <dsp:cNvSpPr/>
      </dsp:nvSpPr>
      <dsp:spPr>
        <a:xfrm>
          <a:off x="5191914" y="889663"/>
          <a:ext cx="1608024" cy="472773"/>
        </a:xfrm>
        <a:custGeom>
          <a:avLst/>
          <a:gdLst/>
          <a:ahLst/>
          <a:cxnLst/>
          <a:rect l="0" t="0" r="0" b="0"/>
          <a:pathLst>
            <a:path>
              <a:moveTo>
                <a:pt x="0" y="0"/>
              </a:moveTo>
              <a:lnTo>
                <a:pt x="0" y="315483"/>
              </a:lnTo>
              <a:lnTo>
                <a:pt x="1608024" y="315483"/>
              </a:lnTo>
              <a:lnTo>
                <a:pt x="1608024" y="47277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6DEAC8-51AF-4818-AD52-C72DD66E59F0}">
      <dsp:nvSpPr>
        <dsp:cNvPr id="0" name=""/>
        <dsp:cNvSpPr/>
      </dsp:nvSpPr>
      <dsp:spPr>
        <a:xfrm>
          <a:off x="9439442" y="3025224"/>
          <a:ext cx="91440" cy="273724"/>
        </a:xfrm>
        <a:custGeom>
          <a:avLst/>
          <a:gdLst/>
          <a:ahLst/>
          <a:cxnLst/>
          <a:rect l="0" t="0" r="0" b="0"/>
          <a:pathLst>
            <a:path>
              <a:moveTo>
                <a:pt x="45720" y="0"/>
              </a:moveTo>
              <a:lnTo>
                <a:pt x="45720" y="116434"/>
              </a:lnTo>
              <a:lnTo>
                <a:pt x="116742" y="116434"/>
              </a:lnTo>
              <a:lnTo>
                <a:pt x="116742" y="2737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4A8B3B2-F653-434E-A1C1-087770F788A5}">
      <dsp:nvSpPr>
        <dsp:cNvPr id="0" name=""/>
        <dsp:cNvSpPr/>
      </dsp:nvSpPr>
      <dsp:spPr>
        <a:xfrm>
          <a:off x="5183387" y="2036539"/>
          <a:ext cx="4301775" cy="314581"/>
        </a:xfrm>
        <a:custGeom>
          <a:avLst/>
          <a:gdLst/>
          <a:ahLst/>
          <a:cxnLst/>
          <a:rect l="0" t="0" r="0" b="0"/>
          <a:pathLst>
            <a:path>
              <a:moveTo>
                <a:pt x="0" y="0"/>
              </a:moveTo>
              <a:lnTo>
                <a:pt x="0" y="157290"/>
              </a:lnTo>
              <a:lnTo>
                <a:pt x="4301775" y="157290"/>
              </a:lnTo>
              <a:lnTo>
                <a:pt x="4301775"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9E8501-D225-4D86-AA7A-E7A0F45ACF93}">
      <dsp:nvSpPr>
        <dsp:cNvPr id="0" name=""/>
        <dsp:cNvSpPr/>
      </dsp:nvSpPr>
      <dsp:spPr>
        <a:xfrm>
          <a:off x="7671991" y="3025224"/>
          <a:ext cx="91440" cy="239460"/>
        </a:xfrm>
        <a:custGeom>
          <a:avLst/>
          <a:gdLst/>
          <a:ahLst/>
          <a:cxnLst/>
          <a:rect l="0" t="0" r="0" b="0"/>
          <a:pathLst>
            <a:path>
              <a:moveTo>
                <a:pt x="66421" y="0"/>
              </a:moveTo>
              <a:lnTo>
                <a:pt x="66421" y="82169"/>
              </a:lnTo>
              <a:lnTo>
                <a:pt x="45720" y="82169"/>
              </a:lnTo>
              <a:lnTo>
                <a:pt x="45720" y="23946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76C912-2612-401F-A71A-E398F36E8E61}">
      <dsp:nvSpPr>
        <dsp:cNvPr id="0" name=""/>
        <dsp:cNvSpPr/>
      </dsp:nvSpPr>
      <dsp:spPr>
        <a:xfrm>
          <a:off x="5183387" y="2036539"/>
          <a:ext cx="2555025" cy="314581"/>
        </a:xfrm>
        <a:custGeom>
          <a:avLst/>
          <a:gdLst/>
          <a:ahLst/>
          <a:cxnLst/>
          <a:rect l="0" t="0" r="0" b="0"/>
          <a:pathLst>
            <a:path>
              <a:moveTo>
                <a:pt x="0" y="0"/>
              </a:moveTo>
              <a:lnTo>
                <a:pt x="0" y="157290"/>
              </a:lnTo>
              <a:lnTo>
                <a:pt x="2555025" y="157290"/>
              </a:lnTo>
              <a:lnTo>
                <a:pt x="2555025"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B3AD0-EDC4-4A02-9232-1580E3D4D671}">
      <dsp:nvSpPr>
        <dsp:cNvPr id="0" name=""/>
        <dsp:cNvSpPr/>
      </dsp:nvSpPr>
      <dsp:spPr>
        <a:xfrm>
          <a:off x="5945943" y="3025224"/>
          <a:ext cx="91440" cy="236777"/>
        </a:xfrm>
        <a:custGeom>
          <a:avLst/>
          <a:gdLst/>
          <a:ahLst/>
          <a:cxnLst/>
          <a:rect l="0" t="0" r="0" b="0"/>
          <a:pathLst>
            <a:path>
              <a:moveTo>
                <a:pt x="45720" y="0"/>
              </a:moveTo>
              <a:lnTo>
                <a:pt x="45720" y="79486"/>
              </a:lnTo>
              <a:lnTo>
                <a:pt x="119802" y="79486"/>
              </a:lnTo>
              <a:lnTo>
                <a:pt x="119802" y="23677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C44BAA1-C1D7-4A9C-932E-30760D13B4C4}">
      <dsp:nvSpPr>
        <dsp:cNvPr id="0" name=""/>
        <dsp:cNvSpPr/>
      </dsp:nvSpPr>
      <dsp:spPr>
        <a:xfrm>
          <a:off x="5183387" y="2036539"/>
          <a:ext cx="808276" cy="314581"/>
        </a:xfrm>
        <a:custGeom>
          <a:avLst/>
          <a:gdLst/>
          <a:ahLst/>
          <a:cxnLst/>
          <a:rect l="0" t="0" r="0" b="0"/>
          <a:pathLst>
            <a:path>
              <a:moveTo>
                <a:pt x="0" y="0"/>
              </a:moveTo>
              <a:lnTo>
                <a:pt x="0" y="157290"/>
              </a:lnTo>
              <a:lnTo>
                <a:pt x="808276" y="157290"/>
              </a:lnTo>
              <a:lnTo>
                <a:pt x="808276"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907320-B4FE-41C8-B035-A2E85DB86AFD}">
      <dsp:nvSpPr>
        <dsp:cNvPr id="0" name=""/>
        <dsp:cNvSpPr/>
      </dsp:nvSpPr>
      <dsp:spPr>
        <a:xfrm>
          <a:off x="4199193" y="3025224"/>
          <a:ext cx="91440" cy="226106"/>
        </a:xfrm>
        <a:custGeom>
          <a:avLst/>
          <a:gdLst/>
          <a:ahLst/>
          <a:cxnLst/>
          <a:rect l="0" t="0" r="0" b="0"/>
          <a:pathLst>
            <a:path>
              <a:moveTo>
                <a:pt x="45720" y="0"/>
              </a:moveTo>
              <a:lnTo>
                <a:pt x="45720" y="68815"/>
              </a:lnTo>
              <a:lnTo>
                <a:pt x="80287" y="68815"/>
              </a:lnTo>
              <a:lnTo>
                <a:pt x="80287" y="22610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30595A-0529-4104-B613-51BCF44BA0FF}">
      <dsp:nvSpPr>
        <dsp:cNvPr id="0" name=""/>
        <dsp:cNvSpPr/>
      </dsp:nvSpPr>
      <dsp:spPr>
        <a:xfrm>
          <a:off x="4244913" y="2036539"/>
          <a:ext cx="938473" cy="314581"/>
        </a:xfrm>
        <a:custGeom>
          <a:avLst/>
          <a:gdLst/>
          <a:ahLst/>
          <a:cxnLst/>
          <a:rect l="0" t="0" r="0" b="0"/>
          <a:pathLst>
            <a:path>
              <a:moveTo>
                <a:pt x="938473" y="0"/>
              </a:moveTo>
              <a:lnTo>
                <a:pt x="938473" y="157290"/>
              </a:lnTo>
              <a:lnTo>
                <a:pt x="0" y="157290"/>
              </a:lnTo>
              <a:lnTo>
                <a:pt x="0"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63EA5-96FA-48C5-B89F-011949709433}">
      <dsp:nvSpPr>
        <dsp:cNvPr id="0" name=""/>
        <dsp:cNvSpPr/>
      </dsp:nvSpPr>
      <dsp:spPr>
        <a:xfrm>
          <a:off x="2452444" y="3025224"/>
          <a:ext cx="91440" cy="216486"/>
        </a:xfrm>
        <a:custGeom>
          <a:avLst/>
          <a:gdLst/>
          <a:ahLst/>
          <a:cxnLst/>
          <a:rect l="0" t="0" r="0" b="0"/>
          <a:pathLst>
            <a:path>
              <a:moveTo>
                <a:pt x="45720" y="0"/>
              </a:moveTo>
              <a:lnTo>
                <a:pt x="45720" y="59195"/>
              </a:lnTo>
              <a:lnTo>
                <a:pt x="110818" y="59195"/>
              </a:lnTo>
              <a:lnTo>
                <a:pt x="110818" y="21648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764291-A77D-4464-A483-A70D3AE9C907}">
      <dsp:nvSpPr>
        <dsp:cNvPr id="0" name=""/>
        <dsp:cNvSpPr/>
      </dsp:nvSpPr>
      <dsp:spPr>
        <a:xfrm>
          <a:off x="2498164" y="2036539"/>
          <a:ext cx="2685222" cy="314581"/>
        </a:xfrm>
        <a:custGeom>
          <a:avLst/>
          <a:gdLst/>
          <a:ahLst/>
          <a:cxnLst/>
          <a:rect l="0" t="0" r="0" b="0"/>
          <a:pathLst>
            <a:path>
              <a:moveTo>
                <a:pt x="2685222" y="0"/>
              </a:moveTo>
              <a:lnTo>
                <a:pt x="2685222" y="157290"/>
              </a:lnTo>
              <a:lnTo>
                <a:pt x="0" y="157290"/>
              </a:lnTo>
              <a:lnTo>
                <a:pt x="0"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62EDC7-C6B3-4346-8E69-EA0AD033473C}">
      <dsp:nvSpPr>
        <dsp:cNvPr id="0" name=""/>
        <dsp:cNvSpPr/>
      </dsp:nvSpPr>
      <dsp:spPr>
        <a:xfrm>
          <a:off x="687558" y="3025224"/>
          <a:ext cx="91440" cy="186023"/>
        </a:xfrm>
        <a:custGeom>
          <a:avLst/>
          <a:gdLst/>
          <a:ahLst/>
          <a:cxnLst/>
          <a:rect l="0" t="0" r="0" b="0"/>
          <a:pathLst>
            <a:path>
              <a:moveTo>
                <a:pt x="63856" y="0"/>
              </a:moveTo>
              <a:lnTo>
                <a:pt x="63856" y="28733"/>
              </a:lnTo>
              <a:lnTo>
                <a:pt x="45720" y="28733"/>
              </a:lnTo>
              <a:lnTo>
                <a:pt x="45720" y="18602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6E6D51-6A89-4BEA-A234-3FF5C0B317C0}">
      <dsp:nvSpPr>
        <dsp:cNvPr id="0" name=""/>
        <dsp:cNvSpPr/>
      </dsp:nvSpPr>
      <dsp:spPr>
        <a:xfrm>
          <a:off x="751414" y="2036539"/>
          <a:ext cx="4431972" cy="314581"/>
        </a:xfrm>
        <a:custGeom>
          <a:avLst/>
          <a:gdLst/>
          <a:ahLst/>
          <a:cxnLst/>
          <a:rect l="0" t="0" r="0" b="0"/>
          <a:pathLst>
            <a:path>
              <a:moveTo>
                <a:pt x="4431972" y="0"/>
              </a:moveTo>
              <a:lnTo>
                <a:pt x="4431972" y="157290"/>
              </a:lnTo>
              <a:lnTo>
                <a:pt x="0" y="157290"/>
              </a:lnTo>
              <a:lnTo>
                <a:pt x="0" y="314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25F5C8-840C-4695-95FA-FAE8E61375EC}">
      <dsp:nvSpPr>
        <dsp:cNvPr id="0" name=""/>
        <dsp:cNvSpPr/>
      </dsp:nvSpPr>
      <dsp:spPr>
        <a:xfrm>
          <a:off x="5137667" y="889663"/>
          <a:ext cx="91440" cy="472773"/>
        </a:xfrm>
        <a:custGeom>
          <a:avLst/>
          <a:gdLst/>
          <a:ahLst/>
          <a:cxnLst/>
          <a:rect l="0" t="0" r="0" b="0"/>
          <a:pathLst>
            <a:path>
              <a:moveTo>
                <a:pt x="54247" y="0"/>
              </a:moveTo>
              <a:lnTo>
                <a:pt x="54247" y="315483"/>
              </a:lnTo>
              <a:lnTo>
                <a:pt x="45720" y="315483"/>
              </a:lnTo>
              <a:lnTo>
                <a:pt x="45720" y="47277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D623BC-B42B-4DF7-964E-C4821B8453B2}">
      <dsp:nvSpPr>
        <dsp:cNvPr id="0" name=""/>
        <dsp:cNvSpPr/>
      </dsp:nvSpPr>
      <dsp:spPr>
        <a:xfrm>
          <a:off x="3566834" y="889663"/>
          <a:ext cx="1625080" cy="472773"/>
        </a:xfrm>
        <a:custGeom>
          <a:avLst/>
          <a:gdLst/>
          <a:ahLst/>
          <a:cxnLst/>
          <a:rect l="0" t="0" r="0" b="0"/>
          <a:pathLst>
            <a:path>
              <a:moveTo>
                <a:pt x="1625080" y="0"/>
              </a:moveTo>
              <a:lnTo>
                <a:pt x="1625080" y="315483"/>
              </a:lnTo>
              <a:lnTo>
                <a:pt x="0" y="315483"/>
              </a:lnTo>
              <a:lnTo>
                <a:pt x="0" y="47277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6D68E2-709F-47CD-A8EE-EA2545DF3FD9}">
      <dsp:nvSpPr>
        <dsp:cNvPr id="0" name=""/>
        <dsp:cNvSpPr/>
      </dsp:nvSpPr>
      <dsp:spPr>
        <a:xfrm>
          <a:off x="4540929" y="215560"/>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kern="1200"/>
            <a:t>IHH</a:t>
          </a:r>
        </a:p>
      </dsp:txBody>
      <dsp:txXfrm>
        <a:off x="4540929" y="215560"/>
        <a:ext cx="1301971" cy="674102"/>
      </dsp:txXfrm>
    </dsp:sp>
    <dsp:sp modelId="{ED634235-9805-4A82-9AF8-2ADC53DDD30E}">
      <dsp:nvSpPr>
        <dsp:cNvPr id="0" name=""/>
        <dsp:cNvSpPr/>
      </dsp:nvSpPr>
      <dsp:spPr>
        <a:xfrm>
          <a:off x="4727697" y="823154"/>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4727697" y="823154"/>
        <a:ext cx="1171773" cy="224700"/>
      </dsp:txXfrm>
    </dsp:sp>
    <dsp:sp modelId="{0AB53D99-1AD0-49B2-A561-671F66C0639C}">
      <dsp:nvSpPr>
        <dsp:cNvPr id="0" name=""/>
        <dsp:cNvSpPr/>
      </dsp:nvSpPr>
      <dsp:spPr>
        <a:xfrm>
          <a:off x="2915849" y="1362437"/>
          <a:ext cx="1301971" cy="6741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kern="1200"/>
            <a:t>ABO/VBO/UBO</a:t>
          </a:r>
        </a:p>
      </dsp:txBody>
      <dsp:txXfrm>
        <a:off x="2915849" y="1362437"/>
        <a:ext cx="1301971" cy="674102"/>
      </dsp:txXfrm>
    </dsp:sp>
    <dsp:sp modelId="{6BD0F05F-3F62-4131-AA5F-899778A4C5FE}">
      <dsp:nvSpPr>
        <dsp:cNvPr id="0" name=""/>
        <dsp:cNvSpPr/>
      </dsp:nvSpPr>
      <dsp:spPr>
        <a:xfrm flipH="1" flipV="1">
          <a:off x="10308466" y="5414662"/>
          <a:ext cx="58307" cy="583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rot="10800000">
        <a:off x="10308466" y="5414662"/>
        <a:ext cx="58307" cy="58312"/>
      </dsp:txXfrm>
    </dsp:sp>
    <dsp:sp modelId="{EC1B3DC8-7AD1-4326-A1F5-303710509815}">
      <dsp:nvSpPr>
        <dsp:cNvPr id="0" name=""/>
        <dsp:cNvSpPr/>
      </dsp:nvSpPr>
      <dsp:spPr>
        <a:xfrm>
          <a:off x="4532401" y="1362437"/>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kern="1200"/>
            <a:t>Centrale Invoer</a:t>
          </a:r>
        </a:p>
      </dsp:txBody>
      <dsp:txXfrm>
        <a:off x="4532401" y="1362437"/>
        <a:ext cx="1301971" cy="674102"/>
      </dsp:txXfrm>
    </dsp:sp>
    <dsp:sp modelId="{BCFA6748-60F8-475B-89FD-0E187BC5E513}">
      <dsp:nvSpPr>
        <dsp:cNvPr id="0" name=""/>
        <dsp:cNvSpPr/>
      </dsp:nvSpPr>
      <dsp:spPr>
        <a:xfrm>
          <a:off x="10308466" y="5406285"/>
          <a:ext cx="58307" cy="583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a:off x="10308466" y="5406285"/>
        <a:ext cx="58307" cy="58312"/>
      </dsp:txXfrm>
    </dsp:sp>
    <dsp:sp modelId="{9886DA6A-AA95-46D9-992E-C41154743B63}">
      <dsp:nvSpPr>
        <dsp:cNvPr id="0" name=""/>
        <dsp:cNvSpPr/>
      </dsp:nvSpPr>
      <dsp:spPr>
        <a:xfrm>
          <a:off x="100429"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STAF</a:t>
          </a:r>
        </a:p>
      </dsp:txBody>
      <dsp:txXfrm>
        <a:off x="100429" y="2351121"/>
        <a:ext cx="1301971" cy="674102"/>
      </dsp:txXfrm>
    </dsp:sp>
    <dsp:sp modelId="{A6EF2354-67F8-437A-89C9-F7F56425EBEA}">
      <dsp:nvSpPr>
        <dsp:cNvPr id="0" name=""/>
        <dsp:cNvSpPr/>
      </dsp:nvSpPr>
      <dsp:spPr>
        <a:xfrm>
          <a:off x="360823"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360823" y="2875423"/>
        <a:ext cx="1171773" cy="224700"/>
      </dsp:txXfrm>
    </dsp:sp>
    <dsp:sp modelId="{C12D23FF-F5CF-4C76-BCFB-15745DFCEB6F}">
      <dsp:nvSpPr>
        <dsp:cNvPr id="0" name=""/>
        <dsp:cNvSpPr/>
      </dsp:nvSpPr>
      <dsp:spPr>
        <a:xfrm>
          <a:off x="82292" y="3211248"/>
          <a:ext cx="1301971" cy="1776240"/>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endParaRPr lang="nl-NL" sz="1400" b="0" kern="1200"/>
        </a:p>
        <a:p>
          <a:pPr marL="0" lvl="0" indent="0" algn="ctr" defTabSz="622300">
            <a:lnSpc>
              <a:spcPct val="90000"/>
            </a:lnSpc>
            <a:spcBef>
              <a:spcPct val="0"/>
            </a:spcBef>
            <a:spcAft>
              <a:spcPct val="35000"/>
            </a:spcAft>
            <a:buNone/>
          </a:pPr>
          <a:r>
            <a:rPr lang="nl-NL" sz="1400" b="0" kern="1200"/>
            <a:t>Planning &amp; Control</a:t>
          </a:r>
        </a:p>
        <a:p>
          <a:pPr marL="0" lvl="0" indent="0" algn="ctr" defTabSz="622300">
            <a:lnSpc>
              <a:spcPct val="90000"/>
            </a:lnSpc>
            <a:spcBef>
              <a:spcPct val="0"/>
            </a:spcBef>
            <a:spcAft>
              <a:spcPct val="35000"/>
            </a:spcAft>
            <a:buNone/>
          </a:pPr>
          <a:r>
            <a:rPr lang="nl-NL" sz="1400" b="0" kern="1200"/>
            <a:t>LIV</a:t>
          </a:r>
        </a:p>
        <a:p>
          <a:pPr marL="0" lvl="0" indent="0" algn="ctr" defTabSz="622300">
            <a:lnSpc>
              <a:spcPct val="90000"/>
            </a:lnSpc>
            <a:spcBef>
              <a:spcPct val="0"/>
            </a:spcBef>
            <a:spcAft>
              <a:spcPct val="35000"/>
            </a:spcAft>
            <a:buNone/>
          </a:pPr>
          <a:r>
            <a:rPr lang="nl-NL" sz="1400" b="0" kern="1200"/>
            <a:t>Bedrijfsbureau</a:t>
          </a:r>
        </a:p>
        <a:p>
          <a:pPr marL="0" lvl="0" indent="0" algn="ctr" defTabSz="622300">
            <a:lnSpc>
              <a:spcPct val="90000"/>
            </a:lnSpc>
            <a:spcBef>
              <a:spcPct val="0"/>
            </a:spcBef>
            <a:spcAft>
              <a:spcPct val="35000"/>
            </a:spcAft>
            <a:buNone/>
          </a:pPr>
          <a:r>
            <a:rPr lang="nl-NL" sz="1400" b="0" kern="1200" err="1"/>
            <a:t>Relatiemgnt</a:t>
          </a:r>
          <a:r>
            <a:rPr lang="nl-NL" sz="1400" b="0" kern="1200"/>
            <a:t>.</a:t>
          </a:r>
        </a:p>
        <a:p>
          <a:pPr marL="0" lvl="0" indent="0" algn="ctr" defTabSz="622300">
            <a:lnSpc>
              <a:spcPct val="90000"/>
            </a:lnSpc>
            <a:spcBef>
              <a:spcPct val="0"/>
            </a:spcBef>
            <a:spcAft>
              <a:spcPct val="35000"/>
            </a:spcAft>
            <a:buNone/>
          </a:pPr>
          <a:r>
            <a:rPr lang="nl-NL" sz="1400" b="0" kern="1200" err="1"/>
            <a:t>Kwaliteitsmgnt</a:t>
          </a:r>
          <a:r>
            <a:rPr lang="nl-NL" sz="1400" b="0" kern="1200"/>
            <a:t>.</a:t>
          </a:r>
        </a:p>
        <a:p>
          <a:pPr marL="0" lvl="0" indent="0" algn="ctr" defTabSz="622300">
            <a:lnSpc>
              <a:spcPct val="90000"/>
            </a:lnSpc>
            <a:spcBef>
              <a:spcPct val="0"/>
            </a:spcBef>
            <a:spcAft>
              <a:spcPct val="35000"/>
            </a:spcAft>
            <a:buNone/>
          </a:pPr>
          <a:r>
            <a:rPr lang="nl-NL" sz="1400" b="0" kern="1200" err="1"/>
            <a:t>Productowner</a:t>
          </a:r>
          <a:endParaRPr lang="nl-NL" sz="1400" b="0" kern="1200"/>
        </a:p>
        <a:p>
          <a:pPr marL="0" lvl="0" indent="0" algn="ctr" defTabSz="622300">
            <a:lnSpc>
              <a:spcPct val="90000"/>
            </a:lnSpc>
            <a:spcBef>
              <a:spcPct val="0"/>
            </a:spcBef>
            <a:spcAft>
              <a:spcPct val="35000"/>
            </a:spcAft>
            <a:buNone/>
          </a:pPr>
          <a:endParaRPr lang="nl-NL" sz="1000" kern="1200"/>
        </a:p>
      </dsp:txBody>
      <dsp:txXfrm>
        <a:off x="82292" y="3211248"/>
        <a:ext cx="1301971" cy="1776240"/>
      </dsp:txXfrm>
    </dsp:sp>
    <dsp:sp modelId="{ACE518C0-0E97-48D5-B140-6AC7BF2495BE}">
      <dsp:nvSpPr>
        <dsp:cNvPr id="0" name=""/>
        <dsp:cNvSpPr/>
      </dsp:nvSpPr>
      <dsp:spPr>
        <a:xfrm flipH="1">
          <a:off x="10316832" y="5335886"/>
          <a:ext cx="49941" cy="123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marL="0" lvl="0" indent="0" algn="r" defTabSz="355600">
            <a:lnSpc>
              <a:spcPct val="90000"/>
            </a:lnSpc>
            <a:spcBef>
              <a:spcPct val="0"/>
            </a:spcBef>
            <a:spcAft>
              <a:spcPct val="35000"/>
            </a:spcAft>
            <a:buNone/>
          </a:pPr>
          <a:endParaRPr lang="nl-NL" sz="800" kern="1200"/>
        </a:p>
      </dsp:txBody>
      <dsp:txXfrm>
        <a:off x="10316832" y="5335886"/>
        <a:ext cx="49941" cy="123700"/>
      </dsp:txXfrm>
    </dsp:sp>
    <dsp:sp modelId="{B6C35726-491F-40BA-B7A5-C65A26558962}">
      <dsp:nvSpPr>
        <dsp:cNvPr id="0" name=""/>
        <dsp:cNvSpPr/>
      </dsp:nvSpPr>
      <dsp:spPr>
        <a:xfrm>
          <a:off x="1847178"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PT 1</a:t>
          </a:r>
        </a:p>
      </dsp:txBody>
      <dsp:txXfrm>
        <a:off x="1847178" y="2351121"/>
        <a:ext cx="1301971" cy="674102"/>
      </dsp:txXfrm>
    </dsp:sp>
    <dsp:sp modelId="{F7723952-8707-4F1C-B965-D3714441C069}">
      <dsp:nvSpPr>
        <dsp:cNvPr id="0" name=""/>
        <dsp:cNvSpPr/>
      </dsp:nvSpPr>
      <dsp:spPr>
        <a:xfrm>
          <a:off x="2107572"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2107572" y="2875423"/>
        <a:ext cx="1171773" cy="224700"/>
      </dsp:txXfrm>
    </dsp:sp>
    <dsp:sp modelId="{C239A132-D848-45B5-96B7-E298DB7C3557}">
      <dsp:nvSpPr>
        <dsp:cNvPr id="0" name=""/>
        <dsp:cNvSpPr/>
      </dsp:nvSpPr>
      <dsp:spPr>
        <a:xfrm>
          <a:off x="1912277" y="3241710"/>
          <a:ext cx="1301971" cy="1780959"/>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95123" numCol="1" spcCol="1270" anchor="ctr" anchorCtr="0">
          <a:noAutofit/>
        </a:bodyPr>
        <a:lstStyle/>
        <a:p>
          <a:pPr marL="0" lvl="0" indent="0" algn="ctr" defTabSz="444500">
            <a:lnSpc>
              <a:spcPct val="90000"/>
            </a:lnSpc>
            <a:spcBef>
              <a:spcPct val="0"/>
            </a:spcBef>
            <a:spcAft>
              <a:spcPct val="35000"/>
            </a:spcAft>
            <a:buNone/>
          </a:pPr>
          <a:endParaRPr lang="nl-NL" sz="1000" kern="1200"/>
        </a:p>
        <a:p>
          <a:pPr marL="0" lvl="0" indent="0" algn="ctr" defTabSz="444500">
            <a:lnSpc>
              <a:spcPct val="90000"/>
            </a:lnSpc>
            <a:spcBef>
              <a:spcPct val="0"/>
            </a:spcBef>
            <a:spcAft>
              <a:spcPct val="35000"/>
            </a:spcAft>
            <a:buNone/>
          </a:pPr>
          <a:r>
            <a:rPr lang="nl-NL" sz="1600" kern="1200"/>
            <a:t>STP</a:t>
          </a:r>
        </a:p>
        <a:p>
          <a:pPr marL="0" lvl="0" indent="0" algn="ctr" defTabSz="444500">
            <a:lnSpc>
              <a:spcPct val="90000"/>
            </a:lnSpc>
            <a:spcBef>
              <a:spcPct val="0"/>
            </a:spcBef>
            <a:spcAft>
              <a:spcPct val="35000"/>
            </a:spcAft>
            <a:buNone/>
          </a:pPr>
          <a:r>
            <a:rPr lang="nl-NL" sz="1600" kern="1200"/>
            <a:t>Scan</a:t>
          </a:r>
        </a:p>
        <a:p>
          <a:pPr marL="0" lvl="0" indent="0" algn="ctr" defTabSz="444500">
            <a:lnSpc>
              <a:spcPct val="90000"/>
            </a:lnSpc>
            <a:spcBef>
              <a:spcPct val="0"/>
            </a:spcBef>
            <a:spcAft>
              <a:spcPct val="35000"/>
            </a:spcAft>
            <a:buNone/>
          </a:pPr>
          <a:r>
            <a:rPr lang="nl-NL" sz="1600" kern="1200"/>
            <a:t>FIOD</a:t>
          </a:r>
        </a:p>
      </dsp:txBody>
      <dsp:txXfrm>
        <a:off x="1912277" y="3241710"/>
        <a:ext cx="1301971" cy="1780959"/>
      </dsp:txXfrm>
    </dsp:sp>
    <dsp:sp modelId="{6FDB5780-268F-494B-94C5-39122FF02F72}">
      <dsp:nvSpPr>
        <dsp:cNvPr id="0" name=""/>
        <dsp:cNvSpPr/>
      </dsp:nvSpPr>
      <dsp:spPr>
        <a:xfrm flipH="1" flipV="1">
          <a:off x="10235507" y="5405098"/>
          <a:ext cx="46613" cy="8941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rot="10800000">
        <a:off x="10235507" y="5405098"/>
        <a:ext cx="46613" cy="89419"/>
      </dsp:txXfrm>
    </dsp:sp>
    <dsp:sp modelId="{B7784855-DA6A-4650-A45C-52117EF035BE}">
      <dsp:nvSpPr>
        <dsp:cNvPr id="0" name=""/>
        <dsp:cNvSpPr/>
      </dsp:nvSpPr>
      <dsp:spPr>
        <a:xfrm>
          <a:off x="3593928"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PT2</a:t>
          </a:r>
        </a:p>
      </dsp:txBody>
      <dsp:txXfrm>
        <a:off x="3593928" y="2351121"/>
        <a:ext cx="1301971" cy="674102"/>
      </dsp:txXfrm>
    </dsp:sp>
    <dsp:sp modelId="{EF7B72ED-8445-472C-A534-8E5734A79028}">
      <dsp:nvSpPr>
        <dsp:cNvPr id="0" name=""/>
        <dsp:cNvSpPr/>
      </dsp:nvSpPr>
      <dsp:spPr>
        <a:xfrm>
          <a:off x="3854322"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3854322" y="2875423"/>
        <a:ext cx="1171773" cy="224700"/>
      </dsp:txXfrm>
    </dsp:sp>
    <dsp:sp modelId="{98F948C6-0B96-42F4-B9F5-9C14D4939091}">
      <dsp:nvSpPr>
        <dsp:cNvPr id="0" name=""/>
        <dsp:cNvSpPr/>
      </dsp:nvSpPr>
      <dsp:spPr>
        <a:xfrm>
          <a:off x="3628495" y="3251330"/>
          <a:ext cx="1301971" cy="1723296"/>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endParaRPr lang="nl-NL" sz="1600" kern="1200"/>
        </a:p>
        <a:p>
          <a:pPr marL="0" lvl="0" indent="0" algn="ctr" defTabSz="711200">
            <a:lnSpc>
              <a:spcPct val="90000"/>
            </a:lnSpc>
            <a:spcBef>
              <a:spcPct val="0"/>
            </a:spcBef>
            <a:spcAft>
              <a:spcPct val="35000"/>
            </a:spcAft>
            <a:buNone/>
          </a:pPr>
          <a:endParaRPr lang="nl-NL" sz="1600" kern="1200"/>
        </a:p>
        <a:p>
          <a:pPr marL="0" lvl="0" indent="0" algn="ctr" defTabSz="711200">
            <a:lnSpc>
              <a:spcPct val="90000"/>
            </a:lnSpc>
            <a:spcBef>
              <a:spcPct val="0"/>
            </a:spcBef>
            <a:spcAft>
              <a:spcPct val="35000"/>
            </a:spcAft>
            <a:buNone/>
          </a:pPr>
          <a:r>
            <a:rPr lang="nl-NL" sz="1600" kern="1200"/>
            <a:t>Classificeren</a:t>
          </a:r>
        </a:p>
        <a:p>
          <a:pPr marL="0" lvl="0" indent="0" algn="ctr" defTabSz="711200">
            <a:lnSpc>
              <a:spcPct val="90000"/>
            </a:lnSpc>
            <a:spcBef>
              <a:spcPct val="0"/>
            </a:spcBef>
            <a:spcAft>
              <a:spcPct val="35000"/>
            </a:spcAft>
            <a:buNone/>
          </a:pPr>
          <a:r>
            <a:rPr lang="nl-NL" sz="1600" kern="1200"/>
            <a:t>KB</a:t>
          </a:r>
        </a:p>
        <a:p>
          <a:pPr marL="0" lvl="0" indent="0" algn="ctr" defTabSz="711200">
            <a:lnSpc>
              <a:spcPct val="90000"/>
            </a:lnSpc>
            <a:spcBef>
              <a:spcPct val="0"/>
            </a:spcBef>
            <a:spcAft>
              <a:spcPct val="35000"/>
            </a:spcAft>
            <a:buNone/>
          </a:pPr>
          <a:r>
            <a:rPr lang="nl-NL" sz="1600" kern="1200"/>
            <a:t>Inning</a:t>
          </a:r>
        </a:p>
        <a:p>
          <a:pPr marL="0" lvl="0" indent="0" algn="ctr" defTabSz="711200">
            <a:lnSpc>
              <a:spcPct val="90000"/>
            </a:lnSpc>
            <a:spcBef>
              <a:spcPct val="0"/>
            </a:spcBef>
            <a:spcAft>
              <a:spcPct val="35000"/>
            </a:spcAft>
            <a:buNone/>
          </a:pPr>
          <a:r>
            <a:rPr lang="nl-NL" sz="1600" kern="1200"/>
            <a:t>BTL</a:t>
          </a:r>
        </a:p>
        <a:p>
          <a:pPr marL="0" lvl="0" indent="0" algn="ctr" defTabSz="711200">
            <a:lnSpc>
              <a:spcPct val="90000"/>
            </a:lnSpc>
            <a:spcBef>
              <a:spcPct val="0"/>
            </a:spcBef>
            <a:spcAft>
              <a:spcPct val="35000"/>
            </a:spcAft>
            <a:buNone/>
          </a:pPr>
          <a:r>
            <a:rPr lang="nl-NL" sz="1600" kern="1200"/>
            <a:t>Douane</a:t>
          </a:r>
        </a:p>
        <a:p>
          <a:pPr marL="0" lvl="0" indent="0" algn="ctr" defTabSz="711200">
            <a:lnSpc>
              <a:spcPct val="90000"/>
            </a:lnSpc>
            <a:spcBef>
              <a:spcPct val="0"/>
            </a:spcBef>
            <a:spcAft>
              <a:spcPct val="35000"/>
            </a:spcAft>
            <a:buNone/>
          </a:pPr>
          <a:endParaRPr lang="nl-NL" sz="900" kern="1200"/>
        </a:p>
        <a:p>
          <a:pPr marL="0" lvl="0" indent="0" algn="ctr" defTabSz="711200">
            <a:lnSpc>
              <a:spcPct val="90000"/>
            </a:lnSpc>
            <a:spcBef>
              <a:spcPct val="0"/>
            </a:spcBef>
            <a:spcAft>
              <a:spcPct val="35000"/>
            </a:spcAft>
            <a:buNone/>
          </a:pPr>
          <a:endParaRPr lang="nl-NL" sz="900" kern="1200"/>
        </a:p>
      </dsp:txBody>
      <dsp:txXfrm>
        <a:off x="3628495" y="3251330"/>
        <a:ext cx="1301971" cy="1723296"/>
      </dsp:txXfrm>
    </dsp:sp>
    <dsp:sp modelId="{26F3A740-55B0-4DB5-B45B-DBEE6AF5E2B6}">
      <dsp:nvSpPr>
        <dsp:cNvPr id="0" name=""/>
        <dsp:cNvSpPr/>
      </dsp:nvSpPr>
      <dsp:spPr>
        <a:xfrm>
          <a:off x="10251253" y="5446440"/>
          <a:ext cx="46613" cy="46611"/>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a:off x="10251253" y="5446440"/>
        <a:ext cx="46613" cy="46611"/>
      </dsp:txXfrm>
    </dsp:sp>
    <dsp:sp modelId="{7B57D3BB-C09C-400C-A2EB-F07E2716755D}">
      <dsp:nvSpPr>
        <dsp:cNvPr id="0" name=""/>
        <dsp:cNvSpPr/>
      </dsp:nvSpPr>
      <dsp:spPr>
        <a:xfrm>
          <a:off x="5340677"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PT3</a:t>
          </a:r>
        </a:p>
      </dsp:txBody>
      <dsp:txXfrm>
        <a:off x="5340677" y="2351121"/>
        <a:ext cx="1301971" cy="674102"/>
      </dsp:txXfrm>
    </dsp:sp>
    <dsp:sp modelId="{11DD2103-E513-46B9-AAC1-0411C81C7A5F}">
      <dsp:nvSpPr>
        <dsp:cNvPr id="0" name=""/>
        <dsp:cNvSpPr/>
      </dsp:nvSpPr>
      <dsp:spPr>
        <a:xfrm>
          <a:off x="5601071"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5601071" y="2875423"/>
        <a:ext cx="1171773" cy="224700"/>
      </dsp:txXfrm>
    </dsp:sp>
    <dsp:sp modelId="{EB7DECF8-BD31-4221-A3F6-B97F9C379687}">
      <dsp:nvSpPr>
        <dsp:cNvPr id="0" name=""/>
        <dsp:cNvSpPr/>
      </dsp:nvSpPr>
      <dsp:spPr>
        <a:xfrm>
          <a:off x="5414759" y="3262001"/>
          <a:ext cx="1301971" cy="1744753"/>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b="0" kern="1200"/>
            <a:t>Data Entry</a:t>
          </a:r>
        </a:p>
        <a:p>
          <a:pPr marL="0" lvl="0" indent="0" algn="ctr" defTabSz="711200">
            <a:lnSpc>
              <a:spcPct val="90000"/>
            </a:lnSpc>
            <a:spcBef>
              <a:spcPct val="0"/>
            </a:spcBef>
            <a:spcAft>
              <a:spcPct val="35000"/>
            </a:spcAft>
            <a:buNone/>
          </a:pPr>
          <a:endParaRPr lang="nl-NL" sz="1600" b="0" kern="1200"/>
        </a:p>
        <a:p>
          <a:pPr marL="0" lvl="0" indent="0" algn="ctr" defTabSz="711200">
            <a:lnSpc>
              <a:spcPct val="90000"/>
            </a:lnSpc>
            <a:spcBef>
              <a:spcPct val="0"/>
            </a:spcBef>
            <a:spcAft>
              <a:spcPct val="35000"/>
            </a:spcAft>
            <a:buNone/>
          </a:pPr>
          <a:r>
            <a:rPr lang="nl-NL" sz="1600" b="0" kern="1200"/>
            <a:t>DCS/DCX stromen</a:t>
          </a:r>
        </a:p>
      </dsp:txBody>
      <dsp:txXfrm>
        <a:off x="5414759" y="3262001"/>
        <a:ext cx="1301971" cy="1744753"/>
      </dsp:txXfrm>
    </dsp:sp>
    <dsp:sp modelId="{D37B1683-5BF5-4354-B095-4284BFF904D8}">
      <dsp:nvSpPr>
        <dsp:cNvPr id="0" name=""/>
        <dsp:cNvSpPr/>
      </dsp:nvSpPr>
      <dsp:spPr>
        <a:xfrm flipH="1">
          <a:off x="10244956" y="5396773"/>
          <a:ext cx="121817" cy="9774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3810" rIns="15240" bIns="3810" numCol="1" spcCol="1270" anchor="ctr" anchorCtr="0">
          <a:noAutofit/>
        </a:bodyPr>
        <a:lstStyle/>
        <a:p>
          <a:pPr marL="0" lvl="0" indent="0" algn="r" defTabSz="266700">
            <a:lnSpc>
              <a:spcPct val="90000"/>
            </a:lnSpc>
            <a:spcBef>
              <a:spcPct val="0"/>
            </a:spcBef>
            <a:spcAft>
              <a:spcPct val="35000"/>
            </a:spcAft>
            <a:buNone/>
          </a:pPr>
          <a:endParaRPr lang="nl-NL" sz="600" kern="1200"/>
        </a:p>
      </dsp:txBody>
      <dsp:txXfrm>
        <a:off x="10244956" y="5396773"/>
        <a:ext cx="121817" cy="97744"/>
      </dsp:txXfrm>
    </dsp:sp>
    <dsp:sp modelId="{3B204B6C-0D17-444D-A7A9-43D0EB8A79D3}">
      <dsp:nvSpPr>
        <dsp:cNvPr id="0" name=""/>
        <dsp:cNvSpPr/>
      </dsp:nvSpPr>
      <dsp:spPr>
        <a:xfrm>
          <a:off x="7087427"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PT4</a:t>
          </a:r>
        </a:p>
      </dsp:txBody>
      <dsp:txXfrm>
        <a:off x="7087427" y="2351121"/>
        <a:ext cx="1301971" cy="674102"/>
      </dsp:txXfrm>
    </dsp:sp>
    <dsp:sp modelId="{404905AB-0DFB-4917-AB85-905D34087520}">
      <dsp:nvSpPr>
        <dsp:cNvPr id="0" name=""/>
        <dsp:cNvSpPr/>
      </dsp:nvSpPr>
      <dsp:spPr>
        <a:xfrm>
          <a:off x="7347821"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7347821" y="2875423"/>
        <a:ext cx="1171773" cy="224700"/>
      </dsp:txXfrm>
    </dsp:sp>
    <dsp:sp modelId="{7E8BC1B4-4525-4CAE-A436-849311B4D792}">
      <dsp:nvSpPr>
        <dsp:cNvPr id="0" name=""/>
        <dsp:cNvSpPr/>
      </dsp:nvSpPr>
      <dsp:spPr>
        <a:xfrm>
          <a:off x="7066725" y="3264684"/>
          <a:ext cx="1301971" cy="1716232"/>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95123" numCol="1" spcCol="1270" anchor="ctr" anchorCtr="0">
          <a:noAutofit/>
        </a:bodyPr>
        <a:lstStyle/>
        <a:p>
          <a:pPr marL="0" lvl="0" indent="0" algn="ctr" defTabSz="755650">
            <a:lnSpc>
              <a:spcPct val="90000"/>
            </a:lnSpc>
            <a:spcBef>
              <a:spcPct val="0"/>
            </a:spcBef>
            <a:spcAft>
              <a:spcPct val="35000"/>
            </a:spcAft>
            <a:buNone/>
          </a:pPr>
          <a:r>
            <a:rPr lang="nl-NL" sz="1700" kern="1200"/>
            <a:t>Data Entry</a:t>
          </a:r>
        </a:p>
        <a:p>
          <a:pPr marL="0" lvl="0" indent="0" algn="ctr" defTabSz="755650">
            <a:lnSpc>
              <a:spcPct val="90000"/>
            </a:lnSpc>
            <a:spcBef>
              <a:spcPct val="0"/>
            </a:spcBef>
            <a:spcAft>
              <a:spcPct val="35000"/>
            </a:spcAft>
            <a:buNone/>
          </a:pPr>
          <a:endParaRPr lang="nl-NL" sz="1100" kern="1200"/>
        </a:p>
        <a:p>
          <a:pPr marL="0" lvl="0" indent="0" algn="ctr" defTabSz="755650">
            <a:lnSpc>
              <a:spcPct val="90000"/>
            </a:lnSpc>
            <a:spcBef>
              <a:spcPct val="0"/>
            </a:spcBef>
            <a:spcAft>
              <a:spcPct val="35000"/>
            </a:spcAft>
            <a:buNone/>
          </a:pPr>
          <a:r>
            <a:rPr lang="nl-NL" sz="1700" kern="1200"/>
            <a:t>Overige stromen</a:t>
          </a:r>
        </a:p>
      </dsp:txBody>
      <dsp:txXfrm>
        <a:off x="7066725" y="3264684"/>
        <a:ext cx="1301971" cy="1716232"/>
      </dsp:txXfrm>
    </dsp:sp>
    <dsp:sp modelId="{3B65B3E8-7495-48B3-98AA-BEDB794F1C7D}">
      <dsp:nvSpPr>
        <dsp:cNvPr id="0" name=""/>
        <dsp:cNvSpPr/>
      </dsp:nvSpPr>
      <dsp:spPr>
        <a:xfrm flipH="1" flipV="1">
          <a:off x="10122388" y="5358284"/>
          <a:ext cx="244385" cy="4850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rot="10800000">
        <a:off x="10122388" y="5358284"/>
        <a:ext cx="244385" cy="48506"/>
      </dsp:txXfrm>
    </dsp:sp>
    <dsp:sp modelId="{DA7CB9E1-72F9-414A-B02B-641CFD1CE490}">
      <dsp:nvSpPr>
        <dsp:cNvPr id="0" name=""/>
        <dsp:cNvSpPr/>
      </dsp:nvSpPr>
      <dsp:spPr>
        <a:xfrm>
          <a:off x="8834176" y="2351121"/>
          <a:ext cx="1301971" cy="674102"/>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95123" numCol="1" spcCol="1270" anchor="ctr" anchorCtr="0">
          <a:noAutofit/>
        </a:bodyPr>
        <a:lstStyle/>
        <a:p>
          <a:pPr marL="0" lvl="0" indent="0" algn="ctr" defTabSz="622300">
            <a:lnSpc>
              <a:spcPct val="90000"/>
            </a:lnSpc>
            <a:spcBef>
              <a:spcPct val="0"/>
            </a:spcBef>
            <a:spcAft>
              <a:spcPct val="35000"/>
            </a:spcAft>
            <a:buNone/>
          </a:pPr>
          <a:r>
            <a:rPr lang="nl-NL" sz="1400" b="1" kern="1200"/>
            <a:t>PT5</a:t>
          </a:r>
        </a:p>
      </dsp:txBody>
      <dsp:txXfrm>
        <a:off x="8834176" y="2351121"/>
        <a:ext cx="1301971" cy="674102"/>
      </dsp:txXfrm>
    </dsp:sp>
    <dsp:sp modelId="{604E28A0-1D0D-46E6-8167-EB9A2ECBD8B7}">
      <dsp:nvSpPr>
        <dsp:cNvPr id="0" name=""/>
        <dsp:cNvSpPr/>
      </dsp:nvSpPr>
      <dsp:spPr>
        <a:xfrm>
          <a:off x="9094570" y="2875423"/>
          <a:ext cx="1171773" cy="224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9525" rIns="38100" bIns="9525" numCol="1" spcCol="1270" anchor="ctr" anchorCtr="0">
          <a:noAutofit/>
        </a:bodyPr>
        <a:lstStyle/>
        <a:p>
          <a:pPr marL="0" lvl="0" indent="0" algn="r" defTabSz="666750">
            <a:lnSpc>
              <a:spcPct val="90000"/>
            </a:lnSpc>
            <a:spcBef>
              <a:spcPct val="0"/>
            </a:spcBef>
            <a:spcAft>
              <a:spcPct val="35000"/>
            </a:spcAft>
            <a:buNone/>
          </a:pPr>
          <a:endParaRPr lang="nl-NL" sz="1500" kern="1200"/>
        </a:p>
      </dsp:txBody>
      <dsp:txXfrm>
        <a:off x="9094570" y="2875423"/>
        <a:ext cx="1171773" cy="224700"/>
      </dsp:txXfrm>
    </dsp:sp>
    <dsp:sp modelId="{6A8A20EB-90D0-46FC-9672-2092F8B83615}">
      <dsp:nvSpPr>
        <dsp:cNvPr id="0" name=""/>
        <dsp:cNvSpPr/>
      </dsp:nvSpPr>
      <dsp:spPr>
        <a:xfrm>
          <a:off x="8905199" y="3298948"/>
          <a:ext cx="1301971" cy="1700370"/>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kern="1200"/>
            <a:t>MP</a:t>
          </a:r>
        </a:p>
        <a:p>
          <a:pPr marL="0" lvl="0" indent="0" algn="ctr" defTabSz="711200">
            <a:lnSpc>
              <a:spcPct val="90000"/>
            </a:lnSpc>
            <a:spcBef>
              <a:spcPct val="0"/>
            </a:spcBef>
            <a:spcAft>
              <a:spcPct val="35000"/>
            </a:spcAft>
            <a:buNone/>
          </a:pPr>
          <a:r>
            <a:rPr lang="nl-NL" sz="1600" kern="1200"/>
            <a:t>Voorbewerking</a:t>
          </a:r>
        </a:p>
        <a:p>
          <a:pPr marL="0" lvl="0" indent="0" algn="ctr" defTabSz="711200">
            <a:lnSpc>
              <a:spcPct val="90000"/>
            </a:lnSpc>
            <a:spcBef>
              <a:spcPct val="0"/>
            </a:spcBef>
            <a:spcAft>
              <a:spcPct val="35000"/>
            </a:spcAft>
            <a:buNone/>
          </a:pPr>
          <a:r>
            <a:rPr lang="nl-NL" sz="1600" kern="1200"/>
            <a:t>Formeren</a:t>
          </a:r>
        </a:p>
        <a:p>
          <a:pPr marL="0" lvl="0" indent="0" algn="ctr" defTabSz="711200">
            <a:lnSpc>
              <a:spcPct val="90000"/>
            </a:lnSpc>
            <a:spcBef>
              <a:spcPct val="0"/>
            </a:spcBef>
            <a:spcAft>
              <a:spcPct val="35000"/>
            </a:spcAft>
            <a:buNone/>
          </a:pPr>
          <a:r>
            <a:rPr lang="nl-NL" sz="1600" kern="1200"/>
            <a:t>Archief</a:t>
          </a:r>
        </a:p>
      </dsp:txBody>
      <dsp:txXfrm>
        <a:off x="8905199" y="3298948"/>
        <a:ext cx="1301971" cy="1700370"/>
      </dsp:txXfrm>
    </dsp:sp>
    <dsp:sp modelId="{1E6A3B00-1B41-4054-8B00-7087743363C9}">
      <dsp:nvSpPr>
        <dsp:cNvPr id="0" name=""/>
        <dsp:cNvSpPr/>
      </dsp:nvSpPr>
      <dsp:spPr>
        <a:xfrm flipH="1" flipV="1">
          <a:off x="10154013" y="5407505"/>
          <a:ext cx="126528" cy="46611"/>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rot="10800000">
        <a:off x="10154013" y="5407505"/>
        <a:ext cx="126528" cy="46611"/>
      </dsp:txXfrm>
    </dsp:sp>
    <dsp:sp modelId="{5373308C-5577-4E0D-AA44-508EDC21075C}">
      <dsp:nvSpPr>
        <dsp:cNvPr id="0" name=""/>
        <dsp:cNvSpPr/>
      </dsp:nvSpPr>
      <dsp:spPr>
        <a:xfrm>
          <a:off x="6148953" y="1362437"/>
          <a:ext cx="1301971" cy="6741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95123" numCol="1" spcCol="1270" anchor="ctr" anchorCtr="0">
          <a:noAutofit/>
        </a:bodyPr>
        <a:lstStyle/>
        <a:p>
          <a:pPr marL="0" lvl="0" indent="0" algn="ctr" defTabSz="711200">
            <a:lnSpc>
              <a:spcPct val="90000"/>
            </a:lnSpc>
            <a:spcBef>
              <a:spcPct val="0"/>
            </a:spcBef>
            <a:spcAft>
              <a:spcPct val="35000"/>
            </a:spcAft>
            <a:buNone/>
          </a:pPr>
          <a:r>
            <a:rPr lang="nl-NL" sz="1600" kern="1200"/>
            <a:t>DIV Apeldoorn</a:t>
          </a:r>
        </a:p>
      </dsp:txBody>
      <dsp:txXfrm>
        <a:off x="6148953" y="1362437"/>
        <a:ext cx="1301971" cy="674102"/>
      </dsp:txXfrm>
    </dsp:sp>
    <dsp:sp modelId="{CEFC862D-6FD7-4987-B8CA-DED0D3E1102C}">
      <dsp:nvSpPr>
        <dsp:cNvPr id="0" name=""/>
        <dsp:cNvSpPr/>
      </dsp:nvSpPr>
      <dsp:spPr>
        <a:xfrm flipV="1">
          <a:off x="10308466" y="5375491"/>
          <a:ext cx="58307" cy="7947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endParaRPr lang="nl-NL" sz="500" kern="1200"/>
        </a:p>
      </dsp:txBody>
      <dsp:txXfrm rot="10800000">
        <a:off x="10308466" y="5375491"/>
        <a:ext cx="58307" cy="794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193686-8C5F-4D6A-BA1E-C79C5AF8C0A0}">
      <dsp:nvSpPr>
        <dsp:cNvPr id="0" name=""/>
        <dsp:cNvSpPr/>
      </dsp:nvSpPr>
      <dsp:spPr>
        <a:xfrm>
          <a:off x="4328" y="1292095"/>
          <a:ext cx="2267058" cy="1123572"/>
        </a:xfrm>
        <a:prstGeom prst="chevron">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nl-NL" sz="1800" kern="1200">
              <a:solidFill>
                <a:schemeClr val="tx1"/>
              </a:solidFill>
            </a:rPr>
            <a:t>Machinaal</a:t>
          </a:r>
          <a:r>
            <a:rPr lang="nl-NL" sz="1800" kern="1200"/>
            <a:t> </a:t>
          </a:r>
          <a:r>
            <a:rPr lang="nl-NL" sz="1800" kern="1200">
              <a:solidFill>
                <a:schemeClr val="tx1"/>
              </a:solidFill>
            </a:rPr>
            <a:t>Openen en Sorteren Post </a:t>
          </a:r>
        </a:p>
      </dsp:txBody>
      <dsp:txXfrm>
        <a:off x="566114" y="1292095"/>
        <a:ext cx="1143486" cy="1123572"/>
      </dsp:txXfrm>
    </dsp:sp>
    <dsp:sp modelId="{074812AD-098D-412B-9C52-78C0B6C895B7}">
      <dsp:nvSpPr>
        <dsp:cNvPr id="0" name=""/>
        <dsp:cNvSpPr/>
      </dsp:nvSpPr>
      <dsp:spPr>
        <a:xfrm>
          <a:off x="2044681" y="1310118"/>
          <a:ext cx="2686034" cy="1087526"/>
        </a:xfrm>
        <a:prstGeom prst="chevron">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nl-NL" sz="1800" kern="1200">
              <a:solidFill>
                <a:schemeClr val="tx1"/>
              </a:solidFill>
            </a:rPr>
            <a:t>Voorbewerken</a:t>
          </a:r>
        </a:p>
        <a:p>
          <a:pPr marL="0" lvl="0" indent="0" algn="ctr" defTabSz="800100">
            <a:lnSpc>
              <a:spcPct val="90000"/>
            </a:lnSpc>
            <a:spcBef>
              <a:spcPct val="0"/>
            </a:spcBef>
            <a:spcAft>
              <a:spcPct val="35000"/>
            </a:spcAft>
            <a:buNone/>
          </a:pPr>
          <a:r>
            <a:rPr lang="nl-NL" sz="1800" kern="1200">
              <a:solidFill>
                <a:schemeClr val="tx1"/>
              </a:solidFill>
            </a:rPr>
            <a:t>Formeren</a:t>
          </a:r>
        </a:p>
      </dsp:txBody>
      <dsp:txXfrm>
        <a:off x="2588444" y="1310118"/>
        <a:ext cx="1598508" cy="1087526"/>
      </dsp:txXfrm>
    </dsp:sp>
    <dsp:sp modelId="{1825211C-EC7A-4D8D-B44E-F63C3AD15E16}">
      <dsp:nvSpPr>
        <dsp:cNvPr id="0" name=""/>
        <dsp:cNvSpPr/>
      </dsp:nvSpPr>
      <dsp:spPr>
        <a:xfrm>
          <a:off x="4504009" y="1337155"/>
          <a:ext cx="2347539" cy="1033452"/>
        </a:xfrm>
        <a:prstGeom prst="chevron">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nl-NL" sz="1800" kern="1200">
              <a:solidFill>
                <a:schemeClr val="tx1"/>
              </a:solidFill>
            </a:rPr>
            <a:t>Digitaliseren (hoog volume scannen)</a:t>
          </a:r>
        </a:p>
      </dsp:txBody>
      <dsp:txXfrm>
        <a:off x="5020735" y="1337155"/>
        <a:ext cx="1314087" cy="1033452"/>
      </dsp:txXfrm>
    </dsp:sp>
    <dsp:sp modelId="{FC3E2D0F-FA76-4AA0-AE0D-2E6CF0112210}">
      <dsp:nvSpPr>
        <dsp:cNvPr id="0" name=""/>
        <dsp:cNvSpPr/>
      </dsp:nvSpPr>
      <dsp:spPr>
        <a:xfrm>
          <a:off x="6624843" y="1328146"/>
          <a:ext cx="2586079" cy="1051470"/>
        </a:xfrm>
        <a:prstGeom prst="chevron">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nl-NL" sz="2000" kern="1200">
              <a:solidFill>
                <a:schemeClr val="bg1"/>
              </a:solidFill>
            </a:rPr>
            <a:t>Valideren / </a:t>
          </a:r>
          <a:r>
            <a:rPr lang="nl-NL" sz="2000" kern="1200" err="1">
              <a:solidFill>
                <a:schemeClr val="bg1"/>
              </a:solidFill>
            </a:rPr>
            <a:t>Metadateren</a:t>
          </a:r>
          <a:endParaRPr lang="nl-NL" sz="2000" kern="1200">
            <a:solidFill>
              <a:schemeClr val="bg1"/>
            </a:solidFill>
          </a:endParaRPr>
        </a:p>
      </dsp:txBody>
      <dsp:txXfrm>
        <a:off x="7150578" y="1328146"/>
        <a:ext cx="1534609" cy="1051470"/>
      </dsp:txXfrm>
    </dsp:sp>
    <dsp:sp modelId="{37FDCC57-0AE8-4C04-B5FD-218C6A3D548E}">
      <dsp:nvSpPr>
        <dsp:cNvPr id="0" name=""/>
        <dsp:cNvSpPr/>
      </dsp:nvSpPr>
      <dsp:spPr>
        <a:xfrm>
          <a:off x="8984216" y="1346169"/>
          <a:ext cx="2267058" cy="1015424"/>
        </a:xfrm>
        <a:prstGeom prst="chevron">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nl-NL" sz="1800" kern="1200"/>
            <a:t>Digitaal  afleveren/ Archiveren</a:t>
          </a:r>
        </a:p>
      </dsp:txBody>
      <dsp:txXfrm>
        <a:off x="9491928" y="1346169"/>
        <a:ext cx="1251634" cy="1015424"/>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FC42D3-A142-4ED3-9BC0-98560ECAF641}" type="datetimeFigureOut">
              <a:rPr lang="en-GB" smtClean="0"/>
              <a:t>09/06/2026</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22C873-0D94-4DF3-84D2-19A3F26A5EE3}" type="slidenum">
              <a:rPr lang="en-GB" smtClean="0"/>
              <a:t>‹nr.›</a:t>
            </a:fld>
            <a:endParaRPr lang="en-GB"/>
          </a:p>
        </p:txBody>
      </p:sp>
    </p:spTree>
    <p:extLst>
      <p:ext uri="{BB962C8B-B14F-4D97-AF65-F5344CB8AC3E}">
        <p14:creationId xmlns:p14="http://schemas.microsoft.com/office/powerpoint/2010/main" val="316572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n-lt"/>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defRPr>
            </a:lvl1pPr>
          </a:lstStyle>
          <a:p>
            <a:fld id="{BEAE310C-9E97-4B43-9361-37460A3AAD1C}" type="datetimeFigureOut">
              <a:rPr lang="en-GB" smtClean="0"/>
              <a:pPr/>
              <a:t>09/06/2026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n-lt"/>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n-lt"/>
              </a:defRPr>
            </a:lvl1pPr>
          </a:lstStyle>
          <a:p>
            <a:fld id="{97027049-1E68-4983-B45E-A014558CB349}" type="slidenum">
              <a:rPr lang="en-GB" smtClean="0"/>
              <a:pPr/>
              <a:t>‹nr.›</a:t>
            </a:fld>
            <a:endParaRPr lang="en-GB"/>
          </a:p>
        </p:txBody>
      </p:sp>
    </p:spTree>
    <p:extLst>
      <p:ext uri="{BB962C8B-B14F-4D97-AF65-F5344CB8AC3E}">
        <p14:creationId xmlns:p14="http://schemas.microsoft.com/office/powerpoint/2010/main" val="202835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j-lt"/>
        <a:ea typeface="+mn-ea"/>
        <a:cs typeface="+mn-cs"/>
      </a:defRPr>
    </a:lvl1pPr>
    <a:lvl2pPr marL="180000" indent="-180000" algn="l" defTabSz="180000" rtl="0" eaLnBrk="1" latinLnBrk="0" hangingPunct="1">
      <a:buFont typeface="Wingdings" panose="05000000000000000000" pitchFamily="2" charset="2"/>
      <a:buChar char="§"/>
      <a:defRPr sz="1200" kern="1200">
        <a:solidFill>
          <a:schemeClr val="tx1"/>
        </a:solidFill>
        <a:latin typeface="+mn-lt"/>
        <a:ea typeface="+mn-ea"/>
        <a:cs typeface="+mn-cs"/>
      </a:defRPr>
    </a:lvl2pPr>
    <a:lvl3pPr marL="360000" indent="-180000" algn="l" defTabSz="180000" rtl="0" eaLnBrk="1" latinLnBrk="0" hangingPunct="1">
      <a:buFont typeface="Wingdings" panose="05000000000000000000" pitchFamily="2" charset="2"/>
      <a:buChar char="§"/>
      <a:defRPr sz="1200" kern="1200">
        <a:solidFill>
          <a:schemeClr val="tx1"/>
        </a:solidFill>
        <a:latin typeface="+mn-lt"/>
        <a:ea typeface="+mn-ea"/>
        <a:cs typeface="+mn-cs"/>
      </a:defRPr>
    </a:lvl3pPr>
    <a:lvl4pPr marL="360000" algn="l" defTabSz="180000" rtl="0" eaLnBrk="1" latinLnBrk="0" hangingPunct="1">
      <a:defRPr sz="1200" kern="1200">
        <a:solidFill>
          <a:schemeClr val="tx1"/>
        </a:solidFill>
        <a:latin typeface="+mn-lt"/>
        <a:ea typeface="+mn-ea"/>
        <a:cs typeface="+mn-cs"/>
      </a:defRPr>
    </a:lvl4pPr>
    <a:lvl5pPr marL="360000" algn="l" defTabSz="1800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13.emf"/><Relationship Id="rId18" Type="http://schemas.openxmlformats.org/officeDocument/2006/relationships/image" Target="../media/image18.emf"/><Relationship Id="rId3" Type="http://schemas.openxmlformats.org/officeDocument/2006/relationships/image" Target="../media/image3.png"/><Relationship Id="rId21" Type="http://schemas.openxmlformats.org/officeDocument/2006/relationships/image" Target="../media/image21.emf"/><Relationship Id="rId7" Type="http://schemas.openxmlformats.org/officeDocument/2006/relationships/image" Target="../media/image7.emf"/><Relationship Id="rId12" Type="http://schemas.openxmlformats.org/officeDocument/2006/relationships/image" Target="../media/image12.emf"/><Relationship Id="rId17" Type="http://schemas.openxmlformats.org/officeDocument/2006/relationships/image" Target="../media/image17.emf"/><Relationship Id="rId2" Type="http://schemas.openxmlformats.org/officeDocument/2006/relationships/image" Target="../media/image2.png"/><Relationship Id="rId16" Type="http://schemas.openxmlformats.org/officeDocument/2006/relationships/image" Target="../media/image16.emf"/><Relationship Id="rId20" Type="http://schemas.openxmlformats.org/officeDocument/2006/relationships/image" Target="../media/image20.emf"/><Relationship Id="rId1" Type="http://schemas.openxmlformats.org/officeDocument/2006/relationships/slideMaster" Target="../slideMasters/slideMaster1.xml"/><Relationship Id="rId6" Type="http://schemas.openxmlformats.org/officeDocument/2006/relationships/image" Target="../media/image6.emf"/><Relationship Id="rId11" Type="http://schemas.openxmlformats.org/officeDocument/2006/relationships/image" Target="../media/image11.emf"/><Relationship Id="rId5" Type="http://schemas.openxmlformats.org/officeDocument/2006/relationships/image" Target="../media/image5.emf"/><Relationship Id="rId15" Type="http://schemas.openxmlformats.org/officeDocument/2006/relationships/image" Target="../media/image15.emf"/><Relationship Id="rId10" Type="http://schemas.openxmlformats.org/officeDocument/2006/relationships/image" Target="../media/image10.emf"/><Relationship Id="rId19" Type="http://schemas.openxmlformats.org/officeDocument/2006/relationships/image" Target="../media/image19.emf"/><Relationship Id="rId4" Type="http://schemas.openxmlformats.org/officeDocument/2006/relationships/image" Target="../media/image4.emf"/><Relationship Id="rId9" Type="http://schemas.openxmlformats.org/officeDocument/2006/relationships/image" Target="../media/image9.emf"/><Relationship Id="rId14" Type="http://schemas.openxmlformats.org/officeDocument/2006/relationships/image" Target="../media/image14.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emf"/><Relationship Id="rId11" Type="http://schemas.openxmlformats.org/officeDocument/2006/relationships/image" Target="../media/image17.emf"/><Relationship Id="rId5" Type="http://schemas.openxmlformats.org/officeDocument/2006/relationships/image" Target="../media/image6.emf"/><Relationship Id="rId10" Type="http://schemas.openxmlformats.org/officeDocument/2006/relationships/image" Target="../media/image16.emf"/><Relationship Id="rId4" Type="http://schemas.openxmlformats.org/officeDocument/2006/relationships/image" Target="../media/image5.emf"/><Relationship Id="rId9" Type="http://schemas.openxmlformats.org/officeDocument/2006/relationships/image" Target="../media/image15.emf"/></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emf"/><Relationship Id="rId11" Type="http://schemas.openxmlformats.org/officeDocument/2006/relationships/image" Target="../media/image17.emf"/><Relationship Id="rId5" Type="http://schemas.openxmlformats.org/officeDocument/2006/relationships/image" Target="../media/image6.emf"/><Relationship Id="rId10" Type="http://schemas.openxmlformats.org/officeDocument/2006/relationships/image" Target="../media/image16.emf"/><Relationship Id="rId4" Type="http://schemas.openxmlformats.org/officeDocument/2006/relationships/image" Target="../media/image5.emf"/><Relationship Id="rId9" Type="http://schemas.openxmlformats.org/officeDocument/2006/relationships/image" Target="../media/image15.emf"/></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7.emf"/><Relationship Id="rId12" Type="http://schemas.openxmlformats.org/officeDocument/2006/relationships/image" Target="../media/image17.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emf"/><Relationship Id="rId11" Type="http://schemas.openxmlformats.org/officeDocument/2006/relationships/image" Target="../media/image16.emf"/><Relationship Id="rId5" Type="http://schemas.openxmlformats.org/officeDocument/2006/relationships/image" Target="../media/image5.emf"/><Relationship Id="rId10" Type="http://schemas.openxmlformats.org/officeDocument/2006/relationships/image" Target="../media/image15.emf"/><Relationship Id="rId4" Type="http://schemas.openxmlformats.org/officeDocument/2006/relationships/image" Target="../media/image4.emf"/><Relationship Id="rId9" Type="http://schemas.openxmlformats.org/officeDocument/2006/relationships/image" Target="../media/image14.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 name="lk_vlak">
            <a:extLst>
              <a:ext uri="{FF2B5EF4-FFF2-40B4-BE49-F238E27FC236}">
                <a16:creationId xmlns:a16="http://schemas.microsoft.com/office/drawing/2014/main" id="{FD6249E6-C9FD-4EF6-B438-71564D8C31FC}"/>
              </a:ext>
            </a:extLst>
          </p:cNvPr>
          <p:cNvSpPr/>
          <p:nvPr userDrawn="1"/>
        </p:nvSpPr>
        <p:spPr>
          <a:xfrm>
            <a:off x="0" y="0"/>
            <a:ext cx="6096000" cy="3903879"/>
          </a:xfrm>
          <a:custGeom>
            <a:avLst/>
            <a:gdLst>
              <a:gd name="connsiteX0" fmla="*/ 0 w 6096000"/>
              <a:gd name="connsiteY0" fmla="*/ 0 h 3903879"/>
              <a:gd name="connsiteX1" fmla="*/ 5791961 w 6096000"/>
              <a:gd name="connsiteY1" fmla="*/ 0 h 3903879"/>
              <a:gd name="connsiteX2" fmla="*/ 5791961 w 6096000"/>
              <a:gd name="connsiteY2" fmla="*/ 1202400 h 3903879"/>
              <a:gd name="connsiteX3" fmla="*/ 6096000 w 6096000"/>
              <a:gd name="connsiteY3" fmla="*/ 1202400 h 3903879"/>
              <a:gd name="connsiteX4" fmla="*/ 6096000 w 6096000"/>
              <a:gd name="connsiteY4" fmla="*/ 3429000 h 3903879"/>
              <a:gd name="connsiteX5" fmla="*/ 3030735 w 6096000"/>
              <a:gd name="connsiteY5" fmla="*/ 3429000 h 3903879"/>
              <a:gd name="connsiteX6" fmla="*/ 3030735 w 6096000"/>
              <a:gd name="connsiteY6" fmla="*/ 3903879 h 3903879"/>
              <a:gd name="connsiteX7" fmla="*/ 0 w 6096000"/>
              <a:gd name="connsiteY7" fmla="*/ 3903879 h 3903879"/>
              <a:gd name="connsiteX8" fmla="*/ 0 w 6096000"/>
              <a:gd name="connsiteY8" fmla="*/ 3429000 h 3903879"/>
              <a:gd name="connsiteX9" fmla="*/ 0 w 6096000"/>
              <a:gd name="connsiteY9" fmla="*/ 3399879 h 390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3903879">
                <a:moveTo>
                  <a:pt x="0" y="0"/>
                </a:moveTo>
                <a:lnTo>
                  <a:pt x="5791961" y="0"/>
                </a:lnTo>
                <a:lnTo>
                  <a:pt x="5791961" y="1202400"/>
                </a:lnTo>
                <a:lnTo>
                  <a:pt x="6096000" y="1202400"/>
                </a:lnTo>
                <a:lnTo>
                  <a:pt x="6096000" y="3429000"/>
                </a:lnTo>
                <a:lnTo>
                  <a:pt x="3030735" y="3429000"/>
                </a:lnTo>
                <a:lnTo>
                  <a:pt x="3030735" y="3903879"/>
                </a:lnTo>
                <a:lnTo>
                  <a:pt x="0" y="3903879"/>
                </a:lnTo>
                <a:lnTo>
                  <a:pt x="0" y="3429000"/>
                </a:lnTo>
                <a:lnTo>
                  <a:pt x="0" y="33998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360000" y="1128888"/>
            <a:ext cx="5194133" cy="1828801"/>
          </a:xfrm>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4" name="Date Placeholder 3">
            <a:extLst>
              <a:ext uri="{FF2B5EF4-FFF2-40B4-BE49-F238E27FC236}">
                <a16:creationId xmlns:a16="http://schemas.microsoft.com/office/drawing/2014/main" id="{61C7015D-8130-43C6-8DC3-718198AA0CB8}"/>
              </a:ext>
            </a:extLst>
          </p:cNvPr>
          <p:cNvSpPr>
            <a:spLocks noGrp="1"/>
          </p:cNvSpPr>
          <p:nvPr>
            <p:ph type="dt" sz="half" idx="10"/>
          </p:nvPr>
        </p:nvSpPr>
        <p:spPr>
          <a:xfrm>
            <a:off x="360000" y="3399881"/>
            <a:ext cx="2520000" cy="199378"/>
          </a:xfrm>
        </p:spPr>
        <p:txBody>
          <a:bodyPr/>
          <a:lstStyle>
            <a:lvl1pPr>
              <a:defRPr b="1"/>
            </a:lvl1pPr>
          </a:lstStyle>
          <a:p>
            <a:fld id="{1D048E09-D0ED-4E66-805C-1AFC56142695}" type="datetime1">
              <a:rPr lang="nl-NL" smtClean="0"/>
              <a:t>9-6-2026</a:t>
            </a:fld>
            <a:endParaRPr lang="nl-NL"/>
          </a:p>
        </p:txBody>
      </p:sp>
      <p:pic>
        <p:nvPicPr>
          <p:cNvPr id="11" name="lk_logo">
            <a:extLst>
              <a:ext uri="{FF2B5EF4-FFF2-40B4-BE49-F238E27FC236}">
                <a16:creationId xmlns:a16="http://schemas.microsoft.com/office/drawing/2014/main" id="{35819E97-076C-46A2-A429-9A860F1E8A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91961" y="0"/>
            <a:ext cx="601200" cy="1202400"/>
          </a:xfrm>
          <a:prstGeom prst="rect">
            <a:avLst/>
          </a:prstGeom>
        </p:spPr>
      </p:pic>
      <p:pic>
        <p:nvPicPr>
          <p:cNvPr id="9" name="lkNL_Belastingdienst" descr="woordmerk">
            <a:extLst>
              <a:ext uri="{FF2B5EF4-FFF2-40B4-BE49-F238E27FC236}">
                <a16:creationId xmlns:a16="http://schemas.microsoft.com/office/drawing/2014/main" id="{951FC82D-4836-48FC-BF0B-E68F7F45677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52000" y="640800"/>
            <a:ext cx="1126808" cy="182182"/>
          </a:xfrm>
          <a:prstGeom prst="rect">
            <a:avLst/>
          </a:prstGeom>
        </p:spPr>
      </p:pic>
      <p:pic>
        <p:nvPicPr>
          <p:cNvPr id="10" name="lkUK_Belastingdienst" descr="woordmerk" hidden="1">
            <a:extLst>
              <a:ext uri="{FF2B5EF4-FFF2-40B4-BE49-F238E27FC236}">
                <a16:creationId xmlns:a16="http://schemas.microsoft.com/office/drawing/2014/main" id="{2764C2A5-44DB-447F-AEE6-D317000A007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2436876" cy="140045"/>
          </a:xfrm>
          <a:prstGeom prst="rect">
            <a:avLst/>
          </a:prstGeom>
        </p:spPr>
      </p:pic>
      <p:pic>
        <p:nvPicPr>
          <p:cNvPr id="12" name="lkNL_Belastingdienst Caribisch Nederland" descr="woordmerk" hidden="1">
            <a:extLst>
              <a:ext uri="{FF2B5EF4-FFF2-40B4-BE49-F238E27FC236}">
                <a16:creationId xmlns:a16="http://schemas.microsoft.com/office/drawing/2014/main" id="{4601A364-8162-4AA0-BDFB-F4393FC6FA3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13" name="lkUK_Belastingdienst Caribisch Nederland" descr="woordmerk" hidden="1">
            <a:extLst>
              <a:ext uri="{FF2B5EF4-FFF2-40B4-BE49-F238E27FC236}">
                <a16:creationId xmlns:a16="http://schemas.microsoft.com/office/drawing/2014/main" id="{F415D13C-F4A2-475B-B46B-38F39A21626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17" name="lkNL_FIOD" descr="woordmerk" hidden="1">
            <a:extLst>
              <a:ext uri="{FF2B5EF4-FFF2-40B4-BE49-F238E27FC236}">
                <a16:creationId xmlns:a16="http://schemas.microsoft.com/office/drawing/2014/main" id="{0485D261-5E34-47DB-A9D2-95389D8F2AB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52000" y="640800"/>
            <a:ext cx="984409" cy="384193"/>
          </a:xfrm>
          <a:prstGeom prst="rect">
            <a:avLst/>
          </a:prstGeom>
        </p:spPr>
      </p:pic>
      <p:pic>
        <p:nvPicPr>
          <p:cNvPr id="18" name="lkUK_FIOD" descr="woordmerk" hidden="1">
            <a:extLst>
              <a:ext uri="{FF2B5EF4-FFF2-40B4-BE49-F238E27FC236}">
                <a16:creationId xmlns:a16="http://schemas.microsoft.com/office/drawing/2014/main" id="{AD3E6EDA-EC31-47B3-A30A-F3F51EA32D3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552000" y="640800"/>
            <a:ext cx="2061686" cy="340817"/>
          </a:xfrm>
          <a:prstGeom prst="rect">
            <a:avLst/>
          </a:prstGeom>
        </p:spPr>
      </p:pic>
      <p:pic>
        <p:nvPicPr>
          <p:cNvPr id="21" name="lkUK_Belastingdienst_wit" descr="woordmerk" hidden="1">
            <a:extLst>
              <a:ext uri="{FF2B5EF4-FFF2-40B4-BE49-F238E27FC236}">
                <a16:creationId xmlns:a16="http://schemas.microsoft.com/office/drawing/2014/main" id="{018FCDC8-8413-416E-A092-04B3593B1C90}"/>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52000" y="640800"/>
            <a:ext cx="2436876" cy="140045"/>
          </a:xfrm>
          <a:prstGeom prst="rect">
            <a:avLst/>
          </a:prstGeom>
        </p:spPr>
      </p:pic>
      <p:pic>
        <p:nvPicPr>
          <p:cNvPr id="22" name="lkNL_Belastingdienst_wit" descr="woordmerk" hidden="1">
            <a:extLst>
              <a:ext uri="{FF2B5EF4-FFF2-40B4-BE49-F238E27FC236}">
                <a16:creationId xmlns:a16="http://schemas.microsoft.com/office/drawing/2014/main" id="{E4292CEF-1381-49A4-BD13-E26672A51342}"/>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552000" y="640800"/>
            <a:ext cx="1126808" cy="182182"/>
          </a:xfrm>
          <a:prstGeom prst="rect">
            <a:avLst/>
          </a:prstGeom>
        </p:spPr>
      </p:pic>
      <p:pic>
        <p:nvPicPr>
          <p:cNvPr id="23" name="lkUK_Belastingdienst Caribisch Nederland_wit" descr="woordmerk" hidden="1">
            <a:extLst>
              <a:ext uri="{FF2B5EF4-FFF2-40B4-BE49-F238E27FC236}">
                <a16:creationId xmlns:a16="http://schemas.microsoft.com/office/drawing/2014/main" id="{CA3E172A-5762-4841-BEE0-E25439CBD0E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24" name="lkNL_Belastingdienst Caribisch Nederland_wit" descr="woordmerk" hidden="1">
            <a:extLst>
              <a:ext uri="{FF2B5EF4-FFF2-40B4-BE49-F238E27FC236}">
                <a16:creationId xmlns:a16="http://schemas.microsoft.com/office/drawing/2014/main" id="{BD5C17AB-1563-49EE-A31E-6F1552C2E413}"/>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28" name="lkNL_FIOD_wit" descr="woordmerk" hidden="1">
            <a:extLst>
              <a:ext uri="{FF2B5EF4-FFF2-40B4-BE49-F238E27FC236}">
                <a16:creationId xmlns:a16="http://schemas.microsoft.com/office/drawing/2014/main" id="{90321B2D-0D3D-4CFB-B338-EC1922521EA1}"/>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552000" y="640800"/>
            <a:ext cx="984409" cy="385433"/>
          </a:xfrm>
          <a:prstGeom prst="rect">
            <a:avLst/>
          </a:prstGeom>
        </p:spPr>
      </p:pic>
      <p:pic>
        <p:nvPicPr>
          <p:cNvPr id="29" name="lkUK_FIOD_wit" descr="woordmerk" hidden="1">
            <a:extLst>
              <a:ext uri="{FF2B5EF4-FFF2-40B4-BE49-F238E27FC236}">
                <a16:creationId xmlns:a16="http://schemas.microsoft.com/office/drawing/2014/main" id="{E9B391D7-4153-4BBB-91D8-E854EA1B219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000" y="640800"/>
            <a:ext cx="2061686" cy="339577"/>
          </a:xfrm>
          <a:prstGeom prst="rect">
            <a:avLst/>
          </a:prstGeom>
        </p:spPr>
      </p:pic>
      <p:pic>
        <p:nvPicPr>
          <p:cNvPr id="32" name="lkNL_Douane" descr="woordmerk" hidden="1">
            <a:extLst>
              <a:ext uri="{FF2B5EF4-FFF2-40B4-BE49-F238E27FC236}">
                <a16:creationId xmlns:a16="http://schemas.microsoft.com/office/drawing/2014/main" id="{3B3C6038-63A7-4A31-9C4C-87BBE9DDC4E5}"/>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552000" y="640800"/>
            <a:ext cx="1546126" cy="338215"/>
          </a:xfrm>
          <a:prstGeom prst="rect">
            <a:avLst/>
          </a:prstGeom>
        </p:spPr>
      </p:pic>
      <p:pic>
        <p:nvPicPr>
          <p:cNvPr id="33" name="lkUK_Douane" descr="woordmerk" hidden="1">
            <a:extLst>
              <a:ext uri="{FF2B5EF4-FFF2-40B4-BE49-F238E27FC236}">
                <a16:creationId xmlns:a16="http://schemas.microsoft.com/office/drawing/2014/main" id="{B5B9AE8B-CC52-47D8-8B93-90AC5056007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552000" y="640800"/>
            <a:ext cx="2295031" cy="603955"/>
          </a:xfrm>
          <a:prstGeom prst="rect">
            <a:avLst/>
          </a:prstGeom>
        </p:spPr>
      </p:pic>
      <p:pic>
        <p:nvPicPr>
          <p:cNvPr id="36" name="lkNL_Toeslagen" descr="woordmerk" hidden="1">
            <a:extLst>
              <a:ext uri="{FF2B5EF4-FFF2-40B4-BE49-F238E27FC236}">
                <a16:creationId xmlns:a16="http://schemas.microsoft.com/office/drawing/2014/main" id="{EA4C0FD8-7617-467B-A048-BFFF722A16C0}"/>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6552000" y="640800"/>
            <a:ext cx="1548000" cy="350718"/>
          </a:xfrm>
          <a:prstGeom prst="rect">
            <a:avLst/>
          </a:prstGeom>
        </p:spPr>
      </p:pic>
      <p:pic>
        <p:nvPicPr>
          <p:cNvPr id="37" name="lkUK_Toeslagen" descr="woordmerk" hidden="1">
            <a:extLst>
              <a:ext uri="{FF2B5EF4-FFF2-40B4-BE49-F238E27FC236}">
                <a16:creationId xmlns:a16="http://schemas.microsoft.com/office/drawing/2014/main" id="{165626B5-6E04-4205-AA9A-F8E481909E5D}"/>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6552000" y="620178"/>
            <a:ext cx="2488297" cy="603955"/>
          </a:xfrm>
          <a:prstGeom prst="rect">
            <a:avLst/>
          </a:prstGeom>
        </p:spPr>
      </p:pic>
      <p:pic>
        <p:nvPicPr>
          <p:cNvPr id="5" name="lkUK_Douane_wit" descr="woordmerk" hidden="1">
            <a:extLst>
              <a:ext uri="{FF2B5EF4-FFF2-40B4-BE49-F238E27FC236}">
                <a16:creationId xmlns:a16="http://schemas.microsoft.com/office/drawing/2014/main" id="{2E741FEB-5D70-4E7B-BA14-0E7AE4F228DC}"/>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6552000" y="620178"/>
            <a:ext cx="2282952" cy="603955"/>
          </a:xfrm>
          <a:prstGeom prst="rect">
            <a:avLst/>
          </a:prstGeom>
        </p:spPr>
      </p:pic>
      <p:pic>
        <p:nvPicPr>
          <p:cNvPr id="7" name="lkNL_Douane_wit" descr="woordmerk" hidden="1">
            <a:extLst>
              <a:ext uri="{FF2B5EF4-FFF2-40B4-BE49-F238E27FC236}">
                <a16:creationId xmlns:a16="http://schemas.microsoft.com/office/drawing/2014/main" id="{56DDF8BA-237A-47CC-BEBE-DED8CF8CC4E6}"/>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6552000" y="620178"/>
            <a:ext cx="1546126" cy="338215"/>
          </a:xfrm>
          <a:prstGeom prst="rect">
            <a:avLst/>
          </a:prstGeom>
        </p:spPr>
      </p:pic>
      <p:pic>
        <p:nvPicPr>
          <p:cNvPr id="14" name="lkUK_Toeslagen_wit" descr="woordmerk" hidden="1">
            <a:extLst>
              <a:ext uri="{FF2B5EF4-FFF2-40B4-BE49-F238E27FC236}">
                <a16:creationId xmlns:a16="http://schemas.microsoft.com/office/drawing/2014/main" id="{DE548508-84F9-4D0D-A8F1-D98B58ED86D8}"/>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6552000" y="620178"/>
            <a:ext cx="2488297" cy="603955"/>
          </a:xfrm>
          <a:prstGeom prst="rect">
            <a:avLst/>
          </a:prstGeom>
        </p:spPr>
      </p:pic>
      <p:pic>
        <p:nvPicPr>
          <p:cNvPr id="39" name="lkNL_Toeslagen_wit" descr="woordmerk" hidden="1">
            <a:extLst>
              <a:ext uri="{FF2B5EF4-FFF2-40B4-BE49-F238E27FC236}">
                <a16:creationId xmlns:a16="http://schemas.microsoft.com/office/drawing/2014/main" id="{035D6105-508A-4B75-9588-083BB223449D}"/>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6552000" y="620178"/>
            <a:ext cx="1546126" cy="350294"/>
          </a:xfrm>
          <a:prstGeom prst="rect">
            <a:avLst/>
          </a:prstGeom>
        </p:spPr>
      </p:pic>
    </p:spTree>
    <p:extLst>
      <p:ext uri="{BB962C8B-B14F-4D97-AF65-F5344CB8AC3E}">
        <p14:creationId xmlns:p14="http://schemas.microsoft.com/office/powerpoint/2010/main" val="2857883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ofdstuk_4">
    <p:spTree>
      <p:nvGrpSpPr>
        <p:cNvPr id="1" name=""/>
        <p:cNvGrpSpPr/>
        <p:nvPr/>
      </p:nvGrpSpPr>
      <p:grpSpPr>
        <a:xfrm>
          <a:off x="0" y="0"/>
          <a:ext cx="0" cy="0"/>
          <a:chOff x="0" y="0"/>
          <a:chExt cx="0" cy="0"/>
        </a:xfrm>
      </p:grpSpPr>
      <p:pic>
        <p:nvPicPr>
          <p:cNvPr id="7" name="lk_logo">
            <a:extLst>
              <a:ext uri="{FF2B5EF4-FFF2-40B4-BE49-F238E27FC236}">
                <a16:creationId xmlns:a16="http://schemas.microsoft.com/office/drawing/2014/main" id="{F6936DCB-ECD2-4238-ADE1-F1AAB5FB8E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4" name="lk_vlak">
            <a:extLst>
              <a:ext uri="{FF2B5EF4-FFF2-40B4-BE49-F238E27FC236}">
                <a16:creationId xmlns:a16="http://schemas.microsoft.com/office/drawing/2014/main" id="{5884DF38-D206-4ACE-9124-B4CC87B23560}"/>
              </a:ext>
            </a:extLst>
          </p:cNvPr>
          <p:cNvSpPr/>
          <p:nvPr userDrawn="1"/>
        </p:nvSpPr>
        <p:spPr>
          <a:xfrm>
            <a:off x="6560288" y="936000"/>
            <a:ext cx="5167424" cy="2966483"/>
          </a:xfrm>
          <a:custGeom>
            <a:avLst/>
            <a:gdLst>
              <a:gd name="connsiteX0" fmla="*/ 0 w 5167424"/>
              <a:gd name="connsiteY0" fmla="*/ 0 h 2966483"/>
              <a:gd name="connsiteX1" fmla="*/ 5167424 w 5167424"/>
              <a:gd name="connsiteY1" fmla="*/ 0 h 2966483"/>
              <a:gd name="connsiteX2" fmla="*/ 5167424 w 5167424"/>
              <a:gd name="connsiteY2" fmla="*/ 2503967 h 2966483"/>
              <a:gd name="connsiteX3" fmla="*/ 2583712 w 5167424"/>
              <a:gd name="connsiteY3" fmla="*/ 2503967 h 2966483"/>
              <a:gd name="connsiteX4" fmla="*/ 2583712 w 5167424"/>
              <a:gd name="connsiteY4" fmla="*/ 2966483 h 2966483"/>
              <a:gd name="connsiteX5" fmla="*/ 0 w 5167424"/>
              <a:gd name="connsiteY5" fmla="*/ 2966483 h 2966483"/>
              <a:gd name="connsiteX6" fmla="*/ 0 w 5167424"/>
              <a:gd name="connsiteY6" fmla="*/ 2503967 h 296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7424" h="2966483">
                <a:moveTo>
                  <a:pt x="0" y="0"/>
                </a:moveTo>
                <a:lnTo>
                  <a:pt x="5167424" y="0"/>
                </a:lnTo>
                <a:lnTo>
                  <a:pt x="5167424" y="2503967"/>
                </a:lnTo>
                <a:lnTo>
                  <a:pt x="2583712" y="2503967"/>
                </a:lnTo>
                <a:lnTo>
                  <a:pt x="2583712" y="2966483"/>
                </a:lnTo>
                <a:lnTo>
                  <a:pt x="0" y="2966483"/>
                </a:lnTo>
                <a:lnTo>
                  <a:pt x="0" y="2503967"/>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nl-NL"/>
          </a:p>
        </p:txBody>
      </p:sp>
      <p:sp>
        <p:nvSpPr>
          <p:cNvPr id="10" name="Title 1">
            <a:extLst>
              <a:ext uri="{FF2B5EF4-FFF2-40B4-BE49-F238E27FC236}">
                <a16:creationId xmlns:a16="http://schemas.microsoft.com/office/drawing/2014/main" id="{FFAC5421-72D2-44B2-82D4-86E4F6748D1D}"/>
              </a:ext>
            </a:extLst>
          </p:cNvPr>
          <p:cNvSpPr>
            <a:spLocks noGrp="1"/>
          </p:cNvSpPr>
          <p:nvPr>
            <p:ph type="title"/>
          </p:nvPr>
        </p:nvSpPr>
        <p:spPr>
          <a:xfrm>
            <a:off x="6941739" y="1386000"/>
            <a:ext cx="4322948"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6" name="Picture Placeholder 9">
            <a:extLst>
              <a:ext uri="{FF2B5EF4-FFF2-40B4-BE49-F238E27FC236}">
                <a16:creationId xmlns:a16="http://schemas.microsoft.com/office/drawing/2014/main" id="{84C2544E-C072-4A13-BC53-15870B8E8376}"/>
              </a:ext>
            </a:extLst>
          </p:cNvPr>
          <p:cNvSpPr>
            <a:spLocks noGrp="1"/>
          </p:cNvSpPr>
          <p:nvPr>
            <p:ph type="pic" sz="quarter" idx="13" hasCustomPrompt="1"/>
          </p:nvPr>
        </p:nvSpPr>
        <p:spPr>
          <a:xfrm>
            <a:off x="0" y="0"/>
            <a:ext cx="6096000" cy="6858000"/>
          </a:xfrm>
          <a:custGeom>
            <a:avLst/>
            <a:gdLst>
              <a:gd name="connsiteX0" fmla="*/ 0 w 6096000"/>
              <a:gd name="connsiteY0" fmla="*/ 0 h 6858000"/>
              <a:gd name="connsiteX1" fmla="*/ 5862827 w 6096000"/>
              <a:gd name="connsiteY1" fmla="*/ 0 h 6858000"/>
              <a:gd name="connsiteX2" fmla="*/ 5862827 w 6096000"/>
              <a:gd name="connsiteY2" fmla="*/ 713233 h 6858000"/>
              <a:gd name="connsiteX3" fmla="*/ 6096000 w 6096000"/>
              <a:gd name="connsiteY3" fmla="*/ 713233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62827" y="0"/>
                </a:lnTo>
                <a:lnTo>
                  <a:pt x="5862827" y="713233"/>
                </a:lnTo>
                <a:lnTo>
                  <a:pt x="6096000" y="713233"/>
                </a:lnTo>
                <a:lnTo>
                  <a:pt x="6096000" y="6858000"/>
                </a:lnTo>
                <a:lnTo>
                  <a:pt x="0" y="6858000"/>
                </a:lnTo>
                <a:close/>
              </a:path>
            </a:pathLst>
          </a:custGeom>
        </p:spPr>
        <p:txBody>
          <a:bodyPr wrap="square" anchor="ctr">
            <a:noAutofit/>
          </a:bodyPr>
          <a:lstStyle>
            <a:lvl1pPr marL="0" marR="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Tree>
    <p:extLst>
      <p:ext uri="{BB962C8B-B14F-4D97-AF65-F5344CB8AC3E}">
        <p14:creationId xmlns:p14="http://schemas.microsoft.com/office/powerpoint/2010/main" val="1517986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ofdstuk_5">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2B5B241-EB15-486F-B823-EDEDEBC9006E}"/>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vlak">
            <a:extLst>
              <a:ext uri="{FF2B5EF4-FFF2-40B4-BE49-F238E27FC236}">
                <a16:creationId xmlns:a16="http://schemas.microsoft.com/office/drawing/2014/main" id="{3ECAAE32-AE85-4966-85E6-AC7FEEFE052F}"/>
              </a:ext>
            </a:extLst>
          </p:cNvPr>
          <p:cNvSpPr/>
          <p:nvPr userDrawn="1"/>
        </p:nvSpPr>
        <p:spPr>
          <a:xfrm>
            <a:off x="468000" y="936000"/>
            <a:ext cx="5167424" cy="2966483"/>
          </a:xfrm>
          <a:custGeom>
            <a:avLst/>
            <a:gdLst>
              <a:gd name="connsiteX0" fmla="*/ 0 w 5167424"/>
              <a:gd name="connsiteY0" fmla="*/ 0 h 2966483"/>
              <a:gd name="connsiteX1" fmla="*/ 5167424 w 5167424"/>
              <a:gd name="connsiteY1" fmla="*/ 0 h 2966483"/>
              <a:gd name="connsiteX2" fmla="*/ 5167424 w 5167424"/>
              <a:gd name="connsiteY2" fmla="*/ 2503967 h 2966483"/>
              <a:gd name="connsiteX3" fmla="*/ 2583712 w 5167424"/>
              <a:gd name="connsiteY3" fmla="*/ 2503967 h 2966483"/>
              <a:gd name="connsiteX4" fmla="*/ 2583712 w 5167424"/>
              <a:gd name="connsiteY4" fmla="*/ 2966483 h 2966483"/>
              <a:gd name="connsiteX5" fmla="*/ 0 w 5167424"/>
              <a:gd name="connsiteY5" fmla="*/ 2966483 h 2966483"/>
              <a:gd name="connsiteX6" fmla="*/ 0 w 5167424"/>
              <a:gd name="connsiteY6" fmla="*/ 2503967 h 296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7424" h="2966483">
                <a:moveTo>
                  <a:pt x="0" y="0"/>
                </a:moveTo>
                <a:lnTo>
                  <a:pt x="5167424" y="0"/>
                </a:lnTo>
                <a:lnTo>
                  <a:pt x="5167424" y="2503967"/>
                </a:lnTo>
                <a:lnTo>
                  <a:pt x="2583712" y="2503967"/>
                </a:lnTo>
                <a:lnTo>
                  <a:pt x="2583712" y="2966483"/>
                </a:lnTo>
                <a:lnTo>
                  <a:pt x="0" y="2966483"/>
                </a:lnTo>
                <a:lnTo>
                  <a:pt x="0" y="2503967"/>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828000" y="1386000"/>
            <a:ext cx="4573340"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7" name="logo">
            <a:extLst>
              <a:ext uri="{FF2B5EF4-FFF2-40B4-BE49-F238E27FC236}">
                <a16:creationId xmlns:a16="http://schemas.microsoft.com/office/drawing/2014/main" id="{F6936DCB-ECD2-4238-ADE1-F1AAB5FB8E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0" name="Subtitle 2">
            <a:extLst>
              <a:ext uri="{FF2B5EF4-FFF2-40B4-BE49-F238E27FC236}">
                <a16:creationId xmlns:a16="http://schemas.microsoft.com/office/drawing/2014/main" id="{12233A53-2829-445E-9B70-9861D7C965F9}"/>
              </a:ext>
            </a:extLst>
          </p:cNvPr>
          <p:cNvSpPr>
            <a:spLocks noGrp="1"/>
          </p:cNvSpPr>
          <p:nvPr>
            <p:ph type="subTitle" idx="1"/>
          </p:nvPr>
        </p:nvSpPr>
        <p:spPr>
          <a:xfrm>
            <a:off x="6444000" y="792000"/>
            <a:ext cx="5280000" cy="4543562"/>
          </a:xfrm>
        </p:spPr>
        <p:txBody>
          <a:bodyPr>
            <a:normAutofit/>
          </a:bodyPr>
          <a:lstStyle>
            <a:lvl1pPr marL="0" indent="0" algn="l">
              <a:lnSpc>
                <a:spcPct val="130000"/>
              </a:lnSpc>
              <a:buNone/>
              <a:defRPr sz="1800" b="1">
                <a:solidFill>
                  <a:schemeClr val="tx2"/>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spTree>
    <p:extLst>
      <p:ext uri="{BB962C8B-B14F-4D97-AF65-F5344CB8AC3E}">
        <p14:creationId xmlns:p14="http://schemas.microsoft.com/office/powerpoint/2010/main" val="3138319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ofdstuk_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lk_logo">
            <a:extLst>
              <a:ext uri="{FF2B5EF4-FFF2-40B4-BE49-F238E27FC236}">
                <a16:creationId xmlns:a16="http://schemas.microsoft.com/office/drawing/2014/main" id="{F6936DCB-ECD2-4238-ADE1-F1AAB5FB8E1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2" name="lk_vlak">
            <a:extLst>
              <a:ext uri="{FF2B5EF4-FFF2-40B4-BE49-F238E27FC236}">
                <a16:creationId xmlns:a16="http://schemas.microsoft.com/office/drawing/2014/main" id="{728F760B-9E73-4AFC-97DF-B1EA81D8176C}"/>
              </a:ext>
            </a:extLst>
          </p:cNvPr>
          <p:cNvSpPr/>
          <p:nvPr userDrawn="1"/>
        </p:nvSpPr>
        <p:spPr>
          <a:xfrm>
            <a:off x="6555516" y="3429000"/>
            <a:ext cx="5170771" cy="2971883"/>
          </a:xfrm>
          <a:custGeom>
            <a:avLst/>
            <a:gdLst>
              <a:gd name="connsiteX0" fmla="*/ 2482157 w 5170771"/>
              <a:gd name="connsiteY0" fmla="*/ 0 h 2971883"/>
              <a:gd name="connsiteX1" fmla="*/ 5168260 w 5170771"/>
              <a:gd name="connsiteY1" fmla="*/ 0 h 2971883"/>
              <a:gd name="connsiteX2" fmla="*/ 5168260 w 5170771"/>
              <a:gd name="connsiteY2" fmla="*/ 451883 h 2971883"/>
              <a:gd name="connsiteX3" fmla="*/ 5170771 w 5170771"/>
              <a:gd name="connsiteY3" fmla="*/ 451883 h 2971883"/>
              <a:gd name="connsiteX4" fmla="*/ 5170771 w 5170771"/>
              <a:gd name="connsiteY4" fmla="*/ 2971883 h 2971883"/>
              <a:gd name="connsiteX5" fmla="*/ 0 w 5170771"/>
              <a:gd name="connsiteY5" fmla="*/ 2971883 h 2971883"/>
              <a:gd name="connsiteX6" fmla="*/ 0 w 5170771"/>
              <a:gd name="connsiteY6" fmla="*/ 451883 h 2971883"/>
              <a:gd name="connsiteX7" fmla="*/ 2482157 w 5170771"/>
              <a:gd name="connsiteY7" fmla="*/ 451883 h 297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0771" h="2971883">
                <a:moveTo>
                  <a:pt x="2482157" y="0"/>
                </a:moveTo>
                <a:lnTo>
                  <a:pt x="5168260" y="0"/>
                </a:lnTo>
                <a:lnTo>
                  <a:pt x="5168260" y="451883"/>
                </a:lnTo>
                <a:lnTo>
                  <a:pt x="5170771" y="451883"/>
                </a:lnTo>
                <a:lnTo>
                  <a:pt x="5170771" y="2971883"/>
                </a:lnTo>
                <a:lnTo>
                  <a:pt x="0" y="2971883"/>
                </a:lnTo>
                <a:lnTo>
                  <a:pt x="0" y="451883"/>
                </a:lnTo>
                <a:lnTo>
                  <a:pt x="2482157" y="4518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le 1">
            <a:extLst>
              <a:ext uri="{FF2B5EF4-FFF2-40B4-BE49-F238E27FC236}">
                <a16:creationId xmlns:a16="http://schemas.microsoft.com/office/drawing/2014/main" id="{FFAC5421-72D2-44B2-82D4-86E4F6748D1D}"/>
              </a:ext>
            </a:extLst>
          </p:cNvPr>
          <p:cNvSpPr>
            <a:spLocks noGrp="1"/>
          </p:cNvSpPr>
          <p:nvPr>
            <p:ph type="title"/>
          </p:nvPr>
        </p:nvSpPr>
        <p:spPr>
          <a:xfrm>
            <a:off x="6941739" y="4320000"/>
            <a:ext cx="4322948"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Tree>
    <p:extLst>
      <p:ext uri="{BB962C8B-B14F-4D97-AF65-F5344CB8AC3E}">
        <p14:creationId xmlns:p14="http://schemas.microsoft.com/office/powerpoint/2010/main" val="18979799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logo">
            <a:extLst>
              <a:ext uri="{FF2B5EF4-FFF2-40B4-BE49-F238E27FC236}">
                <a16:creationId xmlns:a16="http://schemas.microsoft.com/office/drawing/2014/main" id="{D38F1CB1-2492-47E0-9B61-D3DFE8AF36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0" name="Text Placeholder 9">
            <a:extLst>
              <a:ext uri="{FF2B5EF4-FFF2-40B4-BE49-F238E27FC236}">
                <a16:creationId xmlns:a16="http://schemas.microsoft.com/office/drawing/2014/main" id="{6895B8AB-35B8-4466-8D4D-54E5D4838002}"/>
              </a:ext>
            </a:extLst>
          </p:cNvPr>
          <p:cNvSpPr>
            <a:spLocks noGrp="1"/>
          </p:cNvSpPr>
          <p:nvPr>
            <p:ph type="body" sz="quarter" idx="13"/>
          </p:nvPr>
        </p:nvSpPr>
        <p:spPr>
          <a:xfrm>
            <a:off x="360000" y="1566000"/>
            <a:ext cx="10980000" cy="4824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Tree>
    <p:extLst>
      <p:ext uri="{BB962C8B-B14F-4D97-AF65-F5344CB8AC3E}">
        <p14:creationId xmlns:p14="http://schemas.microsoft.com/office/powerpoint/2010/main" val="1066364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Bee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900000"/>
            <a:ext cx="8280000"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41FF55FD-27B5-4834-9EA8-412F5CEE077C}"/>
              </a:ext>
            </a:extLst>
          </p:cNvPr>
          <p:cNvSpPr>
            <a:spLocks noGrp="1"/>
          </p:cNvSpPr>
          <p:nvPr>
            <p:ph type="pic" sz="quarter" idx="13" hasCustomPrompt="1"/>
          </p:nvPr>
        </p:nvSpPr>
        <p:spPr>
          <a:xfrm>
            <a:off x="9270000" y="936000"/>
            <a:ext cx="2448000" cy="5454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
        <p:nvSpPr>
          <p:cNvPr id="13" name="Text Placeholder 12">
            <a:extLst>
              <a:ext uri="{FF2B5EF4-FFF2-40B4-BE49-F238E27FC236}">
                <a16:creationId xmlns:a16="http://schemas.microsoft.com/office/drawing/2014/main" id="{10B09F9B-A553-4416-8D7C-6A235E5E16E5}"/>
              </a:ext>
            </a:extLst>
          </p:cNvPr>
          <p:cNvSpPr>
            <a:spLocks noGrp="1"/>
          </p:cNvSpPr>
          <p:nvPr>
            <p:ph type="body" sz="quarter" idx="14"/>
          </p:nvPr>
        </p:nvSpPr>
        <p:spPr>
          <a:xfrm>
            <a:off x="360363" y="1566000"/>
            <a:ext cx="8280000" cy="4824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pic>
        <p:nvPicPr>
          <p:cNvPr id="9" name="logo">
            <a:extLst>
              <a:ext uri="{FF2B5EF4-FFF2-40B4-BE49-F238E27FC236}">
                <a16:creationId xmlns:a16="http://schemas.microsoft.com/office/drawing/2014/main" id="{749B94D3-C6B0-46C5-B588-001B2FE4093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1534972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Beeld_2">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41FF55FD-27B5-4834-9EA8-412F5CEE077C}"/>
              </a:ext>
            </a:extLst>
          </p:cNvPr>
          <p:cNvSpPr>
            <a:spLocks noGrp="1"/>
          </p:cNvSpPr>
          <p:nvPr>
            <p:ph type="pic" sz="quarter" idx="13" hasCustomPrompt="1"/>
          </p:nvPr>
        </p:nvSpPr>
        <p:spPr>
          <a:xfrm>
            <a:off x="3402419" y="936000"/>
            <a:ext cx="8315581" cy="5454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
        <p:nvSpPr>
          <p:cNvPr id="12" name="Text Placeholder 11">
            <a:extLst>
              <a:ext uri="{FF2B5EF4-FFF2-40B4-BE49-F238E27FC236}">
                <a16:creationId xmlns:a16="http://schemas.microsoft.com/office/drawing/2014/main" id="{3BE23F0E-4EA4-43B0-B0A4-F986548D7D56}"/>
              </a:ext>
            </a:extLst>
          </p:cNvPr>
          <p:cNvSpPr>
            <a:spLocks noGrp="1"/>
          </p:cNvSpPr>
          <p:nvPr>
            <p:ph type="body" sz="quarter" idx="14"/>
          </p:nvPr>
        </p:nvSpPr>
        <p:spPr>
          <a:xfrm>
            <a:off x="360000" y="849600"/>
            <a:ext cx="2700337" cy="55404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pic>
        <p:nvPicPr>
          <p:cNvPr id="9" name="logo">
            <a:extLst>
              <a:ext uri="{FF2B5EF4-FFF2-40B4-BE49-F238E27FC236}">
                <a16:creationId xmlns:a16="http://schemas.microsoft.com/office/drawing/2014/main" id="{117FA95C-3CFE-4216-BA41-4FE69AB3AD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1661409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Beeld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900000"/>
            <a:ext cx="5502827" cy="641458"/>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41FF55FD-27B5-4834-9EA8-412F5CEE077C}"/>
              </a:ext>
            </a:extLst>
          </p:cNvPr>
          <p:cNvSpPr>
            <a:spLocks noGrp="1"/>
          </p:cNvSpPr>
          <p:nvPr>
            <p:ph type="pic" sz="quarter" idx="13" hasCustomPrompt="1"/>
          </p:nvPr>
        </p:nvSpPr>
        <p:spPr>
          <a:xfrm>
            <a:off x="6329172" y="936000"/>
            <a:ext cx="5388828" cy="5454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
        <p:nvSpPr>
          <p:cNvPr id="12" name="Text Placeholder 11">
            <a:extLst>
              <a:ext uri="{FF2B5EF4-FFF2-40B4-BE49-F238E27FC236}">
                <a16:creationId xmlns:a16="http://schemas.microsoft.com/office/drawing/2014/main" id="{573CB952-AAA7-438C-A7E8-DE2D1BDA05C2}"/>
              </a:ext>
            </a:extLst>
          </p:cNvPr>
          <p:cNvSpPr>
            <a:spLocks noGrp="1"/>
          </p:cNvSpPr>
          <p:nvPr>
            <p:ph type="body" sz="quarter" idx="14"/>
          </p:nvPr>
        </p:nvSpPr>
        <p:spPr>
          <a:xfrm>
            <a:off x="360362" y="1566000"/>
            <a:ext cx="5508000" cy="4896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pic>
        <p:nvPicPr>
          <p:cNvPr id="9" name="logo">
            <a:extLst>
              <a:ext uri="{FF2B5EF4-FFF2-40B4-BE49-F238E27FC236}">
                <a16:creationId xmlns:a16="http://schemas.microsoft.com/office/drawing/2014/main" id="{F5816E5F-54A9-4C51-AFD0-FD99B876C6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888600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eelden 8">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9C331A13-1A23-45B9-B4EC-7339F4C8D6E0}"/>
              </a:ext>
            </a:extLst>
          </p:cNvPr>
          <p:cNvSpPr>
            <a:spLocks noGrp="1"/>
          </p:cNvSpPr>
          <p:nvPr>
            <p:ph type="pic" sz="quarter" idx="13" hasCustomPrompt="1"/>
          </p:nvPr>
        </p:nvSpPr>
        <p:spPr>
          <a:xfrm>
            <a:off x="468000" y="954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2" name="Picture Placeholder 10">
            <a:extLst>
              <a:ext uri="{FF2B5EF4-FFF2-40B4-BE49-F238E27FC236}">
                <a16:creationId xmlns:a16="http://schemas.microsoft.com/office/drawing/2014/main" id="{A672AB2D-1990-48A7-B01A-84C14EED5B8E}"/>
              </a:ext>
            </a:extLst>
          </p:cNvPr>
          <p:cNvSpPr>
            <a:spLocks noGrp="1"/>
          </p:cNvSpPr>
          <p:nvPr>
            <p:ph type="pic" sz="quarter" idx="14" hasCustomPrompt="1"/>
          </p:nvPr>
        </p:nvSpPr>
        <p:spPr>
          <a:xfrm>
            <a:off x="3396827" y="954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3" name="Picture Placeholder 10">
            <a:extLst>
              <a:ext uri="{FF2B5EF4-FFF2-40B4-BE49-F238E27FC236}">
                <a16:creationId xmlns:a16="http://schemas.microsoft.com/office/drawing/2014/main" id="{F806B7EE-0E14-4546-95EA-AD315680EC19}"/>
              </a:ext>
            </a:extLst>
          </p:cNvPr>
          <p:cNvSpPr>
            <a:spLocks noGrp="1"/>
          </p:cNvSpPr>
          <p:nvPr>
            <p:ph type="pic" sz="quarter" idx="15" hasCustomPrompt="1"/>
          </p:nvPr>
        </p:nvSpPr>
        <p:spPr>
          <a:xfrm>
            <a:off x="6325654" y="954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4" name="Picture Placeholder 10">
            <a:extLst>
              <a:ext uri="{FF2B5EF4-FFF2-40B4-BE49-F238E27FC236}">
                <a16:creationId xmlns:a16="http://schemas.microsoft.com/office/drawing/2014/main" id="{3C03B10F-8534-4496-A4D0-5D8FE0FF8718}"/>
              </a:ext>
            </a:extLst>
          </p:cNvPr>
          <p:cNvSpPr>
            <a:spLocks noGrp="1"/>
          </p:cNvSpPr>
          <p:nvPr>
            <p:ph type="pic" sz="quarter" idx="16" hasCustomPrompt="1"/>
          </p:nvPr>
        </p:nvSpPr>
        <p:spPr>
          <a:xfrm>
            <a:off x="9254481" y="954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5" name="Picture Placeholder 10">
            <a:extLst>
              <a:ext uri="{FF2B5EF4-FFF2-40B4-BE49-F238E27FC236}">
                <a16:creationId xmlns:a16="http://schemas.microsoft.com/office/drawing/2014/main" id="{C00F1847-191C-41AB-BCEA-D18C6E1F5747}"/>
              </a:ext>
            </a:extLst>
          </p:cNvPr>
          <p:cNvSpPr>
            <a:spLocks noGrp="1"/>
          </p:cNvSpPr>
          <p:nvPr>
            <p:ph type="pic" sz="quarter" idx="17" hasCustomPrompt="1"/>
          </p:nvPr>
        </p:nvSpPr>
        <p:spPr>
          <a:xfrm>
            <a:off x="468000" y="3906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6" name="Picture Placeholder 10">
            <a:extLst>
              <a:ext uri="{FF2B5EF4-FFF2-40B4-BE49-F238E27FC236}">
                <a16:creationId xmlns:a16="http://schemas.microsoft.com/office/drawing/2014/main" id="{B88BDDD9-FFEE-4E82-A1FC-B2377F48E301}"/>
              </a:ext>
            </a:extLst>
          </p:cNvPr>
          <p:cNvSpPr>
            <a:spLocks noGrp="1"/>
          </p:cNvSpPr>
          <p:nvPr>
            <p:ph type="pic" sz="quarter" idx="18" hasCustomPrompt="1"/>
          </p:nvPr>
        </p:nvSpPr>
        <p:spPr>
          <a:xfrm>
            <a:off x="3396827" y="3906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7" name="Picture Placeholder 10">
            <a:extLst>
              <a:ext uri="{FF2B5EF4-FFF2-40B4-BE49-F238E27FC236}">
                <a16:creationId xmlns:a16="http://schemas.microsoft.com/office/drawing/2014/main" id="{6E0827A3-66D2-4B1E-9BED-034E304D946C}"/>
              </a:ext>
            </a:extLst>
          </p:cNvPr>
          <p:cNvSpPr>
            <a:spLocks noGrp="1"/>
          </p:cNvSpPr>
          <p:nvPr>
            <p:ph type="pic" sz="quarter" idx="19" hasCustomPrompt="1"/>
          </p:nvPr>
        </p:nvSpPr>
        <p:spPr>
          <a:xfrm>
            <a:off x="6325654" y="3906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8" name="Picture Placeholder 10">
            <a:extLst>
              <a:ext uri="{FF2B5EF4-FFF2-40B4-BE49-F238E27FC236}">
                <a16:creationId xmlns:a16="http://schemas.microsoft.com/office/drawing/2014/main" id="{F18AEDA2-F2F8-4FF7-8246-329983C69202}"/>
              </a:ext>
            </a:extLst>
          </p:cNvPr>
          <p:cNvSpPr>
            <a:spLocks noGrp="1"/>
          </p:cNvSpPr>
          <p:nvPr>
            <p:ph type="pic" sz="quarter" idx="20" hasCustomPrompt="1"/>
          </p:nvPr>
        </p:nvSpPr>
        <p:spPr>
          <a:xfrm>
            <a:off x="9254481" y="3906000"/>
            <a:ext cx="2466000" cy="2466000"/>
          </a:xfrm>
        </p:spPr>
        <p:txBody>
          <a:bodyPr/>
          <a:lstStyle>
            <a:lvl1pPr marL="0" marR="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pic>
        <p:nvPicPr>
          <p:cNvPr id="19" name="logo">
            <a:extLst>
              <a:ext uri="{FF2B5EF4-FFF2-40B4-BE49-F238E27FC236}">
                <a16:creationId xmlns:a16="http://schemas.microsoft.com/office/drawing/2014/main" id="{42F0B6D9-B9CC-47CF-A895-053D75CD26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26322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eelden 4">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9C331A13-1A23-45B9-B4EC-7339F4C8D6E0}"/>
              </a:ext>
            </a:extLst>
          </p:cNvPr>
          <p:cNvSpPr>
            <a:spLocks noGrp="1"/>
          </p:cNvSpPr>
          <p:nvPr>
            <p:ph type="pic" sz="quarter" idx="13" hasCustomPrompt="1"/>
          </p:nvPr>
        </p:nvSpPr>
        <p:spPr>
          <a:xfrm>
            <a:off x="467999" y="954000"/>
            <a:ext cx="5394827" cy="2466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3" name="Picture Placeholder 10">
            <a:extLst>
              <a:ext uri="{FF2B5EF4-FFF2-40B4-BE49-F238E27FC236}">
                <a16:creationId xmlns:a16="http://schemas.microsoft.com/office/drawing/2014/main" id="{F806B7EE-0E14-4546-95EA-AD315680EC19}"/>
              </a:ext>
            </a:extLst>
          </p:cNvPr>
          <p:cNvSpPr>
            <a:spLocks noGrp="1"/>
          </p:cNvSpPr>
          <p:nvPr>
            <p:ph type="pic" sz="quarter" idx="15" hasCustomPrompt="1"/>
          </p:nvPr>
        </p:nvSpPr>
        <p:spPr>
          <a:xfrm>
            <a:off x="6325653" y="954000"/>
            <a:ext cx="5394827" cy="2466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5" name="Picture Placeholder 10">
            <a:extLst>
              <a:ext uri="{FF2B5EF4-FFF2-40B4-BE49-F238E27FC236}">
                <a16:creationId xmlns:a16="http://schemas.microsoft.com/office/drawing/2014/main" id="{C00F1847-191C-41AB-BCEA-D18C6E1F5747}"/>
              </a:ext>
            </a:extLst>
          </p:cNvPr>
          <p:cNvSpPr>
            <a:spLocks noGrp="1"/>
          </p:cNvSpPr>
          <p:nvPr>
            <p:ph type="pic" sz="quarter" idx="17" hasCustomPrompt="1"/>
          </p:nvPr>
        </p:nvSpPr>
        <p:spPr>
          <a:xfrm>
            <a:off x="468000" y="3906000"/>
            <a:ext cx="5394826" cy="2466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7" name="Picture Placeholder 10">
            <a:extLst>
              <a:ext uri="{FF2B5EF4-FFF2-40B4-BE49-F238E27FC236}">
                <a16:creationId xmlns:a16="http://schemas.microsoft.com/office/drawing/2014/main" id="{6E0827A3-66D2-4B1E-9BED-034E304D946C}"/>
              </a:ext>
            </a:extLst>
          </p:cNvPr>
          <p:cNvSpPr>
            <a:spLocks noGrp="1"/>
          </p:cNvSpPr>
          <p:nvPr>
            <p:ph type="pic" sz="quarter" idx="19" hasCustomPrompt="1"/>
          </p:nvPr>
        </p:nvSpPr>
        <p:spPr>
          <a:xfrm>
            <a:off x="6325654" y="3906000"/>
            <a:ext cx="5394826" cy="2466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pic>
        <p:nvPicPr>
          <p:cNvPr id="10" name="logo">
            <a:extLst>
              <a:ext uri="{FF2B5EF4-FFF2-40B4-BE49-F238E27FC236}">
                <a16:creationId xmlns:a16="http://schemas.microsoft.com/office/drawing/2014/main" id="{8FB787D8-B20B-4CDD-AD31-9D142FE013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781973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eelden_half">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9C331A13-1A23-45B9-B4EC-7339F4C8D6E0}"/>
              </a:ext>
            </a:extLst>
          </p:cNvPr>
          <p:cNvSpPr>
            <a:spLocks noGrp="1"/>
          </p:cNvSpPr>
          <p:nvPr>
            <p:ph type="pic" sz="quarter" idx="13" hasCustomPrompt="1"/>
          </p:nvPr>
        </p:nvSpPr>
        <p:spPr>
          <a:xfrm>
            <a:off x="467999" y="954000"/>
            <a:ext cx="5394827" cy="5418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
        <p:nvSpPr>
          <p:cNvPr id="13" name="Picture Placeholder 10">
            <a:extLst>
              <a:ext uri="{FF2B5EF4-FFF2-40B4-BE49-F238E27FC236}">
                <a16:creationId xmlns:a16="http://schemas.microsoft.com/office/drawing/2014/main" id="{F806B7EE-0E14-4546-95EA-AD315680EC19}"/>
              </a:ext>
            </a:extLst>
          </p:cNvPr>
          <p:cNvSpPr>
            <a:spLocks noGrp="1"/>
          </p:cNvSpPr>
          <p:nvPr>
            <p:ph type="pic" sz="quarter" idx="15" hasCustomPrompt="1"/>
          </p:nvPr>
        </p:nvSpPr>
        <p:spPr>
          <a:xfrm>
            <a:off x="6325653" y="954000"/>
            <a:ext cx="5394827" cy="5418000"/>
          </a:xfrm>
        </p:spPr>
        <p:txBody>
          <a:bodyPr/>
          <a:lstStyle>
            <a:lvl1pPr marL="0" marR="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pic>
        <p:nvPicPr>
          <p:cNvPr id="9" name="logo">
            <a:extLst>
              <a:ext uri="{FF2B5EF4-FFF2-40B4-BE49-F238E27FC236}">
                <a16:creationId xmlns:a16="http://schemas.microsoft.com/office/drawing/2014/main" id="{EB3BB627-22B4-4ED1-8CE0-89651AA223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4078161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_2">
    <p:bg>
      <p:bgPr>
        <a:solidFill>
          <a:schemeClr val="bg2"/>
        </a:solidFill>
        <a:effectLst/>
      </p:bgPr>
    </p:bg>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5BEFED66-30B9-483C-A2E1-590358993821}"/>
              </a:ext>
            </a:extLst>
          </p:cNvPr>
          <p:cNvSpPr>
            <a:spLocks noGrp="1"/>
          </p:cNvSpPr>
          <p:nvPr>
            <p:ph type="pic" sz="quarter" idx="11" hasCustomPrompt="1"/>
          </p:nvPr>
        </p:nvSpPr>
        <p:spPr>
          <a:xfrm>
            <a:off x="0" y="0"/>
            <a:ext cx="6098400" cy="6858000"/>
          </a:xfrm>
          <a:custGeom>
            <a:avLst/>
            <a:gdLst>
              <a:gd name="connsiteX0" fmla="*/ 0 w 6098400"/>
              <a:gd name="connsiteY0" fmla="*/ 0 h 6858000"/>
              <a:gd name="connsiteX1" fmla="*/ 5791961 w 6098400"/>
              <a:gd name="connsiteY1" fmla="*/ 0 h 6858000"/>
              <a:gd name="connsiteX2" fmla="*/ 5791961 w 6098400"/>
              <a:gd name="connsiteY2" fmla="*/ 1202400 h 6858000"/>
              <a:gd name="connsiteX3" fmla="*/ 6098400 w 6098400"/>
              <a:gd name="connsiteY3" fmla="*/ 1202400 h 6858000"/>
              <a:gd name="connsiteX4" fmla="*/ 6098400 w 6098400"/>
              <a:gd name="connsiteY4" fmla="*/ 6858000 h 6858000"/>
              <a:gd name="connsiteX5" fmla="*/ 0 w 60984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400" h="6858000">
                <a:moveTo>
                  <a:pt x="0" y="0"/>
                </a:moveTo>
                <a:lnTo>
                  <a:pt x="5791961" y="0"/>
                </a:lnTo>
                <a:lnTo>
                  <a:pt x="5791961" y="1202400"/>
                </a:lnTo>
                <a:lnTo>
                  <a:pt x="6098400" y="1202400"/>
                </a:lnTo>
                <a:lnTo>
                  <a:pt x="6098400" y="6858000"/>
                </a:lnTo>
                <a:lnTo>
                  <a:pt x="0" y="6858000"/>
                </a:lnTo>
                <a:close/>
              </a:path>
            </a:pathLst>
          </a:custGeom>
        </p:spPr>
        <p:txBody>
          <a:bodyPr wrap="square" anchor="ctr">
            <a:noAutofit/>
          </a:bodyPr>
          <a:lstStyle>
            <a:lvl1pPr marL="0" marR="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 om een afbeelding te plaatsen</a:t>
            </a:r>
          </a:p>
          <a:p>
            <a:endParaRPr lang="nl-NL"/>
          </a:p>
        </p:txBody>
      </p:sp>
      <p:sp>
        <p:nvSpPr>
          <p:cNvPr id="17" name="lk_vlak">
            <a:extLst>
              <a:ext uri="{FF2B5EF4-FFF2-40B4-BE49-F238E27FC236}">
                <a16:creationId xmlns:a16="http://schemas.microsoft.com/office/drawing/2014/main" id="{45A273E6-4B2E-4239-BFFB-F77DAE289633}"/>
              </a:ext>
            </a:extLst>
          </p:cNvPr>
          <p:cNvSpPr/>
          <p:nvPr userDrawn="1"/>
        </p:nvSpPr>
        <p:spPr>
          <a:xfrm flipH="1">
            <a:off x="6096000" y="0"/>
            <a:ext cx="6096000" cy="3903879"/>
          </a:xfrm>
          <a:custGeom>
            <a:avLst/>
            <a:gdLst>
              <a:gd name="connsiteX0" fmla="*/ 0 w 6096000"/>
              <a:gd name="connsiteY0" fmla="*/ 0 h 3903879"/>
              <a:gd name="connsiteX1" fmla="*/ 5791961 w 6096000"/>
              <a:gd name="connsiteY1" fmla="*/ 0 h 3903879"/>
              <a:gd name="connsiteX2" fmla="*/ 5791961 w 6096000"/>
              <a:gd name="connsiteY2" fmla="*/ 1202400 h 3903879"/>
              <a:gd name="connsiteX3" fmla="*/ 6096000 w 6096000"/>
              <a:gd name="connsiteY3" fmla="*/ 1202400 h 3903879"/>
              <a:gd name="connsiteX4" fmla="*/ 6096000 w 6096000"/>
              <a:gd name="connsiteY4" fmla="*/ 3429000 h 3903879"/>
              <a:gd name="connsiteX5" fmla="*/ 3030735 w 6096000"/>
              <a:gd name="connsiteY5" fmla="*/ 3429000 h 3903879"/>
              <a:gd name="connsiteX6" fmla="*/ 3030735 w 6096000"/>
              <a:gd name="connsiteY6" fmla="*/ 3903879 h 3903879"/>
              <a:gd name="connsiteX7" fmla="*/ 0 w 6096000"/>
              <a:gd name="connsiteY7" fmla="*/ 3903879 h 3903879"/>
              <a:gd name="connsiteX8" fmla="*/ 0 w 6096000"/>
              <a:gd name="connsiteY8" fmla="*/ 3429000 h 3903879"/>
              <a:gd name="connsiteX9" fmla="*/ 0 w 6096000"/>
              <a:gd name="connsiteY9" fmla="*/ 3399879 h 390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3903879">
                <a:moveTo>
                  <a:pt x="0" y="0"/>
                </a:moveTo>
                <a:lnTo>
                  <a:pt x="5791961" y="0"/>
                </a:lnTo>
                <a:lnTo>
                  <a:pt x="5791961" y="1202400"/>
                </a:lnTo>
                <a:lnTo>
                  <a:pt x="6096000" y="1202400"/>
                </a:lnTo>
                <a:lnTo>
                  <a:pt x="6096000" y="3429000"/>
                </a:lnTo>
                <a:lnTo>
                  <a:pt x="3030735" y="3429000"/>
                </a:lnTo>
                <a:lnTo>
                  <a:pt x="3030735" y="3903879"/>
                </a:lnTo>
                <a:lnTo>
                  <a:pt x="0" y="3903879"/>
                </a:lnTo>
                <a:lnTo>
                  <a:pt x="0" y="3429000"/>
                </a:lnTo>
                <a:lnTo>
                  <a:pt x="0" y="33998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6462000" y="1128888"/>
            <a:ext cx="5194133" cy="1828801"/>
          </a:xfrm>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13" name="Text Placeholder 4">
            <a:extLst>
              <a:ext uri="{FF2B5EF4-FFF2-40B4-BE49-F238E27FC236}">
                <a16:creationId xmlns:a16="http://schemas.microsoft.com/office/drawing/2014/main" id="{DA1A86D9-3F21-43D4-ADD4-C9540C033E10}"/>
              </a:ext>
            </a:extLst>
          </p:cNvPr>
          <p:cNvSpPr>
            <a:spLocks noGrp="1"/>
          </p:cNvSpPr>
          <p:nvPr>
            <p:ph type="body" sz="quarter" idx="12" hasCustomPrompt="1"/>
          </p:nvPr>
        </p:nvSpPr>
        <p:spPr>
          <a:xfrm>
            <a:off x="6460932" y="4831307"/>
            <a:ext cx="5193770" cy="1063080"/>
          </a:xfrm>
        </p:spPr>
        <p:txBody>
          <a:bodyPr>
            <a:noAutofit/>
          </a:bodyPr>
          <a:lstStyle>
            <a:lvl1pPr>
              <a:defRPr sz="1400">
                <a:solidFill>
                  <a:schemeClr val="tx2"/>
                </a:solidFill>
              </a:defRPr>
            </a:lvl1pPr>
            <a:lvl2pPr>
              <a:defRPr sz="14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nl-NL"/>
              <a:t>Auteur/spreker</a:t>
            </a:r>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5" name="Subtitle 2">
            <a:extLst>
              <a:ext uri="{FF2B5EF4-FFF2-40B4-BE49-F238E27FC236}">
                <a16:creationId xmlns:a16="http://schemas.microsoft.com/office/drawing/2014/main" id="{FC6E98B9-EFA7-4C20-BC14-547CFC1BAEC4}"/>
              </a:ext>
            </a:extLst>
          </p:cNvPr>
          <p:cNvSpPr>
            <a:spLocks noGrp="1"/>
          </p:cNvSpPr>
          <p:nvPr>
            <p:ph type="subTitle" idx="1" hasCustomPrompt="1"/>
          </p:nvPr>
        </p:nvSpPr>
        <p:spPr>
          <a:xfrm>
            <a:off x="6460569" y="4176000"/>
            <a:ext cx="5193770" cy="549219"/>
          </a:xfrm>
        </p:spPr>
        <p:txBody>
          <a:bodyPr>
            <a:normAutofit/>
          </a:bodyPr>
          <a:lstStyle>
            <a:lvl1pPr marL="0" indent="0" algn="l">
              <a:buNone/>
              <a:defRPr sz="18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Onderwerp</a:t>
            </a:r>
          </a:p>
        </p:txBody>
      </p:sp>
      <p:sp>
        <p:nvSpPr>
          <p:cNvPr id="16" name="Date Placeholder 15">
            <a:extLst>
              <a:ext uri="{FF2B5EF4-FFF2-40B4-BE49-F238E27FC236}">
                <a16:creationId xmlns:a16="http://schemas.microsoft.com/office/drawing/2014/main" id="{202002BF-214E-4FD3-9153-3E2E3ED59F2E}"/>
              </a:ext>
            </a:extLst>
          </p:cNvPr>
          <p:cNvSpPr>
            <a:spLocks noGrp="1"/>
          </p:cNvSpPr>
          <p:nvPr>
            <p:ph type="dt" sz="half" idx="13"/>
          </p:nvPr>
        </p:nvSpPr>
        <p:spPr>
          <a:xfrm>
            <a:off x="9288000" y="3391200"/>
            <a:ext cx="2425750" cy="191043"/>
          </a:xfrm>
        </p:spPr>
        <p:txBody>
          <a:bodyPr/>
          <a:lstStyle/>
          <a:p>
            <a:fld id="{3CB923C0-A270-4188-A2F8-B9B31EEC3392}" type="datetime1">
              <a:rPr lang="nl-NL" smtClean="0"/>
              <a:t>9-6-2026</a:t>
            </a:fld>
            <a:endParaRPr lang="nl-NL"/>
          </a:p>
        </p:txBody>
      </p:sp>
      <p:cxnSp>
        <p:nvCxnSpPr>
          <p:cNvPr id="4" name="Straight Connector 3" hidden="1">
            <a:extLst>
              <a:ext uri="{FF2B5EF4-FFF2-40B4-BE49-F238E27FC236}">
                <a16:creationId xmlns:a16="http://schemas.microsoft.com/office/drawing/2014/main" id="{893750BC-137E-4D9A-B0CE-8F9B203305E2}"/>
              </a:ext>
            </a:extLst>
          </p:cNvPr>
          <p:cNvCxnSpPr/>
          <p:nvPr userDrawn="1"/>
        </p:nvCxnSpPr>
        <p:spPr>
          <a:xfrm>
            <a:off x="6393161" y="0"/>
            <a:ext cx="0" cy="12024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9D76514-9267-4128-A03F-954B8BDDD146}"/>
              </a:ext>
            </a:extLst>
          </p:cNvPr>
          <p:cNvCxnSpPr>
            <a:cxnSpLocks/>
          </p:cNvCxnSpPr>
          <p:nvPr userDrawn="1"/>
        </p:nvCxnSpPr>
        <p:spPr>
          <a:xfrm>
            <a:off x="6096000" y="1216154"/>
            <a:ext cx="304039"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8" name="lk_logo">
            <a:extLst>
              <a:ext uri="{FF2B5EF4-FFF2-40B4-BE49-F238E27FC236}">
                <a16:creationId xmlns:a16="http://schemas.microsoft.com/office/drawing/2014/main" id="{2EA97A05-B212-4C06-8627-2BAB88DE95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1961" y="0"/>
            <a:ext cx="601200" cy="1202400"/>
          </a:xfrm>
          <a:prstGeom prst="rect">
            <a:avLst/>
          </a:prstGeom>
        </p:spPr>
      </p:pic>
      <p:pic>
        <p:nvPicPr>
          <p:cNvPr id="11" name="lkNL_Belastingdienst" descr="woordmerk">
            <a:extLst>
              <a:ext uri="{FF2B5EF4-FFF2-40B4-BE49-F238E27FC236}">
                <a16:creationId xmlns:a16="http://schemas.microsoft.com/office/drawing/2014/main" id="{9367948A-0B22-4E4C-999F-1815383FDE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52000" y="640800"/>
            <a:ext cx="1126808" cy="182182"/>
          </a:xfrm>
          <a:prstGeom prst="rect">
            <a:avLst/>
          </a:prstGeom>
        </p:spPr>
      </p:pic>
      <p:pic>
        <p:nvPicPr>
          <p:cNvPr id="12" name="lkUK_Belastingdienst" descr="woordmerk" hidden="1">
            <a:extLst>
              <a:ext uri="{FF2B5EF4-FFF2-40B4-BE49-F238E27FC236}">
                <a16:creationId xmlns:a16="http://schemas.microsoft.com/office/drawing/2014/main" id="{D9DDDBD4-B8B8-40EC-A185-586E38679C0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52000" y="640800"/>
            <a:ext cx="2436876" cy="140045"/>
          </a:xfrm>
          <a:prstGeom prst="rect">
            <a:avLst/>
          </a:prstGeom>
        </p:spPr>
      </p:pic>
      <p:pic>
        <p:nvPicPr>
          <p:cNvPr id="14" name="lkNL_Belastingdienst Caribisch Nederland" descr="woordmerk" hidden="1">
            <a:extLst>
              <a:ext uri="{FF2B5EF4-FFF2-40B4-BE49-F238E27FC236}">
                <a16:creationId xmlns:a16="http://schemas.microsoft.com/office/drawing/2014/main" id="{C18A59B2-4224-489A-B4C3-BC852A06B4B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19" name="lkUK_Belastingdienst Caribisch Nederland" descr="woordmerk" hidden="1">
            <a:extLst>
              <a:ext uri="{FF2B5EF4-FFF2-40B4-BE49-F238E27FC236}">
                <a16:creationId xmlns:a16="http://schemas.microsoft.com/office/drawing/2014/main" id="{A22D0D55-9DCE-4D89-AFFA-B69C3CB7704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22" name="lkNL_FIOD" descr="woordmerk" hidden="1">
            <a:extLst>
              <a:ext uri="{FF2B5EF4-FFF2-40B4-BE49-F238E27FC236}">
                <a16:creationId xmlns:a16="http://schemas.microsoft.com/office/drawing/2014/main" id="{51741AD4-6EE5-430D-A486-84C6DEF1867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984409" cy="384193"/>
          </a:xfrm>
          <a:prstGeom prst="rect">
            <a:avLst/>
          </a:prstGeom>
        </p:spPr>
      </p:pic>
      <p:pic>
        <p:nvPicPr>
          <p:cNvPr id="23" name="lkUK_FIOD" descr="woordmerk" hidden="1">
            <a:extLst>
              <a:ext uri="{FF2B5EF4-FFF2-40B4-BE49-F238E27FC236}">
                <a16:creationId xmlns:a16="http://schemas.microsoft.com/office/drawing/2014/main" id="{4699458B-1823-4556-9ED4-C5861D91583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52000" y="640800"/>
            <a:ext cx="2061686" cy="340817"/>
          </a:xfrm>
          <a:prstGeom prst="rect">
            <a:avLst/>
          </a:prstGeom>
        </p:spPr>
      </p:pic>
      <p:pic>
        <p:nvPicPr>
          <p:cNvPr id="5" name="lkNL_Douane" descr="woordmerk" hidden="1">
            <a:extLst>
              <a:ext uri="{FF2B5EF4-FFF2-40B4-BE49-F238E27FC236}">
                <a16:creationId xmlns:a16="http://schemas.microsoft.com/office/drawing/2014/main" id="{51FE16DE-EB92-4665-BBCA-0754DAB17C9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552000" y="640800"/>
            <a:ext cx="1546126" cy="338215"/>
          </a:xfrm>
          <a:prstGeom prst="rect">
            <a:avLst/>
          </a:prstGeom>
        </p:spPr>
      </p:pic>
      <p:pic>
        <p:nvPicPr>
          <p:cNvPr id="7" name="lkUK_Douane" descr="woordmerk" hidden="1">
            <a:extLst>
              <a:ext uri="{FF2B5EF4-FFF2-40B4-BE49-F238E27FC236}">
                <a16:creationId xmlns:a16="http://schemas.microsoft.com/office/drawing/2014/main" id="{EBA6F3FF-793B-4755-A3A4-BD112E9888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552000" y="640800"/>
            <a:ext cx="2295031" cy="603955"/>
          </a:xfrm>
          <a:prstGeom prst="rect">
            <a:avLst/>
          </a:prstGeom>
        </p:spPr>
      </p:pic>
      <p:pic>
        <p:nvPicPr>
          <p:cNvPr id="9" name="lkNL_Toeslagen" descr="woordmerk" hidden="1">
            <a:extLst>
              <a:ext uri="{FF2B5EF4-FFF2-40B4-BE49-F238E27FC236}">
                <a16:creationId xmlns:a16="http://schemas.microsoft.com/office/drawing/2014/main" id="{4E1F0A63-6C89-478E-9780-531728558BF1}"/>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552000" y="640800"/>
            <a:ext cx="1548000" cy="350718"/>
          </a:xfrm>
          <a:prstGeom prst="rect">
            <a:avLst/>
          </a:prstGeom>
        </p:spPr>
      </p:pic>
      <p:pic>
        <p:nvPicPr>
          <p:cNvPr id="28" name="lkUK_Toeslagen" descr="woordmerk" hidden="1">
            <a:extLst>
              <a:ext uri="{FF2B5EF4-FFF2-40B4-BE49-F238E27FC236}">
                <a16:creationId xmlns:a16="http://schemas.microsoft.com/office/drawing/2014/main" id="{ADA85A24-CC8B-4A22-A136-CE947067029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6552000" y="640800"/>
            <a:ext cx="2488297" cy="603955"/>
          </a:xfrm>
          <a:prstGeom prst="rect">
            <a:avLst/>
          </a:prstGeom>
        </p:spPr>
      </p:pic>
    </p:spTree>
    <p:extLst>
      <p:ext uri="{BB962C8B-B14F-4D97-AF65-F5344CB8AC3E}">
        <p14:creationId xmlns:p14="http://schemas.microsoft.com/office/powerpoint/2010/main" val="35408567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alf beeld verticaal">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sp>
        <p:nvSpPr>
          <p:cNvPr id="10" name="Text Placeholder 9">
            <a:extLst>
              <a:ext uri="{FF2B5EF4-FFF2-40B4-BE49-F238E27FC236}">
                <a16:creationId xmlns:a16="http://schemas.microsoft.com/office/drawing/2014/main" id="{6895B8AB-35B8-4466-8D4D-54E5D4838002}"/>
              </a:ext>
            </a:extLst>
          </p:cNvPr>
          <p:cNvSpPr>
            <a:spLocks noGrp="1"/>
          </p:cNvSpPr>
          <p:nvPr>
            <p:ph type="body" sz="quarter" idx="13"/>
          </p:nvPr>
        </p:nvSpPr>
        <p:spPr>
          <a:xfrm>
            <a:off x="6480000" y="1566000"/>
            <a:ext cx="4860000" cy="4824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6480000" y="900000"/>
            <a:ext cx="4860000"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9" name="logo">
            <a:extLst>
              <a:ext uri="{FF2B5EF4-FFF2-40B4-BE49-F238E27FC236}">
                <a16:creationId xmlns:a16="http://schemas.microsoft.com/office/drawing/2014/main" id="{8DCF1B39-750D-4E47-9F74-7C86C2C295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2" name="Picture Placeholder 11">
            <a:extLst>
              <a:ext uri="{FF2B5EF4-FFF2-40B4-BE49-F238E27FC236}">
                <a16:creationId xmlns:a16="http://schemas.microsoft.com/office/drawing/2014/main" id="{42700B48-28A0-4CBA-BE88-289DF7F9DEAA}"/>
              </a:ext>
            </a:extLst>
          </p:cNvPr>
          <p:cNvSpPr>
            <a:spLocks noGrp="1"/>
          </p:cNvSpPr>
          <p:nvPr>
            <p:ph type="pic" sz="quarter" idx="14" hasCustomPrompt="1"/>
          </p:nvPr>
        </p:nvSpPr>
        <p:spPr>
          <a:xfrm>
            <a:off x="0" y="0"/>
            <a:ext cx="6096000" cy="6858000"/>
          </a:xfrm>
          <a:custGeom>
            <a:avLst/>
            <a:gdLst>
              <a:gd name="connsiteX0" fmla="*/ 0 w 6096000"/>
              <a:gd name="connsiteY0" fmla="*/ 0 h 6858000"/>
              <a:gd name="connsiteX1" fmla="*/ 5862827 w 6096000"/>
              <a:gd name="connsiteY1" fmla="*/ 0 h 6858000"/>
              <a:gd name="connsiteX2" fmla="*/ 5862827 w 6096000"/>
              <a:gd name="connsiteY2" fmla="*/ 713233 h 6858000"/>
              <a:gd name="connsiteX3" fmla="*/ 6096000 w 6096000"/>
              <a:gd name="connsiteY3" fmla="*/ 713233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62827" y="0"/>
                </a:lnTo>
                <a:lnTo>
                  <a:pt x="5862827" y="713233"/>
                </a:lnTo>
                <a:lnTo>
                  <a:pt x="6096000" y="713233"/>
                </a:lnTo>
                <a:lnTo>
                  <a:pt x="6096000" y="6858000"/>
                </a:lnTo>
                <a:lnTo>
                  <a:pt x="0" y="6858000"/>
                </a:lnTo>
                <a:close/>
              </a:path>
            </a:pathLst>
          </a:custGeom>
        </p:spPr>
        <p:txBody>
          <a:bodyPr wrap="square" anchor="ctr">
            <a:noAutofit/>
          </a:bodyPr>
          <a:lstStyle>
            <a:lvl1pPr marL="0" marR="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Tree>
    <p:extLst>
      <p:ext uri="{BB962C8B-B14F-4D97-AF65-F5344CB8AC3E}">
        <p14:creationId xmlns:p14="http://schemas.microsoft.com/office/powerpoint/2010/main" val="4155605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alf beeld horizontaal">
    <p:spTree>
      <p:nvGrpSpPr>
        <p:cNvPr id="1" name=""/>
        <p:cNvGrpSpPr/>
        <p:nvPr/>
      </p:nvGrpSpPr>
      <p:grpSpPr>
        <a:xfrm>
          <a:off x="0" y="0"/>
          <a:ext cx="0" cy="0"/>
          <a:chOff x="0" y="0"/>
          <a:chExt cx="0" cy="0"/>
        </a:xfrm>
      </p:grpSpPr>
      <p:pic>
        <p:nvPicPr>
          <p:cNvPr id="4" name="Picture 3" hidden="1">
            <a:extLst>
              <a:ext uri="{FF2B5EF4-FFF2-40B4-BE49-F238E27FC236}">
                <a16:creationId xmlns:a16="http://schemas.microsoft.com/office/drawing/2014/main" id="{FC5E962A-7CFF-4532-B1F1-3144E87639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00" y="-720000"/>
            <a:ext cx="13633704" cy="8298180"/>
          </a:xfrm>
          <a:prstGeom prst="rect">
            <a:avLst/>
          </a:prstGeom>
        </p:spPr>
      </p:pic>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3564000"/>
            <a:ext cx="10982131"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38F1CB1-2492-47E0-9B61-D3DFE8AF36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0" name="Text Placeholder 9">
            <a:extLst>
              <a:ext uri="{FF2B5EF4-FFF2-40B4-BE49-F238E27FC236}">
                <a16:creationId xmlns:a16="http://schemas.microsoft.com/office/drawing/2014/main" id="{6895B8AB-35B8-4466-8D4D-54E5D4838002}"/>
              </a:ext>
            </a:extLst>
          </p:cNvPr>
          <p:cNvSpPr>
            <a:spLocks noGrp="1"/>
          </p:cNvSpPr>
          <p:nvPr>
            <p:ph type="body" sz="quarter" idx="13"/>
          </p:nvPr>
        </p:nvSpPr>
        <p:spPr>
          <a:xfrm>
            <a:off x="360000" y="4230000"/>
            <a:ext cx="10980000" cy="219014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3" name="Picture Placeholder 12">
            <a:extLst>
              <a:ext uri="{FF2B5EF4-FFF2-40B4-BE49-F238E27FC236}">
                <a16:creationId xmlns:a16="http://schemas.microsoft.com/office/drawing/2014/main" id="{56033302-59F3-4293-B0BB-0375879110B3}"/>
              </a:ext>
            </a:extLst>
          </p:cNvPr>
          <p:cNvSpPr>
            <a:spLocks noGrp="1"/>
          </p:cNvSpPr>
          <p:nvPr>
            <p:ph type="pic" sz="quarter" idx="14" hasCustomPrompt="1"/>
          </p:nvPr>
        </p:nvSpPr>
        <p:spPr>
          <a:xfrm>
            <a:off x="0" y="0"/>
            <a:ext cx="12192000" cy="3429000"/>
          </a:xfrm>
          <a:custGeom>
            <a:avLst/>
            <a:gdLst>
              <a:gd name="connsiteX0" fmla="*/ 0 w 12192000"/>
              <a:gd name="connsiteY0" fmla="*/ 0 h 3429000"/>
              <a:gd name="connsiteX1" fmla="*/ 5862827 w 12192000"/>
              <a:gd name="connsiteY1" fmla="*/ 0 h 3429000"/>
              <a:gd name="connsiteX2" fmla="*/ 5862827 w 12192000"/>
              <a:gd name="connsiteY2" fmla="*/ 713232 h 3429000"/>
              <a:gd name="connsiteX3" fmla="*/ 6329172 w 12192000"/>
              <a:gd name="connsiteY3" fmla="*/ 713232 h 3429000"/>
              <a:gd name="connsiteX4" fmla="*/ 6329172 w 12192000"/>
              <a:gd name="connsiteY4" fmla="*/ 0 h 3429000"/>
              <a:gd name="connsiteX5" fmla="*/ 12192000 w 12192000"/>
              <a:gd name="connsiteY5" fmla="*/ 0 h 3429000"/>
              <a:gd name="connsiteX6" fmla="*/ 1219200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5862827" y="0"/>
                </a:lnTo>
                <a:lnTo>
                  <a:pt x="5862827" y="713232"/>
                </a:lnTo>
                <a:lnTo>
                  <a:pt x="6329172" y="713232"/>
                </a:lnTo>
                <a:lnTo>
                  <a:pt x="6329172" y="0"/>
                </a:lnTo>
                <a:lnTo>
                  <a:pt x="12192000" y="0"/>
                </a:lnTo>
                <a:lnTo>
                  <a:pt x="12192000" y="3429000"/>
                </a:lnTo>
                <a:lnTo>
                  <a:pt x="0" y="3429000"/>
                </a:lnTo>
                <a:close/>
              </a:path>
            </a:pathLst>
          </a:custGeom>
        </p:spPr>
        <p:txBody>
          <a:bodyPr wrap="square" anchor="ctr">
            <a:noAutofit/>
          </a:bodyPr>
          <a:lstStyle>
            <a:lvl1pPr marL="0" marR="0" indent="0" algn="ctr" defTabSz="2880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l" defTabSz="2880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a:p>
            <a:endParaRPr lang="nl-NL"/>
          </a:p>
        </p:txBody>
      </p:sp>
    </p:spTree>
    <p:extLst>
      <p:ext uri="{BB962C8B-B14F-4D97-AF65-F5344CB8AC3E}">
        <p14:creationId xmlns:p14="http://schemas.microsoft.com/office/powerpoint/2010/main" val="2701174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afieken half">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logo">
            <a:extLst>
              <a:ext uri="{FF2B5EF4-FFF2-40B4-BE49-F238E27FC236}">
                <a16:creationId xmlns:a16="http://schemas.microsoft.com/office/drawing/2014/main" id="{D38F1CB1-2492-47E0-9B61-D3DFE8AF36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4" name="Chart Placeholder 3">
            <a:extLst>
              <a:ext uri="{FF2B5EF4-FFF2-40B4-BE49-F238E27FC236}">
                <a16:creationId xmlns:a16="http://schemas.microsoft.com/office/drawing/2014/main" id="{D0C13572-2987-45D9-8A6C-8B8A3A3F5F60}"/>
              </a:ext>
            </a:extLst>
          </p:cNvPr>
          <p:cNvSpPr>
            <a:spLocks noGrp="1"/>
          </p:cNvSpPr>
          <p:nvPr>
            <p:ph type="chart" sz="quarter" idx="13"/>
          </p:nvPr>
        </p:nvSpPr>
        <p:spPr>
          <a:xfrm>
            <a:off x="360000" y="864000"/>
            <a:ext cx="5400000" cy="5400000"/>
          </a:xfrm>
        </p:spPr>
        <p:txBody>
          <a:bodyPr/>
          <a:lstStyle/>
          <a:p>
            <a:endParaRPr lang="en-GB"/>
          </a:p>
        </p:txBody>
      </p:sp>
      <p:sp>
        <p:nvSpPr>
          <p:cNvPr id="13" name="Chart Placeholder 3">
            <a:extLst>
              <a:ext uri="{FF2B5EF4-FFF2-40B4-BE49-F238E27FC236}">
                <a16:creationId xmlns:a16="http://schemas.microsoft.com/office/drawing/2014/main" id="{A71DB2E8-659C-469E-A25E-1AE8D249A292}"/>
              </a:ext>
            </a:extLst>
          </p:cNvPr>
          <p:cNvSpPr>
            <a:spLocks noGrp="1"/>
          </p:cNvSpPr>
          <p:nvPr>
            <p:ph type="chart" sz="quarter" idx="14"/>
          </p:nvPr>
        </p:nvSpPr>
        <p:spPr>
          <a:xfrm>
            <a:off x="6432002" y="864000"/>
            <a:ext cx="5400000" cy="5400000"/>
          </a:xfrm>
        </p:spPr>
        <p:txBody>
          <a:bodyPr/>
          <a:lstStyle/>
          <a:p>
            <a:endParaRPr lang="en-GB"/>
          </a:p>
        </p:txBody>
      </p:sp>
    </p:spTree>
    <p:extLst>
      <p:ext uri="{BB962C8B-B14F-4D97-AF65-F5344CB8AC3E}">
        <p14:creationId xmlns:p14="http://schemas.microsoft.com/office/powerpoint/2010/main" val="3622532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fieken ongelij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D0C13572-2987-45D9-8A6C-8B8A3A3F5F60}"/>
              </a:ext>
            </a:extLst>
          </p:cNvPr>
          <p:cNvSpPr>
            <a:spLocks noGrp="1"/>
          </p:cNvSpPr>
          <p:nvPr>
            <p:ph type="chart" sz="quarter" idx="13"/>
          </p:nvPr>
        </p:nvSpPr>
        <p:spPr>
          <a:xfrm>
            <a:off x="359998" y="1692026"/>
            <a:ext cx="7740000" cy="4571974"/>
          </a:xfrm>
        </p:spPr>
        <p:txBody>
          <a:bodyPr/>
          <a:lstStyle/>
          <a:p>
            <a:endParaRPr lang="en-GB"/>
          </a:p>
        </p:txBody>
      </p:sp>
      <p:sp>
        <p:nvSpPr>
          <p:cNvPr id="13" name="Chart Placeholder 3">
            <a:extLst>
              <a:ext uri="{FF2B5EF4-FFF2-40B4-BE49-F238E27FC236}">
                <a16:creationId xmlns:a16="http://schemas.microsoft.com/office/drawing/2014/main" id="{A71DB2E8-659C-469E-A25E-1AE8D249A292}"/>
              </a:ext>
            </a:extLst>
          </p:cNvPr>
          <p:cNvSpPr>
            <a:spLocks noGrp="1"/>
          </p:cNvSpPr>
          <p:nvPr>
            <p:ph type="chart" sz="quarter" idx="14"/>
          </p:nvPr>
        </p:nvSpPr>
        <p:spPr>
          <a:xfrm>
            <a:off x="8460000" y="1692026"/>
            <a:ext cx="3357853" cy="4571974"/>
          </a:xfrm>
        </p:spPr>
        <p:txBody>
          <a:bodyPr/>
          <a:lstStyle/>
          <a:p>
            <a:endParaRPr lang="en-GB"/>
          </a:p>
        </p:txBody>
      </p:sp>
      <p:sp>
        <p:nvSpPr>
          <p:cNvPr id="9" name="Title 1">
            <a:extLst>
              <a:ext uri="{FF2B5EF4-FFF2-40B4-BE49-F238E27FC236}">
                <a16:creationId xmlns:a16="http://schemas.microsoft.com/office/drawing/2014/main" id="{CDAFD686-1151-48C3-9569-CDD391ADBFF4}"/>
              </a:ext>
            </a:extLst>
          </p:cNvPr>
          <p:cNvSpPr>
            <a:spLocks noGrp="1"/>
          </p:cNvSpPr>
          <p:nvPr>
            <p:ph type="title"/>
          </p:nvPr>
        </p:nvSpPr>
        <p:spPr>
          <a:xfrm>
            <a:off x="360000" y="900000"/>
            <a:ext cx="10982131"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10" name="logo">
            <a:extLst>
              <a:ext uri="{FF2B5EF4-FFF2-40B4-BE49-F238E27FC236}">
                <a16:creationId xmlns:a16="http://schemas.microsoft.com/office/drawing/2014/main" id="{B87D6590-23E4-47A3-A663-DAFB3D5005A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1375110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kst grafiek">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3A42B7-63B7-4004-A3A6-CD889C449E58}"/>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900000"/>
            <a:ext cx="5502827" cy="641458"/>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573CB952-AAA7-438C-A7E8-DE2D1BDA05C2}"/>
              </a:ext>
            </a:extLst>
          </p:cNvPr>
          <p:cNvSpPr>
            <a:spLocks noGrp="1"/>
          </p:cNvSpPr>
          <p:nvPr>
            <p:ph type="body" sz="quarter" idx="14"/>
          </p:nvPr>
        </p:nvSpPr>
        <p:spPr>
          <a:xfrm>
            <a:off x="360362" y="1566000"/>
            <a:ext cx="5508000" cy="4896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0" name="Chart Placeholder 3">
            <a:extLst>
              <a:ext uri="{FF2B5EF4-FFF2-40B4-BE49-F238E27FC236}">
                <a16:creationId xmlns:a16="http://schemas.microsoft.com/office/drawing/2014/main" id="{BAD86F60-6EAC-4EAC-A745-4F32A667A143}"/>
              </a:ext>
            </a:extLst>
          </p:cNvPr>
          <p:cNvSpPr>
            <a:spLocks noGrp="1"/>
          </p:cNvSpPr>
          <p:nvPr>
            <p:ph type="chart" sz="quarter" idx="15"/>
          </p:nvPr>
        </p:nvSpPr>
        <p:spPr>
          <a:xfrm>
            <a:off x="6432002" y="1566000"/>
            <a:ext cx="5400000" cy="4698000"/>
          </a:xfrm>
        </p:spPr>
        <p:txBody>
          <a:bodyPr/>
          <a:lstStyle/>
          <a:p>
            <a:endParaRPr lang="en-GB"/>
          </a:p>
        </p:txBody>
      </p:sp>
      <p:pic>
        <p:nvPicPr>
          <p:cNvPr id="11" name="logo">
            <a:extLst>
              <a:ext uri="{FF2B5EF4-FFF2-40B4-BE49-F238E27FC236}">
                <a16:creationId xmlns:a16="http://schemas.microsoft.com/office/drawing/2014/main" id="{D5E54653-E6D3-43E5-B62F-BED9B555BA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0761684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el met tite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Subtitle 2">
            <a:extLst>
              <a:ext uri="{FF2B5EF4-FFF2-40B4-BE49-F238E27FC236}">
                <a16:creationId xmlns:a16="http://schemas.microsoft.com/office/drawing/2014/main" id="{9CDACD52-6053-4761-ACD5-AF8438C333D9}"/>
              </a:ext>
            </a:extLst>
          </p:cNvPr>
          <p:cNvSpPr>
            <a:spLocks noGrp="1"/>
          </p:cNvSpPr>
          <p:nvPr>
            <p:ph type="subTitle" idx="1"/>
          </p:nvPr>
        </p:nvSpPr>
        <p:spPr>
          <a:xfrm>
            <a:off x="360000" y="1567331"/>
            <a:ext cx="9144000" cy="431590"/>
          </a:xfrm>
        </p:spPr>
        <p:txBody>
          <a:bodyPr>
            <a:normAutofit/>
          </a:bodyPr>
          <a:lstStyle>
            <a:lvl1pPr marL="0" indent="0" algn="l">
              <a:buNone/>
              <a:defRPr sz="2000" b="1">
                <a:solidFill>
                  <a:schemeClr val="tx2"/>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sp>
        <p:nvSpPr>
          <p:cNvPr id="12" name="Table Placeholder 11">
            <a:extLst>
              <a:ext uri="{FF2B5EF4-FFF2-40B4-BE49-F238E27FC236}">
                <a16:creationId xmlns:a16="http://schemas.microsoft.com/office/drawing/2014/main" id="{BB999A82-F972-4435-A0A2-27C59EFFADD3}"/>
              </a:ext>
            </a:extLst>
          </p:cNvPr>
          <p:cNvSpPr>
            <a:spLocks noGrp="1"/>
          </p:cNvSpPr>
          <p:nvPr>
            <p:ph type="tbl" sz="quarter" idx="13"/>
          </p:nvPr>
        </p:nvSpPr>
        <p:spPr>
          <a:xfrm>
            <a:off x="477838" y="2179638"/>
            <a:ext cx="10787062" cy="4168775"/>
          </a:xfrm>
        </p:spPr>
        <p:txBody>
          <a:bodyPr/>
          <a:lstStyle/>
          <a:p>
            <a:endParaRPr lang="en-GB"/>
          </a:p>
        </p:txBody>
      </p:sp>
      <p:pic>
        <p:nvPicPr>
          <p:cNvPr id="10" name="logo">
            <a:extLst>
              <a:ext uri="{FF2B5EF4-FFF2-40B4-BE49-F238E27FC236}">
                <a16:creationId xmlns:a16="http://schemas.microsoft.com/office/drawing/2014/main" id="{C57DC97C-57B8-465B-88FB-BA298E224B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3659213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el">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Table Placeholder 11">
            <a:extLst>
              <a:ext uri="{FF2B5EF4-FFF2-40B4-BE49-F238E27FC236}">
                <a16:creationId xmlns:a16="http://schemas.microsoft.com/office/drawing/2014/main" id="{BB999A82-F972-4435-A0A2-27C59EFFADD3}"/>
              </a:ext>
            </a:extLst>
          </p:cNvPr>
          <p:cNvSpPr>
            <a:spLocks noGrp="1"/>
          </p:cNvSpPr>
          <p:nvPr>
            <p:ph type="tbl" sz="quarter" idx="13"/>
          </p:nvPr>
        </p:nvSpPr>
        <p:spPr>
          <a:xfrm>
            <a:off x="468000" y="936000"/>
            <a:ext cx="11160000" cy="5472000"/>
          </a:xfrm>
        </p:spPr>
        <p:txBody>
          <a:bodyPr/>
          <a:lstStyle/>
          <a:p>
            <a:endParaRPr lang="en-GB"/>
          </a:p>
        </p:txBody>
      </p:sp>
      <p:pic>
        <p:nvPicPr>
          <p:cNvPr id="9" name="logo">
            <a:extLst>
              <a:ext uri="{FF2B5EF4-FFF2-40B4-BE49-F238E27FC236}">
                <a16:creationId xmlns:a16="http://schemas.microsoft.com/office/drawing/2014/main" id="{B7C8DDCA-3749-4D63-A1D7-B339DF0196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264025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eks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3A42B7-63B7-4004-A3A6-CD889C449E58}"/>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900000"/>
            <a:ext cx="5502827" cy="641458"/>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sp>
        <p:nvSpPr>
          <p:cNvPr id="12" name="Text Placeholder 11">
            <a:extLst>
              <a:ext uri="{FF2B5EF4-FFF2-40B4-BE49-F238E27FC236}">
                <a16:creationId xmlns:a16="http://schemas.microsoft.com/office/drawing/2014/main" id="{573CB952-AAA7-438C-A7E8-DE2D1BDA05C2}"/>
              </a:ext>
            </a:extLst>
          </p:cNvPr>
          <p:cNvSpPr>
            <a:spLocks noGrp="1"/>
          </p:cNvSpPr>
          <p:nvPr>
            <p:ph type="body" sz="quarter" idx="14"/>
          </p:nvPr>
        </p:nvSpPr>
        <p:spPr>
          <a:xfrm>
            <a:off x="360362" y="1566000"/>
            <a:ext cx="5508000" cy="4896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pic>
        <p:nvPicPr>
          <p:cNvPr id="10" name="logo">
            <a:extLst>
              <a:ext uri="{FF2B5EF4-FFF2-40B4-BE49-F238E27FC236}">
                <a16:creationId xmlns:a16="http://schemas.microsoft.com/office/drawing/2014/main" id="{9E9F549A-3DCE-439B-BD15-4E58F62DF6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21705496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eeld tekstvlak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469426" y="3429000"/>
            <a:ext cx="5649433" cy="2078665"/>
          </a:xfrm>
          <a:solidFill>
            <a:schemeClr val="accent1"/>
          </a:solidFill>
        </p:spPr>
        <p:txBody>
          <a:bodyPr lIns="180000" rIns="180000"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7" name="logo">
            <a:extLst>
              <a:ext uri="{FF2B5EF4-FFF2-40B4-BE49-F238E27FC236}">
                <a16:creationId xmlns:a16="http://schemas.microsoft.com/office/drawing/2014/main" id="{F460229F-F2E3-4B6A-93E7-1A9E4218C5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34807904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eeld tekstvlak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446566" y="914400"/>
            <a:ext cx="5649433" cy="1722474"/>
          </a:xfrm>
          <a:solidFill>
            <a:schemeClr val="accent1"/>
          </a:solidFill>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Rectangle 4">
            <a:extLst>
              <a:ext uri="{FF2B5EF4-FFF2-40B4-BE49-F238E27FC236}">
                <a16:creationId xmlns:a16="http://schemas.microsoft.com/office/drawing/2014/main" id="{774E0946-C12D-4C45-A3AA-E3E10208F091}"/>
              </a:ext>
            </a:extLst>
          </p:cNvPr>
          <p:cNvSpPr/>
          <p:nvPr userDrawn="1"/>
        </p:nvSpPr>
        <p:spPr>
          <a:xfrm>
            <a:off x="446567" y="9144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logo">
            <a:extLst>
              <a:ext uri="{FF2B5EF4-FFF2-40B4-BE49-F238E27FC236}">
                <a16:creationId xmlns:a16="http://schemas.microsoft.com/office/drawing/2014/main" id="{36BEF143-758B-4027-BC3B-084D700F808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1156856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_3">
    <p:bg>
      <p:bgPr>
        <a:solidFill>
          <a:schemeClr val="bg2"/>
        </a:solidFill>
        <a:effectLst/>
      </p:bgPr>
    </p:bg>
    <p:spTree>
      <p:nvGrpSpPr>
        <p:cNvPr id="1" name=""/>
        <p:cNvGrpSpPr/>
        <p:nvPr/>
      </p:nvGrpSpPr>
      <p:grpSpPr>
        <a:xfrm>
          <a:off x="0" y="0"/>
          <a:ext cx="0" cy="0"/>
          <a:chOff x="0" y="0"/>
          <a:chExt cx="0" cy="0"/>
        </a:xfrm>
      </p:grpSpPr>
      <p:sp>
        <p:nvSpPr>
          <p:cNvPr id="8" name="lk_vlak">
            <a:extLst>
              <a:ext uri="{FF2B5EF4-FFF2-40B4-BE49-F238E27FC236}">
                <a16:creationId xmlns:a16="http://schemas.microsoft.com/office/drawing/2014/main" id="{65036FBC-1EA1-4ABB-8707-8B62B43D5EB6}"/>
              </a:ext>
            </a:extLst>
          </p:cNvPr>
          <p:cNvSpPr/>
          <p:nvPr userDrawn="1"/>
        </p:nvSpPr>
        <p:spPr>
          <a:xfrm>
            <a:off x="0" y="0"/>
            <a:ext cx="6096000" cy="3903879"/>
          </a:xfrm>
          <a:custGeom>
            <a:avLst/>
            <a:gdLst>
              <a:gd name="connsiteX0" fmla="*/ 0 w 6096000"/>
              <a:gd name="connsiteY0" fmla="*/ 0 h 3903879"/>
              <a:gd name="connsiteX1" fmla="*/ 5791961 w 6096000"/>
              <a:gd name="connsiteY1" fmla="*/ 0 h 3903879"/>
              <a:gd name="connsiteX2" fmla="*/ 5791961 w 6096000"/>
              <a:gd name="connsiteY2" fmla="*/ 1202400 h 3903879"/>
              <a:gd name="connsiteX3" fmla="*/ 6096000 w 6096000"/>
              <a:gd name="connsiteY3" fmla="*/ 1202400 h 3903879"/>
              <a:gd name="connsiteX4" fmla="*/ 6096000 w 6096000"/>
              <a:gd name="connsiteY4" fmla="*/ 3429000 h 3903879"/>
              <a:gd name="connsiteX5" fmla="*/ 3030735 w 6096000"/>
              <a:gd name="connsiteY5" fmla="*/ 3429000 h 3903879"/>
              <a:gd name="connsiteX6" fmla="*/ 3030735 w 6096000"/>
              <a:gd name="connsiteY6" fmla="*/ 3903879 h 3903879"/>
              <a:gd name="connsiteX7" fmla="*/ 0 w 6096000"/>
              <a:gd name="connsiteY7" fmla="*/ 3903879 h 3903879"/>
              <a:gd name="connsiteX8" fmla="*/ 0 w 6096000"/>
              <a:gd name="connsiteY8" fmla="*/ 3429000 h 3903879"/>
              <a:gd name="connsiteX9" fmla="*/ 0 w 6096000"/>
              <a:gd name="connsiteY9" fmla="*/ 3399879 h 390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3903879">
                <a:moveTo>
                  <a:pt x="0" y="0"/>
                </a:moveTo>
                <a:lnTo>
                  <a:pt x="5791961" y="0"/>
                </a:lnTo>
                <a:lnTo>
                  <a:pt x="5791961" y="1202400"/>
                </a:lnTo>
                <a:lnTo>
                  <a:pt x="6096000" y="1202400"/>
                </a:lnTo>
                <a:lnTo>
                  <a:pt x="6096000" y="3429000"/>
                </a:lnTo>
                <a:lnTo>
                  <a:pt x="3030735" y="3429000"/>
                </a:lnTo>
                <a:lnTo>
                  <a:pt x="3030735" y="3903879"/>
                </a:lnTo>
                <a:lnTo>
                  <a:pt x="0" y="3903879"/>
                </a:lnTo>
                <a:lnTo>
                  <a:pt x="0" y="3429000"/>
                </a:lnTo>
                <a:lnTo>
                  <a:pt x="0" y="33998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360000" y="1128888"/>
            <a:ext cx="5194133" cy="1828801"/>
          </a:xfrm>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4" name="Date Placeholder 3">
            <a:extLst>
              <a:ext uri="{FF2B5EF4-FFF2-40B4-BE49-F238E27FC236}">
                <a16:creationId xmlns:a16="http://schemas.microsoft.com/office/drawing/2014/main" id="{61C7015D-8130-43C6-8DC3-718198AA0CB8}"/>
              </a:ext>
            </a:extLst>
          </p:cNvPr>
          <p:cNvSpPr>
            <a:spLocks noGrp="1"/>
          </p:cNvSpPr>
          <p:nvPr>
            <p:ph type="dt" sz="half" idx="10"/>
          </p:nvPr>
        </p:nvSpPr>
        <p:spPr>
          <a:xfrm>
            <a:off x="360000" y="3399881"/>
            <a:ext cx="2520000" cy="199378"/>
          </a:xfrm>
        </p:spPr>
        <p:txBody>
          <a:bodyPr/>
          <a:lstStyle>
            <a:lvl1pPr>
              <a:defRPr b="1"/>
            </a:lvl1pPr>
          </a:lstStyle>
          <a:p>
            <a:fld id="{64D2C647-11CC-4613-8568-907FAA41870F}" type="datetime1">
              <a:rPr lang="nl-NL" smtClean="0"/>
              <a:t>9-6-2026</a:t>
            </a:fld>
            <a:endParaRPr lang="nl-NL"/>
          </a:p>
        </p:txBody>
      </p:sp>
      <p:sp>
        <p:nvSpPr>
          <p:cNvPr id="5" name="Text Placeholder 4">
            <a:extLst>
              <a:ext uri="{FF2B5EF4-FFF2-40B4-BE49-F238E27FC236}">
                <a16:creationId xmlns:a16="http://schemas.microsoft.com/office/drawing/2014/main" id="{45B546EB-A6B9-4F24-B401-E778BFDBCD34}"/>
              </a:ext>
            </a:extLst>
          </p:cNvPr>
          <p:cNvSpPr>
            <a:spLocks noGrp="1"/>
          </p:cNvSpPr>
          <p:nvPr>
            <p:ph type="body" sz="quarter" idx="12" hasCustomPrompt="1"/>
          </p:nvPr>
        </p:nvSpPr>
        <p:spPr>
          <a:xfrm>
            <a:off x="360363" y="4831307"/>
            <a:ext cx="5193770" cy="1063080"/>
          </a:xfrm>
        </p:spPr>
        <p:txBody>
          <a:bodyPr>
            <a:noAutofit/>
          </a:bodyPr>
          <a:lstStyle>
            <a:lvl1pPr>
              <a:defRPr sz="1400">
                <a:solidFill>
                  <a:schemeClr val="tx2"/>
                </a:solidFill>
              </a:defRPr>
            </a:lvl1pPr>
            <a:lvl2pPr>
              <a:defRPr sz="14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nl-NL"/>
              <a:t>Auteur/spreker</a:t>
            </a:r>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2" name="Subtitle 2">
            <a:extLst>
              <a:ext uri="{FF2B5EF4-FFF2-40B4-BE49-F238E27FC236}">
                <a16:creationId xmlns:a16="http://schemas.microsoft.com/office/drawing/2014/main" id="{58905242-DAD5-412C-B23C-19A06E623775}"/>
              </a:ext>
            </a:extLst>
          </p:cNvPr>
          <p:cNvSpPr>
            <a:spLocks noGrp="1"/>
          </p:cNvSpPr>
          <p:nvPr>
            <p:ph type="subTitle" idx="1" hasCustomPrompt="1"/>
          </p:nvPr>
        </p:nvSpPr>
        <p:spPr>
          <a:xfrm>
            <a:off x="360000" y="4176000"/>
            <a:ext cx="5193770" cy="549219"/>
          </a:xfrm>
        </p:spPr>
        <p:txBody>
          <a:bodyPr>
            <a:normAutofit/>
          </a:bodyPr>
          <a:lstStyle>
            <a:lvl1pPr marL="0" indent="0" algn="l">
              <a:buNone/>
              <a:defRPr sz="18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Onderwerp</a:t>
            </a:r>
          </a:p>
        </p:txBody>
      </p:sp>
      <p:pic>
        <p:nvPicPr>
          <p:cNvPr id="9" name="lk_logo">
            <a:extLst>
              <a:ext uri="{FF2B5EF4-FFF2-40B4-BE49-F238E27FC236}">
                <a16:creationId xmlns:a16="http://schemas.microsoft.com/office/drawing/2014/main" id="{45C1BDA0-49BC-4BD8-B50B-6D69E671AE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1961" y="0"/>
            <a:ext cx="601200" cy="1202400"/>
          </a:xfrm>
          <a:prstGeom prst="rect">
            <a:avLst/>
          </a:prstGeom>
        </p:spPr>
      </p:pic>
      <p:pic>
        <p:nvPicPr>
          <p:cNvPr id="10" name="lkNL_Belastingdienst" descr="woordmerk">
            <a:extLst>
              <a:ext uri="{FF2B5EF4-FFF2-40B4-BE49-F238E27FC236}">
                <a16:creationId xmlns:a16="http://schemas.microsoft.com/office/drawing/2014/main" id="{8C3F4614-3E10-4BE3-9F51-43A656F4C8B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52000" y="640800"/>
            <a:ext cx="1126808" cy="182182"/>
          </a:xfrm>
          <a:prstGeom prst="rect">
            <a:avLst/>
          </a:prstGeom>
        </p:spPr>
      </p:pic>
      <p:pic>
        <p:nvPicPr>
          <p:cNvPr id="11" name="lkUK_Belastingdienst" descr="woordmerk" hidden="1">
            <a:extLst>
              <a:ext uri="{FF2B5EF4-FFF2-40B4-BE49-F238E27FC236}">
                <a16:creationId xmlns:a16="http://schemas.microsoft.com/office/drawing/2014/main" id="{6893D6B7-B448-417A-9619-40210DF3688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52000" y="640800"/>
            <a:ext cx="2436876" cy="140045"/>
          </a:xfrm>
          <a:prstGeom prst="rect">
            <a:avLst/>
          </a:prstGeom>
        </p:spPr>
      </p:pic>
      <p:pic>
        <p:nvPicPr>
          <p:cNvPr id="13" name="lkNL_Belastingdienst Caribisch Nederland" descr="woordmerk" hidden="1">
            <a:extLst>
              <a:ext uri="{FF2B5EF4-FFF2-40B4-BE49-F238E27FC236}">
                <a16:creationId xmlns:a16="http://schemas.microsoft.com/office/drawing/2014/main" id="{2B1B67C7-A9FA-4EE6-BE7D-6D466ECBA5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14" name="lkUK_Belastingdienst Caribisch Nederland" descr="woordmerk" hidden="1">
            <a:extLst>
              <a:ext uri="{FF2B5EF4-FFF2-40B4-BE49-F238E27FC236}">
                <a16:creationId xmlns:a16="http://schemas.microsoft.com/office/drawing/2014/main" id="{D8953552-4E99-4457-A25D-7A9E84D691F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17" name="lkNL_FIOD" descr="woordmerk" hidden="1">
            <a:extLst>
              <a:ext uri="{FF2B5EF4-FFF2-40B4-BE49-F238E27FC236}">
                <a16:creationId xmlns:a16="http://schemas.microsoft.com/office/drawing/2014/main" id="{0D0E9DFF-C25D-48EA-8A57-3AF0B448BE0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984409" cy="384193"/>
          </a:xfrm>
          <a:prstGeom prst="rect">
            <a:avLst/>
          </a:prstGeom>
        </p:spPr>
      </p:pic>
      <p:pic>
        <p:nvPicPr>
          <p:cNvPr id="18" name="lkUK_FIOD" descr="woordmerk" hidden="1">
            <a:extLst>
              <a:ext uri="{FF2B5EF4-FFF2-40B4-BE49-F238E27FC236}">
                <a16:creationId xmlns:a16="http://schemas.microsoft.com/office/drawing/2014/main" id="{9C2C3B5E-329A-4641-A3DD-FB5CFCF7795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52000" y="640800"/>
            <a:ext cx="2061686" cy="340817"/>
          </a:xfrm>
          <a:prstGeom prst="rect">
            <a:avLst/>
          </a:prstGeom>
        </p:spPr>
      </p:pic>
      <p:pic>
        <p:nvPicPr>
          <p:cNvPr id="21" name="lkNL_Douane" descr="woordmerk" hidden="1">
            <a:extLst>
              <a:ext uri="{FF2B5EF4-FFF2-40B4-BE49-F238E27FC236}">
                <a16:creationId xmlns:a16="http://schemas.microsoft.com/office/drawing/2014/main" id="{9B070022-08C8-4F77-A3F0-F32FB05523D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552000" y="640800"/>
            <a:ext cx="1546126" cy="338215"/>
          </a:xfrm>
          <a:prstGeom prst="rect">
            <a:avLst/>
          </a:prstGeom>
        </p:spPr>
      </p:pic>
      <p:pic>
        <p:nvPicPr>
          <p:cNvPr id="22" name="lkUK_Douane" descr="woordmerk" hidden="1">
            <a:extLst>
              <a:ext uri="{FF2B5EF4-FFF2-40B4-BE49-F238E27FC236}">
                <a16:creationId xmlns:a16="http://schemas.microsoft.com/office/drawing/2014/main" id="{7C7F0F24-509D-48B0-9C78-4EFE4C4F351F}"/>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552000" y="640800"/>
            <a:ext cx="2295031" cy="603955"/>
          </a:xfrm>
          <a:prstGeom prst="rect">
            <a:avLst/>
          </a:prstGeom>
        </p:spPr>
      </p:pic>
      <p:pic>
        <p:nvPicPr>
          <p:cNvPr id="23" name="lkNL_Toeslagen" descr="woordmerk" hidden="1">
            <a:extLst>
              <a:ext uri="{FF2B5EF4-FFF2-40B4-BE49-F238E27FC236}">
                <a16:creationId xmlns:a16="http://schemas.microsoft.com/office/drawing/2014/main" id="{96408AC0-265B-451A-92E4-A70BCF4417A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552000" y="640800"/>
            <a:ext cx="1548000" cy="350718"/>
          </a:xfrm>
          <a:prstGeom prst="rect">
            <a:avLst/>
          </a:prstGeom>
        </p:spPr>
      </p:pic>
      <p:pic>
        <p:nvPicPr>
          <p:cNvPr id="24" name="lkUK_Toeslagen" descr="woordmerk" hidden="1">
            <a:extLst>
              <a:ext uri="{FF2B5EF4-FFF2-40B4-BE49-F238E27FC236}">
                <a16:creationId xmlns:a16="http://schemas.microsoft.com/office/drawing/2014/main" id="{0E6B6D19-8DF8-4D56-9B1C-D39D8BDDF922}"/>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6552000" y="640800"/>
            <a:ext cx="2488297" cy="603955"/>
          </a:xfrm>
          <a:prstGeom prst="rect">
            <a:avLst/>
          </a:prstGeom>
        </p:spPr>
      </p:pic>
    </p:spTree>
    <p:extLst>
      <p:ext uri="{BB962C8B-B14F-4D97-AF65-F5344CB8AC3E}">
        <p14:creationId xmlns:p14="http://schemas.microsoft.com/office/powerpoint/2010/main" val="637751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 half">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3A42B7-63B7-4004-A3A6-CD889C449E58}"/>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0" y="900000"/>
            <a:ext cx="5502827" cy="641458"/>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cxnSp>
        <p:nvCxnSpPr>
          <p:cNvPr id="7" name="Connector: Elbow 6">
            <a:extLst>
              <a:ext uri="{FF2B5EF4-FFF2-40B4-BE49-F238E27FC236}">
                <a16:creationId xmlns:a16="http://schemas.microsoft.com/office/drawing/2014/main" id="{63B8A725-7E3A-4ABA-9A44-FCFD42745E16}"/>
              </a:ext>
            </a:extLst>
          </p:cNvPr>
          <p:cNvCxnSpPr>
            <a:cxnSpLocks/>
          </p:cNvCxnSpPr>
          <p:nvPr userDrawn="1"/>
        </p:nvCxnSpPr>
        <p:spPr>
          <a:xfrm flipV="1">
            <a:off x="0" y="6524979"/>
            <a:ext cx="12192000" cy="223850"/>
          </a:xfrm>
          <a:prstGeom prst="bentConnector3">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logo">
            <a:extLst>
              <a:ext uri="{FF2B5EF4-FFF2-40B4-BE49-F238E27FC236}">
                <a16:creationId xmlns:a16="http://schemas.microsoft.com/office/drawing/2014/main" id="{D38F1CB1-2492-47E0-9B61-D3DFE8AF36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2" name="Text Placeholder 11">
            <a:extLst>
              <a:ext uri="{FF2B5EF4-FFF2-40B4-BE49-F238E27FC236}">
                <a16:creationId xmlns:a16="http://schemas.microsoft.com/office/drawing/2014/main" id="{573CB952-AAA7-438C-A7E8-DE2D1BDA05C2}"/>
              </a:ext>
            </a:extLst>
          </p:cNvPr>
          <p:cNvSpPr>
            <a:spLocks noGrp="1"/>
          </p:cNvSpPr>
          <p:nvPr>
            <p:ph type="body" sz="quarter" idx="14"/>
          </p:nvPr>
        </p:nvSpPr>
        <p:spPr>
          <a:xfrm>
            <a:off x="360362" y="1566000"/>
            <a:ext cx="5508000" cy="4896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Tree>
    <p:extLst>
      <p:ext uri="{BB962C8B-B14F-4D97-AF65-F5344CB8AC3E}">
        <p14:creationId xmlns:p14="http://schemas.microsoft.com/office/powerpoint/2010/main" val="42290318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fsluiting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lk_vlak">
            <a:extLst>
              <a:ext uri="{FF2B5EF4-FFF2-40B4-BE49-F238E27FC236}">
                <a16:creationId xmlns:a16="http://schemas.microsoft.com/office/drawing/2014/main" id="{5C13CFF9-4C95-4047-9026-3A34D42F173B}"/>
              </a:ext>
            </a:extLst>
          </p:cNvPr>
          <p:cNvSpPr/>
          <p:nvPr userDrawn="1"/>
        </p:nvSpPr>
        <p:spPr>
          <a:xfrm>
            <a:off x="-1" y="-1"/>
            <a:ext cx="6096001" cy="3276000"/>
          </a:xfrm>
          <a:custGeom>
            <a:avLst/>
            <a:gdLst>
              <a:gd name="connsiteX0" fmla="*/ 1 w 6096001"/>
              <a:gd name="connsiteY0" fmla="*/ 0 h 3276000"/>
              <a:gd name="connsiteX1" fmla="*/ 5862828 w 6096001"/>
              <a:gd name="connsiteY1" fmla="*/ 0 h 3276000"/>
              <a:gd name="connsiteX2" fmla="*/ 5862828 w 6096001"/>
              <a:gd name="connsiteY2" fmla="*/ 713233 h 3276000"/>
              <a:gd name="connsiteX3" fmla="*/ 6096001 w 6096001"/>
              <a:gd name="connsiteY3" fmla="*/ 713233 h 3276000"/>
              <a:gd name="connsiteX4" fmla="*/ 6096001 w 6096001"/>
              <a:gd name="connsiteY4" fmla="*/ 2826000 h 3276000"/>
              <a:gd name="connsiteX5" fmla="*/ 3048001 w 6096001"/>
              <a:gd name="connsiteY5" fmla="*/ 2826000 h 3276000"/>
              <a:gd name="connsiteX6" fmla="*/ 3048001 w 6096001"/>
              <a:gd name="connsiteY6" fmla="*/ 3276000 h 3276000"/>
              <a:gd name="connsiteX7" fmla="*/ 0 w 6096001"/>
              <a:gd name="connsiteY7" fmla="*/ 3276000 h 3276000"/>
              <a:gd name="connsiteX8" fmla="*/ 0 w 6096001"/>
              <a:gd name="connsiteY8" fmla="*/ 2826000 h 3276000"/>
              <a:gd name="connsiteX9" fmla="*/ 1 w 6096001"/>
              <a:gd name="connsiteY9" fmla="*/ 2826000 h 32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1" h="3276000">
                <a:moveTo>
                  <a:pt x="1" y="0"/>
                </a:moveTo>
                <a:lnTo>
                  <a:pt x="5862828" y="0"/>
                </a:lnTo>
                <a:lnTo>
                  <a:pt x="5862828" y="713233"/>
                </a:lnTo>
                <a:lnTo>
                  <a:pt x="6096001" y="713233"/>
                </a:lnTo>
                <a:lnTo>
                  <a:pt x="6096001" y="2826000"/>
                </a:lnTo>
                <a:lnTo>
                  <a:pt x="3048001" y="2826000"/>
                </a:lnTo>
                <a:lnTo>
                  <a:pt x="3048001" y="3276000"/>
                </a:lnTo>
                <a:lnTo>
                  <a:pt x="0" y="3276000"/>
                </a:lnTo>
                <a:lnTo>
                  <a:pt x="0" y="2826000"/>
                </a:lnTo>
                <a:lnTo>
                  <a:pt x="1" y="2826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360000" y="745200"/>
            <a:ext cx="5194133" cy="1828801"/>
          </a:xfrm>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7" name="lk_logo">
            <a:extLst>
              <a:ext uri="{FF2B5EF4-FFF2-40B4-BE49-F238E27FC236}">
                <a16:creationId xmlns:a16="http://schemas.microsoft.com/office/drawing/2014/main" id="{17B88E2F-5CDA-4DAC-A914-8427276FCB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4137099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fsluiting_2">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4FC2443-0225-488A-A1CA-84A350A99337}"/>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pic>
        <p:nvPicPr>
          <p:cNvPr id="8" name="logo">
            <a:extLst>
              <a:ext uri="{FF2B5EF4-FFF2-40B4-BE49-F238E27FC236}">
                <a16:creationId xmlns:a16="http://schemas.microsoft.com/office/drawing/2014/main" id="{D38F1CB1-2492-47E0-9B61-D3DFE8AF36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0" name="Text Placeholder 9">
            <a:extLst>
              <a:ext uri="{FF2B5EF4-FFF2-40B4-BE49-F238E27FC236}">
                <a16:creationId xmlns:a16="http://schemas.microsoft.com/office/drawing/2014/main" id="{6895B8AB-35B8-4466-8D4D-54E5D4838002}"/>
              </a:ext>
            </a:extLst>
          </p:cNvPr>
          <p:cNvSpPr>
            <a:spLocks noGrp="1"/>
          </p:cNvSpPr>
          <p:nvPr>
            <p:ph type="body" sz="quarter" idx="13"/>
          </p:nvPr>
        </p:nvSpPr>
        <p:spPr>
          <a:xfrm>
            <a:off x="6480000" y="1566000"/>
            <a:ext cx="4860000" cy="4824000"/>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6480000" y="900000"/>
            <a:ext cx="4860000"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Tree>
    <p:extLst>
      <p:ext uri="{BB962C8B-B14F-4D97-AF65-F5344CB8AC3E}">
        <p14:creationId xmlns:p14="http://schemas.microsoft.com/office/powerpoint/2010/main" val="1235949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769A8-9BC0-4C9B-86FF-B9C0711BDA53}"/>
              </a:ext>
            </a:extLst>
          </p:cNvPr>
          <p:cNvSpPr>
            <a:spLocks noGrp="1"/>
          </p:cNvSpPr>
          <p:nvPr>
            <p:ph type="title"/>
          </p:nvPr>
        </p:nvSpPr>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Date Placeholder 2">
            <a:extLst>
              <a:ext uri="{FF2B5EF4-FFF2-40B4-BE49-F238E27FC236}">
                <a16:creationId xmlns:a16="http://schemas.microsoft.com/office/drawing/2014/main" id="{A84D614D-5A00-4303-99A3-0FCD608AEC42}"/>
              </a:ext>
            </a:extLst>
          </p:cNvPr>
          <p:cNvSpPr>
            <a:spLocks noGrp="1"/>
          </p:cNvSpPr>
          <p:nvPr>
            <p:ph type="dt" sz="half" idx="10"/>
          </p:nvPr>
        </p:nvSpPr>
        <p:spPr/>
        <p:txBody>
          <a:bodyPr/>
          <a:lstStyle/>
          <a:p>
            <a:fld id="{563DF740-838D-4D8C-A32E-A177E5354054}" type="datetime1">
              <a:rPr lang="nl-NL" smtClean="0"/>
              <a:t>9-6-2026</a:t>
            </a:fld>
            <a:endParaRPr lang="nl-NL"/>
          </a:p>
        </p:txBody>
      </p:sp>
      <p:sp>
        <p:nvSpPr>
          <p:cNvPr id="4" name="Footer Placeholder 3">
            <a:extLst>
              <a:ext uri="{FF2B5EF4-FFF2-40B4-BE49-F238E27FC236}">
                <a16:creationId xmlns:a16="http://schemas.microsoft.com/office/drawing/2014/main" id="{EE6E07D6-7C77-47CD-B34D-E3F9C9B9638B}"/>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CF11E473-9894-4620-B0F0-D33FCCC1640F}"/>
              </a:ext>
            </a:extLst>
          </p:cNvPr>
          <p:cNvSpPr>
            <a:spLocks noGrp="1"/>
          </p:cNvSpPr>
          <p:nvPr>
            <p:ph type="sldNum" sz="quarter" idx="12"/>
          </p:nvPr>
        </p:nvSpPr>
        <p:spPr/>
        <p:txBody>
          <a:bodyPr/>
          <a:lstStyle/>
          <a:p>
            <a:fld id="{219F0448-98B7-42C3-B312-4D753908D869}" type="slidenum">
              <a:rPr lang="nl-NL" smtClean="0"/>
              <a:t>‹nr.›</a:t>
            </a:fld>
            <a:endParaRPr lang="nl-NL"/>
          </a:p>
        </p:txBody>
      </p:sp>
    </p:spTree>
    <p:extLst>
      <p:ext uri="{BB962C8B-B14F-4D97-AF65-F5344CB8AC3E}">
        <p14:creationId xmlns:p14="http://schemas.microsoft.com/office/powerpoint/2010/main" val="2948565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struction slide">
    <p:spTree>
      <p:nvGrpSpPr>
        <p:cNvPr id="1" name=""/>
        <p:cNvGrpSpPr/>
        <p:nvPr/>
      </p:nvGrpSpPr>
      <p:grpSpPr>
        <a:xfrm>
          <a:off x="0" y="0"/>
          <a:ext cx="0" cy="0"/>
          <a:chOff x="0" y="0"/>
          <a:chExt cx="0" cy="0"/>
        </a:xfrm>
      </p:grpSpPr>
      <p:sp>
        <p:nvSpPr>
          <p:cNvPr id="2" name="Title 1"/>
          <p:cNvSpPr>
            <a:spLocks noGrp="1"/>
          </p:cNvSpPr>
          <p:nvPr>
            <p:ph type="title"/>
          </p:nvPr>
        </p:nvSpPr>
        <p:spPr>
          <a:xfrm>
            <a:off x="471600" y="849122"/>
            <a:ext cx="5008249" cy="604183"/>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9" name="Text Placeholder 8">
            <a:extLst>
              <a:ext uri="{FF2B5EF4-FFF2-40B4-BE49-F238E27FC236}">
                <a16:creationId xmlns:a16="http://schemas.microsoft.com/office/drawing/2014/main" id="{E52A1FF7-37ED-4720-A5C3-0D1B626F13B3}"/>
              </a:ext>
            </a:extLst>
          </p:cNvPr>
          <p:cNvSpPr>
            <a:spLocks noGrp="1"/>
          </p:cNvSpPr>
          <p:nvPr>
            <p:ph type="body" sz="quarter" idx="15"/>
          </p:nvPr>
        </p:nvSpPr>
        <p:spPr>
          <a:xfrm>
            <a:off x="471600" y="1420647"/>
            <a:ext cx="5008249" cy="5225367"/>
          </a:xfrm>
        </p:spPr>
        <p:txBody>
          <a:bodyPr>
            <a:normAutofit/>
          </a:bodyPr>
          <a:lstStyle>
            <a:lvl1pPr>
              <a:defRPr sz="1050">
                <a:solidFill>
                  <a:schemeClr val="tx2"/>
                </a:solidFill>
                <a:latin typeface="+mj-lt"/>
              </a:defRPr>
            </a:lvl1pPr>
            <a:lvl2pPr>
              <a:lnSpc>
                <a:spcPct val="100000"/>
              </a:lnSpc>
              <a:spcBef>
                <a:spcPts val="454"/>
              </a:spcBef>
              <a:spcAft>
                <a:spcPts val="0"/>
              </a:spcAft>
              <a:defRPr sz="1400" b="1">
                <a:latin typeface="+mj-lt"/>
              </a:defRPr>
            </a:lvl2pPr>
            <a:lvl3pPr marL="130637" indent="-130637">
              <a:spcBef>
                <a:spcPts val="454"/>
              </a:spcBef>
              <a:buClr>
                <a:schemeClr val="accent1"/>
              </a:buClr>
              <a:buFont typeface="Wingdings" panose="05000000000000000000" pitchFamily="2" charset="2"/>
              <a:buChar char="§"/>
              <a:defRPr sz="1050" b="0">
                <a:solidFill>
                  <a:schemeClr val="tx1"/>
                </a:solidFill>
                <a:latin typeface="+mn-lt"/>
              </a:defRPr>
            </a:lvl3pPr>
            <a:lvl4pPr marL="261274" indent="-130637">
              <a:lnSpc>
                <a:spcPct val="100000"/>
              </a:lnSpc>
              <a:spcBef>
                <a:spcPts val="454"/>
              </a:spcBef>
              <a:buClr>
                <a:schemeClr val="accent1"/>
              </a:buClr>
              <a:buFont typeface="Wingdings" panose="05000000000000000000" pitchFamily="2" charset="2"/>
              <a:buChar char="§"/>
              <a:defRPr sz="1050">
                <a:solidFill>
                  <a:schemeClr val="tx1"/>
                </a:solidFill>
              </a:defRPr>
            </a:lvl4pPr>
            <a:lvl5pPr marL="0" indent="0">
              <a:lnSpc>
                <a:spcPct val="100000"/>
              </a:lnSpc>
              <a:spcBef>
                <a:spcPts val="0"/>
              </a:spcBef>
              <a:buFontTx/>
              <a:buNone/>
              <a:defRPr sz="1050" b="0">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0" name="Text Placeholder 8">
            <a:extLst>
              <a:ext uri="{FF2B5EF4-FFF2-40B4-BE49-F238E27FC236}">
                <a16:creationId xmlns:a16="http://schemas.microsoft.com/office/drawing/2014/main" id="{EAFDFC96-36A0-450F-B97A-CB155A112A04}"/>
              </a:ext>
            </a:extLst>
          </p:cNvPr>
          <p:cNvSpPr>
            <a:spLocks noGrp="1"/>
          </p:cNvSpPr>
          <p:nvPr>
            <p:ph type="body" sz="quarter" idx="16"/>
          </p:nvPr>
        </p:nvSpPr>
        <p:spPr>
          <a:xfrm>
            <a:off x="6227471" y="1420647"/>
            <a:ext cx="5517284" cy="5225367"/>
          </a:xfrm>
        </p:spPr>
        <p:txBody>
          <a:bodyPr>
            <a:normAutofit/>
          </a:bodyPr>
          <a:lstStyle>
            <a:lvl1pPr>
              <a:defRPr sz="1050">
                <a:solidFill>
                  <a:schemeClr val="tx2"/>
                </a:solidFill>
                <a:latin typeface="+mj-lt"/>
              </a:defRPr>
            </a:lvl1pPr>
            <a:lvl2pPr>
              <a:lnSpc>
                <a:spcPct val="100000"/>
              </a:lnSpc>
              <a:spcBef>
                <a:spcPts val="454"/>
              </a:spcBef>
              <a:spcAft>
                <a:spcPts val="0"/>
              </a:spcAft>
              <a:defRPr sz="1400" b="1">
                <a:latin typeface="+mj-lt"/>
              </a:defRPr>
            </a:lvl2pPr>
            <a:lvl3pPr marL="130637" indent="-130637">
              <a:spcBef>
                <a:spcPts val="454"/>
              </a:spcBef>
              <a:buClr>
                <a:schemeClr val="accent1"/>
              </a:buClr>
              <a:buFont typeface="Wingdings" panose="05000000000000000000" pitchFamily="2" charset="2"/>
              <a:buChar char="§"/>
              <a:defRPr sz="1050">
                <a:solidFill>
                  <a:schemeClr val="tx1"/>
                </a:solidFill>
                <a:latin typeface="+mn-lt"/>
              </a:defRPr>
            </a:lvl3pPr>
            <a:lvl4pPr marL="261274" indent="-130637">
              <a:lnSpc>
                <a:spcPct val="100000"/>
              </a:lnSpc>
              <a:spcBef>
                <a:spcPts val="454"/>
              </a:spcBef>
              <a:buClr>
                <a:schemeClr val="accent1"/>
              </a:buClr>
              <a:buFont typeface="Wingdings" panose="05000000000000000000" pitchFamily="2" charset="2"/>
              <a:buChar char="§"/>
              <a:defRPr sz="1050">
                <a:solidFill>
                  <a:schemeClr val="tx1"/>
                </a:solidFill>
              </a:defRPr>
            </a:lvl4pPr>
            <a:lvl5pPr marL="0" indent="0">
              <a:lnSpc>
                <a:spcPct val="100000"/>
              </a:lnSpc>
              <a:spcBef>
                <a:spcPts val="0"/>
              </a:spcBef>
              <a:buFontTx/>
              <a:buNone/>
              <a:defRPr sz="1050" b="0">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Tree>
    <p:extLst>
      <p:ext uri="{BB962C8B-B14F-4D97-AF65-F5344CB8AC3E}">
        <p14:creationId xmlns:p14="http://schemas.microsoft.com/office/powerpoint/2010/main" val="1000086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C6770B-D90F-4413-917D-0ABF00615DA9}"/>
              </a:ext>
            </a:extLst>
          </p:cNvPr>
          <p:cNvSpPr>
            <a:spLocks noGrp="1"/>
          </p:cNvSpPr>
          <p:nvPr>
            <p:ph type="dt" sz="half" idx="10"/>
          </p:nvPr>
        </p:nvSpPr>
        <p:spPr/>
        <p:txBody>
          <a:bodyPr/>
          <a:lstStyle/>
          <a:p>
            <a:fld id="{277D6FB1-52FB-4DD4-9CDA-09779042A8A0}" type="datetime1">
              <a:rPr lang="nl-NL" smtClean="0"/>
              <a:t>9-6-2026</a:t>
            </a:fld>
            <a:endParaRPr lang="nl-NL"/>
          </a:p>
        </p:txBody>
      </p:sp>
      <p:sp>
        <p:nvSpPr>
          <p:cNvPr id="3" name="Footer Placeholder 2">
            <a:extLst>
              <a:ext uri="{FF2B5EF4-FFF2-40B4-BE49-F238E27FC236}">
                <a16:creationId xmlns:a16="http://schemas.microsoft.com/office/drawing/2014/main" id="{59D5AFE7-8BC9-4CF5-AB0A-E26463B55FDA}"/>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D6939AD1-2941-4EE2-AE8D-BB30E0DDDABD}"/>
              </a:ext>
            </a:extLst>
          </p:cNvPr>
          <p:cNvSpPr>
            <a:spLocks noGrp="1"/>
          </p:cNvSpPr>
          <p:nvPr>
            <p:ph type="sldNum" sz="quarter" idx="12"/>
          </p:nvPr>
        </p:nvSpPr>
        <p:spPr/>
        <p:txBody>
          <a:bodyPr/>
          <a:lstStyle/>
          <a:p>
            <a:fld id="{219F0448-98B7-42C3-B312-4D753908D869}" type="slidenum">
              <a:rPr lang="nl-NL" smtClean="0"/>
              <a:t>‹nr.›</a:t>
            </a:fld>
            <a:endParaRPr lang="nl-NL"/>
          </a:p>
        </p:txBody>
      </p:sp>
    </p:spTree>
    <p:extLst>
      <p:ext uri="{BB962C8B-B14F-4D97-AF65-F5344CB8AC3E}">
        <p14:creationId xmlns:p14="http://schemas.microsoft.com/office/powerpoint/2010/main" val="89328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_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lk_vlak">
            <a:extLst>
              <a:ext uri="{FF2B5EF4-FFF2-40B4-BE49-F238E27FC236}">
                <a16:creationId xmlns:a16="http://schemas.microsoft.com/office/drawing/2014/main" id="{17EDAA3E-A455-4492-B192-8ED8A88E9F28}"/>
              </a:ext>
            </a:extLst>
          </p:cNvPr>
          <p:cNvSpPr/>
          <p:nvPr userDrawn="1"/>
        </p:nvSpPr>
        <p:spPr>
          <a:xfrm flipH="1">
            <a:off x="6089276" y="0"/>
            <a:ext cx="6096000" cy="3903879"/>
          </a:xfrm>
          <a:custGeom>
            <a:avLst/>
            <a:gdLst>
              <a:gd name="connsiteX0" fmla="*/ 0 w 6096000"/>
              <a:gd name="connsiteY0" fmla="*/ 0 h 3903879"/>
              <a:gd name="connsiteX1" fmla="*/ 5791961 w 6096000"/>
              <a:gd name="connsiteY1" fmla="*/ 0 h 3903879"/>
              <a:gd name="connsiteX2" fmla="*/ 5791961 w 6096000"/>
              <a:gd name="connsiteY2" fmla="*/ 1202400 h 3903879"/>
              <a:gd name="connsiteX3" fmla="*/ 6096000 w 6096000"/>
              <a:gd name="connsiteY3" fmla="*/ 1202400 h 3903879"/>
              <a:gd name="connsiteX4" fmla="*/ 6096000 w 6096000"/>
              <a:gd name="connsiteY4" fmla="*/ 3429000 h 3903879"/>
              <a:gd name="connsiteX5" fmla="*/ 3030735 w 6096000"/>
              <a:gd name="connsiteY5" fmla="*/ 3429000 h 3903879"/>
              <a:gd name="connsiteX6" fmla="*/ 3030735 w 6096000"/>
              <a:gd name="connsiteY6" fmla="*/ 3903879 h 3903879"/>
              <a:gd name="connsiteX7" fmla="*/ 0 w 6096000"/>
              <a:gd name="connsiteY7" fmla="*/ 3903879 h 3903879"/>
              <a:gd name="connsiteX8" fmla="*/ 0 w 6096000"/>
              <a:gd name="connsiteY8" fmla="*/ 3429000 h 3903879"/>
              <a:gd name="connsiteX9" fmla="*/ 0 w 6096000"/>
              <a:gd name="connsiteY9" fmla="*/ 3399879 h 390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3903879">
                <a:moveTo>
                  <a:pt x="0" y="0"/>
                </a:moveTo>
                <a:lnTo>
                  <a:pt x="5791961" y="0"/>
                </a:lnTo>
                <a:lnTo>
                  <a:pt x="5791961" y="1202400"/>
                </a:lnTo>
                <a:lnTo>
                  <a:pt x="6096000" y="1202400"/>
                </a:lnTo>
                <a:lnTo>
                  <a:pt x="6096000" y="3429000"/>
                </a:lnTo>
                <a:lnTo>
                  <a:pt x="3030735" y="3429000"/>
                </a:lnTo>
                <a:lnTo>
                  <a:pt x="3030735" y="3903879"/>
                </a:lnTo>
                <a:lnTo>
                  <a:pt x="0" y="3903879"/>
                </a:lnTo>
                <a:lnTo>
                  <a:pt x="0" y="3429000"/>
                </a:lnTo>
                <a:lnTo>
                  <a:pt x="0" y="33998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20F7621-5CA4-4A06-BCA5-F74D297D5009}"/>
              </a:ext>
            </a:extLst>
          </p:cNvPr>
          <p:cNvSpPr>
            <a:spLocks noGrp="1"/>
          </p:cNvSpPr>
          <p:nvPr>
            <p:ph type="ctrTitle"/>
          </p:nvPr>
        </p:nvSpPr>
        <p:spPr>
          <a:xfrm>
            <a:off x="6462000" y="1128888"/>
            <a:ext cx="5194133" cy="1828801"/>
          </a:xfrm>
        </p:spPr>
        <p:txBody>
          <a:bodyPr anchor="ctr">
            <a:normAutofit/>
          </a:bodyPr>
          <a:lstStyle>
            <a:lvl1pPr algn="l">
              <a:lnSpc>
                <a:spcPct val="10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8" name="Date Placeholder 7">
            <a:extLst>
              <a:ext uri="{FF2B5EF4-FFF2-40B4-BE49-F238E27FC236}">
                <a16:creationId xmlns:a16="http://schemas.microsoft.com/office/drawing/2014/main" id="{E4880738-35AA-42BF-804D-C1CB458AA755}"/>
              </a:ext>
            </a:extLst>
          </p:cNvPr>
          <p:cNvSpPr>
            <a:spLocks noGrp="1"/>
          </p:cNvSpPr>
          <p:nvPr>
            <p:ph type="dt" sz="half" idx="12"/>
          </p:nvPr>
        </p:nvSpPr>
        <p:spPr>
          <a:xfrm>
            <a:off x="9288000" y="3391200"/>
            <a:ext cx="2743200" cy="199378"/>
          </a:xfrm>
        </p:spPr>
        <p:txBody>
          <a:bodyPr/>
          <a:lstStyle>
            <a:lvl1pPr>
              <a:defRPr b="1"/>
            </a:lvl1pPr>
          </a:lstStyle>
          <a:p>
            <a:fld id="{66671939-4E94-4138-8416-2D471F2C6C89}" type="datetime1">
              <a:rPr lang="nl-NL" smtClean="0"/>
              <a:t>9-6-2026</a:t>
            </a:fld>
            <a:endParaRPr lang="nl-NL"/>
          </a:p>
        </p:txBody>
      </p:sp>
      <p:pic>
        <p:nvPicPr>
          <p:cNvPr id="9" name="lk_logo">
            <a:extLst>
              <a:ext uri="{FF2B5EF4-FFF2-40B4-BE49-F238E27FC236}">
                <a16:creationId xmlns:a16="http://schemas.microsoft.com/office/drawing/2014/main" id="{78CE5484-01F5-4C34-B87E-A0149A4FEB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91961" y="0"/>
            <a:ext cx="601200" cy="1202400"/>
          </a:xfrm>
          <a:prstGeom prst="rect">
            <a:avLst/>
          </a:prstGeom>
        </p:spPr>
      </p:pic>
      <p:pic>
        <p:nvPicPr>
          <p:cNvPr id="19" name="lkNL_Belastingdienst" descr="woordmerk">
            <a:extLst>
              <a:ext uri="{FF2B5EF4-FFF2-40B4-BE49-F238E27FC236}">
                <a16:creationId xmlns:a16="http://schemas.microsoft.com/office/drawing/2014/main" id="{23AA1C30-CE49-4899-8122-D44E4BF2C0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52000" y="640800"/>
            <a:ext cx="1126808" cy="182182"/>
          </a:xfrm>
          <a:prstGeom prst="rect">
            <a:avLst/>
          </a:prstGeom>
        </p:spPr>
      </p:pic>
      <p:pic>
        <p:nvPicPr>
          <p:cNvPr id="20" name="lkUK_Belastingdienst" descr="woordmerk" hidden="1">
            <a:extLst>
              <a:ext uri="{FF2B5EF4-FFF2-40B4-BE49-F238E27FC236}">
                <a16:creationId xmlns:a16="http://schemas.microsoft.com/office/drawing/2014/main" id="{5C120F91-A3FE-41D7-BBA1-91315868F97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2000" y="640800"/>
            <a:ext cx="2436876" cy="140045"/>
          </a:xfrm>
          <a:prstGeom prst="rect">
            <a:avLst/>
          </a:prstGeom>
        </p:spPr>
      </p:pic>
      <p:pic>
        <p:nvPicPr>
          <p:cNvPr id="21" name="lkNL_Belastingdienst Caribisch Nederland" descr="woordmerk" hidden="1">
            <a:extLst>
              <a:ext uri="{FF2B5EF4-FFF2-40B4-BE49-F238E27FC236}">
                <a16:creationId xmlns:a16="http://schemas.microsoft.com/office/drawing/2014/main" id="{0E151F61-EA82-46BA-A1C1-14BF7D4C494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22" name="lkUK_Belastingdienst Caribisch Nederland" descr="woordmerk" hidden="1">
            <a:extLst>
              <a:ext uri="{FF2B5EF4-FFF2-40B4-BE49-F238E27FC236}">
                <a16:creationId xmlns:a16="http://schemas.microsoft.com/office/drawing/2014/main" id="{291674EA-10F3-4CA0-BF14-ECFED9C98BA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52000" y="640800"/>
            <a:ext cx="1499521" cy="395347"/>
          </a:xfrm>
          <a:prstGeom prst="rect">
            <a:avLst/>
          </a:prstGeom>
        </p:spPr>
      </p:pic>
      <p:pic>
        <p:nvPicPr>
          <p:cNvPr id="25" name="lkNL_FIOD" descr="woordmerk" hidden="1">
            <a:extLst>
              <a:ext uri="{FF2B5EF4-FFF2-40B4-BE49-F238E27FC236}">
                <a16:creationId xmlns:a16="http://schemas.microsoft.com/office/drawing/2014/main" id="{A81D8C3B-4B3C-4073-B9EE-F4AB9B71740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52000" y="640800"/>
            <a:ext cx="984409" cy="384193"/>
          </a:xfrm>
          <a:prstGeom prst="rect">
            <a:avLst/>
          </a:prstGeom>
        </p:spPr>
      </p:pic>
      <p:pic>
        <p:nvPicPr>
          <p:cNvPr id="26" name="lkUK_FIOD" descr="woordmerk" hidden="1">
            <a:extLst>
              <a:ext uri="{FF2B5EF4-FFF2-40B4-BE49-F238E27FC236}">
                <a16:creationId xmlns:a16="http://schemas.microsoft.com/office/drawing/2014/main" id="{1B1B8C96-D19E-4007-A0DE-9D3EA60AE496}"/>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552000" y="640800"/>
            <a:ext cx="2061686" cy="340817"/>
          </a:xfrm>
          <a:prstGeom prst="rect">
            <a:avLst/>
          </a:prstGeom>
        </p:spPr>
      </p:pic>
      <p:pic>
        <p:nvPicPr>
          <p:cNvPr id="16" name="lkNL_Douane" descr="woordmerk" hidden="1">
            <a:extLst>
              <a:ext uri="{FF2B5EF4-FFF2-40B4-BE49-F238E27FC236}">
                <a16:creationId xmlns:a16="http://schemas.microsoft.com/office/drawing/2014/main" id="{7EDDDDBC-8072-4A57-A6D4-AE4CB57F9963}"/>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552000" y="640800"/>
            <a:ext cx="1546126" cy="338215"/>
          </a:xfrm>
          <a:prstGeom prst="rect">
            <a:avLst/>
          </a:prstGeom>
        </p:spPr>
      </p:pic>
      <p:pic>
        <p:nvPicPr>
          <p:cNvPr id="17" name="lkUK_Douane" descr="woordmerk" hidden="1">
            <a:extLst>
              <a:ext uri="{FF2B5EF4-FFF2-40B4-BE49-F238E27FC236}">
                <a16:creationId xmlns:a16="http://schemas.microsoft.com/office/drawing/2014/main" id="{6EF79531-0733-42C0-8C27-EC6D7A15430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552000" y="640800"/>
            <a:ext cx="2295031" cy="603955"/>
          </a:xfrm>
          <a:prstGeom prst="rect">
            <a:avLst/>
          </a:prstGeom>
        </p:spPr>
      </p:pic>
      <p:pic>
        <p:nvPicPr>
          <p:cNvPr id="18" name="lkNL_Toeslagen" descr="woordmerk" hidden="1">
            <a:extLst>
              <a:ext uri="{FF2B5EF4-FFF2-40B4-BE49-F238E27FC236}">
                <a16:creationId xmlns:a16="http://schemas.microsoft.com/office/drawing/2014/main" id="{FB260C74-C50D-4B71-A871-4ED2471DF856}"/>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6552000" y="640800"/>
            <a:ext cx="1548000" cy="350718"/>
          </a:xfrm>
          <a:prstGeom prst="rect">
            <a:avLst/>
          </a:prstGeom>
        </p:spPr>
      </p:pic>
      <p:pic>
        <p:nvPicPr>
          <p:cNvPr id="29" name="lkUK_Toeslagen" descr="woordmerk" hidden="1">
            <a:extLst>
              <a:ext uri="{FF2B5EF4-FFF2-40B4-BE49-F238E27FC236}">
                <a16:creationId xmlns:a16="http://schemas.microsoft.com/office/drawing/2014/main" id="{7281C7FB-9EF9-404C-A76B-84CF06DD0716}"/>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6552000" y="640800"/>
            <a:ext cx="2488297" cy="603955"/>
          </a:xfrm>
          <a:prstGeom prst="rect">
            <a:avLst/>
          </a:prstGeom>
        </p:spPr>
      </p:pic>
    </p:spTree>
    <p:extLst>
      <p:ext uri="{BB962C8B-B14F-4D97-AF65-F5344CB8AC3E}">
        <p14:creationId xmlns:p14="http://schemas.microsoft.com/office/powerpoint/2010/main" val="3368007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_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DB8CE5B-4849-4CF5-A04E-FCAACE1D85ED}"/>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1" y="1102027"/>
            <a:ext cx="5392214"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1">
            <a:extLst>
              <a:ext uri="{FF2B5EF4-FFF2-40B4-BE49-F238E27FC236}">
                <a16:creationId xmlns:a16="http://schemas.microsoft.com/office/drawing/2014/main" id="{C2691AEC-C0D8-4140-B10E-BE8F9A1321B2}"/>
              </a:ext>
            </a:extLst>
          </p:cNvPr>
          <p:cNvSpPr>
            <a:spLocks noGrp="1"/>
          </p:cNvSpPr>
          <p:nvPr>
            <p:ph idx="1"/>
          </p:nvPr>
        </p:nvSpPr>
        <p:spPr>
          <a:xfrm>
            <a:off x="7506586" y="1080000"/>
            <a:ext cx="4325413" cy="844493"/>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pic>
        <p:nvPicPr>
          <p:cNvPr id="15" name="lk_logo">
            <a:extLst>
              <a:ext uri="{FF2B5EF4-FFF2-40B4-BE49-F238E27FC236}">
                <a16:creationId xmlns:a16="http://schemas.microsoft.com/office/drawing/2014/main" id="{E7F13753-D843-4C9A-861A-658195C37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
        <p:nvSpPr>
          <p:cNvPr id="11" name="icon1">
            <a:extLst>
              <a:ext uri="{FF2B5EF4-FFF2-40B4-BE49-F238E27FC236}">
                <a16:creationId xmlns:a16="http://schemas.microsoft.com/office/drawing/2014/main" id="{A9775EA0-CE2F-4221-A58F-C71EF9129DFB}"/>
              </a:ext>
            </a:extLst>
          </p:cNvPr>
          <p:cNvSpPr>
            <a:spLocks noGrp="1"/>
          </p:cNvSpPr>
          <p:nvPr>
            <p:ph type="pic" sz="quarter" idx="13" hasCustomPrompt="1"/>
          </p:nvPr>
        </p:nvSpPr>
        <p:spPr>
          <a:xfrm>
            <a:off x="6570921" y="999460"/>
            <a:ext cx="792000" cy="576000"/>
          </a:xfrm>
        </p:spPr>
        <p:txBody>
          <a:bodyPr/>
          <a:lstStyle>
            <a:lvl1pPr>
              <a:defRPr/>
            </a:lvl1pPr>
          </a:lstStyle>
          <a:p>
            <a:r>
              <a:rPr lang="nl-NL"/>
              <a:t>Icon</a:t>
            </a:r>
          </a:p>
        </p:txBody>
      </p:sp>
      <p:sp>
        <p:nvSpPr>
          <p:cNvPr id="16" name="text2">
            <a:extLst>
              <a:ext uri="{FF2B5EF4-FFF2-40B4-BE49-F238E27FC236}">
                <a16:creationId xmlns:a16="http://schemas.microsoft.com/office/drawing/2014/main" id="{8B0D0C72-B687-4E2A-A38D-FBB2403C4D2F}"/>
              </a:ext>
            </a:extLst>
          </p:cNvPr>
          <p:cNvSpPr>
            <a:spLocks noGrp="1"/>
          </p:cNvSpPr>
          <p:nvPr>
            <p:ph idx="14"/>
          </p:nvPr>
        </p:nvSpPr>
        <p:spPr>
          <a:xfrm>
            <a:off x="7506586" y="2113978"/>
            <a:ext cx="4325413" cy="844493"/>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7" name="icon2">
            <a:extLst>
              <a:ext uri="{FF2B5EF4-FFF2-40B4-BE49-F238E27FC236}">
                <a16:creationId xmlns:a16="http://schemas.microsoft.com/office/drawing/2014/main" id="{7630DF39-4113-4A29-9BBE-30A12BC1AFE6}"/>
              </a:ext>
            </a:extLst>
          </p:cNvPr>
          <p:cNvSpPr>
            <a:spLocks noGrp="1"/>
          </p:cNvSpPr>
          <p:nvPr>
            <p:ph type="pic" sz="quarter" idx="15" hasCustomPrompt="1"/>
          </p:nvPr>
        </p:nvSpPr>
        <p:spPr>
          <a:xfrm>
            <a:off x="6570921" y="2033438"/>
            <a:ext cx="792000" cy="576000"/>
          </a:xfrm>
        </p:spPr>
        <p:txBody>
          <a:bodyPr/>
          <a:lstStyle>
            <a:lvl1pPr>
              <a:defRPr/>
            </a:lvl1pPr>
          </a:lstStyle>
          <a:p>
            <a:r>
              <a:rPr lang="nl-NL"/>
              <a:t>Icon</a:t>
            </a:r>
          </a:p>
        </p:txBody>
      </p:sp>
      <p:sp>
        <p:nvSpPr>
          <p:cNvPr id="18" name="text3">
            <a:extLst>
              <a:ext uri="{FF2B5EF4-FFF2-40B4-BE49-F238E27FC236}">
                <a16:creationId xmlns:a16="http://schemas.microsoft.com/office/drawing/2014/main" id="{B5F880C2-1DAB-47A4-8AA2-48DC93C10D33}"/>
              </a:ext>
            </a:extLst>
          </p:cNvPr>
          <p:cNvSpPr>
            <a:spLocks noGrp="1"/>
          </p:cNvSpPr>
          <p:nvPr>
            <p:ph idx="16"/>
          </p:nvPr>
        </p:nvSpPr>
        <p:spPr>
          <a:xfrm>
            <a:off x="7506586" y="3147956"/>
            <a:ext cx="4325413" cy="844493"/>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19" name="icon3">
            <a:extLst>
              <a:ext uri="{FF2B5EF4-FFF2-40B4-BE49-F238E27FC236}">
                <a16:creationId xmlns:a16="http://schemas.microsoft.com/office/drawing/2014/main" id="{32EED725-2263-4061-920A-69032D1B3800}"/>
              </a:ext>
            </a:extLst>
          </p:cNvPr>
          <p:cNvSpPr>
            <a:spLocks noGrp="1"/>
          </p:cNvSpPr>
          <p:nvPr>
            <p:ph type="pic" sz="quarter" idx="17" hasCustomPrompt="1"/>
          </p:nvPr>
        </p:nvSpPr>
        <p:spPr>
          <a:xfrm>
            <a:off x="6570921" y="3067416"/>
            <a:ext cx="792000" cy="576000"/>
          </a:xfrm>
        </p:spPr>
        <p:txBody>
          <a:bodyPr/>
          <a:lstStyle>
            <a:lvl1pPr>
              <a:defRPr/>
            </a:lvl1pPr>
          </a:lstStyle>
          <a:p>
            <a:r>
              <a:rPr lang="nl-NL"/>
              <a:t>Icon</a:t>
            </a:r>
          </a:p>
        </p:txBody>
      </p:sp>
      <p:sp>
        <p:nvSpPr>
          <p:cNvPr id="20" name="text4">
            <a:extLst>
              <a:ext uri="{FF2B5EF4-FFF2-40B4-BE49-F238E27FC236}">
                <a16:creationId xmlns:a16="http://schemas.microsoft.com/office/drawing/2014/main" id="{EB6FDC49-04D9-42EF-8618-ABA0DF807243}"/>
              </a:ext>
            </a:extLst>
          </p:cNvPr>
          <p:cNvSpPr>
            <a:spLocks noGrp="1"/>
          </p:cNvSpPr>
          <p:nvPr>
            <p:ph idx="18"/>
          </p:nvPr>
        </p:nvSpPr>
        <p:spPr>
          <a:xfrm>
            <a:off x="7506000" y="4181934"/>
            <a:ext cx="4325413" cy="844493"/>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21" name="icon4">
            <a:extLst>
              <a:ext uri="{FF2B5EF4-FFF2-40B4-BE49-F238E27FC236}">
                <a16:creationId xmlns:a16="http://schemas.microsoft.com/office/drawing/2014/main" id="{8C529463-57DE-47F0-B11D-8509019FF2B9}"/>
              </a:ext>
            </a:extLst>
          </p:cNvPr>
          <p:cNvSpPr>
            <a:spLocks noGrp="1"/>
          </p:cNvSpPr>
          <p:nvPr>
            <p:ph type="pic" sz="quarter" idx="19" hasCustomPrompt="1"/>
          </p:nvPr>
        </p:nvSpPr>
        <p:spPr>
          <a:xfrm>
            <a:off x="6570000" y="4101394"/>
            <a:ext cx="792000" cy="576000"/>
          </a:xfrm>
        </p:spPr>
        <p:txBody>
          <a:bodyPr/>
          <a:lstStyle>
            <a:lvl1pPr>
              <a:defRPr/>
            </a:lvl1pPr>
          </a:lstStyle>
          <a:p>
            <a:r>
              <a:rPr lang="nl-NL"/>
              <a:t>Icon</a:t>
            </a:r>
          </a:p>
        </p:txBody>
      </p:sp>
      <p:sp>
        <p:nvSpPr>
          <p:cNvPr id="22" name="text5">
            <a:extLst>
              <a:ext uri="{FF2B5EF4-FFF2-40B4-BE49-F238E27FC236}">
                <a16:creationId xmlns:a16="http://schemas.microsoft.com/office/drawing/2014/main" id="{5A1700E4-C7B3-4056-A492-10686FDAE7D1}"/>
              </a:ext>
            </a:extLst>
          </p:cNvPr>
          <p:cNvSpPr>
            <a:spLocks noGrp="1"/>
          </p:cNvSpPr>
          <p:nvPr>
            <p:ph idx="20"/>
          </p:nvPr>
        </p:nvSpPr>
        <p:spPr>
          <a:xfrm>
            <a:off x="7506000" y="5211648"/>
            <a:ext cx="4325413" cy="844493"/>
          </a:xfrm>
        </p:spPr>
        <p:txBody>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23" name="icon5">
            <a:extLst>
              <a:ext uri="{FF2B5EF4-FFF2-40B4-BE49-F238E27FC236}">
                <a16:creationId xmlns:a16="http://schemas.microsoft.com/office/drawing/2014/main" id="{A4739227-A37F-4C67-AFFD-38882AD4E8E5}"/>
              </a:ext>
            </a:extLst>
          </p:cNvPr>
          <p:cNvSpPr>
            <a:spLocks noGrp="1"/>
          </p:cNvSpPr>
          <p:nvPr>
            <p:ph type="pic" sz="quarter" idx="21" hasCustomPrompt="1"/>
          </p:nvPr>
        </p:nvSpPr>
        <p:spPr>
          <a:xfrm>
            <a:off x="6570000" y="5131108"/>
            <a:ext cx="792000" cy="576000"/>
          </a:xfrm>
        </p:spPr>
        <p:txBody>
          <a:bodyPr/>
          <a:lstStyle>
            <a:lvl1pPr>
              <a:defRPr/>
            </a:lvl1pPr>
          </a:lstStyle>
          <a:p>
            <a:r>
              <a:rPr lang="nl-NL"/>
              <a:t>Icon</a:t>
            </a:r>
          </a:p>
        </p:txBody>
      </p:sp>
    </p:spTree>
    <p:extLst>
      <p:ext uri="{BB962C8B-B14F-4D97-AF65-F5344CB8AC3E}">
        <p14:creationId xmlns:p14="http://schemas.microsoft.com/office/powerpoint/2010/main" val="3693813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oud_2">
    <p:spTree>
      <p:nvGrpSpPr>
        <p:cNvPr id="1" name=""/>
        <p:cNvGrpSpPr/>
        <p:nvPr/>
      </p:nvGrpSpPr>
      <p:grpSpPr>
        <a:xfrm>
          <a:off x="0" y="0"/>
          <a:ext cx="0" cy="0"/>
          <a:chOff x="0" y="0"/>
          <a:chExt cx="0" cy="0"/>
        </a:xfrm>
      </p:grpSpPr>
      <p:sp>
        <p:nvSpPr>
          <p:cNvPr id="16" name="vlak">
            <a:extLst>
              <a:ext uri="{FF2B5EF4-FFF2-40B4-BE49-F238E27FC236}">
                <a16:creationId xmlns:a16="http://schemas.microsoft.com/office/drawing/2014/main" id="{524868F6-B9FA-4A8F-804E-8833FA1C146E}"/>
              </a:ext>
            </a:extLst>
          </p:cNvPr>
          <p:cNvSpPr/>
          <p:nvPr userDrawn="1"/>
        </p:nvSpPr>
        <p:spPr>
          <a:xfrm>
            <a:off x="-1" y="0"/>
            <a:ext cx="6096000" cy="3903879"/>
          </a:xfrm>
          <a:custGeom>
            <a:avLst/>
            <a:gdLst>
              <a:gd name="connsiteX0" fmla="*/ 0 w 6096000"/>
              <a:gd name="connsiteY0" fmla="*/ 0 h 3903879"/>
              <a:gd name="connsiteX1" fmla="*/ 5752215 w 6096000"/>
              <a:gd name="connsiteY1" fmla="*/ 0 h 3903879"/>
              <a:gd name="connsiteX2" fmla="*/ 5791961 w 6096000"/>
              <a:gd name="connsiteY2" fmla="*/ 0 h 3903879"/>
              <a:gd name="connsiteX3" fmla="*/ 5862828 w 6096000"/>
              <a:gd name="connsiteY3" fmla="*/ 0 h 3903879"/>
              <a:gd name="connsiteX4" fmla="*/ 5862828 w 6096000"/>
              <a:gd name="connsiteY4" fmla="*/ 713233 h 3903879"/>
              <a:gd name="connsiteX5" fmla="*/ 6096000 w 6096000"/>
              <a:gd name="connsiteY5" fmla="*/ 713233 h 3903879"/>
              <a:gd name="connsiteX6" fmla="*/ 6096000 w 6096000"/>
              <a:gd name="connsiteY6" fmla="*/ 1201783 h 3903879"/>
              <a:gd name="connsiteX7" fmla="*/ 5791961 w 6096000"/>
              <a:gd name="connsiteY7" fmla="*/ 1201783 h 3903879"/>
              <a:gd name="connsiteX8" fmla="*/ 5791961 w 6096000"/>
              <a:gd name="connsiteY8" fmla="*/ 1202400 h 3903879"/>
              <a:gd name="connsiteX9" fmla="*/ 6096000 w 6096000"/>
              <a:gd name="connsiteY9" fmla="*/ 1202400 h 3903879"/>
              <a:gd name="connsiteX10" fmla="*/ 6096000 w 6096000"/>
              <a:gd name="connsiteY10" fmla="*/ 3429000 h 3903879"/>
              <a:gd name="connsiteX11" fmla="*/ 3030735 w 6096000"/>
              <a:gd name="connsiteY11" fmla="*/ 3429000 h 3903879"/>
              <a:gd name="connsiteX12" fmla="*/ 3030735 w 6096000"/>
              <a:gd name="connsiteY12" fmla="*/ 3903879 h 3903879"/>
              <a:gd name="connsiteX13" fmla="*/ 0 w 6096000"/>
              <a:gd name="connsiteY13" fmla="*/ 3903879 h 3903879"/>
              <a:gd name="connsiteX14" fmla="*/ 0 w 6096000"/>
              <a:gd name="connsiteY14" fmla="*/ 3429000 h 3903879"/>
              <a:gd name="connsiteX15" fmla="*/ 0 w 6096000"/>
              <a:gd name="connsiteY15" fmla="*/ 3399879 h 390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96000" h="3903879">
                <a:moveTo>
                  <a:pt x="0" y="0"/>
                </a:moveTo>
                <a:lnTo>
                  <a:pt x="5752215" y="0"/>
                </a:lnTo>
                <a:lnTo>
                  <a:pt x="5791961" y="0"/>
                </a:lnTo>
                <a:lnTo>
                  <a:pt x="5862828" y="0"/>
                </a:lnTo>
                <a:lnTo>
                  <a:pt x="5862828" y="713233"/>
                </a:lnTo>
                <a:lnTo>
                  <a:pt x="6096000" y="713233"/>
                </a:lnTo>
                <a:lnTo>
                  <a:pt x="6096000" y="1201783"/>
                </a:lnTo>
                <a:lnTo>
                  <a:pt x="5791961" y="1201783"/>
                </a:lnTo>
                <a:lnTo>
                  <a:pt x="5791961" y="1202400"/>
                </a:lnTo>
                <a:lnTo>
                  <a:pt x="6096000" y="1202400"/>
                </a:lnTo>
                <a:lnTo>
                  <a:pt x="6096000" y="3429000"/>
                </a:lnTo>
                <a:lnTo>
                  <a:pt x="3030735" y="3429000"/>
                </a:lnTo>
                <a:lnTo>
                  <a:pt x="3030735" y="3903879"/>
                </a:lnTo>
                <a:lnTo>
                  <a:pt x="0" y="3903879"/>
                </a:lnTo>
                <a:lnTo>
                  <a:pt x="0" y="3429000"/>
                </a:lnTo>
                <a:lnTo>
                  <a:pt x="0" y="33998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360001" y="1102027"/>
            <a:ext cx="5392214" cy="605259"/>
          </a:xfrm>
        </p:spPr>
        <p:txBody>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C2691AEC-C0D8-4140-B10E-BE8F9A1321B2}"/>
              </a:ext>
            </a:extLst>
          </p:cNvPr>
          <p:cNvSpPr>
            <a:spLocks noGrp="1"/>
          </p:cNvSpPr>
          <p:nvPr>
            <p:ph idx="1"/>
          </p:nvPr>
        </p:nvSpPr>
        <p:spPr>
          <a:xfrm>
            <a:off x="6456000" y="1080000"/>
            <a:ext cx="5375999" cy="5330671"/>
          </a:xfrm>
        </p:spPr>
        <p:txBody>
          <a:bodyPr/>
          <a:lstStyle>
            <a:lvl1pPr>
              <a:tabLst>
                <a:tab pos="5184000" algn="r"/>
              </a:tabLst>
              <a:defRPr/>
            </a:lvl1pPr>
            <a:lvl2pPr>
              <a:tabLst>
                <a:tab pos="5184000" algn="r"/>
              </a:tabLst>
              <a:defRPr/>
            </a:lvl2pPr>
            <a:lvl3pPr>
              <a:tabLst>
                <a:tab pos="5184000" algn="r"/>
              </a:tabLst>
              <a:defRPr/>
            </a:lvl3pPr>
            <a:lvl4pPr>
              <a:tabLst>
                <a:tab pos="5184000" algn="r"/>
              </a:tabLst>
              <a:defRPr/>
            </a:lvl4pPr>
            <a:lvl5pPr>
              <a:tabLst>
                <a:tab pos="5184000" algn="r"/>
              </a:tabLst>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Footer Placeholder 4">
            <a:extLst>
              <a:ext uri="{FF2B5EF4-FFF2-40B4-BE49-F238E27FC236}">
                <a16:creationId xmlns:a16="http://schemas.microsoft.com/office/drawing/2014/main" id="{1C2F1947-081B-42CD-927A-D16C220CC460}"/>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7156A01-4A28-4BB8-85FC-7224E5C663A1}"/>
              </a:ext>
            </a:extLst>
          </p:cNvPr>
          <p:cNvSpPr>
            <a:spLocks noGrp="1"/>
          </p:cNvSpPr>
          <p:nvPr>
            <p:ph type="sldNum" sz="quarter" idx="12"/>
          </p:nvPr>
        </p:nvSpPr>
        <p:spPr/>
        <p:txBody>
          <a:bodyPr/>
          <a:lstStyle/>
          <a:p>
            <a:fld id="{219F0448-98B7-42C3-B312-4D753908D869}" type="slidenum">
              <a:rPr lang="nl-NL" smtClean="0"/>
              <a:t>‹nr.›</a:t>
            </a:fld>
            <a:endParaRPr lang="nl-NL"/>
          </a:p>
        </p:txBody>
      </p:sp>
      <p:pic>
        <p:nvPicPr>
          <p:cNvPr id="8" name="logo">
            <a:extLst>
              <a:ext uri="{FF2B5EF4-FFF2-40B4-BE49-F238E27FC236}">
                <a16:creationId xmlns:a16="http://schemas.microsoft.com/office/drawing/2014/main" id="{E9CA2D64-1BF2-463A-B09F-B830E49B1F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3405545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ofdstuk_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E0442919-A525-4DB6-B0D8-98C8C5F8FF55}"/>
              </a:ext>
            </a:extLst>
          </p:cNvPr>
          <p:cNvSpPr>
            <a:spLocks noGrp="1"/>
          </p:cNvSpPr>
          <p:nvPr>
            <p:ph type="pic" sz="quarter" idx="13" hasCustomPrompt="1"/>
          </p:nvPr>
        </p:nvSpPr>
        <p:spPr>
          <a:xfrm>
            <a:off x="0" y="0"/>
            <a:ext cx="6096000" cy="6858000"/>
          </a:xfrm>
          <a:custGeom>
            <a:avLst/>
            <a:gdLst>
              <a:gd name="connsiteX0" fmla="*/ 0 w 6096000"/>
              <a:gd name="connsiteY0" fmla="*/ 0 h 6858000"/>
              <a:gd name="connsiteX1" fmla="*/ 5862827 w 6096000"/>
              <a:gd name="connsiteY1" fmla="*/ 0 h 6858000"/>
              <a:gd name="connsiteX2" fmla="*/ 5862827 w 6096000"/>
              <a:gd name="connsiteY2" fmla="*/ 713233 h 6858000"/>
              <a:gd name="connsiteX3" fmla="*/ 6096000 w 6096000"/>
              <a:gd name="connsiteY3" fmla="*/ 713233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62827" y="0"/>
                </a:lnTo>
                <a:lnTo>
                  <a:pt x="5862827" y="713233"/>
                </a:lnTo>
                <a:lnTo>
                  <a:pt x="6096000" y="713233"/>
                </a:lnTo>
                <a:lnTo>
                  <a:pt x="6096000" y="6858000"/>
                </a:lnTo>
                <a:lnTo>
                  <a:pt x="0" y="6858000"/>
                </a:lnTo>
                <a:close/>
              </a:path>
            </a:pathLst>
          </a:custGeom>
        </p:spPr>
        <p:txBody>
          <a:bodyPr wrap="square" anchor="ctr">
            <a:noAutofit/>
          </a:bodyPr>
          <a:lstStyle>
            <a:lvl1pPr marL="0" marR="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nl-NL"/>
              <a:t>Selecteer beeldvlak en gebruik de knop ‘Afbeelding’ op het lint</a:t>
            </a:r>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6480001" y="1112651"/>
            <a:ext cx="5040000"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5" name="logo">
            <a:extLst>
              <a:ext uri="{FF2B5EF4-FFF2-40B4-BE49-F238E27FC236}">
                <a16:creationId xmlns:a16="http://schemas.microsoft.com/office/drawing/2014/main" id="{5450152E-61FA-41C3-80A1-504DE2E254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3492662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ofdstuk_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FE88036-4333-4DE7-87CC-532A7CC5FECE}"/>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6480001" y="1112651"/>
            <a:ext cx="5040000"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5" name="logo">
            <a:extLst>
              <a:ext uri="{FF2B5EF4-FFF2-40B4-BE49-F238E27FC236}">
                <a16:creationId xmlns:a16="http://schemas.microsoft.com/office/drawing/2014/main" id="{FA516E84-18FE-4C55-890F-A608766273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3445179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ofdstuk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lk_vlak">
            <a:extLst>
              <a:ext uri="{FF2B5EF4-FFF2-40B4-BE49-F238E27FC236}">
                <a16:creationId xmlns:a16="http://schemas.microsoft.com/office/drawing/2014/main" id="{15FA26EE-402E-46A9-9941-C5D4E3C785EE}"/>
              </a:ext>
            </a:extLst>
          </p:cNvPr>
          <p:cNvSpPr/>
          <p:nvPr userDrawn="1"/>
        </p:nvSpPr>
        <p:spPr>
          <a:xfrm>
            <a:off x="468000" y="936000"/>
            <a:ext cx="5626800" cy="2977116"/>
          </a:xfrm>
          <a:custGeom>
            <a:avLst/>
            <a:gdLst>
              <a:gd name="connsiteX0" fmla="*/ 0 w 5626800"/>
              <a:gd name="connsiteY0" fmla="*/ 0 h 2977116"/>
              <a:gd name="connsiteX1" fmla="*/ 5626800 w 5626800"/>
              <a:gd name="connsiteY1" fmla="*/ 0 h 2977116"/>
              <a:gd name="connsiteX2" fmla="*/ 5626800 w 5626800"/>
              <a:gd name="connsiteY2" fmla="*/ 2503967 h 2977116"/>
              <a:gd name="connsiteX3" fmla="*/ 3060000 w 5626800"/>
              <a:gd name="connsiteY3" fmla="*/ 2503967 h 2977116"/>
              <a:gd name="connsiteX4" fmla="*/ 3060000 w 5626800"/>
              <a:gd name="connsiteY4" fmla="*/ 2977116 h 2977116"/>
              <a:gd name="connsiteX5" fmla="*/ 0 w 5626800"/>
              <a:gd name="connsiteY5" fmla="*/ 2977116 h 2977116"/>
              <a:gd name="connsiteX6" fmla="*/ 0 w 5626800"/>
              <a:gd name="connsiteY6" fmla="*/ 2503967 h 2977116"/>
              <a:gd name="connsiteX7" fmla="*/ 0 w 5626800"/>
              <a:gd name="connsiteY7" fmla="*/ 2275367 h 297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6800" h="2977116">
                <a:moveTo>
                  <a:pt x="0" y="0"/>
                </a:moveTo>
                <a:lnTo>
                  <a:pt x="5626800" y="0"/>
                </a:lnTo>
                <a:lnTo>
                  <a:pt x="5626800" y="2503967"/>
                </a:lnTo>
                <a:lnTo>
                  <a:pt x="3060000" y="2503967"/>
                </a:lnTo>
                <a:lnTo>
                  <a:pt x="3060000" y="2977116"/>
                </a:lnTo>
                <a:lnTo>
                  <a:pt x="0" y="2977116"/>
                </a:lnTo>
                <a:lnTo>
                  <a:pt x="0" y="2503967"/>
                </a:lnTo>
                <a:lnTo>
                  <a:pt x="0" y="22753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3A80D9EF-1054-4000-9C52-F1D9055578A4}"/>
              </a:ext>
            </a:extLst>
          </p:cNvPr>
          <p:cNvSpPr>
            <a:spLocks noGrp="1"/>
          </p:cNvSpPr>
          <p:nvPr>
            <p:ph type="title"/>
          </p:nvPr>
        </p:nvSpPr>
        <p:spPr>
          <a:xfrm>
            <a:off x="828000" y="1386000"/>
            <a:ext cx="5040000" cy="1662447"/>
          </a:xfrm>
        </p:spPr>
        <p:txBody>
          <a:bodyPr>
            <a:noAutofit/>
          </a:bodyPr>
          <a:lstStyle>
            <a:lvl1pPr>
              <a:lnSpc>
                <a:spcPct val="80000"/>
              </a:lnSpc>
              <a:defRPr sz="4000"/>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pic>
        <p:nvPicPr>
          <p:cNvPr id="6" name="lk_logo">
            <a:extLst>
              <a:ext uri="{FF2B5EF4-FFF2-40B4-BE49-F238E27FC236}">
                <a16:creationId xmlns:a16="http://schemas.microsoft.com/office/drawing/2014/main" id="{BCCC6D6A-E19F-4CE5-985F-1FF29EDA7A5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2827" y="0"/>
            <a:ext cx="466345" cy="713233"/>
          </a:xfrm>
          <a:prstGeom prst="rect">
            <a:avLst/>
          </a:prstGeom>
        </p:spPr>
      </p:pic>
    </p:spTree>
    <p:extLst>
      <p:ext uri="{BB962C8B-B14F-4D97-AF65-F5344CB8AC3E}">
        <p14:creationId xmlns:p14="http://schemas.microsoft.com/office/powerpoint/2010/main" val="395875173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hidden="1">
            <a:extLst>
              <a:ext uri="{FF2B5EF4-FFF2-40B4-BE49-F238E27FC236}">
                <a16:creationId xmlns:a16="http://schemas.microsoft.com/office/drawing/2014/main" id="{7A3FEF45-B665-436C-A51E-4562AA82F858}"/>
              </a:ext>
            </a:extLst>
          </p:cNvPr>
          <p:cNvPicPr>
            <a:picLocks noChangeAspect="1"/>
          </p:cNvPicPr>
          <p:nvPr userDrawn="1"/>
        </p:nvPicPr>
        <p:blipFill rotWithShape="1">
          <a:blip r:embed="rId37">
            <a:extLst>
              <a:ext uri="{28A0092B-C50C-407E-A947-70E740481C1C}">
                <a14:useLocalDpi xmlns:a14="http://schemas.microsoft.com/office/drawing/2010/main" val="0"/>
              </a:ext>
            </a:extLst>
          </a:blip>
          <a:srcRect/>
          <a:stretch/>
        </p:blipFill>
        <p:spPr>
          <a:xfrm>
            <a:off x="0" y="0"/>
            <a:ext cx="12192000" cy="6872991"/>
          </a:xfrm>
          <a:prstGeom prst="rect">
            <a:avLst/>
          </a:prstGeom>
        </p:spPr>
      </p:pic>
      <p:sp>
        <p:nvSpPr>
          <p:cNvPr id="2" name="Title Placeholder 1">
            <a:extLst>
              <a:ext uri="{FF2B5EF4-FFF2-40B4-BE49-F238E27FC236}">
                <a16:creationId xmlns:a16="http://schemas.microsoft.com/office/drawing/2014/main" id="{690C4E47-5DE6-42CD-9A94-7F33458DC6F0}"/>
              </a:ext>
            </a:extLst>
          </p:cNvPr>
          <p:cNvSpPr>
            <a:spLocks noGrp="1"/>
          </p:cNvSpPr>
          <p:nvPr>
            <p:ph type="title"/>
          </p:nvPr>
        </p:nvSpPr>
        <p:spPr>
          <a:xfrm>
            <a:off x="360000" y="900000"/>
            <a:ext cx="10982131" cy="605259"/>
          </a:xfrm>
          <a:prstGeom prst="rect">
            <a:avLst/>
          </a:prstGeom>
        </p:spPr>
        <p:txBody>
          <a:bodyPr vert="horz" lIns="91440" tIns="45720" rIns="91440" bIns="45720" rtlCol="0" anchor="t">
            <a:normAutofit/>
          </a:body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D7C8734-4C64-4D19-85D0-C4A307616AD6}"/>
              </a:ext>
            </a:extLst>
          </p:cNvPr>
          <p:cNvSpPr>
            <a:spLocks noGrp="1"/>
          </p:cNvSpPr>
          <p:nvPr>
            <p:ph type="body" idx="1"/>
          </p:nvPr>
        </p:nvSpPr>
        <p:spPr>
          <a:xfrm>
            <a:off x="360000" y="1567543"/>
            <a:ext cx="10982132" cy="4609420"/>
          </a:xfrm>
          <a:prstGeom prst="rect">
            <a:avLst/>
          </a:prstGeom>
        </p:spPr>
        <p:txBody>
          <a:bodyPr vert="horz" lIns="91440" tIns="45720" rIns="91440" bIns="45720" rtlCol="0">
            <a:normAutofit/>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a:p>
            <a:pPr lvl="5"/>
            <a:r>
              <a:rPr lang="nl-NL" err="1"/>
              <a:t>Sixth</a:t>
            </a:r>
            <a:r>
              <a:rPr lang="nl-NL"/>
              <a:t> level</a:t>
            </a:r>
          </a:p>
          <a:p>
            <a:pPr lvl="6"/>
            <a:r>
              <a:rPr lang="nl-NL" err="1"/>
              <a:t>Seventh</a:t>
            </a:r>
            <a:r>
              <a:rPr lang="nl-NL"/>
              <a:t> level</a:t>
            </a:r>
          </a:p>
          <a:p>
            <a:pPr lvl="7"/>
            <a:r>
              <a:rPr lang="nl-NL" err="1"/>
              <a:t>Eighth</a:t>
            </a:r>
            <a:r>
              <a:rPr lang="nl-NL"/>
              <a:t> level</a:t>
            </a:r>
          </a:p>
          <a:p>
            <a:pPr lvl="8"/>
            <a:r>
              <a:rPr lang="nl-NL"/>
              <a:t>Ninth level</a:t>
            </a:r>
          </a:p>
        </p:txBody>
      </p:sp>
      <p:sp>
        <p:nvSpPr>
          <p:cNvPr id="4" name="Date Placeholder 3">
            <a:extLst>
              <a:ext uri="{FF2B5EF4-FFF2-40B4-BE49-F238E27FC236}">
                <a16:creationId xmlns:a16="http://schemas.microsoft.com/office/drawing/2014/main" id="{C085D354-19BF-4477-8830-4F8B35767EA8}"/>
              </a:ext>
            </a:extLst>
          </p:cNvPr>
          <p:cNvSpPr>
            <a:spLocks noGrp="1"/>
          </p:cNvSpPr>
          <p:nvPr>
            <p:ph type="dt" sz="half" idx="2"/>
          </p:nvPr>
        </p:nvSpPr>
        <p:spPr>
          <a:xfrm>
            <a:off x="371668" y="6522097"/>
            <a:ext cx="2743200" cy="199378"/>
          </a:xfrm>
          <a:prstGeom prst="rect">
            <a:avLst/>
          </a:prstGeom>
        </p:spPr>
        <p:txBody>
          <a:bodyPr vert="horz" lIns="91440" tIns="45720" rIns="91440" bIns="45720" rtlCol="0" anchor="ctr"/>
          <a:lstStyle>
            <a:lvl1pPr algn="l">
              <a:defRPr sz="1000">
                <a:solidFill>
                  <a:schemeClr val="tx2"/>
                </a:solidFill>
              </a:defRPr>
            </a:lvl1pPr>
          </a:lstStyle>
          <a:p>
            <a:endParaRPr lang="nl-NL"/>
          </a:p>
        </p:txBody>
      </p:sp>
      <p:sp>
        <p:nvSpPr>
          <p:cNvPr id="5" name="Footer Placeholder 4">
            <a:extLst>
              <a:ext uri="{FF2B5EF4-FFF2-40B4-BE49-F238E27FC236}">
                <a16:creationId xmlns:a16="http://schemas.microsoft.com/office/drawing/2014/main" id="{8614A2E2-9526-44D5-83A2-2EABD4D2B6D8}"/>
              </a:ext>
            </a:extLst>
          </p:cNvPr>
          <p:cNvSpPr>
            <a:spLocks noGrp="1"/>
          </p:cNvSpPr>
          <p:nvPr>
            <p:ph type="ftr" sz="quarter" idx="3"/>
          </p:nvPr>
        </p:nvSpPr>
        <p:spPr>
          <a:xfrm>
            <a:off x="6224687" y="6613451"/>
            <a:ext cx="5040000" cy="207713"/>
          </a:xfrm>
          <a:prstGeom prst="rect">
            <a:avLst/>
          </a:prstGeom>
        </p:spPr>
        <p:txBody>
          <a:bodyPr vert="horz" wrap="none" lIns="91440" tIns="45720" rIns="91440" bIns="45720" rtlCol="0" anchor="ctr"/>
          <a:lstStyle>
            <a:lvl1pPr algn="l">
              <a:defRPr sz="1000">
                <a:solidFill>
                  <a:schemeClr val="tx2"/>
                </a:solidFill>
              </a:defRPr>
            </a:lvl1pPr>
          </a:lstStyle>
          <a:p>
            <a:r>
              <a:rPr lang="nl-NL"/>
              <a:t>Voettekst</a:t>
            </a:r>
          </a:p>
        </p:txBody>
      </p:sp>
      <p:sp>
        <p:nvSpPr>
          <p:cNvPr id="6" name="Slide Number Placeholder 5">
            <a:extLst>
              <a:ext uri="{FF2B5EF4-FFF2-40B4-BE49-F238E27FC236}">
                <a16:creationId xmlns:a16="http://schemas.microsoft.com/office/drawing/2014/main" id="{6567B387-7688-4154-916E-9C9D3A634467}"/>
              </a:ext>
            </a:extLst>
          </p:cNvPr>
          <p:cNvSpPr>
            <a:spLocks noGrp="1"/>
          </p:cNvSpPr>
          <p:nvPr>
            <p:ph type="sldNum" sz="quarter" idx="4"/>
          </p:nvPr>
        </p:nvSpPr>
        <p:spPr>
          <a:xfrm>
            <a:off x="11353799" y="6621786"/>
            <a:ext cx="465751" cy="199378"/>
          </a:xfrm>
          <a:prstGeom prst="rect">
            <a:avLst/>
          </a:prstGeom>
        </p:spPr>
        <p:txBody>
          <a:bodyPr vert="horz" lIns="91440" tIns="45720" rIns="91440" bIns="45720" rtlCol="0" anchor="ctr"/>
          <a:lstStyle>
            <a:lvl1pPr algn="r">
              <a:defRPr sz="1000">
                <a:solidFill>
                  <a:schemeClr val="tx2"/>
                </a:solidFill>
              </a:defRPr>
            </a:lvl1pPr>
          </a:lstStyle>
          <a:p>
            <a:fld id="{219F0448-98B7-42C3-B312-4D753908D869}" type="slidenum">
              <a:rPr lang="nl-NL" smtClean="0"/>
              <a:pPr/>
              <a:t>‹nr.›</a:t>
            </a:fld>
            <a:endParaRPr lang="nl-NL"/>
          </a:p>
        </p:txBody>
      </p:sp>
    </p:spTree>
    <p:extLst>
      <p:ext uri="{BB962C8B-B14F-4D97-AF65-F5344CB8AC3E}">
        <p14:creationId xmlns:p14="http://schemas.microsoft.com/office/powerpoint/2010/main" val="216669423"/>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63" r:id="rId3"/>
    <p:sldLayoutId id="2147483665" r:id="rId4"/>
    <p:sldLayoutId id="2147483667" r:id="rId5"/>
    <p:sldLayoutId id="2147483666" r:id="rId6"/>
    <p:sldLayoutId id="2147483650" r:id="rId7"/>
    <p:sldLayoutId id="2147483669" r:id="rId8"/>
    <p:sldLayoutId id="2147483670" r:id="rId9"/>
    <p:sldLayoutId id="2147483671" r:id="rId10"/>
    <p:sldLayoutId id="2147483699" r:id="rId11"/>
    <p:sldLayoutId id="2147483674" r:id="rId12"/>
    <p:sldLayoutId id="2147483668" r:id="rId13"/>
    <p:sldLayoutId id="2147483675" r:id="rId14"/>
    <p:sldLayoutId id="2147483677" r:id="rId15"/>
    <p:sldLayoutId id="2147483678" r:id="rId16"/>
    <p:sldLayoutId id="2147483681" r:id="rId17"/>
    <p:sldLayoutId id="2147483683" r:id="rId18"/>
    <p:sldLayoutId id="2147483684" r:id="rId19"/>
    <p:sldLayoutId id="2147483685" r:id="rId20"/>
    <p:sldLayoutId id="2147483686" r:id="rId21"/>
    <p:sldLayoutId id="2147483687" r:id="rId22"/>
    <p:sldLayoutId id="2147483700" r:id="rId23"/>
    <p:sldLayoutId id="2147483689" r:id="rId24"/>
    <p:sldLayoutId id="2147483690" r:id="rId25"/>
    <p:sldLayoutId id="2147483691" r:id="rId26"/>
    <p:sldLayoutId id="2147483692" r:id="rId27"/>
    <p:sldLayoutId id="2147483696" r:id="rId28"/>
    <p:sldLayoutId id="2147483697" r:id="rId29"/>
    <p:sldLayoutId id="2147483693" r:id="rId30"/>
    <p:sldLayoutId id="2147483695" r:id="rId31"/>
    <p:sldLayoutId id="2147483694" r:id="rId32"/>
    <p:sldLayoutId id="2147483654" r:id="rId33"/>
    <p:sldLayoutId id="2147483701" r:id="rId34"/>
    <p:sldLayoutId id="2147483655" r:id="rId35"/>
  </p:sldLayoutIdLst>
  <p:hf sldNum="0" hdr="0"/>
  <p:txStyles>
    <p:titleStyle>
      <a:lvl1pPr algn="l" defTabSz="2880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0" indent="0" algn="l" defTabSz="288000" rtl="0" eaLnBrk="1" latinLnBrk="0" hangingPunct="1">
        <a:lnSpc>
          <a:spcPct val="100000"/>
        </a:lnSpc>
        <a:spcBef>
          <a:spcPts val="500"/>
        </a:spcBef>
        <a:buFont typeface="Arial" panose="020B0604020202020204" pitchFamily="34" charset="0"/>
        <a:buNone/>
        <a:defRPr sz="2000" kern="1200">
          <a:solidFill>
            <a:schemeClr val="tx1"/>
          </a:solidFill>
          <a:latin typeface="+mn-lt"/>
          <a:ea typeface="+mn-ea"/>
          <a:cs typeface="+mn-cs"/>
        </a:defRPr>
      </a:lvl1pPr>
      <a:lvl2pPr marL="0" indent="0" algn="l" defTabSz="288000" rtl="0" eaLnBrk="1" latinLnBrk="0" hangingPunct="1">
        <a:lnSpc>
          <a:spcPct val="100000"/>
        </a:lnSpc>
        <a:spcBef>
          <a:spcPts val="500"/>
        </a:spcBef>
        <a:buFontTx/>
        <a:buNone/>
        <a:defRPr sz="2400" b="1" kern="1200">
          <a:solidFill>
            <a:schemeClr val="tx2"/>
          </a:solidFill>
          <a:latin typeface="+mj-lt"/>
          <a:ea typeface="+mn-ea"/>
          <a:cs typeface="+mn-cs"/>
        </a:defRPr>
      </a:lvl2pPr>
      <a:lvl3pPr marL="0" indent="0" algn="l" defTabSz="288000" rtl="0" eaLnBrk="1" latinLnBrk="0" hangingPunct="1">
        <a:lnSpc>
          <a:spcPct val="100000"/>
        </a:lnSpc>
        <a:spcBef>
          <a:spcPts val="500"/>
        </a:spcBef>
        <a:buFont typeface="Arial" panose="020B0604020202020204" pitchFamily="34" charset="0"/>
        <a:buNone/>
        <a:defRPr sz="2000" kern="1200">
          <a:solidFill>
            <a:schemeClr val="tx2"/>
          </a:solidFill>
          <a:latin typeface="+mj-lt"/>
          <a:ea typeface="+mn-ea"/>
          <a:cs typeface="+mn-cs"/>
        </a:defRPr>
      </a:lvl3pPr>
      <a:lvl4pPr marL="144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4pPr>
      <a:lvl5pPr marL="288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5pPr>
      <a:lvl6pPr marL="288000" indent="-288000" algn="l" defTabSz="288000" rtl="0" eaLnBrk="1" latinLnBrk="0" hangingPunct="1">
        <a:lnSpc>
          <a:spcPct val="100000"/>
        </a:lnSpc>
        <a:spcBef>
          <a:spcPts val="500"/>
        </a:spcBef>
        <a:buFont typeface="+mj-lt"/>
        <a:buAutoNum type="arabicPeriod"/>
        <a:defRPr sz="2000" kern="1200">
          <a:solidFill>
            <a:schemeClr val="tx1"/>
          </a:solidFill>
          <a:latin typeface="+mn-lt"/>
          <a:ea typeface="+mn-ea"/>
          <a:cs typeface="+mn-cs"/>
        </a:defRPr>
      </a:lvl6pPr>
      <a:lvl7pPr marL="576000" indent="-288000" algn="l" defTabSz="288000" rtl="0" eaLnBrk="1" latinLnBrk="0" hangingPunct="1">
        <a:lnSpc>
          <a:spcPct val="100000"/>
        </a:lnSpc>
        <a:spcBef>
          <a:spcPts val="500"/>
        </a:spcBef>
        <a:buFont typeface="+mj-lt"/>
        <a:buAutoNum type="alphaLcPeriod"/>
        <a:defRPr sz="2000" kern="1200">
          <a:solidFill>
            <a:schemeClr val="tx1"/>
          </a:solidFill>
          <a:latin typeface="+mn-lt"/>
          <a:ea typeface="+mn-ea"/>
          <a:cs typeface="+mn-cs"/>
        </a:defRPr>
      </a:lvl7pPr>
      <a:lvl8pPr marL="0" indent="0" algn="l" defTabSz="2880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8pPr>
      <a:lvl9pPr marL="0" indent="0" algn="l" defTabSz="2880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9pPr>
    </p:bodyStyle>
    <p:otherStyle>
      <a:defPPr>
        <a:defRPr lang="nl-NL"/>
      </a:defPPr>
      <a:lvl1pPr marL="0" algn="l" defTabSz="288000" rtl="0" eaLnBrk="1" latinLnBrk="0" hangingPunct="1">
        <a:defRPr sz="1400" kern="1200">
          <a:solidFill>
            <a:schemeClr val="tx1"/>
          </a:solidFill>
          <a:latin typeface="+mn-lt"/>
          <a:ea typeface="+mn-ea"/>
          <a:cs typeface="+mn-cs"/>
        </a:defRPr>
      </a:lvl1pPr>
      <a:lvl2pPr marL="288000" algn="l" defTabSz="288000" rtl="0" eaLnBrk="1" latinLnBrk="0" hangingPunct="1">
        <a:defRPr sz="1400" kern="1200">
          <a:solidFill>
            <a:schemeClr val="tx1"/>
          </a:solidFill>
          <a:latin typeface="+mn-lt"/>
          <a:ea typeface="+mn-ea"/>
          <a:cs typeface="+mn-cs"/>
        </a:defRPr>
      </a:lvl2pPr>
      <a:lvl3pPr marL="57600" algn="l" defTabSz="288000" rtl="0" eaLnBrk="1" latinLnBrk="0" hangingPunct="1">
        <a:defRPr sz="1400" kern="1200">
          <a:solidFill>
            <a:schemeClr val="tx1"/>
          </a:solidFill>
          <a:latin typeface="+mn-lt"/>
          <a:ea typeface="+mn-ea"/>
          <a:cs typeface="+mn-cs"/>
        </a:defRPr>
      </a:lvl3pPr>
      <a:lvl4pPr marL="86400" algn="l" defTabSz="288000" rtl="0" eaLnBrk="1" latinLnBrk="0" hangingPunct="1">
        <a:defRPr sz="1400" kern="1200">
          <a:solidFill>
            <a:schemeClr val="tx1"/>
          </a:solidFill>
          <a:latin typeface="+mn-lt"/>
          <a:ea typeface="+mn-ea"/>
          <a:cs typeface="+mn-cs"/>
        </a:defRPr>
      </a:lvl4pPr>
      <a:lvl5pPr marL="1152000" algn="l" defTabSz="288000" rtl="0" eaLnBrk="1" latinLnBrk="0" hangingPunct="1">
        <a:defRPr sz="1400" kern="1200">
          <a:solidFill>
            <a:schemeClr val="tx1"/>
          </a:solidFill>
          <a:latin typeface="+mn-lt"/>
          <a:ea typeface="+mn-ea"/>
          <a:cs typeface="+mn-cs"/>
        </a:defRPr>
      </a:lvl5pPr>
      <a:lvl6pPr marL="1440000" algn="l" defTabSz="288000" rtl="0" eaLnBrk="1" latinLnBrk="0" hangingPunct="1">
        <a:defRPr sz="1400" kern="1200">
          <a:solidFill>
            <a:schemeClr val="tx1"/>
          </a:solidFill>
          <a:latin typeface="+mn-lt"/>
          <a:ea typeface="+mn-ea"/>
          <a:cs typeface="+mn-cs"/>
        </a:defRPr>
      </a:lvl6pPr>
      <a:lvl7pPr marL="1728000" algn="l" defTabSz="288000" rtl="0" eaLnBrk="1" latinLnBrk="0" hangingPunct="1">
        <a:defRPr sz="1400" kern="1200">
          <a:solidFill>
            <a:schemeClr val="tx1"/>
          </a:solidFill>
          <a:latin typeface="+mn-lt"/>
          <a:ea typeface="+mn-ea"/>
          <a:cs typeface="+mn-cs"/>
        </a:defRPr>
      </a:lvl7pPr>
      <a:lvl8pPr marL="2016000" algn="l" defTabSz="288000" rtl="0" eaLnBrk="1" latinLnBrk="0" hangingPunct="1">
        <a:defRPr sz="1400" kern="1200">
          <a:solidFill>
            <a:schemeClr val="tx1"/>
          </a:solidFill>
          <a:latin typeface="+mn-lt"/>
          <a:ea typeface="+mn-ea"/>
          <a:cs typeface="+mn-cs"/>
        </a:defRPr>
      </a:lvl8pPr>
      <a:lvl9pPr marL="2304000" algn="l" defTabSz="2880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eaLnBrk="0" fontAlgn="base" hangingPunct="0">
              <a:spcBef>
                <a:spcPct val="50000"/>
              </a:spcBef>
              <a:spcAft>
                <a:spcPct val="0"/>
              </a:spcAft>
            </a:pPr>
            <a:r>
              <a:rPr lang="nl-NL" altLang="nl-NL" sz="2800" b="1">
                <a:solidFill>
                  <a:srgbClr val="0070C0"/>
                </a:solidFill>
                <a:latin typeface="Calibri" panose="020F0502020204030204" pitchFamily="34" charset="0"/>
              </a:rPr>
              <a:t>SSO CFD</a:t>
            </a:r>
            <a:br>
              <a:rPr lang="nl-NL" altLang="nl-NL" sz="2800" b="1">
                <a:solidFill>
                  <a:srgbClr val="0070C0"/>
                </a:solidFill>
                <a:latin typeface="Calibri" panose="020F0502020204030204" pitchFamily="34" charset="0"/>
              </a:rPr>
            </a:br>
            <a:r>
              <a:rPr lang="nl-NL" altLang="nl-NL" sz="2800" b="1">
                <a:solidFill>
                  <a:srgbClr val="0070C0"/>
                </a:solidFill>
                <a:latin typeface="Calibri" panose="020F0502020204030204" pitchFamily="34" charset="0"/>
              </a:rPr>
              <a:t>Afdeling Informatiehuishouding, </a:t>
            </a:r>
            <a:br>
              <a:rPr lang="nl-NL" altLang="nl-NL" sz="2800" b="1">
                <a:solidFill>
                  <a:srgbClr val="0070C0"/>
                </a:solidFill>
                <a:latin typeface="Calibri" panose="020F0502020204030204" pitchFamily="34" charset="0"/>
              </a:rPr>
            </a:br>
            <a:r>
              <a:rPr lang="nl-NL" altLang="nl-NL" sz="2800" b="1">
                <a:solidFill>
                  <a:srgbClr val="0070C0"/>
                </a:solidFill>
                <a:latin typeface="Calibri" panose="020F0502020204030204" pitchFamily="34" charset="0"/>
              </a:rPr>
              <a:t>team Centrale Invoer</a:t>
            </a:r>
            <a:br>
              <a:rPr lang="nl-NL" altLang="nl-NL" sz="2800" b="1">
                <a:solidFill>
                  <a:srgbClr val="0070C0"/>
                </a:solidFill>
                <a:latin typeface="Calibri" panose="020F0502020204030204" pitchFamily="34" charset="0"/>
              </a:rPr>
            </a:br>
            <a:r>
              <a:rPr lang="nl-NL" altLang="nl-NL" sz="2800" b="1">
                <a:solidFill>
                  <a:srgbClr val="0070C0"/>
                </a:solidFill>
                <a:latin typeface="Verdana" pitchFamily="34" charset="0"/>
              </a:rPr>
              <a:t> </a:t>
            </a:r>
            <a:br>
              <a:rPr lang="nl-NL" altLang="nl-NL" sz="2800" b="1">
                <a:solidFill>
                  <a:srgbClr val="0070C0"/>
                </a:solidFill>
                <a:latin typeface="Verdana" pitchFamily="34" charset="0"/>
              </a:rPr>
            </a:br>
            <a:br>
              <a:rPr lang="nl-NL" altLang="nl-NL" sz="2800" b="1">
                <a:solidFill>
                  <a:srgbClr val="0070C0"/>
                </a:solidFill>
                <a:latin typeface="Verdana" pitchFamily="34" charset="0"/>
              </a:rPr>
            </a:br>
            <a:br>
              <a:rPr lang="nl-NL" altLang="nl-NL" sz="2800" b="1">
                <a:solidFill>
                  <a:srgbClr val="0070C0"/>
                </a:solidFill>
                <a:latin typeface="Verdana" pitchFamily="34" charset="0"/>
              </a:rPr>
            </a:br>
            <a:r>
              <a:rPr lang="en-US" sz="2800" b="1">
                <a:solidFill>
                  <a:srgbClr val="0070C0"/>
                </a:solidFill>
                <a:latin typeface="Calibri" panose="020F0502020204030204" pitchFamily="34" charset="0"/>
              </a:rPr>
              <a:t>Welkom </a:t>
            </a:r>
            <a:r>
              <a:rPr lang="en-US" sz="2800" b="1" err="1">
                <a:solidFill>
                  <a:srgbClr val="0070C0"/>
                </a:solidFill>
                <a:latin typeface="Calibri" panose="020F0502020204030204" pitchFamily="34" charset="0"/>
              </a:rPr>
              <a:t>bij</a:t>
            </a:r>
            <a:r>
              <a:rPr lang="en-US" sz="2800" b="1">
                <a:solidFill>
                  <a:srgbClr val="0070C0"/>
                </a:solidFill>
                <a:latin typeface="Calibri" panose="020F0502020204030204" pitchFamily="34" charset="0"/>
              </a:rPr>
              <a:t> de Ci!</a:t>
            </a: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r>
              <a:rPr lang="en-US" sz="2800" b="1">
                <a:solidFill>
                  <a:srgbClr val="0070C0"/>
                </a:solidFill>
                <a:latin typeface="Calibri" panose="020F0502020204030204" pitchFamily="34" charset="0"/>
              </a:rPr>
              <a:t>			</a:t>
            </a:r>
            <a:br>
              <a:rPr lang="en-US" sz="2800" b="1">
                <a:solidFill>
                  <a:srgbClr val="0070C0"/>
                </a:solidFill>
                <a:latin typeface="Calibri" panose="020F0502020204030204" pitchFamily="34" charset="0"/>
              </a:rPr>
            </a:br>
            <a:r>
              <a:rPr lang="en-US" sz="2800" b="1">
                <a:solidFill>
                  <a:srgbClr val="0070C0"/>
                </a:solidFill>
                <a:latin typeface="Calibri" panose="020F0502020204030204" pitchFamily="34" charset="0"/>
              </a:rPr>
              <a:t>		 					</a:t>
            </a: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br>
              <a:rPr lang="en-US" sz="2800" b="1">
                <a:solidFill>
                  <a:srgbClr val="0070C0"/>
                </a:solidFill>
                <a:latin typeface="Calibri" panose="020F0502020204030204" pitchFamily="34" charset="0"/>
              </a:rPr>
            </a:br>
            <a:r>
              <a:rPr lang="en-US" sz="2800" b="1">
                <a:solidFill>
                  <a:srgbClr val="0070C0"/>
                </a:solidFill>
                <a:latin typeface="Calibri" panose="020F0502020204030204" pitchFamily="34" charset="0"/>
              </a:rPr>
              <a:t>												</a:t>
            </a:r>
            <a:r>
              <a:rPr lang="en-US" sz="1400" b="1">
                <a:solidFill>
                  <a:srgbClr val="0070C0"/>
                </a:solidFill>
                <a:latin typeface="Calibri" panose="020F0502020204030204" pitchFamily="34" charset="0"/>
              </a:rPr>
              <a:t>Juni 2026</a:t>
            </a:r>
            <a:br>
              <a:rPr lang="nl-NL" sz="1200" b="1">
                <a:solidFill>
                  <a:srgbClr val="0070C0"/>
                </a:solidFill>
                <a:latin typeface="Calibri" panose="020F0502020204030204" pitchFamily="34" charset="0"/>
              </a:rPr>
            </a:br>
            <a:endParaRPr lang="nl-NL" sz="1200"/>
          </a:p>
        </p:txBody>
      </p:sp>
      <p:pic>
        <p:nvPicPr>
          <p:cNvPr id="3" name="Picture 2" descr="http://www.climaticdesign.nl/bestanden/projecten/afb/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985" y="1483783"/>
            <a:ext cx="5532281"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4314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Wat doet de Centrale Invoer ?</a:t>
            </a:r>
          </a:p>
        </p:txBody>
      </p:sp>
      <p:sp>
        <p:nvSpPr>
          <p:cNvPr id="4" name="Tijdelijke aanduiding voor tekst 3"/>
          <p:cNvSpPr>
            <a:spLocks noGrp="1"/>
          </p:cNvSpPr>
          <p:nvPr>
            <p:ph type="body" sz="quarter" idx="13"/>
          </p:nvPr>
        </p:nvSpPr>
        <p:spPr/>
        <p:txBody>
          <a:bodyPr/>
          <a:lstStyle/>
          <a:p>
            <a:pPr>
              <a:buClr>
                <a:schemeClr val="tx1"/>
              </a:buClr>
              <a:defRPr/>
            </a:pPr>
            <a:r>
              <a:rPr lang="nl-NL" sz="2400">
                <a:latin typeface="Calibri" panose="020F0502020204030204" pitchFamily="34" charset="0"/>
              </a:rPr>
              <a:t>Centrale Invoer is opgericht in het jaar 2000 met als opdracht;</a:t>
            </a:r>
          </a:p>
          <a:p>
            <a:pPr>
              <a:buClr>
                <a:schemeClr val="tx1"/>
              </a:buClr>
              <a:defRPr/>
            </a:pPr>
            <a:endParaRPr lang="nl-NL" sz="2400">
              <a:latin typeface="Calibri" panose="020F0502020204030204" pitchFamily="34" charset="0"/>
            </a:endParaRPr>
          </a:p>
          <a:p>
            <a:pPr>
              <a:buClr>
                <a:schemeClr val="tx1"/>
              </a:buClr>
              <a:buFont typeface="Wingdings" panose="05000000000000000000" pitchFamily="2" charset="2"/>
              <a:buChar char="q"/>
              <a:defRPr/>
            </a:pPr>
            <a:r>
              <a:rPr lang="nl-NL" sz="2400">
                <a:latin typeface="Calibri" panose="020F0502020204030204" pitchFamily="34" charset="0"/>
              </a:rPr>
              <a:t>Massaal digitaliseren en meta-dateren gestructureerde – </a:t>
            </a:r>
          </a:p>
          <a:p>
            <a:pPr>
              <a:buClr>
                <a:schemeClr val="tx1"/>
              </a:buClr>
              <a:defRPr/>
            </a:pPr>
            <a:r>
              <a:rPr lang="nl-NL" sz="2400">
                <a:latin typeface="Calibri" panose="020F0502020204030204" pitchFamily="34" charset="0"/>
              </a:rPr>
              <a:t>    en ongestructureerde post;</a:t>
            </a:r>
          </a:p>
          <a:p>
            <a:pPr>
              <a:buClr>
                <a:schemeClr val="tx1"/>
              </a:buClr>
              <a:buFont typeface="Wingdings" panose="05000000000000000000" pitchFamily="2" charset="2"/>
              <a:buChar char="q"/>
              <a:defRPr/>
            </a:pPr>
            <a:r>
              <a:rPr lang="nl-NL" sz="2400">
                <a:latin typeface="Calibri" panose="020F0502020204030204" pitchFamily="34" charset="0"/>
              </a:rPr>
              <a:t>Digitaliseren en meta-dateren archieven;</a:t>
            </a:r>
          </a:p>
          <a:p>
            <a:pPr>
              <a:buClr>
                <a:schemeClr val="tx1"/>
              </a:buClr>
              <a:buFont typeface="Wingdings" panose="05000000000000000000" pitchFamily="2" charset="2"/>
              <a:buChar char="q"/>
              <a:defRPr/>
            </a:pPr>
            <a:r>
              <a:rPr lang="nl-NL" sz="2400">
                <a:latin typeface="Calibri" panose="020F0502020204030204" pitchFamily="34" charset="0"/>
              </a:rPr>
              <a:t>Digitaliseren streng vertrouwelijke documenten.</a:t>
            </a:r>
          </a:p>
          <a:p>
            <a:endParaRPr lang="nl-NL"/>
          </a:p>
        </p:txBody>
      </p:sp>
      <p:sp>
        <p:nvSpPr>
          <p:cNvPr id="5" name="Tijdelijke aanduiding voor voettekst 2">
            <a:extLst>
              <a:ext uri="{FF2B5EF4-FFF2-40B4-BE49-F238E27FC236}">
                <a16:creationId xmlns:a16="http://schemas.microsoft.com/office/drawing/2014/main" id="{C8984C2F-5378-E853-88B9-5D7AD85E613A}"/>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756234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2556" y="1039919"/>
            <a:ext cx="10982131" cy="605259"/>
          </a:xfrm>
        </p:spPr>
        <p:txBody>
          <a:bodyPr/>
          <a:lstStyle/>
          <a:p>
            <a:pPr marL="0" indent="0">
              <a:defRPr/>
            </a:pPr>
            <a:r>
              <a:rPr lang="nl-NL" b="1" kern="0">
                <a:latin typeface="Calibri" pitchFamily="34" charset="0"/>
                <a:cs typeface="Calibri" pitchFamily="34" charset="0"/>
              </a:rPr>
              <a:t>Proces Flow Centrale invoer</a:t>
            </a:r>
          </a:p>
        </p:txBody>
      </p:sp>
      <p:sp>
        <p:nvSpPr>
          <p:cNvPr id="4" name="Tijdelijke aanduiding voor tekst 3"/>
          <p:cNvSpPr>
            <a:spLocks noGrp="1"/>
          </p:cNvSpPr>
          <p:nvPr>
            <p:ph type="body" sz="quarter" idx="13"/>
          </p:nvPr>
        </p:nvSpPr>
        <p:spPr/>
        <p:txBody>
          <a:bodyPr/>
          <a:lstStyle/>
          <a:p>
            <a:pPr>
              <a:buClr>
                <a:schemeClr val="tx1"/>
              </a:buClr>
              <a:buFont typeface="Wingdings" panose="05000000000000000000" pitchFamily="2" charset="2"/>
              <a:buChar char="q"/>
              <a:defRPr/>
            </a:pPr>
            <a:endParaRPr lang="nl-NL" sz="2400">
              <a:latin typeface="Calibri" panose="020F0502020204030204" pitchFamily="34" charset="0"/>
            </a:endParaRPr>
          </a:p>
          <a:p>
            <a:endParaRPr lang="nl-NL"/>
          </a:p>
        </p:txBody>
      </p:sp>
      <p:graphicFrame>
        <p:nvGraphicFramePr>
          <p:cNvPr id="5" name="Diagram 4"/>
          <p:cNvGraphicFramePr/>
          <p:nvPr>
            <p:extLst>
              <p:ext uri="{D42A27DB-BD31-4B8C-83A1-F6EECF244321}">
                <p14:modId xmlns:p14="http://schemas.microsoft.com/office/powerpoint/2010/main" val="3963663121"/>
              </p:ext>
            </p:extLst>
          </p:nvPr>
        </p:nvGraphicFramePr>
        <p:xfrm>
          <a:off x="360000" y="1222456"/>
          <a:ext cx="11255604" cy="3707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jdelijke aanduiding voor voettekst 2">
            <a:extLst>
              <a:ext uri="{FF2B5EF4-FFF2-40B4-BE49-F238E27FC236}">
                <a16:creationId xmlns:a16="http://schemas.microsoft.com/office/drawing/2014/main" id="{56CFEBE4-381D-7A8B-C2B5-A282A07A0998}"/>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2003398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778E8-D92E-AD89-0D67-40BC6DE3033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3AF664-F13B-91EB-E479-F6E7C0B15777}"/>
              </a:ext>
            </a:extLst>
          </p:cNvPr>
          <p:cNvSpPr>
            <a:spLocks noGrp="1"/>
          </p:cNvSpPr>
          <p:nvPr>
            <p:ph type="title"/>
          </p:nvPr>
        </p:nvSpPr>
        <p:spPr>
          <a:solidFill>
            <a:schemeClr val="accent6">
              <a:lumMod val="20000"/>
              <a:lumOff val="80000"/>
            </a:schemeClr>
          </a:solidFill>
        </p:spPr>
        <p:txBody>
          <a:bodyPr/>
          <a:lstStyle/>
          <a:p>
            <a:r>
              <a:rPr lang="nl-NL"/>
              <a:t>Machinaal Openen en Sorteren Post   ( 7 </a:t>
            </a:r>
            <a:r>
              <a:rPr lang="nl-NL" err="1"/>
              <a:t>medw</a:t>
            </a:r>
            <a:r>
              <a:rPr lang="nl-NL"/>
              <a:t>)</a:t>
            </a:r>
          </a:p>
        </p:txBody>
      </p:sp>
      <p:sp>
        <p:nvSpPr>
          <p:cNvPr id="4" name="Tijdelijke aanduiding voor tekst 3">
            <a:extLst>
              <a:ext uri="{FF2B5EF4-FFF2-40B4-BE49-F238E27FC236}">
                <a16:creationId xmlns:a16="http://schemas.microsoft.com/office/drawing/2014/main" id="{E3D8ECE3-2C94-1E7C-B916-C63B95823185}"/>
              </a:ext>
            </a:extLst>
          </p:cNvPr>
          <p:cNvSpPr>
            <a:spLocks noGrp="1"/>
          </p:cNvSpPr>
          <p:nvPr>
            <p:ph type="body" sz="quarter" idx="13"/>
          </p:nvPr>
        </p:nvSpPr>
        <p:spPr/>
        <p:txBody>
          <a:bodyPr>
            <a:normAutofit/>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Ontvangst Post rond 07:00u in de ochtend</a:t>
            </a:r>
          </a:p>
          <a:p>
            <a:pPr>
              <a:buClr>
                <a:schemeClr val="tx1"/>
              </a:buClr>
              <a:buFont typeface="Wingdings" panose="05000000000000000000" pitchFamily="2" charset="2"/>
              <a:buChar char="q"/>
            </a:pPr>
            <a:r>
              <a:rPr lang="nl-NL" sz="2400">
                <a:latin typeface="Calibri" panose="020F0502020204030204" pitchFamily="34" charset="0"/>
              </a:rPr>
              <a:t>Reguliere aanlevering 160-180 kratten per dag (20,000 poststukken)</a:t>
            </a:r>
          </a:p>
          <a:p>
            <a:pPr>
              <a:buClr>
                <a:schemeClr val="tx1"/>
              </a:buClr>
              <a:buFont typeface="Wingdings" panose="05000000000000000000" pitchFamily="2" charset="2"/>
              <a:buChar char="q"/>
            </a:pPr>
            <a:r>
              <a:rPr lang="nl-NL" sz="2400">
                <a:latin typeface="Calibri" panose="020F0502020204030204" pitchFamily="34" charset="0"/>
              </a:rPr>
              <a:t>Gestructureerde en ongestructureerde Post</a:t>
            </a:r>
          </a:p>
          <a:p>
            <a:pPr>
              <a:buClr>
                <a:schemeClr val="tx1"/>
              </a:buClr>
              <a:buFont typeface="Wingdings" panose="05000000000000000000" pitchFamily="2" charset="2"/>
              <a:buChar char="q"/>
            </a:pPr>
            <a:r>
              <a:rPr lang="nl-NL" sz="2400">
                <a:latin typeface="Calibri" panose="020F0502020204030204" pitchFamily="34" charset="0"/>
              </a:rPr>
              <a:t>Post wordt gesorteerd aangeleverd op postbus en-antwoordnummers</a:t>
            </a:r>
          </a:p>
          <a:p>
            <a:pPr>
              <a:buClr>
                <a:schemeClr val="tx1"/>
              </a:buClr>
              <a:buFont typeface="Wingdings" panose="05000000000000000000" pitchFamily="2" charset="2"/>
              <a:buChar char="q"/>
            </a:pPr>
            <a:r>
              <a:rPr lang="nl-NL" sz="2400">
                <a:latin typeface="Calibri" panose="020F0502020204030204" pitchFamily="34" charset="0"/>
              </a:rPr>
              <a:t>Sorteren enveloppen op formaat per stroom </a:t>
            </a:r>
          </a:p>
          <a:p>
            <a:pPr>
              <a:buClr>
                <a:schemeClr val="tx1"/>
              </a:buClr>
              <a:buFont typeface="Wingdings" panose="05000000000000000000" pitchFamily="2" charset="2"/>
              <a:buChar char="q"/>
            </a:pPr>
            <a:r>
              <a:rPr lang="nl-NL" sz="2400">
                <a:latin typeface="Calibri" panose="020F0502020204030204" pitchFamily="34" charset="0"/>
              </a:rPr>
              <a:t>Openen enveloppen (frees, semi, vol-automaat)</a:t>
            </a:r>
          </a:p>
          <a:p>
            <a:pPr>
              <a:buClr>
                <a:schemeClr val="tx1"/>
              </a:buClr>
              <a:buFont typeface="Wingdings" panose="05000000000000000000" pitchFamily="2" charset="2"/>
              <a:buChar char="q"/>
            </a:pPr>
            <a:r>
              <a:rPr lang="nl-NL" sz="2400">
                <a:latin typeface="Calibri" panose="020F0502020204030204" pitchFamily="34" charset="0"/>
              </a:rPr>
              <a:t>Splitsing Spoed / Regulier -&gt; EPGK (elektronische partij geleide kaart)</a:t>
            </a:r>
          </a:p>
          <a:p>
            <a:pPr>
              <a:buClr>
                <a:schemeClr val="tx1"/>
              </a:buClr>
              <a:buFont typeface="Wingdings" panose="05000000000000000000" pitchFamily="2" charset="2"/>
              <a:buChar char="q"/>
            </a:pPr>
            <a:r>
              <a:rPr lang="nl-NL" sz="2400">
                <a:latin typeface="Calibri" panose="020F0502020204030204" pitchFamily="34" charset="0"/>
              </a:rPr>
              <a:t>Afleveren </a:t>
            </a:r>
            <a:r>
              <a:rPr lang="nl-NL" sz="2400" err="1">
                <a:latin typeface="Calibri" panose="020F0502020204030204" pitchFamily="34" charset="0"/>
              </a:rPr>
              <a:t>ge-opende</a:t>
            </a:r>
            <a:r>
              <a:rPr lang="nl-NL" sz="2400">
                <a:latin typeface="Calibri" panose="020F0502020204030204" pitchFamily="34" charset="0"/>
              </a:rPr>
              <a:t> en gesorteerde post aan de Voorbewerking.</a:t>
            </a: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pPr>
            <a:r>
              <a:rPr lang="nl-NL" sz="2400">
                <a:latin typeface="Calibri" panose="020F0502020204030204" pitchFamily="34" charset="0"/>
              </a:rPr>
              <a:t> </a:t>
            </a:r>
          </a:p>
          <a:p>
            <a:endParaRPr lang="nl-NL" sz="2400"/>
          </a:p>
        </p:txBody>
      </p:sp>
      <p:sp>
        <p:nvSpPr>
          <p:cNvPr id="5" name="Tijdelijke aanduiding voor voettekst 2">
            <a:extLst>
              <a:ext uri="{FF2B5EF4-FFF2-40B4-BE49-F238E27FC236}">
                <a16:creationId xmlns:a16="http://schemas.microsoft.com/office/drawing/2014/main" id="{57CFFBDF-26BD-46EE-3AC8-223D9C39A958}"/>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779750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60000" y="900000"/>
            <a:ext cx="11545861" cy="900808"/>
          </a:xfrm>
          <a:solidFill>
            <a:schemeClr val="accent6">
              <a:lumMod val="40000"/>
              <a:lumOff val="60000"/>
            </a:schemeClr>
          </a:solidFill>
        </p:spPr>
        <p:txBody>
          <a:bodyPr>
            <a:normAutofit fontScale="90000"/>
          </a:bodyPr>
          <a:lstStyle/>
          <a:p>
            <a:r>
              <a:rPr lang="nl-NL"/>
              <a:t>Voorbewerken/Classificeren/Formeren ontvangen documenten</a:t>
            </a:r>
            <a:br>
              <a:rPr lang="nl-NL"/>
            </a:br>
            <a:r>
              <a:rPr lang="nl-NL"/>
              <a:t>(65 </a:t>
            </a:r>
            <a:r>
              <a:rPr lang="nl-NL" err="1"/>
              <a:t>medw</a:t>
            </a:r>
            <a:r>
              <a:rPr lang="nl-NL"/>
              <a:t>)</a:t>
            </a:r>
          </a:p>
        </p:txBody>
      </p:sp>
      <p:sp>
        <p:nvSpPr>
          <p:cNvPr id="4" name="Tijdelijke aanduiding voor tekst 3"/>
          <p:cNvSpPr>
            <a:spLocks noGrp="1"/>
          </p:cNvSpPr>
          <p:nvPr>
            <p:ph type="body" sz="quarter" idx="13"/>
          </p:nvPr>
        </p:nvSpPr>
        <p:spPr>
          <a:xfrm>
            <a:off x="360000" y="1800808"/>
            <a:ext cx="10980000" cy="4589192"/>
          </a:xfrm>
        </p:spPr>
        <p:txBody>
          <a:bodyPr>
            <a:normAutofit fontScale="85000" lnSpcReduction="20000"/>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Scan klaar maken van de documenten</a:t>
            </a:r>
          </a:p>
          <a:p>
            <a:pPr>
              <a:buClr>
                <a:schemeClr val="tx1"/>
              </a:buClr>
            </a:pPr>
            <a:r>
              <a:rPr lang="nl-NL" sz="2400">
                <a:latin typeface="Calibri" panose="020F0502020204030204" pitchFamily="34" charset="0"/>
              </a:rPr>
              <a:t>		- ontvouwen / </a:t>
            </a:r>
            <a:r>
              <a:rPr lang="nl-NL" sz="2400" err="1">
                <a:latin typeface="Calibri" panose="020F0502020204030204" pitchFamily="34" charset="0"/>
              </a:rPr>
              <a:t>ontnieten</a:t>
            </a:r>
            <a:endParaRPr lang="nl-NL" sz="2400">
              <a:latin typeface="Calibri" panose="020F0502020204030204" pitchFamily="34" charset="0"/>
            </a:endParaRPr>
          </a:p>
          <a:p>
            <a:pPr>
              <a:buClr>
                <a:schemeClr val="tx1"/>
              </a:buClr>
            </a:pPr>
            <a:r>
              <a:rPr lang="nl-NL" sz="2400">
                <a:latin typeface="Calibri" panose="020F0502020204030204" pitchFamily="34" charset="0"/>
              </a:rPr>
              <a:t>		- oplegvellen / document markeerbladen toevoegen</a:t>
            </a:r>
          </a:p>
          <a:p>
            <a:pPr>
              <a:buClr>
                <a:schemeClr val="tx1"/>
              </a:buClr>
            </a:pPr>
            <a:r>
              <a:rPr lang="nl-NL" sz="2400">
                <a:latin typeface="Calibri" panose="020F0502020204030204" pitchFamily="34" charset="0"/>
              </a:rPr>
              <a:t>		- controle op kwaliteit</a:t>
            </a:r>
          </a:p>
          <a:p>
            <a:pPr>
              <a:buClr>
                <a:schemeClr val="tx1"/>
              </a:buClr>
              <a:buFont typeface="Wingdings" panose="05000000000000000000" pitchFamily="2" charset="2"/>
              <a:buChar char="q"/>
            </a:pPr>
            <a:r>
              <a:rPr lang="nl-NL" sz="2400" err="1">
                <a:latin typeface="Calibri" panose="020F0502020204030204" pitchFamily="34" charset="0"/>
              </a:rPr>
              <a:t>ServiceTeamProductie</a:t>
            </a:r>
            <a:r>
              <a:rPr lang="nl-NL" sz="2400">
                <a:latin typeface="Calibri" panose="020F0502020204030204" pitchFamily="34" charset="0"/>
              </a:rPr>
              <a:t>/Inning/Buitenland/Douane -&gt; classificeren</a:t>
            </a:r>
          </a:p>
          <a:p>
            <a:pPr>
              <a:buClr>
                <a:schemeClr val="tx1"/>
              </a:buClr>
            </a:pPr>
            <a:r>
              <a:rPr lang="nl-NL" sz="2400">
                <a:latin typeface="Calibri" panose="020F0502020204030204" pitchFamily="34" charset="0"/>
              </a:rPr>
              <a:t>		- documenten analyseren en bepalen onderwerp document</a:t>
            </a:r>
          </a:p>
          <a:p>
            <a:pPr>
              <a:buClr>
                <a:schemeClr val="tx1"/>
              </a:buClr>
            </a:pPr>
            <a:r>
              <a:rPr lang="nl-NL" sz="2400">
                <a:latin typeface="Calibri" panose="020F0502020204030204" pitchFamily="34" charset="0"/>
              </a:rPr>
              <a:t>		- oplegvellen samenstellen</a:t>
            </a:r>
          </a:p>
          <a:p>
            <a:pPr>
              <a:buClr>
                <a:schemeClr val="tx1"/>
              </a:buClr>
              <a:buFont typeface="Wingdings" panose="05000000000000000000" pitchFamily="2" charset="2"/>
              <a:buChar char="q"/>
            </a:pPr>
            <a:r>
              <a:rPr lang="nl-NL" sz="2400">
                <a:latin typeface="Calibri" panose="020F0502020204030204" pitchFamily="34" charset="0"/>
              </a:rPr>
              <a:t>Formeren</a:t>
            </a:r>
          </a:p>
          <a:p>
            <a:pPr>
              <a:buClr>
                <a:schemeClr val="tx1"/>
              </a:buClr>
            </a:pPr>
            <a:r>
              <a:rPr lang="nl-NL" sz="2400">
                <a:latin typeface="Calibri" panose="020F0502020204030204" pitchFamily="34" charset="0"/>
              </a:rPr>
              <a:t>		- samenstellen batches</a:t>
            </a:r>
          </a:p>
          <a:p>
            <a:pPr>
              <a:buClr>
                <a:schemeClr val="tx1"/>
              </a:buClr>
            </a:pPr>
            <a:r>
              <a:rPr lang="nl-NL" sz="2400">
                <a:latin typeface="Calibri" panose="020F0502020204030204" pitchFamily="34" charset="0"/>
              </a:rPr>
              <a:t>		- aanmaken archiefdozen en labels</a:t>
            </a:r>
          </a:p>
          <a:p>
            <a:pPr>
              <a:buClr>
                <a:schemeClr val="tx1"/>
              </a:buClr>
            </a:pPr>
            <a:r>
              <a:rPr lang="nl-NL" sz="2400">
                <a:latin typeface="Calibri" panose="020F0502020204030204" pitchFamily="34" charset="0"/>
              </a:rPr>
              <a:t>		- dozen vullen met batches </a:t>
            </a:r>
          </a:p>
          <a:p>
            <a:pPr>
              <a:buClr>
                <a:schemeClr val="tx1"/>
              </a:buClr>
            </a:pPr>
            <a:r>
              <a:rPr lang="nl-NL" sz="2400">
                <a:latin typeface="Calibri" panose="020F0502020204030204" pitchFamily="34" charset="0"/>
              </a:rPr>
              <a:t>		- dozen / kratten afleveren aan de Scanafdeling</a:t>
            </a:r>
          </a:p>
          <a:p>
            <a:pPr>
              <a:buClr>
                <a:schemeClr val="tx1"/>
              </a:buClr>
            </a:pPr>
            <a:r>
              <a:rPr lang="nl-NL" sz="2400">
                <a:latin typeface="Calibri" panose="020F0502020204030204" pitchFamily="34" charset="0"/>
              </a:rPr>
              <a:t> </a:t>
            </a:r>
          </a:p>
          <a:p>
            <a:endParaRPr lang="nl-NL" sz="2400"/>
          </a:p>
        </p:txBody>
      </p:sp>
      <p:sp>
        <p:nvSpPr>
          <p:cNvPr id="5" name="Tijdelijke aanduiding voor voettekst 2">
            <a:extLst>
              <a:ext uri="{FF2B5EF4-FFF2-40B4-BE49-F238E27FC236}">
                <a16:creationId xmlns:a16="http://schemas.microsoft.com/office/drawing/2014/main" id="{24DC44DF-F40E-312E-1174-C8F9A0AC4CAC}"/>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3819553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7DA0C-0C96-3FD4-6C7D-622C9146122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293262E-21C1-2B64-99D2-DA31AF093E6B}"/>
              </a:ext>
            </a:extLst>
          </p:cNvPr>
          <p:cNvSpPr>
            <a:spLocks noGrp="1"/>
          </p:cNvSpPr>
          <p:nvPr>
            <p:ph type="title"/>
          </p:nvPr>
        </p:nvSpPr>
        <p:spPr>
          <a:xfrm>
            <a:off x="360000" y="900000"/>
            <a:ext cx="11545861" cy="666000"/>
          </a:xfrm>
          <a:solidFill>
            <a:schemeClr val="accent6">
              <a:lumMod val="60000"/>
              <a:lumOff val="40000"/>
            </a:schemeClr>
          </a:solidFill>
        </p:spPr>
        <p:txBody>
          <a:bodyPr>
            <a:normAutofit/>
          </a:bodyPr>
          <a:lstStyle/>
          <a:p>
            <a:r>
              <a:rPr lang="nl-NL"/>
              <a:t>Scannen – Digitaliseren (10 </a:t>
            </a:r>
            <a:r>
              <a:rPr lang="nl-NL" err="1"/>
              <a:t>medw</a:t>
            </a:r>
            <a:r>
              <a:rPr lang="nl-NL"/>
              <a:t>)</a:t>
            </a:r>
          </a:p>
        </p:txBody>
      </p:sp>
      <p:sp>
        <p:nvSpPr>
          <p:cNvPr id="4" name="Tijdelijke aanduiding voor tekst 3">
            <a:extLst>
              <a:ext uri="{FF2B5EF4-FFF2-40B4-BE49-F238E27FC236}">
                <a16:creationId xmlns:a16="http://schemas.microsoft.com/office/drawing/2014/main" id="{EE5C6578-756E-18D6-D29B-A447220FA52A}"/>
              </a:ext>
            </a:extLst>
          </p:cNvPr>
          <p:cNvSpPr>
            <a:spLocks noGrp="1"/>
          </p:cNvSpPr>
          <p:nvPr>
            <p:ph type="body" sz="quarter" idx="13"/>
          </p:nvPr>
        </p:nvSpPr>
        <p:spPr>
          <a:xfrm>
            <a:off x="286139" y="1566000"/>
            <a:ext cx="11619721" cy="4824000"/>
          </a:xfrm>
        </p:spPr>
        <p:txBody>
          <a:bodyPr>
            <a:normAutofit lnSpcReduction="10000"/>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Batches vanuit de archiefdozen / kratten worden gescand op (4+1) high volume scanners</a:t>
            </a:r>
          </a:p>
          <a:p>
            <a:pPr>
              <a:buClr>
                <a:schemeClr val="tx1"/>
              </a:buClr>
              <a:buFont typeface="Wingdings" panose="05000000000000000000" pitchFamily="2" charset="2"/>
              <a:buChar char="q"/>
            </a:pPr>
            <a:r>
              <a:rPr lang="nl-NL" sz="2400">
                <a:latin typeface="Calibri" panose="020F0502020204030204" pitchFamily="34" charset="0"/>
              </a:rPr>
              <a:t>Scanners produceren </a:t>
            </a:r>
            <a:r>
              <a:rPr lang="nl-NL" sz="2400" err="1">
                <a:latin typeface="Calibri" panose="020F0502020204030204" pitchFamily="34" charset="0"/>
              </a:rPr>
              <a:t>PDF’s</a:t>
            </a:r>
            <a:r>
              <a:rPr lang="nl-NL" sz="2400">
                <a:latin typeface="Calibri" panose="020F0502020204030204" pitchFamily="34" charset="0"/>
              </a:rPr>
              <a:t> (in zwart en kleur)</a:t>
            </a:r>
          </a:p>
          <a:p>
            <a:pPr>
              <a:buClr>
                <a:schemeClr val="tx1"/>
              </a:buClr>
              <a:buFont typeface="Wingdings" panose="05000000000000000000" pitchFamily="2" charset="2"/>
              <a:buChar char="q"/>
            </a:pPr>
            <a:r>
              <a:rPr lang="nl-NL" sz="2400" err="1">
                <a:latin typeface="Calibri" panose="020F0502020204030204" pitchFamily="34" charset="0"/>
              </a:rPr>
              <a:t>PDF’s</a:t>
            </a:r>
            <a:r>
              <a:rPr lang="nl-NL" sz="2400">
                <a:latin typeface="Calibri" panose="020F0502020204030204" pitchFamily="34" charset="0"/>
              </a:rPr>
              <a:t> worden afgeleverd op </a:t>
            </a:r>
            <a:r>
              <a:rPr lang="nl-NL" sz="2400" err="1">
                <a:latin typeface="Calibri" panose="020F0502020204030204" pitchFamily="34" charset="0"/>
              </a:rPr>
              <a:t>subnetten</a:t>
            </a:r>
            <a:r>
              <a:rPr lang="nl-NL" sz="2400">
                <a:latin typeface="Calibri" panose="020F0502020204030204" pitchFamily="34" charset="0"/>
              </a:rPr>
              <a:t> (4)</a:t>
            </a:r>
          </a:p>
          <a:p>
            <a:pPr>
              <a:buClr>
                <a:schemeClr val="tx1"/>
              </a:buClr>
              <a:buFont typeface="Wingdings" panose="05000000000000000000" pitchFamily="2" charset="2"/>
              <a:buChar char="q"/>
            </a:pPr>
            <a:r>
              <a:rPr lang="nl-NL" sz="2400" err="1">
                <a:latin typeface="Calibri" panose="020F0502020204030204" pitchFamily="34" charset="0"/>
              </a:rPr>
              <a:t>PDF’s</a:t>
            </a:r>
            <a:r>
              <a:rPr lang="nl-NL" sz="2400">
                <a:latin typeface="Calibri" panose="020F0502020204030204" pitchFamily="34" charset="0"/>
              </a:rPr>
              <a:t> worden vanuit de </a:t>
            </a:r>
            <a:r>
              <a:rPr lang="nl-NL" sz="2400" err="1">
                <a:latin typeface="Calibri" panose="020F0502020204030204" pitchFamily="34" charset="0"/>
              </a:rPr>
              <a:t>subnetten</a:t>
            </a:r>
            <a:r>
              <a:rPr lang="nl-NL" sz="2400">
                <a:latin typeface="Calibri" panose="020F0502020204030204" pitchFamily="34" charset="0"/>
              </a:rPr>
              <a:t> aan het huidige </a:t>
            </a:r>
            <a:r>
              <a:rPr lang="nl-NL" sz="2400" err="1">
                <a:latin typeface="Calibri" panose="020F0502020204030204" pitchFamily="34" charset="0"/>
              </a:rPr>
              <a:t>capturing</a:t>
            </a:r>
            <a:r>
              <a:rPr lang="nl-NL" sz="2400">
                <a:latin typeface="Calibri" panose="020F0502020204030204" pitchFamily="34" charset="0"/>
              </a:rPr>
              <a:t> systeem (</a:t>
            </a:r>
            <a:r>
              <a:rPr lang="nl-NL" sz="2400" err="1">
                <a:latin typeface="Calibri" panose="020F0502020204030204" pitchFamily="34" charset="0"/>
              </a:rPr>
              <a:t>datacap</a:t>
            </a:r>
            <a:r>
              <a:rPr lang="nl-NL" sz="2400">
                <a:latin typeface="Calibri" panose="020F0502020204030204" pitchFamily="34" charset="0"/>
              </a:rPr>
              <a:t>) afgeleverd </a:t>
            </a:r>
          </a:p>
          <a:p>
            <a:pPr>
              <a:buClr>
                <a:schemeClr val="tx1"/>
              </a:buClr>
              <a:buFont typeface="Wingdings" panose="05000000000000000000" pitchFamily="2" charset="2"/>
              <a:buChar char="q"/>
            </a:pPr>
            <a:r>
              <a:rPr lang="nl-NL" sz="2400">
                <a:latin typeface="Calibri" panose="020F0502020204030204" pitchFamily="34" charset="0"/>
              </a:rPr>
              <a:t>2 verschillende soorten verwerking via DSS of DCX</a:t>
            </a:r>
          </a:p>
          <a:p>
            <a:pPr>
              <a:buClr>
                <a:schemeClr val="tx1"/>
              </a:buClr>
              <a:buFont typeface="Wingdings" panose="05000000000000000000" pitchFamily="2" charset="2"/>
              <a:buChar char="q"/>
            </a:pPr>
            <a:r>
              <a:rPr lang="nl-NL" sz="2400">
                <a:latin typeface="Calibri" panose="020F0502020204030204" pitchFamily="34" charset="0"/>
              </a:rPr>
              <a:t>Gestructureerd veelal via DSS (herkenning)</a:t>
            </a:r>
          </a:p>
          <a:p>
            <a:pPr>
              <a:buClr>
                <a:schemeClr val="tx1"/>
              </a:buClr>
              <a:buFont typeface="Wingdings" panose="05000000000000000000" pitchFamily="2" charset="2"/>
              <a:buChar char="q"/>
            </a:pPr>
            <a:r>
              <a:rPr lang="nl-NL" sz="2400">
                <a:latin typeface="Calibri" panose="020F0502020204030204" pitchFamily="34" charset="0"/>
              </a:rPr>
              <a:t>Ongestructureerd veelal via DCX </a:t>
            </a: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DIV – Apeldoorn werkt met </a:t>
            </a:r>
            <a:r>
              <a:rPr lang="nl-NL" sz="2400" err="1">
                <a:latin typeface="Calibri" panose="020F0502020204030204" pitchFamily="34" charset="0"/>
              </a:rPr>
              <a:t>mid</a:t>
            </a:r>
            <a:r>
              <a:rPr lang="nl-NL" sz="2400">
                <a:latin typeface="Calibri" panose="020F0502020204030204" pitchFamily="34" charset="0"/>
              </a:rPr>
              <a:t>-volume (10) scanners en LSS software.</a:t>
            </a:r>
          </a:p>
          <a:p>
            <a:pPr>
              <a:buClr>
                <a:schemeClr val="tx1"/>
              </a:buClr>
            </a:pPr>
            <a:endParaRPr lang="nl-NL" sz="2400">
              <a:latin typeface="Calibri" panose="020F0502020204030204" pitchFamily="34" charset="0"/>
            </a:endParaRPr>
          </a:p>
          <a:p>
            <a:pPr>
              <a:buClr>
                <a:schemeClr val="tx1"/>
              </a:buClr>
            </a:pPr>
            <a:r>
              <a:rPr lang="nl-NL" sz="2400">
                <a:latin typeface="Calibri" panose="020F0502020204030204" pitchFamily="34" charset="0"/>
              </a:rPr>
              <a:t>				</a:t>
            </a:r>
            <a:endParaRPr lang="nl-NL" sz="2400"/>
          </a:p>
        </p:txBody>
      </p:sp>
      <p:sp>
        <p:nvSpPr>
          <p:cNvPr id="5" name="Tijdelijke aanduiding voor voettekst 2">
            <a:extLst>
              <a:ext uri="{FF2B5EF4-FFF2-40B4-BE49-F238E27FC236}">
                <a16:creationId xmlns:a16="http://schemas.microsoft.com/office/drawing/2014/main" id="{FD4DB00C-61AD-82E0-D6BD-03DB87BDD637}"/>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3036105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DE995-6306-3FD0-A397-1B089711179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032C576-6A65-7FF9-5820-F382DFA6094E}"/>
              </a:ext>
            </a:extLst>
          </p:cNvPr>
          <p:cNvSpPr>
            <a:spLocks noGrp="1"/>
          </p:cNvSpPr>
          <p:nvPr>
            <p:ph type="title"/>
          </p:nvPr>
        </p:nvSpPr>
        <p:spPr>
          <a:xfrm>
            <a:off x="360000" y="900000"/>
            <a:ext cx="11545861" cy="666000"/>
          </a:xfrm>
          <a:solidFill>
            <a:schemeClr val="accent6">
              <a:lumMod val="75000"/>
            </a:schemeClr>
          </a:solidFill>
        </p:spPr>
        <p:txBody>
          <a:bodyPr>
            <a:normAutofit/>
          </a:bodyPr>
          <a:lstStyle/>
          <a:p>
            <a:r>
              <a:rPr lang="nl-NL" err="1">
                <a:solidFill>
                  <a:schemeClr val="bg1"/>
                </a:solidFill>
              </a:rPr>
              <a:t>Metadateren</a:t>
            </a:r>
            <a:r>
              <a:rPr lang="nl-NL">
                <a:solidFill>
                  <a:schemeClr val="bg1"/>
                </a:solidFill>
              </a:rPr>
              <a:t> / Opvoeren (100 </a:t>
            </a:r>
            <a:r>
              <a:rPr lang="nl-NL" err="1">
                <a:solidFill>
                  <a:schemeClr val="bg1"/>
                </a:solidFill>
              </a:rPr>
              <a:t>medw</a:t>
            </a:r>
            <a:r>
              <a:rPr lang="nl-NL">
                <a:solidFill>
                  <a:schemeClr val="bg1"/>
                </a:solidFill>
              </a:rPr>
              <a:t>)</a:t>
            </a:r>
          </a:p>
        </p:txBody>
      </p:sp>
      <p:sp>
        <p:nvSpPr>
          <p:cNvPr id="4" name="Tijdelijke aanduiding voor tekst 3">
            <a:extLst>
              <a:ext uri="{FF2B5EF4-FFF2-40B4-BE49-F238E27FC236}">
                <a16:creationId xmlns:a16="http://schemas.microsoft.com/office/drawing/2014/main" id="{E80AF78A-1228-B7A9-D9A3-F101B99006E8}"/>
              </a:ext>
            </a:extLst>
          </p:cNvPr>
          <p:cNvSpPr>
            <a:spLocks noGrp="1"/>
          </p:cNvSpPr>
          <p:nvPr>
            <p:ph type="body" sz="quarter" idx="13"/>
          </p:nvPr>
        </p:nvSpPr>
        <p:spPr>
          <a:xfrm>
            <a:off x="286139" y="1566000"/>
            <a:ext cx="11619721" cy="4824000"/>
          </a:xfrm>
        </p:spPr>
        <p:txBody>
          <a:bodyPr>
            <a:normAutofit/>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Overnemen data van aangeleverde digitale documenten</a:t>
            </a:r>
          </a:p>
          <a:p>
            <a:pPr>
              <a:buClr>
                <a:schemeClr val="tx1"/>
              </a:buClr>
              <a:buFont typeface="Wingdings" panose="05000000000000000000" pitchFamily="2" charset="2"/>
              <a:buChar char="q"/>
            </a:pPr>
            <a:r>
              <a:rPr lang="nl-NL" sz="2400">
                <a:latin typeface="Calibri" panose="020F0502020204030204" pitchFamily="34" charset="0"/>
              </a:rPr>
              <a:t>Creëren van bestandsnaam</a:t>
            </a:r>
          </a:p>
          <a:p>
            <a:pPr>
              <a:buClr>
                <a:schemeClr val="tx1"/>
              </a:buClr>
              <a:buFont typeface="Wingdings" panose="05000000000000000000" pitchFamily="2" charset="2"/>
              <a:buChar char="q"/>
            </a:pPr>
            <a:r>
              <a:rPr lang="nl-NL" sz="2400">
                <a:latin typeface="Calibri" panose="020F0502020204030204" pitchFamily="34" charset="0"/>
              </a:rPr>
              <a:t>Metadata creëren en toevoegen aan PDF. (afleveren in XML of CSV)</a:t>
            </a:r>
          </a:p>
          <a:p>
            <a:pPr>
              <a:buClr>
                <a:schemeClr val="tx1"/>
              </a:buClr>
              <a:buFont typeface="Wingdings" panose="05000000000000000000" pitchFamily="2" charset="2"/>
              <a:buChar char="q"/>
            </a:pPr>
            <a:r>
              <a:rPr lang="nl-NL" sz="2400">
                <a:latin typeface="Calibri" panose="020F0502020204030204" pitchFamily="34" charset="0"/>
              </a:rPr>
              <a:t>Opvoeren van gegevens in systemen van afnemers</a:t>
            </a:r>
          </a:p>
          <a:p>
            <a:pPr>
              <a:buClr>
                <a:schemeClr val="tx1"/>
              </a:buClr>
            </a:pPr>
            <a:r>
              <a:rPr lang="nl-NL" sz="2400">
                <a:latin typeface="Calibri" panose="020F0502020204030204" pitchFamily="34" charset="0"/>
              </a:rPr>
              <a:t> </a:t>
            </a:r>
          </a:p>
          <a:p>
            <a:pPr>
              <a:buClr>
                <a:schemeClr val="tx1"/>
              </a:buClr>
            </a:pPr>
            <a:r>
              <a:rPr lang="nl-NL" sz="2400">
                <a:latin typeface="Calibri" panose="020F0502020204030204" pitchFamily="34" charset="0"/>
              </a:rPr>
              <a:t>				</a:t>
            </a:r>
            <a:endParaRPr lang="nl-NL" sz="2400"/>
          </a:p>
        </p:txBody>
      </p:sp>
      <p:sp>
        <p:nvSpPr>
          <p:cNvPr id="5" name="Tijdelijke aanduiding voor voettekst 2">
            <a:extLst>
              <a:ext uri="{FF2B5EF4-FFF2-40B4-BE49-F238E27FC236}">
                <a16:creationId xmlns:a16="http://schemas.microsoft.com/office/drawing/2014/main" id="{A67643A0-BF6D-5215-BC85-361041223778}"/>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3821564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5F888-C3C7-20F1-CF3B-78E8C25B13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3DB5CD-2C56-B170-4B38-81CC21E03E15}"/>
              </a:ext>
            </a:extLst>
          </p:cNvPr>
          <p:cNvSpPr>
            <a:spLocks noGrp="1"/>
          </p:cNvSpPr>
          <p:nvPr>
            <p:ph type="title"/>
          </p:nvPr>
        </p:nvSpPr>
        <p:spPr>
          <a:xfrm>
            <a:off x="360000" y="900000"/>
            <a:ext cx="11545861" cy="666000"/>
          </a:xfrm>
          <a:solidFill>
            <a:schemeClr val="accent6">
              <a:lumMod val="50000"/>
            </a:schemeClr>
          </a:solidFill>
        </p:spPr>
        <p:txBody>
          <a:bodyPr>
            <a:normAutofit/>
          </a:bodyPr>
          <a:lstStyle/>
          <a:p>
            <a:r>
              <a:rPr lang="nl-NL">
                <a:solidFill>
                  <a:schemeClr val="bg1"/>
                </a:solidFill>
              </a:rPr>
              <a:t>Digitaal Afleveren en Archiveren (3 </a:t>
            </a:r>
            <a:r>
              <a:rPr lang="nl-NL" err="1">
                <a:solidFill>
                  <a:schemeClr val="bg1"/>
                </a:solidFill>
              </a:rPr>
              <a:t>medw</a:t>
            </a:r>
            <a:r>
              <a:rPr lang="nl-NL">
                <a:solidFill>
                  <a:schemeClr val="bg1"/>
                </a:solidFill>
              </a:rPr>
              <a:t>)</a:t>
            </a:r>
          </a:p>
        </p:txBody>
      </p:sp>
      <p:sp>
        <p:nvSpPr>
          <p:cNvPr id="4" name="Tijdelijke aanduiding voor tekst 3">
            <a:extLst>
              <a:ext uri="{FF2B5EF4-FFF2-40B4-BE49-F238E27FC236}">
                <a16:creationId xmlns:a16="http://schemas.microsoft.com/office/drawing/2014/main" id="{54CC5DE2-DFCE-C1C7-43B7-25CBFC666CD9}"/>
              </a:ext>
            </a:extLst>
          </p:cNvPr>
          <p:cNvSpPr>
            <a:spLocks noGrp="1"/>
          </p:cNvSpPr>
          <p:nvPr>
            <p:ph type="body" sz="quarter" idx="13"/>
          </p:nvPr>
        </p:nvSpPr>
        <p:spPr>
          <a:xfrm>
            <a:off x="286139" y="1566000"/>
            <a:ext cx="11619721" cy="4824000"/>
          </a:xfrm>
        </p:spPr>
        <p:txBody>
          <a:bodyPr>
            <a:normAutofit/>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PDF en metadata (</a:t>
            </a:r>
            <a:r>
              <a:rPr lang="nl-NL" sz="2400" err="1">
                <a:latin typeface="Calibri" panose="020F0502020204030204" pitchFamily="34" charset="0"/>
              </a:rPr>
              <a:t>csv</a:t>
            </a:r>
            <a:r>
              <a:rPr lang="nl-NL" sz="2400">
                <a:latin typeface="Calibri" panose="020F0502020204030204" pitchFamily="34" charset="0"/>
              </a:rPr>
              <a:t>/</a:t>
            </a:r>
            <a:r>
              <a:rPr lang="nl-NL" sz="2400" err="1">
                <a:latin typeface="Calibri" panose="020F0502020204030204" pitchFamily="34" charset="0"/>
              </a:rPr>
              <a:t>xml</a:t>
            </a:r>
            <a:r>
              <a:rPr lang="nl-NL" sz="2400">
                <a:latin typeface="Calibri" panose="020F0502020204030204" pitchFamily="34" charset="0"/>
              </a:rPr>
              <a:t>) naar shared of centrale database</a:t>
            </a:r>
          </a:p>
          <a:p>
            <a:pPr>
              <a:buClr>
                <a:schemeClr val="tx1"/>
              </a:buClr>
              <a:buFont typeface="Wingdings" panose="05000000000000000000" pitchFamily="2" charset="2"/>
              <a:buChar char="q"/>
            </a:pPr>
            <a:r>
              <a:rPr lang="nl-NL" sz="2400">
                <a:latin typeface="Calibri" panose="020F0502020204030204" pitchFamily="34" charset="0"/>
              </a:rPr>
              <a:t>Complete bestanden naar digitale archiefsystemen van de afnemers</a:t>
            </a:r>
          </a:p>
          <a:p>
            <a:pPr>
              <a:buClr>
                <a:schemeClr val="tx1"/>
              </a:buClr>
              <a:buFont typeface="Wingdings" panose="05000000000000000000" pitchFamily="2" charset="2"/>
              <a:buChar char="q"/>
            </a:pPr>
            <a:r>
              <a:rPr lang="nl-NL" sz="2400">
                <a:latin typeface="Calibri" panose="020F0502020204030204" pitchFamily="34" charset="0"/>
              </a:rPr>
              <a:t>Tijdelijke opslag fysieke documenten (9-12 weken)</a:t>
            </a:r>
          </a:p>
          <a:p>
            <a:pPr>
              <a:buClr>
                <a:schemeClr val="tx1"/>
              </a:buClr>
              <a:buFont typeface="Wingdings" panose="05000000000000000000" pitchFamily="2" charset="2"/>
              <a:buChar char="q"/>
            </a:pPr>
            <a:r>
              <a:rPr lang="nl-NL" sz="2400">
                <a:latin typeface="Calibri" panose="020F0502020204030204" pitchFamily="34" charset="0"/>
              </a:rPr>
              <a:t>Permanente opslag op basis van bewaartermijn</a:t>
            </a: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pPr>
            <a:r>
              <a:rPr lang="nl-NL" sz="2400">
                <a:latin typeface="Calibri" panose="020F0502020204030204" pitchFamily="34" charset="0"/>
              </a:rPr>
              <a:t> </a:t>
            </a:r>
          </a:p>
          <a:p>
            <a:pPr>
              <a:buClr>
                <a:schemeClr val="tx1"/>
              </a:buClr>
            </a:pPr>
            <a:r>
              <a:rPr lang="nl-NL" sz="2400">
                <a:latin typeface="Calibri" panose="020F0502020204030204" pitchFamily="34" charset="0"/>
              </a:rPr>
              <a:t>				</a:t>
            </a:r>
            <a:endParaRPr lang="nl-NL" sz="2400"/>
          </a:p>
        </p:txBody>
      </p:sp>
      <p:sp>
        <p:nvSpPr>
          <p:cNvPr id="5" name="Tijdelijke aanduiding voor voettekst 2">
            <a:extLst>
              <a:ext uri="{FF2B5EF4-FFF2-40B4-BE49-F238E27FC236}">
                <a16:creationId xmlns:a16="http://schemas.microsoft.com/office/drawing/2014/main" id="{A7549169-7DC7-567F-A36A-E0B67AD5EA62}"/>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1261194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0" indent="0">
              <a:defRPr/>
            </a:pPr>
            <a:r>
              <a:rPr lang="nl-NL" b="1">
                <a:latin typeface="Calibri" panose="020F0502020204030204" pitchFamily="34" charset="0"/>
              </a:rPr>
              <a:t>Basis dienstverlening </a:t>
            </a:r>
            <a:endParaRPr lang="nl-NL" b="1" kern="0">
              <a:latin typeface="Calibri" pitchFamily="34" charset="0"/>
              <a:cs typeface="Calibri" pitchFamily="34" charset="0"/>
            </a:endParaRPr>
          </a:p>
        </p:txBody>
      </p:sp>
      <p:sp>
        <p:nvSpPr>
          <p:cNvPr id="4" name="Tijdelijke aanduiding voor tekst 3"/>
          <p:cNvSpPr>
            <a:spLocks noGrp="1"/>
          </p:cNvSpPr>
          <p:nvPr>
            <p:ph type="body" sz="quarter" idx="13"/>
          </p:nvPr>
        </p:nvSpPr>
        <p:spPr/>
        <p:txBody>
          <a:bodyPr/>
          <a:lstStyle/>
          <a:p>
            <a:pPr>
              <a:buClr>
                <a:schemeClr val="tx1"/>
              </a:buClr>
              <a:buFont typeface="Wingdings" panose="05000000000000000000" pitchFamily="2" charset="2"/>
              <a:buChar char="q"/>
              <a:defRPr/>
            </a:pPr>
            <a:endParaRPr lang="nl-NL">
              <a:latin typeface="Calibri" panose="020F0502020204030204" pitchFamily="34" charset="0"/>
            </a:endParaRPr>
          </a:p>
          <a:p>
            <a:endParaRPr lang="nl-NL" sz="2400"/>
          </a:p>
        </p:txBody>
      </p:sp>
      <p:pic>
        <p:nvPicPr>
          <p:cNvPr id="5" name="Afbeelding 4"/>
          <p:cNvPicPr>
            <a:picLocks noChangeAspect="1"/>
          </p:cNvPicPr>
          <p:nvPr/>
        </p:nvPicPr>
        <p:blipFill>
          <a:blip r:embed="rId2"/>
          <a:stretch>
            <a:fillRect/>
          </a:stretch>
        </p:blipFill>
        <p:spPr>
          <a:xfrm>
            <a:off x="360000" y="1666600"/>
            <a:ext cx="2867025" cy="1590675"/>
          </a:xfrm>
          <a:prstGeom prst="rect">
            <a:avLst/>
          </a:prstGeom>
        </p:spPr>
      </p:pic>
      <p:pic>
        <p:nvPicPr>
          <p:cNvPr id="10" name="Afbeelding 9"/>
          <p:cNvPicPr>
            <a:picLocks noChangeAspect="1"/>
          </p:cNvPicPr>
          <p:nvPr/>
        </p:nvPicPr>
        <p:blipFill>
          <a:blip r:embed="rId3"/>
          <a:stretch>
            <a:fillRect/>
          </a:stretch>
        </p:blipFill>
        <p:spPr>
          <a:xfrm>
            <a:off x="431437" y="3707066"/>
            <a:ext cx="2724150" cy="1590675"/>
          </a:xfrm>
          <a:prstGeom prst="rect">
            <a:avLst/>
          </a:prstGeom>
        </p:spPr>
      </p:pic>
      <p:pic>
        <p:nvPicPr>
          <p:cNvPr id="11" name="Afbeelding 10"/>
          <p:cNvPicPr>
            <a:picLocks noChangeAspect="1"/>
          </p:cNvPicPr>
          <p:nvPr/>
        </p:nvPicPr>
        <p:blipFill>
          <a:blip r:embed="rId4"/>
          <a:stretch>
            <a:fillRect/>
          </a:stretch>
        </p:blipFill>
        <p:spPr>
          <a:xfrm>
            <a:off x="4260421" y="1810532"/>
            <a:ext cx="2598802" cy="1590674"/>
          </a:xfrm>
          <a:prstGeom prst="rect">
            <a:avLst/>
          </a:prstGeom>
        </p:spPr>
      </p:pic>
      <p:pic>
        <p:nvPicPr>
          <p:cNvPr id="12" name="Afbeelding 11"/>
          <p:cNvPicPr>
            <a:picLocks noChangeAspect="1"/>
          </p:cNvPicPr>
          <p:nvPr/>
        </p:nvPicPr>
        <p:blipFill>
          <a:blip r:embed="rId5"/>
          <a:stretch>
            <a:fillRect/>
          </a:stretch>
        </p:blipFill>
        <p:spPr>
          <a:xfrm>
            <a:off x="4260421" y="3624657"/>
            <a:ext cx="2724150" cy="1590675"/>
          </a:xfrm>
          <a:prstGeom prst="rect">
            <a:avLst/>
          </a:prstGeom>
        </p:spPr>
      </p:pic>
      <p:sp>
        <p:nvSpPr>
          <p:cNvPr id="6" name="Tijdelijke aanduiding voor voettekst 2">
            <a:extLst>
              <a:ext uri="{FF2B5EF4-FFF2-40B4-BE49-F238E27FC236}">
                <a16:creationId xmlns:a16="http://schemas.microsoft.com/office/drawing/2014/main" id="{29C7089A-FF61-B05F-6CBF-462DA08D4901}"/>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3989705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Vragen…….</a:t>
            </a:r>
          </a:p>
        </p:txBody>
      </p:sp>
      <p:pic>
        <p:nvPicPr>
          <p:cNvPr id="7" name="Afbeelding 6"/>
          <p:cNvPicPr>
            <a:picLocks noChangeAspect="1"/>
          </p:cNvPicPr>
          <p:nvPr/>
        </p:nvPicPr>
        <p:blipFill>
          <a:blip r:embed="rId2"/>
          <a:stretch>
            <a:fillRect/>
          </a:stretch>
        </p:blipFill>
        <p:spPr>
          <a:xfrm>
            <a:off x="3598333" y="2505074"/>
            <a:ext cx="4385733" cy="2600325"/>
          </a:xfrm>
          <a:prstGeom prst="rect">
            <a:avLst/>
          </a:prstGeom>
        </p:spPr>
      </p:pic>
      <p:sp>
        <p:nvSpPr>
          <p:cNvPr id="4" name="Tijdelijke aanduiding voor voettekst 2">
            <a:extLst>
              <a:ext uri="{FF2B5EF4-FFF2-40B4-BE49-F238E27FC236}">
                <a16:creationId xmlns:a16="http://schemas.microsoft.com/office/drawing/2014/main" id="{FADCEEC2-76EB-9811-E464-FAAABC95E11F}"/>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1477305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4B7E5-92D2-F9F3-ED8B-785E0E5D321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19E6F90-9BFD-F5D3-2B7F-9779A4A81887}"/>
              </a:ext>
            </a:extLst>
          </p:cNvPr>
          <p:cNvSpPr>
            <a:spLocks noGrp="1"/>
          </p:cNvSpPr>
          <p:nvPr>
            <p:ph type="title"/>
          </p:nvPr>
        </p:nvSpPr>
        <p:spPr/>
        <p:txBody>
          <a:bodyPr/>
          <a:lstStyle/>
          <a:p>
            <a:r>
              <a:rPr lang="nl-NL"/>
              <a:t>Agenda</a:t>
            </a:r>
          </a:p>
        </p:txBody>
      </p:sp>
      <p:sp>
        <p:nvSpPr>
          <p:cNvPr id="3" name="Tijdelijke aanduiding voor voettekst 2">
            <a:extLst>
              <a:ext uri="{FF2B5EF4-FFF2-40B4-BE49-F238E27FC236}">
                <a16:creationId xmlns:a16="http://schemas.microsoft.com/office/drawing/2014/main" id="{C8983A41-24A6-2776-F211-8DAF6F1069C1}"/>
              </a:ext>
            </a:extLst>
          </p:cNvPr>
          <p:cNvSpPr>
            <a:spLocks noGrp="1"/>
          </p:cNvSpPr>
          <p:nvPr>
            <p:ph type="ftr" sz="quarter" idx="11"/>
          </p:nvPr>
        </p:nvSpPr>
        <p:spPr/>
        <p:txBody>
          <a:bodyPr/>
          <a:lstStyle/>
          <a:p>
            <a:r>
              <a:rPr lang="nl-NL" dirty="0"/>
              <a:t>11 juni 2026 | Schouw marktconsultatie</a:t>
            </a:r>
            <a:endParaRPr lang="nl-NL"/>
          </a:p>
        </p:txBody>
      </p:sp>
      <p:sp>
        <p:nvSpPr>
          <p:cNvPr id="4" name="Tijdelijke aanduiding voor tekst 3">
            <a:extLst>
              <a:ext uri="{FF2B5EF4-FFF2-40B4-BE49-F238E27FC236}">
                <a16:creationId xmlns:a16="http://schemas.microsoft.com/office/drawing/2014/main" id="{4E6A835A-7293-634E-E737-1F6029A5B155}"/>
              </a:ext>
            </a:extLst>
          </p:cNvPr>
          <p:cNvSpPr>
            <a:spLocks noGrp="1"/>
          </p:cNvSpPr>
          <p:nvPr>
            <p:ph type="body" sz="quarter" idx="13"/>
          </p:nvPr>
        </p:nvSpPr>
        <p:spPr>
          <a:xfrm>
            <a:off x="284687" y="2034000"/>
            <a:ext cx="10980000" cy="4824000"/>
          </a:xfrm>
        </p:spPr>
        <p:txBody>
          <a:bodyPr>
            <a:normAutofit/>
          </a:bodyPr>
          <a:lstStyle/>
          <a:p>
            <a:pPr marL="342900" indent="-342900">
              <a:buFontTx/>
              <a:buChar char="-"/>
            </a:pPr>
            <a:r>
              <a:rPr lang="nl-NL"/>
              <a:t>9:00 uur	Opening + toelichting kaders schouw </a:t>
            </a:r>
          </a:p>
          <a:p>
            <a:pPr marL="342900" indent="-342900">
              <a:buFontTx/>
              <a:buChar char="-"/>
            </a:pPr>
            <a:r>
              <a:rPr lang="nl-NL"/>
              <a:t>9:10 uur	Introductie van uitvraag </a:t>
            </a:r>
          </a:p>
          <a:p>
            <a:pPr marL="342900" indent="-342900">
              <a:buFontTx/>
              <a:buChar char="-"/>
            </a:pPr>
            <a:r>
              <a:rPr lang="nl-NL"/>
              <a:t>9:45 uur	Rondleiding </a:t>
            </a:r>
          </a:p>
          <a:p>
            <a:r>
              <a:rPr lang="nl-NL"/>
              <a:t>-   10:50 uur	Koffie / vlaai	</a:t>
            </a:r>
          </a:p>
          <a:p>
            <a:r>
              <a:rPr lang="nl-NL"/>
              <a:t> -  11:15 uur	</a:t>
            </a:r>
            <a:r>
              <a:rPr lang="nl-NL" err="1"/>
              <a:t>Metadateren</a:t>
            </a:r>
            <a:r>
              <a:rPr lang="nl-NL"/>
              <a:t> </a:t>
            </a:r>
          </a:p>
          <a:p>
            <a:r>
              <a:rPr lang="nl-NL"/>
              <a:t>-   11:35 uur    Afleveren digitale archiefsystemen </a:t>
            </a:r>
          </a:p>
          <a:p>
            <a:r>
              <a:rPr lang="nl-NL"/>
              <a:t> -  11:50 uur	Afronding </a:t>
            </a:r>
          </a:p>
          <a:p>
            <a:r>
              <a:rPr lang="nl-NL"/>
              <a:t> -  12:00 uur	Afsluiting</a:t>
            </a:r>
          </a:p>
          <a:p>
            <a:pPr marL="342900" indent="-342900">
              <a:buFontTx/>
              <a:buChar char="-"/>
            </a:pPr>
            <a:endParaRPr lang="nl-NL"/>
          </a:p>
          <a:p>
            <a:endParaRPr lang="nl-NL"/>
          </a:p>
        </p:txBody>
      </p:sp>
    </p:spTree>
    <p:extLst>
      <p:ext uri="{BB962C8B-B14F-4D97-AF65-F5344CB8AC3E}">
        <p14:creationId xmlns:p14="http://schemas.microsoft.com/office/powerpoint/2010/main" val="2852752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CD3CA-2899-86C6-36D2-41D68110196F}"/>
              </a:ext>
            </a:extLst>
          </p:cNvPr>
          <p:cNvSpPr>
            <a:spLocks noGrp="1"/>
          </p:cNvSpPr>
          <p:nvPr>
            <p:ph type="title"/>
          </p:nvPr>
        </p:nvSpPr>
        <p:spPr/>
        <p:txBody>
          <a:bodyPr/>
          <a:lstStyle/>
          <a:p>
            <a:r>
              <a:rPr lang="nl-NL">
                <a:ea typeface="RijksoverheidSansWebText Bold"/>
              </a:rPr>
              <a:t>Toelichting vanuit inkoop</a:t>
            </a:r>
            <a:endParaRPr lang="nl-NL" dirty="0">
              <a:ea typeface="RijksoverheidSansWebText Bold"/>
            </a:endParaRPr>
          </a:p>
        </p:txBody>
      </p:sp>
      <p:sp>
        <p:nvSpPr>
          <p:cNvPr id="4" name="Tijdelijke aanduiding voor tekst 3">
            <a:extLst>
              <a:ext uri="{FF2B5EF4-FFF2-40B4-BE49-F238E27FC236}">
                <a16:creationId xmlns:a16="http://schemas.microsoft.com/office/drawing/2014/main" id="{13261CCD-9609-E91A-6318-43DFBF8F0536}"/>
              </a:ext>
            </a:extLst>
          </p:cNvPr>
          <p:cNvSpPr>
            <a:spLocks noGrp="1"/>
          </p:cNvSpPr>
          <p:nvPr>
            <p:ph type="body" sz="quarter" idx="13"/>
          </p:nvPr>
        </p:nvSpPr>
        <p:spPr>
          <a:xfrm>
            <a:off x="360000" y="1524247"/>
            <a:ext cx="11564547" cy="4865753"/>
          </a:xfrm>
        </p:spPr>
        <p:txBody>
          <a:bodyPr vert="horz" lIns="91440" tIns="45720" rIns="91440" bIns="45720" rtlCol="0" anchor="t">
            <a:normAutofit/>
          </a:bodyPr>
          <a:lstStyle/>
          <a:p>
            <a:r>
              <a:rPr lang="nl-NL">
                <a:solidFill>
                  <a:srgbClr val="017BC6"/>
                </a:solidFill>
                <a:latin typeface="Verdana"/>
                <a:ea typeface="Verdana"/>
              </a:rPr>
              <a:t>VOORWAARDEN INKOOP</a:t>
            </a:r>
            <a:endParaRPr lang="nl-NL" dirty="0">
              <a:solidFill>
                <a:srgbClr val="017BC6"/>
              </a:solidFill>
              <a:latin typeface="Verdana"/>
              <a:ea typeface="Verdana"/>
            </a:endParaRPr>
          </a:p>
          <a:p>
            <a:endParaRPr lang="nl-NL" dirty="0">
              <a:solidFill>
                <a:srgbClr val="017BC6"/>
              </a:solidFill>
              <a:latin typeface="Verdana"/>
              <a:ea typeface="Verdana"/>
            </a:endParaRPr>
          </a:p>
          <a:p>
            <a:r>
              <a:rPr lang="nl-NL">
                <a:solidFill>
                  <a:srgbClr val="017BC6"/>
                </a:solidFill>
                <a:latin typeface="Verdana"/>
                <a:ea typeface="Verdana"/>
              </a:rPr>
              <a:t>›</a:t>
            </a:r>
            <a:r>
              <a:rPr lang="nl-NL">
                <a:solidFill>
                  <a:srgbClr val="000000"/>
                </a:solidFill>
                <a:latin typeface="Verdana"/>
                <a:ea typeface="Verdana"/>
              </a:rPr>
              <a:t>Schouw = onderdeel van marktconsultatie, géén aanbesteding</a:t>
            </a:r>
            <a:endParaRPr lang="nl-NL">
              <a:solidFill>
                <a:srgbClr val="000000"/>
              </a:solidFill>
              <a:latin typeface="RijksoverheidSansWebText Regula"/>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Doel: inzicht in mogelijke oplossingsrichtingen, geen keuzes of toezeggingen</a:t>
            </a:r>
            <a:endParaRPr lang="nl-NL">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Geen inhoudelijke inkoopvragen (budget, volumes, planning, contractvormen)</a:t>
            </a:r>
            <a:endParaRPr lang="nl-NL">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Geen diepgaande gesprekken met werkvloer; vragen via begeleiders</a:t>
            </a:r>
            <a:endParaRPr lang="nl-NL">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Alle communicatie via TenderNed, volledig in het Nederlands</a:t>
            </a:r>
            <a:endParaRPr lang="nl-NL">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Presentaties &amp; rondleiding ook in het Nederlands</a:t>
            </a:r>
            <a:endParaRPr lang="nl-NL">
              <a:ea typeface="RijksoverheidSansWebText Regula"/>
            </a:endParaRPr>
          </a:p>
          <a:p>
            <a:r>
              <a:rPr lang="nl-NL">
                <a:solidFill>
                  <a:srgbClr val="017BC6"/>
                </a:solidFill>
                <a:latin typeface="Verdana"/>
                <a:ea typeface="Verdana"/>
              </a:rPr>
              <a:t>›</a:t>
            </a:r>
            <a:r>
              <a:rPr lang="nl-NL">
                <a:solidFill>
                  <a:srgbClr val="000000"/>
                </a:solidFill>
                <a:latin typeface="Verdana"/>
                <a:ea typeface="Verdana"/>
              </a:rPr>
              <a:t>Vragen mogen, rekening houden met tijd &amp; programma</a:t>
            </a:r>
            <a:endParaRPr lang="nl-NL">
              <a:ea typeface="RijksoverheidSansWebText Regula"/>
            </a:endParaRPr>
          </a:p>
          <a:p>
            <a:r>
              <a:rPr lang="nl-NL" sz="4000">
                <a:solidFill>
                  <a:srgbClr val="FFFFFF"/>
                </a:solidFill>
                <a:latin typeface="Verdana"/>
                <a:ea typeface="Verdana"/>
              </a:rPr>
              <a:t>orVoorwaarden Inkoopwaarden Inkoop</a:t>
            </a:r>
            <a:endParaRPr lang="nl-NL">
              <a:ea typeface="RijksoverheidSansWebText Regula"/>
            </a:endParaRPr>
          </a:p>
          <a:p>
            <a:endParaRPr lang="nl-NL" dirty="0">
              <a:ea typeface="RijksoverheidSansWebText Regula"/>
            </a:endParaRPr>
          </a:p>
        </p:txBody>
      </p:sp>
      <p:sp>
        <p:nvSpPr>
          <p:cNvPr id="5" name="Tijdelijke aanduiding voor voettekst 2">
            <a:extLst>
              <a:ext uri="{FF2B5EF4-FFF2-40B4-BE49-F238E27FC236}">
                <a16:creationId xmlns:a16="http://schemas.microsoft.com/office/drawing/2014/main" id="{5282FA76-1237-B16D-1AA6-73761FC24866}"/>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923169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62A5F-1179-6263-E4D4-5E2D81DC608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E91ED9D-CBE0-08D7-6B84-B312E7484EF5}"/>
              </a:ext>
            </a:extLst>
          </p:cNvPr>
          <p:cNvSpPr>
            <a:spLocks noGrp="1"/>
          </p:cNvSpPr>
          <p:nvPr>
            <p:ph type="title"/>
          </p:nvPr>
        </p:nvSpPr>
        <p:spPr/>
        <p:txBody>
          <a:bodyPr/>
          <a:lstStyle/>
          <a:p>
            <a:r>
              <a:rPr lang="nl-NL">
                <a:ea typeface="RijksoverheidSansWebText Bold"/>
              </a:rPr>
              <a:t>Toelichting vanuit inkoop</a:t>
            </a:r>
            <a:endParaRPr lang="nl-NL" dirty="0">
              <a:ea typeface="RijksoverheidSansWebText Bold"/>
            </a:endParaRPr>
          </a:p>
        </p:txBody>
      </p:sp>
      <p:sp>
        <p:nvSpPr>
          <p:cNvPr id="4" name="Tijdelijke aanduiding voor tekst 3">
            <a:extLst>
              <a:ext uri="{FF2B5EF4-FFF2-40B4-BE49-F238E27FC236}">
                <a16:creationId xmlns:a16="http://schemas.microsoft.com/office/drawing/2014/main" id="{56174C75-B493-D512-B1A8-8A6C430FB1FA}"/>
              </a:ext>
            </a:extLst>
          </p:cNvPr>
          <p:cNvSpPr>
            <a:spLocks noGrp="1"/>
          </p:cNvSpPr>
          <p:nvPr>
            <p:ph type="body" sz="quarter" idx="13"/>
          </p:nvPr>
        </p:nvSpPr>
        <p:spPr>
          <a:xfrm>
            <a:off x="360000" y="1524247"/>
            <a:ext cx="11564547" cy="4865753"/>
          </a:xfrm>
        </p:spPr>
        <p:txBody>
          <a:bodyPr vert="horz" lIns="91440" tIns="45720" rIns="91440" bIns="45720" rtlCol="0" anchor="t">
            <a:normAutofit/>
          </a:bodyPr>
          <a:lstStyle/>
          <a:p>
            <a:r>
              <a:rPr lang="nl-NL">
                <a:solidFill>
                  <a:srgbClr val="017BC6"/>
                </a:solidFill>
                <a:latin typeface="Verdana"/>
                <a:ea typeface="Verdana"/>
              </a:rPr>
              <a:t>VOORWAARDEN INKOOP</a:t>
            </a:r>
            <a:endParaRPr lang="nl-NL" dirty="0">
              <a:solidFill>
                <a:srgbClr val="017BC6"/>
              </a:solidFill>
              <a:latin typeface="Verdana"/>
              <a:ea typeface="Verdana"/>
            </a:endParaRPr>
          </a:p>
          <a:p>
            <a:endParaRPr lang="nl-NL" dirty="0">
              <a:solidFill>
                <a:srgbClr val="017BC6"/>
              </a:solidFill>
              <a:latin typeface="Verdana"/>
              <a:ea typeface="Verdana"/>
            </a:endParaRPr>
          </a:p>
          <a:p>
            <a:r>
              <a:rPr lang="nl-NL">
                <a:solidFill>
                  <a:srgbClr val="017BC6"/>
                </a:solidFill>
                <a:latin typeface="Verdana"/>
                <a:ea typeface="Verdana"/>
              </a:rPr>
              <a:t>›</a:t>
            </a:r>
            <a:r>
              <a:rPr lang="nl-NL">
                <a:latin typeface="Verdana"/>
                <a:ea typeface="Verdana"/>
              </a:rPr>
              <a:t>Doel: inzicht in processen en context</a:t>
            </a:r>
          </a:p>
          <a:p>
            <a:r>
              <a:rPr lang="nl-NL">
                <a:solidFill>
                  <a:srgbClr val="017BC6"/>
                </a:solidFill>
                <a:latin typeface="Verdana"/>
                <a:ea typeface="Verdana"/>
              </a:rPr>
              <a:t>›</a:t>
            </a:r>
            <a:r>
              <a:rPr lang="nl-NL">
                <a:latin typeface="Verdana"/>
                <a:ea typeface="Verdana"/>
              </a:rPr>
              <a:t>Via TenderNed volgt bericht over de formele vragenronde</a:t>
            </a:r>
          </a:p>
          <a:p>
            <a:r>
              <a:rPr lang="nl-NL">
                <a:solidFill>
                  <a:srgbClr val="017BC6"/>
                </a:solidFill>
                <a:latin typeface="Verdana"/>
                <a:ea typeface="Verdana"/>
              </a:rPr>
              <a:t>›</a:t>
            </a:r>
            <a:r>
              <a:rPr lang="nl-NL">
                <a:latin typeface="Verdana"/>
                <a:ea typeface="Verdana"/>
              </a:rPr>
              <a:t>Inhoudelijke vragen kunnen alleen via TenderNed worden ingediend</a:t>
            </a:r>
          </a:p>
          <a:p>
            <a:r>
              <a:rPr lang="nl-NL">
                <a:solidFill>
                  <a:srgbClr val="017BC6"/>
                </a:solidFill>
                <a:latin typeface="Verdana"/>
                <a:ea typeface="Verdana"/>
              </a:rPr>
              <a:t>›</a:t>
            </a:r>
            <a:r>
              <a:rPr lang="nl-NL">
                <a:latin typeface="Verdana"/>
                <a:ea typeface="Verdana"/>
              </a:rPr>
              <a:t>Antwoorden worden geanonimiseerd gepubliceerd</a:t>
            </a:r>
          </a:p>
          <a:p>
            <a:r>
              <a:rPr lang="nl-NL">
                <a:solidFill>
                  <a:srgbClr val="017BC6"/>
                </a:solidFill>
                <a:latin typeface="Verdana"/>
                <a:ea typeface="Verdana"/>
              </a:rPr>
              <a:t>›</a:t>
            </a:r>
            <a:r>
              <a:rPr lang="nl-NL">
                <a:latin typeface="Verdana"/>
                <a:ea typeface="Verdana"/>
              </a:rPr>
              <a:t>Eventuele verdiepende gesprekken</a:t>
            </a:r>
          </a:p>
          <a:p>
            <a:r>
              <a:rPr lang="nl-NL">
                <a:solidFill>
                  <a:srgbClr val="017BC6"/>
                </a:solidFill>
                <a:latin typeface="Verdana"/>
                <a:ea typeface="Verdana"/>
              </a:rPr>
              <a:t>›</a:t>
            </a:r>
            <a:r>
              <a:rPr lang="nl-NL">
                <a:latin typeface="Verdana"/>
                <a:ea typeface="Verdana"/>
              </a:rPr>
              <a:t>Openbaar marktconsultatieverslag</a:t>
            </a:r>
          </a:p>
          <a:p>
            <a:r>
              <a:rPr lang="nl-NL" sz="4000">
                <a:solidFill>
                  <a:srgbClr val="FFFFFF"/>
                </a:solidFill>
                <a:latin typeface="Verdana"/>
                <a:ea typeface="Verdana"/>
              </a:rPr>
              <a:t>Voorwaarden Inkoopwaarden Inkoop</a:t>
            </a:r>
            <a:endParaRPr lang="nl-NL">
              <a:ea typeface="RijksoverheidSansWebText Regula"/>
            </a:endParaRPr>
          </a:p>
          <a:p>
            <a:endParaRPr lang="nl-NL" dirty="0">
              <a:ea typeface="RijksoverheidSansWebText Regula"/>
            </a:endParaRPr>
          </a:p>
        </p:txBody>
      </p:sp>
      <p:sp>
        <p:nvSpPr>
          <p:cNvPr id="6" name="Tijdelijke aanduiding voor voettekst 2">
            <a:extLst>
              <a:ext uri="{FF2B5EF4-FFF2-40B4-BE49-F238E27FC236}">
                <a16:creationId xmlns:a16="http://schemas.microsoft.com/office/drawing/2014/main" id="{F7CCF3F1-333B-03CA-E827-498B22B3BD0B}"/>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2250307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1C892-73F8-D5DF-4C0B-153D1E23E32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45F25E-10D5-AC2D-70D2-D26B1F3CE4E3}"/>
              </a:ext>
            </a:extLst>
          </p:cNvPr>
          <p:cNvSpPr>
            <a:spLocks noGrp="1"/>
          </p:cNvSpPr>
          <p:nvPr>
            <p:ph type="title"/>
          </p:nvPr>
        </p:nvSpPr>
        <p:spPr/>
        <p:txBody>
          <a:bodyPr/>
          <a:lstStyle/>
          <a:p>
            <a:r>
              <a:rPr lang="nl-NL"/>
              <a:t>Visiestatement </a:t>
            </a:r>
          </a:p>
        </p:txBody>
      </p:sp>
      <p:sp>
        <p:nvSpPr>
          <p:cNvPr id="4" name="Tijdelijke aanduiding voor tekst 3">
            <a:extLst>
              <a:ext uri="{FF2B5EF4-FFF2-40B4-BE49-F238E27FC236}">
                <a16:creationId xmlns:a16="http://schemas.microsoft.com/office/drawing/2014/main" id="{4C7907FC-3839-A82B-AFA7-B7A14D93AFD6}"/>
              </a:ext>
            </a:extLst>
          </p:cNvPr>
          <p:cNvSpPr>
            <a:spLocks noGrp="1"/>
          </p:cNvSpPr>
          <p:nvPr>
            <p:ph type="body" sz="quarter" idx="13"/>
          </p:nvPr>
        </p:nvSpPr>
        <p:spPr/>
        <p:txBody>
          <a:bodyPr>
            <a:normAutofit/>
          </a:bodyPr>
          <a:lstStyle/>
          <a:p>
            <a:pPr algn="just">
              <a:buClr>
                <a:schemeClr val="tx1"/>
              </a:buClr>
            </a:pPr>
            <a:r>
              <a:rPr lang="nl-NL"/>
              <a:t>De Belastingdienst streeft naar een volledig digitale, foutarme en toekomstbestendige postverwerking, waarin </a:t>
            </a:r>
            <a:r>
              <a:rPr lang="nl-NL" b="1">
                <a:solidFill>
                  <a:srgbClr val="FF0000"/>
                </a:solidFill>
              </a:rPr>
              <a:t>kwaliteit, uniformiteit, eenvoud, transparantie en snelheid </a:t>
            </a:r>
            <a:r>
              <a:rPr lang="nl-NL"/>
              <a:t>centraal staan. Door het scanproces radicaal te vernieuwen — met slimme technologie, realtime inzicht en minimale handmatige handelingen — leggen we de basis voor </a:t>
            </a:r>
            <a:r>
              <a:rPr lang="nl-NL" b="1">
                <a:solidFill>
                  <a:srgbClr val="FF0000"/>
                </a:solidFill>
              </a:rPr>
              <a:t>betrouwbare informatievoorziening, duurzame archivering en een wendbare organisatie</a:t>
            </a:r>
            <a:r>
              <a:rPr lang="nl-NL"/>
              <a:t> die klaar is voor de digitale toekomst.</a:t>
            </a:r>
          </a:p>
        </p:txBody>
      </p:sp>
      <p:sp>
        <p:nvSpPr>
          <p:cNvPr id="5" name="Tijdelijke aanduiding voor voettekst 2">
            <a:extLst>
              <a:ext uri="{FF2B5EF4-FFF2-40B4-BE49-F238E27FC236}">
                <a16:creationId xmlns:a16="http://schemas.microsoft.com/office/drawing/2014/main" id="{61AFBEF8-65D9-959F-8BE1-DA729F3A8681}"/>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pic>
        <p:nvPicPr>
          <p:cNvPr id="7" name="Afbeelding 6">
            <a:extLst>
              <a:ext uri="{FF2B5EF4-FFF2-40B4-BE49-F238E27FC236}">
                <a16:creationId xmlns:a16="http://schemas.microsoft.com/office/drawing/2014/main" id="{22573346-58B0-9C5D-797B-541081DFDCE7}"/>
              </a:ext>
            </a:extLst>
          </p:cNvPr>
          <p:cNvPicPr>
            <a:picLocks noChangeAspect="1"/>
          </p:cNvPicPr>
          <p:nvPr/>
        </p:nvPicPr>
        <p:blipFill>
          <a:blip r:embed="rId2">
            <a:extLst>
              <a:ext uri="{28A0092B-C50C-407E-A947-70E740481C1C}">
                <a14:useLocalDpi xmlns:a14="http://schemas.microsoft.com/office/drawing/2010/main" val="0"/>
              </a:ext>
            </a:extLst>
          </a:blip>
          <a:srcRect r="34343"/>
          <a:stretch>
            <a:fillRect/>
          </a:stretch>
        </p:blipFill>
        <p:spPr>
          <a:xfrm>
            <a:off x="360000" y="3318886"/>
            <a:ext cx="2728888" cy="2615184"/>
          </a:xfrm>
          <a:prstGeom prst="rect">
            <a:avLst/>
          </a:prstGeom>
        </p:spPr>
      </p:pic>
      <p:pic>
        <p:nvPicPr>
          <p:cNvPr id="9" name="Afbeelding 8">
            <a:extLst>
              <a:ext uri="{FF2B5EF4-FFF2-40B4-BE49-F238E27FC236}">
                <a16:creationId xmlns:a16="http://schemas.microsoft.com/office/drawing/2014/main" id="{EA2B1117-571D-2F76-4D6B-BD4A0D81AACB}"/>
              </a:ext>
            </a:extLst>
          </p:cNvPr>
          <p:cNvPicPr>
            <a:picLocks noChangeAspect="1"/>
          </p:cNvPicPr>
          <p:nvPr/>
        </p:nvPicPr>
        <p:blipFill>
          <a:blip r:embed="rId3">
            <a:extLst>
              <a:ext uri="{28A0092B-C50C-407E-A947-70E740481C1C}">
                <a14:useLocalDpi xmlns:a14="http://schemas.microsoft.com/office/drawing/2010/main" val="0"/>
              </a:ext>
            </a:extLst>
          </a:blip>
          <a:srcRect b="19312"/>
          <a:stretch>
            <a:fillRect/>
          </a:stretch>
        </p:blipFill>
        <p:spPr>
          <a:xfrm>
            <a:off x="3813348" y="3342814"/>
            <a:ext cx="2761362" cy="2639111"/>
          </a:xfrm>
          <a:prstGeom prst="rect">
            <a:avLst/>
          </a:prstGeom>
        </p:spPr>
      </p:pic>
      <p:pic>
        <p:nvPicPr>
          <p:cNvPr id="13" name="Afbeelding 12">
            <a:extLst>
              <a:ext uri="{FF2B5EF4-FFF2-40B4-BE49-F238E27FC236}">
                <a16:creationId xmlns:a16="http://schemas.microsoft.com/office/drawing/2014/main" id="{F3EF545E-0077-EFDB-3B85-52A2491B8D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171" y="3342814"/>
            <a:ext cx="4040829" cy="2615183"/>
          </a:xfrm>
          <a:prstGeom prst="rect">
            <a:avLst/>
          </a:prstGeom>
        </p:spPr>
      </p:pic>
    </p:spTree>
    <p:extLst>
      <p:ext uri="{BB962C8B-B14F-4D97-AF65-F5344CB8AC3E}">
        <p14:creationId xmlns:p14="http://schemas.microsoft.com/office/powerpoint/2010/main" val="83715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AE216-0B17-91F9-960E-0DB228498E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05ABC68-7628-B364-4252-5914004B7405}"/>
              </a:ext>
            </a:extLst>
          </p:cNvPr>
          <p:cNvSpPr>
            <a:spLocks noGrp="1"/>
          </p:cNvSpPr>
          <p:nvPr>
            <p:ph type="title"/>
          </p:nvPr>
        </p:nvSpPr>
        <p:spPr/>
        <p:txBody>
          <a:bodyPr/>
          <a:lstStyle/>
          <a:p>
            <a:r>
              <a:rPr lang="nl-NL"/>
              <a:t>De nieuwe scanstraat </a:t>
            </a:r>
          </a:p>
        </p:txBody>
      </p:sp>
      <p:sp>
        <p:nvSpPr>
          <p:cNvPr id="4" name="Tijdelijke aanduiding voor tekst 3">
            <a:extLst>
              <a:ext uri="{FF2B5EF4-FFF2-40B4-BE49-F238E27FC236}">
                <a16:creationId xmlns:a16="http://schemas.microsoft.com/office/drawing/2014/main" id="{B83EDE91-D36B-6596-F4A4-0DFC1296FAFC}"/>
              </a:ext>
            </a:extLst>
          </p:cNvPr>
          <p:cNvSpPr>
            <a:spLocks noGrp="1"/>
          </p:cNvSpPr>
          <p:nvPr>
            <p:ph type="body" sz="quarter" idx="13"/>
          </p:nvPr>
        </p:nvSpPr>
        <p:spPr/>
        <p:txBody>
          <a:bodyPr>
            <a:normAutofit/>
          </a:bodyPr>
          <a:lstStyle/>
          <a:p>
            <a:pPr algn="just">
              <a:buClr>
                <a:schemeClr val="tx1"/>
              </a:buClr>
            </a:pPr>
            <a:r>
              <a:rPr lang="nl-NL"/>
              <a:t>In het toekomstbeeld staat kwaliteit centraal, voortkomend uit de missie van afdeling IHH </a:t>
            </a:r>
            <a:r>
              <a:rPr lang="nl-NL" b="1">
                <a:solidFill>
                  <a:srgbClr val="FF0000"/>
                </a:solidFill>
              </a:rPr>
              <a:t>“100% informatiehuishouding op orde”.</a:t>
            </a:r>
            <a:r>
              <a:rPr lang="nl-NL"/>
              <a:t> Door de kwaliteit centraal te stellen en de procesonderdelen daarop in te richten, zal de dienstverlening die de scanstraat levert een enorme stap voorwaarts maken. Op het moment dat de processen ingericht zijn op het kwalitatief hoogst haalbare zal vervolgens efficiency een afgeleide zijn. </a:t>
            </a:r>
          </a:p>
        </p:txBody>
      </p:sp>
      <p:sp>
        <p:nvSpPr>
          <p:cNvPr id="5" name="Tijdelijke aanduiding voor voettekst 2">
            <a:extLst>
              <a:ext uri="{FF2B5EF4-FFF2-40B4-BE49-F238E27FC236}">
                <a16:creationId xmlns:a16="http://schemas.microsoft.com/office/drawing/2014/main" id="{2B4F7640-DABA-6423-E39D-4B2BCCA601E5}"/>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pic>
        <p:nvPicPr>
          <p:cNvPr id="1026" name="Picture 2" descr="Goed bewaard – Informatiehuishouding op orde - Publiquest">
            <a:extLst>
              <a:ext uri="{FF2B5EF4-FFF2-40B4-BE49-F238E27FC236}">
                <a16:creationId xmlns:a16="http://schemas.microsoft.com/office/drawing/2014/main" id="{49B6A16D-727F-8588-0793-E2C96F4248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489" t="15253" r="10104" b="11981"/>
          <a:stretch>
            <a:fillRect/>
          </a:stretch>
        </p:blipFill>
        <p:spPr bwMode="auto">
          <a:xfrm>
            <a:off x="527981" y="4189648"/>
            <a:ext cx="3407343" cy="186299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7" name="Afbeelding 6">
            <a:extLst>
              <a:ext uri="{FF2B5EF4-FFF2-40B4-BE49-F238E27FC236}">
                <a16:creationId xmlns:a16="http://schemas.microsoft.com/office/drawing/2014/main" id="{FD154450-AD2D-232A-A474-CAD66DDE5226}"/>
              </a:ext>
            </a:extLst>
          </p:cNvPr>
          <p:cNvPicPr>
            <a:picLocks noChangeAspect="1"/>
          </p:cNvPicPr>
          <p:nvPr/>
        </p:nvPicPr>
        <p:blipFill>
          <a:blip r:embed="rId3"/>
          <a:stretch>
            <a:fillRect/>
          </a:stretch>
        </p:blipFill>
        <p:spPr>
          <a:xfrm>
            <a:off x="7397878" y="4265116"/>
            <a:ext cx="3867022" cy="1862999"/>
          </a:xfrm>
          <a:prstGeom prst="rect">
            <a:avLst/>
          </a:prstGeom>
          <a:ln>
            <a:solidFill>
              <a:schemeClr val="accent1"/>
            </a:solidFill>
          </a:ln>
        </p:spPr>
      </p:pic>
      <p:pic>
        <p:nvPicPr>
          <p:cNvPr id="1028" name="Picture 4" descr="Wet open overheid (Woo) | Tinga Management &amp; Advies">
            <a:extLst>
              <a:ext uri="{FF2B5EF4-FFF2-40B4-BE49-F238E27FC236}">
                <a16:creationId xmlns:a16="http://schemas.microsoft.com/office/drawing/2014/main" id="{4832289F-D8C3-E3AE-0D54-EACA17CD17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6878" y="2966223"/>
            <a:ext cx="4092499" cy="1534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669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Kenmerkende elementen toegepast</a:t>
            </a:r>
          </a:p>
        </p:txBody>
      </p:sp>
      <p:sp>
        <p:nvSpPr>
          <p:cNvPr id="4" name="Tijdelijke aanduiding voor tekst 3"/>
          <p:cNvSpPr>
            <a:spLocks noGrp="1"/>
          </p:cNvSpPr>
          <p:nvPr>
            <p:ph type="body" sz="quarter" idx="13"/>
          </p:nvPr>
        </p:nvSpPr>
        <p:spPr>
          <a:xfrm>
            <a:off x="360000" y="1647392"/>
            <a:ext cx="10980000" cy="4824000"/>
          </a:xfrm>
        </p:spPr>
        <p:txBody>
          <a:bodyPr>
            <a:normAutofit/>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Vervanging van originele archiefbescheiden is toegepast conform richtlijn</a:t>
            </a:r>
          </a:p>
          <a:p>
            <a:pPr>
              <a:buClr>
                <a:schemeClr val="tx1"/>
              </a:buClr>
              <a:buFont typeface="Wingdings" panose="05000000000000000000" pitchFamily="2" charset="2"/>
              <a:buChar char="q"/>
            </a:pPr>
            <a:r>
              <a:rPr lang="nl-NL" sz="2400">
                <a:latin typeface="Calibri" panose="020F0502020204030204" pitchFamily="34" charset="0"/>
              </a:rPr>
              <a:t>First-Time-Right principe; kwaliteit én op tijd geleverd</a:t>
            </a:r>
          </a:p>
          <a:p>
            <a:pPr>
              <a:buClr>
                <a:schemeClr val="tx1"/>
              </a:buClr>
              <a:buFont typeface="Wingdings" panose="05000000000000000000" pitchFamily="2" charset="2"/>
              <a:buChar char="q"/>
            </a:pPr>
            <a:r>
              <a:rPr lang="nl-NL" sz="2400">
                <a:latin typeface="Calibri" panose="020F0502020204030204" pitchFamily="34" charset="0"/>
              </a:rPr>
              <a:t>Volledigheid, juistheid en leesbaarheid gegarandeerd en inzichtelijk (BI)</a:t>
            </a:r>
          </a:p>
          <a:p>
            <a:pPr>
              <a:buClr>
                <a:schemeClr val="tx1"/>
              </a:buClr>
              <a:buFont typeface="Wingdings" panose="05000000000000000000" pitchFamily="2" charset="2"/>
              <a:buChar char="q"/>
            </a:pPr>
            <a:r>
              <a:rPr lang="nl-NL" sz="2400">
                <a:latin typeface="Calibri" panose="020F0502020204030204" pitchFamily="34" charset="0"/>
              </a:rPr>
              <a:t>Korte doorlooptijden (max. 24 uur na ontvangst)</a:t>
            </a: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pPr>
            <a:endParaRPr lang="nl-NL" sz="2400">
              <a:latin typeface="Calibri" panose="020F0502020204030204" pitchFamily="34" charset="0"/>
            </a:endParaRPr>
          </a:p>
          <a:p>
            <a:pPr>
              <a:buClr>
                <a:schemeClr val="tx1"/>
              </a:buClr>
            </a:pPr>
            <a:r>
              <a:rPr lang="nl-NL" sz="2400">
                <a:latin typeface="Calibri" panose="020F0502020204030204" pitchFamily="34" charset="0"/>
              </a:rPr>
              <a:t> </a:t>
            </a:r>
          </a:p>
          <a:p>
            <a:endParaRPr lang="nl-NL" sz="2400"/>
          </a:p>
        </p:txBody>
      </p:sp>
      <p:sp>
        <p:nvSpPr>
          <p:cNvPr id="5" name="Tijdelijke aanduiding voor voettekst 2">
            <a:extLst>
              <a:ext uri="{FF2B5EF4-FFF2-40B4-BE49-F238E27FC236}">
                <a16:creationId xmlns:a16="http://schemas.microsoft.com/office/drawing/2014/main" id="{94A00523-6D80-AA3B-641F-13B7D8A77AE7}"/>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
        <p:nvSpPr>
          <p:cNvPr id="6" name="AutoShape 4" descr="Checklist vectorafbeeldingen | DepositPhotos">
            <a:extLst>
              <a:ext uri="{FF2B5EF4-FFF2-40B4-BE49-F238E27FC236}">
                <a16:creationId xmlns:a16="http://schemas.microsoft.com/office/drawing/2014/main" id="{3AC91A8B-ADB3-AEF6-BFAC-E2E77F60845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54" name="Picture 6" descr="Het beoordelingsformulier wurgt het gesprek - Beoordelings Training">
            <a:extLst>
              <a:ext uri="{FF2B5EF4-FFF2-40B4-BE49-F238E27FC236}">
                <a16:creationId xmlns:a16="http://schemas.microsoft.com/office/drawing/2014/main" id="{E08062B3-46A5-FF6B-E060-D75AA8FCE7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752" y="4020746"/>
            <a:ext cx="19812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et beoordelingsformulier wurgt het gesprek - Beoordelings Training">
            <a:extLst>
              <a:ext uri="{FF2B5EF4-FFF2-40B4-BE49-F238E27FC236}">
                <a16:creationId xmlns:a16="http://schemas.microsoft.com/office/drawing/2014/main" id="{E843C483-363F-9267-3622-AB75340D6A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9676" y="4020746"/>
            <a:ext cx="1981200" cy="1866900"/>
          </a:xfrm>
          <a:prstGeom prst="rect">
            <a:avLst/>
          </a:prstGeom>
          <a:noFill/>
          <a:extLst>
            <a:ext uri="{909E8E84-426E-40DD-AFC4-6F175D3DCCD1}">
              <a14:hiddenFill xmlns:a14="http://schemas.microsoft.com/office/drawing/2010/main">
                <a:solidFill>
                  <a:srgbClr val="FFFFFF"/>
                </a:solidFill>
              </a14:hiddenFill>
            </a:ext>
          </a:extLst>
        </p:spPr>
      </p:pic>
      <p:sp>
        <p:nvSpPr>
          <p:cNvPr id="11" name="Tijdelijke aanduiding voor tekst 3">
            <a:extLst>
              <a:ext uri="{FF2B5EF4-FFF2-40B4-BE49-F238E27FC236}">
                <a16:creationId xmlns:a16="http://schemas.microsoft.com/office/drawing/2014/main" id="{307ACBDE-E2AB-791D-6E3B-68948F1D7514}"/>
              </a:ext>
            </a:extLst>
          </p:cNvPr>
          <p:cNvSpPr txBox="1">
            <a:spLocks/>
          </p:cNvSpPr>
          <p:nvPr/>
        </p:nvSpPr>
        <p:spPr>
          <a:xfrm>
            <a:off x="360000" y="1647392"/>
            <a:ext cx="10980000" cy="4824000"/>
          </a:xfrm>
          <a:prstGeom prst="rect">
            <a:avLst/>
          </a:prstGeom>
        </p:spPr>
        <p:txBody>
          <a:bodyPr vert="horz" lIns="91440" tIns="45720" rIns="91440" bIns="45720" rtlCol="0">
            <a:normAutofit/>
          </a:bodyPr>
          <a:lstStyle>
            <a:lvl1pPr marL="0" indent="0" algn="l" defTabSz="288000" rtl="0" eaLnBrk="1" latinLnBrk="0" hangingPunct="1">
              <a:lnSpc>
                <a:spcPct val="100000"/>
              </a:lnSpc>
              <a:spcBef>
                <a:spcPts val="500"/>
              </a:spcBef>
              <a:buFont typeface="Arial" panose="020B0604020202020204" pitchFamily="34" charset="0"/>
              <a:buNone/>
              <a:defRPr sz="2000" kern="1200">
                <a:solidFill>
                  <a:schemeClr val="tx1"/>
                </a:solidFill>
                <a:latin typeface="+mn-lt"/>
                <a:ea typeface="+mn-ea"/>
                <a:cs typeface="+mn-cs"/>
              </a:defRPr>
            </a:lvl1pPr>
            <a:lvl2pPr marL="0" indent="0" algn="l" defTabSz="288000" rtl="0" eaLnBrk="1" latinLnBrk="0" hangingPunct="1">
              <a:lnSpc>
                <a:spcPct val="100000"/>
              </a:lnSpc>
              <a:spcBef>
                <a:spcPts val="500"/>
              </a:spcBef>
              <a:buFontTx/>
              <a:buNone/>
              <a:defRPr sz="2400" b="1" kern="1200">
                <a:solidFill>
                  <a:schemeClr val="tx2"/>
                </a:solidFill>
                <a:latin typeface="+mj-lt"/>
                <a:ea typeface="+mn-ea"/>
                <a:cs typeface="+mn-cs"/>
              </a:defRPr>
            </a:lvl2pPr>
            <a:lvl3pPr marL="0" indent="0" algn="l" defTabSz="288000" rtl="0" eaLnBrk="1" latinLnBrk="0" hangingPunct="1">
              <a:lnSpc>
                <a:spcPct val="100000"/>
              </a:lnSpc>
              <a:spcBef>
                <a:spcPts val="500"/>
              </a:spcBef>
              <a:buFont typeface="Arial" panose="020B0604020202020204" pitchFamily="34" charset="0"/>
              <a:buNone/>
              <a:defRPr sz="2000" kern="1200">
                <a:solidFill>
                  <a:schemeClr val="tx2"/>
                </a:solidFill>
                <a:latin typeface="+mj-lt"/>
                <a:ea typeface="+mn-ea"/>
                <a:cs typeface="+mn-cs"/>
              </a:defRPr>
            </a:lvl3pPr>
            <a:lvl4pPr marL="144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4pPr>
            <a:lvl5pPr marL="288000" indent="-144000" algn="l" defTabSz="288000" rtl="0" eaLnBrk="1" latinLnBrk="0" hangingPunct="1">
              <a:lnSpc>
                <a:spcPct val="100000"/>
              </a:lnSpc>
              <a:spcBef>
                <a:spcPts val="500"/>
              </a:spcBef>
              <a:buClr>
                <a:schemeClr val="accent1"/>
              </a:buClr>
              <a:buSzPct val="100000"/>
              <a:buFont typeface="Wingdings" panose="05000000000000000000" pitchFamily="2" charset="2"/>
              <a:buChar char="§"/>
              <a:defRPr sz="2000" kern="1200">
                <a:solidFill>
                  <a:schemeClr val="tx1"/>
                </a:solidFill>
                <a:latin typeface="+mn-lt"/>
                <a:ea typeface="+mn-ea"/>
                <a:cs typeface="+mn-cs"/>
              </a:defRPr>
            </a:lvl5pPr>
            <a:lvl6pPr marL="288000" indent="-288000" algn="l" defTabSz="288000" rtl="0" eaLnBrk="1" latinLnBrk="0" hangingPunct="1">
              <a:lnSpc>
                <a:spcPct val="100000"/>
              </a:lnSpc>
              <a:spcBef>
                <a:spcPts val="500"/>
              </a:spcBef>
              <a:buFont typeface="+mj-lt"/>
              <a:buAutoNum type="arabicPeriod"/>
              <a:defRPr sz="2000" kern="1200">
                <a:solidFill>
                  <a:schemeClr val="tx1"/>
                </a:solidFill>
                <a:latin typeface="+mn-lt"/>
                <a:ea typeface="+mn-ea"/>
                <a:cs typeface="+mn-cs"/>
              </a:defRPr>
            </a:lvl6pPr>
            <a:lvl7pPr marL="576000" indent="-288000" algn="l" defTabSz="288000" rtl="0" eaLnBrk="1" latinLnBrk="0" hangingPunct="1">
              <a:lnSpc>
                <a:spcPct val="100000"/>
              </a:lnSpc>
              <a:spcBef>
                <a:spcPts val="500"/>
              </a:spcBef>
              <a:buFont typeface="+mj-lt"/>
              <a:buAutoNum type="alphaLcPeriod"/>
              <a:defRPr sz="2000" kern="1200">
                <a:solidFill>
                  <a:schemeClr val="tx1"/>
                </a:solidFill>
                <a:latin typeface="+mn-lt"/>
                <a:ea typeface="+mn-ea"/>
                <a:cs typeface="+mn-cs"/>
              </a:defRPr>
            </a:lvl7pPr>
            <a:lvl8pPr marL="0" indent="0" algn="l" defTabSz="2880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8pPr>
            <a:lvl9pPr marL="0" indent="0" algn="l" defTabSz="2880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9p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Vervanging van originele archiefbescheiden is toegepast conform richtlijn</a:t>
            </a:r>
          </a:p>
          <a:p>
            <a:pPr>
              <a:buClr>
                <a:schemeClr val="tx1"/>
              </a:buClr>
              <a:buFont typeface="Wingdings" panose="05000000000000000000" pitchFamily="2" charset="2"/>
              <a:buChar char="q"/>
            </a:pPr>
            <a:r>
              <a:rPr lang="nl-NL" sz="2400">
                <a:latin typeface="Calibri" panose="020F0502020204030204" pitchFamily="34" charset="0"/>
              </a:rPr>
              <a:t>First-Time-Right principe; kwaliteit én op tijd geleverd</a:t>
            </a:r>
          </a:p>
          <a:p>
            <a:pPr>
              <a:buClr>
                <a:schemeClr val="tx1"/>
              </a:buClr>
              <a:buFont typeface="Wingdings" panose="05000000000000000000" pitchFamily="2" charset="2"/>
              <a:buChar char="q"/>
            </a:pPr>
            <a:r>
              <a:rPr lang="nl-NL" sz="2400">
                <a:latin typeface="Calibri" panose="020F0502020204030204" pitchFamily="34" charset="0"/>
              </a:rPr>
              <a:t>Volledigheid, juistheid en leesbaarheid gegarandeerd en inzichtelijk (BI)</a:t>
            </a:r>
          </a:p>
          <a:p>
            <a:pPr>
              <a:buClr>
                <a:schemeClr val="tx1"/>
              </a:buClr>
              <a:buFont typeface="Wingdings" panose="05000000000000000000" pitchFamily="2" charset="2"/>
              <a:buChar char="q"/>
            </a:pPr>
            <a:r>
              <a:rPr lang="nl-NL" sz="2400">
                <a:latin typeface="Calibri" panose="020F0502020204030204" pitchFamily="34" charset="0"/>
              </a:rPr>
              <a:t>Korte doorlooptijden (max. 24 uur na ontvangst)</a:t>
            </a: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pPr>
            <a:endParaRPr lang="nl-NL" sz="2400">
              <a:latin typeface="Calibri" panose="020F0502020204030204" pitchFamily="34" charset="0"/>
            </a:endParaRPr>
          </a:p>
          <a:p>
            <a:pPr>
              <a:buClr>
                <a:schemeClr val="tx1"/>
              </a:buClr>
            </a:pPr>
            <a:r>
              <a:rPr lang="nl-NL" sz="2400">
                <a:latin typeface="Calibri" panose="020F0502020204030204" pitchFamily="34" charset="0"/>
              </a:rPr>
              <a:t> </a:t>
            </a:r>
          </a:p>
          <a:p>
            <a:endParaRPr lang="nl-NL" sz="2400"/>
          </a:p>
        </p:txBody>
      </p:sp>
      <p:pic>
        <p:nvPicPr>
          <p:cNvPr id="12" name="Picture 8" descr="Het beoordelingsformulier wurgt het gesprek - Beoordelings Training">
            <a:extLst>
              <a:ext uri="{FF2B5EF4-FFF2-40B4-BE49-F238E27FC236}">
                <a16:creationId xmlns:a16="http://schemas.microsoft.com/office/drawing/2014/main" id="{6AFF2073-1D92-3498-0AF8-BA0A2B97D5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7600" y="3903937"/>
            <a:ext cx="1981200"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163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41455-70CC-E791-5952-0BA550558B5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B0562A-0EF7-4D4A-CA07-41018D713C02}"/>
              </a:ext>
            </a:extLst>
          </p:cNvPr>
          <p:cNvSpPr>
            <a:spLocks noGrp="1"/>
          </p:cNvSpPr>
          <p:nvPr>
            <p:ph type="title"/>
          </p:nvPr>
        </p:nvSpPr>
        <p:spPr/>
        <p:txBody>
          <a:bodyPr/>
          <a:lstStyle/>
          <a:p>
            <a:r>
              <a:rPr lang="nl-NL"/>
              <a:t>Uitgangspunten marktconsultatie</a:t>
            </a:r>
          </a:p>
        </p:txBody>
      </p:sp>
      <p:sp>
        <p:nvSpPr>
          <p:cNvPr id="4" name="Tijdelijke aanduiding voor tekst 3">
            <a:extLst>
              <a:ext uri="{FF2B5EF4-FFF2-40B4-BE49-F238E27FC236}">
                <a16:creationId xmlns:a16="http://schemas.microsoft.com/office/drawing/2014/main" id="{D7B7709C-8E1A-7730-E7EE-CE6233E31EBD}"/>
              </a:ext>
            </a:extLst>
          </p:cNvPr>
          <p:cNvSpPr>
            <a:spLocks noGrp="1"/>
          </p:cNvSpPr>
          <p:nvPr>
            <p:ph type="body" sz="quarter" idx="13"/>
          </p:nvPr>
        </p:nvSpPr>
        <p:spPr/>
        <p:txBody>
          <a:bodyPr>
            <a:normAutofit/>
          </a:bodyPr>
          <a:lstStyle/>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buFont typeface="Wingdings" panose="05000000000000000000" pitchFamily="2" charset="2"/>
              <a:buChar char="q"/>
            </a:pPr>
            <a:r>
              <a:rPr lang="nl-NL" sz="2400">
                <a:latin typeface="Calibri" panose="020F0502020204030204" pitchFamily="34" charset="0"/>
              </a:rPr>
              <a:t>Het “wat” en het “hoe” van de (totaal)oplossing</a:t>
            </a:r>
          </a:p>
          <a:p>
            <a:pPr>
              <a:buClr>
                <a:schemeClr val="tx1"/>
              </a:buClr>
              <a:buFont typeface="Wingdings" panose="05000000000000000000" pitchFamily="2" charset="2"/>
              <a:buChar char="q"/>
            </a:pPr>
            <a:r>
              <a:rPr lang="nl-NL" sz="2400">
                <a:latin typeface="Calibri" panose="020F0502020204030204" pitchFamily="34" charset="0"/>
              </a:rPr>
              <a:t>Flexibiliteit op meerdere onderwerpen</a:t>
            </a:r>
          </a:p>
          <a:p>
            <a:pPr>
              <a:buClr>
                <a:schemeClr val="tx1"/>
              </a:buClr>
              <a:buFont typeface="Wingdings" panose="05000000000000000000" pitchFamily="2" charset="2"/>
              <a:buChar char="q"/>
            </a:pPr>
            <a:r>
              <a:rPr lang="nl-NL" sz="2400">
                <a:latin typeface="Calibri" panose="020F0502020204030204" pitchFamily="34" charset="0"/>
              </a:rPr>
              <a:t>Inzicht verkrijgen in mogelijkheden die er zijn in de markt</a:t>
            </a:r>
          </a:p>
          <a:p>
            <a:pPr>
              <a:buClr>
                <a:schemeClr val="tx1"/>
              </a:buClr>
              <a:buFont typeface="Wingdings" panose="05000000000000000000" pitchFamily="2" charset="2"/>
              <a:buChar char="q"/>
            </a:pPr>
            <a:r>
              <a:rPr lang="nl-NL" sz="2400">
                <a:latin typeface="Calibri" panose="020F0502020204030204" pitchFamily="34" charset="0"/>
              </a:rPr>
              <a:t>Inzage geven in het huidige proces</a:t>
            </a:r>
          </a:p>
          <a:p>
            <a:pPr>
              <a:buClr>
                <a:schemeClr val="tx1"/>
              </a:buClr>
            </a:pPr>
            <a:endParaRPr lang="nl-NL" sz="2400">
              <a:latin typeface="Calibri" panose="020F0502020204030204" pitchFamily="34" charset="0"/>
            </a:endParaRPr>
          </a:p>
          <a:p>
            <a:pPr>
              <a:buClr>
                <a:schemeClr val="tx1"/>
              </a:buClr>
              <a:buFont typeface="Wingdings" panose="05000000000000000000" pitchFamily="2" charset="2"/>
              <a:buChar char="q"/>
            </a:pPr>
            <a:endParaRPr lang="nl-NL" sz="2400">
              <a:latin typeface="Calibri" panose="020F0502020204030204" pitchFamily="34" charset="0"/>
            </a:endParaRPr>
          </a:p>
          <a:p>
            <a:pPr>
              <a:buClr>
                <a:schemeClr val="tx1"/>
              </a:buClr>
            </a:pPr>
            <a:endParaRPr lang="nl-NL" sz="2400">
              <a:latin typeface="Calibri" panose="020F0502020204030204" pitchFamily="34" charset="0"/>
            </a:endParaRPr>
          </a:p>
          <a:p>
            <a:pPr>
              <a:buClr>
                <a:schemeClr val="tx1"/>
              </a:buClr>
            </a:pPr>
            <a:r>
              <a:rPr lang="nl-NL" sz="2400">
                <a:latin typeface="Calibri" panose="020F0502020204030204" pitchFamily="34" charset="0"/>
              </a:rPr>
              <a:t> </a:t>
            </a:r>
          </a:p>
          <a:p>
            <a:endParaRPr lang="nl-NL" sz="2400"/>
          </a:p>
        </p:txBody>
      </p:sp>
      <p:sp>
        <p:nvSpPr>
          <p:cNvPr id="5" name="Tijdelijke aanduiding voor voettekst 2">
            <a:extLst>
              <a:ext uri="{FF2B5EF4-FFF2-40B4-BE49-F238E27FC236}">
                <a16:creationId xmlns:a16="http://schemas.microsoft.com/office/drawing/2014/main" id="{0B6C9E65-3CDD-BAC8-EB47-D564876C56D7}"/>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2100105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017795921"/>
              </p:ext>
            </p:extLst>
          </p:nvPr>
        </p:nvGraphicFramePr>
        <p:xfrm>
          <a:off x="897913" y="595198"/>
          <a:ext cx="10366774" cy="54945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kstvak 8"/>
          <p:cNvSpPr txBox="1"/>
          <p:nvPr/>
        </p:nvSpPr>
        <p:spPr>
          <a:xfrm>
            <a:off x="4894082" y="5653452"/>
            <a:ext cx="2403835" cy="872527"/>
          </a:xfrm>
          <a:prstGeom prst="rect">
            <a:avLst/>
          </a:prstGeom>
          <a:solidFill>
            <a:schemeClr val="bg2"/>
          </a:solidFill>
        </p:spPr>
        <p:txBody>
          <a:bodyPr wrap="square" lIns="180000" tIns="180000" rIns="180000" bIns="180000" rtlCol="0">
            <a:noAutofit/>
          </a:bodyPr>
          <a:lstStyle/>
          <a:p>
            <a:pPr algn="l"/>
            <a:r>
              <a:rPr lang="nl-NL"/>
              <a:t># Vaste Medw: 95</a:t>
            </a:r>
          </a:p>
          <a:p>
            <a:pPr algn="l"/>
            <a:r>
              <a:rPr lang="nl-NL"/>
              <a:t># Flex Medw: 100</a:t>
            </a:r>
          </a:p>
          <a:p>
            <a:pPr algn="l"/>
            <a:r>
              <a:rPr lang="nl-NL"/>
              <a:t> </a:t>
            </a:r>
          </a:p>
          <a:p>
            <a:pPr algn="l"/>
            <a:endParaRPr lang="nl-NL"/>
          </a:p>
        </p:txBody>
      </p:sp>
      <p:sp>
        <p:nvSpPr>
          <p:cNvPr id="2" name="Tijdelijke aanduiding voor voettekst 2">
            <a:extLst>
              <a:ext uri="{FF2B5EF4-FFF2-40B4-BE49-F238E27FC236}">
                <a16:creationId xmlns:a16="http://schemas.microsoft.com/office/drawing/2014/main" id="{7BD32CF7-660E-2C9F-4E52-353C17BC59D4}"/>
              </a:ext>
            </a:extLst>
          </p:cNvPr>
          <p:cNvSpPr>
            <a:spLocks noGrp="1"/>
          </p:cNvSpPr>
          <p:nvPr>
            <p:ph type="ftr" sz="quarter" idx="11"/>
          </p:nvPr>
        </p:nvSpPr>
        <p:spPr>
          <a:xfrm>
            <a:off x="6224588" y="6613525"/>
            <a:ext cx="5040312" cy="207963"/>
          </a:xfrm>
        </p:spPr>
        <p:txBody>
          <a:bodyPr/>
          <a:lstStyle/>
          <a:p>
            <a:r>
              <a:rPr lang="nl-NL" dirty="0"/>
              <a:t>11 juni 2026 | Schouw marktconsultatie</a:t>
            </a:r>
          </a:p>
        </p:txBody>
      </p:sp>
    </p:spTree>
    <p:extLst>
      <p:ext uri="{BB962C8B-B14F-4D97-AF65-F5344CB8AC3E}">
        <p14:creationId xmlns:p14="http://schemas.microsoft.com/office/powerpoint/2010/main" val="471138829"/>
      </p:ext>
    </p:extLst>
  </p:cSld>
  <p:clrMapOvr>
    <a:masterClrMapping/>
  </p:clrMapOvr>
</p:sld>
</file>

<file path=ppt/theme/theme1.xml><?xml version="1.0" encoding="utf-8"?>
<a:theme xmlns:a="http://schemas.openxmlformats.org/drawingml/2006/main" name="Office Theme">
  <a:themeElements>
    <a:clrScheme name="Belastindienst PPT">
      <a:dk1>
        <a:srgbClr val="000000"/>
      </a:dk1>
      <a:lt1>
        <a:srgbClr val="FFFFFF"/>
      </a:lt1>
      <a:dk2>
        <a:srgbClr val="154273"/>
      </a:dk2>
      <a:lt2>
        <a:srgbClr val="DDEFF8"/>
      </a:lt2>
      <a:accent1>
        <a:srgbClr val="8FCAE7"/>
      </a:accent1>
      <a:accent2>
        <a:srgbClr val="DDEFF8"/>
      </a:accent2>
      <a:accent3>
        <a:srgbClr val="154273"/>
      </a:accent3>
      <a:accent4>
        <a:srgbClr val="B6DDEF"/>
      </a:accent4>
      <a:accent5>
        <a:srgbClr val="A90061"/>
      </a:accent5>
      <a:accent6>
        <a:srgbClr val="E17000"/>
      </a:accent6>
      <a:hlink>
        <a:srgbClr val="154273"/>
      </a:hlink>
      <a:folHlink>
        <a:srgbClr val="154273"/>
      </a:folHlink>
    </a:clrScheme>
    <a:fontScheme name="Belastingdienst">
      <a:majorFont>
        <a:latin typeface="RijksoverheidSansWebText Bold"/>
        <a:ea typeface=""/>
        <a:cs typeface=""/>
      </a:majorFont>
      <a:minorFont>
        <a:latin typeface="RijksoverheidSansWebText Regul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chemeClr val="bg2"/>
        </a:solidFill>
      </a:spPr>
      <a:bodyPr wrap="square" lIns="180000" tIns="180000" rIns="180000" bIns="180000" rtlCol="0">
        <a:noAutofit/>
      </a:bodyPr>
      <a:lstStyle>
        <a:defPPr algn="l">
          <a:defRPr dirty="0"/>
        </a:defPPr>
      </a:lstStyle>
    </a:txDef>
  </a:objectDefaults>
  <a:extraClrSchemeLst/>
  <a:custClrLst>
    <a:custClr name="BD Donkerblauw">
      <a:srgbClr val="01689B"/>
    </a:custClr>
    <a:custClr name="BD Donkergeel">
      <a:srgbClr val="FFB612"/>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D PPT">
      <a:dk1>
        <a:sysClr val="windowText" lastClr="000000"/>
      </a:dk1>
      <a:lt1>
        <a:srgbClr val="FFFFFF"/>
      </a:lt1>
      <a:dk2>
        <a:srgbClr val="154273"/>
      </a:dk2>
      <a:lt2>
        <a:srgbClr val="DDEFF8"/>
      </a:lt2>
      <a:accent1>
        <a:srgbClr val="8FCAE7"/>
      </a:accent1>
      <a:accent2>
        <a:srgbClr val="DDEFF8"/>
      </a:accent2>
      <a:accent3>
        <a:srgbClr val="154273"/>
      </a:accent3>
      <a:accent4>
        <a:srgbClr val="B6DDEF"/>
      </a:accent4>
      <a:accent5>
        <a:srgbClr val="A90061"/>
      </a:accent5>
      <a:accent6>
        <a:srgbClr val="E17000"/>
      </a:accent6>
      <a:hlink>
        <a:srgbClr val="154273"/>
      </a:hlink>
      <a:folHlink>
        <a:srgbClr val="154273"/>
      </a:folHlink>
    </a:clrScheme>
    <a:fontScheme name="Belastingdienst">
      <a:majorFont>
        <a:latin typeface="RijksoverheidSansWebText Bold"/>
        <a:ea typeface=""/>
        <a:cs typeface=""/>
      </a:majorFont>
      <a:minorFont>
        <a:latin typeface="RijksoverheidSansWebText Regul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D PPT">
      <a:dk1>
        <a:sysClr val="windowText" lastClr="000000"/>
      </a:dk1>
      <a:lt1>
        <a:srgbClr val="FFFFFF"/>
      </a:lt1>
      <a:dk2>
        <a:srgbClr val="154273"/>
      </a:dk2>
      <a:lt2>
        <a:srgbClr val="DDEFF8"/>
      </a:lt2>
      <a:accent1>
        <a:srgbClr val="8FCAE7"/>
      </a:accent1>
      <a:accent2>
        <a:srgbClr val="DDEFF8"/>
      </a:accent2>
      <a:accent3>
        <a:srgbClr val="154273"/>
      </a:accent3>
      <a:accent4>
        <a:srgbClr val="B6DDEF"/>
      </a:accent4>
      <a:accent5>
        <a:srgbClr val="A90061"/>
      </a:accent5>
      <a:accent6>
        <a:srgbClr val="E17000"/>
      </a:accent6>
      <a:hlink>
        <a:srgbClr val="154273"/>
      </a:hlink>
      <a:folHlink>
        <a:srgbClr val="154273"/>
      </a:folHlink>
    </a:clrScheme>
    <a:fontScheme name="Belastingdienst">
      <a:majorFont>
        <a:latin typeface="RijksoverheidSansWebText Bold"/>
        <a:ea typeface=""/>
        <a:cs typeface=""/>
      </a:majorFont>
      <a:minorFont>
        <a:latin typeface="RijksoverheidSansWebText Regul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Belastingdienst document" ma:contentTypeID="0x0101001E55E9DD6B6CBF4DB3E6AAD60FAE50A400ECC0D8BEA5642D47B21EF7941F93EAFA" ma:contentTypeVersion="5" ma:contentTypeDescription="Belastingdienst document" ma:contentTypeScope="" ma:versionID="8c97d556e1f993ec08f0248f3cb35a6c">
  <xsd:schema xmlns:xsd="http://www.w3.org/2001/XMLSchema" xmlns:xs="http://www.w3.org/2001/XMLSchema" xmlns:p="http://schemas.microsoft.com/office/2006/metadata/properties" xmlns:ns2="f1219fab-2121-4f66-92a4-c5cbd6b3afa5" xmlns:ns3="51ece252-8ae1-49a1-9d63-346df1efabe0" targetNamespace="http://schemas.microsoft.com/office/2006/metadata/properties" ma:root="true" ma:fieldsID="02338a6c72951fe7d3cfc3d210d4012b" ns2:_="" ns3:_="">
    <xsd:import namespace="f1219fab-2121-4f66-92a4-c5cbd6b3afa5"/>
    <xsd:import namespace="51ece252-8ae1-49a1-9d63-346df1efabe0"/>
    <xsd:element name="properties">
      <xsd:complexType>
        <xsd:sequence>
          <xsd:element name="documentManagement">
            <xsd:complexType>
              <xsd:all>
                <xsd:element ref="ns2:ae17e01cd5064a98826ded8add8a013b" minOccurs="0"/>
                <xsd:element ref="ns2:TaxCatchAll" minOccurs="0"/>
                <xsd:element ref="ns2:TaxCatchAllLabel" minOccurs="0"/>
                <xsd:element ref="ns2:j0a270a59be4459cad5f1589184b1aa8" minOccurs="0"/>
                <xsd:element ref="ns2:ne12a1dcea0345529005975de689850f" minOccurs="0"/>
                <xsd:element ref="ns2:fd92d0e67fd046fca427ed7dad4d9aee" minOccurs="0"/>
                <xsd:element ref="ns2:bd2dbe3faeba4a619fc5d60b56ff1024" minOccurs="0"/>
                <xsd:element ref="ns2:c5a7c8b1ee9e4cb9b48b6c0dca369c7f"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219fab-2121-4f66-92a4-c5cbd6b3afa5" elementFormDefault="qualified">
    <xsd:import namespace="http://schemas.microsoft.com/office/2006/documentManagement/types"/>
    <xsd:import namespace="http://schemas.microsoft.com/office/infopath/2007/PartnerControls"/>
    <xsd:element name="ae17e01cd5064a98826ded8add8a013b" ma:index="8" nillable="true" ma:taxonomy="true" ma:internalName="ae17e01cd5064a98826ded8add8a013b" ma:taxonomyFieldName="BedrijfsonderdeelBLD" ma:displayName="Bedrijfsonderdeel" ma:readOnly="false" ma:default="" ma:fieldId="{ae17e01c-d506-4a98-826d-ed8add8a013b}" ma:sspId="7e577e0c-4de9-41a0-a7c6-7bd686208743" ma:termSetId="d8b3df4e-2221-4700-8073-0b2c8b8c84cf"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7469f363-adc3-4ce8-ace8-3bed0ae9126a}" ma:internalName="TaxCatchAll" ma:showField="CatchAllData" ma:web="51ece252-8ae1-49a1-9d63-346df1efabe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469f363-adc3-4ce8-ace8-3bed0ae9126a}" ma:internalName="TaxCatchAllLabel" ma:readOnly="true" ma:showField="CatchAllDataLabel" ma:web="51ece252-8ae1-49a1-9d63-346df1efabe0">
      <xsd:complexType>
        <xsd:complexContent>
          <xsd:extension base="dms:MultiChoiceLookup">
            <xsd:sequence>
              <xsd:element name="Value" type="dms:Lookup" maxOccurs="unbounded" minOccurs="0" nillable="true"/>
            </xsd:sequence>
          </xsd:extension>
        </xsd:complexContent>
      </xsd:complexType>
    </xsd:element>
    <xsd:element name="j0a270a59be4459cad5f1589184b1aa8" ma:index="12" nillable="true" ma:taxonomy="true" ma:internalName="j0a270a59be4459cad5f1589184b1aa8" ma:taxonomyFieldName="DocumentstatusBLD" ma:displayName="Documentstatus" ma:default="" ma:fieldId="{30a270a5-9be4-459c-ad5f-1589184b1aa8}" ma:sspId="7e577e0c-4de9-41a0-a7c6-7bd686208743" ma:termSetId="e74fd8dd-fc27-46a5-9f8e-c5e8ea09bb7f" ma:anchorId="00000000-0000-0000-0000-000000000000" ma:open="false" ma:isKeyword="false">
      <xsd:complexType>
        <xsd:sequence>
          <xsd:element ref="pc:Terms" minOccurs="0" maxOccurs="1"/>
        </xsd:sequence>
      </xsd:complexType>
    </xsd:element>
    <xsd:element name="ne12a1dcea0345529005975de689850f" ma:index="14" nillable="true" ma:taxonomy="true" ma:internalName="ne12a1dcea0345529005975de689850f" ma:taxonomyFieldName="HoofdprocesBLD" ma:displayName="Hoofdproces" ma:readOnly="false" ma:default="" ma:fieldId="{7e12a1dc-ea03-4552-9005-975de689850f}" ma:sspId="7e577e0c-4de9-41a0-a7c6-7bd686208743" ma:termSetId="fea9e835-cfbf-45fb-933d-a22f9127726e" ma:anchorId="00000000-0000-0000-0000-000000000000" ma:open="false" ma:isKeyword="false">
      <xsd:complexType>
        <xsd:sequence>
          <xsd:element ref="pc:Terms" minOccurs="0" maxOccurs="1"/>
        </xsd:sequence>
      </xsd:complexType>
    </xsd:element>
    <xsd:element name="fd92d0e67fd046fca427ed7dad4d9aee" ma:index="16" nillable="true" ma:taxonomy="true" ma:internalName="fd92d0e67fd046fca427ed7dad4d9aee" ma:taxonomyFieldName="WerkprocesBLD" ma:displayName="Werkproces" ma:readOnly="false" ma:default="" ma:fieldId="{fd92d0e6-7fd0-46fc-a427-ed7dad4d9aee}" ma:sspId="7e577e0c-4de9-41a0-a7c6-7bd686208743" ma:termSetId="961b6d53-4b54-432c-bb20-9878b393990e" ma:anchorId="00000000-0000-0000-0000-000000000000" ma:open="false" ma:isKeyword="false">
      <xsd:complexType>
        <xsd:sequence>
          <xsd:element ref="pc:Terms" minOccurs="0" maxOccurs="1"/>
        </xsd:sequence>
      </xsd:complexType>
    </xsd:element>
    <xsd:element name="bd2dbe3faeba4a619fc5d60b56ff1024" ma:index="18" nillable="true" ma:taxonomy="true" ma:internalName="bd2dbe3faeba4a619fc5d60b56ff1024" ma:taxonomyFieldName="DGBLD" ma:displayName="DG" ma:readOnly="false" ma:default="" ma:fieldId="{bd2dbe3f-aeba-4a61-9fc5-d60b56ff1024}" ma:sspId="7e577e0c-4de9-41a0-a7c6-7bd686208743" ma:termSetId="4a9161d4-4855-41c4-be68-2fd8b88c227d" ma:anchorId="00000000-0000-0000-0000-000000000000" ma:open="false" ma:isKeyword="false">
      <xsd:complexType>
        <xsd:sequence>
          <xsd:element ref="pc:Terms" minOccurs="0" maxOccurs="1"/>
        </xsd:sequence>
      </xsd:complexType>
    </xsd:element>
    <xsd:element name="c5a7c8b1ee9e4cb9b48b6c0dca369c7f" ma:index="20" nillable="true" ma:taxonomy="true" ma:internalName="c5a7c8b1ee9e4cb9b48b6c0dca369c7f" ma:taxonomyFieldName="OntstaanscontextBLD" ma:displayName="Ontstaanscontext" ma:readOnly="false" ma:fieldId="{c5a7c8b1-ee9e-4cb9-b48b-6c0dca369c7f}" ma:sspId="7e577e0c-4de9-41a0-a7c6-7bd686208743" ma:termSetId="6213650f-e768-4822-9012-d606c176b62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1ece252-8ae1-49a1-9d63-346df1efabe0" elementFormDefault="qualified">
    <xsd:import namespace="http://schemas.microsoft.com/office/2006/documentManagement/types"/>
    <xsd:import namespace="http://schemas.microsoft.com/office/infopath/2007/PartnerControls"/>
    <xsd:element name="_dlc_DocId" ma:index="22" nillable="true" ma:displayName="Waarde van de document-id" ma:description="De waarde van de document-id die aan dit item is toegewezen." ma:indexed="true" ma:internalName="_dlc_DocId" ma:readOnly="true">
      <xsd:simpleType>
        <xsd:restriction base="dms:Text"/>
      </xsd:simpleType>
    </xsd:element>
    <xsd:element name="_dlc_DocIdUrl" ma:index="23"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4" nillable="true" ma:displayName="Id blijven behouden" ma:description="Id behouden tijdens toevoeg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7e577e0c-4de9-41a0-a7c6-7bd686208743" ContentTypeId="0x0101001E55E9DD6B6CBF4DB3E6AAD60FAE50A4" PreviousValue="false" LastSyncTimeStamp="2025-01-22T13:00:07.703Z"/>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j0a270a59be4459cad5f1589184b1aa8 xmlns="f1219fab-2121-4f66-92a4-c5cbd6b3afa5">
      <Terms xmlns="http://schemas.microsoft.com/office/infopath/2007/PartnerControls"/>
    </j0a270a59be4459cad5f1589184b1aa8>
    <ne12a1dcea0345529005975de689850f xmlns="f1219fab-2121-4f66-92a4-c5cbd6b3afa5">
      <Terms xmlns="http://schemas.microsoft.com/office/infopath/2007/PartnerControls"/>
    </ne12a1dcea0345529005975de689850f>
    <TaxCatchAll xmlns="f1219fab-2121-4f66-92a4-c5cbd6b3afa5">
      <Value>4</Value>
      <Value>1</Value>
      <Value>7</Value>
    </TaxCatchAll>
    <fd92d0e67fd046fca427ed7dad4d9aee xmlns="f1219fab-2121-4f66-92a4-c5cbd6b3afa5">
      <Terms xmlns="http://schemas.microsoft.com/office/infopath/2007/PartnerControls"/>
    </fd92d0e67fd046fca427ed7dad4d9aee>
    <ae17e01cd5064a98826ded8add8a013b xmlns="f1219fab-2121-4f66-92a4-c5cbd6b3afa5">
      <Terms xmlns="http://schemas.microsoft.com/office/infopath/2007/PartnerControls">
        <TermInfo xmlns="http://schemas.microsoft.com/office/infopath/2007/PartnerControls">
          <TermName xmlns="http://schemas.microsoft.com/office/infopath/2007/PartnerControls">SSO Facilitaire Dienstverlening</TermName>
          <TermId xmlns="http://schemas.microsoft.com/office/infopath/2007/PartnerControls">2919b449-4d91-4a12-89f2-72b478cf6247</TermId>
        </TermInfo>
      </Terms>
    </ae17e01cd5064a98826ded8add8a013b>
    <bd2dbe3faeba4a619fc5d60b56ff1024 xmlns="f1219fab-2121-4f66-92a4-c5cbd6b3afa5">
      <Terms xmlns="http://schemas.microsoft.com/office/infopath/2007/PartnerControls">
        <TermInfo xmlns="http://schemas.microsoft.com/office/infopath/2007/PartnerControls">
          <TermName xmlns="http://schemas.microsoft.com/office/infopath/2007/PartnerControls">Belastingdienst</TermName>
          <TermId xmlns="http://schemas.microsoft.com/office/infopath/2007/PartnerControls">e455ad83-48e8-49b3-9dcf-6c99707a0fac</TermId>
        </TermInfo>
      </Terms>
    </bd2dbe3faeba4a619fc5d60b56ff1024>
    <c5a7c8b1ee9e4cb9b48b6c0dca369c7f xmlns="f1219fab-2121-4f66-92a4-c5cbd6b3afa5">
      <Terms xmlns="http://schemas.microsoft.com/office/infopath/2007/PartnerControls">
        <TermInfo xmlns="http://schemas.microsoft.com/office/infopath/2007/PartnerControls">
          <TermName xmlns="http://schemas.microsoft.com/office/infopath/2007/PartnerControls">Samenwerkingsverband</TermName>
          <TermId xmlns="http://schemas.microsoft.com/office/infopath/2007/PartnerControls">dec1f699-6620-4435-9517-f687f3940260</TermId>
        </TermInfo>
      </Terms>
    </c5a7c8b1ee9e4cb9b48b6c0dca369c7f>
    <_dlc_DocId xmlns="51ece252-8ae1-49a1-9d63-346df1efabe0">PFKWCKANXMDP-861960800-70</_dlc_DocId>
    <_dlc_DocIdUrl xmlns="51ece252-8ae1-49a1-9d63-346df1efabe0">
      <Url>https://belastingdienst.sharepoint.com/teams/Digitaliseringbinnenkomendepost/_layouts/15/DocIdRedir.aspx?ID=PFKWCKANXMDP-861960800-70</Url>
      <Description>PFKWCKANXMDP-861960800-70</Description>
    </_dlc_DocIdUrl>
  </documentManagement>
</p:properties>
</file>

<file path=customXml/itemProps1.xml><?xml version="1.0" encoding="utf-8"?>
<ds:datastoreItem xmlns:ds="http://schemas.openxmlformats.org/officeDocument/2006/customXml" ds:itemID="{5D58CA62-3B24-4FEB-A51D-8E4A5A5F515B}">
  <ds:schemaRefs>
    <ds:schemaRef ds:uri="http://schemas.microsoft.com/sharepoint/v3/contenttype/forms"/>
  </ds:schemaRefs>
</ds:datastoreItem>
</file>

<file path=customXml/itemProps2.xml><?xml version="1.0" encoding="utf-8"?>
<ds:datastoreItem xmlns:ds="http://schemas.openxmlformats.org/officeDocument/2006/customXml" ds:itemID="{4D4C5CAB-389B-4648-B584-D90C8AFF7841}">
  <ds:schemaRefs>
    <ds:schemaRef ds:uri="51ece252-8ae1-49a1-9d63-346df1efabe0"/>
    <ds:schemaRef ds:uri="f1219fab-2121-4f66-92a4-c5cbd6b3af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E1A94AC-6375-470F-838D-58D4239C5B56}">
  <ds:schemaRefs>
    <ds:schemaRef ds:uri="Microsoft.SharePoint.Taxonomy.ContentTypeSync"/>
  </ds:schemaRefs>
</ds:datastoreItem>
</file>

<file path=customXml/itemProps4.xml><?xml version="1.0" encoding="utf-8"?>
<ds:datastoreItem xmlns:ds="http://schemas.openxmlformats.org/officeDocument/2006/customXml" ds:itemID="{A646A751-C651-49C5-82A3-19D3E0F6F5F8}">
  <ds:schemaRefs>
    <ds:schemaRef ds:uri="http://schemas.microsoft.com/sharepoint/events"/>
  </ds:schemaRefs>
</ds:datastoreItem>
</file>

<file path=customXml/itemProps5.xml><?xml version="1.0" encoding="utf-8"?>
<ds:datastoreItem xmlns:ds="http://schemas.openxmlformats.org/officeDocument/2006/customXml" ds:itemID="{6569DCBA-C36C-4B02-868D-50D23B302D5F}">
  <ds:schemaRefs>
    <ds:schemaRef ds:uri="http://purl.org/dc/elements/1.1/"/>
    <ds:schemaRef ds:uri="51ece252-8ae1-49a1-9d63-346df1efabe0"/>
    <ds:schemaRef ds:uri="http://www.w3.org/XML/1998/namespace"/>
    <ds:schemaRef ds:uri="f1219fab-2121-4f66-92a4-c5cbd6b3afa5"/>
    <ds:schemaRef ds:uri="http://schemas.microsoft.com/office/2006/metadata/properties"/>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dcmitype/"/>
  </ds:schemaRefs>
</ds:datastoreItem>
</file>

<file path=docMetadata/LabelInfo.xml><?xml version="1.0" encoding="utf-8"?>
<clbl:labelList xmlns:clbl="http://schemas.microsoft.com/office/2020/mipLabelMetadata">
  <clbl:label id="{7efabe30-8cd7-44ff-a516-5db03a0430e7}" enabled="1" method="Standard" siteId="{c8fba477-6d4d-4f00-941a-6e6150c721f3}"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1062</Words>
  <Application>Microsoft Office PowerPoint</Application>
  <PresentationFormat>Breedbeeld</PresentationFormat>
  <Paragraphs>195</Paragraphs>
  <Slides>18</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18</vt:i4>
      </vt:variant>
    </vt:vector>
  </HeadingPairs>
  <TitlesOfParts>
    <vt:vector size="25" baseType="lpstr">
      <vt:lpstr>Calibri</vt:lpstr>
      <vt:lpstr>RijksoverheidSansWebText Bold</vt:lpstr>
      <vt:lpstr>RijksoverheidSansWebText Regula</vt:lpstr>
      <vt:lpstr>Wingdings</vt:lpstr>
      <vt:lpstr>Arial</vt:lpstr>
      <vt:lpstr>Verdana</vt:lpstr>
      <vt:lpstr>Office Theme</vt:lpstr>
      <vt:lpstr>SSO CFD Afdeling Informatiehuishouding,  team Centrale Invoer     Welkom bij de Ci!                                Juni 2026 </vt:lpstr>
      <vt:lpstr>Agenda</vt:lpstr>
      <vt:lpstr>Toelichting vanuit inkoop</vt:lpstr>
      <vt:lpstr>Toelichting vanuit inkoop</vt:lpstr>
      <vt:lpstr>Visiestatement </vt:lpstr>
      <vt:lpstr>De nieuwe scanstraat </vt:lpstr>
      <vt:lpstr>Kenmerkende elementen toegepast</vt:lpstr>
      <vt:lpstr>Uitgangspunten marktconsultatie</vt:lpstr>
      <vt:lpstr>PowerPoint-presentatie</vt:lpstr>
      <vt:lpstr>Wat doet de Centrale Invoer ?</vt:lpstr>
      <vt:lpstr>Proces Flow Centrale invoer</vt:lpstr>
      <vt:lpstr>Machinaal Openen en Sorteren Post   ( 7 medw)</vt:lpstr>
      <vt:lpstr>Voorbewerken/Classificeren/Formeren ontvangen documenten (65 medw)</vt:lpstr>
      <vt:lpstr>Scannen – Digitaliseren (10 medw)</vt:lpstr>
      <vt:lpstr>Metadateren / Opvoeren (100 medw)</vt:lpstr>
      <vt:lpstr>Digitaal Afleveren en Archiveren (3 medw)</vt:lpstr>
      <vt:lpstr>Basis dienstverlening </vt:lpstr>
      <vt:lpstr>Vragen…….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TestUser</dc:creator>
  <cp:lastModifiedBy>Johan J.H.M.C. Kuijpers</cp:lastModifiedBy>
  <cp:revision>36</cp:revision>
  <dcterms:created xsi:type="dcterms:W3CDTF">2020-06-08T08:01:33Z</dcterms:created>
  <dcterms:modified xsi:type="dcterms:W3CDTF">2026-06-10T10:27:58Z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kWMwhite">
    <vt:lpwstr>False</vt:lpwstr>
  </property>
  <property fmtid="{D5CDD505-2E9C-101B-9397-08002B2CF9AE}" pid="3" name="cboLanguage">
    <vt:lpwstr>Nederlands</vt:lpwstr>
  </property>
  <property fmtid="{D5CDD505-2E9C-101B-9397-08002B2CF9AE}" pid="4" name="txtTitle">
    <vt:lpwstr/>
  </property>
  <property fmtid="{D5CDD505-2E9C-101B-9397-08002B2CF9AE}" pid="5" name="cboOrganisation">
    <vt:lpwstr>Belastingdienst</vt:lpwstr>
  </property>
  <property fmtid="{D5CDD505-2E9C-101B-9397-08002B2CF9AE}" pid="6" name="doTemplate">
    <vt:lpwstr>General</vt:lpwstr>
  </property>
  <property fmtid="{D5CDD505-2E9C-101B-9397-08002B2CF9AE}" pid="7" name="selected">
    <vt:lpwstr>3</vt:lpwstr>
  </property>
  <property fmtid="{D5CDD505-2E9C-101B-9397-08002B2CF9AE}" pid="8" name="ContentTypeId">
    <vt:lpwstr>0x0101001E55E9DD6B6CBF4DB3E6AAD60FAE50A400ECC0D8BEA5642D47B21EF7941F93EAFA</vt:lpwstr>
  </property>
  <property fmtid="{D5CDD505-2E9C-101B-9397-08002B2CF9AE}" pid="9" name="_dlc_DocIdItemGuid">
    <vt:lpwstr>1fcc333f-9b4e-4402-b7f7-129dc3ee73a5</vt:lpwstr>
  </property>
  <property fmtid="{D5CDD505-2E9C-101B-9397-08002B2CF9AE}" pid="10" name="DocumentstatusBLD">
    <vt:lpwstr/>
  </property>
  <property fmtid="{D5CDD505-2E9C-101B-9397-08002B2CF9AE}" pid="11" name="WerkprocesBLD">
    <vt:lpwstr/>
  </property>
  <property fmtid="{D5CDD505-2E9C-101B-9397-08002B2CF9AE}" pid="12" name="HoofdprocesBLD">
    <vt:lpwstr/>
  </property>
  <property fmtid="{D5CDD505-2E9C-101B-9397-08002B2CF9AE}" pid="13" name="OntstaanscontextBLD">
    <vt:lpwstr>1;#Samenwerkingsverband|dec1f699-6620-4435-9517-f687f3940260</vt:lpwstr>
  </property>
  <property fmtid="{D5CDD505-2E9C-101B-9397-08002B2CF9AE}" pid="14" name="BedrijfsonderdeelBLD">
    <vt:lpwstr>7;#SSO Facilitaire Dienstverlening|2919b449-4d91-4a12-89f2-72b478cf6247</vt:lpwstr>
  </property>
  <property fmtid="{D5CDD505-2E9C-101B-9397-08002B2CF9AE}" pid="15" name="DGBLD">
    <vt:lpwstr>4;#Belastingdienst|e455ad83-48e8-49b3-9dcf-6c99707a0fac</vt:lpwstr>
  </property>
</Properties>
</file>