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8"/>
  </p:notesMasterIdLst>
  <p:handoutMasterIdLst>
    <p:handoutMasterId r:id="rId29"/>
  </p:handoutMasterIdLst>
  <p:sldIdLst>
    <p:sldId id="259" r:id="rId5"/>
    <p:sldId id="280" r:id="rId6"/>
    <p:sldId id="278" r:id="rId7"/>
    <p:sldId id="287" r:id="rId8"/>
    <p:sldId id="291" r:id="rId9"/>
    <p:sldId id="288" r:id="rId10"/>
    <p:sldId id="277" r:id="rId11"/>
    <p:sldId id="275" r:id="rId12"/>
    <p:sldId id="289" r:id="rId13"/>
    <p:sldId id="274" r:id="rId14"/>
    <p:sldId id="286" r:id="rId15"/>
    <p:sldId id="290" r:id="rId16"/>
    <p:sldId id="293" r:id="rId17"/>
    <p:sldId id="294" r:id="rId18"/>
    <p:sldId id="295" r:id="rId19"/>
    <p:sldId id="296" r:id="rId20"/>
    <p:sldId id="297" r:id="rId21"/>
    <p:sldId id="298" r:id="rId22"/>
    <p:sldId id="292" r:id="rId23"/>
    <p:sldId id="299" r:id="rId24"/>
    <p:sldId id="300" r:id="rId25"/>
    <p:sldId id="301" r:id="rId26"/>
    <p:sldId id="302" r:id="rId27"/>
  </p:sldIdLst>
  <p:sldSz cx="9144000" cy="6858000" type="screen4x3"/>
  <p:notesSz cx="6669088" cy="9926638"/>
  <p:defaultText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E4F191B-C765-42CF-BF82-0555BECDFD37}" v="7" dt="2026-06-09T13:04:21.1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179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ek van Beurden" userId="77e0a9ec-ccce-4c06-aa73-ffd4d1f87568" providerId="ADAL" clId="{1D5A2D78-E034-422F-9C29-4B3ADBF4ED92}"/>
    <pc:docChg chg="undo custSel addSld delSld modSld">
      <pc:chgData name="Loek van Beurden" userId="77e0a9ec-ccce-4c06-aa73-ffd4d1f87568" providerId="ADAL" clId="{1D5A2D78-E034-422F-9C29-4B3ADBF4ED92}" dt="2026-06-09T13:10:44.581" v="5402" actId="20577"/>
      <pc:docMkLst>
        <pc:docMk/>
      </pc:docMkLst>
      <pc:sldChg chg="modSp mod">
        <pc:chgData name="Loek van Beurden" userId="77e0a9ec-ccce-4c06-aa73-ffd4d1f87568" providerId="ADAL" clId="{1D5A2D78-E034-422F-9C29-4B3ADBF4ED92}" dt="2026-06-09T09:50:06.635" v="423" actId="20577"/>
        <pc:sldMkLst>
          <pc:docMk/>
          <pc:sldMk cId="3251467609" sldId="259"/>
        </pc:sldMkLst>
        <pc:spChg chg="mod">
          <ac:chgData name="Loek van Beurden" userId="77e0a9ec-ccce-4c06-aa73-ffd4d1f87568" providerId="ADAL" clId="{1D5A2D78-E034-422F-9C29-4B3ADBF4ED92}" dt="2026-06-09T09:50:06.635" v="423" actId="20577"/>
          <ac:spMkLst>
            <pc:docMk/>
            <pc:sldMk cId="3251467609" sldId="259"/>
            <ac:spMk id="2" creationId="{00000000-0000-0000-0000-000000000000}"/>
          </ac:spMkLst>
        </pc:spChg>
      </pc:sldChg>
      <pc:sldChg chg="modSp mod">
        <pc:chgData name="Loek van Beurden" userId="77e0a9ec-ccce-4c06-aa73-ffd4d1f87568" providerId="ADAL" clId="{1D5A2D78-E034-422F-9C29-4B3ADBF4ED92}" dt="2026-06-09T09:55:02.925" v="574" actId="207"/>
        <pc:sldMkLst>
          <pc:docMk/>
          <pc:sldMk cId="13019327" sldId="274"/>
        </pc:sldMkLst>
        <pc:spChg chg="mod">
          <ac:chgData name="Loek van Beurden" userId="77e0a9ec-ccce-4c06-aa73-ffd4d1f87568" providerId="ADAL" clId="{1D5A2D78-E034-422F-9C29-4B3ADBF4ED92}" dt="2026-06-09T09:54:50.752" v="571" actId="207"/>
          <ac:spMkLst>
            <pc:docMk/>
            <pc:sldMk cId="13019327" sldId="274"/>
            <ac:spMk id="9" creationId="{4476E759-B8A3-C9D6-8B4D-5F9249117BAE}"/>
          </ac:spMkLst>
        </pc:spChg>
        <pc:spChg chg="mod">
          <ac:chgData name="Loek van Beurden" userId="77e0a9ec-ccce-4c06-aa73-ffd4d1f87568" providerId="ADAL" clId="{1D5A2D78-E034-422F-9C29-4B3ADBF4ED92}" dt="2026-06-09T09:54:55.511" v="572" actId="207"/>
          <ac:spMkLst>
            <pc:docMk/>
            <pc:sldMk cId="13019327" sldId="274"/>
            <ac:spMk id="10" creationId="{C2C7157C-7E7C-BDEA-ABAF-FD636821FC73}"/>
          </ac:spMkLst>
        </pc:spChg>
        <pc:spChg chg="mod">
          <ac:chgData name="Loek van Beurden" userId="77e0a9ec-ccce-4c06-aa73-ffd4d1f87568" providerId="ADAL" clId="{1D5A2D78-E034-422F-9C29-4B3ADBF4ED92}" dt="2026-06-09T09:54:58.955" v="573" actId="207"/>
          <ac:spMkLst>
            <pc:docMk/>
            <pc:sldMk cId="13019327" sldId="274"/>
            <ac:spMk id="12" creationId="{58E1E458-2B67-0DBD-38DB-FB8EA72DF0A2}"/>
          </ac:spMkLst>
        </pc:spChg>
        <pc:spChg chg="mod">
          <ac:chgData name="Loek van Beurden" userId="77e0a9ec-ccce-4c06-aa73-ffd4d1f87568" providerId="ADAL" clId="{1D5A2D78-E034-422F-9C29-4B3ADBF4ED92}" dt="2026-06-09T09:54:58.955" v="573" actId="207"/>
          <ac:spMkLst>
            <pc:docMk/>
            <pc:sldMk cId="13019327" sldId="274"/>
            <ac:spMk id="13" creationId="{A1D53A32-0426-C211-0A6B-4DBDD1B2102F}"/>
          </ac:spMkLst>
        </pc:spChg>
        <pc:spChg chg="mod">
          <ac:chgData name="Loek van Beurden" userId="77e0a9ec-ccce-4c06-aa73-ffd4d1f87568" providerId="ADAL" clId="{1D5A2D78-E034-422F-9C29-4B3ADBF4ED92}" dt="2026-06-09T09:54:58.955" v="573" actId="207"/>
          <ac:spMkLst>
            <pc:docMk/>
            <pc:sldMk cId="13019327" sldId="274"/>
            <ac:spMk id="14" creationId="{2864B300-7F48-D0A2-272E-9ABCC1EFE2B3}"/>
          </ac:spMkLst>
        </pc:spChg>
        <pc:spChg chg="mod">
          <ac:chgData name="Loek van Beurden" userId="77e0a9ec-ccce-4c06-aa73-ffd4d1f87568" providerId="ADAL" clId="{1D5A2D78-E034-422F-9C29-4B3ADBF4ED92}" dt="2026-06-09T09:55:02.925" v="574" actId="207"/>
          <ac:spMkLst>
            <pc:docMk/>
            <pc:sldMk cId="13019327" sldId="274"/>
            <ac:spMk id="16" creationId="{06BC4EF1-FED5-9B26-247D-B04E3093E1E0}"/>
          </ac:spMkLst>
        </pc:spChg>
        <pc:spChg chg="mod">
          <ac:chgData name="Loek van Beurden" userId="77e0a9ec-ccce-4c06-aa73-ffd4d1f87568" providerId="ADAL" clId="{1D5A2D78-E034-422F-9C29-4B3ADBF4ED92}" dt="2026-06-09T09:55:02.925" v="574" actId="207"/>
          <ac:spMkLst>
            <pc:docMk/>
            <pc:sldMk cId="13019327" sldId="274"/>
            <ac:spMk id="17" creationId="{F77A21A9-6915-F2F3-9080-43297300F318}"/>
          </ac:spMkLst>
        </pc:spChg>
        <pc:spChg chg="mod">
          <ac:chgData name="Loek van Beurden" userId="77e0a9ec-ccce-4c06-aa73-ffd4d1f87568" providerId="ADAL" clId="{1D5A2D78-E034-422F-9C29-4B3ADBF4ED92}" dt="2026-06-09T09:55:02.925" v="574" actId="207"/>
          <ac:spMkLst>
            <pc:docMk/>
            <pc:sldMk cId="13019327" sldId="274"/>
            <ac:spMk id="18" creationId="{2DE79302-4F5A-8758-14B6-C5EBB501CB57}"/>
          </ac:spMkLst>
        </pc:spChg>
      </pc:sldChg>
      <pc:sldChg chg="modSp mod">
        <pc:chgData name="Loek van Beurden" userId="77e0a9ec-ccce-4c06-aa73-ffd4d1f87568" providerId="ADAL" clId="{1D5A2D78-E034-422F-9C29-4B3ADBF4ED92}" dt="2026-06-09T10:00:27.390" v="589" actId="20577"/>
        <pc:sldMkLst>
          <pc:docMk/>
          <pc:sldMk cId="2811034891" sldId="275"/>
        </pc:sldMkLst>
        <pc:spChg chg="mod">
          <ac:chgData name="Loek van Beurden" userId="77e0a9ec-ccce-4c06-aa73-ffd4d1f87568" providerId="ADAL" clId="{1D5A2D78-E034-422F-9C29-4B3ADBF4ED92}" dt="2026-06-09T10:00:27.390" v="589" actId="20577"/>
          <ac:spMkLst>
            <pc:docMk/>
            <pc:sldMk cId="2811034891" sldId="275"/>
            <ac:spMk id="3" creationId="{B66E3138-7BBE-8163-6305-34E4B822FE34}"/>
          </ac:spMkLst>
        </pc:spChg>
      </pc:sldChg>
      <pc:sldChg chg="modSp mod">
        <pc:chgData name="Loek van Beurden" userId="77e0a9ec-ccce-4c06-aa73-ffd4d1f87568" providerId="ADAL" clId="{1D5A2D78-E034-422F-9C29-4B3ADBF4ED92}" dt="2026-06-09T10:09:00.687" v="1472" actId="20577"/>
        <pc:sldMkLst>
          <pc:docMk/>
          <pc:sldMk cId="3998290935" sldId="278"/>
        </pc:sldMkLst>
        <pc:spChg chg="mod">
          <ac:chgData name="Loek van Beurden" userId="77e0a9ec-ccce-4c06-aa73-ffd4d1f87568" providerId="ADAL" clId="{1D5A2D78-E034-422F-9C29-4B3ADBF4ED92}" dt="2026-06-09T09:50:24.212" v="446" actId="20577"/>
          <ac:spMkLst>
            <pc:docMk/>
            <pc:sldMk cId="3998290935" sldId="278"/>
            <ac:spMk id="2" creationId="{A4F85ECD-A883-CEDE-B53C-AB44ED730A71}"/>
          </ac:spMkLst>
        </pc:spChg>
        <pc:spChg chg="mod">
          <ac:chgData name="Loek van Beurden" userId="77e0a9ec-ccce-4c06-aa73-ffd4d1f87568" providerId="ADAL" clId="{1D5A2D78-E034-422F-9C29-4B3ADBF4ED92}" dt="2026-06-09T10:09:00.687" v="1472" actId="20577"/>
          <ac:spMkLst>
            <pc:docMk/>
            <pc:sldMk cId="3998290935" sldId="278"/>
            <ac:spMk id="3" creationId="{A4947BF2-B543-A6CD-B5C2-8FC58DFC9D2E}"/>
          </ac:spMkLst>
        </pc:spChg>
        <pc:picChg chg="mod">
          <ac:chgData name="Loek van Beurden" userId="77e0a9ec-ccce-4c06-aa73-ffd4d1f87568" providerId="ADAL" clId="{1D5A2D78-E034-422F-9C29-4B3ADBF4ED92}" dt="2026-06-09T09:52:43.339" v="477" actId="1076"/>
          <ac:picMkLst>
            <pc:docMk/>
            <pc:sldMk cId="3998290935" sldId="278"/>
            <ac:picMk id="5" creationId="{660AB246-FE36-4DFE-794D-E192B2FFD9A1}"/>
          </ac:picMkLst>
        </pc:picChg>
      </pc:sldChg>
      <pc:sldChg chg="modSp mod">
        <pc:chgData name="Loek van Beurden" userId="77e0a9ec-ccce-4c06-aa73-ffd4d1f87568" providerId="ADAL" clId="{1D5A2D78-E034-422F-9C29-4B3ADBF4ED92}" dt="2026-06-09T09:49:35.662" v="401" actId="20577"/>
        <pc:sldMkLst>
          <pc:docMk/>
          <pc:sldMk cId="164946209" sldId="280"/>
        </pc:sldMkLst>
        <pc:spChg chg="mod">
          <ac:chgData name="Loek van Beurden" userId="77e0a9ec-ccce-4c06-aa73-ffd4d1f87568" providerId="ADAL" clId="{1D5A2D78-E034-422F-9C29-4B3ADBF4ED92}" dt="2026-06-09T09:49:35.662" v="401" actId="20577"/>
          <ac:spMkLst>
            <pc:docMk/>
            <pc:sldMk cId="164946209" sldId="280"/>
            <ac:spMk id="3" creationId="{D1B5B2C5-4CA8-C529-18D6-DB16E923A278}"/>
          </ac:spMkLst>
        </pc:spChg>
      </pc:sldChg>
      <pc:sldChg chg="del">
        <pc:chgData name="Loek van Beurden" userId="77e0a9ec-ccce-4c06-aa73-ffd4d1f87568" providerId="ADAL" clId="{1D5A2D78-E034-422F-9C29-4B3ADBF4ED92}" dt="2026-06-09T13:09:41.586" v="5392" actId="47"/>
        <pc:sldMkLst>
          <pc:docMk/>
          <pc:sldMk cId="998540108" sldId="281"/>
        </pc:sldMkLst>
      </pc:sldChg>
      <pc:sldChg chg="del">
        <pc:chgData name="Loek van Beurden" userId="77e0a9ec-ccce-4c06-aa73-ffd4d1f87568" providerId="ADAL" clId="{1D5A2D78-E034-422F-9C29-4B3ADBF4ED92}" dt="2026-06-09T13:03:00.212" v="4849" actId="47"/>
        <pc:sldMkLst>
          <pc:docMk/>
          <pc:sldMk cId="3912883212" sldId="282"/>
        </pc:sldMkLst>
      </pc:sldChg>
      <pc:sldChg chg="del">
        <pc:chgData name="Loek van Beurden" userId="77e0a9ec-ccce-4c06-aa73-ffd4d1f87568" providerId="ADAL" clId="{1D5A2D78-E034-422F-9C29-4B3ADBF4ED92}" dt="2026-06-09T13:09:28.358" v="5390" actId="47"/>
        <pc:sldMkLst>
          <pc:docMk/>
          <pc:sldMk cId="2185893184" sldId="284"/>
        </pc:sldMkLst>
      </pc:sldChg>
      <pc:sldChg chg="del">
        <pc:chgData name="Loek van Beurden" userId="77e0a9ec-ccce-4c06-aa73-ffd4d1f87568" providerId="ADAL" clId="{1D5A2D78-E034-422F-9C29-4B3ADBF4ED92}" dt="2026-06-09T13:09:38.392" v="5391" actId="47"/>
        <pc:sldMkLst>
          <pc:docMk/>
          <pc:sldMk cId="2222156519" sldId="285"/>
        </pc:sldMkLst>
      </pc:sldChg>
      <pc:sldChg chg="modSp new mod">
        <pc:chgData name="Loek van Beurden" userId="77e0a9ec-ccce-4c06-aa73-ffd4d1f87568" providerId="ADAL" clId="{1D5A2D78-E034-422F-9C29-4B3ADBF4ED92}" dt="2026-06-09T10:03:46.784" v="844" actId="6549"/>
        <pc:sldMkLst>
          <pc:docMk/>
          <pc:sldMk cId="3718696269" sldId="287"/>
        </pc:sldMkLst>
        <pc:spChg chg="mod">
          <ac:chgData name="Loek van Beurden" userId="77e0a9ec-ccce-4c06-aa73-ffd4d1f87568" providerId="ADAL" clId="{1D5A2D78-E034-422F-9C29-4B3ADBF4ED92}" dt="2026-06-09T10:03:46.784" v="844" actId="6549"/>
          <ac:spMkLst>
            <pc:docMk/>
            <pc:sldMk cId="3718696269" sldId="287"/>
            <ac:spMk id="2" creationId="{767CC1EE-70B7-E3E2-3F3F-B9D8A33A072A}"/>
          </ac:spMkLst>
        </pc:spChg>
        <pc:spChg chg="mod">
          <ac:chgData name="Loek van Beurden" userId="77e0a9ec-ccce-4c06-aa73-ffd4d1f87568" providerId="ADAL" clId="{1D5A2D78-E034-422F-9C29-4B3ADBF4ED92}" dt="2026-06-09T08:55:56.941" v="91" actId="20577"/>
          <ac:spMkLst>
            <pc:docMk/>
            <pc:sldMk cId="3718696269" sldId="287"/>
            <ac:spMk id="3" creationId="{BA8AFDA4-4E7B-9C33-62F8-2CF04FDB9F4B}"/>
          </ac:spMkLst>
        </pc:spChg>
      </pc:sldChg>
      <pc:sldChg chg="modSp new mod">
        <pc:chgData name="Loek van Beurden" userId="77e0a9ec-ccce-4c06-aa73-ffd4d1f87568" providerId="ADAL" clId="{1D5A2D78-E034-422F-9C29-4B3ADBF4ED92}" dt="2026-06-09T09:54:21.731" v="570" actId="20577"/>
        <pc:sldMkLst>
          <pc:docMk/>
          <pc:sldMk cId="3415513628" sldId="288"/>
        </pc:sldMkLst>
        <pc:spChg chg="mod">
          <ac:chgData name="Loek van Beurden" userId="77e0a9ec-ccce-4c06-aa73-ffd4d1f87568" providerId="ADAL" clId="{1D5A2D78-E034-422F-9C29-4B3ADBF4ED92}" dt="2026-06-09T09:54:21.731" v="570" actId="20577"/>
          <ac:spMkLst>
            <pc:docMk/>
            <pc:sldMk cId="3415513628" sldId="288"/>
            <ac:spMk id="3" creationId="{CE25F9D8-FD9A-3B39-5247-14CABC400F2C}"/>
          </ac:spMkLst>
        </pc:spChg>
      </pc:sldChg>
      <pc:sldChg chg="modSp new mod">
        <pc:chgData name="Loek van Beurden" userId="77e0a9ec-ccce-4c06-aa73-ffd4d1f87568" providerId="ADAL" clId="{1D5A2D78-E034-422F-9C29-4B3ADBF4ED92}" dt="2026-06-09T10:01:09.786" v="623" actId="20577"/>
        <pc:sldMkLst>
          <pc:docMk/>
          <pc:sldMk cId="184886077" sldId="289"/>
        </pc:sldMkLst>
        <pc:spChg chg="mod">
          <ac:chgData name="Loek van Beurden" userId="77e0a9ec-ccce-4c06-aa73-ffd4d1f87568" providerId="ADAL" clId="{1D5A2D78-E034-422F-9C29-4B3ADBF4ED92}" dt="2026-06-09T10:01:09.786" v="623" actId="20577"/>
          <ac:spMkLst>
            <pc:docMk/>
            <pc:sldMk cId="184886077" sldId="289"/>
            <ac:spMk id="2" creationId="{DB0ED03B-0968-D1DB-65E9-E7CF5ECCDC0D}"/>
          </ac:spMkLst>
        </pc:spChg>
        <pc:spChg chg="mod">
          <ac:chgData name="Loek van Beurden" userId="77e0a9ec-ccce-4c06-aa73-ffd4d1f87568" providerId="ADAL" clId="{1D5A2D78-E034-422F-9C29-4B3ADBF4ED92}" dt="2026-06-09T10:01:03.526" v="613" actId="108"/>
          <ac:spMkLst>
            <pc:docMk/>
            <pc:sldMk cId="184886077" sldId="289"/>
            <ac:spMk id="3" creationId="{F0AFA3A8-D48B-A2CB-B5B7-09B491E6494C}"/>
          </ac:spMkLst>
        </pc:spChg>
      </pc:sldChg>
      <pc:sldChg chg="modSp new mod">
        <pc:chgData name="Loek van Beurden" userId="77e0a9ec-ccce-4c06-aa73-ffd4d1f87568" providerId="ADAL" clId="{1D5A2D78-E034-422F-9C29-4B3ADBF4ED92}" dt="2026-06-09T12:09:34.194" v="2682" actId="5793"/>
        <pc:sldMkLst>
          <pc:docMk/>
          <pc:sldMk cId="1720741203" sldId="290"/>
        </pc:sldMkLst>
        <pc:spChg chg="mod">
          <ac:chgData name="Loek van Beurden" userId="77e0a9ec-ccce-4c06-aa73-ffd4d1f87568" providerId="ADAL" clId="{1D5A2D78-E034-422F-9C29-4B3ADBF4ED92}" dt="2026-06-09T12:09:34.194" v="2682" actId="5793"/>
          <ac:spMkLst>
            <pc:docMk/>
            <pc:sldMk cId="1720741203" sldId="290"/>
            <ac:spMk id="2" creationId="{C27A8FD6-B99D-9650-F7F3-7AD719F3C441}"/>
          </ac:spMkLst>
        </pc:spChg>
        <pc:spChg chg="mod">
          <ac:chgData name="Loek van Beurden" userId="77e0a9ec-ccce-4c06-aa73-ffd4d1f87568" providerId="ADAL" clId="{1D5A2D78-E034-422F-9C29-4B3ADBF4ED92}" dt="2026-06-09T10:14:03.824" v="1505" actId="20577"/>
          <ac:spMkLst>
            <pc:docMk/>
            <pc:sldMk cId="1720741203" sldId="290"/>
            <ac:spMk id="3" creationId="{BFA1117A-0D7B-62EB-937D-20A8F803D3B7}"/>
          </ac:spMkLst>
        </pc:spChg>
      </pc:sldChg>
      <pc:sldChg chg="modSp new mod">
        <pc:chgData name="Loek van Beurden" userId="77e0a9ec-ccce-4c06-aa73-ffd4d1f87568" providerId="ADAL" clId="{1D5A2D78-E034-422F-9C29-4B3ADBF4ED92}" dt="2026-06-09T10:06:52.785" v="1386" actId="20577"/>
        <pc:sldMkLst>
          <pc:docMk/>
          <pc:sldMk cId="3281553205" sldId="291"/>
        </pc:sldMkLst>
        <pc:spChg chg="mod">
          <ac:chgData name="Loek van Beurden" userId="77e0a9ec-ccce-4c06-aa73-ffd4d1f87568" providerId="ADAL" clId="{1D5A2D78-E034-422F-9C29-4B3ADBF4ED92}" dt="2026-06-09T10:06:52.785" v="1386" actId="20577"/>
          <ac:spMkLst>
            <pc:docMk/>
            <pc:sldMk cId="3281553205" sldId="291"/>
            <ac:spMk id="2" creationId="{366EA54F-88BA-536E-1D07-DF56B63310BB}"/>
          </ac:spMkLst>
        </pc:spChg>
        <pc:spChg chg="mod">
          <ac:chgData name="Loek van Beurden" userId="77e0a9ec-ccce-4c06-aa73-ffd4d1f87568" providerId="ADAL" clId="{1D5A2D78-E034-422F-9C29-4B3ADBF4ED92}" dt="2026-06-09T10:03:40.953" v="843" actId="6549"/>
          <ac:spMkLst>
            <pc:docMk/>
            <pc:sldMk cId="3281553205" sldId="291"/>
            <ac:spMk id="3" creationId="{BC093785-36F3-250A-148B-22031B71D871}"/>
          </ac:spMkLst>
        </pc:spChg>
      </pc:sldChg>
      <pc:sldChg chg="modSp new mod">
        <pc:chgData name="Loek van Beurden" userId="77e0a9ec-ccce-4c06-aa73-ffd4d1f87568" providerId="ADAL" clId="{1D5A2D78-E034-422F-9C29-4B3ADBF4ED92}" dt="2026-06-09T13:10:44.581" v="5402" actId="20577"/>
        <pc:sldMkLst>
          <pc:docMk/>
          <pc:sldMk cId="2473874004" sldId="292"/>
        </pc:sldMkLst>
        <pc:spChg chg="mod">
          <ac:chgData name="Loek van Beurden" userId="77e0a9ec-ccce-4c06-aa73-ffd4d1f87568" providerId="ADAL" clId="{1D5A2D78-E034-422F-9C29-4B3ADBF4ED92}" dt="2026-06-09T13:10:44.581" v="5402" actId="20577"/>
          <ac:spMkLst>
            <pc:docMk/>
            <pc:sldMk cId="2473874004" sldId="292"/>
            <ac:spMk id="2" creationId="{F6114C22-5549-54A6-AAD0-11C7C65CC2F1}"/>
          </ac:spMkLst>
        </pc:spChg>
        <pc:spChg chg="mod">
          <ac:chgData name="Loek van Beurden" userId="77e0a9ec-ccce-4c06-aa73-ffd4d1f87568" providerId="ADAL" clId="{1D5A2D78-E034-422F-9C29-4B3ADBF4ED92}" dt="2026-06-09T11:44:26.765" v="2136" actId="20577"/>
          <ac:spMkLst>
            <pc:docMk/>
            <pc:sldMk cId="2473874004" sldId="292"/>
            <ac:spMk id="3" creationId="{1B6C25CA-D227-2532-8ADB-A00CC2A33416}"/>
          </ac:spMkLst>
        </pc:spChg>
      </pc:sldChg>
      <pc:sldChg chg="modSp new mod">
        <pc:chgData name="Loek van Beurden" userId="77e0a9ec-ccce-4c06-aa73-ffd4d1f87568" providerId="ADAL" clId="{1D5A2D78-E034-422F-9C29-4B3ADBF4ED92}" dt="2026-06-09T12:26:04.866" v="3535" actId="20577"/>
        <pc:sldMkLst>
          <pc:docMk/>
          <pc:sldMk cId="3776609253" sldId="293"/>
        </pc:sldMkLst>
        <pc:spChg chg="mod">
          <ac:chgData name="Loek van Beurden" userId="77e0a9ec-ccce-4c06-aa73-ffd4d1f87568" providerId="ADAL" clId="{1D5A2D78-E034-422F-9C29-4B3ADBF4ED92}" dt="2026-06-09T12:23:29.787" v="3203" actId="20577"/>
          <ac:spMkLst>
            <pc:docMk/>
            <pc:sldMk cId="3776609253" sldId="293"/>
            <ac:spMk id="2" creationId="{F091E38A-B39A-A23E-F4B1-98AD8EC4EB8E}"/>
          </ac:spMkLst>
        </pc:spChg>
        <pc:spChg chg="mod">
          <ac:chgData name="Loek van Beurden" userId="77e0a9ec-ccce-4c06-aa73-ffd4d1f87568" providerId="ADAL" clId="{1D5A2D78-E034-422F-9C29-4B3ADBF4ED92}" dt="2026-06-09T12:26:04.866" v="3535" actId="20577"/>
          <ac:spMkLst>
            <pc:docMk/>
            <pc:sldMk cId="3776609253" sldId="293"/>
            <ac:spMk id="3" creationId="{F6ABCFE6-8A28-A160-606D-CCAFC5241F16}"/>
          </ac:spMkLst>
        </pc:spChg>
      </pc:sldChg>
      <pc:sldChg chg="modSp new mod">
        <pc:chgData name="Loek van Beurden" userId="77e0a9ec-ccce-4c06-aa73-ffd4d1f87568" providerId="ADAL" clId="{1D5A2D78-E034-422F-9C29-4B3ADBF4ED92}" dt="2026-06-09T12:31:24.162" v="3613" actId="207"/>
        <pc:sldMkLst>
          <pc:docMk/>
          <pc:sldMk cId="2200230775" sldId="294"/>
        </pc:sldMkLst>
        <pc:spChg chg="mod">
          <ac:chgData name="Loek van Beurden" userId="77e0a9ec-ccce-4c06-aa73-ffd4d1f87568" providerId="ADAL" clId="{1D5A2D78-E034-422F-9C29-4B3ADBF4ED92}" dt="2026-06-09T12:25:55.558" v="3533" actId="20577"/>
          <ac:spMkLst>
            <pc:docMk/>
            <pc:sldMk cId="2200230775" sldId="294"/>
            <ac:spMk id="2" creationId="{91035EC3-8551-1D71-A803-98542BC618EE}"/>
          </ac:spMkLst>
        </pc:spChg>
        <pc:spChg chg="mod">
          <ac:chgData name="Loek van Beurden" userId="77e0a9ec-ccce-4c06-aa73-ffd4d1f87568" providerId="ADAL" clId="{1D5A2D78-E034-422F-9C29-4B3ADBF4ED92}" dt="2026-06-09T12:31:24.162" v="3613" actId="207"/>
          <ac:spMkLst>
            <pc:docMk/>
            <pc:sldMk cId="2200230775" sldId="294"/>
            <ac:spMk id="3" creationId="{2A6A80C0-DDF6-C0C9-A17E-F81B0BE4D37F}"/>
          </ac:spMkLst>
        </pc:spChg>
      </pc:sldChg>
      <pc:sldChg chg="modSp new mod">
        <pc:chgData name="Loek van Beurden" userId="77e0a9ec-ccce-4c06-aa73-ffd4d1f87568" providerId="ADAL" clId="{1D5A2D78-E034-422F-9C29-4B3ADBF4ED92}" dt="2026-06-09T12:48:34.156" v="3893" actId="20577"/>
        <pc:sldMkLst>
          <pc:docMk/>
          <pc:sldMk cId="916414778" sldId="295"/>
        </pc:sldMkLst>
        <pc:spChg chg="mod">
          <ac:chgData name="Loek van Beurden" userId="77e0a9ec-ccce-4c06-aa73-ffd4d1f87568" providerId="ADAL" clId="{1D5A2D78-E034-422F-9C29-4B3ADBF4ED92}" dt="2026-06-09T12:48:34.156" v="3893" actId="20577"/>
          <ac:spMkLst>
            <pc:docMk/>
            <pc:sldMk cId="916414778" sldId="295"/>
            <ac:spMk id="2" creationId="{3FE42C9E-125B-0A2B-59A7-3491D4F8896C}"/>
          </ac:spMkLst>
        </pc:spChg>
        <pc:spChg chg="mod">
          <ac:chgData name="Loek van Beurden" userId="77e0a9ec-ccce-4c06-aa73-ffd4d1f87568" providerId="ADAL" clId="{1D5A2D78-E034-422F-9C29-4B3ADBF4ED92}" dt="2026-06-09T12:31:46.511" v="3651" actId="207"/>
          <ac:spMkLst>
            <pc:docMk/>
            <pc:sldMk cId="916414778" sldId="295"/>
            <ac:spMk id="3" creationId="{A05BEB79-E5E1-6B10-4027-A0DAC22C1950}"/>
          </ac:spMkLst>
        </pc:spChg>
      </pc:sldChg>
      <pc:sldChg chg="delSp modSp new mod">
        <pc:chgData name="Loek van Beurden" userId="77e0a9ec-ccce-4c06-aa73-ffd4d1f87568" providerId="ADAL" clId="{1D5A2D78-E034-422F-9C29-4B3ADBF4ED92}" dt="2026-06-09T12:48:05.436" v="3886" actId="207"/>
        <pc:sldMkLst>
          <pc:docMk/>
          <pc:sldMk cId="2477602590" sldId="296"/>
        </pc:sldMkLst>
        <pc:spChg chg="mod">
          <ac:chgData name="Loek van Beurden" userId="77e0a9ec-ccce-4c06-aa73-ffd4d1f87568" providerId="ADAL" clId="{1D5A2D78-E034-422F-9C29-4B3ADBF4ED92}" dt="2026-06-09T12:48:05.436" v="3886" actId="207"/>
          <ac:spMkLst>
            <pc:docMk/>
            <pc:sldMk cId="2477602590" sldId="296"/>
            <ac:spMk id="2" creationId="{CA65B3CF-776E-C849-B88F-B2D42AA9C65A}"/>
          </ac:spMkLst>
        </pc:spChg>
        <pc:spChg chg="del mod">
          <ac:chgData name="Loek van Beurden" userId="77e0a9ec-ccce-4c06-aa73-ffd4d1f87568" providerId="ADAL" clId="{1D5A2D78-E034-422F-9C29-4B3ADBF4ED92}" dt="2026-06-09T12:41:23.749" v="3734" actId="21"/>
          <ac:spMkLst>
            <pc:docMk/>
            <pc:sldMk cId="2477602590" sldId="296"/>
            <ac:spMk id="3" creationId="{44A533C3-1CF3-47AE-2E46-9D7B7BAFCAF8}"/>
          </ac:spMkLst>
        </pc:spChg>
      </pc:sldChg>
      <pc:sldChg chg="modSp new mod">
        <pc:chgData name="Loek van Beurden" userId="77e0a9ec-ccce-4c06-aa73-ffd4d1f87568" providerId="ADAL" clId="{1D5A2D78-E034-422F-9C29-4B3ADBF4ED92}" dt="2026-06-09T13:04:54.545" v="4896" actId="20577"/>
        <pc:sldMkLst>
          <pc:docMk/>
          <pc:sldMk cId="2009720541" sldId="297"/>
        </pc:sldMkLst>
        <pc:spChg chg="mod">
          <ac:chgData name="Loek van Beurden" userId="77e0a9ec-ccce-4c06-aa73-ffd4d1f87568" providerId="ADAL" clId="{1D5A2D78-E034-422F-9C29-4B3ADBF4ED92}" dt="2026-06-09T13:02:24.328" v="4845" actId="207"/>
          <ac:spMkLst>
            <pc:docMk/>
            <pc:sldMk cId="2009720541" sldId="297"/>
            <ac:spMk id="2" creationId="{6C79CB6C-1C7B-447E-8B0A-86A1F72843ED}"/>
          </ac:spMkLst>
        </pc:spChg>
        <pc:spChg chg="mod">
          <ac:chgData name="Loek van Beurden" userId="77e0a9ec-ccce-4c06-aa73-ffd4d1f87568" providerId="ADAL" clId="{1D5A2D78-E034-422F-9C29-4B3ADBF4ED92}" dt="2026-06-09T13:04:54.545" v="4896" actId="20577"/>
          <ac:spMkLst>
            <pc:docMk/>
            <pc:sldMk cId="2009720541" sldId="297"/>
            <ac:spMk id="3" creationId="{13952D15-7E56-D223-82C2-2FA017541828}"/>
          </ac:spMkLst>
        </pc:spChg>
      </pc:sldChg>
      <pc:sldChg chg="delSp modSp new mod">
        <pc:chgData name="Loek van Beurden" userId="77e0a9ec-ccce-4c06-aa73-ffd4d1f87568" providerId="ADAL" clId="{1D5A2D78-E034-422F-9C29-4B3ADBF4ED92}" dt="2026-06-09T13:02:42.035" v="4848" actId="207"/>
        <pc:sldMkLst>
          <pc:docMk/>
          <pc:sldMk cId="1672599980" sldId="298"/>
        </pc:sldMkLst>
        <pc:spChg chg="mod">
          <ac:chgData name="Loek van Beurden" userId="77e0a9ec-ccce-4c06-aa73-ffd4d1f87568" providerId="ADAL" clId="{1D5A2D78-E034-422F-9C29-4B3ADBF4ED92}" dt="2026-06-09T13:02:42.035" v="4848" actId="207"/>
          <ac:spMkLst>
            <pc:docMk/>
            <pc:sldMk cId="1672599980" sldId="298"/>
            <ac:spMk id="2" creationId="{7D19C1E4-7AC6-3591-CAC6-F3A4A6740CFC}"/>
          </ac:spMkLst>
        </pc:spChg>
        <pc:spChg chg="del">
          <ac:chgData name="Loek van Beurden" userId="77e0a9ec-ccce-4c06-aa73-ffd4d1f87568" providerId="ADAL" clId="{1D5A2D78-E034-422F-9C29-4B3ADBF4ED92}" dt="2026-06-09T13:01:05.671" v="4742" actId="478"/>
          <ac:spMkLst>
            <pc:docMk/>
            <pc:sldMk cId="1672599980" sldId="298"/>
            <ac:spMk id="3" creationId="{0D730925-0240-0A3B-7D73-690AC015839F}"/>
          </ac:spMkLst>
        </pc:spChg>
      </pc:sldChg>
      <pc:sldChg chg="modSp new mod">
        <pc:chgData name="Loek van Beurden" userId="77e0a9ec-ccce-4c06-aa73-ffd4d1f87568" providerId="ADAL" clId="{1D5A2D78-E034-422F-9C29-4B3ADBF4ED92}" dt="2026-06-09T13:06:15.790" v="4952" actId="20577"/>
        <pc:sldMkLst>
          <pc:docMk/>
          <pc:sldMk cId="3724653400" sldId="299"/>
        </pc:sldMkLst>
        <pc:spChg chg="mod">
          <ac:chgData name="Loek van Beurden" userId="77e0a9ec-ccce-4c06-aa73-ffd4d1f87568" providerId="ADAL" clId="{1D5A2D78-E034-422F-9C29-4B3ADBF4ED92}" dt="2026-06-09T13:06:15.790" v="4952" actId="20577"/>
          <ac:spMkLst>
            <pc:docMk/>
            <pc:sldMk cId="3724653400" sldId="299"/>
            <ac:spMk id="2" creationId="{514873A6-2F66-B29E-D236-98E676D925DC}"/>
          </ac:spMkLst>
        </pc:spChg>
        <pc:spChg chg="mod">
          <ac:chgData name="Loek van Beurden" userId="77e0a9ec-ccce-4c06-aa73-ffd4d1f87568" providerId="ADAL" clId="{1D5A2D78-E034-422F-9C29-4B3ADBF4ED92}" dt="2026-06-09T13:03:57.094" v="4891" actId="20577"/>
          <ac:spMkLst>
            <pc:docMk/>
            <pc:sldMk cId="3724653400" sldId="299"/>
            <ac:spMk id="3" creationId="{500449F7-81A4-FC79-2001-64B99B9F5F15}"/>
          </ac:spMkLst>
        </pc:spChg>
      </pc:sldChg>
      <pc:sldChg chg="delSp modSp new mod">
        <pc:chgData name="Loek van Beurden" userId="77e0a9ec-ccce-4c06-aa73-ffd4d1f87568" providerId="ADAL" clId="{1D5A2D78-E034-422F-9C29-4B3ADBF4ED92}" dt="2026-06-09T13:10:27.157" v="5401" actId="1076"/>
        <pc:sldMkLst>
          <pc:docMk/>
          <pc:sldMk cId="1003925896" sldId="300"/>
        </pc:sldMkLst>
        <pc:spChg chg="mod">
          <ac:chgData name="Loek van Beurden" userId="77e0a9ec-ccce-4c06-aa73-ffd4d1f87568" providerId="ADAL" clId="{1D5A2D78-E034-422F-9C29-4B3ADBF4ED92}" dt="2026-06-09T13:10:27.157" v="5401" actId="1076"/>
          <ac:spMkLst>
            <pc:docMk/>
            <pc:sldMk cId="1003925896" sldId="300"/>
            <ac:spMk id="2" creationId="{0E856AC4-754A-BF46-EEE7-7880CB92C608}"/>
          </ac:spMkLst>
        </pc:spChg>
        <pc:spChg chg="del mod">
          <ac:chgData name="Loek van Beurden" userId="77e0a9ec-ccce-4c06-aa73-ffd4d1f87568" providerId="ADAL" clId="{1D5A2D78-E034-422F-9C29-4B3ADBF4ED92}" dt="2026-06-09T13:10:23.868" v="5400" actId="478"/>
          <ac:spMkLst>
            <pc:docMk/>
            <pc:sldMk cId="1003925896" sldId="300"/>
            <ac:spMk id="3" creationId="{EDA068F9-AF78-2C0A-4CA9-F27DEB8CE434}"/>
          </ac:spMkLst>
        </pc:spChg>
      </pc:sldChg>
      <pc:sldChg chg="modSp new mod">
        <pc:chgData name="Loek van Beurden" userId="77e0a9ec-ccce-4c06-aa73-ffd4d1f87568" providerId="ADAL" clId="{1D5A2D78-E034-422F-9C29-4B3ADBF4ED92}" dt="2026-06-09T13:08:47.632" v="5317" actId="20577"/>
        <pc:sldMkLst>
          <pc:docMk/>
          <pc:sldMk cId="2144185027" sldId="301"/>
        </pc:sldMkLst>
        <pc:spChg chg="mod">
          <ac:chgData name="Loek van Beurden" userId="77e0a9ec-ccce-4c06-aa73-ffd4d1f87568" providerId="ADAL" clId="{1D5A2D78-E034-422F-9C29-4B3ADBF4ED92}" dt="2026-06-09T13:08:47.632" v="5317" actId="20577"/>
          <ac:spMkLst>
            <pc:docMk/>
            <pc:sldMk cId="2144185027" sldId="301"/>
            <ac:spMk id="2" creationId="{AE543CAB-BF54-E0A3-1D0F-ADD137CC75B2}"/>
          </ac:spMkLst>
        </pc:spChg>
        <pc:spChg chg="mod">
          <ac:chgData name="Loek van Beurden" userId="77e0a9ec-ccce-4c06-aa73-ffd4d1f87568" providerId="ADAL" clId="{1D5A2D78-E034-422F-9C29-4B3ADBF4ED92}" dt="2026-06-09T13:07:06.964" v="5017" actId="20577"/>
          <ac:spMkLst>
            <pc:docMk/>
            <pc:sldMk cId="2144185027" sldId="301"/>
            <ac:spMk id="3" creationId="{31D0D2AB-E533-57DB-A36A-E60714AD3567}"/>
          </ac:spMkLst>
        </pc:spChg>
      </pc:sldChg>
      <pc:sldChg chg="modSp new mod">
        <pc:chgData name="Loek van Beurden" userId="77e0a9ec-ccce-4c06-aa73-ffd4d1f87568" providerId="ADAL" clId="{1D5A2D78-E034-422F-9C29-4B3ADBF4ED92}" dt="2026-06-09T13:09:23.988" v="5389" actId="20577"/>
        <pc:sldMkLst>
          <pc:docMk/>
          <pc:sldMk cId="434618079" sldId="302"/>
        </pc:sldMkLst>
        <pc:spChg chg="mod">
          <ac:chgData name="Loek van Beurden" userId="77e0a9ec-ccce-4c06-aa73-ffd4d1f87568" providerId="ADAL" clId="{1D5A2D78-E034-422F-9C29-4B3ADBF4ED92}" dt="2026-06-09T13:09:23.988" v="5389" actId="20577"/>
          <ac:spMkLst>
            <pc:docMk/>
            <pc:sldMk cId="434618079" sldId="302"/>
            <ac:spMk id="3" creationId="{E7BA41C3-F9A0-397F-9843-021340AB2FC7}"/>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a:lvl1pPr>
          </a:lstStyle>
          <a:p>
            <a:endParaRPr lang="nl-NL" dirty="0"/>
          </a:p>
        </p:txBody>
      </p:sp>
      <p:sp>
        <p:nvSpPr>
          <p:cNvPr id="3" name="Tijdelijke aanduiding voor datum 2"/>
          <p:cNvSpPr>
            <a:spLocks noGrp="1"/>
          </p:cNvSpPr>
          <p:nvPr>
            <p:ph type="dt" sz="quarter" idx="1"/>
          </p:nvPr>
        </p:nvSpPr>
        <p:spPr>
          <a:xfrm>
            <a:off x="3777607" y="0"/>
            <a:ext cx="2889938" cy="496332"/>
          </a:xfrm>
          <a:prstGeom prst="rect">
            <a:avLst/>
          </a:prstGeom>
        </p:spPr>
        <p:txBody>
          <a:bodyPr vert="horz" lIns="91440" tIns="45720" rIns="91440" bIns="45720" rtlCol="0"/>
          <a:lstStyle>
            <a:lvl1pPr algn="r">
              <a:defRPr sz="1200"/>
            </a:lvl1pPr>
          </a:lstStyle>
          <a:p>
            <a:fld id="{823021D2-1B11-E64D-817E-86D37CEC8E09}" type="datetimeFigureOut">
              <a:rPr lang="nl-NL" smtClean="0"/>
              <a:t>26-8-2026</a:t>
            </a:fld>
            <a:endParaRPr lang="nl-NL" dirty="0"/>
          </a:p>
        </p:txBody>
      </p:sp>
      <p:sp>
        <p:nvSpPr>
          <p:cNvPr id="4" name="Tijdelijke aanduiding voor voettekst 3"/>
          <p:cNvSpPr>
            <a:spLocks noGrp="1"/>
          </p:cNvSpPr>
          <p:nvPr>
            <p:ph type="ftr" sz="quarter" idx="2"/>
          </p:nvPr>
        </p:nvSpPr>
        <p:spPr>
          <a:xfrm>
            <a:off x="0" y="9428583"/>
            <a:ext cx="2889938" cy="496332"/>
          </a:xfrm>
          <a:prstGeom prst="rect">
            <a:avLst/>
          </a:prstGeom>
        </p:spPr>
        <p:txBody>
          <a:bodyPr vert="horz" lIns="91440" tIns="45720" rIns="91440" bIns="45720" rtlCol="0" anchor="b"/>
          <a:lstStyle>
            <a:lvl1pPr algn="l">
              <a:defRPr sz="1200"/>
            </a:lvl1pPr>
          </a:lstStyle>
          <a:p>
            <a:endParaRPr lang="nl-NL" dirty="0"/>
          </a:p>
        </p:txBody>
      </p:sp>
      <p:sp>
        <p:nvSpPr>
          <p:cNvPr id="5" name="Tijdelijke aanduiding voor dianummer 4"/>
          <p:cNvSpPr>
            <a:spLocks noGrp="1"/>
          </p:cNvSpPr>
          <p:nvPr>
            <p:ph type="sldNum" sz="quarter" idx="3"/>
          </p:nvPr>
        </p:nvSpPr>
        <p:spPr>
          <a:xfrm>
            <a:off x="3777607" y="9428583"/>
            <a:ext cx="2889938" cy="496332"/>
          </a:xfrm>
          <a:prstGeom prst="rect">
            <a:avLst/>
          </a:prstGeom>
        </p:spPr>
        <p:txBody>
          <a:bodyPr vert="horz" lIns="91440" tIns="45720" rIns="91440" bIns="45720" rtlCol="0" anchor="b"/>
          <a:lstStyle>
            <a:lvl1pPr algn="r">
              <a:defRPr sz="1200"/>
            </a:lvl1pPr>
          </a:lstStyle>
          <a:p>
            <a:fld id="{4DAB9A1E-D4CC-AC4A-803F-3930C5895082}" type="slidenum">
              <a:rPr lang="nl-NL" smtClean="0"/>
              <a:t>‹nr.›</a:t>
            </a:fld>
            <a:endParaRPr lang="nl-NL" dirty="0"/>
          </a:p>
        </p:txBody>
      </p:sp>
    </p:spTree>
    <p:extLst>
      <p:ext uri="{BB962C8B-B14F-4D97-AF65-F5344CB8AC3E}">
        <p14:creationId xmlns:p14="http://schemas.microsoft.com/office/powerpoint/2010/main" val="98262032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a:lvl1pPr>
          </a:lstStyle>
          <a:p>
            <a:endParaRPr lang="nl-NL" dirty="0"/>
          </a:p>
        </p:txBody>
      </p:sp>
      <p:sp>
        <p:nvSpPr>
          <p:cNvPr id="3" name="Tijdelijke aanduiding voor datum 2"/>
          <p:cNvSpPr>
            <a:spLocks noGrp="1"/>
          </p:cNvSpPr>
          <p:nvPr>
            <p:ph type="dt" idx="1"/>
          </p:nvPr>
        </p:nvSpPr>
        <p:spPr>
          <a:xfrm>
            <a:off x="3777607" y="0"/>
            <a:ext cx="2889938" cy="496332"/>
          </a:xfrm>
          <a:prstGeom prst="rect">
            <a:avLst/>
          </a:prstGeom>
        </p:spPr>
        <p:txBody>
          <a:bodyPr vert="horz" lIns="91440" tIns="45720" rIns="91440" bIns="45720" rtlCol="0"/>
          <a:lstStyle>
            <a:lvl1pPr algn="r">
              <a:defRPr sz="1200"/>
            </a:lvl1pPr>
          </a:lstStyle>
          <a:p>
            <a:fld id="{F97829BA-A3D4-4546-BD50-6D457109E4D5}" type="datetimeFigureOut">
              <a:rPr lang="nl-NL" smtClean="0"/>
              <a:t>26-8-2026</a:t>
            </a:fld>
            <a:endParaRPr lang="nl-NL" dirty="0"/>
          </a:p>
        </p:txBody>
      </p:sp>
      <p:sp>
        <p:nvSpPr>
          <p:cNvPr id="4" name="Tijdelijke aanduiding voor dia-afbeelding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1440" tIns="45720" rIns="91440" bIns="45720" rtlCol="0" anchor="ctr"/>
          <a:lstStyle/>
          <a:p>
            <a:endParaRPr lang="nl-NL" dirty="0"/>
          </a:p>
        </p:txBody>
      </p:sp>
      <p:sp>
        <p:nvSpPr>
          <p:cNvPr id="5" name="Tijdelijke aanduiding voor notities 4"/>
          <p:cNvSpPr>
            <a:spLocks noGrp="1"/>
          </p:cNvSpPr>
          <p:nvPr>
            <p:ph type="body" sz="quarter" idx="3"/>
          </p:nvPr>
        </p:nvSpPr>
        <p:spPr>
          <a:xfrm>
            <a:off x="666909" y="4715153"/>
            <a:ext cx="5335270" cy="4466987"/>
          </a:xfrm>
          <a:prstGeom prst="rect">
            <a:avLst/>
          </a:prstGeom>
        </p:spPr>
        <p:txBody>
          <a:bodyPr vert="horz" lIns="91440" tIns="45720" rIns="91440" bIns="45720" rtlCol="0"/>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428583"/>
            <a:ext cx="2889938" cy="496332"/>
          </a:xfrm>
          <a:prstGeom prst="rect">
            <a:avLst/>
          </a:prstGeom>
        </p:spPr>
        <p:txBody>
          <a:bodyPr vert="horz" lIns="91440" tIns="45720" rIns="91440" bIns="45720" rtlCol="0" anchor="b"/>
          <a:lstStyle>
            <a:lvl1pPr algn="l">
              <a:defRPr sz="1200"/>
            </a:lvl1pPr>
          </a:lstStyle>
          <a:p>
            <a:endParaRPr lang="nl-NL" dirty="0"/>
          </a:p>
        </p:txBody>
      </p:sp>
      <p:sp>
        <p:nvSpPr>
          <p:cNvPr id="7" name="Tijdelijke aanduiding voor dianummer 6"/>
          <p:cNvSpPr>
            <a:spLocks noGrp="1"/>
          </p:cNvSpPr>
          <p:nvPr>
            <p:ph type="sldNum" sz="quarter" idx="5"/>
          </p:nvPr>
        </p:nvSpPr>
        <p:spPr>
          <a:xfrm>
            <a:off x="3777607" y="9428583"/>
            <a:ext cx="2889938" cy="496332"/>
          </a:xfrm>
          <a:prstGeom prst="rect">
            <a:avLst/>
          </a:prstGeom>
        </p:spPr>
        <p:txBody>
          <a:bodyPr vert="horz" lIns="91440" tIns="45720" rIns="91440" bIns="45720" rtlCol="0" anchor="b"/>
          <a:lstStyle>
            <a:lvl1pPr algn="r">
              <a:defRPr sz="1200"/>
            </a:lvl1pPr>
          </a:lstStyle>
          <a:p>
            <a:fld id="{AA5BCDAC-7971-0C45-A69C-13D684DAEB43}" type="slidenum">
              <a:rPr lang="nl-NL" smtClean="0"/>
              <a:t>‹nr.›</a:t>
            </a:fld>
            <a:endParaRPr lang="nl-NL" dirty="0"/>
          </a:p>
        </p:txBody>
      </p:sp>
    </p:spTree>
    <p:extLst>
      <p:ext uri="{BB962C8B-B14F-4D97-AF65-F5344CB8AC3E}">
        <p14:creationId xmlns:p14="http://schemas.microsoft.com/office/powerpoint/2010/main" val="286039645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nl-NL"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5BCDAC-7971-0C45-A69C-13D684DAEB43}" type="slidenum">
              <a:rPr lang="nl-NL" smtClean="0"/>
              <a:t>1</a:t>
            </a:fld>
            <a:endParaRPr lang="nl-NL" dirty="0"/>
          </a:p>
        </p:txBody>
      </p:sp>
    </p:spTree>
    <p:extLst>
      <p:ext uri="{BB962C8B-B14F-4D97-AF65-F5344CB8AC3E}">
        <p14:creationId xmlns:p14="http://schemas.microsoft.com/office/powerpoint/2010/main" val="18594315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76664-1177-FAEC-1810-CDAB62DB81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7CA0B1-3C55-BEC7-5260-3B99D4209D25}"/>
              </a:ext>
            </a:extLst>
          </p:cNvPr>
          <p:cNvSpPr>
            <a:spLocks noGrp="1" noRot="1" noChangeAspect="1"/>
          </p:cNvSpPr>
          <p:nvPr>
            <p:ph type="sldImg"/>
          </p:nvPr>
        </p:nvSpPr>
        <p:spPr/>
        <p:txBody>
          <a:bodyPr/>
          <a:lstStyle/>
          <a:p>
            <a:endParaRPr lang="nl-NL" dirty="0"/>
          </a:p>
        </p:txBody>
      </p:sp>
      <p:sp>
        <p:nvSpPr>
          <p:cNvPr id="3" name="Notes Placeholder 2">
            <a:extLst>
              <a:ext uri="{FF2B5EF4-FFF2-40B4-BE49-F238E27FC236}">
                <a16:creationId xmlns:a16="http://schemas.microsoft.com/office/drawing/2014/main" id="{1626400F-B9A4-B92F-6A0D-57082E3B33A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4D17F72-674C-9ACD-4AC9-37DA10271FA4}"/>
              </a:ext>
            </a:extLst>
          </p:cNvPr>
          <p:cNvSpPr>
            <a:spLocks noGrp="1"/>
          </p:cNvSpPr>
          <p:nvPr>
            <p:ph type="sldNum" sz="quarter" idx="5"/>
          </p:nvPr>
        </p:nvSpPr>
        <p:spPr/>
        <p:txBody>
          <a:bodyPr/>
          <a:lstStyle/>
          <a:p>
            <a:fld id="{AA5BCDAC-7971-0C45-A69C-13D684DAEB43}" type="slidenum">
              <a:rPr lang="nl-NL" smtClean="0"/>
              <a:t>3</a:t>
            </a:fld>
            <a:endParaRPr lang="nl-NL" dirty="0"/>
          </a:p>
        </p:txBody>
      </p:sp>
    </p:spTree>
    <p:extLst>
      <p:ext uri="{BB962C8B-B14F-4D97-AF65-F5344CB8AC3E}">
        <p14:creationId xmlns:p14="http://schemas.microsoft.com/office/powerpoint/2010/main" val="31838020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19803-597C-1597-59C4-816B471BB0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4BBAF7-6E18-B25E-996D-7613449D8359}"/>
              </a:ext>
            </a:extLst>
          </p:cNvPr>
          <p:cNvSpPr>
            <a:spLocks noGrp="1" noRot="1" noChangeAspect="1"/>
          </p:cNvSpPr>
          <p:nvPr>
            <p:ph type="sldImg"/>
          </p:nvPr>
        </p:nvSpPr>
        <p:spPr/>
        <p:txBody>
          <a:bodyPr/>
          <a:lstStyle/>
          <a:p>
            <a:endParaRPr lang="nl-NL" dirty="0"/>
          </a:p>
        </p:txBody>
      </p:sp>
      <p:sp>
        <p:nvSpPr>
          <p:cNvPr id="3" name="Notes Placeholder 2">
            <a:extLst>
              <a:ext uri="{FF2B5EF4-FFF2-40B4-BE49-F238E27FC236}">
                <a16:creationId xmlns:a16="http://schemas.microsoft.com/office/drawing/2014/main" id="{AFF8987E-AE1C-B899-8FBD-8750A271284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1B3394F-5AA1-3507-CEB5-7CC6AA4FDF7E}"/>
              </a:ext>
            </a:extLst>
          </p:cNvPr>
          <p:cNvSpPr>
            <a:spLocks noGrp="1"/>
          </p:cNvSpPr>
          <p:nvPr>
            <p:ph type="sldNum" sz="quarter" idx="5"/>
          </p:nvPr>
        </p:nvSpPr>
        <p:spPr/>
        <p:txBody>
          <a:bodyPr/>
          <a:lstStyle/>
          <a:p>
            <a:fld id="{AA5BCDAC-7971-0C45-A69C-13D684DAEB43}" type="slidenum">
              <a:rPr lang="nl-NL" smtClean="0"/>
              <a:t>7</a:t>
            </a:fld>
            <a:endParaRPr lang="nl-NL" dirty="0"/>
          </a:p>
        </p:txBody>
      </p:sp>
    </p:spTree>
    <p:extLst>
      <p:ext uri="{BB962C8B-B14F-4D97-AF65-F5344CB8AC3E}">
        <p14:creationId xmlns:p14="http://schemas.microsoft.com/office/powerpoint/2010/main" val="29077268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E53F9B-E292-3571-6431-F98680B792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9B14B5-411A-5207-3F4B-AB898D7F188B}"/>
              </a:ext>
            </a:extLst>
          </p:cNvPr>
          <p:cNvSpPr>
            <a:spLocks noGrp="1" noRot="1" noChangeAspect="1"/>
          </p:cNvSpPr>
          <p:nvPr>
            <p:ph type="sldImg"/>
          </p:nvPr>
        </p:nvSpPr>
        <p:spPr/>
        <p:txBody>
          <a:bodyPr/>
          <a:lstStyle/>
          <a:p>
            <a:endParaRPr lang="nl-NL" dirty="0"/>
          </a:p>
        </p:txBody>
      </p:sp>
      <p:sp>
        <p:nvSpPr>
          <p:cNvPr id="3" name="Notes Placeholder 2">
            <a:extLst>
              <a:ext uri="{FF2B5EF4-FFF2-40B4-BE49-F238E27FC236}">
                <a16:creationId xmlns:a16="http://schemas.microsoft.com/office/drawing/2014/main" id="{A9468BBB-72CA-180B-E944-8EACBBB4E40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85B1130-9D7D-F374-B7FE-32679F9060EB}"/>
              </a:ext>
            </a:extLst>
          </p:cNvPr>
          <p:cNvSpPr>
            <a:spLocks noGrp="1"/>
          </p:cNvSpPr>
          <p:nvPr>
            <p:ph type="sldNum" sz="quarter" idx="5"/>
          </p:nvPr>
        </p:nvSpPr>
        <p:spPr/>
        <p:txBody>
          <a:bodyPr/>
          <a:lstStyle/>
          <a:p>
            <a:fld id="{AA5BCDAC-7971-0C45-A69C-13D684DAEB43}" type="slidenum">
              <a:rPr lang="nl-NL" smtClean="0"/>
              <a:t>8</a:t>
            </a:fld>
            <a:endParaRPr lang="nl-NL" dirty="0"/>
          </a:p>
        </p:txBody>
      </p:sp>
    </p:spTree>
    <p:extLst>
      <p:ext uri="{BB962C8B-B14F-4D97-AF65-F5344CB8AC3E}">
        <p14:creationId xmlns:p14="http://schemas.microsoft.com/office/powerpoint/2010/main" val="24553814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88784-8886-C137-4170-3F44CF5004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8A6B83-9D55-C366-9427-5CBEDB67B60D}"/>
              </a:ext>
            </a:extLst>
          </p:cNvPr>
          <p:cNvSpPr>
            <a:spLocks noGrp="1" noRot="1" noChangeAspect="1"/>
          </p:cNvSpPr>
          <p:nvPr>
            <p:ph type="sldImg"/>
          </p:nvPr>
        </p:nvSpPr>
        <p:spPr/>
        <p:txBody>
          <a:bodyPr/>
          <a:lstStyle/>
          <a:p>
            <a:endParaRPr lang="nl-NL" dirty="0"/>
          </a:p>
        </p:txBody>
      </p:sp>
      <p:sp>
        <p:nvSpPr>
          <p:cNvPr id="3" name="Notes Placeholder 2">
            <a:extLst>
              <a:ext uri="{FF2B5EF4-FFF2-40B4-BE49-F238E27FC236}">
                <a16:creationId xmlns:a16="http://schemas.microsoft.com/office/drawing/2014/main" id="{B5C55189-153A-BE6A-7223-DB67F7AB125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0F38A4E-10F7-9312-0000-5209ED284C10}"/>
              </a:ext>
            </a:extLst>
          </p:cNvPr>
          <p:cNvSpPr>
            <a:spLocks noGrp="1"/>
          </p:cNvSpPr>
          <p:nvPr>
            <p:ph type="sldNum" sz="quarter" idx="5"/>
          </p:nvPr>
        </p:nvSpPr>
        <p:spPr/>
        <p:txBody>
          <a:bodyPr/>
          <a:lstStyle/>
          <a:p>
            <a:fld id="{AA5BCDAC-7971-0C45-A69C-13D684DAEB43}" type="slidenum">
              <a:rPr lang="nl-NL" smtClean="0"/>
              <a:t>10</a:t>
            </a:fld>
            <a:endParaRPr lang="nl-NL" dirty="0"/>
          </a:p>
        </p:txBody>
      </p:sp>
    </p:spTree>
    <p:extLst>
      <p:ext uri="{BB962C8B-B14F-4D97-AF65-F5344CB8AC3E}">
        <p14:creationId xmlns:p14="http://schemas.microsoft.com/office/powerpoint/2010/main" val="31358798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DC494-72DB-958A-4C2F-0434FF8A4B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85CEBB-7BA2-3041-81AC-58FE92566C96}"/>
              </a:ext>
            </a:extLst>
          </p:cNvPr>
          <p:cNvSpPr>
            <a:spLocks noGrp="1" noRot="1" noChangeAspect="1"/>
          </p:cNvSpPr>
          <p:nvPr>
            <p:ph type="sldImg"/>
          </p:nvPr>
        </p:nvSpPr>
        <p:spPr/>
        <p:txBody>
          <a:bodyPr/>
          <a:lstStyle/>
          <a:p>
            <a:endParaRPr lang="nl-NL" dirty="0"/>
          </a:p>
        </p:txBody>
      </p:sp>
      <p:sp>
        <p:nvSpPr>
          <p:cNvPr id="3" name="Notes Placeholder 2">
            <a:extLst>
              <a:ext uri="{FF2B5EF4-FFF2-40B4-BE49-F238E27FC236}">
                <a16:creationId xmlns:a16="http://schemas.microsoft.com/office/drawing/2014/main" id="{47A91AC9-4B66-6A01-FF52-F8CF30A9B4F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12B0CF5-1D25-C777-77AE-8AD373BB0B09}"/>
              </a:ext>
            </a:extLst>
          </p:cNvPr>
          <p:cNvSpPr>
            <a:spLocks noGrp="1"/>
          </p:cNvSpPr>
          <p:nvPr>
            <p:ph type="sldNum" sz="quarter" idx="5"/>
          </p:nvPr>
        </p:nvSpPr>
        <p:spPr/>
        <p:txBody>
          <a:bodyPr/>
          <a:lstStyle/>
          <a:p>
            <a:fld id="{AA5BCDAC-7971-0C45-A69C-13D684DAEB43}" type="slidenum">
              <a:rPr lang="nl-NL" smtClean="0"/>
              <a:t>11</a:t>
            </a:fld>
            <a:endParaRPr lang="nl-NL" dirty="0"/>
          </a:p>
        </p:txBody>
      </p:sp>
    </p:spTree>
    <p:extLst>
      <p:ext uri="{BB962C8B-B14F-4D97-AF65-F5344CB8AC3E}">
        <p14:creationId xmlns:p14="http://schemas.microsoft.com/office/powerpoint/2010/main" val="6204626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2">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540000" y="1800000"/>
            <a:ext cx="8146800" cy="1206571"/>
          </a:xfrm>
        </p:spPr>
        <p:txBody>
          <a:bodyPr>
            <a:noAutofit/>
          </a:bodyPr>
          <a:lstStyle>
            <a:lvl1pPr>
              <a:defRPr sz="4800" baseline="0">
                <a:solidFill>
                  <a:schemeClr val="bg1"/>
                </a:solidFill>
              </a:defRPr>
            </a:lvl1pPr>
          </a:lstStyle>
          <a:p>
            <a:r>
              <a:rPr lang="nl-NL"/>
              <a:t>Klik om een titel te maken</a:t>
            </a:r>
          </a:p>
        </p:txBody>
      </p:sp>
      <p:sp>
        <p:nvSpPr>
          <p:cNvPr id="3" name="Subtitel 2"/>
          <p:cNvSpPr>
            <a:spLocks noGrp="1"/>
          </p:cNvSpPr>
          <p:nvPr>
            <p:ph type="subTitle" idx="1" hasCustomPrompt="1"/>
          </p:nvPr>
        </p:nvSpPr>
        <p:spPr>
          <a:xfrm>
            <a:off x="540000" y="2924628"/>
            <a:ext cx="8146800" cy="963991"/>
          </a:xfrm>
        </p:spPr>
        <p:txBody>
          <a:bodyPr>
            <a:noAutofit/>
          </a:bodyPr>
          <a:lstStyle>
            <a:lvl1pPr marL="0" indent="0" algn="l">
              <a:buNone/>
              <a:defRPr sz="32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Datum</a:t>
            </a:r>
          </a:p>
        </p:txBody>
      </p:sp>
    </p:spTree>
    <p:extLst>
      <p:ext uri="{BB962C8B-B14F-4D97-AF65-F5344CB8AC3E}">
        <p14:creationId xmlns:p14="http://schemas.microsoft.com/office/powerpoint/2010/main" val="2582001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ekstpagina">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pic>
        <p:nvPicPr>
          <p:cNvPr id="7" name="Afbeelding 6" descr="WL_PPT_balk.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190488"/>
            <a:ext cx="9144000" cy="667512"/>
          </a:xfrm>
          <a:prstGeom prst="rect">
            <a:avLst/>
          </a:prstGeom>
        </p:spPr>
      </p:pic>
      <p:sp>
        <p:nvSpPr>
          <p:cNvPr id="2" name="Titel 1"/>
          <p:cNvSpPr>
            <a:spLocks noGrp="1"/>
          </p:cNvSpPr>
          <p:nvPr>
            <p:ph type="title"/>
          </p:nvPr>
        </p:nvSpPr>
        <p:spPr/>
        <p:txBody>
          <a:bodyPr/>
          <a:lstStyle/>
          <a:p>
            <a:r>
              <a:rPr lang="nl-NL"/>
              <a:t>Klik om stijl te bewerken</a:t>
            </a:r>
          </a:p>
        </p:txBody>
      </p:sp>
      <p:sp>
        <p:nvSpPr>
          <p:cNvPr id="4" name="Tijdelijke aanduiding voor datum 3"/>
          <p:cNvSpPr>
            <a:spLocks noGrp="1"/>
          </p:cNvSpPr>
          <p:nvPr>
            <p:ph type="dt" sz="half" idx="10"/>
          </p:nvPr>
        </p:nvSpPr>
        <p:spPr>
          <a:xfrm>
            <a:off x="540000" y="5588371"/>
            <a:ext cx="2133600" cy="365125"/>
          </a:xfrm>
        </p:spPr>
        <p:txBody>
          <a:bodyPr/>
          <a:lstStyle/>
          <a:p>
            <a:fld id="{3A95D4FF-9584-5240-A6A6-852EA4EE9CC8}" type="datetime1">
              <a:rPr lang="nl-NL" smtClean="0"/>
              <a:t>26-8-2026</a:t>
            </a:fld>
            <a:endParaRPr lang="nl-NL" dirty="0"/>
          </a:p>
        </p:txBody>
      </p:sp>
      <p:sp>
        <p:nvSpPr>
          <p:cNvPr id="5" name="Tijdelijke aanduiding voor voettekst 4"/>
          <p:cNvSpPr>
            <a:spLocks noGrp="1"/>
          </p:cNvSpPr>
          <p:nvPr>
            <p:ph type="ftr" sz="quarter" idx="11"/>
          </p:nvPr>
        </p:nvSpPr>
        <p:spPr>
          <a:xfrm>
            <a:off x="3124200" y="5588371"/>
            <a:ext cx="2895600" cy="365125"/>
          </a:xfrm>
        </p:spPr>
        <p:txBody>
          <a:bodyPr/>
          <a:lstStyle/>
          <a:p>
            <a:endParaRPr lang="nl-NL" dirty="0"/>
          </a:p>
        </p:txBody>
      </p:sp>
      <p:sp>
        <p:nvSpPr>
          <p:cNvPr id="6" name="Tijdelijke aanduiding voor dianummer 5"/>
          <p:cNvSpPr>
            <a:spLocks noGrp="1"/>
          </p:cNvSpPr>
          <p:nvPr>
            <p:ph type="sldNum" sz="quarter" idx="12"/>
          </p:nvPr>
        </p:nvSpPr>
        <p:spPr>
          <a:xfrm>
            <a:off x="6553200" y="6332229"/>
            <a:ext cx="2133600" cy="365125"/>
          </a:xfrm>
        </p:spPr>
        <p:txBody>
          <a:bodyPr/>
          <a:lstStyle>
            <a:lvl1pPr>
              <a:defRPr sz="1100">
                <a:solidFill>
                  <a:srgbClr val="FFFFFF"/>
                </a:solidFill>
              </a:defRPr>
            </a:lvl1pPr>
          </a:lstStyle>
          <a:p>
            <a:fld id="{29801795-F0B0-8C4B-BBC0-EAE379847CA2}" type="slidenum">
              <a:rPr lang="nl-NL" smtClean="0"/>
              <a:pPr/>
              <a:t>‹nr.›</a:t>
            </a:fld>
            <a:endParaRPr lang="nl-NL" dirty="0"/>
          </a:p>
        </p:txBody>
      </p:sp>
    </p:spTree>
    <p:extLst>
      <p:ext uri="{BB962C8B-B14F-4D97-AF65-F5344CB8AC3E}">
        <p14:creationId xmlns:p14="http://schemas.microsoft.com/office/powerpoint/2010/main" val="38223228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kst + foto">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540000" y="539999"/>
            <a:ext cx="3705675" cy="5223382"/>
          </a:xfrm>
        </p:spPr>
        <p:txBody>
          <a:bodyPr/>
          <a:lstStyle>
            <a:lvl1pPr marL="0" indent="0">
              <a:buNone/>
              <a:defRPr/>
            </a:lvl1pPr>
            <a:lvl2pPr marL="0" indent="0">
              <a:buNone/>
              <a:defRPr/>
            </a:lvl2pPr>
            <a:lvl3pPr marL="0" indent="0">
              <a:buNone/>
              <a:defRPr/>
            </a:lvl3pPr>
            <a:lvl4pPr marL="0" indent="0">
              <a:buNone/>
              <a:defRPr/>
            </a:lvl4pPr>
            <a:lvl5pPr marL="0" indent="0">
              <a:buNone/>
              <a:defRPr/>
            </a:lvl5pPr>
          </a:lstStyle>
          <a:p>
            <a:pPr lvl="0"/>
            <a:r>
              <a:rPr lang="nl-NL"/>
              <a:t>Klikken om de tekststijl van het model te bewerken</a:t>
            </a:r>
          </a:p>
        </p:txBody>
      </p:sp>
      <p:pic>
        <p:nvPicPr>
          <p:cNvPr id="7" name="Afbeelding 6" descr="WL_PPT_balk.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190488"/>
            <a:ext cx="9144000" cy="667512"/>
          </a:xfrm>
          <a:prstGeom prst="rect">
            <a:avLst/>
          </a:prstGeom>
        </p:spPr>
      </p:pic>
      <p:sp>
        <p:nvSpPr>
          <p:cNvPr id="6" name="Tijdelijke aanduiding voor dianummer 5"/>
          <p:cNvSpPr>
            <a:spLocks noGrp="1"/>
          </p:cNvSpPr>
          <p:nvPr>
            <p:ph type="sldNum" sz="quarter" idx="12"/>
          </p:nvPr>
        </p:nvSpPr>
        <p:spPr>
          <a:xfrm>
            <a:off x="6553200" y="6332229"/>
            <a:ext cx="2133600" cy="365125"/>
          </a:xfrm>
        </p:spPr>
        <p:txBody>
          <a:bodyPr/>
          <a:lstStyle>
            <a:lvl1pPr>
              <a:defRPr sz="1100">
                <a:solidFill>
                  <a:srgbClr val="FFFFFF"/>
                </a:solidFill>
              </a:defRPr>
            </a:lvl1pPr>
          </a:lstStyle>
          <a:p>
            <a:fld id="{29801795-F0B0-8C4B-BBC0-EAE379847CA2}" type="slidenum">
              <a:rPr lang="nl-NL" smtClean="0"/>
              <a:pPr/>
              <a:t>‹nr.›</a:t>
            </a:fld>
            <a:endParaRPr lang="nl-NL" dirty="0"/>
          </a:p>
        </p:txBody>
      </p:sp>
      <p:sp>
        <p:nvSpPr>
          <p:cNvPr id="9" name="Tijdelijke aanduiding voor afbeelding 8"/>
          <p:cNvSpPr>
            <a:spLocks noGrp="1"/>
          </p:cNvSpPr>
          <p:nvPr>
            <p:ph type="pic" sz="quarter" idx="13"/>
          </p:nvPr>
        </p:nvSpPr>
        <p:spPr>
          <a:xfrm>
            <a:off x="4607663" y="539750"/>
            <a:ext cx="4079138" cy="5223631"/>
          </a:xfrm>
        </p:spPr>
        <p:txBody>
          <a:bodyPr/>
          <a:lstStyle>
            <a:lvl1pPr marL="0" indent="0">
              <a:buNone/>
              <a:defRPr/>
            </a:lvl1pPr>
          </a:lstStyle>
          <a:p>
            <a:r>
              <a:rPr lang="nl-NL" dirty="0"/>
              <a:t>Klik op het pictogram als u een afbeelding wilt toevoegen</a:t>
            </a:r>
          </a:p>
        </p:txBody>
      </p:sp>
    </p:spTree>
    <p:extLst>
      <p:ext uri="{BB962C8B-B14F-4D97-AF65-F5344CB8AC3E}">
        <p14:creationId xmlns:p14="http://schemas.microsoft.com/office/powerpoint/2010/main" val="2854148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topagina">
    <p:spTree>
      <p:nvGrpSpPr>
        <p:cNvPr id="1" name=""/>
        <p:cNvGrpSpPr/>
        <p:nvPr/>
      </p:nvGrpSpPr>
      <p:grpSpPr>
        <a:xfrm>
          <a:off x="0" y="0"/>
          <a:ext cx="0" cy="0"/>
          <a:chOff x="0" y="0"/>
          <a:chExt cx="0" cy="0"/>
        </a:xfrm>
      </p:grpSpPr>
      <p:sp>
        <p:nvSpPr>
          <p:cNvPr id="9" name="Tijdelijke aanduiding voor afbeelding 8"/>
          <p:cNvSpPr>
            <a:spLocks noGrp="1"/>
          </p:cNvSpPr>
          <p:nvPr>
            <p:ph type="pic" sz="quarter" idx="13"/>
          </p:nvPr>
        </p:nvSpPr>
        <p:spPr>
          <a:xfrm>
            <a:off x="0" y="0"/>
            <a:ext cx="9144000" cy="6191250"/>
          </a:xfrm>
        </p:spPr>
        <p:txBody>
          <a:bodyPr/>
          <a:lstStyle>
            <a:lvl1pPr marL="0" indent="0">
              <a:buNone/>
              <a:defRPr/>
            </a:lvl1pPr>
          </a:lstStyle>
          <a:p>
            <a:r>
              <a:rPr lang="nl-NL" dirty="0"/>
              <a:t>Klik op het pictogram als u een afbeelding wilt toevoegen</a:t>
            </a:r>
          </a:p>
        </p:txBody>
      </p:sp>
      <p:pic>
        <p:nvPicPr>
          <p:cNvPr id="7" name="Afbeelding 6" descr="WL_PPT_balk.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190488"/>
            <a:ext cx="9144000" cy="667512"/>
          </a:xfrm>
          <a:prstGeom prst="rect">
            <a:avLst/>
          </a:prstGeom>
        </p:spPr>
      </p:pic>
      <p:sp>
        <p:nvSpPr>
          <p:cNvPr id="6" name="Tijdelijke aanduiding voor dianummer 5"/>
          <p:cNvSpPr>
            <a:spLocks noGrp="1"/>
          </p:cNvSpPr>
          <p:nvPr>
            <p:ph type="sldNum" sz="quarter" idx="12"/>
          </p:nvPr>
        </p:nvSpPr>
        <p:spPr>
          <a:xfrm>
            <a:off x="6553200" y="6332229"/>
            <a:ext cx="2133600" cy="365125"/>
          </a:xfrm>
        </p:spPr>
        <p:txBody>
          <a:bodyPr/>
          <a:lstStyle>
            <a:lvl1pPr>
              <a:defRPr sz="1100">
                <a:solidFill>
                  <a:srgbClr val="FFFFFF"/>
                </a:solidFill>
              </a:defRPr>
            </a:lvl1pPr>
          </a:lstStyle>
          <a:p>
            <a:fld id="{29801795-F0B0-8C4B-BBC0-EAE379847CA2}" type="slidenum">
              <a:rPr lang="nl-NL" smtClean="0"/>
              <a:pPr/>
              <a:t>‹nr.›</a:t>
            </a:fld>
            <a:endParaRPr lang="nl-NL" dirty="0"/>
          </a:p>
        </p:txBody>
      </p:sp>
    </p:spTree>
    <p:extLst>
      <p:ext uri="{BB962C8B-B14F-4D97-AF65-F5344CB8AC3E}">
        <p14:creationId xmlns:p14="http://schemas.microsoft.com/office/powerpoint/2010/main" val="104123287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540000" y="539999"/>
            <a:ext cx="8146799" cy="1404001"/>
          </a:xfrm>
          <a:prstGeom prst="rect">
            <a:avLst/>
          </a:prstGeom>
        </p:spPr>
        <p:txBody>
          <a:bodyPr vert="horz" lIns="0" tIns="0" rIns="0" bIns="0" rtlCol="0" anchor="t" anchorCtr="0">
            <a:normAutofit/>
          </a:bodyPr>
          <a:lstStyle/>
          <a:p>
            <a:r>
              <a:rPr lang="nl-NL"/>
              <a:t>Titelstijl van model bewerken</a:t>
            </a:r>
          </a:p>
        </p:txBody>
      </p:sp>
      <p:sp>
        <p:nvSpPr>
          <p:cNvPr id="3" name="Tijdelijke aanduiding voor tekst 2"/>
          <p:cNvSpPr>
            <a:spLocks noGrp="1"/>
          </p:cNvSpPr>
          <p:nvPr>
            <p:ph type="body" idx="1"/>
          </p:nvPr>
        </p:nvSpPr>
        <p:spPr>
          <a:xfrm>
            <a:off x="540000" y="1944000"/>
            <a:ext cx="8146800" cy="4009496"/>
          </a:xfrm>
          <a:prstGeom prst="rect">
            <a:avLst/>
          </a:prstGeom>
        </p:spPr>
        <p:txBody>
          <a:bodyPr vert="horz" lIns="0" tIns="0" rIns="0" bIns="0" rtlCol="0">
            <a:normAutofit/>
          </a:bodyPr>
          <a:lstStyle/>
          <a:p>
            <a:pPr lvl="0"/>
            <a:r>
              <a:rPr lang="nl-NL"/>
              <a:t>Klik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5400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C702C6-90C3-7F4A-9454-62AD944BE710}" type="datetime1">
              <a:rPr lang="nl-NL" smtClean="0"/>
              <a:t>26-8-2026</a:t>
            </a:fld>
            <a:endParaRPr lang="nl-NL" dirty="0"/>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dirty="0"/>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801795-F0B0-8C4B-BBC0-EAE379847CA2}" type="slidenum">
              <a:rPr lang="nl-NL" smtClean="0"/>
              <a:t>‹nr.›</a:t>
            </a:fld>
            <a:endParaRPr lang="nl-NL" dirty="0"/>
          </a:p>
        </p:txBody>
      </p:sp>
    </p:spTree>
    <p:extLst>
      <p:ext uri="{BB962C8B-B14F-4D97-AF65-F5344CB8AC3E}">
        <p14:creationId xmlns:p14="http://schemas.microsoft.com/office/powerpoint/2010/main" val="138257482"/>
      </p:ext>
    </p:extLst>
  </p:cSld>
  <p:clrMap bg1="lt1" tx1="dk1" bg2="lt2" tx2="dk2" accent1="accent1" accent2="accent2" accent3="accent3" accent4="accent4" accent5="accent5" accent6="accent6" hlink="hlink" folHlink="folHlink"/>
  <p:sldLayoutIdLst>
    <p:sldLayoutId id="2147483660" r:id="rId1"/>
    <p:sldLayoutId id="2147483650" r:id="rId2"/>
    <p:sldLayoutId id="2147483662" r:id="rId3"/>
    <p:sldLayoutId id="2147483661" r:id="rId4"/>
  </p:sldLayoutIdLst>
  <p:hf hdr="0" ftr="0" dt="0"/>
  <p:txStyles>
    <p:titleStyle>
      <a:lvl1pPr algn="l" defTabSz="457200" rtl="0" eaLnBrk="1" latinLnBrk="0" hangingPunct="1">
        <a:spcBef>
          <a:spcPct val="0"/>
        </a:spcBef>
        <a:buNone/>
        <a:defRPr sz="4000" b="1" kern="1200">
          <a:solidFill>
            <a:schemeClr val="tx1"/>
          </a:solidFill>
          <a:latin typeface="+mj-lt"/>
          <a:ea typeface="+mj-ea"/>
          <a:cs typeface="+mj-cs"/>
        </a:defRPr>
      </a:lvl1pPr>
    </p:titleStyle>
    <p:bodyStyle>
      <a:lvl1pPr marL="355600" indent="-355600" algn="l" defTabSz="457200" rtl="0" eaLnBrk="1" latinLnBrk="0" hangingPunct="1">
        <a:spcBef>
          <a:spcPct val="20000"/>
        </a:spcBef>
        <a:buClr>
          <a:schemeClr val="tx2"/>
        </a:buClr>
        <a:buFont typeface="Arial"/>
        <a:buChar char="•"/>
        <a:defRPr sz="2400" kern="1200">
          <a:solidFill>
            <a:schemeClr val="tx1"/>
          </a:solidFill>
          <a:latin typeface="+mn-lt"/>
          <a:ea typeface="+mn-ea"/>
          <a:cs typeface="+mn-cs"/>
        </a:defRPr>
      </a:lvl1pPr>
      <a:lvl2pPr marL="717550" indent="-355600" algn="l" defTabSz="457200" rtl="0" eaLnBrk="1" latinLnBrk="0" hangingPunct="1">
        <a:spcBef>
          <a:spcPct val="20000"/>
        </a:spcBef>
        <a:buClr>
          <a:schemeClr val="tx2"/>
        </a:buClr>
        <a:buFont typeface="Arial"/>
        <a:buChar char="•"/>
        <a:defRPr sz="2400" kern="1200">
          <a:solidFill>
            <a:schemeClr val="tx1"/>
          </a:solidFill>
          <a:latin typeface="+mn-lt"/>
          <a:ea typeface="+mn-ea"/>
          <a:cs typeface="+mn-cs"/>
        </a:defRPr>
      </a:lvl2pPr>
      <a:lvl3pPr marL="1074738" indent="-355600" algn="l" defTabSz="457200" rtl="0" eaLnBrk="1" latinLnBrk="0" hangingPunct="1">
        <a:spcBef>
          <a:spcPct val="20000"/>
        </a:spcBef>
        <a:buClr>
          <a:schemeClr val="tx2"/>
        </a:buClr>
        <a:buFont typeface="Arial"/>
        <a:buChar char="•"/>
        <a:defRPr sz="2400" kern="1200">
          <a:solidFill>
            <a:schemeClr val="tx1"/>
          </a:solidFill>
          <a:latin typeface="+mn-lt"/>
          <a:ea typeface="+mn-ea"/>
          <a:cs typeface="+mn-cs"/>
        </a:defRPr>
      </a:lvl3pPr>
      <a:lvl4pPr marL="1431925" indent="-355600" algn="l" defTabSz="457200" rtl="0" eaLnBrk="1" latinLnBrk="0" hangingPunct="1">
        <a:spcBef>
          <a:spcPct val="20000"/>
        </a:spcBef>
        <a:buClr>
          <a:schemeClr val="tx2"/>
        </a:buClr>
        <a:buFont typeface="Arial"/>
        <a:buChar char="•"/>
        <a:defRPr sz="2400" kern="1200">
          <a:solidFill>
            <a:schemeClr val="tx1"/>
          </a:solidFill>
          <a:latin typeface="+mn-lt"/>
          <a:ea typeface="+mn-ea"/>
          <a:cs typeface="+mn-cs"/>
        </a:defRPr>
      </a:lvl4pPr>
      <a:lvl5pPr marL="1793875" indent="-355600" algn="l" defTabSz="457200" rtl="0" eaLnBrk="1" latinLnBrk="0" hangingPunct="1">
        <a:spcBef>
          <a:spcPct val="20000"/>
        </a:spcBef>
        <a:buClr>
          <a:schemeClr val="tx2"/>
        </a:buClr>
        <a:buFont typeface="Arial"/>
        <a:buChar char="•"/>
        <a:defRPr sz="2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NL" sz="2800" dirty="0"/>
              <a:t>	Project 11286: Toegangsbeheer Fase 1 </a:t>
            </a:r>
            <a:br>
              <a:rPr lang="nl-NL" sz="2800" dirty="0"/>
            </a:br>
            <a:r>
              <a:rPr lang="nl-NL" sz="2800" dirty="0"/>
              <a:t>	RWZI’s en Gemalen.</a:t>
            </a:r>
            <a:br>
              <a:rPr lang="nl-NL" sz="2800" dirty="0"/>
            </a:br>
            <a:r>
              <a:rPr lang="nl-NL" sz="2800" dirty="0"/>
              <a:t>      Marktontmoeting</a:t>
            </a:r>
          </a:p>
        </p:txBody>
      </p:sp>
      <p:sp>
        <p:nvSpPr>
          <p:cNvPr id="3" name="Subtitel 2"/>
          <p:cNvSpPr>
            <a:spLocks noGrp="1"/>
          </p:cNvSpPr>
          <p:nvPr>
            <p:ph type="subTitle" idx="1"/>
          </p:nvPr>
        </p:nvSpPr>
        <p:spPr>
          <a:xfrm>
            <a:off x="540000" y="3429000"/>
            <a:ext cx="8146800" cy="963991"/>
          </a:xfrm>
        </p:spPr>
        <p:txBody>
          <a:bodyPr vert="horz" lIns="0" tIns="0" rIns="0" bIns="0" rtlCol="0" anchor="t">
            <a:noAutofit/>
          </a:bodyPr>
          <a:lstStyle/>
          <a:p>
            <a:r>
              <a:rPr lang="nl-NL" sz="2000" dirty="0">
                <a:ea typeface="Calibri"/>
                <a:cs typeface="Calibri"/>
              </a:rPr>
              <a:t>10 juni 2026</a:t>
            </a:r>
          </a:p>
        </p:txBody>
      </p:sp>
    </p:spTree>
    <p:extLst>
      <p:ext uri="{BB962C8B-B14F-4D97-AF65-F5344CB8AC3E}">
        <p14:creationId xmlns:p14="http://schemas.microsoft.com/office/powerpoint/2010/main" val="32514676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9CDF4696-98E4-3C65-BEE5-64083E364260}"/>
              </a:ext>
            </a:extLst>
          </p:cNvPr>
          <p:cNvSpPr>
            <a:spLocks noGrp="1"/>
          </p:cNvSpPr>
          <p:nvPr>
            <p:ph idx="1"/>
          </p:nvPr>
        </p:nvSpPr>
        <p:spPr/>
        <p:txBody>
          <a:bodyPr/>
          <a:lstStyle/>
          <a:p>
            <a:endParaRPr lang="nl-NL" dirty="0"/>
          </a:p>
        </p:txBody>
      </p:sp>
      <p:sp>
        <p:nvSpPr>
          <p:cNvPr id="3" name="Titel 2">
            <a:extLst>
              <a:ext uri="{FF2B5EF4-FFF2-40B4-BE49-F238E27FC236}">
                <a16:creationId xmlns:a16="http://schemas.microsoft.com/office/drawing/2014/main" id="{D1B5B2C5-4CA8-C529-18D6-DB16E923A278}"/>
              </a:ext>
            </a:extLst>
          </p:cNvPr>
          <p:cNvSpPr>
            <a:spLocks noGrp="1"/>
          </p:cNvSpPr>
          <p:nvPr>
            <p:ph type="title"/>
          </p:nvPr>
        </p:nvSpPr>
        <p:spPr/>
        <p:txBody>
          <a:bodyPr/>
          <a:lstStyle/>
          <a:p>
            <a:r>
              <a:rPr lang="nl-NL" dirty="0"/>
              <a:t>Opening</a:t>
            </a:r>
            <a:br>
              <a:rPr lang="nl-NL" dirty="0"/>
            </a:br>
            <a:r>
              <a:rPr lang="nl-NL" dirty="0"/>
              <a:t>door Jolanda </a:t>
            </a:r>
            <a:r>
              <a:rPr lang="nl-NL" dirty="0" err="1"/>
              <a:t>Breurer</a:t>
            </a:r>
            <a:r>
              <a:rPr lang="nl-NL" dirty="0"/>
              <a:t> (directeur)</a:t>
            </a:r>
          </a:p>
        </p:txBody>
      </p:sp>
      <p:sp>
        <p:nvSpPr>
          <p:cNvPr id="4" name="Tijdelijke aanduiding voor dianummer 3">
            <a:extLst>
              <a:ext uri="{FF2B5EF4-FFF2-40B4-BE49-F238E27FC236}">
                <a16:creationId xmlns:a16="http://schemas.microsoft.com/office/drawing/2014/main" id="{941D374B-CA88-6FB6-A0AD-0C202E362991}"/>
              </a:ext>
            </a:extLst>
          </p:cNvPr>
          <p:cNvSpPr>
            <a:spLocks noGrp="1"/>
          </p:cNvSpPr>
          <p:nvPr>
            <p:ph type="sldNum" sz="quarter" idx="12"/>
          </p:nvPr>
        </p:nvSpPr>
        <p:spPr/>
        <p:txBody>
          <a:bodyPr/>
          <a:lstStyle/>
          <a:p>
            <a:fld id="{29801795-F0B0-8C4B-BBC0-EAE379847CA2}" type="slidenum">
              <a:rPr lang="nl-NL" smtClean="0"/>
              <a:pPr/>
              <a:t>2</a:t>
            </a:fld>
            <a:endParaRPr lang="nl-NL" dirty="0"/>
          </a:p>
        </p:txBody>
      </p:sp>
    </p:spTree>
    <p:extLst>
      <p:ext uri="{BB962C8B-B14F-4D97-AF65-F5344CB8AC3E}">
        <p14:creationId xmlns:p14="http://schemas.microsoft.com/office/powerpoint/2010/main" val="1649462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825E2B-5924-D6E8-5068-2B555E22564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4F85ECD-A883-CEDE-B53C-AB44ED730A71}"/>
              </a:ext>
            </a:extLst>
          </p:cNvPr>
          <p:cNvSpPr>
            <a:spLocks noGrp="1"/>
          </p:cNvSpPr>
          <p:nvPr>
            <p:ph type="title"/>
          </p:nvPr>
        </p:nvSpPr>
        <p:spPr>
          <a:xfrm>
            <a:off x="540000" y="539999"/>
            <a:ext cx="8146799" cy="510325"/>
          </a:xfrm>
        </p:spPr>
        <p:txBody>
          <a:bodyPr>
            <a:normAutofit/>
          </a:bodyPr>
          <a:lstStyle/>
          <a:p>
            <a:r>
              <a:rPr lang="nl-NL" sz="2400" dirty="0"/>
              <a:t>AGENDA</a:t>
            </a:r>
          </a:p>
        </p:txBody>
      </p:sp>
      <p:sp>
        <p:nvSpPr>
          <p:cNvPr id="3" name="Tijdelijke aanduiding voor inhoud 2">
            <a:extLst>
              <a:ext uri="{FF2B5EF4-FFF2-40B4-BE49-F238E27FC236}">
                <a16:creationId xmlns:a16="http://schemas.microsoft.com/office/drawing/2014/main" id="{A4947BF2-B543-A6CD-B5C2-8FC58DFC9D2E}"/>
              </a:ext>
            </a:extLst>
          </p:cNvPr>
          <p:cNvSpPr>
            <a:spLocks noGrp="1"/>
          </p:cNvSpPr>
          <p:nvPr>
            <p:ph idx="1"/>
          </p:nvPr>
        </p:nvSpPr>
        <p:spPr>
          <a:xfrm>
            <a:off x="539999" y="1161535"/>
            <a:ext cx="8410035" cy="4791961"/>
          </a:xfrm>
        </p:spPr>
        <p:txBody>
          <a:bodyPr vert="horz" lIns="0" tIns="0" rIns="0" bIns="0" rtlCol="0" anchor="t">
            <a:normAutofit/>
          </a:bodyPr>
          <a:lstStyle/>
          <a:p>
            <a:pPr marL="700405" lvl="1" indent="-342900"/>
            <a:endParaRPr lang="nl-NL" sz="2400" dirty="0">
              <a:latin typeface="Arial"/>
              <a:ea typeface="Roboto Condensed"/>
              <a:cs typeface="Arial"/>
            </a:endParaRPr>
          </a:p>
          <a:p>
            <a:pPr marL="700405" lvl="1" indent="-342900"/>
            <a:r>
              <a:rPr lang="nl-NL" sz="1600" dirty="0">
                <a:latin typeface="Arial"/>
                <a:ea typeface="Roboto Condensed"/>
                <a:cs typeface="Arial"/>
              </a:rPr>
              <a:t>10.30u – 10.40u: Opening						J. Breuer (WL)</a:t>
            </a:r>
          </a:p>
          <a:p>
            <a:pPr lvl="1"/>
            <a:r>
              <a:rPr lang="nl-NL" sz="1600" dirty="0">
                <a:latin typeface="Arial"/>
                <a:ea typeface="Roboto Condensed"/>
                <a:cs typeface="Arial"/>
              </a:rPr>
              <a:t>10.40u – 10.45u: Agenda						M. van Ierssel (WL)</a:t>
            </a:r>
          </a:p>
          <a:p>
            <a:pPr lvl="1"/>
            <a:r>
              <a:rPr lang="nl-NL" sz="1600" dirty="0">
                <a:latin typeface="Arial"/>
                <a:ea typeface="Roboto Condensed"/>
                <a:cs typeface="Arial"/>
              </a:rPr>
              <a:t>10.45u – 10.50u: Voorstellen team WL en proces	P. Caelen (WL) en L. van 												Beurden (Pro 10)</a:t>
            </a:r>
          </a:p>
          <a:p>
            <a:pPr lvl="1"/>
            <a:r>
              <a:rPr lang="nl-NL" sz="1600" dirty="0">
                <a:latin typeface="Arial"/>
                <a:ea typeface="Roboto Condensed"/>
                <a:cs typeface="Arial"/>
              </a:rPr>
              <a:t>10.50u – 11.00u: Doelstelling van project			J. Klunder (Sec. Advies Groep)</a:t>
            </a:r>
          </a:p>
          <a:p>
            <a:pPr marL="2743200" lvl="6" indent="0">
              <a:buNone/>
            </a:pPr>
            <a:r>
              <a:rPr lang="nl-NL" sz="1600" dirty="0">
                <a:latin typeface="Arial"/>
                <a:ea typeface="Roboto Condensed"/>
                <a:cs typeface="Arial"/>
              </a:rPr>
              <a:t>						P. </a:t>
            </a:r>
            <a:r>
              <a:rPr lang="nl-NL" sz="1600" dirty="0" err="1">
                <a:latin typeface="Arial"/>
                <a:ea typeface="Roboto Condensed"/>
                <a:cs typeface="Arial"/>
              </a:rPr>
              <a:t>Caelen</a:t>
            </a:r>
            <a:r>
              <a:rPr lang="nl-NL" sz="1600" dirty="0">
                <a:latin typeface="Arial"/>
                <a:ea typeface="Roboto Condensed"/>
                <a:cs typeface="Arial"/>
              </a:rPr>
              <a:t> (WL)</a:t>
            </a:r>
          </a:p>
          <a:p>
            <a:pPr lvl="1"/>
            <a:r>
              <a:rPr lang="nl-NL" sz="1600" dirty="0">
                <a:latin typeface="Arial"/>
                <a:ea typeface="Roboto Condensed"/>
                <a:cs typeface="Arial"/>
              </a:rPr>
              <a:t>11.00u – 11.10u: Toelichting kernvragen		 	L. van Beurden (Pro-10)</a:t>
            </a:r>
          </a:p>
          <a:p>
            <a:pPr lvl="1"/>
            <a:r>
              <a:rPr lang="nl-NL" sz="1600" dirty="0">
                <a:latin typeface="Arial"/>
                <a:ea typeface="Roboto Condensed"/>
                <a:cs typeface="Arial"/>
              </a:rPr>
              <a:t>11.10u – 12.00u: Uitwerking kernvragen			Allen	</a:t>
            </a:r>
          </a:p>
          <a:p>
            <a:pPr lvl="1"/>
            <a:r>
              <a:rPr lang="nl-NL" sz="1600" dirty="0">
                <a:latin typeface="Arial"/>
                <a:ea typeface="Roboto Condensed"/>
                <a:cs typeface="Arial"/>
              </a:rPr>
              <a:t>12.00u – 12.20u: Plenaire terugkoppeling			Begeleiders subgroepen</a:t>
            </a:r>
          </a:p>
          <a:p>
            <a:pPr lvl="1"/>
            <a:endParaRPr lang="nl-NL" sz="1600" dirty="0">
              <a:latin typeface="Arial"/>
              <a:ea typeface="Roboto Condensed"/>
              <a:cs typeface="Arial"/>
            </a:endParaRPr>
          </a:p>
          <a:p>
            <a:pPr lvl="1"/>
            <a:r>
              <a:rPr lang="nl-NL" sz="1600" dirty="0">
                <a:latin typeface="Arial"/>
                <a:ea typeface="Roboto Condensed"/>
                <a:cs typeface="Arial"/>
              </a:rPr>
              <a:t>12.20u – 12.50u: Lunch 		</a:t>
            </a:r>
          </a:p>
          <a:p>
            <a:pPr lvl="1"/>
            <a:endParaRPr lang="nl-NL" sz="1600" dirty="0">
              <a:latin typeface="Arial"/>
              <a:ea typeface="Roboto Condensed"/>
              <a:cs typeface="Arial"/>
            </a:endParaRPr>
          </a:p>
          <a:p>
            <a:pPr lvl="1"/>
            <a:r>
              <a:rPr lang="nl-NL" sz="1600" dirty="0">
                <a:latin typeface="Arial"/>
                <a:ea typeface="Roboto Condensed"/>
                <a:cs typeface="Arial"/>
              </a:rPr>
              <a:t>12.50u – 13.00u: </a:t>
            </a:r>
            <a:r>
              <a:rPr lang="nl-NL" sz="1600" dirty="0" err="1">
                <a:latin typeface="Arial"/>
                <a:ea typeface="Roboto Condensed"/>
                <a:cs typeface="Arial"/>
              </a:rPr>
              <a:t>Wrap</a:t>
            </a:r>
            <a:r>
              <a:rPr lang="nl-NL" sz="1600" dirty="0">
                <a:latin typeface="Arial"/>
                <a:ea typeface="Roboto Condensed"/>
                <a:cs typeface="Arial"/>
              </a:rPr>
              <a:t> up en vervolg				L. van Beurden</a:t>
            </a:r>
          </a:p>
          <a:p>
            <a:pPr lvl="1"/>
            <a:r>
              <a:rPr lang="nl-NL" sz="1600" dirty="0">
                <a:latin typeface="Arial"/>
                <a:ea typeface="Roboto Condensed"/>
                <a:cs typeface="Arial"/>
              </a:rPr>
              <a:t>13.00u		       : Afsluiting						M. van Ierssel</a:t>
            </a:r>
          </a:p>
          <a:p>
            <a:pPr lvl="3"/>
            <a:endParaRPr lang="nl-NL" sz="1600" dirty="0">
              <a:latin typeface="Arial"/>
              <a:ea typeface="Roboto Condensed"/>
              <a:cs typeface="Arial"/>
            </a:endParaRPr>
          </a:p>
          <a:p>
            <a:pPr lvl="3"/>
            <a:endParaRPr lang="nl-NL" sz="1200" dirty="0">
              <a:latin typeface="Arial"/>
              <a:ea typeface="Roboto Condensed"/>
              <a:cs typeface="Arial"/>
            </a:endParaRPr>
          </a:p>
          <a:p>
            <a:pPr marL="1076325" lvl="3" indent="0">
              <a:buNone/>
            </a:pPr>
            <a:endParaRPr lang="nl-NL" sz="1200" dirty="0">
              <a:latin typeface="Arial"/>
              <a:ea typeface="Roboto Condensed"/>
              <a:cs typeface="Arial"/>
            </a:endParaRPr>
          </a:p>
        </p:txBody>
      </p:sp>
      <p:sp>
        <p:nvSpPr>
          <p:cNvPr id="4" name="Tijdelijke aanduiding voor dianummer 3">
            <a:extLst>
              <a:ext uri="{FF2B5EF4-FFF2-40B4-BE49-F238E27FC236}">
                <a16:creationId xmlns:a16="http://schemas.microsoft.com/office/drawing/2014/main" id="{6DF783C5-9846-3C9F-31E8-E8F2F20FBBBB}"/>
              </a:ext>
            </a:extLst>
          </p:cNvPr>
          <p:cNvSpPr>
            <a:spLocks noGrp="1"/>
          </p:cNvSpPr>
          <p:nvPr>
            <p:ph type="sldNum" sz="quarter" idx="12"/>
          </p:nvPr>
        </p:nvSpPr>
        <p:spPr/>
        <p:txBody>
          <a:bodyPr/>
          <a:lstStyle/>
          <a:p>
            <a:fld id="{29801795-F0B0-8C4B-BBC0-EAE379847CA2}" type="slidenum">
              <a:rPr lang="nl-NL" smtClean="0"/>
              <a:pPr/>
              <a:t>3</a:t>
            </a:fld>
            <a:endParaRPr lang="nl-NL" dirty="0"/>
          </a:p>
        </p:txBody>
      </p:sp>
      <p:pic>
        <p:nvPicPr>
          <p:cNvPr id="5" name="Picture 2" descr="Marktconsultatie: wat je als aanbesteder nog meer moet weten">
            <a:extLst>
              <a:ext uri="{FF2B5EF4-FFF2-40B4-BE49-F238E27FC236}">
                <a16:creationId xmlns:a16="http://schemas.microsoft.com/office/drawing/2014/main" id="{660AB246-FE36-4DFE-794D-E192B2FFD9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19673" y="118978"/>
            <a:ext cx="2030361" cy="13523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82909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767CC1EE-70B7-E3E2-3F3F-B9D8A33A072A}"/>
              </a:ext>
            </a:extLst>
          </p:cNvPr>
          <p:cNvSpPr>
            <a:spLocks noGrp="1"/>
          </p:cNvSpPr>
          <p:nvPr>
            <p:ph idx="1"/>
          </p:nvPr>
        </p:nvSpPr>
        <p:spPr/>
        <p:txBody>
          <a:bodyPr/>
          <a:lstStyle/>
          <a:p>
            <a:r>
              <a:rPr lang="nl-NL" dirty="0"/>
              <a:t>Peter Caelen (WL)</a:t>
            </a:r>
          </a:p>
          <a:p>
            <a:r>
              <a:rPr lang="nl-NL" dirty="0"/>
              <a:t>Jan Klunder (Security adviesgroep)</a:t>
            </a:r>
          </a:p>
          <a:p>
            <a:r>
              <a:rPr lang="nl-NL" dirty="0"/>
              <a:t>Julia Kharchenko (WL)</a:t>
            </a:r>
          </a:p>
          <a:p>
            <a:r>
              <a:rPr lang="nl-NL" dirty="0"/>
              <a:t>Stefan van der Linden (WL)</a:t>
            </a:r>
          </a:p>
          <a:p>
            <a:r>
              <a:rPr lang="nl-NL" dirty="0"/>
              <a:t>Loek van Beurden (Pro 10)</a:t>
            </a:r>
          </a:p>
        </p:txBody>
      </p:sp>
      <p:sp>
        <p:nvSpPr>
          <p:cNvPr id="3" name="Titel 2">
            <a:extLst>
              <a:ext uri="{FF2B5EF4-FFF2-40B4-BE49-F238E27FC236}">
                <a16:creationId xmlns:a16="http://schemas.microsoft.com/office/drawing/2014/main" id="{BA8AFDA4-4E7B-9C33-62F8-2CF04FDB9F4B}"/>
              </a:ext>
            </a:extLst>
          </p:cNvPr>
          <p:cNvSpPr>
            <a:spLocks noGrp="1"/>
          </p:cNvSpPr>
          <p:nvPr>
            <p:ph type="title"/>
          </p:nvPr>
        </p:nvSpPr>
        <p:spPr/>
        <p:txBody>
          <a:bodyPr/>
          <a:lstStyle/>
          <a:p>
            <a:r>
              <a:rPr lang="nl-NL" dirty="0"/>
              <a:t>Voorstellen team WL </a:t>
            </a:r>
            <a:br>
              <a:rPr lang="nl-NL" dirty="0"/>
            </a:br>
            <a:r>
              <a:rPr lang="nl-NL" dirty="0"/>
              <a:t>door Peter Caelen</a:t>
            </a:r>
          </a:p>
        </p:txBody>
      </p:sp>
      <p:sp>
        <p:nvSpPr>
          <p:cNvPr id="4" name="Tijdelijke aanduiding voor dianummer 3">
            <a:extLst>
              <a:ext uri="{FF2B5EF4-FFF2-40B4-BE49-F238E27FC236}">
                <a16:creationId xmlns:a16="http://schemas.microsoft.com/office/drawing/2014/main" id="{3B65AA69-2226-FB43-706D-5C2C622EF799}"/>
              </a:ext>
            </a:extLst>
          </p:cNvPr>
          <p:cNvSpPr>
            <a:spLocks noGrp="1"/>
          </p:cNvSpPr>
          <p:nvPr>
            <p:ph type="sldNum" sz="quarter" idx="12"/>
          </p:nvPr>
        </p:nvSpPr>
        <p:spPr/>
        <p:txBody>
          <a:bodyPr/>
          <a:lstStyle/>
          <a:p>
            <a:fld id="{29801795-F0B0-8C4B-BBC0-EAE379847CA2}" type="slidenum">
              <a:rPr lang="nl-NL" smtClean="0"/>
              <a:pPr/>
              <a:t>4</a:t>
            </a:fld>
            <a:endParaRPr lang="nl-NL" dirty="0"/>
          </a:p>
        </p:txBody>
      </p:sp>
    </p:spTree>
    <p:extLst>
      <p:ext uri="{BB962C8B-B14F-4D97-AF65-F5344CB8AC3E}">
        <p14:creationId xmlns:p14="http://schemas.microsoft.com/office/powerpoint/2010/main" val="3718696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366EA54F-88BA-536E-1D07-DF56B63310BB}"/>
              </a:ext>
            </a:extLst>
          </p:cNvPr>
          <p:cNvSpPr>
            <a:spLocks noGrp="1"/>
          </p:cNvSpPr>
          <p:nvPr>
            <p:ph idx="1"/>
          </p:nvPr>
        </p:nvSpPr>
        <p:spPr/>
        <p:txBody>
          <a:bodyPr/>
          <a:lstStyle/>
          <a:p>
            <a:r>
              <a:rPr lang="nl-NL" dirty="0"/>
              <a:t>Geen rechten aan deelname te ontlenen</a:t>
            </a:r>
          </a:p>
          <a:p>
            <a:r>
              <a:rPr lang="nl-NL" dirty="0"/>
              <a:t>Alle input mag WL gebruiken voor strategievorming</a:t>
            </a:r>
          </a:p>
          <a:p>
            <a:r>
              <a:rPr lang="nl-NL" dirty="0"/>
              <a:t>Aan antwoorden op vragen geen rechten te ontlenen</a:t>
            </a:r>
          </a:p>
          <a:p>
            <a:r>
              <a:rPr lang="nl-NL" dirty="0"/>
              <a:t>Volgt kort verslag wat aan deelnemers wordt verstrekt en als bijlage wordt gevoegd bij aanbestedingsstukken</a:t>
            </a:r>
          </a:p>
          <a:p>
            <a:r>
              <a:rPr lang="nl-NL" dirty="0"/>
              <a:t>Een schriftelijke consultatieronde wordt overwogen</a:t>
            </a:r>
          </a:p>
          <a:p>
            <a:endParaRPr lang="nl-NL" dirty="0"/>
          </a:p>
        </p:txBody>
      </p:sp>
      <p:sp>
        <p:nvSpPr>
          <p:cNvPr id="3" name="Titel 2">
            <a:extLst>
              <a:ext uri="{FF2B5EF4-FFF2-40B4-BE49-F238E27FC236}">
                <a16:creationId xmlns:a16="http://schemas.microsoft.com/office/drawing/2014/main" id="{BC093785-36F3-250A-148B-22031B71D871}"/>
              </a:ext>
            </a:extLst>
          </p:cNvPr>
          <p:cNvSpPr>
            <a:spLocks noGrp="1"/>
          </p:cNvSpPr>
          <p:nvPr>
            <p:ph type="title"/>
          </p:nvPr>
        </p:nvSpPr>
        <p:spPr/>
        <p:txBody>
          <a:bodyPr/>
          <a:lstStyle/>
          <a:p>
            <a:r>
              <a:rPr lang="nl-NL" dirty="0"/>
              <a:t>Toelichting proces</a:t>
            </a:r>
            <a:br>
              <a:rPr lang="nl-NL" dirty="0"/>
            </a:br>
            <a:r>
              <a:rPr lang="nl-NL" dirty="0"/>
              <a:t>door Loek van Beurden</a:t>
            </a:r>
          </a:p>
        </p:txBody>
      </p:sp>
      <p:sp>
        <p:nvSpPr>
          <p:cNvPr id="4" name="Tijdelijke aanduiding voor dianummer 3">
            <a:extLst>
              <a:ext uri="{FF2B5EF4-FFF2-40B4-BE49-F238E27FC236}">
                <a16:creationId xmlns:a16="http://schemas.microsoft.com/office/drawing/2014/main" id="{4E89EA6F-D3DF-4985-4896-A991E7DEE306}"/>
              </a:ext>
            </a:extLst>
          </p:cNvPr>
          <p:cNvSpPr>
            <a:spLocks noGrp="1"/>
          </p:cNvSpPr>
          <p:nvPr>
            <p:ph type="sldNum" sz="quarter" idx="12"/>
          </p:nvPr>
        </p:nvSpPr>
        <p:spPr/>
        <p:txBody>
          <a:bodyPr/>
          <a:lstStyle/>
          <a:p>
            <a:fld id="{29801795-F0B0-8C4B-BBC0-EAE379847CA2}" type="slidenum">
              <a:rPr lang="nl-NL" smtClean="0"/>
              <a:pPr/>
              <a:t>5</a:t>
            </a:fld>
            <a:endParaRPr lang="nl-NL" dirty="0"/>
          </a:p>
        </p:txBody>
      </p:sp>
    </p:spTree>
    <p:extLst>
      <p:ext uri="{BB962C8B-B14F-4D97-AF65-F5344CB8AC3E}">
        <p14:creationId xmlns:p14="http://schemas.microsoft.com/office/powerpoint/2010/main" val="32815532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CC3AD7B9-6021-6700-772D-4EEC2D858C26}"/>
              </a:ext>
            </a:extLst>
          </p:cNvPr>
          <p:cNvSpPr>
            <a:spLocks noGrp="1"/>
          </p:cNvSpPr>
          <p:nvPr>
            <p:ph idx="1"/>
          </p:nvPr>
        </p:nvSpPr>
        <p:spPr/>
        <p:txBody>
          <a:bodyPr/>
          <a:lstStyle/>
          <a:p>
            <a:endParaRPr lang="nl-NL"/>
          </a:p>
        </p:txBody>
      </p:sp>
      <p:sp>
        <p:nvSpPr>
          <p:cNvPr id="3" name="Titel 2">
            <a:extLst>
              <a:ext uri="{FF2B5EF4-FFF2-40B4-BE49-F238E27FC236}">
                <a16:creationId xmlns:a16="http://schemas.microsoft.com/office/drawing/2014/main" id="{CE25F9D8-FD9A-3B39-5247-14CABC400F2C}"/>
              </a:ext>
            </a:extLst>
          </p:cNvPr>
          <p:cNvSpPr>
            <a:spLocks noGrp="1"/>
          </p:cNvSpPr>
          <p:nvPr>
            <p:ph type="title"/>
          </p:nvPr>
        </p:nvSpPr>
        <p:spPr/>
        <p:txBody>
          <a:bodyPr/>
          <a:lstStyle/>
          <a:p>
            <a:r>
              <a:rPr lang="nl-NL" dirty="0"/>
              <a:t>Doelstelling project</a:t>
            </a:r>
            <a:br>
              <a:rPr lang="nl-NL" dirty="0"/>
            </a:br>
            <a:r>
              <a:rPr lang="nl-NL" dirty="0"/>
              <a:t>door Peter Caelen en Jan Klunder</a:t>
            </a:r>
          </a:p>
        </p:txBody>
      </p:sp>
      <p:sp>
        <p:nvSpPr>
          <p:cNvPr id="4" name="Tijdelijke aanduiding voor dianummer 3">
            <a:extLst>
              <a:ext uri="{FF2B5EF4-FFF2-40B4-BE49-F238E27FC236}">
                <a16:creationId xmlns:a16="http://schemas.microsoft.com/office/drawing/2014/main" id="{4229A8CB-A5B5-D936-BE25-8A6268F946F0}"/>
              </a:ext>
            </a:extLst>
          </p:cNvPr>
          <p:cNvSpPr>
            <a:spLocks noGrp="1"/>
          </p:cNvSpPr>
          <p:nvPr>
            <p:ph type="sldNum" sz="quarter" idx="12"/>
          </p:nvPr>
        </p:nvSpPr>
        <p:spPr/>
        <p:txBody>
          <a:bodyPr/>
          <a:lstStyle/>
          <a:p>
            <a:fld id="{29801795-F0B0-8C4B-BBC0-EAE379847CA2}" type="slidenum">
              <a:rPr lang="nl-NL" smtClean="0"/>
              <a:pPr/>
              <a:t>6</a:t>
            </a:fld>
            <a:endParaRPr lang="nl-NL" dirty="0"/>
          </a:p>
        </p:txBody>
      </p:sp>
    </p:spTree>
    <p:extLst>
      <p:ext uri="{BB962C8B-B14F-4D97-AF65-F5344CB8AC3E}">
        <p14:creationId xmlns:p14="http://schemas.microsoft.com/office/powerpoint/2010/main" val="34155136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E35C7-749B-8D43-B695-5DC38A3DC85B}"/>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646BE3A7-E2EB-459E-4D2C-ADABCEE3F59E}"/>
              </a:ext>
            </a:extLst>
          </p:cNvPr>
          <p:cNvSpPr>
            <a:spLocks noGrp="1"/>
          </p:cNvSpPr>
          <p:nvPr>
            <p:ph idx="1"/>
          </p:nvPr>
        </p:nvSpPr>
        <p:spPr>
          <a:xfrm>
            <a:off x="4708650" y="1944000"/>
            <a:ext cx="3978150" cy="4009496"/>
          </a:xfrm>
        </p:spPr>
        <p:txBody>
          <a:bodyPr vert="horz" lIns="0" tIns="0" rIns="0" bIns="0" rtlCol="0">
            <a:normAutofit/>
          </a:bodyPr>
          <a:lstStyle/>
          <a:p>
            <a:pPr marL="1076325" lvl="3" indent="0">
              <a:lnSpc>
                <a:spcPct val="90000"/>
              </a:lnSpc>
              <a:buNone/>
            </a:pPr>
            <a:r>
              <a:rPr lang="nl-NL" sz="1800"/>
              <a:t>Het Waterschap Limburg wil als aangewezen kritieke entiteit voldoen aan de zorgplicht en de weerbaarheid vergroten zoals geformuleerd in de </a:t>
            </a:r>
            <a:r>
              <a:rPr lang="nl-NL" sz="1800" err="1"/>
              <a:t>Wwke</a:t>
            </a:r>
            <a:r>
              <a:rPr lang="nl-NL" sz="1800"/>
              <a:t>.</a:t>
            </a:r>
          </a:p>
          <a:p>
            <a:pPr marL="1076325" lvl="3" indent="0">
              <a:lnSpc>
                <a:spcPct val="90000"/>
              </a:lnSpc>
              <a:buNone/>
            </a:pPr>
            <a:endParaRPr lang="nl-NL" sz="1800"/>
          </a:p>
          <a:p>
            <a:pPr marL="1076325" lvl="3" indent="0">
              <a:lnSpc>
                <a:spcPct val="90000"/>
              </a:lnSpc>
              <a:buNone/>
            </a:pPr>
            <a:r>
              <a:rPr lang="nl-NL" sz="1800"/>
              <a:t>Het Waterschap Limburg wil zijn proces zo goed mogelijk beschermen tegen allerlei dreigingen (terrorisme, sabotage, misdrijven..)</a:t>
            </a:r>
          </a:p>
          <a:p>
            <a:pPr marL="1076325" lvl="3" indent="0">
              <a:lnSpc>
                <a:spcPct val="90000"/>
              </a:lnSpc>
              <a:buNone/>
            </a:pPr>
            <a:endParaRPr lang="nl-NL" sz="2000"/>
          </a:p>
          <a:p>
            <a:pPr marL="1076325" lvl="3" indent="0">
              <a:lnSpc>
                <a:spcPct val="90000"/>
              </a:lnSpc>
              <a:buNone/>
            </a:pPr>
            <a:r>
              <a:rPr lang="nl-NL" sz="2000"/>
              <a:t> </a:t>
            </a:r>
          </a:p>
          <a:p>
            <a:pPr marL="1438275" lvl="4" indent="0">
              <a:lnSpc>
                <a:spcPct val="90000"/>
              </a:lnSpc>
              <a:buNone/>
            </a:pPr>
            <a:endParaRPr lang="nl-NL" sz="2000"/>
          </a:p>
          <a:p>
            <a:pPr lvl="3">
              <a:lnSpc>
                <a:spcPct val="90000"/>
              </a:lnSpc>
            </a:pPr>
            <a:endParaRPr lang="nl-NL" sz="2000"/>
          </a:p>
        </p:txBody>
      </p:sp>
      <p:sp>
        <p:nvSpPr>
          <p:cNvPr id="2" name="Titel 1">
            <a:extLst>
              <a:ext uri="{FF2B5EF4-FFF2-40B4-BE49-F238E27FC236}">
                <a16:creationId xmlns:a16="http://schemas.microsoft.com/office/drawing/2014/main" id="{F57058B0-6D8B-2A3F-9D1E-6CA51B33EBA9}"/>
              </a:ext>
            </a:extLst>
          </p:cNvPr>
          <p:cNvSpPr>
            <a:spLocks noGrp="1"/>
          </p:cNvSpPr>
          <p:nvPr>
            <p:ph type="title"/>
          </p:nvPr>
        </p:nvSpPr>
        <p:spPr>
          <a:xfrm>
            <a:off x="540000" y="539999"/>
            <a:ext cx="8146799" cy="1404001"/>
          </a:xfrm>
        </p:spPr>
        <p:txBody>
          <a:bodyPr anchor="ctr">
            <a:normAutofit/>
          </a:bodyPr>
          <a:lstStyle/>
          <a:p>
            <a:r>
              <a:rPr lang="nl-NL"/>
              <a:t>WL Project 11286: Toegangsbeheer Fase 1, rwzi’s en gemalen.</a:t>
            </a:r>
          </a:p>
        </p:txBody>
      </p:sp>
      <p:sp>
        <p:nvSpPr>
          <p:cNvPr id="4" name="Tijdelijke aanduiding voor dianummer 3">
            <a:extLst>
              <a:ext uri="{FF2B5EF4-FFF2-40B4-BE49-F238E27FC236}">
                <a16:creationId xmlns:a16="http://schemas.microsoft.com/office/drawing/2014/main" id="{BA115874-0C20-A821-5364-B65F9D9FF0E4}"/>
              </a:ext>
            </a:extLst>
          </p:cNvPr>
          <p:cNvSpPr>
            <a:spLocks noGrp="1"/>
          </p:cNvSpPr>
          <p:nvPr>
            <p:ph type="sldNum" sz="quarter" idx="12"/>
          </p:nvPr>
        </p:nvSpPr>
        <p:spPr>
          <a:xfrm>
            <a:off x="6553200" y="6332229"/>
            <a:ext cx="2133600" cy="365125"/>
          </a:xfrm>
        </p:spPr>
        <p:txBody>
          <a:bodyPr anchor="ctr">
            <a:normAutofit/>
          </a:bodyPr>
          <a:lstStyle/>
          <a:p>
            <a:pPr>
              <a:spcAft>
                <a:spcPts val="600"/>
              </a:spcAft>
            </a:pPr>
            <a:fld id="{29801795-F0B0-8C4B-BBC0-EAE379847CA2}" type="slidenum">
              <a:rPr lang="nl-NL" smtClean="0"/>
              <a:pPr>
                <a:spcAft>
                  <a:spcPts val="600"/>
                </a:spcAft>
              </a:pPr>
              <a:t>7</a:t>
            </a:fld>
            <a:endParaRPr lang="nl-NL"/>
          </a:p>
        </p:txBody>
      </p:sp>
      <p:pic>
        <p:nvPicPr>
          <p:cNvPr id="1026" name="Picture 2" descr="aquathermie">
            <a:extLst>
              <a:ext uri="{FF2B5EF4-FFF2-40B4-BE49-F238E27FC236}">
                <a16:creationId xmlns:a16="http://schemas.microsoft.com/office/drawing/2014/main" id="{CF4E20BC-E644-6FE6-D52F-E55FE04413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5974" r="18216"/>
          <a:stretch>
            <a:fillRect/>
          </a:stretch>
        </p:blipFill>
        <p:spPr bwMode="auto">
          <a:xfrm>
            <a:off x="540000" y="1944000"/>
            <a:ext cx="3978150" cy="4009496"/>
          </a:xfrm>
          <a:prstGeom prst="rect">
            <a:avLst/>
          </a:prstGeom>
          <a:noFill/>
          <a:extLst>
            <a:ext uri="{909E8E84-426E-40DD-AFC4-6F175D3DCCD1}">
              <a14:hiddenFill xmlns:a14="http://schemas.microsoft.com/office/drawing/2010/main">
                <a:solidFill>
                  <a:srgbClr val="FFFFFF"/>
                </a:solidFill>
              </a14:hiddenFill>
            </a:ext>
          </a:extLst>
        </p:spPr>
      </p:pic>
      <p:pic>
        <p:nvPicPr>
          <p:cNvPr id="5" name="Afbeelding 4">
            <a:extLst>
              <a:ext uri="{FF2B5EF4-FFF2-40B4-BE49-F238E27FC236}">
                <a16:creationId xmlns:a16="http://schemas.microsoft.com/office/drawing/2014/main" id="{34ADCFBD-20FB-2F56-F688-AB6A25E67C80}"/>
              </a:ext>
            </a:extLst>
          </p:cNvPr>
          <p:cNvPicPr>
            <a:picLocks noChangeAspect="1"/>
          </p:cNvPicPr>
          <p:nvPr/>
        </p:nvPicPr>
        <p:blipFill>
          <a:blip r:embed="rId4"/>
          <a:stretch>
            <a:fillRect/>
          </a:stretch>
        </p:blipFill>
        <p:spPr>
          <a:xfrm>
            <a:off x="5555669" y="5003644"/>
            <a:ext cx="2946742" cy="949852"/>
          </a:xfrm>
          <a:prstGeom prst="rect">
            <a:avLst/>
          </a:prstGeom>
        </p:spPr>
      </p:pic>
    </p:spTree>
    <p:extLst>
      <p:ext uri="{BB962C8B-B14F-4D97-AF65-F5344CB8AC3E}">
        <p14:creationId xmlns:p14="http://schemas.microsoft.com/office/powerpoint/2010/main" val="13844110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EA5B00-6CB3-AB20-3EB5-51EC5BB3EBA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4D4BFF3-7CB5-866D-1179-0174E2BD8853}"/>
              </a:ext>
            </a:extLst>
          </p:cNvPr>
          <p:cNvSpPr>
            <a:spLocks noGrp="1"/>
          </p:cNvSpPr>
          <p:nvPr>
            <p:ph type="title"/>
          </p:nvPr>
        </p:nvSpPr>
        <p:spPr>
          <a:xfrm>
            <a:off x="540000" y="539999"/>
            <a:ext cx="8146799" cy="510325"/>
          </a:xfrm>
        </p:spPr>
        <p:txBody>
          <a:bodyPr>
            <a:normAutofit/>
          </a:bodyPr>
          <a:lstStyle/>
          <a:p>
            <a:r>
              <a:rPr lang="nl-NL" sz="2400" dirty="0"/>
              <a:t>WL Project 11286: Toegangsbeheer Fase 1, rwzi’s en gemalen.</a:t>
            </a:r>
          </a:p>
        </p:txBody>
      </p:sp>
      <p:sp>
        <p:nvSpPr>
          <p:cNvPr id="3" name="Tijdelijke aanduiding voor inhoud 2">
            <a:extLst>
              <a:ext uri="{FF2B5EF4-FFF2-40B4-BE49-F238E27FC236}">
                <a16:creationId xmlns:a16="http://schemas.microsoft.com/office/drawing/2014/main" id="{B66E3138-7BBE-8163-6305-34E4B822FE34}"/>
              </a:ext>
            </a:extLst>
          </p:cNvPr>
          <p:cNvSpPr>
            <a:spLocks noGrp="1"/>
          </p:cNvSpPr>
          <p:nvPr>
            <p:ph idx="1"/>
          </p:nvPr>
        </p:nvSpPr>
        <p:spPr>
          <a:xfrm>
            <a:off x="540000" y="1161535"/>
            <a:ext cx="8146800" cy="4791961"/>
          </a:xfrm>
        </p:spPr>
        <p:txBody>
          <a:bodyPr vert="horz" lIns="0" tIns="0" rIns="0" bIns="0" rtlCol="0" anchor="t">
            <a:normAutofit fontScale="70000" lnSpcReduction="20000"/>
          </a:bodyPr>
          <a:lstStyle/>
          <a:p>
            <a:pPr marL="700405" lvl="1" indent="-342900"/>
            <a:endParaRPr lang="nl-NL" sz="2400" dirty="0">
              <a:latin typeface="Arial"/>
              <a:ea typeface="Roboto Condensed"/>
              <a:cs typeface="Arial"/>
            </a:endParaRPr>
          </a:p>
          <a:p>
            <a:pPr marL="714693" lvl="2" indent="0">
              <a:buNone/>
            </a:pPr>
            <a:r>
              <a:rPr lang="nl-NL" b="1" dirty="0">
                <a:latin typeface="Arial"/>
                <a:ea typeface="Roboto Condensed"/>
                <a:cs typeface="Arial"/>
              </a:rPr>
              <a:t>Omvang van de scope fase 1:</a:t>
            </a:r>
          </a:p>
          <a:p>
            <a:pPr marL="714693" lvl="2" indent="0">
              <a:buNone/>
            </a:pPr>
            <a:endParaRPr lang="nl-NL" b="1" dirty="0">
              <a:latin typeface="Arial"/>
              <a:ea typeface="Roboto Condensed"/>
              <a:cs typeface="Arial"/>
            </a:endParaRPr>
          </a:p>
          <a:p>
            <a:pPr lvl="1"/>
            <a:r>
              <a:rPr lang="nl-NL" dirty="0"/>
              <a:t>Het voorzien in, implementeren (en programmeren) van </a:t>
            </a:r>
            <a:r>
              <a:rPr lang="nl-NL" dirty="0">
                <a:solidFill>
                  <a:schemeClr val="tx2"/>
                </a:solidFill>
              </a:rPr>
              <a:t>bouwkundige- en elektronische beveiligingsmaatregelen </a:t>
            </a:r>
            <a:r>
              <a:rPr lang="nl-NL" dirty="0"/>
              <a:t>op RWZI's en gemalen conform het beveiligingsconcept om te voldoen aan geldende wet- en regelgeving en richtlijnen . </a:t>
            </a:r>
            <a:endParaRPr lang="nl-NL" sz="2800" dirty="0"/>
          </a:p>
          <a:p>
            <a:pPr lvl="1"/>
            <a:r>
              <a:rPr lang="nl-NL" dirty="0"/>
              <a:t>Het </a:t>
            </a:r>
            <a:r>
              <a:rPr lang="nl-NL" dirty="0">
                <a:solidFill>
                  <a:schemeClr val="tx2"/>
                </a:solidFill>
              </a:rPr>
              <a:t>amoveren van huidige beveiligingssystemen </a:t>
            </a:r>
            <a:r>
              <a:rPr lang="nl-NL" dirty="0"/>
              <a:t>en daartoe behorende componenten en het duurzaam afvoeren en verwerken van vrijkomende materialen. </a:t>
            </a:r>
            <a:endParaRPr lang="nl-NL" sz="2800" dirty="0"/>
          </a:p>
          <a:p>
            <a:pPr lvl="1"/>
            <a:r>
              <a:rPr lang="nl-NL" dirty="0"/>
              <a:t>De beveiligingssystemen dienen </a:t>
            </a:r>
            <a:r>
              <a:rPr lang="nl-NL" dirty="0">
                <a:solidFill>
                  <a:schemeClr val="tx2"/>
                </a:solidFill>
              </a:rPr>
              <a:t>toekomstbestendig</a:t>
            </a:r>
            <a:r>
              <a:rPr lang="nl-NL" dirty="0"/>
              <a:t> te zijn, modulair en uitbreidbaar te worden ontworpen zodat het mogelijk is in te spelen op veranderende wet- en regelgeving en  innovaties. </a:t>
            </a:r>
            <a:endParaRPr lang="nl-NL" sz="2800" dirty="0"/>
          </a:p>
          <a:p>
            <a:pPr lvl="1"/>
            <a:r>
              <a:rPr lang="nl-NL" dirty="0"/>
              <a:t>De ombouwfase naar de nieuwe situatie dient doelmatig (kosten efficiënt) en zo kort mogelijk te zijn om overlast en verstoring van de werkprocessen te minimaliseren. Tijdens de ombouw dient de </a:t>
            </a:r>
            <a:r>
              <a:rPr lang="nl-NL" dirty="0">
                <a:solidFill>
                  <a:schemeClr val="tx2"/>
                </a:solidFill>
              </a:rPr>
              <a:t>beveiliging van de locaties gewaarborgd </a:t>
            </a:r>
            <a:r>
              <a:rPr lang="nl-NL" dirty="0"/>
              <a:t>te zijn.</a:t>
            </a:r>
            <a:endParaRPr lang="nl-NL" sz="2800" dirty="0"/>
          </a:p>
          <a:p>
            <a:pPr lvl="1"/>
            <a:r>
              <a:rPr lang="nl-NL" dirty="0"/>
              <a:t>Na de ombouwfase is de leverancier verantwoordelijk voor de beschikbaarheid en werking van het beveiligingssysteem waartoe hij passende maatregelen treft o.a. in termen van het bewaken van de beschikbaarheid, het uitvoeren van preventief en correctief </a:t>
            </a:r>
            <a:r>
              <a:rPr lang="nl-NL" dirty="0">
                <a:solidFill>
                  <a:schemeClr val="tx2"/>
                </a:solidFill>
              </a:rPr>
              <a:t>onderhoud, het doorvoeren van up dates en upgrades aan het systeem</a:t>
            </a:r>
            <a:r>
              <a:rPr lang="nl-NL" dirty="0"/>
              <a:t>.</a:t>
            </a:r>
            <a:endParaRPr lang="nl-NL" sz="2800" dirty="0"/>
          </a:p>
          <a:p>
            <a:pPr marL="1414780" lvl="3" indent="-342900"/>
            <a:endParaRPr lang="nl-NL" dirty="0">
              <a:latin typeface="Arial"/>
              <a:ea typeface="Roboto Condensed"/>
              <a:cs typeface="Arial"/>
            </a:endParaRPr>
          </a:p>
          <a:p>
            <a:pPr marL="1057593" lvl="2" indent="-342900"/>
            <a:endParaRPr lang="nl-NL" dirty="0">
              <a:latin typeface="Arial"/>
              <a:ea typeface="Roboto Condensed"/>
              <a:cs typeface="Arial"/>
            </a:endParaRPr>
          </a:p>
          <a:p>
            <a:endParaRPr lang="nl-NL" dirty="0"/>
          </a:p>
        </p:txBody>
      </p:sp>
      <p:sp>
        <p:nvSpPr>
          <p:cNvPr id="4" name="Tijdelijke aanduiding voor dianummer 3">
            <a:extLst>
              <a:ext uri="{FF2B5EF4-FFF2-40B4-BE49-F238E27FC236}">
                <a16:creationId xmlns:a16="http://schemas.microsoft.com/office/drawing/2014/main" id="{83F884DD-EBF4-13BE-4BF6-7BA3859EBA05}"/>
              </a:ext>
            </a:extLst>
          </p:cNvPr>
          <p:cNvSpPr>
            <a:spLocks noGrp="1"/>
          </p:cNvSpPr>
          <p:nvPr>
            <p:ph type="sldNum" sz="quarter" idx="12"/>
          </p:nvPr>
        </p:nvSpPr>
        <p:spPr/>
        <p:txBody>
          <a:bodyPr/>
          <a:lstStyle/>
          <a:p>
            <a:fld id="{29801795-F0B0-8C4B-BBC0-EAE379847CA2}" type="slidenum">
              <a:rPr lang="nl-NL" smtClean="0"/>
              <a:pPr/>
              <a:t>8</a:t>
            </a:fld>
            <a:endParaRPr lang="nl-NL" dirty="0"/>
          </a:p>
        </p:txBody>
      </p:sp>
    </p:spTree>
    <p:extLst>
      <p:ext uri="{BB962C8B-B14F-4D97-AF65-F5344CB8AC3E}">
        <p14:creationId xmlns:p14="http://schemas.microsoft.com/office/powerpoint/2010/main" val="28110348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DB0ED03B-0968-D1DB-65E9-E7CF5ECCDC0D}"/>
              </a:ext>
            </a:extLst>
          </p:cNvPr>
          <p:cNvSpPr>
            <a:spLocks noGrp="1"/>
          </p:cNvSpPr>
          <p:nvPr>
            <p:ph idx="1"/>
          </p:nvPr>
        </p:nvSpPr>
        <p:spPr/>
        <p:txBody>
          <a:bodyPr/>
          <a:lstStyle/>
          <a:p>
            <a:r>
              <a:rPr lang="nl-NL" dirty="0"/>
              <a:t>&lt;invullen&gt;</a:t>
            </a:r>
          </a:p>
        </p:txBody>
      </p:sp>
      <p:sp>
        <p:nvSpPr>
          <p:cNvPr id="3" name="Titel 2">
            <a:extLst>
              <a:ext uri="{FF2B5EF4-FFF2-40B4-BE49-F238E27FC236}">
                <a16:creationId xmlns:a16="http://schemas.microsoft.com/office/drawing/2014/main" id="{F0AFA3A8-D48B-A2CB-B5B7-09B491E6494C}"/>
              </a:ext>
            </a:extLst>
          </p:cNvPr>
          <p:cNvSpPr>
            <a:spLocks noGrp="1"/>
          </p:cNvSpPr>
          <p:nvPr>
            <p:ph type="title"/>
          </p:nvPr>
        </p:nvSpPr>
        <p:spPr/>
        <p:txBody>
          <a:bodyPr/>
          <a:lstStyle/>
          <a:p>
            <a:r>
              <a:rPr lang="nl-NL" sz="2400" dirty="0"/>
              <a:t>Fase 2 (buiten scope)</a:t>
            </a:r>
          </a:p>
        </p:txBody>
      </p:sp>
      <p:sp>
        <p:nvSpPr>
          <p:cNvPr id="4" name="Tijdelijke aanduiding voor dianummer 3">
            <a:extLst>
              <a:ext uri="{FF2B5EF4-FFF2-40B4-BE49-F238E27FC236}">
                <a16:creationId xmlns:a16="http://schemas.microsoft.com/office/drawing/2014/main" id="{CC0B95A4-92E7-C73C-B16B-BC0F9FA95646}"/>
              </a:ext>
            </a:extLst>
          </p:cNvPr>
          <p:cNvSpPr>
            <a:spLocks noGrp="1"/>
          </p:cNvSpPr>
          <p:nvPr>
            <p:ph type="sldNum" sz="quarter" idx="12"/>
          </p:nvPr>
        </p:nvSpPr>
        <p:spPr/>
        <p:txBody>
          <a:bodyPr/>
          <a:lstStyle/>
          <a:p>
            <a:fld id="{29801795-F0B0-8C4B-BBC0-EAE379847CA2}" type="slidenum">
              <a:rPr lang="nl-NL" smtClean="0"/>
              <a:pPr/>
              <a:t>9</a:t>
            </a:fld>
            <a:endParaRPr lang="nl-NL" dirty="0"/>
          </a:p>
        </p:txBody>
      </p:sp>
    </p:spTree>
    <p:extLst>
      <p:ext uri="{BB962C8B-B14F-4D97-AF65-F5344CB8AC3E}">
        <p14:creationId xmlns:p14="http://schemas.microsoft.com/office/powerpoint/2010/main" val="1848860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09C548-254B-9F96-6D7C-032718C4D13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8D5B41D-8A0A-7D57-A7C9-A4B82CC3403D}"/>
              </a:ext>
            </a:extLst>
          </p:cNvPr>
          <p:cNvSpPr>
            <a:spLocks noGrp="1"/>
          </p:cNvSpPr>
          <p:nvPr>
            <p:ph type="title"/>
          </p:nvPr>
        </p:nvSpPr>
        <p:spPr>
          <a:xfrm>
            <a:off x="540000" y="539999"/>
            <a:ext cx="8146799" cy="510325"/>
          </a:xfrm>
        </p:spPr>
        <p:txBody>
          <a:bodyPr>
            <a:normAutofit/>
          </a:bodyPr>
          <a:lstStyle/>
          <a:p>
            <a:r>
              <a:rPr lang="nl-NL" sz="2400" dirty="0"/>
              <a:t>WL Project 11286: Toegangsbeheer Fase 1,  rwzi’s en gemalen. </a:t>
            </a:r>
          </a:p>
        </p:txBody>
      </p:sp>
      <p:sp>
        <p:nvSpPr>
          <p:cNvPr id="4" name="Tijdelijke aanduiding voor dianummer 3">
            <a:extLst>
              <a:ext uri="{FF2B5EF4-FFF2-40B4-BE49-F238E27FC236}">
                <a16:creationId xmlns:a16="http://schemas.microsoft.com/office/drawing/2014/main" id="{0DC0D301-5C8A-C85A-910C-AC55CFCB2940}"/>
              </a:ext>
            </a:extLst>
          </p:cNvPr>
          <p:cNvSpPr>
            <a:spLocks noGrp="1"/>
          </p:cNvSpPr>
          <p:nvPr>
            <p:ph type="sldNum" sz="quarter" idx="12"/>
          </p:nvPr>
        </p:nvSpPr>
        <p:spPr/>
        <p:txBody>
          <a:bodyPr/>
          <a:lstStyle/>
          <a:p>
            <a:fld id="{29801795-F0B0-8C4B-BBC0-EAE379847CA2}" type="slidenum">
              <a:rPr lang="nl-NL" smtClean="0"/>
              <a:pPr/>
              <a:t>10</a:t>
            </a:fld>
            <a:endParaRPr lang="nl-NL" dirty="0"/>
          </a:p>
        </p:txBody>
      </p:sp>
      <p:sp>
        <p:nvSpPr>
          <p:cNvPr id="6" name="Gelijkbenige driehoek 5">
            <a:extLst>
              <a:ext uri="{FF2B5EF4-FFF2-40B4-BE49-F238E27FC236}">
                <a16:creationId xmlns:a16="http://schemas.microsoft.com/office/drawing/2014/main" id="{7CE25523-B76A-B3BD-3F16-F80E63133686}"/>
              </a:ext>
            </a:extLst>
          </p:cNvPr>
          <p:cNvSpPr/>
          <p:nvPr/>
        </p:nvSpPr>
        <p:spPr>
          <a:xfrm>
            <a:off x="1125364" y="1122336"/>
            <a:ext cx="7033340" cy="964184"/>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2745BB29-27AA-0F1D-E499-9CCC3E048A60}"/>
              </a:ext>
            </a:extLst>
          </p:cNvPr>
          <p:cNvSpPr/>
          <p:nvPr/>
        </p:nvSpPr>
        <p:spPr>
          <a:xfrm>
            <a:off x="1162834" y="2289097"/>
            <a:ext cx="6995870" cy="10573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51305BF5-1E8A-B30E-8DA9-79F42C7D88E3}"/>
              </a:ext>
            </a:extLst>
          </p:cNvPr>
          <p:cNvSpPr/>
          <p:nvPr/>
        </p:nvSpPr>
        <p:spPr>
          <a:xfrm>
            <a:off x="1125364" y="2720101"/>
            <a:ext cx="2045579" cy="247361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4476E759-B8A3-C9D6-8B4D-5F9249117BAE}"/>
              </a:ext>
            </a:extLst>
          </p:cNvPr>
          <p:cNvSpPr txBox="1"/>
          <p:nvPr/>
        </p:nvSpPr>
        <p:spPr>
          <a:xfrm>
            <a:off x="1253236" y="2833846"/>
            <a:ext cx="1789881" cy="463827"/>
          </a:xfrm>
          <a:prstGeom prst="rect">
            <a:avLst/>
          </a:prstGeom>
          <a:noFill/>
        </p:spPr>
        <p:txBody>
          <a:bodyPr wrap="square" rtlCol="0">
            <a:spAutoFit/>
          </a:bodyPr>
          <a:lstStyle/>
          <a:p>
            <a:pPr algn="ctr"/>
            <a:r>
              <a:rPr lang="nl-NL" sz="2400" dirty="0">
                <a:solidFill>
                  <a:schemeClr val="bg1"/>
                </a:solidFill>
              </a:rPr>
              <a:t>Maatregelen</a:t>
            </a:r>
          </a:p>
        </p:txBody>
      </p:sp>
      <p:sp>
        <p:nvSpPr>
          <p:cNvPr id="10" name="Tekstvak 9">
            <a:extLst>
              <a:ext uri="{FF2B5EF4-FFF2-40B4-BE49-F238E27FC236}">
                <a16:creationId xmlns:a16="http://schemas.microsoft.com/office/drawing/2014/main" id="{C2C7157C-7E7C-BDEA-ABAF-FD636821FC73}"/>
              </a:ext>
            </a:extLst>
          </p:cNvPr>
          <p:cNvSpPr txBox="1"/>
          <p:nvPr/>
        </p:nvSpPr>
        <p:spPr>
          <a:xfrm>
            <a:off x="1118914" y="3610126"/>
            <a:ext cx="2045578" cy="1384995"/>
          </a:xfrm>
          <a:prstGeom prst="rect">
            <a:avLst/>
          </a:prstGeom>
          <a:noFill/>
        </p:spPr>
        <p:txBody>
          <a:bodyPr wrap="square" rtlCol="0">
            <a:spAutoFit/>
          </a:bodyPr>
          <a:lstStyle/>
          <a:p>
            <a:pPr algn="ctr"/>
            <a:r>
              <a:rPr lang="nl-NL" sz="1400" dirty="0">
                <a:solidFill>
                  <a:schemeClr val="bg1"/>
                </a:solidFill>
              </a:rPr>
              <a:t>Bouwkundige maatregelen</a:t>
            </a:r>
          </a:p>
          <a:p>
            <a:pPr algn="ctr"/>
            <a:r>
              <a:rPr lang="nl-NL" sz="1400" dirty="0">
                <a:solidFill>
                  <a:schemeClr val="bg1"/>
                </a:solidFill>
              </a:rPr>
              <a:t>Toegangsregulering</a:t>
            </a:r>
          </a:p>
          <a:p>
            <a:pPr algn="ctr"/>
            <a:r>
              <a:rPr lang="nl-NL" sz="1400" dirty="0">
                <a:solidFill>
                  <a:schemeClr val="bg1"/>
                </a:solidFill>
              </a:rPr>
              <a:t>Detectiesystemen</a:t>
            </a:r>
          </a:p>
          <a:p>
            <a:pPr algn="ctr"/>
            <a:r>
              <a:rPr lang="nl-NL" sz="1400" dirty="0">
                <a:solidFill>
                  <a:schemeClr val="bg1"/>
                </a:solidFill>
              </a:rPr>
              <a:t>Communicatiesystemen</a:t>
            </a:r>
          </a:p>
          <a:p>
            <a:pPr algn="ctr"/>
            <a:r>
              <a:rPr lang="nl-NL" sz="1400" dirty="0">
                <a:solidFill>
                  <a:schemeClr val="bg1"/>
                </a:solidFill>
              </a:rPr>
              <a:t>Observatiesystemen</a:t>
            </a:r>
          </a:p>
        </p:txBody>
      </p:sp>
      <p:grpSp>
        <p:nvGrpSpPr>
          <p:cNvPr id="11" name="Groep 10">
            <a:extLst>
              <a:ext uri="{FF2B5EF4-FFF2-40B4-BE49-F238E27FC236}">
                <a16:creationId xmlns:a16="http://schemas.microsoft.com/office/drawing/2014/main" id="{F3BE2C75-6991-A169-43FA-DD53E8EC25FA}"/>
              </a:ext>
            </a:extLst>
          </p:cNvPr>
          <p:cNvGrpSpPr/>
          <p:nvPr/>
        </p:nvGrpSpPr>
        <p:grpSpPr>
          <a:xfrm>
            <a:off x="3561309" y="2720103"/>
            <a:ext cx="2103514" cy="2863336"/>
            <a:chOff x="6021804" y="5396796"/>
            <a:chExt cx="3134327" cy="3989982"/>
          </a:xfrm>
        </p:grpSpPr>
        <p:sp>
          <p:nvSpPr>
            <p:cNvPr id="12" name="Rechthoek 11">
              <a:extLst>
                <a:ext uri="{FF2B5EF4-FFF2-40B4-BE49-F238E27FC236}">
                  <a16:creationId xmlns:a16="http://schemas.microsoft.com/office/drawing/2014/main" id="{58E1E458-2B67-0DBD-38DB-FB8EA72DF0A2}"/>
                </a:ext>
              </a:extLst>
            </p:cNvPr>
            <p:cNvSpPr/>
            <p:nvPr/>
          </p:nvSpPr>
          <p:spPr>
            <a:xfrm>
              <a:off x="6021804" y="5396796"/>
              <a:ext cx="3048000" cy="344692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solidFill>
                  <a:schemeClr val="bg1"/>
                </a:solidFill>
              </a:endParaRPr>
            </a:p>
          </p:txBody>
        </p:sp>
        <p:sp>
          <p:nvSpPr>
            <p:cNvPr id="13" name="Tekstvak 12">
              <a:extLst>
                <a:ext uri="{FF2B5EF4-FFF2-40B4-BE49-F238E27FC236}">
                  <a16:creationId xmlns:a16="http://schemas.microsoft.com/office/drawing/2014/main" id="{A1D53A32-0426-C211-0A6B-4DBDD1B2102F}"/>
                </a:ext>
              </a:extLst>
            </p:cNvPr>
            <p:cNvSpPr txBox="1"/>
            <p:nvPr/>
          </p:nvSpPr>
          <p:spPr>
            <a:xfrm>
              <a:off x="6350882" y="5615839"/>
              <a:ext cx="2667000" cy="646331"/>
            </a:xfrm>
            <a:prstGeom prst="rect">
              <a:avLst/>
            </a:prstGeom>
            <a:noFill/>
          </p:spPr>
          <p:txBody>
            <a:bodyPr wrap="square" rtlCol="0">
              <a:spAutoFit/>
            </a:bodyPr>
            <a:lstStyle/>
            <a:p>
              <a:pPr algn="ctr"/>
              <a:r>
                <a:rPr lang="nl-NL" sz="2400">
                  <a:solidFill>
                    <a:schemeClr val="bg1"/>
                  </a:solidFill>
                </a:rPr>
                <a:t>Organisatie</a:t>
              </a:r>
            </a:p>
          </p:txBody>
        </p:sp>
        <p:sp>
          <p:nvSpPr>
            <p:cNvPr id="14" name="Tekstvak 13">
              <a:extLst>
                <a:ext uri="{FF2B5EF4-FFF2-40B4-BE49-F238E27FC236}">
                  <a16:creationId xmlns:a16="http://schemas.microsoft.com/office/drawing/2014/main" id="{2864B300-7F48-D0A2-272E-9ABCC1EFE2B3}"/>
                </a:ext>
              </a:extLst>
            </p:cNvPr>
            <p:cNvSpPr txBox="1"/>
            <p:nvPr/>
          </p:nvSpPr>
          <p:spPr>
            <a:xfrm>
              <a:off x="6108131" y="6384628"/>
              <a:ext cx="3048000" cy="3002150"/>
            </a:xfrm>
            <a:prstGeom prst="rect">
              <a:avLst/>
            </a:prstGeom>
            <a:noFill/>
          </p:spPr>
          <p:txBody>
            <a:bodyPr wrap="square" rtlCol="0">
              <a:spAutoFit/>
            </a:bodyPr>
            <a:lstStyle/>
            <a:p>
              <a:pPr algn="ctr"/>
              <a:r>
                <a:rPr lang="nl-NL" sz="1400">
                  <a:solidFill>
                    <a:schemeClr val="bg1"/>
                  </a:solidFill>
                </a:rPr>
                <a:t>Response</a:t>
              </a:r>
            </a:p>
            <a:p>
              <a:pPr algn="ctr"/>
              <a:r>
                <a:rPr lang="nl-NL" sz="1400">
                  <a:solidFill>
                    <a:schemeClr val="bg1"/>
                  </a:solidFill>
                </a:rPr>
                <a:t>Bedrijfsalarmcentrale </a:t>
              </a:r>
            </a:p>
            <a:p>
              <a:pPr algn="ctr"/>
              <a:r>
                <a:rPr lang="nl-NL" sz="1400">
                  <a:solidFill>
                    <a:schemeClr val="bg1"/>
                  </a:solidFill>
                </a:rPr>
                <a:t>Particuliere Alarmcentrale </a:t>
              </a:r>
            </a:p>
            <a:p>
              <a:pPr algn="ctr"/>
              <a:r>
                <a:rPr lang="nl-NL" sz="1400">
                  <a:solidFill>
                    <a:schemeClr val="bg1"/>
                  </a:solidFill>
                </a:rPr>
                <a:t>Autorisatiematrix</a:t>
              </a:r>
            </a:p>
            <a:p>
              <a:pPr algn="ctr"/>
              <a:r>
                <a:rPr lang="nl-NL" sz="1400">
                  <a:solidFill>
                    <a:schemeClr val="bg1"/>
                  </a:solidFill>
                </a:rPr>
                <a:t>Operationeel beheer</a:t>
              </a:r>
            </a:p>
            <a:p>
              <a:pPr algn="ctr"/>
              <a:r>
                <a:rPr lang="nl-NL" sz="1400">
                  <a:solidFill>
                    <a:schemeClr val="bg1"/>
                  </a:solidFill>
                </a:rPr>
                <a:t>Onderhoud</a:t>
              </a:r>
            </a:p>
            <a:p>
              <a:pPr algn="ctr"/>
              <a:endParaRPr lang="nl-NL">
                <a:solidFill>
                  <a:schemeClr val="bg1"/>
                </a:solidFill>
              </a:endParaRPr>
            </a:p>
            <a:p>
              <a:endParaRPr lang="nl-NL">
                <a:solidFill>
                  <a:schemeClr val="bg1"/>
                </a:solidFill>
              </a:endParaRPr>
            </a:p>
          </p:txBody>
        </p:sp>
      </p:grpSp>
      <p:grpSp>
        <p:nvGrpSpPr>
          <p:cNvPr id="15" name="Groep 14">
            <a:extLst>
              <a:ext uri="{FF2B5EF4-FFF2-40B4-BE49-F238E27FC236}">
                <a16:creationId xmlns:a16="http://schemas.microsoft.com/office/drawing/2014/main" id="{A39CA381-A597-A562-58F5-CCD013335A10}"/>
              </a:ext>
            </a:extLst>
          </p:cNvPr>
          <p:cNvGrpSpPr/>
          <p:nvPr/>
        </p:nvGrpSpPr>
        <p:grpSpPr>
          <a:xfrm>
            <a:off x="6093806" y="2757510"/>
            <a:ext cx="2064898" cy="2605168"/>
            <a:chOff x="9995727" y="5403202"/>
            <a:chExt cx="3076786" cy="3630234"/>
          </a:xfrm>
        </p:grpSpPr>
        <p:sp>
          <p:nvSpPr>
            <p:cNvPr id="16" name="Rechthoek 15">
              <a:extLst>
                <a:ext uri="{FF2B5EF4-FFF2-40B4-BE49-F238E27FC236}">
                  <a16:creationId xmlns:a16="http://schemas.microsoft.com/office/drawing/2014/main" id="{06BC4EF1-FED5-9B26-247D-B04E3093E1E0}"/>
                </a:ext>
              </a:extLst>
            </p:cNvPr>
            <p:cNvSpPr/>
            <p:nvPr/>
          </p:nvSpPr>
          <p:spPr>
            <a:xfrm>
              <a:off x="10024513" y="5403202"/>
              <a:ext cx="3048000" cy="344692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solidFill>
                  <a:schemeClr val="bg1"/>
                </a:solidFill>
              </a:endParaRPr>
            </a:p>
          </p:txBody>
        </p:sp>
        <p:sp>
          <p:nvSpPr>
            <p:cNvPr id="17" name="Tekstvak 16">
              <a:extLst>
                <a:ext uri="{FF2B5EF4-FFF2-40B4-BE49-F238E27FC236}">
                  <a16:creationId xmlns:a16="http://schemas.microsoft.com/office/drawing/2014/main" id="{F77A21A9-6915-F2F3-9080-43297300F318}"/>
                </a:ext>
              </a:extLst>
            </p:cNvPr>
            <p:cNvSpPr txBox="1"/>
            <p:nvPr/>
          </p:nvSpPr>
          <p:spPr>
            <a:xfrm>
              <a:off x="10215013" y="5555754"/>
              <a:ext cx="2667000" cy="646331"/>
            </a:xfrm>
            <a:prstGeom prst="rect">
              <a:avLst/>
            </a:prstGeom>
            <a:noFill/>
          </p:spPr>
          <p:txBody>
            <a:bodyPr wrap="square" rtlCol="0">
              <a:spAutoFit/>
            </a:bodyPr>
            <a:lstStyle/>
            <a:p>
              <a:pPr algn="ctr"/>
              <a:r>
                <a:rPr lang="nl-NL" sz="2400">
                  <a:solidFill>
                    <a:schemeClr val="bg1"/>
                  </a:solidFill>
                </a:rPr>
                <a:t>Gedrag</a:t>
              </a:r>
            </a:p>
          </p:txBody>
        </p:sp>
        <p:sp>
          <p:nvSpPr>
            <p:cNvPr id="18" name="Tekstvak 17">
              <a:extLst>
                <a:ext uri="{FF2B5EF4-FFF2-40B4-BE49-F238E27FC236}">
                  <a16:creationId xmlns:a16="http://schemas.microsoft.com/office/drawing/2014/main" id="{2DE79302-4F5A-8758-14B6-C5EBB501CB57}"/>
                </a:ext>
              </a:extLst>
            </p:cNvPr>
            <p:cNvSpPr txBox="1"/>
            <p:nvPr/>
          </p:nvSpPr>
          <p:spPr>
            <a:xfrm>
              <a:off x="9995727" y="6631715"/>
              <a:ext cx="3047998" cy="2401721"/>
            </a:xfrm>
            <a:prstGeom prst="rect">
              <a:avLst/>
            </a:prstGeom>
            <a:noFill/>
          </p:spPr>
          <p:txBody>
            <a:bodyPr wrap="square" rtlCol="0">
              <a:spAutoFit/>
            </a:bodyPr>
            <a:lstStyle/>
            <a:p>
              <a:pPr algn="ctr"/>
              <a:r>
                <a:rPr lang="nl-NL" sz="1400">
                  <a:solidFill>
                    <a:schemeClr val="bg1"/>
                  </a:solidFill>
                </a:rPr>
                <a:t>Awareness programma</a:t>
              </a:r>
            </a:p>
            <a:p>
              <a:pPr algn="ctr"/>
              <a:r>
                <a:rPr lang="nl-NL" sz="1400">
                  <a:solidFill>
                    <a:schemeClr val="bg1"/>
                  </a:solidFill>
                </a:rPr>
                <a:t>omgang met veranderende werkwijze</a:t>
              </a:r>
            </a:p>
            <a:p>
              <a:pPr algn="ctr"/>
              <a:r>
                <a:rPr lang="nl-NL" sz="1400">
                  <a:solidFill>
                    <a:schemeClr val="bg1"/>
                  </a:solidFill>
                </a:rPr>
                <a:t>Herkennen van ongewenst gedrag</a:t>
              </a:r>
            </a:p>
            <a:p>
              <a:pPr algn="ctr"/>
              <a:endParaRPr lang="nl-NL">
                <a:solidFill>
                  <a:schemeClr val="bg1"/>
                </a:solidFill>
              </a:endParaRPr>
            </a:p>
            <a:p>
              <a:endParaRPr lang="nl-NL">
                <a:solidFill>
                  <a:schemeClr val="bg1"/>
                </a:solidFill>
              </a:endParaRPr>
            </a:p>
          </p:txBody>
        </p:sp>
      </p:grpSp>
    </p:spTree>
    <p:extLst>
      <p:ext uri="{BB962C8B-B14F-4D97-AF65-F5344CB8AC3E}">
        <p14:creationId xmlns:p14="http://schemas.microsoft.com/office/powerpoint/2010/main" val="130193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747FBB-65F1-3FC5-BACD-44FFE84833E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84628E4-AA70-12E6-21A2-A43B54647BE1}"/>
              </a:ext>
            </a:extLst>
          </p:cNvPr>
          <p:cNvSpPr>
            <a:spLocks noGrp="1"/>
          </p:cNvSpPr>
          <p:nvPr>
            <p:ph type="title"/>
          </p:nvPr>
        </p:nvSpPr>
        <p:spPr>
          <a:xfrm>
            <a:off x="540000" y="539999"/>
            <a:ext cx="8146799" cy="510325"/>
          </a:xfrm>
        </p:spPr>
        <p:txBody>
          <a:bodyPr>
            <a:normAutofit/>
          </a:bodyPr>
          <a:lstStyle/>
          <a:p>
            <a:r>
              <a:rPr lang="nl-NL" sz="2400" dirty="0"/>
              <a:t>WL Project 11286: Toegangsbeheer Fase 1, rwzi’s en gemalen.</a:t>
            </a:r>
          </a:p>
        </p:txBody>
      </p:sp>
      <p:sp>
        <p:nvSpPr>
          <p:cNvPr id="3" name="Tijdelijke aanduiding voor inhoud 2">
            <a:extLst>
              <a:ext uri="{FF2B5EF4-FFF2-40B4-BE49-F238E27FC236}">
                <a16:creationId xmlns:a16="http://schemas.microsoft.com/office/drawing/2014/main" id="{E3B05D91-1E79-5CDB-B1FF-9B7EDE554FDC}"/>
              </a:ext>
            </a:extLst>
          </p:cNvPr>
          <p:cNvSpPr>
            <a:spLocks noGrp="1"/>
          </p:cNvSpPr>
          <p:nvPr>
            <p:ph idx="1"/>
          </p:nvPr>
        </p:nvSpPr>
        <p:spPr>
          <a:xfrm>
            <a:off x="540000" y="1161535"/>
            <a:ext cx="8146800" cy="4791961"/>
          </a:xfrm>
        </p:spPr>
        <p:txBody>
          <a:bodyPr vert="horz" lIns="0" tIns="0" rIns="0" bIns="0" rtlCol="0" anchor="t">
            <a:normAutofit/>
          </a:bodyPr>
          <a:lstStyle/>
          <a:p>
            <a:pPr marL="700405" lvl="1" indent="-342900"/>
            <a:endParaRPr lang="nl-NL" sz="2400" dirty="0">
              <a:latin typeface="Arial"/>
              <a:ea typeface="Roboto Condensed"/>
              <a:cs typeface="Arial"/>
            </a:endParaRPr>
          </a:p>
          <a:p>
            <a:pPr marL="1057593" lvl="2" indent="-342900"/>
            <a:r>
              <a:rPr lang="nl-NL" dirty="0">
                <a:latin typeface="Arial"/>
                <a:ea typeface="Roboto Condensed"/>
                <a:cs typeface="Arial"/>
              </a:rPr>
              <a:t>Speelveld:</a:t>
            </a:r>
          </a:p>
          <a:p>
            <a:pPr marL="1433830" lvl="4" indent="0">
              <a:buNone/>
            </a:pPr>
            <a:endParaRPr lang="nl-NL" dirty="0">
              <a:latin typeface="Arial"/>
              <a:ea typeface="Roboto Condensed"/>
              <a:cs typeface="Arial"/>
            </a:endParaRPr>
          </a:p>
          <a:p>
            <a:pPr marL="1776730" lvl="4" indent="-342900"/>
            <a:r>
              <a:rPr lang="nl-NL" dirty="0">
                <a:latin typeface="Arial"/>
                <a:ea typeface="Roboto Condensed"/>
                <a:cs typeface="Arial"/>
              </a:rPr>
              <a:t>17 Rioolwaterzuiveringsinstallaties</a:t>
            </a:r>
          </a:p>
          <a:p>
            <a:pPr marL="1776730" lvl="4" indent="-342900"/>
            <a:r>
              <a:rPr lang="nl-NL" dirty="0" err="1">
                <a:latin typeface="Arial"/>
                <a:ea typeface="Roboto Condensed"/>
                <a:cs typeface="Arial"/>
              </a:rPr>
              <a:t>Xxx</a:t>
            </a:r>
            <a:r>
              <a:rPr lang="nl-NL" dirty="0">
                <a:latin typeface="Arial"/>
                <a:ea typeface="Roboto Condensed"/>
                <a:cs typeface="Arial"/>
              </a:rPr>
              <a:t> Riool Gemalen</a:t>
            </a:r>
          </a:p>
          <a:p>
            <a:pPr marL="1776730" lvl="4" indent="-342900"/>
            <a:endParaRPr lang="nl-NL" dirty="0">
              <a:latin typeface="Arial"/>
              <a:ea typeface="Roboto Condensed"/>
              <a:cs typeface="Arial"/>
            </a:endParaRPr>
          </a:p>
          <a:p>
            <a:pPr marL="1776730" lvl="4" indent="-342900"/>
            <a:r>
              <a:rPr lang="nl-NL" dirty="0">
                <a:latin typeface="Arial"/>
                <a:ea typeface="Roboto Condensed"/>
                <a:cs typeface="Arial"/>
              </a:rPr>
              <a:t>Verspreid over geheel Limburg</a:t>
            </a:r>
          </a:p>
          <a:p>
            <a:pPr marL="1776730" lvl="4" indent="-342900"/>
            <a:endParaRPr lang="nl-NL" dirty="0">
              <a:latin typeface="Arial"/>
              <a:ea typeface="Roboto Condensed"/>
              <a:cs typeface="Arial"/>
            </a:endParaRPr>
          </a:p>
          <a:p>
            <a:pPr marL="1776730" lvl="4" indent="-342900"/>
            <a:r>
              <a:rPr lang="nl-NL" dirty="0">
                <a:latin typeface="Arial"/>
                <a:ea typeface="Roboto Condensed"/>
                <a:cs typeface="Arial"/>
              </a:rPr>
              <a:t>Ombouwscenario</a:t>
            </a:r>
          </a:p>
          <a:p>
            <a:pPr marL="1776730" lvl="4" indent="-342900"/>
            <a:endParaRPr lang="nl-NL" dirty="0">
              <a:latin typeface="Arial"/>
              <a:ea typeface="Roboto Condensed"/>
              <a:cs typeface="Arial"/>
            </a:endParaRPr>
          </a:p>
          <a:p>
            <a:pPr marL="1776730" lvl="4" indent="-342900"/>
            <a:r>
              <a:rPr lang="nl-NL" dirty="0">
                <a:latin typeface="Arial"/>
                <a:ea typeface="Roboto Condensed"/>
                <a:cs typeface="Arial"/>
              </a:rPr>
              <a:t>Watersystemen.</a:t>
            </a:r>
          </a:p>
          <a:p>
            <a:pPr marL="1776730" lvl="4" indent="-342900"/>
            <a:endParaRPr lang="nl-NL" dirty="0">
              <a:latin typeface="Arial"/>
              <a:ea typeface="Roboto Condensed"/>
              <a:cs typeface="Arial"/>
            </a:endParaRPr>
          </a:p>
          <a:p>
            <a:pPr marL="1057593" lvl="2" indent="-342900"/>
            <a:endParaRPr lang="nl-NL" dirty="0">
              <a:latin typeface="Arial"/>
              <a:ea typeface="Roboto Condensed"/>
              <a:cs typeface="Arial"/>
            </a:endParaRPr>
          </a:p>
          <a:p>
            <a:pPr marL="1057593" lvl="2" indent="-342900"/>
            <a:endParaRPr lang="nl-NL" dirty="0">
              <a:latin typeface="Arial"/>
              <a:ea typeface="Roboto Condensed"/>
              <a:cs typeface="Arial"/>
            </a:endParaRPr>
          </a:p>
          <a:p>
            <a:pPr marL="1438275" lvl="4" indent="0">
              <a:buNone/>
            </a:pPr>
            <a:endParaRPr lang="nl-NL" sz="1900" dirty="0"/>
          </a:p>
          <a:p>
            <a:pPr lvl="3"/>
            <a:endParaRPr lang="nl-NL" dirty="0"/>
          </a:p>
        </p:txBody>
      </p:sp>
      <p:sp>
        <p:nvSpPr>
          <p:cNvPr id="4" name="Tijdelijke aanduiding voor dianummer 3">
            <a:extLst>
              <a:ext uri="{FF2B5EF4-FFF2-40B4-BE49-F238E27FC236}">
                <a16:creationId xmlns:a16="http://schemas.microsoft.com/office/drawing/2014/main" id="{D51FEDC4-9ED5-988F-3F9B-9353D2FF01A7}"/>
              </a:ext>
            </a:extLst>
          </p:cNvPr>
          <p:cNvSpPr>
            <a:spLocks noGrp="1"/>
          </p:cNvSpPr>
          <p:nvPr>
            <p:ph type="sldNum" sz="quarter" idx="12"/>
          </p:nvPr>
        </p:nvSpPr>
        <p:spPr/>
        <p:txBody>
          <a:bodyPr/>
          <a:lstStyle/>
          <a:p>
            <a:fld id="{29801795-F0B0-8C4B-BBC0-EAE379847CA2}" type="slidenum">
              <a:rPr lang="nl-NL" smtClean="0"/>
              <a:pPr/>
              <a:t>11</a:t>
            </a:fld>
            <a:endParaRPr lang="nl-NL" dirty="0"/>
          </a:p>
        </p:txBody>
      </p:sp>
      <p:pic>
        <p:nvPicPr>
          <p:cNvPr id="6" name="Afbeelding 5">
            <a:extLst>
              <a:ext uri="{FF2B5EF4-FFF2-40B4-BE49-F238E27FC236}">
                <a16:creationId xmlns:a16="http://schemas.microsoft.com/office/drawing/2014/main" id="{FC6C8BF1-DEDB-40F4-95FB-212886A48462}"/>
              </a:ext>
            </a:extLst>
          </p:cNvPr>
          <p:cNvPicPr>
            <a:picLocks noChangeAspect="1"/>
          </p:cNvPicPr>
          <p:nvPr/>
        </p:nvPicPr>
        <p:blipFill>
          <a:blip r:embed="rId3"/>
          <a:stretch>
            <a:fillRect/>
          </a:stretch>
        </p:blipFill>
        <p:spPr>
          <a:xfrm>
            <a:off x="7202802" y="2632364"/>
            <a:ext cx="1678466" cy="3154218"/>
          </a:xfrm>
          <a:prstGeom prst="rect">
            <a:avLst/>
          </a:prstGeom>
        </p:spPr>
      </p:pic>
    </p:spTree>
    <p:extLst>
      <p:ext uri="{BB962C8B-B14F-4D97-AF65-F5344CB8AC3E}">
        <p14:creationId xmlns:p14="http://schemas.microsoft.com/office/powerpoint/2010/main" val="12924198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C27A8FD6-B99D-9650-F7F3-7AD719F3C441}"/>
              </a:ext>
            </a:extLst>
          </p:cNvPr>
          <p:cNvSpPr>
            <a:spLocks noGrp="1"/>
          </p:cNvSpPr>
          <p:nvPr>
            <p:ph idx="1"/>
          </p:nvPr>
        </p:nvSpPr>
        <p:spPr/>
        <p:txBody>
          <a:bodyPr>
            <a:normAutofit lnSpcReduction="10000"/>
          </a:bodyPr>
          <a:lstStyle/>
          <a:p>
            <a:r>
              <a:rPr lang="nl-NL" dirty="0"/>
              <a:t>Doel: beeld krijgen hoe de markt tegen aantal vragen / dilemma’s van WL aankijkt zodat WL tot een inkoopstrategie kan komen om de scope rond fysieke beveiliging te realiseren</a:t>
            </a:r>
          </a:p>
          <a:p>
            <a:endParaRPr lang="nl-NL" dirty="0"/>
          </a:p>
          <a:p>
            <a:r>
              <a:rPr lang="nl-NL" dirty="0"/>
              <a:t>Aanpak: Drie subgroepen gaan met aantal kernvragen aan de slag. Per subgroep een voorzitter die op basis van interactie met deelnemers  info verzamelt, deze vastlegt en tijdens de plenaire sessie terugkoppelt aan de zaal.</a:t>
            </a:r>
          </a:p>
          <a:p>
            <a:pPr marL="0" indent="0">
              <a:buNone/>
            </a:pPr>
            <a:endParaRPr lang="nl-NL" dirty="0"/>
          </a:p>
          <a:p>
            <a:r>
              <a:rPr lang="nl-NL" dirty="0"/>
              <a:t>U zit in subgroep als vermeld op de vragenlijst die u op uw stoel heeft gevonden.</a:t>
            </a:r>
          </a:p>
          <a:p>
            <a:endParaRPr lang="nl-NL" dirty="0"/>
          </a:p>
        </p:txBody>
      </p:sp>
      <p:sp>
        <p:nvSpPr>
          <p:cNvPr id="3" name="Titel 2">
            <a:extLst>
              <a:ext uri="{FF2B5EF4-FFF2-40B4-BE49-F238E27FC236}">
                <a16:creationId xmlns:a16="http://schemas.microsoft.com/office/drawing/2014/main" id="{BFA1117A-0D7B-62EB-937D-20A8F803D3B7}"/>
              </a:ext>
            </a:extLst>
          </p:cNvPr>
          <p:cNvSpPr>
            <a:spLocks noGrp="1"/>
          </p:cNvSpPr>
          <p:nvPr>
            <p:ph type="title"/>
          </p:nvPr>
        </p:nvSpPr>
        <p:spPr/>
        <p:txBody>
          <a:bodyPr/>
          <a:lstStyle/>
          <a:p>
            <a:r>
              <a:rPr lang="nl-NL" dirty="0"/>
              <a:t>Toelichting kernvragen</a:t>
            </a:r>
            <a:br>
              <a:rPr lang="nl-NL" dirty="0"/>
            </a:br>
            <a:r>
              <a:rPr lang="nl-NL" dirty="0"/>
              <a:t>door Loek van Beurden</a:t>
            </a:r>
          </a:p>
        </p:txBody>
      </p:sp>
      <p:sp>
        <p:nvSpPr>
          <p:cNvPr id="4" name="Tijdelijke aanduiding voor dianummer 3">
            <a:extLst>
              <a:ext uri="{FF2B5EF4-FFF2-40B4-BE49-F238E27FC236}">
                <a16:creationId xmlns:a16="http://schemas.microsoft.com/office/drawing/2014/main" id="{F51BCF52-8CB0-EA93-712F-C665682C4B73}"/>
              </a:ext>
            </a:extLst>
          </p:cNvPr>
          <p:cNvSpPr>
            <a:spLocks noGrp="1"/>
          </p:cNvSpPr>
          <p:nvPr>
            <p:ph type="sldNum" sz="quarter" idx="12"/>
          </p:nvPr>
        </p:nvSpPr>
        <p:spPr/>
        <p:txBody>
          <a:bodyPr/>
          <a:lstStyle/>
          <a:p>
            <a:fld id="{29801795-F0B0-8C4B-BBC0-EAE379847CA2}" type="slidenum">
              <a:rPr lang="nl-NL" smtClean="0"/>
              <a:pPr/>
              <a:t>12</a:t>
            </a:fld>
            <a:endParaRPr lang="nl-NL" dirty="0"/>
          </a:p>
        </p:txBody>
      </p:sp>
    </p:spTree>
    <p:extLst>
      <p:ext uri="{BB962C8B-B14F-4D97-AF65-F5344CB8AC3E}">
        <p14:creationId xmlns:p14="http://schemas.microsoft.com/office/powerpoint/2010/main" val="17207412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F091E38A-B39A-A23E-F4B1-98AD8EC4EB8E}"/>
              </a:ext>
            </a:extLst>
          </p:cNvPr>
          <p:cNvSpPr>
            <a:spLocks noGrp="1"/>
          </p:cNvSpPr>
          <p:nvPr>
            <p:ph idx="1"/>
          </p:nvPr>
        </p:nvSpPr>
        <p:spPr/>
        <p:txBody>
          <a:bodyPr/>
          <a:lstStyle/>
          <a:p>
            <a:endParaRPr lang="nl-NL" dirty="0"/>
          </a:p>
          <a:p>
            <a:r>
              <a:rPr lang="nl-NL" dirty="0"/>
              <a:t>De scope is breed. De keuze die voorligt is:</a:t>
            </a:r>
          </a:p>
          <a:p>
            <a:pPr lvl="1"/>
            <a:r>
              <a:rPr lang="nl-NL" dirty="0"/>
              <a:t>Hele scope in 1 opdracht</a:t>
            </a:r>
          </a:p>
          <a:p>
            <a:pPr lvl="1"/>
            <a:r>
              <a:rPr lang="nl-NL" dirty="0"/>
              <a:t>Hele scope splitsen in verschillende opdrachten (welke?) en die via losse aanbestedingen contracteren</a:t>
            </a:r>
          </a:p>
          <a:p>
            <a:pPr lvl="1"/>
            <a:r>
              <a:rPr lang="nl-NL" dirty="0"/>
              <a:t>Hele scope verdelen naar percelen en die als één aanbesteding wegzetten (welke percelen).</a:t>
            </a:r>
          </a:p>
        </p:txBody>
      </p:sp>
      <p:sp>
        <p:nvSpPr>
          <p:cNvPr id="3" name="Titel 2">
            <a:extLst>
              <a:ext uri="{FF2B5EF4-FFF2-40B4-BE49-F238E27FC236}">
                <a16:creationId xmlns:a16="http://schemas.microsoft.com/office/drawing/2014/main" id="{F6ABCFE6-8A28-A160-606D-CCAFC5241F16}"/>
              </a:ext>
            </a:extLst>
          </p:cNvPr>
          <p:cNvSpPr>
            <a:spLocks noGrp="1"/>
          </p:cNvSpPr>
          <p:nvPr>
            <p:ph type="title"/>
          </p:nvPr>
        </p:nvSpPr>
        <p:spPr/>
        <p:txBody>
          <a:bodyPr>
            <a:normAutofit fontScale="90000"/>
          </a:bodyPr>
          <a:lstStyle/>
          <a:p>
            <a:r>
              <a:rPr lang="nl-NL" dirty="0"/>
              <a:t>Toelichting vragen/context subgroep 1</a:t>
            </a:r>
            <a:br>
              <a:rPr lang="nl-NL" dirty="0"/>
            </a:br>
            <a:r>
              <a:rPr lang="nl-NL" dirty="0"/>
              <a:t>Eén opdracht versus afzonderlijke opdrachten / percelen</a:t>
            </a:r>
          </a:p>
        </p:txBody>
      </p:sp>
      <p:sp>
        <p:nvSpPr>
          <p:cNvPr id="4" name="Tijdelijke aanduiding voor dianummer 3">
            <a:extLst>
              <a:ext uri="{FF2B5EF4-FFF2-40B4-BE49-F238E27FC236}">
                <a16:creationId xmlns:a16="http://schemas.microsoft.com/office/drawing/2014/main" id="{6BA95857-8255-B2E6-4FFF-5AE6BB30430C}"/>
              </a:ext>
            </a:extLst>
          </p:cNvPr>
          <p:cNvSpPr>
            <a:spLocks noGrp="1"/>
          </p:cNvSpPr>
          <p:nvPr>
            <p:ph type="sldNum" sz="quarter" idx="12"/>
          </p:nvPr>
        </p:nvSpPr>
        <p:spPr/>
        <p:txBody>
          <a:bodyPr/>
          <a:lstStyle/>
          <a:p>
            <a:fld id="{29801795-F0B0-8C4B-BBC0-EAE379847CA2}" type="slidenum">
              <a:rPr lang="nl-NL" smtClean="0"/>
              <a:pPr/>
              <a:t>13</a:t>
            </a:fld>
            <a:endParaRPr lang="nl-NL" dirty="0"/>
          </a:p>
        </p:txBody>
      </p:sp>
    </p:spTree>
    <p:extLst>
      <p:ext uri="{BB962C8B-B14F-4D97-AF65-F5344CB8AC3E}">
        <p14:creationId xmlns:p14="http://schemas.microsoft.com/office/powerpoint/2010/main" val="37766092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91035EC3-8551-1D71-A803-98542BC618EE}"/>
              </a:ext>
            </a:extLst>
          </p:cNvPr>
          <p:cNvSpPr>
            <a:spLocks noGrp="1"/>
          </p:cNvSpPr>
          <p:nvPr>
            <p:ph idx="1"/>
          </p:nvPr>
        </p:nvSpPr>
        <p:spPr/>
        <p:txBody>
          <a:bodyPr/>
          <a:lstStyle/>
          <a:p>
            <a:endParaRPr lang="nl-NL" dirty="0"/>
          </a:p>
          <a:p>
            <a:r>
              <a:rPr lang="nl-NL" dirty="0"/>
              <a:t>Welke scenario’s, welke onderdelen samenvoegen in één opdracht en welke juist niet. Voor- en nadelen.</a:t>
            </a:r>
          </a:p>
          <a:p>
            <a:r>
              <a:rPr lang="nl-NL" dirty="0"/>
              <a:t>Hoe gaan we om met beheer en onderhoud, en response bij calamiteiten? Taakverdeling intern / </a:t>
            </a:r>
            <a:r>
              <a:rPr lang="nl-NL" dirty="0" err="1"/>
              <a:t>exterm</a:t>
            </a:r>
            <a:r>
              <a:rPr lang="nl-NL" dirty="0"/>
              <a:t>?</a:t>
            </a:r>
          </a:p>
          <a:p>
            <a:r>
              <a:rPr lang="nl-NL" dirty="0"/>
              <a:t>Kansen / risico’s / maatregelen / tips</a:t>
            </a:r>
          </a:p>
        </p:txBody>
      </p:sp>
      <p:sp>
        <p:nvSpPr>
          <p:cNvPr id="3" name="Titel 2">
            <a:extLst>
              <a:ext uri="{FF2B5EF4-FFF2-40B4-BE49-F238E27FC236}">
                <a16:creationId xmlns:a16="http://schemas.microsoft.com/office/drawing/2014/main" id="{2A6A80C0-DDF6-C0C9-A17E-F81B0BE4D37F}"/>
              </a:ext>
            </a:extLst>
          </p:cNvPr>
          <p:cNvSpPr>
            <a:spLocks noGrp="1"/>
          </p:cNvSpPr>
          <p:nvPr>
            <p:ph type="title"/>
          </p:nvPr>
        </p:nvSpPr>
        <p:spPr/>
        <p:txBody>
          <a:bodyPr>
            <a:normAutofit fontScale="90000"/>
          </a:bodyPr>
          <a:lstStyle/>
          <a:p>
            <a:r>
              <a:rPr lang="nl-NL" dirty="0"/>
              <a:t>Toelichting vragen/context subgroep 1</a:t>
            </a:r>
            <a:br>
              <a:rPr lang="nl-NL" dirty="0"/>
            </a:br>
            <a:r>
              <a:rPr lang="nl-NL" dirty="0">
                <a:solidFill>
                  <a:schemeClr val="tx2"/>
                </a:solidFill>
              </a:rPr>
              <a:t>Eén opdracht versus afzonderlijke opdrachten / percelen</a:t>
            </a:r>
          </a:p>
        </p:txBody>
      </p:sp>
      <p:sp>
        <p:nvSpPr>
          <p:cNvPr id="4" name="Tijdelijke aanduiding voor dianummer 3">
            <a:extLst>
              <a:ext uri="{FF2B5EF4-FFF2-40B4-BE49-F238E27FC236}">
                <a16:creationId xmlns:a16="http://schemas.microsoft.com/office/drawing/2014/main" id="{3D156E60-7049-8DEF-FF02-5F90DC80EBB6}"/>
              </a:ext>
            </a:extLst>
          </p:cNvPr>
          <p:cNvSpPr>
            <a:spLocks noGrp="1"/>
          </p:cNvSpPr>
          <p:nvPr>
            <p:ph type="sldNum" sz="quarter" idx="12"/>
          </p:nvPr>
        </p:nvSpPr>
        <p:spPr/>
        <p:txBody>
          <a:bodyPr/>
          <a:lstStyle/>
          <a:p>
            <a:fld id="{29801795-F0B0-8C4B-BBC0-EAE379847CA2}" type="slidenum">
              <a:rPr lang="nl-NL" smtClean="0"/>
              <a:pPr/>
              <a:t>14</a:t>
            </a:fld>
            <a:endParaRPr lang="nl-NL" dirty="0"/>
          </a:p>
        </p:txBody>
      </p:sp>
    </p:spTree>
    <p:extLst>
      <p:ext uri="{BB962C8B-B14F-4D97-AF65-F5344CB8AC3E}">
        <p14:creationId xmlns:p14="http://schemas.microsoft.com/office/powerpoint/2010/main" val="22002307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3FE42C9E-125B-0A2B-59A7-3491D4F8896C}"/>
              </a:ext>
            </a:extLst>
          </p:cNvPr>
          <p:cNvSpPr>
            <a:spLocks noGrp="1"/>
          </p:cNvSpPr>
          <p:nvPr>
            <p:ph idx="1"/>
          </p:nvPr>
        </p:nvSpPr>
        <p:spPr>
          <a:xfrm>
            <a:off x="384048" y="2308504"/>
            <a:ext cx="8631936" cy="4220311"/>
          </a:xfrm>
        </p:spPr>
        <p:txBody>
          <a:bodyPr/>
          <a:lstStyle/>
          <a:p>
            <a:pPr marL="0" indent="0">
              <a:lnSpc>
                <a:spcPts val="1200"/>
              </a:lnSpc>
              <a:buNone/>
            </a:pPr>
            <a:r>
              <a:rPr lang="nl-NL" spc="25" dirty="0">
                <a:effectLst/>
                <a:latin typeface="Calibri" panose="020F0502020204030204" pitchFamily="34" charset="0"/>
                <a:ea typeface="Calibri" panose="020F0502020204030204" pitchFamily="34" charset="0"/>
                <a:cs typeface="Calibri" panose="020F0502020204030204" pitchFamily="34" charset="0"/>
              </a:rPr>
              <a:t>1. 	</a:t>
            </a:r>
            <a:r>
              <a:rPr lang="nl-NL" spc="25" dirty="0">
                <a:solidFill>
                  <a:schemeClr val="tx2"/>
                </a:solidFill>
                <a:effectLst/>
                <a:latin typeface="Calibri" panose="020F0502020204030204" pitchFamily="34" charset="0"/>
                <a:ea typeface="Calibri" panose="020F0502020204030204" pitchFamily="34" charset="0"/>
                <a:cs typeface="Calibri" panose="020F0502020204030204" pitchFamily="34" charset="0"/>
              </a:rPr>
              <a:t>Toegangscontrole- en registratiesysteem </a:t>
            </a:r>
            <a:r>
              <a:rPr lang="nl-NL" spc="25" dirty="0">
                <a:effectLst/>
                <a:latin typeface="Calibri" panose="020F0502020204030204" pitchFamily="34" charset="0"/>
                <a:ea typeface="Calibri" panose="020F0502020204030204" pitchFamily="34" charset="0"/>
                <a:cs typeface="Calibri" panose="020F0502020204030204" pitchFamily="34" charset="0"/>
              </a:rPr>
              <a:t>terreinen </a:t>
            </a:r>
            <a:r>
              <a:rPr lang="nl-NL" spc="25" dirty="0" err="1">
                <a:effectLst/>
                <a:latin typeface="Calibri" panose="020F0502020204030204" pitchFamily="34" charset="0"/>
                <a:ea typeface="Calibri" panose="020F0502020204030204" pitchFamily="34" charset="0"/>
                <a:cs typeface="Calibri" panose="020F0502020204030204" pitchFamily="34" charset="0"/>
              </a:rPr>
              <a:t>RWZI’s</a:t>
            </a:r>
            <a:r>
              <a:rPr lang="nl-NL" spc="25" dirty="0">
                <a:effectLst/>
                <a:latin typeface="Calibri" panose="020F0502020204030204" pitchFamily="34" charset="0"/>
                <a:ea typeface="Calibri" panose="020F0502020204030204" pitchFamily="34" charset="0"/>
                <a:cs typeface="Calibri" panose="020F0502020204030204" pitchFamily="34" charset="0"/>
              </a:rPr>
              <a:t>: </a:t>
            </a:r>
          </a:p>
          <a:p>
            <a:pPr marL="800100" lvl="1" indent="-342900">
              <a:lnSpc>
                <a:spcPts val="1200"/>
              </a:lnSpc>
              <a:buFont typeface="+mj-lt"/>
              <a:buAutoNum type="alphaLcParenR"/>
            </a:pPr>
            <a:r>
              <a:rPr lang="nl-NL" sz="1600" spc="25" dirty="0">
                <a:effectLst/>
                <a:latin typeface="Calibri" panose="020F0502020204030204" pitchFamily="34" charset="0"/>
                <a:ea typeface="Calibri" panose="020F0502020204030204" pitchFamily="34" charset="0"/>
                <a:cs typeface="Calibri" panose="020F0502020204030204" pitchFamily="34" charset="0"/>
              </a:rPr>
              <a:t>toegangscontrole;</a:t>
            </a:r>
          </a:p>
          <a:p>
            <a:pPr marL="800100" lvl="1" indent="-342900">
              <a:lnSpc>
                <a:spcPts val="1200"/>
              </a:lnSpc>
              <a:buFont typeface="+mj-lt"/>
              <a:buAutoNum type="alphaLcParenR"/>
            </a:pPr>
            <a:r>
              <a:rPr lang="nl-NL" sz="1600" spc="25" dirty="0">
                <a:effectLst/>
                <a:latin typeface="Calibri" panose="020F0502020204030204" pitchFamily="34" charset="0"/>
                <a:ea typeface="Calibri" panose="020F0502020204030204" pitchFamily="34" charset="0"/>
                <a:cs typeface="Calibri" panose="020F0502020204030204" pitchFamily="34" charset="0"/>
              </a:rPr>
              <a:t>aanwezigheidsregistratie; </a:t>
            </a:r>
          </a:p>
          <a:p>
            <a:pPr marL="800100" lvl="1" indent="-342900">
              <a:lnSpc>
                <a:spcPts val="1200"/>
              </a:lnSpc>
              <a:buFont typeface="+mj-lt"/>
              <a:buAutoNum type="alphaLcParenR"/>
            </a:pPr>
            <a:r>
              <a:rPr lang="nl-NL" sz="1600" spc="25" dirty="0">
                <a:effectLst/>
                <a:latin typeface="Calibri" panose="020F0502020204030204" pitchFamily="34" charset="0"/>
                <a:ea typeface="Calibri" panose="020F0502020204030204" pitchFamily="34" charset="0"/>
                <a:cs typeface="Calibri" panose="020F0502020204030204" pitchFamily="34" charset="0"/>
              </a:rPr>
              <a:t>intercoms; </a:t>
            </a:r>
          </a:p>
          <a:p>
            <a:pPr marL="800100" lvl="1" indent="-342900">
              <a:lnSpc>
                <a:spcPts val="1200"/>
              </a:lnSpc>
              <a:buFont typeface="+mj-lt"/>
              <a:buAutoNum type="alphaLcParenR"/>
            </a:pPr>
            <a:r>
              <a:rPr lang="nl-NL" sz="1600" spc="25" dirty="0">
                <a:effectLst/>
                <a:latin typeface="Calibri" panose="020F0502020204030204" pitchFamily="34" charset="0"/>
                <a:ea typeface="Calibri" panose="020F0502020204030204" pitchFamily="34" charset="0"/>
                <a:cs typeface="Calibri" panose="020F0502020204030204" pitchFamily="34" charset="0"/>
              </a:rPr>
              <a:t>camera’s; </a:t>
            </a:r>
          </a:p>
          <a:p>
            <a:pPr marL="800100" lvl="1" indent="-342900">
              <a:lnSpc>
                <a:spcPts val="1200"/>
              </a:lnSpc>
              <a:buFont typeface="+mj-lt"/>
              <a:buAutoNum type="alphaLcParenR"/>
            </a:pPr>
            <a:r>
              <a:rPr lang="nl-NL" sz="1600" spc="25" dirty="0">
                <a:effectLst/>
                <a:latin typeface="Calibri" panose="020F0502020204030204" pitchFamily="34" charset="0"/>
                <a:ea typeface="Calibri" panose="020F0502020204030204" pitchFamily="34" charset="0"/>
                <a:cs typeface="Calibri" panose="020F0502020204030204" pitchFamily="34" charset="0"/>
              </a:rPr>
              <a:t>kentekenherkenning; </a:t>
            </a:r>
          </a:p>
          <a:p>
            <a:pPr marL="800100" lvl="1" indent="-342900">
              <a:lnSpc>
                <a:spcPts val="1200"/>
              </a:lnSpc>
              <a:buFont typeface="+mj-lt"/>
              <a:buAutoNum type="alphaLcParenR"/>
            </a:pPr>
            <a:r>
              <a:rPr lang="nl-NL" sz="1600" spc="25" dirty="0">
                <a:effectLst/>
                <a:latin typeface="Calibri" panose="020F0502020204030204" pitchFamily="34" charset="0"/>
                <a:ea typeface="Calibri" panose="020F0502020204030204" pitchFamily="34" charset="0"/>
                <a:cs typeface="Calibri" panose="020F0502020204030204" pitchFamily="34" charset="0"/>
              </a:rPr>
              <a:t>slagbomen.</a:t>
            </a:r>
          </a:p>
          <a:p>
            <a:pPr marL="457200">
              <a:lnSpc>
                <a:spcPts val="1200"/>
              </a:lnSpc>
              <a:buNone/>
            </a:pPr>
            <a:r>
              <a:rPr lang="nl-NL" sz="1600" spc="25" dirty="0">
                <a:effectLst/>
                <a:latin typeface="Calibri" panose="020F0502020204030204" pitchFamily="34" charset="0"/>
                <a:ea typeface="Calibri" panose="020F0502020204030204" pitchFamily="34" charset="0"/>
                <a:cs typeface="Calibri" panose="020F0502020204030204" pitchFamily="34" charset="0"/>
              </a:rPr>
              <a:t> </a:t>
            </a:r>
          </a:p>
          <a:p>
            <a:pPr marL="0" indent="0">
              <a:lnSpc>
                <a:spcPts val="1200"/>
              </a:lnSpc>
              <a:buNone/>
            </a:pPr>
            <a:r>
              <a:rPr lang="nl-NL" spc="25" dirty="0">
                <a:latin typeface="Calibri" panose="020F0502020204030204" pitchFamily="34" charset="0"/>
                <a:ea typeface="Calibri" panose="020F0502020204030204" pitchFamily="34" charset="0"/>
                <a:cs typeface="Calibri" panose="020F0502020204030204" pitchFamily="34" charset="0"/>
              </a:rPr>
              <a:t>2. 	</a:t>
            </a:r>
            <a:r>
              <a:rPr lang="nl-NL" spc="25" dirty="0">
                <a:solidFill>
                  <a:schemeClr val="tx2"/>
                </a:solidFill>
                <a:latin typeface="Calibri" panose="020F0502020204030204" pitchFamily="34" charset="0"/>
                <a:ea typeface="Calibri" panose="020F0502020204030204" pitchFamily="34" charset="0"/>
                <a:cs typeface="Calibri" panose="020F0502020204030204" pitchFamily="34" charset="0"/>
              </a:rPr>
              <a:t>Bezoekers aanmeld- en registratiesysteem</a:t>
            </a:r>
            <a:r>
              <a:rPr lang="nl-NL" spc="25" dirty="0">
                <a:latin typeface="Calibri" panose="020F0502020204030204" pitchFamily="34" charset="0"/>
                <a:ea typeface="Calibri" panose="020F0502020204030204" pitchFamily="34" charset="0"/>
                <a:cs typeface="Calibri" panose="020F0502020204030204" pitchFamily="34" charset="0"/>
              </a:rPr>
              <a:t>. </a:t>
            </a:r>
          </a:p>
          <a:p>
            <a:pPr marL="0" indent="0">
              <a:buNone/>
            </a:pPr>
            <a:r>
              <a:rPr lang="nl-NL" spc="25" dirty="0">
                <a:latin typeface="Calibri" panose="020F0502020204030204" pitchFamily="34" charset="0"/>
                <a:ea typeface="Calibri" panose="020F0502020204030204" pitchFamily="34" charset="0"/>
                <a:cs typeface="Calibri" panose="020F0502020204030204" pitchFamily="34" charset="0"/>
              </a:rPr>
              <a:t>3. 	</a:t>
            </a:r>
            <a:r>
              <a:rPr lang="nl-NL" spc="25" dirty="0">
                <a:solidFill>
                  <a:schemeClr val="tx2"/>
                </a:solidFill>
                <a:latin typeface="Calibri" panose="020F0502020204030204" pitchFamily="34" charset="0"/>
                <a:ea typeface="Calibri" panose="020F0502020204030204" pitchFamily="34" charset="0"/>
                <a:cs typeface="Calibri" panose="020F0502020204030204" pitchFamily="34" charset="0"/>
              </a:rPr>
              <a:t>Beveiligen van objecten en ruimten</a:t>
            </a:r>
            <a:r>
              <a:rPr lang="nl-NL" spc="25" dirty="0">
                <a:latin typeface="Calibri" panose="020F0502020204030204" pitchFamily="34" charset="0"/>
                <a:ea typeface="Calibri" panose="020F0502020204030204" pitchFamily="34" charset="0"/>
                <a:cs typeface="Calibri" panose="020F0502020204030204" pitchFamily="34" charset="0"/>
              </a:rPr>
              <a:t> volgens uniforme WL 	beveiligingsklasse-indeling: </a:t>
            </a:r>
          </a:p>
          <a:p>
            <a:pPr marL="800100" lvl="1" indent="-342900" algn="just">
              <a:lnSpc>
                <a:spcPts val="1200"/>
              </a:lnSpc>
              <a:buFont typeface="+mj-lt"/>
              <a:buAutoNum type="alphaLcParenR"/>
            </a:pPr>
            <a:r>
              <a:rPr lang="nl-NL" sz="1600" spc="25" dirty="0">
                <a:effectLst/>
                <a:latin typeface="Calibri" panose="020F0502020204030204" pitchFamily="34" charset="0"/>
                <a:ea typeface="Calibri" panose="020F0502020204030204" pitchFamily="34" charset="0"/>
                <a:cs typeface="Calibri" panose="020F0502020204030204" pitchFamily="34" charset="0"/>
              </a:rPr>
              <a:t> bouwkundige beveiliging (o.a. hang- en sluitwerk); </a:t>
            </a:r>
          </a:p>
          <a:p>
            <a:pPr marL="800100" lvl="1" indent="-342900" algn="just">
              <a:lnSpc>
                <a:spcPts val="1200"/>
              </a:lnSpc>
              <a:buFont typeface="+mj-lt"/>
              <a:buAutoNum type="alphaLcParenR"/>
            </a:pPr>
            <a:r>
              <a:rPr lang="nl-NL" sz="1600" spc="25" dirty="0">
                <a:effectLst/>
                <a:latin typeface="Calibri" panose="020F0502020204030204" pitchFamily="34" charset="0"/>
                <a:ea typeface="Calibri" panose="020F0502020204030204" pitchFamily="34" charset="0"/>
                <a:cs typeface="Calibri" panose="020F0502020204030204" pitchFamily="34" charset="0"/>
              </a:rPr>
              <a:t> inbraaksignalering; </a:t>
            </a:r>
          </a:p>
          <a:p>
            <a:pPr marL="800100" lvl="1" indent="-342900" algn="just">
              <a:lnSpc>
                <a:spcPts val="1200"/>
              </a:lnSpc>
              <a:buFont typeface="+mj-lt"/>
              <a:buAutoNum type="alphaLcParenR"/>
            </a:pPr>
            <a:r>
              <a:rPr lang="nl-NL" sz="1600" spc="25" dirty="0">
                <a:effectLst/>
                <a:latin typeface="Calibri" panose="020F0502020204030204" pitchFamily="34" charset="0"/>
                <a:ea typeface="Calibri" panose="020F0502020204030204" pitchFamily="34" charset="0"/>
                <a:cs typeface="Calibri" panose="020F0502020204030204" pitchFamily="34" charset="0"/>
              </a:rPr>
              <a:t> toegangscontrole; </a:t>
            </a:r>
          </a:p>
          <a:p>
            <a:pPr marL="800100" lvl="1" indent="-342900" algn="just">
              <a:lnSpc>
                <a:spcPts val="1200"/>
              </a:lnSpc>
              <a:buFont typeface="+mj-lt"/>
              <a:buAutoNum type="alphaLcParenR"/>
            </a:pPr>
            <a:r>
              <a:rPr lang="nl-NL" sz="1600" spc="25" dirty="0">
                <a:effectLst/>
                <a:latin typeface="Calibri" panose="020F0502020204030204" pitchFamily="34" charset="0"/>
                <a:ea typeface="Calibri" panose="020F0502020204030204" pitchFamily="34" charset="0"/>
                <a:cs typeface="Calibri" panose="020F0502020204030204" pitchFamily="34" charset="0"/>
              </a:rPr>
              <a:t> camera’s</a:t>
            </a:r>
            <a:r>
              <a:rPr lang="nl-NL" sz="1600" u="sng" spc="25" dirty="0">
                <a:effectLst/>
                <a:latin typeface="Calibri" panose="020F0502020204030204" pitchFamily="34" charset="0"/>
                <a:ea typeface="Calibri" panose="020F0502020204030204" pitchFamily="34" charset="0"/>
                <a:cs typeface="Calibri" panose="020F0502020204030204" pitchFamily="34" charset="0"/>
              </a:rPr>
              <a:t>;</a:t>
            </a:r>
            <a:endParaRPr lang="nl-NL" sz="1600" spc="25" dirty="0">
              <a:effectLst/>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ts val="1200"/>
              </a:lnSpc>
              <a:buFont typeface="+mj-lt"/>
              <a:buAutoNum type="alphaLcParenR"/>
            </a:pPr>
            <a:r>
              <a:rPr lang="nl-NL" sz="1600" spc="25" dirty="0">
                <a:effectLst/>
                <a:latin typeface="Calibri" panose="020F0502020204030204" pitchFamily="34" charset="0"/>
                <a:ea typeface="Calibri" panose="020F0502020204030204" pitchFamily="34" charset="0"/>
                <a:cs typeface="Calibri" panose="020F0502020204030204" pitchFamily="34" charset="0"/>
              </a:rPr>
              <a:t>hekwerk </a:t>
            </a:r>
          </a:p>
          <a:p>
            <a:pPr algn="l">
              <a:spcAft>
                <a:spcPts val="600"/>
              </a:spcAft>
              <a:buNone/>
            </a:pPr>
            <a:r>
              <a:rPr lang="nl-NL" sz="800" spc="25" dirty="0">
                <a:effectLst/>
                <a:latin typeface="Corbel" panose="020B0503020204020204" pitchFamily="34" charset="0"/>
                <a:ea typeface="Times New Roman" panose="02020603050405020304" pitchFamily="18" charset="0"/>
                <a:cs typeface="Times New Roman" panose="02020603050405020304" pitchFamily="18" charset="0"/>
              </a:rPr>
              <a:t> </a:t>
            </a:r>
            <a:endParaRPr lang="nl-NL" dirty="0"/>
          </a:p>
        </p:txBody>
      </p:sp>
      <p:sp>
        <p:nvSpPr>
          <p:cNvPr id="3" name="Titel 2">
            <a:extLst>
              <a:ext uri="{FF2B5EF4-FFF2-40B4-BE49-F238E27FC236}">
                <a16:creationId xmlns:a16="http://schemas.microsoft.com/office/drawing/2014/main" id="{A05BEB79-E5E1-6B10-4027-A0DAC22C1950}"/>
              </a:ext>
            </a:extLst>
          </p:cNvPr>
          <p:cNvSpPr>
            <a:spLocks noGrp="1"/>
          </p:cNvSpPr>
          <p:nvPr>
            <p:ph type="title"/>
          </p:nvPr>
        </p:nvSpPr>
        <p:spPr/>
        <p:txBody>
          <a:bodyPr>
            <a:normAutofit fontScale="90000"/>
          </a:bodyPr>
          <a:lstStyle/>
          <a:p>
            <a:r>
              <a:rPr lang="nl-NL" dirty="0"/>
              <a:t>Toelichting vragen/context subgroep 2</a:t>
            </a:r>
            <a:br>
              <a:rPr lang="nl-NL" dirty="0"/>
            </a:br>
            <a:r>
              <a:rPr lang="nl-NL" dirty="0">
                <a:solidFill>
                  <a:schemeClr val="tx2"/>
                </a:solidFill>
              </a:rPr>
              <a:t>Volgordelijkheid uitvoering / aanbestedingen</a:t>
            </a:r>
          </a:p>
        </p:txBody>
      </p:sp>
      <p:sp>
        <p:nvSpPr>
          <p:cNvPr id="4" name="Tijdelijke aanduiding voor dianummer 3">
            <a:extLst>
              <a:ext uri="{FF2B5EF4-FFF2-40B4-BE49-F238E27FC236}">
                <a16:creationId xmlns:a16="http://schemas.microsoft.com/office/drawing/2014/main" id="{5B5F0877-BF3F-0FD6-D4FE-53D8C1DF05BE}"/>
              </a:ext>
            </a:extLst>
          </p:cNvPr>
          <p:cNvSpPr>
            <a:spLocks noGrp="1"/>
          </p:cNvSpPr>
          <p:nvPr>
            <p:ph type="sldNum" sz="quarter" idx="12"/>
          </p:nvPr>
        </p:nvSpPr>
        <p:spPr/>
        <p:txBody>
          <a:bodyPr/>
          <a:lstStyle/>
          <a:p>
            <a:fld id="{29801795-F0B0-8C4B-BBC0-EAE379847CA2}" type="slidenum">
              <a:rPr lang="nl-NL" smtClean="0"/>
              <a:pPr/>
              <a:t>15</a:t>
            </a:fld>
            <a:endParaRPr lang="nl-NL" dirty="0"/>
          </a:p>
        </p:txBody>
      </p:sp>
    </p:spTree>
    <p:extLst>
      <p:ext uri="{BB962C8B-B14F-4D97-AF65-F5344CB8AC3E}">
        <p14:creationId xmlns:p14="http://schemas.microsoft.com/office/powerpoint/2010/main" val="9164147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CA65B3CF-776E-C849-B88F-B2D42AA9C65A}"/>
              </a:ext>
            </a:extLst>
          </p:cNvPr>
          <p:cNvSpPr>
            <a:spLocks noGrp="1"/>
          </p:cNvSpPr>
          <p:nvPr>
            <p:ph idx="1"/>
          </p:nvPr>
        </p:nvSpPr>
        <p:spPr>
          <a:xfrm>
            <a:off x="498600" y="160646"/>
            <a:ext cx="8146800" cy="5929258"/>
          </a:xfrm>
        </p:spPr>
        <p:txBody>
          <a:bodyPr>
            <a:normAutofit fontScale="32500" lnSpcReduction="20000"/>
          </a:bodyPr>
          <a:lstStyle/>
          <a:p>
            <a:pPr marL="0" indent="0">
              <a:buNone/>
            </a:pPr>
            <a:r>
              <a:rPr lang="nl-NL" sz="6000" dirty="0">
                <a:latin typeface="Calibri" panose="020F0502020204030204" pitchFamily="34" charset="0"/>
                <a:ea typeface="Calibri" panose="020F0502020204030204" pitchFamily="34" charset="0"/>
                <a:cs typeface="Calibri" panose="020F0502020204030204" pitchFamily="34" charset="0"/>
              </a:rPr>
              <a:t>4. 	Vervangen van het huidige sluitsysteem en sleutelkastensysteem </a:t>
            </a:r>
          </a:p>
          <a:p>
            <a:pPr marL="1143000" indent="-1143000">
              <a:buFont typeface="+mj-lt"/>
              <a:buAutoNum type="arabicPeriod"/>
            </a:pPr>
            <a:endParaRPr lang="nl-NL" sz="600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nl-NL" sz="6000" dirty="0">
                <a:latin typeface="Calibri" panose="020F0502020204030204" pitchFamily="34" charset="0"/>
                <a:ea typeface="Calibri" panose="020F0502020204030204" pitchFamily="34" charset="0"/>
                <a:cs typeface="Calibri" panose="020F0502020204030204" pitchFamily="34" charset="0"/>
              </a:rPr>
              <a:t>5. 	Implementatie van </a:t>
            </a:r>
            <a:r>
              <a:rPr lang="nl-NL" sz="6000" dirty="0">
                <a:solidFill>
                  <a:schemeClr val="tx2"/>
                </a:solidFill>
                <a:latin typeface="Calibri" panose="020F0502020204030204" pitchFamily="34" charset="0"/>
                <a:ea typeface="Calibri" panose="020F0502020204030204" pitchFamily="34" charset="0"/>
                <a:cs typeface="Calibri" panose="020F0502020204030204" pitchFamily="34" charset="0"/>
              </a:rPr>
              <a:t>centrale beveiligingssystemen en een security 	management systeem  </a:t>
            </a:r>
            <a:r>
              <a:rPr lang="nl-NL" sz="6000" dirty="0">
                <a:latin typeface="Calibri" panose="020F0502020204030204" pitchFamily="34" charset="0"/>
                <a:ea typeface="Calibri" panose="020F0502020204030204" pitchFamily="34" charset="0"/>
                <a:cs typeface="Calibri" panose="020F0502020204030204" pitchFamily="34" charset="0"/>
              </a:rPr>
              <a:t>(software) </a:t>
            </a:r>
            <a:r>
              <a:rPr lang="nl-NL" sz="6000" dirty="0" err="1">
                <a:latin typeface="Calibri" panose="020F0502020204030204" pitchFamily="34" charset="0"/>
                <a:ea typeface="Calibri" panose="020F0502020204030204" pitchFamily="34" charset="0"/>
                <a:cs typeface="Calibri" panose="020F0502020204030204" pitchFamily="34" charset="0"/>
              </a:rPr>
              <a:t>tbv</a:t>
            </a:r>
            <a:r>
              <a:rPr lang="nl-NL" sz="6000" dirty="0">
                <a:latin typeface="Calibri" panose="020F0502020204030204" pitchFamily="34" charset="0"/>
                <a:ea typeface="Calibri" panose="020F0502020204030204" pitchFamily="34" charset="0"/>
                <a:cs typeface="Calibri" panose="020F0502020204030204" pitchFamily="34" charset="0"/>
              </a:rPr>
              <a:t> beheren en bedienen van de 	beveiligingssystemen op locaties.</a:t>
            </a:r>
          </a:p>
          <a:p>
            <a:pPr marL="1143000" indent="-1143000">
              <a:buFont typeface="+mj-lt"/>
              <a:buAutoNum type="arabicPeriod"/>
            </a:pPr>
            <a:endParaRPr lang="nl-NL" sz="600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nl-NL" sz="6000" dirty="0">
                <a:latin typeface="Calibri" panose="020F0502020204030204" pitchFamily="34" charset="0"/>
                <a:ea typeface="Calibri" panose="020F0502020204030204" pitchFamily="34" charset="0"/>
                <a:cs typeface="Calibri" panose="020F0502020204030204" pitchFamily="34" charset="0"/>
              </a:rPr>
              <a:t>6.	</a:t>
            </a:r>
            <a:r>
              <a:rPr lang="nl-NL" sz="6000" dirty="0">
                <a:solidFill>
                  <a:schemeClr val="tx2"/>
                </a:solidFill>
                <a:latin typeface="Calibri" panose="020F0502020204030204" pitchFamily="34" charset="0"/>
                <a:ea typeface="Calibri" panose="020F0502020204030204" pitchFamily="34" charset="0"/>
                <a:cs typeface="Calibri" panose="020F0502020204030204" pitchFamily="34" charset="0"/>
              </a:rPr>
              <a:t>Infrastructuur en ICT voorzieningen </a:t>
            </a:r>
            <a:r>
              <a:rPr lang="nl-NL" sz="6000" dirty="0">
                <a:latin typeface="Calibri" panose="020F0502020204030204" pitchFamily="34" charset="0"/>
                <a:ea typeface="Calibri" panose="020F0502020204030204" pitchFamily="34" charset="0"/>
                <a:cs typeface="Calibri" panose="020F0502020204030204" pitchFamily="34" charset="0"/>
              </a:rPr>
              <a:t>(soft en hardware zoals 	</a:t>
            </a:r>
            <a:r>
              <a:rPr lang="nl-NL" sz="6000" dirty="0" err="1">
                <a:latin typeface="Calibri" panose="020F0502020204030204" pitchFamily="34" charset="0"/>
                <a:ea typeface="Calibri" panose="020F0502020204030204" pitchFamily="34" charset="0"/>
                <a:cs typeface="Calibri" panose="020F0502020204030204" pitchFamily="34" charset="0"/>
              </a:rPr>
              <a:t>communicators</a:t>
            </a:r>
            <a:r>
              <a:rPr lang="nl-NL" sz="6000" dirty="0">
                <a:latin typeface="Calibri" panose="020F0502020204030204" pitchFamily="34" charset="0"/>
                <a:ea typeface="Calibri" panose="020F0502020204030204" pitchFamily="34" charset="0"/>
                <a:cs typeface="Calibri" panose="020F0502020204030204" pitchFamily="34" charset="0"/>
              </a:rPr>
              <a:t>) </a:t>
            </a:r>
            <a:r>
              <a:rPr lang="nl-NL" sz="6000" dirty="0" err="1">
                <a:latin typeface="Calibri" panose="020F0502020204030204" pitchFamily="34" charset="0"/>
                <a:ea typeface="Calibri" panose="020F0502020204030204" pitchFamily="34" charset="0"/>
                <a:cs typeface="Calibri" panose="020F0502020204030204" pitchFamily="34" charset="0"/>
              </a:rPr>
              <a:t>tbv</a:t>
            </a:r>
            <a:r>
              <a:rPr lang="nl-NL" sz="6000" dirty="0">
                <a:latin typeface="Calibri" panose="020F0502020204030204" pitchFamily="34" charset="0"/>
                <a:ea typeface="Calibri" panose="020F0502020204030204" pitchFamily="34" charset="0"/>
                <a:cs typeface="Calibri" panose="020F0502020204030204" pitchFamily="34" charset="0"/>
              </a:rPr>
              <a:t> beveiligingssystemen.</a:t>
            </a:r>
          </a:p>
          <a:p>
            <a:pPr marL="1143000" indent="-1143000">
              <a:buFont typeface="+mj-lt"/>
              <a:buAutoNum type="arabicPeriod"/>
            </a:pPr>
            <a:endParaRPr lang="nl-NL" sz="600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nl-NL" sz="6000" dirty="0">
                <a:latin typeface="Calibri" panose="020F0502020204030204" pitchFamily="34" charset="0"/>
                <a:ea typeface="Calibri" panose="020F0502020204030204" pitchFamily="34" charset="0"/>
                <a:cs typeface="Calibri" panose="020F0502020204030204" pitchFamily="34" charset="0"/>
              </a:rPr>
              <a:t>7.	Het (duurzaam) </a:t>
            </a:r>
            <a:r>
              <a:rPr lang="nl-NL" sz="6000" dirty="0">
                <a:solidFill>
                  <a:schemeClr val="tx2"/>
                </a:solidFill>
                <a:latin typeface="Calibri" panose="020F0502020204030204" pitchFamily="34" charset="0"/>
                <a:ea typeface="Calibri" panose="020F0502020204030204" pitchFamily="34" charset="0"/>
                <a:cs typeface="Calibri" panose="020F0502020204030204" pitchFamily="34" charset="0"/>
              </a:rPr>
              <a:t>demonteren en afvoeren </a:t>
            </a:r>
            <a:r>
              <a:rPr lang="nl-NL" sz="6000" dirty="0">
                <a:latin typeface="Calibri" panose="020F0502020204030204" pitchFamily="34" charset="0"/>
                <a:ea typeface="Calibri" panose="020F0502020204030204" pitchFamily="34" charset="0"/>
                <a:cs typeface="Calibri" panose="020F0502020204030204" pitchFamily="34" charset="0"/>
              </a:rPr>
              <a:t>(en verwerken) van oude 	beveiligingsmaatregelen, installaties, beveiligingssystemen, of delen 	hiervan.</a:t>
            </a:r>
          </a:p>
          <a:p>
            <a:pPr marL="1143000" indent="-1143000">
              <a:buFont typeface="+mj-lt"/>
              <a:buAutoNum type="arabicPeriod"/>
            </a:pPr>
            <a:endParaRPr lang="nl-NL" sz="600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nl-NL" sz="6000" dirty="0">
                <a:latin typeface="Calibri" panose="020F0502020204030204" pitchFamily="34" charset="0"/>
                <a:ea typeface="Calibri" panose="020F0502020204030204" pitchFamily="34" charset="0"/>
                <a:cs typeface="Calibri" panose="020F0502020204030204" pitchFamily="34" charset="0"/>
              </a:rPr>
              <a:t>8.	Zorgen voor </a:t>
            </a:r>
            <a:r>
              <a:rPr lang="nl-NL" sz="6000" dirty="0">
                <a:solidFill>
                  <a:schemeClr val="tx2"/>
                </a:solidFill>
                <a:latin typeface="Calibri" panose="020F0502020204030204" pitchFamily="34" charset="0"/>
                <a:ea typeface="Calibri" panose="020F0502020204030204" pitchFamily="34" charset="0"/>
                <a:cs typeface="Calibri" panose="020F0502020204030204" pitchFamily="34" charset="0"/>
              </a:rPr>
              <a:t>werking en instandhouding van gerealiseerde 	beveiligingsmaatregelen</a:t>
            </a:r>
            <a:r>
              <a:rPr lang="nl-NL" sz="6000" dirty="0">
                <a:latin typeface="Calibri" panose="020F0502020204030204" pitchFamily="34" charset="0"/>
                <a:ea typeface="Calibri" panose="020F0502020204030204" pitchFamily="34" charset="0"/>
                <a:cs typeface="Calibri" panose="020F0502020204030204" pitchFamily="34" charset="0"/>
              </a:rPr>
              <a:t>, beveiligingssystemen en software (waaronder de 	(remote) database) gedurende min. 10 jaar en uitvoeren van keuringen, 	preventief en correctief onderhoud en doorvoeren van updates, upgrades 	en innovaties. (na) leveren van hardware, het verlenen van service en 	helpdesksupport.</a:t>
            </a:r>
          </a:p>
          <a:p>
            <a:endParaRPr lang="nl-NL" sz="6000" dirty="0">
              <a:latin typeface="Calibri" panose="020F0502020204030204" pitchFamily="34" charset="0"/>
              <a:ea typeface="Calibri" panose="020F0502020204030204" pitchFamily="34" charset="0"/>
              <a:cs typeface="Calibri" panose="020F0502020204030204" pitchFamily="34" charset="0"/>
            </a:endParaRPr>
          </a:p>
          <a:p>
            <a:r>
              <a:rPr lang="nl-NL" sz="6200" dirty="0">
                <a:latin typeface="Calibri" panose="020F0502020204030204" pitchFamily="34" charset="0"/>
                <a:ea typeface="Calibri" panose="020F0502020204030204" pitchFamily="34" charset="0"/>
                <a:cs typeface="Calibri" panose="020F0502020204030204" pitchFamily="34" charset="0"/>
              </a:rPr>
              <a:t>Kansen / risico’s / Maatregelen / Tips</a:t>
            </a:r>
          </a:p>
          <a:p>
            <a:endParaRPr lang="nl-NL" dirty="0"/>
          </a:p>
        </p:txBody>
      </p:sp>
      <p:sp>
        <p:nvSpPr>
          <p:cNvPr id="4" name="Tijdelijke aanduiding voor dianummer 3">
            <a:extLst>
              <a:ext uri="{FF2B5EF4-FFF2-40B4-BE49-F238E27FC236}">
                <a16:creationId xmlns:a16="http://schemas.microsoft.com/office/drawing/2014/main" id="{F45D0726-C035-FE05-C5C2-C903135BF728}"/>
              </a:ext>
            </a:extLst>
          </p:cNvPr>
          <p:cNvSpPr>
            <a:spLocks noGrp="1"/>
          </p:cNvSpPr>
          <p:nvPr>
            <p:ph type="sldNum" sz="quarter" idx="12"/>
          </p:nvPr>
        </p:nvSpPr>
        <p:spPr/>
        <p:txBody>
          <a:bodyPr/>
          <a:lstStyle/>
          <a:p>
            <a:fld id="{29801795-F0B0-8C4B-BBC0-EAE379847CA2}" type="slidenum">
              <a:rPr lang="nl-NL" smtClean="0"/>
              <a:pPr/>
              <a:t>16</a:t>
            </a:fld>
            <a:endParaRPr lang="nl-NL" dirty="0"/>
          </a:p>
        </p:txBody>
      </p:sp>
    </p:spTree>
    <p:extLst>
      <p:ext uri="{BB962C8B-B14F-4D97-AF65-F5344CB8AC3E}">
        <p14:creationId xmlns:p14="http://schemas.microsoft.com/office/powerpoint/2010/main" val="24776025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6C79CB6C-1C7B-447E-8B0A-86A1F72843ED}"/>
              </a:ext>
            </a:extLst>
          </p:cNvPr>
          <p:cNvSpPr>
            <a:spLocks noGrp="1"/>
          </p:cNvSpPr>
          <p:nvPr>
            <p:ph idx="1"/>
          </p:nvPr>
        </p:nvSpPr>
        <p:spPr/>
        <p:txBody>
          <a:bodyPr>
            <a:normAutofit lnSpcReduction="10000"/>
          </a:bodyPr>
          <a:lstStyle/>
          <a:p>
            <a:pPr marL="0" indent="0">
              <a:buNone/>
            </a:pPr>
            <a:r>
              <a:rPr lang="nl-NL" dirty="0"/>
              <a:t>1. </a:t>
            </a:r>
            <a:r>
              <a:rPr lang="nl-NL" dirty="0">
                <a:solidFill>
                  <a:schemeClr val="tx2"/>
                </a:solidFill>
              </a:rPr>
              <a:t>Hoofdvorm </a:t>
            </a:r>
          </a:p>
          <a:p>
            <a:pPr lvl="1"/>
            <a:r>
              <a:rPr lang="nl-NL" dirty="0"/>
              <a:t>Integrale opdracht voor ontwerp, realisatie en beheer</a:t>
            </a:r>
          </a:p>
          <a:p>
            <a:pPr lvl="1"/>
            <a:r>
              <a:rPr lang="nl-NL" dirty="0"/>
              <a:t>ROK </a:t>
            </a:r>
          </a:p>
          <a:p>
            <a:pPr lvl="2"/>
            <a:r>
              <a:rPr lang="nl-NL" dirty="0"/>
              <a:t>aantal </a:t>
            </a:r>
            <a:r>
              <a:rPr lang="nl-NL" dirty="0" err="1"/>
              <a:t>ROK’s</a:t>
            </a:r>
            <a:r>
              <a:rPr lang="nl-NL" dirty="0"/>
              <a:t> / scope</a:t>
            </a:r>
          </a:p>
          <a:p>
            <a:pPr lvl="2"/>
            <a:r>
              <a:rPr lang="nl-NL" dirty="0"/>
              <a:t>aantal leveranciers per ROK</a:t>
            </a:r>
          </a:p>
          <a:p>
            <a:pPr lvl="2"/>
            <a:r>
              <a:rPr lang="nl-NL" dirty="0"/>
              <a:t>hoe nadere opdrachten te verlenen</a:t>
            </a:r>
          </a:p>
          <a:p>
            <a:pPr lvl="1"/>
            <a:r>
              <a:rPr lang="nl-NL" dirty="0"/>
              <a:t>Bouwteam </a:t>
            </a:r>
          </a:p>
          <a:p>
            <a:pPr lvl="2"/>
            <a:r>
              <a:rPr lang="nl-NL" dirty="0"/>
              <a:t>combinatie bouwteam, aanneming, dienstverlening?</a:t>
            </a:r>
          </a:p>
          <a:p>
            <a:pPr lvl="2"/>
            <a:r>
              <a:rPr lang="nl-NL" dirty="0"/>
              <a:t>Bouwteam per perceel / opdracht / type locatie</a:t>
            </a:r>
          </a:p>
          <a:p>
            <a:pPr lvl="1"/>
            <a:r>
              <a:rPr lang="nl-NL" dirty="0"/>
              <a:t>Losse opdrachten / aannemingsovereenkomsten (welke)</a:t>
            </a:r>
          </a:p>
          <a:p>
            <a:pPr marL="361950" lvl="1" indent="0">
              <a:buNone/>
            </a:pPr>
            <a:endParaRPr lang="nl-NL" dirty="0"/>
          </a:p>
        </p:txBody>
      </p:sp>
      <p:sp>
        <p:nvSpPr>
          <p:cNvPr id="3" name="Titel 2">
            <a:extLst>
              <a:ext uri="{FF2B5EF4-FFF2-40B4-BE49-F238E27FC236}">
                <a16:creationId xmlns:a16="http://schemas.microsoft.com/office/drawing/2014/main" id="{13952D15-7E56-D223-82C2-2FA017541828}"/>
              </a:ext>
            </a:extLst>
          </p:cNvPr>
          <p:cNvSpPr>
            <a:spLocks noGrp="1"/>
          </p:cNvSpPr>
          <p:nvPr>
            <p:ph type="title"/>
          </p:nvPr>
        </p:nvSpPr>
        <p:spPr/>
        <p:txBody>
          <a:bodyPr>
            <a:normAutofit/>
          </a:bodyPr>
          <a:lstStyle/>
          <a:p>
            <a:r>
              <a:rPr lang="nl-NL" dirty="0"/>
              <a:t>Toelichting vragen/context subgroep 3</a:t>
            </a:r>
            <a:br>
              <a:rPr lang="nl-NL" dirty="0"/>
            </a:br>
            <a:r>
              <a:rPr lang="nl-NL" dirty="0">
                <a:solidFill>
                  <a:schemeClr val="tx2"/>
                </a:solidFill>
              </a:rPr>
              <a:t>Samenwerking- en contractvormen</a:t>
            </a:r>
            <a:endParaRPr lang="nl-NL" dirty="0"/>
          </a:p>
        </p:txBody>
      </p:sp>
      <p:sp>
        <p:nvSpPr>
          <p:cNvPr id="4" name="Tijdelijke aanduiding voor dianummer 3">
            <a:extLst>
              <a:ext uri="{FF2B5EF4-FFF2-40B4-BE49-F238E27FC236}">
                <a16:creationId xmlns:a16="http://schemas.microsoft.com/office/drawing/2014/main" id="{6F400C99-E1DC-1482-7702-7ECDBCB20EEB}"/>
              </a:ext>
            </a:extLst>
          </p:cNvPr>
          <p:cNvSpPr>
            <a:spLocks noGrp="1"/>
          </p:cNvSpPr>
          <p:nvPr>
            <p:ph type="sldNum" sz="quarter" idx="12"/>
          </p:nvPr>
        </p:nvSpPr>
        <p:spPr/>
        <p:txBody>
          <a:bodyPr/>
          <a:lstStyle/>
          <a:p>
            <a:fld id="{29801795-F0B0-8C4B-BBC0-EAE379847CA2}" type="slidenum">
              <a:rPr lang="nl-NL" smtClean="0"/>
              <a:pPr/>
              <a:t>17</a:t>
            </a:fld>
            <a:endParaRPr lang="nl-NL" dirty="0"/>
          </a:p>
        </p:txBody>
      </p:sp>
    </p:spTree>
    <p:extLst>
      <p:ext uri="{BB962C8B-B14F-4D97-AF65-F5344CB8AC3E}">
        <p14:creationId xmlns:p14="http://schemas.microsoft.com/office/powerpoint/2010/main" val="20097205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7D19C1E4-7AC6-3591-CAC6-F3A4A6740CFC}"/>
              </a:ext>
            </a:extLst>
          </p:cNvPr>
          <p:cNvSpPr>
            <a:spLocks noGrp="1"/>
          </p:cNvSpPr>
          <p:nvPr>
            <p:ph idx="1"/>
          </p:nvPr>
        </p:nvSpPr>
        <p:spPr>
          <a:xfrm>
            <a:off x="498600" y="334656"/>
            <a:ext cx="8146800" cy="5663808"/>
          </a:xfrm>
        </p:spPr>
        <p:txBody>
          <a:bodyPr>
            <a:normAutofit/>
          </a:bodyPr>
          <a:lstStyle/>
          <a:p>
            <a:pPr marL="0" indent="0">
              <a:buNone/>
            </a:pPr>
            <a:r>
              <a:rPr lang="nl-NL" dirty="0"/>
              <a:t>2. </a:t>
            </a:r>
            <a:r>
              <a:rPr lang="nl-NL" dirty="0">
                <a:solidFill>
                  <a:schemeClr val="tx2"/>
                </a:solidFill>
              </a:rPr>
              <a:t>Hoe realisatie organiseren</a:t>
            </a:r>
          </a:p>
          <a:p>
            <a:pPr lvl="1"/>
            <a:r>
              <a:rPr lang="nl-NL" dirty="0"/>
              <a:t>Per locatie</a:t>
            </a:r>
          </a:p>
          <a:p>
            <a:pPr lvl="1"/>
            <a:r>
              <a:rPr lang="nl-NL" dirty="0"/>
              <a:t>Cluster van locaties</a:t>
            </a:r>
          </a:p>
          <a:p>
            <a:pPr lvl="1"/>
            <a:r>
              <a:rPr lang="nl-NL" dirty="0" err="1"/>
              <a:t>Organisatiebreed</a:t>
            </a:r>
            <a:r>
              <a:rPr lang="nl-NL" dirty="0"/>
              <a:t> één implementatie</a:t>
            </a:r>
          </a:p>
          <a:p>
            <a:pPr lvl="1"/>
            <a:r>
              <a:rPr lang="nl-NL" dirty="0"/>
              <a:t>Per discipline</a:t>
            </a:r>
          </a:p>
          <a:p>
            <a:pPr marL="0" indent="0">
              <a:buNone/>
            </a:pPr>
            <a:r>
              <a:rPr lang="nl-NL" dirty="0"/>
              <a:t>3. </a:t>
            </a:r>
            <a:r>
              <a:rPr lang="nl-NL" dirty="0">
                <a:solidFill>
                  <a:schemeClr val="tx2"/>
                </a:solidFill>
              </a:rPr>
              <a:t>Percelen / losse opdrachten</a:t>
            </a:r>
          </a:p>
          <a:p>
            <a:pPr lvl="1"/>
            <a:r>
              <a:rPr lang="nl-NL" dirty="0"/>
              <a:t>Geen indeling</a:t>
            </a:r>
          </a:p>
          <a:p>
            <a:pPr lvl="1"/>
            <a:r>
              <a:rPr lang="nl-NL" dirty="0"/>
              <a:t>Per regio</a:t>
            </a:r>
          </a:p>
          <a:p>
            <a:pPr lvl="1"/>
            <a:r>
              <a:rPr lang="nl-NL" dirty="0"/>
              <a:t>Per discipline</a:t>
            </a:r>
          </a:p>
          <a:p>
            <a:pPr lvl="1"/>
            <a:r>
              <a:rPr lang="nl-NL" dirty="0"/>
              <a:t>Type locatie / risico profiel</a:t>
            </a:r>
          </a:p>
          <a:p>
            <a:pPr marL="0" indent="0">
              <a:buNone/>
            </a:pPr>
            <a:r>
              <a:rPr lang="nl-NL" dirty="0"/>
              <a:t>4. </a:t>
            </a:r>
            <a:r>
              <a:rPr lang="nl-NL" dirty="0">
                <a:solidFill>
                  <a:schemeClr val="tx2"/>
                </a:solidFill>
              </a:rPr>
              <a:t>Kansen / risico’s / maatregelen / tips</a:t>
            </a:r>
          </a:p>
        </p:txBody>
      </p:sp>
      <p:sp>
        <p:nvSpPr>
          <p:cNvPr id="4" name="Tijdelijke aanduiding voor dianummer 3">
            <a:extLst>
              <a:ext uri="{FF2B5EF4-FFF2-40B4-BE49-F238E27FC236}">
                <a16:creationId xmlns:a16="http://schemas.microsoft.com/office/drawing/2014/main" id="{3E954D8D-6377-2C1F-A204-900E3916ACE0}"/>
              </a:ext>
            </a:extLst>
          </p:cNvPr>
          <p:cNvSpPr>
            <a:spLocks noGrp="1"/>
          </p:cNvSpPr>
          <p:nvPr>
            <p:ph type="sldNum" sz="quarter" idx="12"/>
          </p:nvPr>
        </p:nvSpPr>
        <p:spPr/>
        <p:txBody>
          <a:bodyPr/>
          <a:lstStyle/>
          <a:p>
            <a:fld id="{29801795-F0B0-8C4B-BBC0-EAE379847CA2}" type="slidenum">
              <a:rPr lang="nl-NL" smtClean="0"/>
              <a:pPr/>
              <a:t>18</a:t>
            </a:fld>
            <a:endParaRPr lang="nl-NL" dirty="0"/>
          </a:p>
        </p:txBody>
      </p:sp>
    </p:spTree>
    <p:extLst>
      <p:ext uri="{BB962C8B-B14F-4D97-AF65-F5344CB8AC3E}">
        <p14:creationId xmlns:p14="http://schemas.microsoft.com/office/powerpoint/2010/main" val="16725999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F6114C22-5549-54A6-AAD0-11C7C65CC2F1}"/>
              </a:ext>
            </a:extLst>
          </p:cNvPr>
          <p:cNvSpPr>
            <a:spLocks noGrp="1"/>
          </p:cNvSpPr>
          <p:nvPr>
            <p:ph idx="1"/>
          </p:nvPr>
        </p:nvSpPr>
        <p:spPr/>
        <p:txBody>
          <a:bodyPr/>
          <a:lstStyle/>
          <a:p>
            <a:r>
              <a:rPr lang="nl-NL" dirty="0"/>
              <a:t>U zit in de subgroep als vermeld op vragenlijst op uw stoel</a:t>
            </a:r>
          </a:p>
          <a:p>
            <a:endParaRPr lang="nl-NL" dirty="0"/>
          </a:p>
          <a:p>
            <a:pPr lvl="1"/>
            <a:r>
              <a:rPr lang="nl-NL" dirty="0"/>
              <a:t>Subgroep 1 blijft in deze zaal o.l.v. Peter Caelen</a:t>
            </a:r>
          </a:p>
          <a:p>
            <a:pPr lvl="1"/>
            <a:r>
              <a:rPr lang="nl-NL" dirty="0"/>
              <a:t>Subgroep 2 gaat met Loek van Beurden mee</a:t>
            </a:r>
          </a:p>
          <a:p>
            <a:pPr lvl="1"/>
            <a:r>
              <a:rPr lang="nl-NL" dirty="0"/>
              <a:t>Subgroep 3 gaat met Stefan van der Linden mee</a:t>
            </a:r>
          </a:p>
          <a:p>
            <a:pPr lvl="1"/>
            <a:endParaRPr lang="nl-NL" dirty="0"/>
          </a:p>
          <a:p>
            <a:pPr lvl="1"/>
            <a:endParaRPr lang="nl-NL" dirty="0"/>
          </a:p>
          <a:p>
            <a:pPr lvl="1"/>
            <a:r>
              <a:rPr lang="nl-NL" dirty="0"/>
              <a:t>Om 11.55 terug. Om 12.00 plenaire terugkoppeling door gespreksleiders</a:t>
            </a:r>
          </a:p>
        </p:txBody>
      </p:sp>
      <p:sp>
        <p:nvSpPr>
          <p:cNvPr id="3" name="Titel 2">
            <a:extLst>
              <a:ext uri="{FF2B5EF4-FFF2-40B4-BE49-F238E27FC236}">
                <a16:creationId xmlns:a16="http://schemas.microsoft.com/office/drawing/2014/main" id="{1B6C25CA-D227-2532-8ADB-A00CC2A33416}"/>
              </a:ext>
            </a:extLst>
          </p:cNvPr>
          <p:cNvSpPr>
            <a:spLocks noGrp="1"/>
          </p:cNvSpPr>
          <p:nvPr>
            <p:ph type="title"/>
          </p:nvPr>
        </p:nvSpPr>
        <p:spPr/>
        <p:txBody>
          <a:bodyPr/>
          <a:lstStyle/>
          <a:p>
            <a:r>
              <a:rPr lang="nl-NL" dirty="0"/>
              <a:t>Verdeling subgroepen </a:t>
            </a:r>
            <a:br>
              <a:rPr lang="nl-NL" dirty="0"/>
            </a:br>
            <a:r>
              <a:rPr lang="nl-NL" dirty="0"/>
              <a:t>door Loek van Beurden</a:t>
            </a:r>
          </a:p>
        </p:txBody>
      </p:sp>
      <p:sp>
        <p:nvSpPr>
          <p:cNvPr id="4" name="Tijdelijke aanduiding voor dianummer 3">
            <a:extLst>
              <a:ext uri="{FF2B5EF4-FFF2-40B4-BE49-F238E27FC236}">
                <a16:creationId xmlns:a16="http://schemas.microsoft.com/office/drawing/2014/main" id="{835F1E57-A89C-6CF4-37F0-2A1117DFECE2}"/>
              </a:ext>
            </a:extLst>
          </p:cNvPr>
          <p:cNvSpPr>
            <a:spLocks noGrp="1"/>
          </p:cNvSpPr>
          <p:nvPr>
            <p:ph type="sldNum" sz="quarter" idx="12"/>
          </p:nvPr>
        </p:nvSpPr>
        <p:spPr/>
        <p:txBody>
          <a:bodyPr/>
          <a:lstStyle/>
          <a:p>
            <a:fld id="{29801795-F0B0-8C4B-BBC0-EAE379847CA2}" type="slidenum">
              <a:rPr lang="nl-NL" smtClean="0"/>
              <a:pPr/>
              <a:t>19</a:t>
            </a:fld>
            <a:endParaRPr lang="nl-NL" dirty="0"/>
          </a:p>
        </p:txBody>
      </p:sp>
    </p:spTree>
    <p:extLst>
      <p:ext uri="{BB962C8B-B14F-4D97-AF65-F5344CB8AC3E}">
        <p14:creationId xmlns:p14="http://schemas.microsoft.com/office/powerpoint/2010/main" val="24738740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514873A6-2F66-B29E-D236-98E676D925DC}"/>
              </a:ext>
            </a:extLst>
          </p:cNvPr>
          <p:cNvSpPr>
            <a:spLocks noGrp="1"/>
          </p:cNvSpPr>
          <p:nvPr>
            <p:ph idx="1"/>
          </p:nvPr>
        </p:nvSpPr>
        <p:spPr/>
        <p:txBody>
          <a:bodyPr/>
          <a:lstStyle/>
          <a:p>
            <a:r>
              <a:rPr lang="nl-NL" dirty="0"/>
              <a:t>subgroep 1 (Peter / Jan)</a:t>
            </a:r>
            <a:br>
              <a:rPr lang="nl-NL" dirty="0"/>
            </a:br>
            <a:r>
              <a:rPr lang="nl-NL" dirty="0"/>
              <a:t>Eén opdracht versus afzonderlijke opdrachten / percelen</a:t>
            </a:r>
          </a:p>
          <a:p>
            <a:r>
              <a:rPr lang="nl-NL" dirty="0"/>
              <a:t>subgroep 2 (Loek / Vincent)</a:t>
            </a:r>
            <a:br>
              <a:rPr lang="nl-NL" dirty="0"/>
            </a:br>
            <a:r>
              <a:rPr lang="nl-NL" dirty="0"/>
              <a:t>Volgordelijkheid uitvoering / aanbestedingen</a:t>
            </a:r>
          </a:p>
          <a:p>
            <a:r>
              <a:rPr lang="nl-NL" dirty="0"/>
              <a:t>subgroep 3 (Stefan / Julia)</a:t>
            </a:r>
            <a:br>
              <a:rPr lang="nl-NL" dirty="0"/>
            </a:br>
            <a:r>
              <a:rPr lang="nl-NL" dirty="0"/>
              <a:t>Samenwerking- en contractvormen</a:t>
            </a:r>
          </a:p>
        </p:txBody>
      </p:sp>
      <p:sp>
        <p:nvSpPr>
          <p:cNvPr id="3" name="Titel 2">
            <a:extLst>
              <a:ext uri="{FF2B5EF4-FFF2-40B4-BE49-F238E27FC236}">
                <a16:creationId xmlns:a16="http://schemas.microsoft.com/office/drawing/2014/main" id="{500449F7-81A4-FC79-2001-64B99B9F5F15}"/>
              </a:ext>
            </a:extLst>
          </p:cNvPr>
          <p:cNvSpPr>
            <a:spLocks noGrp="1"/>
          </p:cNvSpPr>
          <p:nvPr>
            <p:ph type="title"/>
          </p:nvPr>
        </p:nvSpPr>
        <p:spPr/>
        <p:txBody>
          <a:bodyPr/>
          <a:lstStyle/>
          <a:p>
            <a:r>
              <a:rPr lang="nl-NL" dirty="0"/>
              <a:t>Plenaire terugkoppeling</a:t>
            </a:r>
          </a:p>
        </p:txBody>
      </p:sp>
      <p:sp>
        <p:nvSpPr>
          <p:cNvPr id="4" name="Tijdelijke aanduiding voor dianummer 3">
            <a:extLst>
              <a:ext uri="{FF2B5EF4-FFF2-40B4-BE49-F238E27FC236}">
                <a16:creationId xmlns:a16="http://schemas.microsoft.com/office/drawing/2014/main" id="{92F489E5-D696-68A9-7482-8139C1CAAF6B}"/>
              </a:ext>
            </a:extLst>
          </p:cNvPr>
          <p:cNvSpPr>
            <a:spLocks noGrp="1"/>
          </p:cNvSpPr>
          <p:nvPr>
            <p:ph type="sldNum" sz="quarter" idx="12"/>
          </p:nvPr>
        </p:nvSpPr>
        <p:spPr/>
        <p:txBody>
          <a:bodyPr/>
          <a:lstStyle/>
          <a:p>
            <a:fld id="{29801795-F0B0-8C4B-BBC0-EAE379847CA2}" type="slidenum">
              <a:rPr lang="nl-NL" smtClean="0"/>
              <a:pPr/>
              <a:t>20</a:t>
            </a:fld>
            <a:endParaRPr lang="nl-NL" dirty="0"/>
          </a:p>
        </p:txBody>
      </p:sp>
    </p:spTree>
    <p:extLst>
      <p:ext uri="{BB962C8B-B14F-4D97-AF65-F5344CB8AC3E}">
        <p14:creationId xmlns:p14="http://schemas.microsoft.com/office/powerpoint/2010/main" val="37246534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0E856AC4-754A-BF46-EEE7-7880CB92C608}"/>
              </a:ext>
            </a:extLst>
          </p:cNvPr>
          <p:cNvSpPr>
            <a:spLocks noGrp="1"/>
          </p:cNvSpPr>
          <p:nvPr>
            <p:ph idx="1"/>
          </p:nvPr>
        </p:nvSpPr>
        <p:spPr>
          <a:xfrm>
            <a:off x="498600" y="855864"/>
            <a:ext cx="8146800" cy="4009496"/>
          </a:xfrm>
        </p:spPr>
        <p:txBody>
          <a:bodyPr>
            <a:normAutofit/>
          </a:bodyPr>
          <a:lstStyle/>
          <a:p>
            <a:pPr marL="0" indent="0">
              <a:buNone/>
            </a:pPr>
            <a:r>
              <a:rPr lang="nl-NL" sz="8800" dirty="0"/>
              <a:t>Pauze </a:t>
            </a:r>
          </a:p>
          <a:p>
            <a:pPr marL="0" indent="0">
              <a:buNone/>
            </a:pPr>
            <a:r>
              <a:rPr lang="nl-NL" sz="8800" dirty="0"/>
              <a:t> 12.20 u -12.50 u</a:t>
            </a:r>
          </a:p>
        </p:txBody>
      </p:sp>
      <p:sp>
        <p:nvSpPr>
          <p:cNvPr id="4" name="Tijdelijke aanduiding voor dianummer 3">
            <a:extLst>
              <a:ext uri="{FF2B5EF4-FFF2-40B4-BE49-F238E27FC236}">
                <a16:creationId xmlns:a16="http://schemas.microsoft.com/office/drawing/2014/main" id="{00687C68-491C-7EF5-BEFA-10E312850B19}"/>
              </a:ext>
            </a:extLst>
          </p:cNvPr>
          <p:cNvSpPr>
            <a:spLocks noGrp="1"/>
          </p:cNvSpPr>
          <p:nvPr>
            <p:ph type="sldNum" sz="quarter" idx="12"/>
          </p:nvPr>
        </p:nvSpPr>
        <p:spPr/>
        <p:txBody>
          <a:bodyPr/>
          <a:lstStyle/>
          <a:p>
            <a:fld id="{29801795-F0B0-8C4B-BBC0-EAE379847CA2}" type="slidenum">
              <a:rPr lang="nl-NL" smtClean="0"/>
              <a:pPr/>
              <a:t>21</a:t>
            </a:fld>
            <a:endParaRPr lang="nl-NL" dirty="0"/>
          </a:p>
        </p:txBody>
      </p:sp>
    </p:spTree>
    <p:extLst>
      <p:ext uri="{BB962C8B-B14F-4D97-AF65-F5344CB8AC3E}">
        <p14:creationId xmlns:p14="http://schemas.microsoft.com/office/powerpoint/2010/main" val="10039258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AE543CAB-BF54-E0A3-1D0F-ADD137CC75B2}"/>
              </a:ext>
            </a:extLst>
          </p:cNvPr>
          <p:cNvSpPr>
            <a:spLocks noGrp="1"/>
          </p:cNvSpPr>
          <p:nvPr>
            <p:ph idx="1"/>
          </p:nvPr>
        </p:nvSpPr>
        <p:spPr/>
        <p:txBody>
          <a:bodyPr/>
          <a:lstStyle/>
          <a:p>
            <a:r>
              <a:rPr lang="nl-NL" dirty="0"/>
              <a:t>Nog reacties op plenaire terugkoppeling</a:t>
            </a:r>
          </a:p>
          <a:p>
            <a:r>
              <a:rPr lang="nl-NL" dirty="0"/>
              <a:t>Intern verslag en extern verslag</a:t>
            </a:r>
          </a:p>
          <a:p>
            <a:r>
              <a:rPr lang="nl-NL" dirty="0"/>
              <a:t>Voorlopige strategie ontwikkeling</a:t>
            </a:r>
          </a:p>
          <a:p>
            <a:r>
              <a:rPr lang="nl-NL" dirty="0"/>
              <a:t>Marktconsultatie schriftelijk</a:t>
            </a:r>
          </a:p>
          <a:p>
            <a:r>
              <a:rPr lang="nl-NL" dirty="0"/>
              <a:t>Definitieve strategie ontwikkeling</a:t>
            </a:r>
          </a:p>
          <a:p>
            <a:r>
              <a:rPr lang="nl-NL" dirty="0"/>
              <a:t>Publicaties / uitnodigingen tot doen inschrijvingen</a:t>
            </a:r>
          </a:p>
        </p:txBody>
      </p:sp>
      <p:sp>
        <p:nvSpPr>
          <p:cNvPr id="3" name="Titel 2">
            <a:extLst>
              <a:ext uri="{FF2B5EF4-FFF2-40B4-BE49-F238E27FC236}">
                <a16:creationId xmlns:a16="http://schemas.microsoft.com/office/drawing/2014/main" id="{31D0D2AB-E533-57DB-A36A-E60714AD3567}"/>
              </a:ext>
            </a:extLst>
          </p:cNvPr>
          <p:cNvSpPr>
            <a:spLocks noGrp="1"/>
          </p:cNvSpPr>
          <p:nvPr>
            <p:ph type="title"/>
          </p:nvPr>
        </p:nvSpPr>
        <p:spPr/>
        <p:txBody>
          <a:bodyPr/>
          <a:lstStyle/>
          <a:p>
            <a:r>
              <a:rPr lang="nl-NL" dirty="0"/>
              <a:t>Toelichting vervolg</a:t>
            </a:r>
            <a:br>
              <a:rPr lang="nl-NL" dirty="0"/>
            </a:br>
            <a:r>
              <a:rPr lang="nl-NL" dirty="0"/>
              <a:t>door Loek van Beurden</a:t>
            </a:r>
          </a:p>
        </p:txBody>
      </p:sp>
      <p:sp>
        <p:nvSpPr>
          <p:cNvPr id="4" name="Tijdelijke aanduiding voor dianummer 3">
            <a:extLst>
              <a:ext uri="{FF2B5EF4-FFF2-40B4-BE49-F238E27FC236}">
                <a16:creationId xmlns:a16="http://schemas.microsoft.com/office/drawing/2014/main" id="{7DBCA835-5128-4CEA-887F-B0E8B03D061E}"/>
              </a:ext>
            </a:extLst>
          </p:cNvPr>
          <p:cNvSpPr>
            <a:spLocks noGrp="1"/>
          </p:cNvSpPr>
          <p:nvPr>
            <p:ph type="sldNum" sz="quarter" idx="12"/>
          </p:nvPr>
        </p:nvSpPr>
        <p:spPr/>
        <p:txBody>
          <a:bodyPr/>
          <a:lstStyle/>
          <a:p>
            <a:fld id="{29801795-F0B0-8C4B-BBC0-EAE379847CA2}" type="slidenum">
              <a:rPr lang="nl-NL" smtClean="0"/>
              <a:pPr/>
              <a:t>22</a:t>
            </a:fld>
            <a:endParaRPr lang="nl-NL" dirty="0"/>
          </a:p>
        </p:txBody>
      </p:sp>
    </p:spTree>
    <p:extLst>
      <p:ext uri="{BB962C8B-B14F-4D97-AF65-F5344CB8AC3E}">
        <p14:creationId xmlns:p14="http://schemas.microsoft.com/office/powerpoint/2010/main" val="21441850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AF42E311-035A-8F1B-3625-F7AAC3AB30EE}"/>
              </a:ext>
            </a:extLst>
          </p:cNvPr>
          <p:cNvSpPr>
            <a:spLocks noGrp="1"/>
          </p:cNvSpPr>
          <p:nvPr>
            <p:ph idx="1"/>
          </p:nvPr>
        </p:nvSpPr>
        <p:spPr/>
        <p:txBody>
          <a:bodyPr/>
          <a:lstStyle/>
          <a:p>
            <a:endParaRPr lang="nl-NL"/>
          </a:p>
        </p:txBody>
      </p:sp>
      <p:sp>
        <p:nvSpPr>
          <p:cNvPr id="3" name="Titel 2">
            <a:extLst>
              <a:ext uri="{FF2B5EF4-FFF2-40B4-BE49-F238E27FC236}">
                <a16:creationId xmlns:a16="http://schemas.microsoft.com/office/drawing/2014/main" id="{E7BA41C3-F9A0-397F-9843-021340AB2FC7}"/>
              </a:ext>
            </a:extLst>
          </p:cNvPr>
          <p:cNvSpPr>
            <a:spLocks noGrp="1"/>
          </p:cNvSpPr>
          <p:nvPr>
            <p:ph type="title"/>
          </p:nvPr>
        </p:nvSpPr>
        <p:spPr/>
        <p:txBody>
          <a:bodyPr/>
          <a:lstStyle/>
          <a:p>
            <a:r>
              <a:rPr lang="nl-NL" dirty="0"/>
              <a:t>Afsluiting</a:t>
            </a:r>
            <a:br>
              <a:rPr lang="nl-NL" dirty="0"/>
            </a:br>
            <a:endParaRPr lang="nl-NL" dirty="0"/>
          </a:p>
        </p:txBody>
      </p:sp>
      <p:sp>
        <p:nvSpPr>
          <p:cNvPr id="4" name="Tijdelijke aanduiding voor dianummer 3">
            <a:extLst>
              <a:ext uri="{FF2B5EF4-FFF2-40B4-BE49-F238E27FC236}">
                <a16:creationId xmlns:a16="http://schemas.microsoft.com/office/drawing/2014/main" id="{FB772BBC-26CB-F9FA-5A7C-D65A3D2FF003}"/>
              </a:ext>
            </a:extLst>
          </p:cNvPr>
          <p:cNvSpPr>
            <a:spLocks noGrp="1"/>
          </p:cNvSpPr>
          <p:nvPr>
            <p:ph type="sldNum" sz="quarter" idx="12"/>
          </p:nvPr>
        </p:nvSpPr>
        <p:spPr/>
        <p:txBody>
          <a:bodyPr/>
          <a:lstStyle/>
          <a:p>
            <a:fld id="{29801795-F0B0-8C4B-BBC0-EAE379847CA2}" type="slidenum">
              <a:rPr lang="nl-NL" smtClean="0"/>
              <a:pPr/>
              <a:t>23</a:t>
            </a:fld>
            <a:endParaRPr lang="nl-NL" dirty="0"/>
          </a:p>
        </p:txBody>
      </p:sp>
    </p:spTree>
    <p:extLst>
      <p:ext uri="{BB962C8B-B14F-4D97-AF65-F5344CB8AC3E}">
        <p14:creationId xmlns:p14="http://schemas.microsoft.com/office/powerpoint/2010/main" val="434618079"/>
      </p:ext>
    </p:extLst>
  </p:cSld>
  <p:clrMapOvr>
    <a:masterClrMapping/>
  </p:clrMapOvr>
</p:sld>
</file>

<file path=ppt/theme/theme1.xml><?xml version="1.0" encoding="utf-8"?>
<a:theme xmlns:a="http://schemas.openxmlformats.org/drawingml/2006/main" name="Waterschap Limburg">
  <a:themeElements>
    <a:clrScheme name="Waterschap Limburg">
      <a:dk1>
        <a:sysClr val="windowText" lastClr="000000"/>
      </a:dk1>
      <a:lt1>
        <a:sysClr val="window" lastClr="FFFFFF"/>
      </a:lt1>
      <a:dk2>
        <a:srgbClr val="00A9C1"/>
      </a:dk2>
      <a:lt2>
        <a:srgbClr val="E6F6F9"/>
      </a:lt2>
      <a:accent1>
        <a:srgbClr val="008C9D"/>
      </a:accent1>
      <a:accent2>
        <a:srgbClr val="00A9C1"/>
      </a:accent2>
      <a:accent3>
        <a:srgbClr val="D14D18"/>
      </a:accent3>
      <a:accent4>
        <a:srgbClr val="2D9741"/>
      </a:accent4>
      <a:accent5>
        <a:srgbClr val="AF1774"/>
      </a:accent5>
      <a:accent6>
        <a:srgbClr val="D7B6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erschap_limburg_powerpoint_sjabloon_2__-_4x3.potx" id="{4DD9B77C-08AD-42B1-AE7B-EB8EF917B2A3}" vid="{BB926DA8-5347-4EB0-9509-3A6F7CDB30ED}"/>
    </a:ext>
  </a:extLst>
</a:theme>
</file>

<file path=ppt/theme/theme2.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0C289C48323AA49BE7AFA16B5F64F2E" ma:contentTypeVersion="14" ma:contentTypeDescription="Een nieuw document maken." ma:contentTypeScope="" ma:versionID="1874e79e8b69c97daa674d959c3256f5">
  <xsd:schema xmlns:xsd="http://www.w3.org/2001/XMLSchema" xmlns:xs="http://www.w3.org/2001/XMLSchema" xmlns:p="http://schemas.microsoft.com/office/2006/metadata/properties" xmlns:ns2="5faf2ced-04e6-4c02-a477-66307dd9c155" xmlns:ns3="efbad40d-6140-479e-85be-bd4fb052c3b3" targetNamespace="http://schemas.microsoft.com/office/2006/metadata/properties" ma:root="true" ma:fieldsID="ece29c6ea4dcb7f93ae5b521bd2df45a" ns2:_="" ns3:_="">
    <xsd:import namespace="5faf2ced-04e6-4c02-a477-66307dd9c155"/>
    <xsd:import namespace="efbad40d-6140-479e-85be-bd4fb052c3b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faf2ced-04e6-4c02-a477-66307dd9c15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Afbeeldingtags" ma:readOnly="false" ma:fieldId="{5cf76f15-5ced-4ddc-b409-7134ff3c332f}" ma:taxonomyMulti="true" ma:sspId="5816b8ea-71a6-4b80-a097-62824622dfc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fbad40d-6140-479e-85be-bd4fb052c3b3" elementFormDefault="qualified">
    <xsd:import namespace="http://schemas.microsoft.com/office/2006/documentManagement/types"/>
    <xsd:import namespace="http://schemas.microsoft.com/office/infopath/2007/PartnerControls"/>
    <xsd:element name="SharedWithUsers" ma:index="1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Gedeeld met details" ma:internalName="SharedWithDetails" ma:readOnly="true">
      <xsd:simpleType>
        <xsd:restriction base="dms:Note">
          <xsd:maxLength value="255"/>
        </xsd:restriction>
      </xsd:simpleType>
    </xsd:element>
    <xsd:element name="TaxCatchAll" ma:index="22" nillable="true" ma:displayName="Taxonomy Catch All Column" ma:hidden="true" ma:list="{61ceba3a-55d8-49bb-ac02-8ab01e8a3de7}" ma:internalName="TaxCatchAll" ma:readOnly="false" ma:showField="CatchAllData" ma:web="efbad40d-6140-479e-85be-bd4fb052c3b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fbad40d-6140-479e-85be-bd4fb052c3b3" xsi:nil="true"/>
    <lcf76f155ced4ddcb4097134ff3c332f xmlns="5faf2ced-04e6-4c02-a477-66307dd9c155">
      <Terms xmlns="http://schemas.microsoft.com/office/infopath/2007/PartnerControls"/>
    </lcf76f155ced4ddcb4097134ff3c332f>
    <SharedWithUsers xmlns="efbad40d-6140-479e-85be-bd4fb052c3b3">
      <UserInfo>
        <DisplayName/>
        <AccountId xsi:nil="true"/>
        <AccountType/>
      </UserInfo>
    </SharedWithUsers>
  </documentManagement>
</p:properties>
</file>

<file path=customXml/itemProps1.xml><?xml version="1.0" encoding="utf-8"?>
<ds:datastoreItem xmlns:ds="http://schemas.openxmlformats.org/officeDocument/2006/customXml" ds:itemID="{1017BE59-A19E-484A-8593-55842274E2D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faf2ced-04e6-4c02-a477-66307dd9c155"/>
    <ds:schemaRef ds:uri="efbad40d-6140-479e-85be-bd4fb052c3b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600F56B-E6C8-4139-BFA5-C05CFBCC3C76}">
  <ds:schemaRefs>
    <ds:schemaRef ds:uri="http://schemas.microsoft.com/sharepoint/v3/contenttype/forms"/>
  </ds:schemaRefs>
</ds:datastoreItem>
</file>

<file path=customXml/itemProps3.xml><?xml version="1.0" encoding="utf-8"?>
<ds:datastoreItem xmlns:ds="http://schemas.openxmlformats.org/officeDocument/2006/customXml" ds:itemID="{CAB2A0C0-6C84-4602-B673-D438D64A3976}">
  <ds:schemaRefs>
    <ds:schemaRef ds:uri="http://schemas.microsoft.com/office/2006/documentManagement/types"/>
    <ds:schemaRef ds:uri="http://schemas.microsoft.com/office/2006/metadata/properties"/>
    <ds:schemaRef ds:uri="b84f6bd6-d16f-4f84-b40d-e643c4fcc7f0"/>
    <ds:schemaRef ds:uri="http://purl.org/dc/terms/"/>
    <ds:schemaRef ds:uri="http://schemas.microsoft.com/sharepoint/v3"/>
    <ds:schemaRef ds:uri="http://schemas.microsoft.com/office/infopath/2007/PartnerControls"/>
    <ds:schemaRef ds:uri="http://purl.org/dc/dcmitype/"/>
    <ds:schemaRef ds:uri="http://purl.org/dc/elements/1.1/"/>
    <ds:schemaRef ds:uri="http://schemas.openxmlformats.org/package/2006/metadata/core-properties"/>
    <ds:schemaRef ds:uri="c41d040b-1f23-46d8-95f8-73c4343eacb6"/>
    <ds:schemaRef ds:uri="http://www.w3.org/XML/1998/namespace"/>
    <ds:schemaRef ds:uri="6f970a3d-849b-4ab9-ae46-a47c14676a53"/>
    <ds:schemaRef ds:uri="b006e5fd-df1c-49f9-9940-73431945ea47"/>
    <ds:schemaRef ds:uri="7b51f98f-61e6-42f4-bae9-9a6129e68d68"/>
    <ds:schemaRef ds:uri="e9ba909c-40ff-43d2-8650-c1cb9609952f"/>
    <ds:schemaRef ds:uri="efbad40d-6140-479e-85be-bd4fb052c3b3"/>
    <ds:schemaRef ds:uri="5faf2ced-04e6-4c02-a477-66307dd9c155"/>
  </ds:schemaRefs>
</ds:datastoreItem>
</file>

<file path=docProps/app.xml><?xml version="1.0" encoding="utf-8"?>
<Properties xmlns="http://schemas.openxmlformats.org/officeDocument/2006/extended-properties" xmlns:vt="http://schemas.openxmlformats.org/officeDocument/2006/docPropsVTypes">
  <Template>waterschap_limburg_powerpoint_sjabloon_2__-_4x3</Template>
  <TotalTime>302</TotalTime>
  <Words>1333</Words>
  <Application>Microsoft Office PowerPoint</Application>
  <PresentationFormat>Diavoorstelling (4:3)</PresentationFormat>
  <Paragraphs>201</Paragraphs>
  <Slides>23</Slides>
  <Notes>6</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23</vt:i4>
      </vt:variant>
    </vt:vector>
  </HeadingPairs>
  <TitlesOfParts>
    <vt:vector size="27" baseType="lpstr">
      <vt:lpstr>Arial</vt:lpstr>
      <vt:lpstr>Calibri</vt:lpstr>
      <vt:lpstr>Corbel</vt:lpstr>
      <vt:lpstr>Waterschap Limburg</vt:lpstr>
      <vt:lpstr> Project 11286: Toegangsbeheer Fase 1   RWZI’s en Gemalen.       Marktontmoeting</vt:lpstr>
      <vt:lpstr>Opening door Jolanda Breurer (directeur)</vt:lpstr>
      <vt:lpstr>AGENDA</vt:lpstr>
      <vt:lpstr>Voorstellen team WL  door Peter Caelen</vt:lpstr>
      <vt:lpstr>Toelichting proces door Loek van Beurden</vt:lpstr>
      <vt:lpstr>Doelstelling project door Peter Caelen en Jan Klunder</vt:lpstr>
      <vt:lpstr>WL Project 11286: Toegangsbeheer Fase 1, rwzi’s en gemalen.</vt:lpstr>
      <vt:lpstr>WL Project 11286: Toegangsbeheer Fase 1, rwzi’s en gemalen.</vt:lpstr>
      <vt:lpstr>Fase 2 (buiten scope)</vt:lpstr>
      <vt:lpstr>WL Project 11286: Toegangsbeheer Fase 1,  rwzi’s en gemalen. </vt:lpstr>
      <vt:lpstr>WL Project 11286: Toegangsbeheer Fase 1, rwzi’s en gemalen.</vt:lpstr>
      <vt:lpstr>Toelichting kernvragen door Loek van Beurden</vt:lpstr>
      <vt:lpstr>Toelichting vragen/context subgroep 1 Eén opdracht versus afzonderlijke opdrachten / percelen</vt:lpstr>
      <vt:lpstr>Toelichting vragen/context subgroep 1 Eén opdracht versus afzonderlijke opdrachten / percelen</vt:lpstr>
      <vt:lpstr>Toelichting vragen/context subgroep 2 Volgordelijkheid uitvoering / aanbestedingen</vt:lpstr>
      <vt:lpstr>PowerPoint-presentatie</vt:lpstr>
      <vt:lpstr>Toelichting vragen/context subgroep 3 Samenwerking- en contractvormen</vt:lpstr>
      <vt:lpstr>PowerPoint-presentatie</vt:lpstr>
      <vt:lpstr>Verdeling subgroepen  door Loek van Beurden</vt:lpstr>
      <vt:lpstr>Plenaire terugkoppeling</vt:lpstr>
      <vt:lpstr>PowerPoint-presentatie</vt:lpstr>
      <vt:lpstr>Toelichting vervolg door Loek van Beurden</vt:lpstr>
      <vt:lpstr>Afsluiting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Peter Caelen</dc:creator>
  <dc:description/>
  <cp:lastModifiedBy>Johan Eggink</cp:lastModifiedBy>
  <cp:revision>8</cp:revision>
  <cp:lastPrinted>2025-11-12T08:04:07Z</cp:lastPrinted>
  <dcterms:created xsi:type="dcterms:W3CDTF">2025-06-20T07:46:53Z</dcterms:created>
  <dcterms:modified xsi:type="dcterms:W3CDTF">2026-08-26T08:46:12Z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cumentSetDescription">
    <vt:lpwstr>Nieuw intranet bestanden van oud intranet</vt:lpwstr>
  </property>
  <property fmtid="{D5CDD505-2E9C-101B-9397-08002B2CF9AE}" pid="3" name="Zaaknummer">
    <vt:lpwstr>2020-Z9556</vt:lpwstr>
  </property>
  <property fmtid="{D5CDD505-2E9C-101B-9397-08002B2CF9AE}" pid="4" name="Zaakbehandelaar">
    <vt:lpwstr>Wouter Pronk</vt:lpwstr>
  </property>
  <property fmtid="{D5CDD505-2E9C-101B-9397-08002B2CF9AE}" pid="5" name="Persoon Achternaam">
    <vt:lpwstr/>
  </property>
  <property fmtid="{D5CDD505-2E9C-101B-9397-08002B2CF9AE}" pid="6" name="Aangemaakt door">
    <vt:lpwstr/>
  </property>
  <property fmtid="{D5CDD505-2E9C-101B-9397-08002B2CF9AE}" pid="7" name="ReportOwner">
    <vt:lpwstr/>
  </property>
  <property fmtid="{D5CDD505-2E9C-101B-9397-08002B2CF9AE}" pid="8" name="Project">
    <vt:lpwstr/>
  </property>
  <property fmtid="{D5CDD505-2E9C-101B-9397-08002B2CF9AE}" pid="9" name="Order">
    <vt:r8>394300</vt:r8>
  </property>
  <property fmtid="{D5CDD505-2E9C-101B-9397-08002B2CF9AE}" pid="10" name="Persoon Email">
    <vt:lpwstr/>
  </property>
  <property fmtid="{D5CDD505-2E9C-101B-9397-08002B2CF9AE}" pid="11" name="Resultaat">
    <vt:lpwstr/>
  </property>
  <property fmtid="{D5CDD505-2E9C-101B-9397-08002B2CF9AE}" pid="12" name="Persoon Land">
    <vt:lpwstr/>
  </property>
  <property fmtid="{D5CDD505-2E9C-101B-9397-08002B2CF9AE}" pid="13" name="Organisatie Telefoon">
    <vt:lpwstr/>
  </property>
  <property fmtid="{D5CDD505-2E9C-101B-9397-08002B2CF9AE}" pid="14" name="Persoon Voorvoegsel">
    <vt:lpwstr/>
  </property>
  <property fmtid="{D5CDD505-2E9C-101B-9397-08002B2CF9AE}" pid="15" name="Organisatie Statutaire naam">
    <vt:lpwstr/>
  </property>
  <property fmtid="{D5CDD505-2E9C-101B-9397-08002B2CF9AE}" pid="16" name="Organisatieonderdeel">
    <vt:lpwstr/>
  </property>
  <property fmtid="{D5CDD505-2E9C-101B-9397-08002B2CF9AE}" pid="17" name="RoutingRuleDescription">
    <vt:lpwstr/>
  </property>
  <property fmtid="{D5CDD505-2E9C-101B-9397-08002B2CF9AE}" pid="18" name="Organisatie Email">
    <vt:lpwstr/>
  </property>
  <property fmtid="{D5CDD505-2E9C-101B-9397-08002B2CF9AE}" pid="19" name="ReportDescription">
    <vt:lpwstr/>
  </property>
  <property fmtid="{D5CDD505-2E9C-101B-9397-08002B2CF9AE}" pid="20" name="Organisatie Huisletter">
    <vt:lpwstr/>
  </property>
  <property fmtid="{D5CDD505-2E9C-101B-9397-08002B2CF9AE}" pid="21" name="Persoon Straat">
    <vt:lpwstr/>
  </property>
  <property fmtid="{D5CDD505-2E9C-101B-9397-08002B2CF9AE}" pid="22" name="ReportStatus">
    <vt:lpwstr/>
  </property>
  <property fmtid="{D5CDD505-2E9C-101B-9397-08002B2CF9AE}" pid="23" name="Persoon Huisletter">
    <vt:lpwstr/>
  </property>
  <property fmtid="{D5CDD505-2E9C-101B-9397-08002B2CF9AE}" pid="24" name="Organisatie Handelsregisternummer">
    <vt:lpwstr/>
  </property>
  <property fmtid="{D5CDD505-2E9C-101B-9397-08002B2CF9AE}" pid="25" name="Organisatie Vestigingsnummer">
    <vt:lpwstr/>
  </property>
  <property fmtid="{D5CDD505-2E9C-101B-9397-08002B2CF9AE}" pid="26" name="Persoon Postcode">
    <vt:lpwstr/>
  </property>
  <property fmtid="{D5CDD505-2E9C-101B-9397-08002B2CF9AE}" pid="27" name="ZaaktakeneigenarenNew">
    <vt:lpwstr/>
  </property>
  <property fmtid="{D5CDD505-2E9C-101B-9397-08002B2CF9AE}" pid="28" name="Organisatie naam">
    <vt:lpwstr/>
  </property>
  <property fmtid="{D5CDD505-2E9C-101B-9397-08002B2CF9AE}" pid="29" name="Proces">
    <vt:lpwstr/>
  </property>
  <property fmtid="{D5CDD505-2E9C-101B-9397-08002B2CF9AE}" pid="30" name="Persoon Aanhef">
    <vt:lpwstr/>
  </property>
  <property fmtid="{D5CDD505-2E9C-101B-9397-08002B2CF9AE}" pid="31" name="Persoon Huisnummertoevoeging">
    <vt:lpwstr/>
  </property>
  <property fmtid="{D5CDD505-2E9C-101B-9397-08002B2CF9AE}" pid="32" name="Persoon Voorletters">
    <vt:lpwstr/>
  </property>
  <property fmtid="{D5CDD505-2E9C-101B-9397-08002B2CF9AE}" pid="33" name="Zaakbron">
    <vt:lpwstr/>
  </property>
  <property fmtid="{D5CDD505-2E9C-101B-9397-08002B2CF9AE}" pid="34" name="Persoon Telefoon">
    <vt:lpwstr/>
  </property>
  <property fmtid="{D5CDD505-2E9C-101B-9397-08002B2CF9AE}" pid="35" name="IPM rol">
    <vt:lpwstr/>
  </property>
  <property fmtid="{D5CDD505-2E9C-101B-9397-08002B2CF9AE}" pid="36" name="Organisatie Land">
    <vt:lpwstr/>
  </property>
  <property fmtid="{D5CDD505-2E9C-101B-9397-08002B2CF9AE}" pid="37" name="Organisatie Wesbite">
    <vt:lpwstr/>
  </property>
  <property fmtid="{D5CDD505-2E9C-101B-9397-08002B2CF9AE}" pid="38" name="Zaakvertrouwelijk">
    <vt:bool>false</vt:bool>
  </property>
  <property fmtid="{D5CDD505-2E9C-101B-9397-08002B2CF9AE}" pid="39" name="Organisatie  Plaats">
    <vt:lpwstr/>
  </property>
  <property fmtid="{D5CDD505-2E9C-101B-9397-08002B2CF9AE}" pid="40" name="Gerelateerde zaken">
    <vt:lpwstr/>
  </property>
  <property fmtid="{D5CDD505-2E9C-101B-9397-08002B2CF9AE}" pid="41" name="Organisatie Straat">
    <vt:lpwstr/>
  </property>
  <property fmtid="{D5CDD505-2E9C-101B-9397-08002B2CF9AE}" pid="42" name="Projectfase">
    <vt:lpwstr/>
  </property>
  <property fmtid="{D5CDD505-2E9C-101B-9397-08002B2CF9AE}" pid="43" name="Coda factuur ID">
    <vt:lpwstr/>
  </property>
  <property fmtid="{D5CDD505-2E9C-101B-9397-08002B2CF9AE}" pid="44" name="Location">
    <vt:lpwstr/>
  </property>
  <property fmtid="{D5CDD505-2E9C-101B-9397-08002B2CF9AE}" pid="45" name="Organisatie Postcode">
    <vt:lpwstr/>
  </property>
  <property fmtid="{D5CDD505-2E9C-101B-9397-08002B2CF9AE}" pid="46" name="Persoon  Plaats">
    <vt:lpwstr/>
  </property>
  <property fmtid="{D5CDD505-2E9C-101B-9397-08002B2CF9AE}" pid="47" name="Zaakstatus">
    <vt:lpwstr/>
  </property>
  <property fmtid="{D5CDD505-2E9C-101B-9397-08002B2CF9AE}" pid="48" name="Organisatie Huisnummertoevoeging">
    <vt:lpwstr/>
  </property>
  <property fmtid="{D5CDD505-2E9C-101B-9397-08002B2CF9AE}" pid="49" name="GerelateerdeZaken2">
    <vt:lpwstr/>
  </property>
  <property fmtid="{D5CDD505-2E9C-101B-9397-08002B2CF9AE}" pid="50" name="Organisatie Mobiel telefoonnummer">
    <vt:lpwstr/>
  </property>
  <property fmtid="{D5CDD505-2E9C-101B-9397-08002B2CF9AE}" pid="51" name="Geautoriseerde gebruikers">
    <vt:lpwstr/>
  </property>
  <property fmtid="{D5CDD505-2E9C-101B-9397-08002B2CF9AE}" pid="52" name="Persoon Mobiel telefoonnummer">
    <vt:lpwstr/>
  </property>
  <property fmtid="{D5CDD505-2E9C-101B-9397-08002B2CF9AE}" pid="53" name="ReportCategory">
    <vt:lpwstr/>
  </property>
  <property fmtid="{D5CDD505-2E9C-101B-9397-08002B2CF9AE}" pid="54" name="KlantVestigingsnummer">
    <vt:lpwstr/>
  </property>
  <property fmtid="{D5CDD505-2E9C-101B-9397-08002B2CF9AE}" pid="55" name="Zaaksortering1">
    <vt:lpwstr/>
  </property>
  <property fmtid="{D5CDD505-2E9C-101B-9397-08002B2CF9AE}" pid="56" name="Zaaksortering2">
    <vt:lpwstr/>
  </property>
  <property fmtid="{D5CDD505-2E9C-101B-9397-08002B2CF9AE}" pid="57" name="KlantTelefoon">
    <vt:lpwstr/>
  </property>
  <property fmtid="{D5CDD505-2E9C-101B-9397-08002B2CF9AE}" pid="58" name="KlantEmail">
    <vt:lpwstr/>
  </property>
  <property fmtid="{D5CDD505-2E9C-101B-9397-08002B2CF9AE}" pid="59" name="KlantWebsite">
    <vt:lpwstr/>
  </property>
  <property fmtid="{D5CDD505-2E9C-101B-9397-08002B2CF9AE}" pid="60" name="ZaakbehandelaarLoginNaam">
    <vt:lpwstr>W.Pronk@waterschaplimburg.nl</vt:lpwstr>
  </property>
  <property fmtid="{D5CDD505-2E9C-101B-9397-08002B2CF9AE}" pid="61" name="Documentvertrouwelijk">
    <vt:bool>false</vt:bool>
  </property>
  <property fmtid="{D5CDD505-2E9C-101B-9397-08002B2CF9AE}" pid="62" name="Document geautoriseerde gebruikers">
    <vt:lpwstr/>
  </property>
  <property fmtid="{D5CDD505-2E9C-101B-9397-08002B2CF9AE}" pid="63" name="Product-dienst">
    <vt:lpwstr/>
  </property>
  <property fmtid="{D5CDD505-2E9C-101B-9397-08002B2CF9AE}" pid="64" name="WBLCRM-Persoon">
    <vt:lpwstr/>
  </property>
  <property fmtid="{D5CDD505-2E9C-101B-9397-08002B2CF9AE}" pid="65" name="WBL projectfase">
    <vt:lpwstr/>
  </property>
  <property fmtid="{D5CDD505-2E9C-101B-9397-08002B2CF9AE}" pid="66" name="a07a7e80b59b4adcb080cb3944a8c838">
    <vt:lpwstr/>
  </property>
  <property fmtid="{D5CDD505-2E9C-101B-9397-08002B2CF9AE}" pid="67" name="Product_x002d_dienst">
    <vt:lpwstr/>
  </property>
  <property fmtid="{D5CDD505-2E9C-101B-9397-08002B2CF9AE}" pid="68" name="Inkoop_x0020_CPV">
    <vt:lpwstr/>
  </property>
  <property fmtid="{D5CDD505-2E9C-101B-9397-08002B2CF9AE}" pid="69" name="Inkoop CPV">
    <vt:lpwstr/>
  </property>
  <property fmtid="{D5CDD505-2E9C-101B-9397-08002B2CF9AE}" pid="70" name="WBLCRM_x002d_Persoon">
    <vt:lpwstr/>
  </property>
  <property fmtid="{D5CDD505-2E9C-101B-9397-08002B2CF9AE}" pid="71" name="WBL_CSP_Projectnummer">
    <vt:lpwstr/>
  </property>
  <property fmtid="{D5CDD505-2E9C-101B-9397-08002B2CF9AE}" pid="72" name="WBL_CSP_Object">
    <vt:lpwstr/>
  </property>
  <property fmtid="{D5CDD505-2E9C-101B-9397-08002B2CF9AE}" pid="73" name="WBLCRM_x002d_Organisatie">
    <vt:lpwstr/>
  </property>
  <property fmtid="{D5CDD505-2E9C-101B-9397-08002B2CF9AE}" pid="74" name="l4263990960e4078a00dcfb1e85807bc">
    <vt:lpwstr/>
  </property>
  <property fmtid="{D5CDD505-2E9C-101B-9397-08002B2CF9AE}" pid="75" name="WBLCRM-Organisatie">
    <vt:lpwstr/>
  </property>
  <property fmtid="{D5CDD505-2E9C-101B-9397-08002B2CF9AE}" pid="76" name="Applicatie">
    <vt:lpwstr/>
  </property>
  <property fmtid="{D5CDD505-2E9C-101B-9397-08002B2CF9AE}" pid="77" name="WBL_x0020_projectfase">
    <vt:lpwstr/>
  </property>
  <property fmtid="{D5CDD505-2E9C-101B-9397-08002B2CF9AE}" pid="78" name="cb5f6c5ded7a4c36b8d360632820bd8f">
    <vt:lpwstr/>
  </property>
  <property fmtid="{D5CDD505-2E9C-101B-9397-08002B2CF9AE}" pid="79" name="Soort_x0020_document">
    <vt:lpwstr/>
  </property>
  <property fmtid="{D5CDD505-2E9C-101B-9397-08002B2CF9AE}" pid="80" name="n03c133753cf4fc4a82b2d5309733004">
    <vt:lpwstr/>
  </property>
  <property fmtid="{D5CDD505-2E9C-101B-9397-08002B2CF9AE}" pid="81" name="WBL_CSP_Onderwerp">
    <vt:lpwstr/>
  </property>
  <property fmtid="{D5CDD505-2E9C-101B-9397-08002B2CF9AE}" pid="82" name="j7f78e9a16ea4b349c579eea1ee39dcf">
    <vt:lpwstr/>
  </property>
  <property fmtid="{D5CDD505-2E9C-101B-9397-08002B2CF9AE}" pid="83" name="k628013338ba4ab393a5854f1b99167b">
    <vt:lpwstr/>
  </property>
  <property fmtid="{D5CDD505-2E9C-101B-9397-08002B2CF9AE}" pid="84" name="Soort document">
    <vt:lpwstr/>
  </property>
  <property fmtid="{D5CDD505-2E9C-101B-9397-08002B2CF9AE}" pid="85" name="Codering">
    <vt:lpwstr/>
  </property>
  <property fmtid="{D5CDD505-2E9C-101B-9397-08002B2CF9AE}" pid="86" name="n10ee97aeadc4d668e547986cfc92fa9">
    <vt:lpwstr/>
  </property>
  <property fmtid="{D5CDD505-2E9C-101B-9397-08002B2CF9AE}" pid="87" name="laeac512a25341879f221784ab3faa9a">
    <vt:lpwstr/>
  </property>
  <property fmtid="{D5CDD505-2E9C-101B-9397-08002B2CF9AE}" pid="88" name="p0fdd71799d64b95817274079bdf93ec">
    <vt:lpwstr/>
  </property>
  <property fmtid="{D5CDD505-2E9C-101B-9397-08002B2CF9AE}" pid="89" name="d029cac50eb64bb196d0e5e0e6e3be49">
    <vt:lpwstr/>
  </property>
  <property fmtid="{D5CDD505-2E9C-101B-9397-08002B2CF9AE}" pid="90" name="_dlc_DocIdItemGuid">
    <vt:lpwstr>612e3262-0efa-495a-af8c-1630d927faa5</vt:lpwstr>
  </property>
  <property fmtid="{D5CDD505-2E9C-101B-9397-08002B2CF9AE}" pid="91" name="Documenttype">
    <vt:lpwstr/>
  </property>
  <property fmtid="{D5CDD505-2E9C-101B-9397-08002B2CF9AE}" pid="92" name="MediaServiceImageTags">
    <vt:lpwstr/>
  </property>
  <property fmtid="{D5CDD505-2E9C-101B-9397-08002B2CF9AE}" pid="93" name="ComplianceAssetId">
    <vt:lpwstr/>
  </property>
  <property fmtid="{D5CDD505-2E9C-101B-9397-08002B2CF9AE}" pid="94" name="AanDezeZaakGerelateerd">
    <vt:lpwstr/>
  </property>
  <property fmtid="{D5CDD505-2E9C-101B-9397-08002B2CF9AE}" pid="95" name="CRMID">
    <vt:lpwstr/>
  </property>
  <property fmtid="{D5CDD505-2E9C-101B-9397-08002B2CF9AE}" pid="96" name="VertrouwelijkBehalveVoor">
    <vt:lpwstr/>
  </property>
  <property fmtid="{D5CDD505-2E9C-101B-9397-08002B2CF9AE}" pid="97" name="xd_Signature">
    <vt:bool>false</vt:bool>
  </property>
  <property fmtid="{D5CDD505-2E9C-101B-9397-08002B2CF9AE}" pid="98" name="IPMRol">
    <vt:lpwstr/>
  </property>
  <property fmtid="{D5CDD505-2E9C-101B-9397-08002B2CF9AE}" pid="99" name="RelatieNAW">
    <vt:lpwstr/>
  </property>
  <property fmtid="{D5CDD505-2E9C-101B-9397-08002B2CF9AE}" pid="100" name="TriggerFlowInfo">
    <vt:lpwstr/>
  </property>
  <property fmtid="{D5CDD505-2E9C-101B-9397-08002B2CF9AE}" pid="101" name="RelatieId">
    <vt:lpwstr/>
  </property>
  <property fmtid="{D5CDD505-2E9C-101B-9397-08002B2CF9AE}" pid="102" name="GaNaarZaak">
    <vt:lpwstr/>
  </property>
  <property fmtid="{D5CDD505-2E9C-101B-9397-08002B2CF9AE}" pid="103" name="xd_ProgID">
    <vt:lpwstr/>
  </property>
  <property fmtid="{D5CDD505-2E9C-101B-9397-08002B2CF9AE}" pid="104" name="TemplateUrl">
    <vt:lpwstr/>
  </property>
  <property fmtid="{D5CDD505-2E9C-101B-9397-08002B2CF9AE}" pid="105" name="Zaakguid">
    <vt:lpwstr/>
  </property>
  <property fmtid="{D5CDD505-2E9C-101B-9397-08002B2CF9AE}" pid="106" name="lcf76f155ced4ddcb4097134ff3c332f">
    <vt:lpwstr/>
  </property>
  <property fmtid="{D5CDD505-2E9C-101B-9397-08002B2CF9AE}" pid="107" name="ContentTypeId">
    <vt:lpwstr>0x01010040C289C48323AA49BE7AFA16B5F64F2E</vt:lpwstr>
  </property>
  <property fmtid="{D5CDD505-2E9C-101B-9397-08002B2CF9AE}" pid="108" name="_ExtendedDescription">
    <vt:lpwstr/>
  </property>
  <property fmtid="{D5CDD505-2E9C-101B-9397-08002B2CF9AE}" pid="109" name="GUID">
    <vt:lpwstr>9415751f-494e-40d4-9f08-587cdb2d7d9e</vt:lpwstr>
  </property>
</Properties>
</file>