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oter1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numbering.xml" ContentType="application/vnd.openxmlformats-officedocument.wordprocessingml.numbering+xml"/>
  <Override PartName="/docProps/app.xml" ContentType="application/vnd.openxmlformats-officedocument.extended-properties+xml"/>
  <Override PartName="/docProps/core.xml" ContentType="application/vnd.openxmlformats-package.core-properties+xml"/>
  <Override PartName="/word/fontTable.xml" ContentType="application/vnd.openxmlformats-officedocument.wordprocessingml.fontTable+xml"/>
  <Override PartName="/word/styles.xml" ContentType="application/vnd.openxmlformats-officedocument.wordprocessingml.styl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tbl>
      <w:tblPr>
        <w:tblW w:w="9214" w:type="dxa"/>
        <w:tblLayout w:type="fixed"/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60"/>
        <w:gridCol w:w="284"/>
        <w:gridCol w:w="8770"/>
      </w:tblGrid>
      <w:tr w:rsidR="008638D9" w14:paraId="1E7617C1" w14:textId="77777777" w:rsidTr="008B01B1">
        <w:trPr>
          <w:trHeight w:val="577"/>
        </w:trPr>
        <w:tc>
          <w:tcPr>
            <w:tcW w:w="160" w:type="dxa"/>
          </w:tcPr>
          <w:p w14:paraId="1E7617BE" w14:textId="77777777" w:rsidR="00CE3372" w:rsidRPr="00A245FB" w:rsidRDefault="00691D58" w:rsidP="003648B9"/>
        </w:tc>
        <w:tc>
          <w:tcPr>
            <w:tcW w:w="284" w:type="dxa"/>
          </w:tcPr>
          <w:p w14:paraId="1E7617BF" w14:textId="77777777" w:rsidR="00CE3372" w:rsidRPr="00A245FB" w:rsidRDefault="00691D58" w:rsidP="003648B9"/>
        </w:tc>
        <w:tc>
          <w:tcPr>
            <w:tcW w:w="8770" w:type="dxa"/>
            <w:vAlign w:val="bottom"/>
          </w:tcPr>
          <w:p w14:paraId="0C06D713" w14:textId="77777777" w:rsidR="008B01B1" w:rsidRDefault="008B01B1" w:rsidP="00B821F6">
            <w:pPr>
              <w:pStyle w:val="GDADocumenttitelGeenafstand"/>
              <w:jc w:val="left"/>
            </w:pPr>
          </w:p>
          <w:p w14:paraId="1E7617C0" w14:textId="1EE6819B" w:rsidR="00CE3372" w:rsidRPr="008B01B1" w:rsidRDefault="008B01B1" w:rsidP="00B821F6">
            <w:pPr>
              <w:pStyle w:val="GDADocumenttitelGeenafstand"/>
              <w:jc w:val="left"/>
            </w:pPr>
            <w:r w:rsidRPr="008B01B1">
              <w:t xml:space="preserve">Registratie kentekens t.b.v. </w:t>
            </w:r>
            <w:r>
              <w:t>handhaving tijdelijke parkeerverboden</w:t>
            </w:r>
          </w:p>
        </w:tc>
      </w:tr>
      <w:tr w:rsidR="008638D9" w14:paraId="1E7617C5" w14:textId="77777777" w:rsidTr="008B01B1">
        <w:tc>
          <w:tcPr>
            <w:tcW w:w="160" w:type="dxa"/>
          </w:tcPr>
          <w:p w14:paraId="1E7617C2" w14:textId="77777777" w:rsidR="00CE3372" w:rsidRPr="008B01B1" w:rsidRDefault="00691D58" w:rsidP="003648B9"/>
        </w:tc>
        <w:tc>
          <w:tcPr>
            <w:tcW w:w="284" w:type="dxa"/>
          </w:tcPr>
          <w:p w14:paraId="1E7617C3" w14:textId="77777777" w:rsidR="00CE3372" w:rsidRPr="008B01B1" w:rsidRDefault="00691D58" w:rsidP="003648B9"/>
        </w:tc>
        <w:tc>
          <w:tcPr>
            <w:tcW w:w="8770" w:type="dxa"/>
          </w:tcPr>
          <w:p w14:paraId="1E7617C4" w14:textId="77777777" w:rsidR="00CE3372" w:rsidRPr="008B01B1" w:rsidRDefault="00691D58" w:rsidP="003648B9"/>
        </w:tc>
      </w:tr>
    </w:tbl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996"/>
        <w:gridCol w:w="5930"/>
        <w:gridCol w:w="22"/>
      </w:tblGrid>
      <w:tr w:rsidR="00691D58" w:rsidRPr="003F5490" w14:paraId="50A829AB" w14:textId="77777777" w:rsidTr="00DF10A1">
        <w:tc>
          <w:tcPr>
            <w:tcW w:w="8948" w:type="dxa"/>
            <w:gridSpan w:val="3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</w:tcPr>
          <w:p w14:paraId="235A0CC2" w14:textId="77777777" w:rsidR="00691D58" w:rsidRPr="00FA50C4" w:rsidRDefault="00691D58" w:rsidP="00DF10A1">
            <w:pPr>
              <w:rPr>
                <w:rFonts w:ascii="Arial" w:hAnsi="Arial" w:cs="Arial"/>
                <w:b/>
                <w:sz w:val="20"/>
              </w:rPr>
            </w:pPr>
            <w:r>
              <w:rPr>
                <w:rFonts w:ascii="Arial" w:hAnsi="Arial" w:cs="Arial"/>
                <w:b/>
                <w:sz w:val="20"/>
              </w:rPr>
              <w:t>Algemene gegevens</w:t>
            </w:r>
          </w:p>
        </w:tc>
      </w:tr>
      <w:tr w:rsidR="00691D58" w:rsidRPr="003F5490" w14:paraId="03CCCA41" w14:textId="77777777" w:rsidTr="00DF10A1">
        <w:trPr>
          <w:gridAfter w:val="1"/>
          <w:wAfter w:w="22" w:type="dxa"/>
        </w:trPr>
        <w:tc>
          <w:tcPr>
            <w:tcW w:w="2996" w:type="dxa"/>
          </w:tcPr>
          <w:p w14:paraId="5E5371FE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  <w:r>
              <w:rPr>
                <w:rFonts w:ascii="Arial" w:hAnsi="Arial" w:cs="Arial"/>
                <w:sz w:val="20"/>
              </w:rPr>
              <w:t>Bestek-/contractnaam</w:t>
            </w:r>
            <w:r w:rsidRPr="003F5490">
              <w:rPr>
                <w:rFonts w:ascii="Arial" w:hAnsi="Arial" w:cs="Arial"/>
                <w:sz w:val="20"/>
              </w:rPr>
              <w:t>:</w:t>
            </w:r>
          </w:p>
        </w:tc>
        <w:tc>
          <w:tcPr>
            <w:tcW w:w="5930" w:type="dxa"/>
          </w:tcPr>
          <w:p w14:paraId="4248F431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40F1E8FC" w14:textId="77777777" w:rsidTr="00DF10A1">
        <w:trPr>
          <w:gridAfter w:val="1"/>
          <w:wAfter w:w="22" w:type="dxa"/>
        </w:trPr>
        <w:tc>
          <w:tcPr>
            <w:tcW w:w="2996" w:type="dxa"/>
          </w:tcPr>
          <w:p w14:paraId="6277D9E8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  <w:r>
              <w:rPr>
                <w:rFonts w:ascii="Arial" w:hAnsi="Arial" w:cs="Arial"/>
                <w:sz w:val="20"/>
              </w:rPr>
              <w:t>Bestek-/contractnummer:</w:t>
            </w:r>
          </w:p>
        </w:tc>
        <w:tc>
          <w:tcPr>
            <w:tcW w:w="5930" w:type="dxa"/>
          </w:tcPr>
          <w:p w14:paraId="2AEF7F43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124B0DC9" w14:textId="77777777" w:rsidTr="00DF10A1">
        <w:trPr>
          <w:gridAfter w:val="1"/>
          <w:wAfter w:w="22" w:type="dxa"/>
        </w:trPr>
        <w:tc>
          <w:tcPr>
            <w:tcW w:w="2996" w:type="dxa"/>
          </w:tcPr>
          <w:p w14:paraId="1B83D581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  <w:r>
              <w:rPr>
                <w:rFonts w:ascii="Arial" w:hAnsi="Arial" w:cs="Arial"/>
                <w:sz w:val="20"/>
              </w:rPr>
              <w:t>Opdrachtgever:</w:t>
            </w:r>
          </w:p>
        </w:tc>
        <w:tc>
          <w:tcPr>
            <w:tcW w:w="5930" w:type="dxa"/>
          </w:tcPr>
          <w:p w14:paraId="2BA2740E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  <w:r>
              <w:rPr>
                <w:rFonts w:ascii="Arial" w:hAnsi="Arial" w:cs="Arial"/>
                <w:sz w:val="20"/>
              </w:rPr>
              <w:t>Gemeente Gouda, afdeling Projecten openbare ruimte</w:t>
            </w:r>
          </w:p>
        </w:tc>
      </w:tr>
      <w:tr w:rsidR="00691D58" w:rsidRPr="003F5490" w14:paraId="4A869D7E" w14:textId="77777777" w:rsidTr="00DF10A1">
        <w:trPr>
          <w:gridAfter w:val="1"/>
          <w:wAfter w:w="22" w:type="dxa"/>
        </w:trPr>
        <w:tc>
          <w:tcPr>
            <w:tcW w:w="2996" w:type="dxa"/>
          </w:tcPr>
          <w:p w14:paraId="645CA38C" w14:textId="77777777" w:rsidR="00691D58" w:rsidRDefault="00691D58" w:rsidP="00DF10A1">
            <w:pPr>
              <w:rPr>
                <w:rFonts w:ascii="Arial" w:hAnsi="Arial" w:cs="Arial"/>
                <w:sz w:val="20"/>
              </w:rPr>
            </w:pPr>
            <w:r>
              <w:rPr>
                <w:rFonts w:ascii="Arial" w:hAnsi="Arial" w:cs="Arial"/>
                <w:sz w:val="20"/>
              </w:rPr>
              <w:t>Directievoerder/toezichthouder:</w:t>
            </w:r>
          </w:p>
        </w:tc>
        <w:tc>
          <w:tcPr>
            <w:tcW w:w="5930" w:type="dxa"/>
          </w:tcPr>
          <w:p w14:paraId="50FB0F4B" w14:textId="77777777" w:rsidR="00691D58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1506428D" w14:textId="77777777" w:rsidTr="00DF10A1">
        <w:trPr>
          <w:gridAfter w:val="1"/>
          <w:wAfter w:w="22" w:type="dxa"/>
        </w:trPr>
        <w:tc>
          <w:tcPr>
            <w:tcW w:w="2996" w:type="dxa"/>
          </w:tcPr>
          <w:p w14:paraId="2954BE2C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  <w:r w:rsidRPr="003F5490">
              <w:rPr>
                <w:rFonts w:ascii="Arial" w:hAnsi="Arial" w:cs="Arial"/>
                <w:sz w:val="20"/>
              </w:rPr>
              <w:t>Locatie/wegvak</w:t>
            </w:r>
            <w:r>
              <w:rPr>
                <w:rFonts w:ascii="Arial" w:hAnsi="Arial" w:cs="Arial"/>
                <w:sz w:val="20"/>
              </w:rPr>
              <w:t>:</w:t>
            </w:r>
          </w:p>
        </w:tc>
        <w:tc>
          <w:tcPr>
            <w:tcW w:w="5930" w:type="dxa"/>
          </w:tcPr>
          <w:p w14:paraId="331057D5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0E94CC67" w14:textId="77777777" w:rsidTr="00DF10A1">
        <w:trPr>
          <w:gridAfter w:val="1"/>
          <w:wAfter w:w="22" w:type="dxa"/>
        </w:trPr>
        <w:tc>
          <w:tcPr>
            <w:tcW w:w="2996" w:type="dxa"/>
          </w:tcPr>
          <w:p w14:paraId="2C33C93B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  <w:r w:rsidRPr="003F5490">
              <w:rPr>
                <w:rFonts w:ascii="Arial" w:hAnsi="Arial" w:cs="Arial"/>
                <w:sz w:val="20"/>
              </w:rPr>
              <w:t>Borden geplaatst door:</w:t>
            </w:r>
          </w:p>
        </w:tc>
        <w:tc>
          <w:tcPr>
            <w:tcW w:w="5930" w:type="dxa"/>
          </w:tcPr>
          <w:p w14:paraId="59BBA424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209EB0B4" w14:textId="77777777" w:rsidTr="00DF10A1">
        <w:trPr>
          <w:gridAfter w:val="1"/>
          <w:wAfter w:w="22" w:type="dxa"/>
        </w:trPr>
        <w:tc>
          <w:tcPr>
            <w:tcW w:w="2996" w:type="dxa"/>
          </w:tcPr>
          <w:p w14:paraId="7D723E4A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  <w:r w:rsidRPr="003F5490">
              <w:rPr>
                <w:rFonts w:ascii="Arial" w:hAnsi="Arial" w:cs="Arial"/>
                <w:sz w:val="20"/>
              </w:rPr>
              <w:t>Datum plaatsing</w:t>
            </w:r>
            <w:r>
              <w:rPr>
                <w:rFonts w:ascii="Arial" w:hAnsi="Arial" w:cs="Arial"/>
                <w:sz w:val="20"/>
              </w:rPr>
              <w:t xml:space="preserve"> borden</w:t>
            </w:r>
            <w:r w:rsidRPr="003F5490">
              <w:rPr>
                <w:rFonts w:ascii="Arial" w:hAnsi="Arial" w:cs="Arial"/>
                <w:sz w:val="20"/>
              </w:rPr>
              <w:t>:</w:t>
            </w:r>
          </w:p>
        </w:tc>
        <w:tc>
          <w:tcPr>
            <w:tcW w:w="5930" w:type="dxa"/>
          </w:tcPr>
          <w:p w14:paraId="22CCA9E6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0E5CE42B" w14:textId="77777777" w:rsidTr="00DF10A1">
        <w:trPr>
          <w:gridAfter w:val="1"/>
          <w:wAfter w:w="22" w:type="dxa"/>
        </w:trPr>
        <w:tc>
          <w:tcPr>
            <w:tcW w:w="2996" w:type="dxa"/>
          </w:tcPr>
          <w:p w14:paraId="02ED9C32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  <w:r w:rsidRPr="003F5490">
              <w:rPr>
                <w:rFonts w:ascii="Arial" w:hAnsi="Arial" w:cs="Arial"/>
                <w:sz w:val="20"/>
              </w:rPr>
              <w:t>Tijdstip van plaatsing</w:t>
            </w:r>
            <w:r>
              <w:rPr>
                <w:rFonts w:ascii="Arial" w:hAnsi="Arial" w:cs="Arial"/>
                <w:sz w:val="20"/>
              </w:rPr>
              <w:t xml:space="preserve"> borden</w:t>
            </w:r>
            <w:r w:rsidRPr="003F5490">
              <w:rPr>
                <w:rFonts w:ascii="Arial" w:hAnsi="Arial" w:cs="Arial"/>
                <w:sz w:val="20"/>
              </w:rPr>
              <w:t>:</w:t>
            </w:r>
          </w:p>
        </w:tc>
        <w:tc>
          <w:tcPr>
            <w:tcW w:w="5930" w:type="dxa"/>
          </w:tcPr>
          <w:p w14:paraId="708DE37B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308C42B2" w14:textId="77777777" w:rsidTr="00DF10A1">
        <w:trPr>
          <w:gridAfter w:val="1"/>
          <w:wAfter w:w="22" w:type="dxa"/>
        </w:trPr>
        <w:tc>
          <w:tcPr>
            <w:tcW w:w="2996" w:type="dxa"/>
          </w:tcPr>
          <w:p w14:paraId="1CAA0131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  <w:r w:rsidRPr="003F5490">
              <w:rPr>
                <w:rFonts w:ascii="Arial" w:hAnsi="Arial" w:cs="Arial"/>
                <w:sz w:val="20"/>
              </w:rPr>
              <w:t>Parkeerverbod van kracht met ingang van:</w:t>
            </w:r>
          </w:p>
        </w:tc>
        <w:tc>
          <w:tcPr>
            <w:tcW w:w="5930" w:type="dxa"/>
          </w:tcPr>
          <w:p w14:paraId="40FC77C9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6CC8270B" w14:textId="77777777" w:rsidTr="00DF10A1">
        <w:trPr>
          <w:gridAfter w:val="1"/>
          <w:wAfter w:w="22" w:type="dxa"/>
        </w:trPr>
        <w:tc>
          <w:tcPr>
            <w:tcW w:w="2996" w:type="dxa"/>
          </w:tcPr>
          <w:p w14:paraId="0FE776FE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  <w:r w:rsidRPr="003F5490">
              <w:rPr>
                <w:rFonts w:ascii="Arial" w:hAnsi="Arial" w:cs="Arial"/>
                <w:sz w:val="20"/>
              </w:rPr>
              <w:t>Vanwege werkzaamheden op datum:</w:t>
            </w:r>
          </w:p>
        </w:tc>
        <w:tc>
          <w:tcPr>
            <w:tcW w:w="5930" w:type="dxa"/>
          </w:tcPr>
          <w:p w14:paraId="3DCC96F6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</w:tbl>
    <w:p w14:paraId="1E7617E8" w14:textId="558EBC5E" w:rsidR="004962E7" w:rsidRDefault="00691D58" w:rsidP="009015EB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982"/>
        <w:gridCol w:w="2983"/>
        <w:gridCol w:w="2983"/>
      </w:tblGrid>
      <w:tr w:rsidR="00691D58" w:rsidRPr="003F5490" w14:paraId="297E206A" w14:textId="77777777" w:rsidTr="00DF10A1">
        <w:tc>
          <w:tcPr>
            <w:tcW w:w="8948" w:type="dxa"/>
            <w:gridSpan w:val="3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</w:tcPr>
          <w:p w14:paraId="28038125" w14:textId="77777777" w:rsidR="00691D58" w:rsidRPr="00FA50C4" w:rsidRDefault="00691D58" w:rsidP="00DF10A1">
            <w:pPr>
              <w:rPr>
                <w:rFonts w:ascii="Arial" w:hAnsi="Arial" w:cs="Arial"/>
                <w:b/>
                <w:sz w:val="20"/>
              </w:rPr>
            </w:pPr>
            <w:r w:rsidRPr="00FA50C4">
              <w:rPr>
                <w:rFonts w:ascii="Arial" w:hAnsi="Arial" w:cs="Arial"/>
                <w:b/>
                <w:sz w:val="20"/>
              </w:rPr>
              <w:t>Kentekens van voertuigen die in het wegvak stonden op het tijdstip van plaatsing van de parkeerverbodsborden</w:t>
            </w:r>
          </w:p>
        </w:tc>
      </w:tr>
      <w:tr w:rsidR="00691D58" w:rsidRPr="003F5490" w14:paraId="461720B1" w14:textId="77777777" w:rsidTr="00DF10A1">
        <w:tc>
          <w:tcPr>
            <w:tcW w:w="2982" w:type="dxa"/>
            <w:tcBorders>
              <w:left w:val="single" w:sz="4" w:space="0" w:color="auto"/>
              <w:bottom w:val="single" w:sz="4" w:space="0" w:color="auto"/>
            </w:tcBorders>
          </w:tcPr>
          <w:p w14:paraId="66AE5048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  <w:r w:rsidRPr="003F5490">
              <w:rPr>
                <w:rFonts w:ascii="Arial" w:hAnsi="Arial" w:cs="Arial"/>
                <w:sz w:val="20"/>
              </w:rPr>
              <w:t>Kentekens:</w:t>
            </w:r>
          </w:p>
        </w:tc>
        <w:tc>
          <w:tcPr>
            <w:tcW w:w="2983" w:type="dxa"/>
            <w:tcBorders>
              <w:bottom w:val="single" w:sz="4" w:space="0" w:color="auto"/>
            </w:tcBorders>
          </w:tcPr>
          <w:p w14:paraId="484AC8D3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  <w:r w:rsidRPr="003F5490">
              <w:rPr>
                <w:rFonts w:ascii="Arial" w:hAnsi="Arial" w:cs="Arial"/>
                <w:sz w:val="20"/>
              </w:rPr>
              <w:t>Kentekens:</w:t>
            </w:r>
          </w:p>
        </w:tc>
        <w:tc>
          <w:tcPr>
            <w:tcW w:w="2983" w:type="dxa"/>
            <w:tcBorders>
              <w:bottom w:val="single" w:sz="4" w:space="0" w:color="auto"/>
              <w:right w:val="single" w:sz="4" w:space="0" w:color="auto"/>
            </w:tcBorders>
          </w:tcPr>
          <w:p w14:paraId="78072B5A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  <w:r w:rsidRPr="003F5490">
              <w:rPr>
                <w:rFonts w:ascii="Arial" w:hAnsi="Arial" w:cs="Arial"/>
                <w:sz w:val="20"/>
              </w:rPr>
              <w:t>Kentekens:</w:t>
            </w:r>
          </w:p>
        </w:tc>
      </w:tr>
      <w:tr w:rsidR="00691D58" w:rsidRPr="003F5490" w14:paraId="50ADD5AD" w14:textId="77777777" w:rsidTr="00DF10A1">
        <w:tc>
          <w:tcPr>
            <w:tcW w:w="2982" w:type="dxa"/>
            <w:tcBorders>
              <w:top w:val="single" w:sz="4" w:space="0" w:color="auto"/>
            </w:tcBorders>
          </w:tcPr>
          <w:p w14:paraId="004E1007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  <w:tcBorders>
              <w:top w:val="single" w:sz="4" w:space="0" w:color="auto"/>
            </w:tcBorders>
          </w:tcPr>
          <w:p w14:paraId="4DC99B55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  <w:tcBorders>
              <w:top w:val="single" w:sz="4" w:space="0" w:color="auto"/>
            </w:tcBorders>
          </w:tcPr>
          <w:p w14:paraId="4A58EDF6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69FE06E7" w14:textId="77777777" w:rsidTr="00DF10A1">
        <w:tc>
          <w:tcPr>
            <w:tcW w:w="2982" w:type="dxa"/>
          </w:tcPr>
          <w:p w14:paraId="37EB297C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53A35981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3CAD9370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12F1F500" w14:textId="77777777" w:rsidTr="00DF10A1">
        <w:tc>
          <w:tcPr>
            <w:tcW w:w="2982" w:type="dxa"/>
          </w:tcPr>
          <w:p w14:paraId="515BB63E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466B38B2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1A6AEC25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43143F67" w14:textId="77777777" w:rsidTr="00DF10A1">
        <w:tc>
          <w:tcPr>
            <w:tcW w:w="2982" w:type="dxa"/>
          </w:tcPr>
          <w:p w14:paraId="6750C542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20AC6107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1012FA2D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2FFDAFEE" w14:textId="77777777" w:rsidTr="00DF10A1">
        <w:tc>
          <w:tcPr>
            <w:tcW w:w="2982" w:type="dxa"/>
          </w:tcPr>
          <w:p w14:paraId="7AD12EF3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46032CFE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02E1EAE9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0A33004D" w14:textId="77777777" w:rsidTr="00DF10A1">
        <w:tc>
          <w:tcPr>
            <w:tcW w:w="2982" w:type="dxa"/>
          </w:tcPr>
          <w:p w14:paraId="32531BA6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39588626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141F274A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35E176AE" w14:textId="77777777" w:rsidTr="00DF10A1">
        <w:tc>
          <w:tcPr>
            <w:tcW w:w="2982" w:type="dxa"/>
          </w:tcPr>
          <w:p w14:paraId="619F4936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36C88225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4535A400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2D13C1C5" w14:textId="77777777" w:rsidTr="00DF10A1">
        <w:tc>
          <w:tcPr>
            <w:tcW w:w="2982" w:type="dxa"/>
          </w:tcPr>
          <w:p w14:paraId="2592D385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0CC954C9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22C650BA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790F2CC8" w14:textId="77777777" w:rsidTr="00DF10A1">
        <w:tc>
          <w:tcPr>
            <w:tcW w:w="2982" w:type="dxa"/>
          </w:tcPr>
          <w:p w14:paraId="69FD6001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38590478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4A0D3DF8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00EA783C" w14:textId="77777777" w:rsidTr="00DF10A1">
        <w:tc>
          <w:tcPr>
            <w:tcW w:w="2982" w:type="dxa"/>
          </w:tcPr>
          <w:p w14:paraId="5635DEC1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6BAF73BE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44F833DD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4CD65E17" w14:textId="77777777" w:rsidTr="00DF10A1">
        <w:tc>
          <w:tcPr>
            <w:tcW w:w="2982" w:type="dxa"/>
          </w:tcPr>
          <w:p w14:paraId="3E134C32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055EEF10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2605F009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72A31ED5" w14:textId="77777777" w:rsidTr="00DF10A1">
        <w:tc>
          <w:tcPr>
            <w:tcW w:w="2982" w:type="dxa"/>
          </w:tcPr>
          <w:p w14:paraId="56E46382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12CA5330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76E60D8F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0B33DE6B" w14:textId="77777777" w:rsidTr="00DF10A1">
        <w:tc>
          <w:tcPr>
            <w:tcW w:w="2982" w:type="dxa"/>
          </w:tcPr>
          <w:p w14:paraId="76E2C331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74672BB4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350490CD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3F1282D3" w14:textId="77777777" w:rsidTr="00DF10A1">
        <w:tc>
          <w:tcPr>
            <w:tcW w:w="2982" w:type="dxa"/>
          </w:tcPr>
          <w:p w14:paraId="5FE86F75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7308CB5E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336EDC9F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2B90EB40" w14:textId="77777777" w:rsidTr="00DF10A1">
        <w:tc>
          <w:tcPr>
            <w:tcW w:w="2982" w:type="dxa"/>
          </w:tcPr>
          <w:p w14:paraId="4431A1EF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3F1E1A07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00D94DF9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07CD39C3" w14:textId="77777777" w:rsidTr="00DF10A1">
        <w:tc>
          <w:tcPr>
            <w:tcW w:w="2982" w:type="dxa"/>
          </w:tcPr>
          <w:p w14:paraId="719DCD04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4DCF04D5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19F930AE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4DA14283" w14:textId="77777777" w:rsidTr="00DF10A1">
        <w:tc>
          <w:tcPr>
            <w:tcW w:w="2982" w:type="dxa"/>
          </w:tcPr>
          <w:p w14:paraId="672DAA4E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5DEB6294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2A31A55A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364F76D3" w14:textId="77777777" w:rsidTr="00DF10A1">
        <w:tc>
          <w:tcPr>
            <w:tcW w:w="2982" w:type="dxa"/>
          </w:tcPr>
          <w:p w14:paraId="3E818D1B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0B0F25C5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5F28ABB0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6A253521" w14:textId="77777777" w:rsidTr="00DF10A1">
        <w:tc>
          <w:tcPr>
            <w:tcW w:w="2982" w:type="dxa"/>
          </w:tcPr>
          <w:p w14:paraId="218E481B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6A710A46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0DA410CD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288C7695" w14:textId="77777777" w:rsidTr="00DF10A1">
        <w:tc>
          <w:tcPr>
            <w:tcW w:w="2982" w:type="dxa"/>
          </w:tcPr>
          <w:p w14:paraId="307416B8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7098619D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20E5BCE6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3C20A804" w14:textId="77777777" w:rsidTr="00DF10A1">
        <w:tc>
          <w:tcPr>
            <w:tcW w:w="2982" w:type="dxa"/>
          </w:tcPr>
          <w:p w14:paraId="2FAE005B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41506ED0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45B7ED8A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3A6AFDAB" w14:textId="77777777" w:rsidTr="00DF10A1">
        <w:tc>
          <w:tcPr>
            <w:tcW w:w="2982" w:type="dxa"/>
          </w:tcPr>
          <w:p w14:paraId="4BDA75F9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16ECA71A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0FD35B87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560F7A04" w14:textId="77777777" w:rsidTr="00DF10A1">
        <w:tc>
          <w:tcPr>
            <w:tcW w:w="2982" w:type="dxa"/>
          </w:tcPr>
          <w:p w14:paraId="359268BB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4CC89F15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478BB79A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603338D0" w14:textId="77777777" w:rsidTr="00DF10A1">
        <w:tc>
          <w:tcPr>
            <w:tcW w:w="2982" w:type="dxa"/>
          </w:tcPr>
          <w:p w14:paraId="2AC8DAF3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76845A8A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4E925E29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43BE6713" w14:textId="77777777" w:rsidTr="00DF10A1">
        <w:tc>
          <w:tcPr>
            <w:tcW w:w="2982" w:type="dxa"/>
          </w:tcPr>
          <w:p w14:paraId="28176F50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26160B2F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36B7C99D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1FD2F05A" w14:textId="77777777" w:rsidTr="00DF10A1">
        <w:tc>
          <w:tcPr>
            <w:tcW w:w="2982" w:type="dxa"/>
          </w:tcPr>
          <w:p w14:paraId="7A8511F9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5E0F87FF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14E13C4C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07D835B7" w14:textId="77777777" w:rsidTr="00DF10A1">
        <w:tc>
          <w:tcPr>
            <w:tcW w:w="2982" w:type="dxa"/>
          </w:tcPr>
          <w:p w14:paraId="7A5B5DC5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1E294DCC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319A4F12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66F38D49" w14:textId="77777777" w:rsidTr="00DF10A1">
        <w:tc>
          <w:tcPr>
            <w:tcW w:w="2982" w:type="dxa"/>
          </w:tcPr>
          <w:p w14:paraId="0C916E99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424C9123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0E68D657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536DAC82" w14:textId="77777777" w:rsidTr="00DF10A1">
        <w:tc>
          <w:tcPr>
            <w:tcW w:w="2982" w:type="dxa"/>
          </w:tcPr>
          <w:p w14:paraId="288026E0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576034CB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20D62C49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  <w:tr w:rsidR="00691D58" w:rsidRPr="003F5490" w14:paraId="12800582" w14:textId="77777777" w:rsidTr="00DF10A1">
        <w:tc>
          <w:tcPr>
            <w:tcW w:w="2982" w:type="dxa"/>
          </w:tcPr>
          <w:p w14:paraId="317FD5B6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103682D5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  <w:tc>
          <w:tcPr>
            <w:tcW w:w="2983" w:type="dxa"/>
          </w:tcPr>
          <w:p w14:paraId="1645E572" w14:textId="77777777" w:rsidR="00691D58" w:rsidRPr="003F5490" w:rsidRDefault="00691D58" w:rsidP="00DF10A1">
            <w:pPr>
              <w:rPr>
                <w:rFonts w:ascii="Arial" w:hAnsi="Arial" w:cs="Arial"/>
                <w:sz w:val="20"/>
              </w:rPr>
            </w:pPr>
          </w:p>
        </w:tc>
      </w:tr>
    </w:tbl>
    <w:p w14:paraId="5FDD473A" w14:textId="2D200577" w:rsidR="00691D58" w:rsidRDefault="00691D58" w:rsidP="009015EB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8948"/>
      </w:tblGrid>
      <w:tr w:rsidR="00691D58" w:rsidRPr="003F5490" w14:paraId="4BF43E74" w14:textId="77777777" w:rsidTr="00DF10A1">
        <w:tc>
          <w:tcPr>
            <w:tcW w:w="894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9D9D9" w:themeFill="background1" w:themeFillShade="D9"/>
          </w:tcPr>
          <w:p w14:paraId="4AFC4BC9" w14:textId="77777777" w:rsidR="00691D58" w:rsidRPr="00FA50C4" w:rsidRDefault="00691D58" w:rsidP="00DF10A1">
            <w:pPr>
              <w:rPr>
                <w:rFonts w:ascii="Arial" w:hAnsi="Arial" w:cs="Arial"/>
                <w:b/>
                <w:sz w:val="20"/>
              </w:rPr>
            </w:pPr>
            <w:r>
              <w:rPr>
                <w:rFonts w:ascii="Arial" w:hAnsi="Arial" w:cs="Arial"/>
                <w:b/>
                <w:sz w:val="20"/>
              </w:rPr>
              <w:t>Na invullen dit formulier verzenden naar meldkamer Stadstoezicht via:</w:t>
            </w:r>
          </w:p>
        </w:tc>
      </w:tr>
      <w:tr w:rsidR="00691D58" w:rsidRPr="00691D58" w14:paraId="272A3AFD" w14:textId="77777777" w:rsidTr="00DF10A1">
        <w:tc>
          <w:tcPr>
            <w:tcW w:w="894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740CB936" w14:textId="77777777" w:rsidR="00691D58" w:rsidRPr="0078053A" w:rsidRDefault="00691D58" w:rsidP="00DF10A1">
            <w:pPr>
              <w:rPr>
                <w:rFonts w:ascii="Calibri" w:hAnsi="Calibri"/>
                <w:sz w:val="22"/>
                <w:lang w:val="en-US"/>
              </w:rPr>
            </w:pPr>
            <w:r w:rsidRPr="0078053A">
              <w:rPr>
                <w:lang w:val="en-US"/>
              </w:rPr>
              <w:t xml:space="preserve">Ana Paula </w:t>
            </w:r>
            <w:proofErr w:type="spellStart"/>
            <w:r w:rsidRPr="0078053A">
              <w:rPr>
                <w:lang w:val="en-US"/>
              </w:rPr>
              <w:t>Bruijniks-Ramires</w:t>
            </w:r>
            <w:proofErr w:type="spellEnd"/>
            <w:r w:rsidRPr="0078053A">
              <w:rPr>
                <w:lang w:val="en-US"/>
              </w:rPr>
              <w:t xml:space="preserve"> Faustino</w:t>
            </w:r>
            <w:r>
              <w:rPr>
                <w:lang w:val="en-US"/>
              </w:rPr>
              <w:t xml:space="preserve">: </w:t>
            </w:r>
            <w:r>
              <w:fldChar w:fldCharType="begin"/>
            </w:r>
            <w:r w:rsidRPr="00691D58">
              <w:rPr>
                <w:lang w:val="en-US"/>
              </w:rPr>
              <w:instrText xml:space="preserve"> HYPERLINK "mailto:AnaPaula.Bruijniks-RamiresFaustino@gouda.nl" </w:instrText>
            </w:r>
            <w:r>
              <w:fldChar w:fldCharType="separate"/>
            </w:r>
            <w:r w:rsidRPr="00EF5E4D">
              <w:rPr>
                <w:rStyle w:val="Hyperlink"/>
                <w:rFonts w:eastAsiaTheme="majorEastAsia"/>
                <w:lang w:val="en-US"/>
              </w:rPr>
              <w:t>AnaPaula.Bruijniks-RamiresFaustino@gouda.nl</w:t>
            </w:r>
            <w:r>
              <w:rPr>
                <w:rStyle w:val="Hyperlink"/>
                <w:rFonts w:eastAsiaTheme="majorEastAsia"/>
                <w:lang w:val="en-US"/>
              </w:rPr>
              <w:fldChar w:fldCharType="end"/>
            </w:r>
            <w:r>
              <w:rPr>
                <w:lang w:val="en-US"/>
              </w:rPr>
              <w:t xml:space="preserve"> </w:t>
            </w:r>
          </w:p>
        </w:tc>
      </w:tr>
      <w:tr w:rsidR="00691D58" w:rsidRPr="003F5490" w14:paraId="35FC55A7" w14:textId="77777777" w:rsidTr="00DF10A1">
        <w:tc>
          <w:tcPr>
            <w:tcW w:w="894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shd w:val="clear" w:color="auto" w:fill="auto"/>
          </w:tcPr>
          <w:p w14:paraId="1A25C4D1" w14:textId="77777777" w:rsidR="00691D58" w:rsidRPr="0078053A" w:rsidRDefault="00691D58" w:rsidP="00DF10A1">
            <w:pPr>
              <w:rPr>
                <w:rFonts w:ascii="Arial" w:hAnsi="Arial" w:cs="Arial"/>
                <w:sz w:val="20"/>
              </w:rPr>
            </w:pPr>
            <w:proofErr w:type="spellStart"/>
            <w:r w:rsidRPr="0078053A">
              <w:rPr>
                <w:rFonts w:ascii="Arial" w:hAnsi="Arial" w:cs="Arial"/>
                <w:sz w:val="20"/>
              </w:rPr>
              <w:t>Jaschenka</w:t>
            </w:r>
            <w:proofErr w:type="spellEnd"/>
            <w:r w:rsidRPr="0078053A">
              <w:rPr>
                <w:rFonts w:ascii="Arial" w:hAnsi="Arial" w:cs="Arial"/>
                <w:sz w:val="20"/>
              </w:rPr>
              <w:t xml:space="preserve"> </w:t>
            </w:r>
            <w:proofErr w:type="spellStart"/>
            <w:r w:rsidRPr="0078053A">
              <w:rPr>
                <w:rFonts w:ascii="Arial" w:hAnsi="Arial" w:cs="Arial"/>
                <w:sz w:val="20"/>
              </w:rPr>
              <w:t>Runge</w:t>
            </w:r>
            <w:r>
              <w:rPr>
                <w:rFonts w:ascii="Arial" w:hAnsi="Arial" w:cs="Arial"/>
                <w:sz w:val="20"/>
              </w:rPr>
              <w:t>-</w:t>
            </w:r>
            <w:r w:rsidRPr="0078053A">
              <w:rPr>
                <w:rFonts w:ascii="Arial" w:hAnsi="Arial" w:cs="Arial"/>
                <w:sz w:val="20"/>
              </w:rPr>
              <w:t>Bhadjoe</w:t>
            </w:r>
            <w:proofErr w:type="spellEnd"/>
            <w:r>
              <w:rPr>
                <w:rFonts w:ascii="Arial" w:hAnsi="Arial" w:cs="Arial"/>
                <w:sz w:val="20"/>
              </w:rPr>
              <w:t xml:space="preserve">: </w:t>
            </w:r>
            <w:r w:rsidRPr="0078053A">
              <w:rPr>
                <w:rFonts w:ascii="Arial" w:hAnsi="Arial" w:cs="Arial"/>
                <w:sz w:val="20"/>
              </w:rPr>
              <w:tab/>
            </w:r>
            <w:hyperlink r:id="rId7" w:history="1">
              <w:r w:rsidRPr="00EF5E4D">
                <w:rPr>
                  <w:rStyle w:val="Hyperlink"/>
                  <w:rFonts w:ascii="Arial" w:eastAsiaTheme="majorEastAsia" w:hAnsi="Arial" w:cs="Arial"/>
                  <w:sz w:val="20"/>
                </w:rPr>
                <w:t>jaschenka.runge@gouda.nl</w:t>
              </w:r>
            </w:hyperlink>
            <w:r>
              <w:rPr>
                <w:rFonts w:ascii="Arial" w:hAnsi="Arial" w:cs="Arial"/>
                <w:sz w:val="20"/>
              </w:rPr>
              <w:t xml:space="preserve"> </w:t>
            </w:r>
          </w:p>
        </w:tc>
      </w:tr>
    </w:tbl>
    <w:p w14:paraId="407E5E81" w14:textId="77777777" w:rsidR="00691D58" w:rsidRPr="009015EB" w:rsidRDefault="00691D58" w:rsidP="009015EB">
      <w:bookmarkStart w:id="0" w:name="_GoBack"/>
      <w:bookmarkEnd w:id="0"/>
    </w:p>
    <w:sectPr w:rsidR="00691D58" w:rsidRPr="009015EB" w:rsidSect="00002C4A">
      <w:headerReference w:type="even" r:id="rId8"/>
      <w:headerReference w:type="default" r:id="rId9"/>
      <w:footerReference w:type="even" r:id="rId10"/>
      <w:footerReference w:type="default" r:id="rId11"/>
      <w:headerReference w:type="first" r:id="rId12"/>
      <w:footerReference w:type="first" r:id="rId13"/>
      <w:pgSz w:w="11906" w:h="16838"/>
      <w:pgMar w:top="1417" w:right="1417" w:bottom="1417" w:left="1417" w:header="709" w:footer="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14:paraId="1E7617FD" w14:textId="77777777" w:rsidR="00000000" w:rsidRDefault="00691D58">
      <w:r>
        <w:separator/>
      </w:r>
    </w:p>
  </w:endnote>
  <w:endnote w:type="continuationSeparator" w:id="0">
    <w:p w14:paraId="1E7617FF" w14:textId="77777777" w:rsidR="00000000" w:rsidRDefault="00691D58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Univers">
    <w:altName w:val="Arial"/>
    <w:charset w:val="00"/>
    <w:family w:val="swiss"/>
    <w:pitch w:val="variable"/>
    <w:sig w:usb0="00000003" w:usb1="00000000" w:usb2="00000000" w:usb3="00000000" w:csb0="00000001" w:csb1="00000000"/>
  </w:font>
  <w:font w:name="Arial">
    <w:panose1 w:val="020B0604020202020204"/>
    <w:charset w:val="00"/>
    <w:family w:val="swiss"/>
    <w:pitch w:val="variable"/>
    <w:sig w:usb0="E0002EFF" w:usb1="C0007843" w:usb2="00000009" w:usb3="00000000" w:csb0="000001FF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1E7617EB" w14:textId="77777777" w:rsidR="003F09AE" w:rsidRDefault="00691D58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tbl>
    <w:tblPr>
      <w:tblW w:w="9356" w:type="dxa"/>
      <w:tblLayout w:type="fixed"/>
      <w:tblCellMar>
        <w:left w:w="0" w:type="dxa"/>
        <w:right w:w="70" w:type="dxa"/>
      </w:tblCellMar>
      <w:tblLook w:val="0000" w:firstRow="0" w:lastRow="0" w:firstColumn="0" w:lastColumn="0" w:noHBand="0" w:noVBand="0"/>
    </w:tblPr>
    <w:tblGrid>
      <w:gridCol w:w="6056"/>
      <w:gridCol w:w="255"/>
      <w:gridCol w:w="3045"/>
    </w:tblGrid>
    <w:tr w:rsidR="008638D9" w14:paraId="1E7617EF" w14:textId="77777777" w:rsidTr="00FD2636">
      <w:trPr>
        <w:trHeight w:val="595"/>
      </w:trPr>
      <w:tc>
        <w:tcPr>
          <w:tcW w:w="6056" w:type="dxa"/>
        </w:tcPr>
        <w:p w14:paraId="1E7617EC" w14:textId="77777777" w:rsidR="00002C4A" w:rsidRDefault="00691D58" w:rsidP="00002C4A">
          <w:pPr>
            <w:snapToGrid w:val="0"/>
            <w:contextualSpacing/>
            <w:rPr>
              <w:sz w:val="14"/>
              <w:szCs w:val="14"/>
            </w:rPr>
          </w:pPr>
        </w:p>
      </w:tc>
      <w:tc>
        <w:tcPr>
          <w:tcW w:w="255" w:type="dxa"/>
        </w:tcPr>
        <w:p w14:paraId="1E7617ED" w14:textId="18E13B6A" w:rsidR="00002C4A" w:rsidRPr="00CA7519" w:rsidRDefault="00A17861" w:rsidP="00002C4A">
          <w:pPr>
            <w:snapToGrid w:val="0"/>
            <w:contextualSpacing/>
            <w:rPr>
              <w:sz w:val="16"/>
            </w:rPr>
          </w:pPr>
          <w:r>
            <w:rPr>
              <w:noProof/>
            </w:rPr>
            <mc:AlternateContent>
              <mc:Choice Requires="wps">
                <w:drawing>
                  <wp:anchor distT="0" distB="0" distL="114300" distR="114300" simplePos="0" relativeHeight="251661312" behindDoc="0" locked="0" layoutInCell="1" allowOverlap="1" wp14:anchorId="1E7617FA" wp14:editId="0F99C32C">
                    <wp:simplePos x="0" y="0"/>
                    <wp:positionH relativeFrom="leftMargin">
                      <wp:posOffset>146685</wp:posOffset>
                    </wp:positionH>
                    <wp:positionV relativeFrom="topMargin">
                      <wp:posOffset>-2540</wp:posOffset>
                    </wp:positionV>
                    <wp:extent cx="2277745" cy="233680"/>
                    <wp:effectExtent l="3810" t="0" r="4445" b="0"/>
                    <wp:wrapNone/>
                    <wp:docPr id="2" name="Text Box 1026"/>
                    <wp:cNvGraphicFramePr>
                      <a:graphicFrameLocks xmlns:a="http://schemas.openxmlformats.org/drawingml/2006/main"/>
                    </wp:cNvGraphicFramePr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>
                            <a:spLocks noChangeArrowheads="1"/>
                          </wps:cNvSpPr>
                          <wps:spPr bwMode="auto">
                            <a:xfrm>
                              <a:off x="0" y="0"/>
                              <a:ext cx="2277745" cy="233680"/>
                            </a:xfrm>
                            <a:prstGeom prst="rect">
                              <a:avLst/>
                            </a:prstGeom>
                            <a:noFill/>
                            <a:ln>
                              <a:noFill/>
                            </a:ln>
                            <a:extLst>
                              <a:ext uri="{909E8E84-426E-40DD-AFC4-6F175D3DCCD1}">
                                <a14:hiddenFill xmlns:a14="http://schemas.microsoft.com/office/drawing/2010/main">
                                  <a:solidFill>
                                    <a:srgbClr val="FFFFFF"/>
                                  </a:solidFill>
                                </a14:hiddenFill>
                              </a:ext>
                              <a:ext uri="{91240B29-F687-4F45-9708-019B960494DF}">
                                <a14:hiddenLine xmlns:a14="http://schemas.microsoft.com/office/drawing/2010/main" w="9525">
                                  <a:solidFill>
                                    <a:srgbClr val="000000"/>
                                  </a:solidFill>
                                  <a:miter lim="800000"/>
                                  <a:headEnd/>
                                  <a:tailEnd/>
                                </a14:hiddenLine>
                              </a:ext>
                            </a:extLst>
                          </wps:spPr>
                          <wps:txbx>
                            <w:txbxContent>
                              <w:p w14:paraId="1E761803" w14:textId="77777777" w:rsidR="00002C4A" w:rsidRPr="00DB157A" w:rsidRDefault="00691D58" w:rsidP="00002C4A">
                                <w:pPr>
                                  <w:tabs>
                                    <w:tab w:val="left" w:pos="142"/>
                                  </w:tabs>
                                  <w:contextualSpacing/>
                                  <w:rPr>
                                    <w:sz w:val="14"/>
                                    <w:szCs w:val="14"/>
                                  </w:rPr>
                                </w:pPr>
                                <w:r>
                                  <w:rPr>
                                    <w:sz w:val="14"/>
                                    <w:szCs w:val="14"/>
                                  </w:rPr>
                                  <w:t xml:space="preserve">pagina </w:t>
                                </w:r>
                                <w:r w:rsidRPr="00D30F8E">
                                  <w:rPr>
                                    <w:sz w:val="14"/>
                                    <w:szCs w:val="14"/>
                                  </w:rPr>
                                  <w:fldChar w:fldCharType="begin"/>
                                </w:r>
                                <w:r w:rsidRPr="00D30F8E">
                                  <w:rPr>
                                    <w:sz w:val="14"/>
                                    <w:szCs w:val="14"/>
                                  </w:rPr>
                                  <w:instrText xml:space="preserve">PAGE   \* </w:instrText>
                                </w:r>
                                <w:r w:rsidRPr="00D30F8E">
                                  <w:rPr>
                                    <w:sz w:val="14"/>
                                    <w:szCs w:val="14"/>
                                  </w:rPr>
                                  <w:instrText>MERGEFORMAT</w:instrText>
                                </w:r>
                                <w:r w:rsidRPr="00D30F8E">
                                  <w:rPr>
                                    <w:sz w:val="14"/>
                                    <w:szCs w:val="14"/>
                                  </w:rPr>
                                  <w:fldChar w:fldCharType="separate"/>
                                </w:r>
                                <w:r>
                                  <w:rPr>
                                    <w:noProof/>
                                    <w:sz w:val="14"/>
                                    <w:szCs w:val="14"/>
                                  </w:rPr>
                                  <w:t>2</w:t>
                                </w:r>
                                <w:r w:rsidRPr="00D30F8E">
                                  <w:rPr>
                                    <w:sz w:val="14"/>
                                    <w:szCs w:val="14"/>
                                  </w:rPr>
                                  <w:fldChar w:fldCharType="end"/>
                                </w:r>
                              </w:p>
                            </w:txbxContent>
                          </wps:txbx>
                          <wps:bodyPr rot="0" vert="horz" wrap="square" lIns="0" tIns="0" rIns="0" bIns="0" anchor="t" anchorCtr="0" upright="1">
                            <a:no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shapetype w14:anchorId="1E7617FA" id="_x0000_t202" coordsize="21600,21600" o:spt="202" path="m,l,21600r21600,l21600,xe">
                    <v:stroke joinstyle="miter"/>
                    <v:path gradientshapeok="t" o:connecttype="rect"/>
                  </v:shapetype>
                  <v:shape id="Text Box 1026" o:spid="_x0000_s1026" type="#_x0000_t202" style="position:absolute;margin-left:11.55pt;margin-top:-.2pt;width:179.35pt;height:18.4pt;z-index:251661312;visibility:visible;mso-wrap-style:square;mso-width-percent:0;mso-height-percent:0;mso-wrap-distance-left:9pt;mso-wrap-distance-top:0;mso-wrap-distance-right:9pt;mso-wrap-distance-bottom:0;mso-position-horizontal:absolute;mso-position-horizontal-relative:left-margin-area;mso-position-vertical:absolute;mso-position-vertical-relative:top-margin-area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qFrVUsgIAAKwFAAAOAAAAZHJzL2Uyb0RvYy54bWysVNuOmzAQfa/Uf7D8znJZQgAtWe2GUFXa&#10;XqTdfoADJlgFm9pOYLvqv3dsQrKXl6otD9Zgj8+cmTmeq+uxa9GBSsUEz7B/4WFEeSkqxncZ/vZQ&#10;ODFGShNekVZwmuFHqvD16v27q6FPaSAa0VZUIgDhKh36DDda96nrqrKhHVEXoqccDmshO6LhV+7c&#10;SpIB0LvWDTwvcgchq16KkioFu/l0iFcWv65pqb/UtaIatRkGbtqu0q5bs7qrK5LuJOkbVh5pkL9g&#10;0RHGIegJKieaoL1kb6A6VkqhRK0vStG5oq5ZSW0OkI3vvcrmviE9tblAcVR/KpP6f7Dl58NXiViV&#10;4QAjTjpo0QMdNboVI/K9IDIFGnqVgt99D556hBNotE1W9Xei/K4QF+uG8B29kVIMDSUVEPTNTffZ&#10;1QlHGZDt8ElUEInstbBAYy07Uz2oBwJ0aNTjqTmGTQmbQbBcLsMFRiWcBZeXUWy755J0vt1LpT9Q&#10;0SFjZFhC8y06OdwpbdiQdHYxwbgoWNtaAbT8xQY4TjsQG66aM8PC9vMp8ZJNvIlDJwyijRN6ee7c&#10;FOvQiQp/ucgv8/U693+ZuH6YNqyqKDdhZm354Z/17qjySRUndSnRssrAGUpK7rbrVqIDAW0X9rM1&#10;h5Ozm/uShi0C5PIqJT8IvdsgcYooXjphES6cZOnFjucnt0nkhUmYFy9TumOc/ntKaMhwsggWk5jO&#10;pF/l5tnvbW4k7ZiG6dGyLsPxyYmkRoIbXtnWasLayX5WCkP/XApo99xoK1ij0UmtetyOgGJUvBXV&#10;I0hXClAW6BNGHhiNkD8xGmB8ZFj92BNJMWo/cpC/mTWzIWdjOxuEl3A1wxqjyVzraSbte8l2DSBP&#10;D4yLG3giNbPqPbM4PiwYCTaJ4/gyM+f5v/U6D9nVbwAAAP//AwBQSwMEFAAGAAgAAAAhAAr25P3d&#10;AAAABwEAAA8AAABkcnMvZG93bnJldi54bWxMj8FOwzAQRO9I/IO1SNxaJ20VlRCnqhCckBBpOHB0&#10;4m1iNV6H2G3D37Oc4DarGc28LXazG8QFp2A9KUiXCQik1htLnYKP+mWxBRGiJqMHT6jgGwPsytub&#10;QufGX6nCyyF2gkso5FpBH+OYSxnaHp0OSz8isXf0k9ORz6mTZtJXLneDXCVJJp22xAu9HvGpx/Z0&#10;ODsF+0+qnu3XW/NeHStb1w8JvWYnpe7v5v0jiIhz/AvDLz6jQ8lMjT+TCWJQsFqnnFSw2IBge71N&#10;+ZOGRbYBWRbyP3/5AwAA//8DAFBLAQItABQABgAIAAAAIQC2gziS/gAAAOEBAAATAAAAAAAAAAAA&#10;AAAAAAAAAABbQ29udGVudF9UeXBlc10ueG1sUEsBAi0AFAAGAAgAAAAhADj9If/WAAAAlAEAAAsA&#10;AAAAAAAAAAAAAAAALwEAAF9yZWxzLy5yZWxzUEsBAi0AFAAGAAgAAAAhAKoWtVSyAgAArAUAAA4A&#10;AAAAAAAAAAAAAAAALgIAAGRycy9lMm9Eb2MueG1sUEsBAi0AFAAGAAgAAAAhAAr25P3dAAAABwEA&#10;AA8AAAAAAAAAAAAAAAAADAUAAGRycy9kb3ducmV2LnhtbFBLBQYAAAAABAAEAPMAAAAWBgAAAAA=&#10;" filled="f" stroked="f">
                    <v:textbox inset="0,0,0,0">
                      <w:txbxContent>
                        <w:p w14:paraId="1E761803" w14:textId="77777777" w:rsidR="00002C4A" w:rsidRPr="00DB157A" w:rsidRDefault="00691D58" w:rsidP="00002C4A">
                          <w:pPr>
                            <w:tabs>
                              <w:tab w:val="left" w:pos="142"/>
                            </w:tabs>
                            <w:contextualSpacing/>
                            <w:rPr>
                              <w:sz w:val="14"/>
                              <w:szCs w:val="14"/>
                            </w:rPr>
                          </w:pPr>
                          <w:r>
                            <w:rPr>
                              <w:sz w:val="14"/>
                              <w:szCs w:val="14"/>
                            </w:rPr>
                            <w:t xml:space="preserve">pagina </w:t>
                          </w:r>
                          <w:r w:rsidRPr="00D30F8E">
                            <w:rPr>
                              <w:sz w:val="14"/>
                              <w:szCs w:val="14"/>
                            </w:rPr>
                            <w:fldChar w:fldCharType="begin"/>
                          </w:r>
                          <w:r w:rsidRPr="00D30F8E">
                            <w:rPr>
                              <w:sz w:val="14"/>
                              <w:szCs w:val="14"/>
                            </w:rPr>
                            <w:instrText xml:space="preserve">PAGE   \* </w:instrText>
                          </w:r>
                          <w:r w:rsidRPr="00D30F8E">
                            <w:rPr>
                              <w:sz w:val="14"/>
                              <w:szCs w:val="14"/>
                            </w:rPr>
                            <w:instrText>MERGEFORMAT</w:instrText>
                          </w:r>
                          <w:r w:rsidRPr="00D30F8E">
                            <w:rPr>
                              <w:sz w:val="14"/>
                              <w:szCs w:val="14"/>
                            </w:rPr>
                            <w:fldChar w:fldCharType="separate"/>
                          </w:r>
                          <w:r>
                            <w:rPr>
                              <w:noProof/>
                              <w:sz w:val="14"/>
                              <w:szCs w:val="14"/>
                            </w:rPr>
                            <w:t>2</w:t>
                          </w:r>
                          <w:r w:rsidRPr="00D30F8E">
                            <w:rPr>
                              <w:sz w:val="14"/>
                              <w:szCs w:val="14"/>
                            </w:rPr>
                            <w:fldChar w:fldCharType="end"/>
                          </w:r>
                        </w:p>
                      </w:txbxContent>
                    </v:textbox>
                    <w10:wrap anchorx="margin" anchory="margin"/>
                  </v:shape>
                </w:pict>
              </mc:Fallback>
            </mc:AlternateContent>
          </w:r>
        </w:p>
      </w:tc>
      <w:tc>
        <w:tcPr>
          <w:tcW w:w="3045" w:type="dxa"/>
        </w:tcPr>
        <w:p w14:paraId="1E7617EE" w14:textId="77777777" w:rsidR="00002C4A" w:rsidRPr="001627A8" w:rsidRDefault="00691D58" w:rsidP="00002C4A">
          <w:pPr>
            <w:snapToGrid w:val="0"/>
            <w:contextualSpacing/>
            <w:rPr>
              <w:i/>
              <w:sz w:val="14"/>
              <w:szCs w:val="14"/>
            </w:rPr>
          </w:pPr>
        </w:p>
      </w:tc>
    </w:tr>
  </w:tbl>
  <w:p w14:paraId="1E7617F0" w14:textId="77777777" w:rsidR="00FF58C1" w:rsidRDefault="00691D58" w:rsidP="00002C4A">
    <w:pPr>
      <w:pStyle w:val="Voettekst"/>
      <w:tabs>
        <w:tab w:val="clear" w:pos="4536"/>
        <w:tab w:val="clear" w:pos="9072"/>
        <w:tab w:val="right" w:pos="6047"/>
        <w:tab w:val="left" w:pos="6495"/>
      </w:tabs>
    </w:pPr>
    <w:r>
      <w:rPr>
        <w:noProof/>
        <w:sz w:val="14"/>
        <w:szCs w:val="14"/>
      </w:rPr>
      <w:drawing>
        <wp:anchor distT="0" distB="0" distL="114300" distR="114300" simplePos="0" relativeHeight="251662336" behindDoc="1" locked="0" layoutInCell="1" allowOverlap="1" wp14:anchorId="1E7617FB" wp14:editId="1E7617FC">
          <wp:simplePos x="0" y="0"/>
          <wp:positionH relativeFrom="column">
            <wp:posOffset>-899160</wp:posOffset>
          </wp:positionH>
          <wp:positionV relativeFrom="paragraph">
            <wp:posOffset>-472440</wp:posOffset>
          </wp:positionV>
          <wp:extent cx="1799848" cy="612649"/>
          <wp:effectExtent l="0" t="0" r="0" b="0"/>
          <wp:wrapNone/>
          <wp:docPr id="18" name="Afbeelding 18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8" name="GEM2204_briefpapier_URL_100%_ROOD_RGB.pn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799848" cy="612649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tbl>
    <w:tblPr>
      <w:tblW w:w="9356" w:type="dxa"/>
      <w:tblLayout w:type="fixed"/>
      <w:tblCellMar>
        <w:left w:w="0" w:type="dxa"/>
        <w:right w:w="70" w:type="dxa"/>
      </w:tblCellMar>
      <w:tblLook w:val="0000" w:firstRow="0" w:lastRow="0" w:firstColumn="0" w:lastColumn="0" w:noHBand="0" w:noVBand="0"/>
    </w:tblPr>
    <w:tblGrid>
      <w:gridCol w:w="6056"/>
      <w:gridCol w:w="255"/>
      <w:gridCol w:w="3045"/>
    </w:tblGrid>
    <w:tr w:rsidR="008638D9" w14:paraId="1E7617F7" w14:textId="77777777" w:rsidTr="00FD2636">
      <w:trPr>
        <w:trHeight w:val="595"/>
      </w:trPr>
      <w:tc>
        <w:tcPr>
          <w:tcW w:w="6056" w:type="dxa"/>
        </w:tcPr>
        <w:p w14:paraId="1E7617F3" w14:textId="77777777" w:rsidR="00002C4A" w:rsidRDefault="00691D58" w:rsidP="00002C4A">
          <w:pPr>
            <w:snapToGrid w:val="0"/>
            <w:contextualSpacing/>
            <w:rPr>
              <w:sz w:val="14"/>
              <w:szCs w:val="14"/>
            </w:rPr>
          </w:pPr>
        </w:p>
        <w:p w14:paraId="1E7617F4" w14:textId="77777777" w:rsidR="00002C4A" w:rsidRPr="002F5990" w:rsidRDefault="00691D58" w:rsidP="00002C4A">
          <w:pPr>
            <w:tabs>
              <w:tab w:val="left" w:pos="1344"/>
            </w:tabs>
            <w:rPr>
              <w:sz w:val="14"/>
              <w:szCs w:val="14"/>
            </w:rPr>
          </w:pPr>
          <w:r>
            <w:rPr>
              <w:sz w:val="14"/>
              <w:szCs w:val="14"/>
            </w:rPr>
            <w:tab/>
          </w:r>
        </w:p>
      </w:tc>
      <w:tc>
        <w:tcPr>
          <w:tcW w:w="255" w:type="dxa"/>
        </w:tcPr>
        <w:p w14:paraId="1E7617F5" w14:textId="27939E1D" w:rsidR="00002C4A" w:rsidRDefault="00A17861" w:rsidP="00002C4A">
          <w:pPr>
            <w:snapToGrid w:val="0"/>
            <w:contextualSpacing/>
            <w:rPr>
              <w:noProof/>
            </w:rPr>
          </w:pPr>
          <w:r>
            <w:rPr>
              <w:noProof/>
            </w:rPr>
            <mc:AlternateContent>
              <mc:Choice Requires="wps">
                <w:drawing>
                  <wp:anchor distT="0" distB="0" distL="114300" distR="114300" simplePos="0" relativeHeight="251659264" behindDoc="0" locked="0" layoutInCell="1" allowOverlap="1" wp14:anchorId="1E761800" wp14:editId="1639197D">
                    <wp:simplePos x="0" y="0"/>
                    <wp:positionH relativeFrom="leftMargin">
                      <wp:posOffset>146685</wp:posOffset>
                    </wp:positionH>
                    <wp:positionV relativeFrom="topMargin">
                      <wp:posOffset>6350</wp:posOffset>
                    </wp:positionV>
                    <wp:extent cx="2277745" cy="233680"/>
                    <wp:effectExtent l="3810" t="0" r="4445" b="0"/>
                    <wp:wrapNone/>
                    <wp:docPr id="1" name="Text Box 1028"/>
                    <wp:cNvGraphicFramePr>
                      <a:graphicFrameLocks xmlns:a="http://schemas.openxmlformats.org/drawingml/2006/main"/>
                    </wp:cNvGraphicFramePr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>
                            <a:spLocks noChangeArrowheads="1"/>
                          </wps:cNvSpPr>
                          <wps:spPr bwMode="auto">
                            <a:xfrm>
                              <a:off x="0" y="0"/>
                              <a:ext cx="2277745" cy="233680"/>
                            </a:xfrm>
                            <a:prstGeom prst="rect">
                              <a:avLst/>
                            </a:prstGeom>
                            <a:noFill/>
                            <a:ln>
                              <a:noFill/>
                            </a:ln>
                            <a:extLst>
                              <a:ext uri="{909E8E84-426E-40DD-AFC4-6F175D3DCCD1}">
                                <a14:hiddenFill xmlns:a14="http://schemas.microsoft.com/office/drawing/2010/main">
                                  <a:solidFill>
                                    <a:srgbClr val="FFFFFF"/>
                                  </a:solidFill>
                                </a14:hiddenFill>
                              </a:ext>
                              <a:ext uri="{91240B29-F687-4F45-9708-019B960494DF}">
                                <a14:hiddenLine xmlns:a14="http://schemas.microsoft.com/office/drawing/2010/main" w="9525">
                                  <a:solidFill>
                                    <a:srgbClr val="000000"/>
                                  </a:solidFill>
                                  <a:miter lim="800000"/>
                                  <a:headEnd/>
                                  <a:tailEnd/>
                                </a14:hiddenLine>
                              </a:ext>
                            </a:extLst>
                          </wps:spPr>
                          <wps:txbx>
                            <w:txbxContent>
                              <w:p w14:paraId="1E761804" w14:textId="77777777" w:rsidR="00002C4A" w:rsidRPr="00DB157A" w:rsidRDefault="00691D58" w:rsidP="00002C4A">
                                <w:pPr>
                                  <w:tabs>
                                    <w:tab w:val="left" w:pos="142"/>
                                  </w:tabs>
                                  <w:contextualSpacing/>
                                  <w:rPr>
                                    <w:sz w:val="14"/>
                                    <w:szCs w:val="14"/>
                                  </w:rPr>
                                </w:pPr>
                              </w:p>
                            </w:txbxContent>
                          </wps:txbx>
                          <wps:bodyPr rot="0" vert="horz" wrap="square" lIns="0" tIns="0" rIns="0" bIns="0" anchor="t" anchorCtr="0" upright="1">
                            <a:no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shapetype w14:anchorId="1E761800" id="_x0000_t202" coordsize="21600,21600" o:spt="202" path="m,l,21600r21600,l21600,xe">
                    <v:stroke joinstyle="miter"/>
                    <v:path gradientshapeok="t" o:connecttype="rect"/>
                  </v:shapetype>
                  <v:shape id="Text Box 1028" o:spid="_x0000_s1027" type="#_x0000_t202" style="position:absolute;margin-left:11.55pt;margin-top:.5pt;width:179.35pt;height:18.4pt;z-index:251659264;visibility:visible;mso-wrap-style:square;mso-width-percent:0;mso-height-percent:0;mso-wrap-distance-left:9pt;mso-wrap-distance-top:0;mso-wrap-distance-right:9pt;mso-wrap-distance-bottom:0;mso-position-horizontal:absolute;mso-position-horizontal-relative:left-margin-area;mso-position-vertical:absolute;mso-position-vertical-relative:top-margin-area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IeJCswIAALMFAAAOAAAAZHJzL2Uyb0RvYy54bWysVNuOmzAQfa/Uf7D8znIJSQAtWWVDqCpt&#10;L9JuP8ABE6yCTW0nsF313zs2IdnLS9WWB2uwx2fOzBzP9c3QNuhIpWKCp9i/8jCivBAl4/sUf3vI&#10;nQgjpQkvSSM4TfEjVfhm9f7ddd8lNBC1aEoqEYBwlfRdimutu8R1VVHTlqgr0VEOh5WQLdHwK/du&#10;KUkP6G3jBp63cHshy06KgioFu9l4iFcWv6poob9UlaIaNSkGbtqu0q47s7qra5LsJelqVpxokL9g&#10;0RLGIegZKiOaoINkb6BaVkihRKWvCtG6oqpYQW0OkI3vvcrmviYdtblAcVR3LpP6f7DF5+NXiVgJ&#10;vcOIkxZa9EAHjW7FgHwviEyB+k4l4Hffgace4MQ4m2RVdyeK7wpxsakJ39O1lKKvKSmBoG9uus+u&#10;jjjKgOz6T6KESOSghQUaKtkaQKgHAnRo1OO5OYZNAZtBsFwuwzlGBZwFs9kist1zSTLd7qTSH6ho&#10;kTFSLKH5Fp0c75Q2bEgyuZhgXOSsaawAGv5iAxzHHYgNV82ZYWH7+RR78TbaRqETBoutE3pZ5qzz&#10;Tegscn85z2bZZpP5v0xcP0xqVpaUmzCTtvzwz3p3UvmoirO6lGhYaeAMJSX3u00j0ZGAtnP72ZrD&#10;ycXNfUnDFgFyeZWSH4TebRA7+SJaOmEezp146UWO58e38cIL4zDLX6Z0xzj995RQn+J4HsxHMV1I&#10;v8rNs9/b3EjSMg3To2FtiqOzE0mMBLe8tK3VhDWj/awUhv6lFNDuqdFWsEajo1r1sBtOjwPAjJh3&#10;onwEBUsBAgOZwuQDoxbyJ0Y9TJEUqx8HIilGzUcOr8CMnMmQk7GbDMILuJpijdFobvQ4mg6dZPsa&#10;kMd3xsUaXkrFrIgvLE7vCyaDzeU0xczoef5vvS6zdvUbAAD//wMAUEsDBBQABgAIAAAAIQDAItOQ&#10;3AAAAAcBAAAPAAAAZHJzL2Rvd25yZXYueG1sTI9BT8MwDIXvSPyHyJO4sbSbNErXdJoQnJAQXTlw&#10;TBuvjdY4pcm28u8xJ7jZfk/P3yt2sxvEBadgPSlIlwkIpNYbS52Cj/rlPgMRoiajB0+o4BsD7Mrb&#10;m0Lnxl+pwsshdoJDKORaQR/jmEsZ2h6dDks/IrF29JPTkdepk2bSVw53g1wlyUY6bYk/9HrEpx7b&#10;0+HsFOw/qXq2X2/Ne3WsbF0/JvS6OSl1t5j3WxAR5/hnhl98RoeSmRp/JhPEoGC1TtnJd27E8jpL&#10;uUnDw0MGsizkf/7yBwAA//8DAFBLAQItABQABgAIAAAAIQC2gziS/gAAAOEBAAATAAAAAAAAAAAA&#10;AAAAAAAAAABbQ29udGVudF9UeXBlc10ueG1sUEsBAi0AFAAGAAgAAAAhADj9If/WAAAAlAEAAAsA&#10;AAAAAAAAAAAAAAAALwEAAF9yZWxzLy5yZWxzUEsBAi0AFAAGAAgAAAAhAPMh4kKzAgAAswUAAA4A&#10;AAAAAAAAAAAAAAAALgIAAGRycy9lMm9Eb2MueG1sUEsBAi0AFAAGAAgAAAAhAMAi05DcAAAABwEA&#10;AA8AAAAAAAAAAAAAAAAADQUAAGRycy9kb3ducmV2LnhtbFBLBQYAAAAABAAEAPMAAAAWBgAAAAA=&#10;" filled="f" stroked="f">
                    <v:textbox inset="0,0,0,0">
                      <w:txbxContent>
                        <w:p w14:paraId="1E761804" w14:textId="77777777" w:rsidR="00002C4A" w:rsidRPr="00DB157A" w:rsidRDefault="00691D58" w:rsidP="00002C4A">
                          <w:pPr>
                            <w:tabs>
                              <w:tab w:val="left" w:pos="142"/>
                            </w:tabs>
                            <w:contextualSpacing/>
                            <w:rPr>
                              <w:sz w:val="14"/>
                              <w:szCs w:val="14"/>
                            </w:rPr>
                          </w:pPr>
                        </w:p>
                      </w:txbxContent>
                    </v:textbox>
                    <w10:wrap anchorx="margin" anchory="margin"/>
                  </v:shape>
                </w:pict>
              </mc:Fallback>
            </mc:AlternateContent>
          </w:r>
        </w:p>
      </w:tc>
      <w:tc>
        <w:tcPr>
          <w:tcW w:w="3045" w:type="dxa"/>
        </w:tcPr>
        <w:p w14:paraId="1E7617F6" w14:textId="77777777" w:rsidR="00002C4A" w:rsidRPr="001627A8" w:rsidRDefault="00691D58" w:rsidP="00002C4A">
          <w:pPr>
            <w:snapToGrid w:val="0"/>
            <w:contextualSpacing/>
            <w:rPr>
              <w:i/>
              <w:sz w:val="14"/>
              <w:szCs w:val="14"/>
            </w:rPr>
          </w:pPr>
        </w:p>
      </w:tc>
    </w:tr>
  </w:tbl>
  <w:p w14:paraId="1E7617F8" w14:textId="77777777" w:rsidR="00FF58C1" w:rsidRDefault="00691D58" w:rsidP="00002C4A">
    <w:pPr>
      <w:pStyle w:val="Voettekst"/>
      <w:tabs>
        <w:tab w:val="clear" w:pos="4536"/>
        <w:tab w:val="clear" w:pos="9072"/>
        <w:tab w:val="right" w:pos="6047"/>
      </w:tabs>
      <w:rPr>
        <w:lang w:bidi="en-US"/>
      </w:rPr>
    </w:pPr>
    <w:r>
      <w:rPr>
        <w:noProof/>
        <w:sz w:val="14"/>
        <w:szCs w:val="14"/>
      </w:rPr>
      <w:drawing>
        <wp:anchor distT="0" distB="0" distL="114300" distR="114300" simplePos="0" relativeHeight="251660288" behindDoc="0" locked="0" layoutInCell="1" allowOverlap="1" wp14:anchorId="1E761801" wp14:editId="1E761802">
          <wp:simplePos x="0" y="0"/>
          <wp:positionH relativeFrom="column">
            <wp:posOffset>-899795</wp:posOffset>
          </wp:positionH>
          <wp:positionV relativeFrom="page">
            <wp:posOffset>10073640</wp:posOffset>
          </wp:positionV>
          <wp:extent cx="1799590" cy="612140"/>
          <wp:effectExtent l="0" t="0" r="0" b="0"/>
          <wp:wrapNone/>
          <wp:docPr id="19" name="Afbeelding 19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9" name="GEM2204_briefpapier_URL_100%_ROOD_RGB.pn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799590" cy="612140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14:paraId="1E7617F9" w14:textId="77777777" w:rsidR="00000000" w:rsidRDefault="00691D58">
      <w:r>
        <w:separator/>
      </w:r>
    </w:p>
  </w:footnote>
  <w:footnote w:type="continuationSeparator" w:id="0">
    <w:p w14:paraId="1E7617FB" w14:textId="77777777" w:rsidR="00000000" w:rsidRDefault="00691D58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1E7617E9" w14:textId="77777777" w:rsidR="00752688" w:rsidRDefault="00691D58">
    <w:pPr>
      <w:pStyle w:val="Koptekst"/>
    </w:pPr>
    <w:r>
      <w:rPr>
        <w:noProof/>
      </w:rPr>
      <w:pict w14:anchorId="1E7617F9">
        <v:shapetype id="_x0000_t75" coordsize="21600,21600" o:spt="75" o:preferrelative="t" path="m@4@5l@4@11@9@11@9@5xe" filled="f" stroked="f">
          <v:stroke joinstyle="miter"/>
          <v:formulas>
            <v:f eqn="if lineDrawn pixelLineWidth 0"/>
            <v:f eqn="sum @0 1 0"/>
            <v:f eqn="sum 0 0 @1"/>
            <v:f eqn="prod @2 1 2"/>
            <v:f eqn="prod @3 21600 pixelWidth"/>
            <v:f eqn="prod @3 21600 pixelHeight"/>
            <v:f eqn="sum @0 0 1"/>
            <v:f eqn="prod @6 1 2"/>
            <v:f eqn="prod @7 21600 pixelWidth"/>
            <v:f eqn="sum @8 21600 0"/>
            <v:f eqn="prod @7 21600 pixelHeight"/>
            <v:f eqn="sum @10 21600 0"/>
          </v:formulas>
          <v:path o:extrusionok="f" gradientshapeok="t" o:connecttype="rect"/>
          <o:lock v:ext="edit" aspectratio="t"/>
        </v:shapetype>
        <v:shape id="WordPictureWatermark27074719" o:spid="_x0000_s2049" type="#_x0000_t75" style="position:absolute;margin-left:0;margin-top:0;width:595.3pt;height:841.9pt;z-index:-251652096;mso-position-horizontal:center;mso-position-horizontal-relative:margin;mso-position-vertical:center;mso-position-vertical-relative:margin" o:allowincell="f">
          <v:imagedata r:id="rId1" o:title="Wapen_3%_Grijswaarden"/>
          <w10:wrap anchorx="margin" anchory="margin"/>
        </v:shape>
      </w:pic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1E7617EA" w14:textId="77777777" w:rsidR="003F09AE" w:rsidRDefault="00691D58">
    <w:pPr>
      <w:pStyle w:val="Kopteks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1E7617F1" w14:textId="77777777" w:rsidR="00194E1D" w:rsidRDefault="00691D58" w:rsidP="00526EC5">
    <w:pPr>
      <w:pStyle w:val="Koptekst"/>
      <w:rPr>
        <w:noProof/>
      </w:rPr>
    </w:pPr>
    <w:r>
      <w:rPr>
        <w:noProof/>
      </w:rPr>
      <w:pict w14:anchorId="1E7617FD">
        <v:shapetype id="_x0000_t75" coordsize="21600,21600" o:spt="75" o:preferrelative="t" path="m@4@5l@4@11@9@11@9@5xe" filled="f" stroked="f">
          <v:stroke joinstyle="miter"/>
          <v:formulas>
            <v:f eqn="if lineDrawn pixelLineWidth 0"/>
            <v:f eqn="sum @0 1 0"/>
            <v:f eqn="sum 0 0 @1"/>
            <v:f eqn="prod @2 1 2"/>
            <v:f eqn="prod @3 21600 pixelWidth"/>
            <v:f eqn="prod @3 21600 pixelHeight"/>
            <v:f eqn="sum @0 0 1"/>
            <v:f eqn="prod @6 1 2"/>
            <v:f eqn="prod @7 21600 pixelWidth"/>
            <v:f eqn="sum @8 21600 0"/>
            <v:f eqn="prod @7 21600 pixelHeight"/>
            <v:f eqn="sum @10 21600 0"/>
          </v:formulas>
          <v:path o:extrusionok="f" gradientshapeok="t" o:connecttype="rect"/>
          <o:lock v:ext="edit" aspectratio="t"/>
        </v:shapetype>
        <v:shape id="WordPictureWatermark27074718" o:spid="_x0000_s2051" type="#_x0000_t75" style="position:absolute;margin-left:-70.95pt;margin-top:-70.85pt;width:595.3pt;height:841.9pt;z-index:-251653120;mso-position-horizontal-relative:margin;mso-position-vertical-relative:margin" o:allowincell="f">
          <v:imagedata r:id="rId1" o:title="Wapen_3%_Grijswaarden"/>
          <w10:wrap anchorx="margin" anchory="margin"/>
        </v:shape>
      </w:pict>
    </w:r>
    <w:r>
      <w:rPr>
        <w:noProof/>
      </w:rPr>
      <w:drawing>
        <wp:anchor distT="0" distB="0" distL="114300" distR="114300" simplePos="0" relativeHeight="251658240" behindDoc="0" locked="0" layoutInCell="1" allowOverlap="1" wp14:anchorId="1E7617FE" wp14:editId="1E7617FF">
          <wp:simplePos x="0" y="0"/>
          <wp:positionH relativeFrom="column">
            <wp:posOffset>-899795</wp:posOffset>
          </wp:positionH>
          <wp:positionV relativeFrom="page">
            <wp:posOffset>0</wp:posOffset>
          </wp:positionV>
          <wp:extent cx="3239135" cy="1079500"/>
          <wp:effectExtent l="0" t="0" r="0" b="0"/>
          <wp:wrapNone/>
          <wp:docPr id="17" name="Afbeelding 17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7" name="GEM2204_briefpapier_logo_100%_ROOD_RGB.png"/>
                  <pic:cNvPicPr/>
                </pic:nvPicPr>
                <pic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3239135" cy="1079500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</w:p>
  <w:p w14:paraId="1E7617F2" w14:textId="77777777" w:rsidR="00FF58C1" w:rsidRPr="00526EC5" w:rsidRDefault="00691D58" w:rsidP="00526EC5">
    <w:pPr>
      <w:pStyle w:val="Koptekst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w:abstractNumId="0" w15:restartNumberingAfterBreak="0">
    <w:nsid w:val="19D7045B"/>
    <w:multiLevelType w:val="hybridMultilevel"/>
    <w:tmpl w:val="D2FA743E"/>
    <w:lvl w:ilvl="0" w:tplc="1AC8BAA0">
      <w:start w:val="1"/>
      <w:numFmt w:val="decimal"/>
      <w:lvlText w:val="%1."/>
      <w:lvlJc w:val="left"/>
      <w:pPr>
        <w:ind w:left="720" w:hanging="360"/>
      </w:pPr>
    </w:lvl>
    <w:lvl w:ilvl="1" w:tplc="072A2C50" w:tentative="1">
      <w:start w:val="1"/>
      <w:numFmt w:val="lowerLetter"/>
      <w:lvlText w:val="%2."/>
      <w:lvlJc w:val="left"/>
      <w:pPr>
        <w:ind w:left="1440" w:hanging="360"/>
      </w:pPr>
    </w:lvl>
    <w:lvl w:ilvl="2" w:tplc="78EA0614" w:tentative="1">
      <w:start w:val="1"/>
      <w:numFmt w:val="lowerRoman"/>
      <w:lvlText w:val="%3."/>
      <w:lvlJc w:val="right"/>
      <w:pPr>
        <w:ind w:left="2160" w:hanging="180"/>
      </w:pPr>
    </w:lvl>
    <w:lvl w:ilvl="3" w:tplc="7D7A51BC" w:tentative="1">
      <w:start w:val="1"/>
      <w:numFmt w:val="decimal"/>
      <w:lvlText w:val="%4."/>
      <w:lvlJc w:val="left"/>
      <w:pPr>
        <w:ind w:left="2880" w:hanging="360"/>
      </w:pPr>
    </w:lvl>
    <w:lvl w:ilvl="4" w:tplc="04B61932" w:tentative="1">
      <w:start w:val="1"/>
      <w:numFmt w:val="lowerLetter"/>
      <w:lvlText w:val="%5."/>
      <w:lvlJc w:val="left"/>
      <w:pPr>
        <w:ind w:left="3600" w:hanging="360"/>
      </w:pPr>
    </w:lvl>
    <w:lvl w:ilvl="5" w:tplc="F9200B9C" w:tentative="1">
      <w:start w:val="1"/>
      <w:numFmt w:val="lowerRoman"/>
      <w:lvlText w:val="%6."/>
      <w:lvlJc w:val="right"/>
      <w:pPr>
        <w:ind w:left="4320" w:hanging="180"/>
      </w:pPr>
    </w:lvl>
    <w:lvl w:ilvl="6" w:tplc="D1B22EC0" w:tentative="1">
      <w:start w:val="1"/>
      <w:numFmt w:val="decimal"/>
      <w:lvlText w:val="%7."/>
      <w:lvlJc w:val="left"/>
      <w:pPr>
        <w:ind w:left="5040" w:hanging="360"/>
      </w:pPr>
    </w:lvl>
    <w:lvl w:ilvl="7" w:tplc="05A0371A" w:tentative="1">
      <w:start w:val="1"/>
      <w:numFmt w:val="lowerLetter"/>
      <w:lvlText w:val="%8."/>
      <w:lvlJc w:val="left"/>
      <w:pPr>
        <w:ind w:left="5760" w:hanging="360"/>
      </w:pPr>
    </w:lvl>
    <w:lvl w:ilvl="8" w:tplc="2DCC6E02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2E9A079B"/>
    <w:multiLevelType w:val="multilevel"/>
    <w:tmpl w:val="F642D746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2" w15:restartNumberingAfterBreak="0">
    <w:nsid w:val="3E2A1E6C"/>
    <w:multiLevelType w:val="multilevel"/>
    <w:tmpl w:val="D08891D2"/>
    <w:lvl w:ilvl="0">
      <w:start w:val="1"/>
      <w:numFmt w:val="decimal"/>
      <w:pStyle w:val="Kop1"/>
      <w:lvlText w:val="%1"/>
      <w:lvlJc w:val="left"/>
      <w:pPr>
        <w:ind w:left="432" w:hanging="432"/>
      </w:pPr>
    </w:lvl>
    <w:lvl w:ilvl="1">
      <w:start w:val="1"/>
      <w:numFmt w:val="decimal"/>
      <w:pStyle w:val="Kop2"/>
      <w:lvlText w:val="%1.%2"/>
      <w:lvlJc w:val="left"/>
      <w:pPr>
        <w:ind w:left="576" w:hanging="576"/>
      </w:pPr>
    </w:lvl>
    <w:lvl w:ilvl="2">
      <w:start w:val="1"/>
      <w:numFmt w:val="decimal"/>
      <w:pStyle w:val="Kop3"/>
      <w:lvlText w:val="%1.%2.%3"/>
      <w:lvlJc w:val="left"/>
      <w:pPr>
        <w:ind w:left="720" w:hanging="720"/>
      </w:pPr>
    </w:lvl>
    <w:lvl w:ilvl="3">
      <w:start w:val="1"/>
      <w:numFmt w:val="decimal"/>
      <w:pStyle w:val="Kop4"/>
      <w:lvlText w:val="%1.%2.%3.%4"/>
      <w:lvlJc w:val="left"/>
      <w:pPr>
        <w:ind w:left="864" w:hanging="864"/>
      </w:pPr>
    </w:lvl>
    <w:lvl w:ilvl="4">
      <w:start w:val="1"/>
      <w:numFmt w:val="decimal"/>
      <w:pStyle w:val="Kop5"/>
      <w:lvlText w:val="%1.%2.%3.%4.%5"/>
      <w:lvlJc w:val="left"/>
      <w:pPr>
        <w:ind w:left="1008" w:hanging="1008"/>
      </w:pPr>
    </w:lvl>
    <w:lvl w:ilvl="5">
      <w:start w:val="1"/>
      <w:numFmt w:val="decimal"/>
      <w:pStyle w:val="Kop6"/>
      <w:lvlText w:val="%1.%2.%3.%4.%5.%6"/>
      <w:lvlJc w:val="left"/>
      <w:pPr>
        <w:ind w:left="1152" w:hanging="1152"/>
      </w:pPr>
    </w:lvl>
    <w:lvl w:ilvl="6">
      <w:start w:val="1"/>
      <w:numFmt w:val="decimal"/>
      <w:pStyle w:val="Kop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Kop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Kop9"/>
      <w:lvlText w:val="%1.%2.%3.%4.%5.%6.%7.%8.%9"/>
      <w:lvlJc w:val="left"/>
      <w:pPr>
        <w:ind w:left="1584" w:hanging="1584"/>
      </w:pPr>
    </w:lvl>
  </w:abstractNum>
  <w:num w:numId="1">
    <w:abstractNumId w:val="0"/>
  </w:num>
  <w:num w:numId="2">
    <w:abstractNumId w:val="1"/>
  </w:num>
  <w:num w:numId="3">
    <w:abstractNumId w:val="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80"/>
  <w:proofState w:spelling="clean"/>
  <w:defaultTabStop w:val="709"/>
  <w:hyphenationZone w:val="425"/>
  <w:drawingGridHorizontalSpacing w:val="100"/>
  <w:displayHorizontalDrawingGridEvery w:val="2"/>
  <w:characterSpacingControl w:val="doNotCompress"/>
  <w:hdrShapeDefaults>
    <o:shapedefaults v:ext="edit" spidmax="3074"/>
    <o:shapelayout v:ext="edit">
      <o:idmap v:ext="edit" data="1,2"/>
    </o:shapelayout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8638D9"/>
    <w:rsid w:val="00691D58"/>
    <w:rsid w:val="008638D9"/>
    <w:rsid w:val="008B01B1"/>
    <w:rsid w:val="00A1786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3074"/>
    <o:shapelayout v:ext="edit">
      <o:idmap v:ext="edit" data="3"/>
    </o:shapelayout>
  </w:shapeDefaults>
  <w:decimalSymbol w:val=","/>
  <w:listSeparator w:val=";"/>
  <w14:docId w14:val="1E7617BE"/>
  <w15:docId w15:val="{A067E3A9-219F-472A-BB93-980F2C77914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HAnsi" w:hAnsiTheme="minorHAnsi" w:cs="Times New Roman"/>
        <w:sz w:val="22"/>
        <w:szCs w:val="22"/>
        <w:lang w:val="en-US" w:eastAsia="en-US" w:bidi="en-US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9" w:unhideWhenUsed="1" w:qFormat="1"/>
    <w:lsdException w:name="heading 4" w:semiHidden="1" w:uiPriority="9" w:unhideWhenUsed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 w:qFormat="1"/>
    <w:lsdException w:name="toc 2" w:semiHidden="1" w:uiPriority="39" w:unhideWhenUsed="1" w:qFormat="1"/>
    <w:lsdException w:name="toc 3" w:semiHidden="1" w:uiPriority="39" w:unhideWhenUsed="1" w:qFormat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/>
    <w:lsdException w:name="Bibliography" w:semiHidden="1" w:uiPriority="37" w:unhideWhenUsed="1"/>
    <w:lsdException w:name="TOC Heading" w:semiHidden="1" w:uiPriority="39" w:unhideWhenUsed="1" w:qFormat="1"/>
  </w:latentStyles>
  <w:style w:type="paragraph" w:default="1" w:styleId="Standaard">
    <w:name w:val="Normal"/>
    <w:qFormat/>
    <w:rsid w:val="00691D58"/>
    <w:pPr>
      <w:keepLines/>
      <w:overflowPunct w:val="0"/>
      <w:autoSpaceDE w:val="0"/>
      <w:autoSpaceDN w:val="0"/>
      <w:adjustRightInd w:val="0"/>
      <w:spacing w:after="0" w:line="240" w:lineRule="auto"/>
      <w:textAlignment w:val="baseline"/>
    </w:pPr>
    <w:rPr>
      <w:rFonts w:ascii="Univers" w:eastAsia="Times New Roman" w:hAnsi="Univers"/>
      <w:sz w:val="21"/>
      <w:szCs w:val="20"/>
      <w:lang w:val="nl-NL" w:eastAsia="nl-NL" w:bidi="ar-SA"/>
    </w:rPr>
  </w:style>
  <w:style w:type="paragraph" w:styleId="Kop1">
    <w:name w:val="heading 1"/>
    <w:aliases w:val="Kop 1 - nummerniveau 1"/>
    <w:basedOn w:val="Standaard"/>
    <w:next w:val="Standaardingesprongen"/>
    <w:link w:val="Kop1Char"/>
    <w:qFormat/>
    <w:rsid w:val="00CA2387"/>
    <w:pPr>
      <w:keepNext/>
      <w:keepLines w:val="0"/>
      <w:numPr>
        <w:numId w:val="3"/>
      </w:numPr>
      <w:overflowPunct/>
      <w:autoSpaceDE/>
      <w:autoSpaceDN/>
      <w:adjustRightInd/>
      <w:spacing w:before="240" w:after="60"/>
      <w:ind w:left="851" w:hanging="851"/>
      <w:textAlignment w:val="auto"/>
      <w:outlineLvl w:val="0"/>
    </w:pPr>
    <w:rPr>
      <w:rFonts w:ascii="Arial" w:eastAsiaTheme="majorEastAsia" w:hAnsi="Arial"/>
      <w:b/>
      <w:bCs/>
      <w:kern w:val="32"/>
      <w:sz w:val="32"/>
      <w:szCs w:val="32"/>
    </w:rPr>
  </w:style>
  <w:style w:type="paragraph" w:styleId="Kop2">
    <w:name w:val="heading 2"/>
    <w:aliases w:val="Kop 2 - nummerniveau 2"/>
    <w:basedOn w:val="Standaard"/>
    <w:next w:val="Standaardingesprongen"/>
    <w:link w:val="Kop2Char"/>
    <w:unhideWhenUsed/>
    <w:qFormat/>
    <w:rsid w:val="00CA2387"/>
    <w:pPr>
      <w:keepNext/>
      <w:keepLines w:val="0"/>
      <w:numPr>
        <w:ilvl w:val="1"/>
        <w:numId w:val="3"/>
      </w:numPr>
      <w:overflowPunct/>
      <w:autoSpaceDE/>
      <w:autoSpaceDN/>
      <w:adjustRightInd/>
      <w:spacing w:before="240" w:after="60"/>
      <w:ind w:left="851" w:hanging="851"/>
      <w:textAlignment w:val="auto"/>
      <w:outlineLvl w:val="1"/>
    </w:pPr>
    <w:rPr>
      <w:rFonts w:ascii="Arial" w:eastAsiaTheme="majorEastAsia" w:hAnsi="Arial"/>
      <w:b/>
      <w:bCs/>
      <w:iCs/>
      <w:sz w:val="28"/>
      <w:szCs w:val="28"/>
    </w:rPr>
  </w:style>
  <w:style w:type="paragraph" w:styleId="Kop3">
    <w:name w:val="heading 3"/>
    <w:aliases w:val="Kop 3 - nummerniveau 3"/>
    <w:basedOn w:val="Standaard"/>
    <w:next w:val="Standaardingesprongen"/>
    <w:link w:val="Kop3Char"/>
    <w:uiPriority w:val="9"/>
    <w:unhideWhenUsed/>
    <w:qFormat/>
    <w:rsid w:val="00AA1451"/>
    <w:pPr>
      <w:keepNext/>
      <w:keepLines w:val="0"/>
      <w:numPr>
        <w:ilvl w:val="2"/>
        <w:numId w:val="3"/>
      </w:numPr>
      <w:overflowPunct/>
      <w:autoSpaceDE/>
      <w:autoSpaceDN/>
      <w:adjustRightInd/>
      <w:spacing w:before="240" w:after="60"/>
      <w:ind w:left="851" w:hanging="851"/>
      <w:textAlignment w:val="auto"/>
      <w:outlineLvl w:val="2"/>
    </w:pPr>
    <w:rPr>
      <w:rFonts w:ascii="Arial" w:eastAsiaTheme="majorEastAsia" w:hAnsi="Arial"/>
      <w:b/>
      <w:bCs/>
      <w:sz w:val="24"/>
      <w:szCs w:val="26"/>
    </w:rPr>
  </w:style>
  <w:style w:type="paragraph" w:styleId="Kop4">
    <w:name w:val="heading 4"/>
    <w:basedOn w:val="Standaard"/>
    <w:next w:val="Standaard"/>
    <w:link w:val="Kop4Char"/>
    <w:uiPriority w:val="9"/>
    <w:semiHidden/>
    <w:unhideWhenUsed/>
    <w:rsid w:val="0094505C"/>
    <w:pPr>
      <w:keepNext/>
      <w:keepLines w:val="0"/>
      <w:numPr>
        <w:ilvl w:val="3"/>
        <w:numId w:val="3"/>
      </w:numPr>
      <w:overflowPunct/>
      <w:autoSpaceDE/>
      <w:autoSpaceDN/>
      <w:adjustRightInd/>
      <w:spacing w:before="240" w:after="60"/>
      <w:textAlignment w:val="auto"/>
      <w:outlineLvl w:val="3"/>
    </w:pPr>
    <w:rPr>
      <w:rFonts w:ascii="Arial" w:hAnsi="Arial"/>
      <w:b/>
      <w:bCs/>
      <w:sz w:val="28"/>
      <w:szCs w:val="28"/>
    </w:rPr>
  </w:style>
  <w:style w:type="paragraph" w:styleId="Kop5">
    <w:name w:val="heading 5"/>
    <w:basedOn w:val="Standaard"/>
    <w:next w:val="Standaard"/>
    <w:link w:val="Kop5Char"/>
    <w:uiPriority w:val="9"/>
    <w:semiHidden/>
    <w:unhideWhenUsed/>
    <w:qFormat/>
    <w:rsid w:val="0094505C"/>
    <w:pPr>
      <w:keepLines w:val="0"/>
      <w:numPr>
        <w:ilvl w:val="4"/>
        <w:numId w:val="3"/>
      </w:numPr>
      <w:overflowPunct/>
      <w:autoSpaceDE/>
      <w:autoSpaceDN/>
      <w:adjustRightInd/>
      <w:spacing w:before="240" w:after="60"/>
      <w:textAlignment w:val="auto"/>
      <w:outlineLvl w:val="4"/>
    </w:pPr>
    <w:rPr>
      <w:rFonts w:ascii="Arial" w:hAnsi="Arial"/>
      <w:b/>
      <w:bCs/>
      <w:i/>
      <w:iCs/>
      <w:sz w:val="26"/>
      <w:szCs w:val="26"/>
    </w:rPr>
  </w:style>
  <w:style w:type="paragraph" w:styleId="Kop6">
    <w:name w:val="heading 6"/>
    <w:basedOn w:val="Standaard"/>
    <w:next w:val="Standaard"/>
    <w:link w:val="Kop6Char"/>
    <w:uiPriority w:val="9"/>
    <w:semiHidden/>
    <w:unhideWhenUsed/>
    <w:qFormat/>
    <w:rsid w:val="0094505C"/>
    <w:pPr>
      <w:keepLines w:val="0"/>
      <w:numPr>
        <w:ilvl w:val="5"/>
        <w:numId w:val="3"/>
      </w:numPr>
      <w:overflowPunct/>
      <w:autoSpaceDE/>
      <w:autoSpaceDN/>
      <w:adjustRightInd/>
      <w:spacing w:before="240" w:after="60"/>
      <w:textAlignment w:val="auto"/>
      <w:outlineLvl w:val="5"/>
    </w:pPr>
    <w:rPr>
      <w:rFonts w:ascii="Arial" w:hAnsi="Arial"/>
      <w:b/>
      <w:bCs/>
      <w:sz w:val="22"/>
      <w:szCs w:val="22"/>
    </w:rPr>
  </w:style>
  <w:style w:type="paragraph" w:styleId="Kop7">
    <w:name w:val="heading 7"/>
    <w:basedOn w:val="Standaard"/>
    <w:next w:val="Standaard"/>
    <w:link w:val="Kop7Char"/>
    <w:uiPriority w:val="9"/>
    <w:semiHidden/>
    <w:unhideWhenUsed/>
    <w:qFormat/>
    <w:rsid w:val="0094505C"/>
    <w:pPr>
      <w:keepLines w:val="0"/>
      <w:numPr>
        <w:ilvl w:val="6"/>
        <w:numId w:val="3"/>
      </w:numPr>
      <w:overflowPunct/>
      <w:autoSpaceDE/>
      <w:autoSpaceDN/>
      <w:adjustRightInd/>
      <w:spacing w:before="240" w:after="60"/>
      <w:textAlignment w:val="auto"/>
      <w:outlineLvl w:val="6"/>
    </w:pPr>
    <w:rPr>
      <w:rFonts w:ascii="Arial" w:hAnsi="Arial"/>
      <w:sz w:val="20"/>
    </w:rPr>
  </w:style>
  <w:style w:type="paragraph" w:styleId="Kop8">
    <w:name w:val="heading 8"/>
    <w:basedOn w:val="Standaard"/>
    <w:next w:val="Standaard"/>
    <w:link w:val="Kop8Char"/>
    <w:uiPriority w:val="9"/>
    <w:semiHidden/>
    <w:unhideWhenUsed/>
    <w:qFormat/>
    <w:rsid w:val="0094505C"/>
    <w:pPr>
      <w:keepLines w:val="0"/>
      <w:numPr>
        <w:ilvl w:val="7"/>
        <w:numId w:val="3"/>
      </w:numPr>
      <w:overflowPunct/>
      <w:autoSpaceDE/>
      <w:autoSpaceDN/>
      <w:adjustRightInd/>
      <w:spacing w:before="240" w:after="60"/>
      <w:textAlignment w:val="auto"/>
      <w:outlineLvl w:val="7"/>
    </w:pPr>
    <w:rPr>
      <w:rFonts w:ascii="Arial" w:hAnsi="Arial"/>
      <w:i/>
      <w:iCs/>
      <w:sz w:val="20"/>
    </w:rPr>
  </w:style>
  <w:style w:type="paragraph" w:styleId="Kop9">
    <w:name w:val="heading 9"/>
    <w:basedOn w:val="Standaard"/>
    <w:next w:val="Standaard"/>
    <w:link w:val="Kop9Char"/>
    <w:uiPriority w:val="9"/>
    <w:semiHidden/>
    <w:unhideWhenUsed/>
    <w:qFormat/>
    <w:rsid w:val="0094505C"/>
    <w:pPr>
      <w:keepLines w:val="0"/>
      <w:numPr>
        <w:ilvl w:val="8"/>
        <w:numId w:val="3"/>
      </w:numPr>
      <w:overflowPunct/>
      <w:autoSpaceDE/>
      <w:autoSpaceDN/>
      <w:adjustRightInd/>
      <w:spacing w:before="240" w:after="60"/>
      <w:textAlignment w:val="auto"/>
      <w:outlineLvl w:val="8"/>
    </w:pPr>
    <w:rPr>
      <w:rFonts w:asciiTheme="majorHAnsi" w:eastAsiaTheme="majorEastAsia" w:hAnsiTheme="majorHAnsi"/>
      <w:sz w:val="22"/>
      <w:szCs w:val="22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customStyle="1" w:styleId="Kop1Char">
    <w:name w:val="Kop 1 Char"/>
    <w:aliases w:val="Kop 1 - nummerniveau 1 Char"/>
    <w:basedOn w:val="Standaardalinea-lettertype"/>
    <w:link w:val="Kop1"/>
    <w:rsid w:val="00CA2387"/>
    <w:rPr>
      <w:rFonts w:ascii="Arial" w:eastAsiaTheme="majorEastAsia" w:hAnsi="Arial"/>
      <w:b/>
      <w:bCs/>
      <w:kern w:val="32"/>
      <w:sz w:val="32"/>
      <w:szCs w:val="32"/>
      <w:lang w:val="nl-NL" w:eastAsia="nl-NL" w:bidi="ar-SA"/>
    </w:rPr>
  </w:style>
  <w:style w:type="character" w:customStyle="1" w:styleId="Kop2Char">
    <w:name w:val="Kop 2 Char"/>
    <w:aliases w:val="Kop 2 - nummerniveau 2 Char"/>
    <w:basedOn w:val="Standaardalinea-lettertype"/>
    <w:link w:val="Kop2"/>
    <w:rsid w:val="00CA2387"/>
    <w:rPr>
      <w:rFonts w:ascii="Arial" w:eastAsiaTheme="majorEastAsia" w:hAnsi="Arial"/>
      <w:b/>
      <w:bCs/>
      <w:iCs/>
      <w:sz w:val="28"/>
      <w:szCs w:val="28"/>
      <w:lang w:val="nl-NL" w:eastAsia="nl-NL" w:bidi="ar-SA"/>
    </w:rPr>
  </w:style>
  <w:style w:type="character" w:customStyle="1" w:styleId="Kop3Char">
    <w:name w:val="Kop 3 Char"/>
    <w:aliases w:val="Kop 3 - nummerniveau 3 Char"/>
    <w:basedOn w:val="Standaardalinea-lettertype"/>
    <w:link w:val="Kop3"/>
    <w:uiPriority w:val="9"/>
    <w:rsid w:val="00AA1451"/>
    <w:rPr>
      <w:rFonts w:ascii="Arial" w:eastAsiaTheme="majorEastAsia" w:hAnsi="Arial"/>
      <w:b/>
      <w:bCs/>
      <w:sz w:val="24"/>
      <w:szCs w:val="26"/>
      <w:lang w:val="nl-NL" w:eastAsia="nl-NL" w:bidi="ar-SA"/>
    </w:rPr>
  </w:style>
  <w:style w:type="character" w:customStyle="1" w:styleId="Kop4Char">
    <w:name w:val="Kop 4 Char"/>
    <w:basedOn w:val="Standaardalinea-lettertype"/>
    <w:link w:val="Kop4"/>
    <w:uiPriority w:val="9"/>
    <w:semiHidden/>
    <w:rsid w:val="0094505C"/>
    <w:rPr>
      <w:rFonts w:ascii="Arial" w:eastAsia="Times New Roman" w:hAnsi="Arial"/>
      <w:b/>
      <w:bCs/>
      <w:sz w:val="28"/>
      <w:szCs w:val="28"/>
      <w:lang w:val="nl-NL" w:eastAsia="nl-NL" w:bidi="ar-SA"/>
    </w:rPr>
  </w:style>
  <w:style w:type="character" w:customStyle="1" w:styleId="Kop5Char">
    <w:name w:val="Kop 5 Char"/>
    <w:basedOn w:val="Standaardalinea-lettertype"/>
    <w:link w:val="Kop5"/>
    <w:uiPriority w:val="9"/>
    <w:semiHidden/>
    <w:rsid w:val="0094505C"/>
    <w:rPr>
      <w:rFonts w:ascii="Arial" w:eastAsia="Times New Roman" w:hAnsi="Arial"/>
      <w:b/>
      <w:bCs/>
      <w:i/>
      <w:iCs/>
      <w:sz w:val="26"/>
      <w:szCs w:val="26"/>
      <w:lang w:val="nl-NL" w:eastAsia="nl-NL" w:bidi="ar-SA"/>
    </w:rPr>
  </w:style>
  <w:style w:type="character" w:customStyle="1" w:styleId="Kop6Char">
    <w:name w:val="Kop 6 Char"/>
    <w:basedOn w:val="Standaardalinea-lettertype"/>
    <w:link w:val="Kop6"/>
    <w:uiPriority w:val="9"/>
    <w:semiHidden/>
    <w:rsid w:val="0094505C"/>
    <w:rPr>
      <w:rFonts w:ascii="Arial" w:eastAsia="Times New Roman" w:hAnsi="Arial"/>
      <w:b/>
      <w:bCs/>
      <w:lang w:val="nl-NL" w:eastAsia="nl-NL" w:bidi="ar-SA"/>
    </w:rPr>
  </w:style>
  <w:style w:type="character" w:customStyle="1" w:styleId="Kop7Char">
    <w:name w:val="Kop 7 Char"/>
    <w:basedOn w:val="Standaardalinea-lettertype"/>
    <w:link w:val="Kop7"/>
    <w:uiPriority w:val="9"/>
    <w:semiHidden/>
    <w:rsid w:val="0094505C"/>
    <w:rPr>
      <w:rFonts w:ascii="Arial" w:eastAsia="Times New Roman" w:hAnsi="Arial"/>
      <w:sz w:val="20"/>
      <w:szCs w:val="20"/>
      <w:lang w:val="nl-NL" w:eastAsia="nl-NL" w:bidi="ar-SA"/>
    </w:rPr>
  </w:style>
  <w:style w:type="character" w:customStyle="1" w:styleId="Kop8Char">
    <w:name w:val="Kop 8 Char"/>
    <w:basedOn w:val="Standaardalinea-lettertype"/>
    <w:link w:val="Kop8"/>
    <w:uiPriority w:val="9"/>
    <w:semiHidden/>
    <w:rsid w:val="0094505C"/>
    <w:rPr>
      <w:rFonts w:ascii="Arial" w:eastAsia="Times New Roman" w:hAnsi="Arial"/>
      <w:i/>
      <w:iCs/>
      <w:sz w:val="20"/>
      <w:szCs w:val="20"/>
      <w:lang w:val="nl-NL" w:eastAsia="nl-NL" w:bidi="ar-SA"/>
    </w:rPr>
  </w:style>
  <w:style w:type="character" w:customStyle="1" w:styleId="Kop9Char">
    <w:name w:val="Kop 9 Char"/>
    <w:basedOn w:val="Standaardalinea-lettertype"/>
    <w:link w:val="Kop9"/>
    <w:uiPriority w:val="9"/>
    <w:semiHidden/>
    <w:rsid w:val="0094505C"/>
    <w:rPr>
      <w:rFonts w:asciiTheme="majorHAnsi" w:eastAsiaTheme="majorEastAsia" w:hAnsiTheme="majorHAnsi"/>
      <w:lang w:val="nl-NL" w:eastAsia="nl-NL" w:bidi="ar-SA"/>
    </w:rPr>
  </w:style>
  <w:style w:type="paragraph" w:styleId="Titel">
    <w:name w:val="Title"/>
    <w:basedOn w:val="Standaard"/>
    <w:next w:val="Standaard"/>
    <w:link w:val="TitelChar"/>
    <w:uiPriority w:val="10"/>
    <w:rsid w:val="0094505C"/>
    <w:pPr>
      <w:keepLines w:val="0"/>
      <w:overflowPunct/>
      <w:autoSpaceDE/>
      <w:autoSpaceDN/>
      <w:adjustRightInd/>
      <w:spacing w:before="240" w:after="60"/>
      <w:jc w:val="center"/>
      <w:textAlignment w:val="auto"/>
      <w:outlineLvl w:val="0"/>
    </w:pPr>
    <w:rPr>
      <w:rFonts w:asciiTheme="majorHAnsi" w:eastAsiaTheme="majorEastAsia" w:hAnsiTheme="majorHAnsi"/>
      <w:b/>
      <w:bCs/>
      <w:kern w:val="28"/>
      <w:sz w:val="32"/>
      <w:szCs w:val="32"/>
    </w:rPr>
  </w:style>
  <w:style w:type="character" w:customStyle="1" w:styleId="TitelChar">
    <w:name w:val="Titel Char"/>
    <w:basedOn w:val="Standaardalinea-lettertype"/>
    <w:link w:val="Titel"/>
    <w:uiPriority w:val="10"/>
    <w:rsid w:val="0094505C"/>
    <w:rPr>
      <w:rFonts w:asciiTheme="majorHAnsi" w:eastAsiaTheme="majorEastAsia" w:hAnsiTheme="majorHAnsi"/>
      <w:b/>
      <w:bCs/>
      <w:kern w:val="28"/>
      <w:sz w:val="32"/>
      <w:szCs w:val="32"/>
    </w:rPr>
  </w:style>
  <w:style w:type="paragraph" w:styleId="Ondertitel">
    <w:name w:val="Subtitle"/>
    <w:basedOn w:val="Standaard"/>
    <w:next w:val="Standaard"/>
    <w:link w:val="OndertitelChar"/>
    <w:uiPriority w:val="11"/>
    <w:qFormat/>
    <w:rsid w:val="00AA1451"/>
    <w:pPr>
      <w:keepLines w:val="0"/>
      <w:overflowPunct/>
      <w:autoSpaceDE/>
      <w:autoSpaceDN/>
      <w:adjustRightInd/>
      <w:spacing w:after="60"/>
      <w:jc w:val="center"/>
      <w:textAlignment w:val="auto"/>
      <w:outlineLvl w:val="1"/>
    </w:pPr>
    <w:rPr>
      <w:rFonts w:ascii="Arial" w:eastAsiaTheme="majorEastAsia" w:hAnsi="Arial"/>
      <w:sz w:val="20"/>
    </w:rPr>
  </w:style>
  <w:style w:type="character" w:customStyle="1" w:styleId="OndertitelChar">
    <w:name w:val="Ondertitel Char"/>
    <w:basedOn w:val="Standaardalinea-lettertype"/>
    <w:link w:val="Ondertitel"/>
    <w:uiPriority w:val="11"/>
    <w:rsid w:val="00AA1451"/>
    <w:rPr>
      <w:rFonts w:ascii="Arial" w:eastAsiaTheme="majorEastAsia" w:hAnsi="Arial"/>
      <w:sz w:val="20"/>
      <w:szCs w:val="20"/>
      <w:lang w:val="nl-NL" w:eastAsia="nl-NL" w:bidi="ar-SA"/>
    </w:rPr>
  </w:style>
  <w:style w:type="character" w:styleId="Zwaar">
    <w:name w:val="Strong"/>
    <w:basedOn w:val="Standaardalinea-lettertype"/>
    <w:uiPriority w:val="22"/>
    <w:qFormat/>
    <w:rsid w:val="0094505C"/>
    <w:rPr>
      <w:b/>
      <w:bCs/>
    </w:rPr>
  </w:style>
  <w:style w:type="character" w:styleId="Nadruk">
    <w:name w:val="Emphasis"/>
    <w:basedOn w:val="Standaardalinea-lettertype"/>
    <w:uiPriority w:val="20"/>
    <w:qFormat/>
    <w:rsid w:val="0094505C"/>
    <w:rPr>
      <w:rFonts w:asciiTheme="minorHAnsi" w:hAnsiTheme="minorHAnsi"/>
      <w:b/>
      <w:i/>
      <w:iCs/>
    </w:rPr>
  </w:style>
  <w:style w:type="paragraph" w:styleId="Geenafstand">
    <w:name w:val="No Spacing"/>
    <w:basedOn w:val="Standaard"/>
    <w:uiPriority w:val="1"/>
    <w:qFormat/>
    <w:rsid w:val="0094505C"/>
    <w:pPr>
      <w:keepLines w:val="0"/>
      <w:overflowPunct/>
      <w:autoSpaceDE/>
      <w:autoSpaceDN/>
      <w:adjustRightInd/>
      <w:textAlignment w:val="auto"/>
    </w:pPr>
    <w:rPr>
      <w:rFonts w:ascii="Arial" w:hAnsi="Arial"/>
      <w:sz w:val="20"/>
      <w:szCs w:val="32"/>
    </w:rPr>
  </w:style>
  <w:style w:type="paragraph" w:styleId="Lijstalinea">
    <w:name w:val="List Paragraph"/>
    <w:basedOn w:val="Standaard"/>
    <w:uiPriority w:val="34"/>
    <w:qFormat/>
    <w:rsid w:val="0094505C"/>
    <w:pPr>
      <w:keepLines w:val="0"/>
      <w:overflowPunct/>
      <w:autoSpaceDE/>
      <w:autoSpaceDN/>
      <w:adjustRightInd/>
      <w:ind w:left="720"/>
      <w:contextualSpacing/>
      <w:textAlignment w:val="auto"/>
    </w:pPr>
    <w:rPr>
      <w:rFonts w:ascii="Arial" w:hAnsi="Arial"/>
      <w:sz w:val="20"/>
    </w:rPr>
  </w:style>
  <w:style w:type="paragraph" w:styleId="Citaat">
    <w:name w:val="Quote"/>
    <w:basedOn w:val="Standaard"/>
    <w:next w:val="Standaard"/>
    <w:link w:val="CitaatChar"/>
    <w:uiPriority w:val="29"/>
    <w:qFormat/>
    <w:rsid w:val="0094505C"/>
    <w:pPr>
      <w:keepLines w:val="0"/>
      <w:overflowPunct/>
      <w:autoSpaceDE/>
      <w:autoSpaceDN/>
      <w:adjustRightInd/>
      <w:textAlignment w:val="auto"/>
    </w:pPr>
    <w:rPr>
      <w:rFonts w:ascii="Arial" w:hAnsi="Arial"/>
      <w:i/>
      <w:sz w:val="20"/>
    </w:rPr>
  </w:style>
  <w:style w:type="character" w:customStyle="1" w:styleId="CitaatChar">
    <w:name w:val="Citaat Char"/>
    <w:basedOn w:val="Standaardalinea-lettertype"/>
    <w:link w:val="Citaat"/>
    <w:uiPriority w:val="29"/>
    <w:rsid w:val="0094505C"/>
    <w:rPr>
      <w:i/>
      <w:sz w:val="24"/>
      <w:szCs w:val="24"/>
    </w:rPr>
  </w:style>
  <w:style w:type="paragraph" w:styleId="Duidelijkcitaat">
    <w:name w:val="Intense Quote"/>
    <w:basedOn w:val="Standaard"/>
    <w:next w:val="Standaard"/>
    <w:link w:val="DuidelijkcitaatChar"/>
    <w:uiPriority w:val="30"/>
    <w:qFormat/>
    <w:rsid w:val="0094505C"/>
    <w:pPr>
      <w:keepLines w:val="0"/>
      <w:overflowPunct/>
      <w:autoSpaceDE/>
      <w:autoSpaceDN/>
      <w:adjustRightInd/>
      <w:ind w:left="720" w:right="720"/>
      <w:textAlignment w:val="auto"/>
    </w:pPr>
    <w:rPr>
      <w:rFonts w:ascii="Arial" w:hAnsi="Arial"/>
      <w:b/>
      <w:i/>
      <w:sz w:val="20"/>
      <w:szCs w:val="22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94505C"/>
    <w:rPr>
      <w:b/>
      <w:i/>
      <w:sz w:val="24"/>
    </w:rPr>
  </w:style>
  <w:style w:type="character" w:styleId="Subtielebenadrukking">
    <w:name w:val="Subtle Emphasis"/>
    <w:uiPriority w:val="19"/>
    <w:qFormat/>
    <w:rsid w:val="0094505C"/>
    <w:rPr>
      <w:i/>
      <w:color w:val="5A5A5A" w:themeColor="text1" w:themeTint="A5"/>
    </w:rPr>
  </w:style>
  <w:style w:type="character" w:styleId="Intensievebenadrukking">
    <w:name w:val="Intense Emphasis"/>
    <w:basedOn w:val="Standaardalinea-lettertype"/>
    <w:uiPriority w:val="21"/>
    <w:qFormat/>
    <w:rsid w:val="006039FB"/>
    <w:rPr>
      <w:b/>
      <w:i/>
      <w:sz w:val="24"/>
      <w:szCs w:val="24"/>
      <w:u w:val="none"/>
    </w:rPr>
  </w:style>
  <w:style w:type="character" w:styleId="Subtieleverwijzing">
    <w:name w:val="Subtle Reference"/>
    <w:basedOn w:val="Standaardalinea-lettertype"/>
    <w:uiPriority w:val="31"/>
    <w:qFormat/>
    <w:rsid w:val="006039FB"/>
    <w:rPr>
      <w:rFonts w:ascii="Arial" w:hAnsi="Arial"/>
      <w:sz w:val="24"/>
      <w:szCs w:val="24"/>
      <w:u w:val="none"/>
    </w:rPr>
  </w:style>
  <w:style w:type="character" w:styleId="Intensieveverwijzing">
    <w:name w:val="Intense Reference"/>
    <w:basedOn w:val="Standaardalinea-lettertype"/>
    <w:uiPriority w:val="32"/>
    <w:qFormat/>
    <w:rsid w:val="0094505C"/>
    <w:rPr>
      <w:b/>
      <w:sz w:val="24"/>
      <w:u w:val="single"/>
    </w:rPr>
  </w:style>
  <w:style w:type="character" w:styleId="Titelvanboek">
    <w:name w:val="Book Title"/>
    <w:basedOn w:val="Standaardalinea-lettertype"/>
    <w:uiPriority w:val="33"/>
    <w:rsid w:val="0094505C"/>
    <w:rPr>
      <w:rFonts w:asciiTheme="majorHAnsi" w:eastAsiaTheme="majorEastAsia" w:hAnsiTheme="majorHAnsi"/>
      <w:b/>
      <w:i/>
      <w:sz w:val="24"/>
      <w:szCs w:val="24"/>
    </w:rPr>
  </w:style>
  <w:style w:type="paragraph" w:styleId="Kopvaninhoudsopgave">
    <w:name w:val="TOC Heading"/>
    <w:basedOn w:val="Kop3"/>
    <w:next w:val="Standaard"/>
    <w:uiPriority w:val="39"/>
    <w:unhideWhenUsed/>
    <w:qFormat/>
    <w:rsid w:val="00AA1451"/>
    <w:pPr>
      <w:numPr>
        <w:ilvl w:val="0"/>
        <w:numId w:val="0"/>
      </w:numPr>
    </w:pPr>
    <w:rPr>
      <w:color w:val="FF0000"/>
      <w:sz w:val="36"/>
    </w:rPr>
  </w:style>
  <w:style w:type="paragraph" w:styleId="Koptekst">
    <w:name w:val="header"/>
    <w:basedOn w:val="Standaard"/>
    <w:link w:val="KoptekstChar"/>
    <w:uiPriority w:val="99"/>
    <w:unhideWhenUsed/>
    <w:rsid w:val="00CE441D"/>
    <w:pPr>
      <w:keepLines w:val="0"/>
      <w:tabs>
        <w:tab w:val="center" w:pos="4536"/>
        <w:tab w:val="right" w:pos="9072"/>
      </w:tabs>
      <w:overflowPunct/>
      <w:autoSpaceDE/>
      <w:autoSpaceDN/>
      <w:adjustRightInd/>
      <w:textAlignment w:val="auto"/>
    </w:pPr>
    <w:rPr>
      <w:rFonts w:ascii="Arial" w:hAnsi="Arial"/>
      <w:sz w:val="20"/>
    </w:rPr>
  </w:style>
  <w:style w:type="character" w:customStyle="1" w:styleId="KoptekstChar">
    <w:name w:val="Koptekst Char"/>
    <w:basedOn w:val="Standaardalinea-lettertype"/>
    <w:link w:val="Koptekst"/>
    <w:uiPriority w:val="99"/>
    <w:rsid w:val="00CE441D"/>
    <w:rPr>
      <w:rFonts w:ascii="Arial" w:eastAsiaTheme="minorEastAsia" w:hAnsi="Arial"/>
      <w:sz w:val="20"/>
      <w:szCs w:val="24"/>
      <w:lang w:val="nl-NL"/>
    </w:rPr>
  </w:style>
  <w:style w:type="paragraph" w:styleId="Voettekst">
    <w:name w:val="footer"/>
    <w:basedOn w:val="Standaard"/>
    <w:link w:val="VoettekstChar"/>
    <w:uiPriority w:val="99"/>
    <w:unhideWhenUsed/>
    <w:rsid w:val="00CE441D"/>
    <w:pPr>
      <w:keepLines w:val="0"/>
      <w:tabs>
        <w:tab w:val="center" w:pos="4536"/>
        <w:tab w:val="right" w:pos="9072"/>
      </w:tabs>
      <w:overflowPunct/>
      <w:autoSpaceDE/>
      <w:autoSpaceDN/>
      <w:adjustRightInd/>
      <w:textAlignment w:val="auto"/>
    </w:pPr>
    <w:rPr>
      <w:rFonts w:ascii="Arial" w:hAnsi="Arial"/>
      <w:sz w:val="20"/>
    </w:rPr>
  </w:style>
  <w:style w:type="character" w:customStyle="1" w:styleId="VoettekstChar">
    <w:name w:val="Voettekst Char"/>
    <w:basedOn w:val="Standaardalinea-lettertype"/>
    <w:link w:val="Voettekst"/>
    <w:uiPriority w:val="99"/>
    <w:rsid w:val="00CE441D"/>
    <w:rPr>
      <w:rFonts w:ascii="Arial" w:eastAsiaTheme="minorEastAsia" w:hAnsi="Arial"/>
      <w:sz w:val="20"/>
      <w:szCs w:val="24"/>
      <w:lang w:val="nl-NL"/>
    </w:rPr>
  </w:style>
  <w:style w:type="paragraph" w:styleId="Ballontekst">
    <w:name w:val="Balloon Text"/>
    <w:basedOn w:val="Standaard"/>
    <w:link w:val="BallontekstChar"/>
    <w:uiPriority w:val="99"/>
    <w:semiHidden/>
    <w:unhideWhenUsed/>
    <w:rsid w:val="00CE441D"/>
    <w:pPr>
      <w:keepLines w:val="0"/>
      <w:overflowPunct/>
      <w:autoSpaceDE/>
      <w:autoSpaceDN/>
      <w:adjustRightInd/>
      <w:textAlignment w:val="auto"/>
    </w:pPr>
    <w:rPr>
      <w:rFonts w:ascii="Tahoma" w:hAnsi="Tahoma" w:cs="Tahoma"/>
      <w:sz w:val="16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CE441D"/>
    <w:rPr>
      <w:rFonts w:ascii="Tahoma" w:eastAsiaTheme="minorEastAsia" w:hAnsi="Tahoma" w:cs="Tahoma"/>
      <w:sz w:val="16"/>
      <w:szCs w:val="16"/>
      <w:lang w:val="nl-NL"/>
    </w:rPr>
  </w:style>
  <w:style w:type="character" w:styleId="Tekstvantijdelijkeaanduiding">
    <w:name w:val="Placeholder Text"/>
    <w:basedOn w:val="Standaardalinea-lettertype"/>
    <w:uiPriority w:val="99"/>
    <w:semiHidden/>
    <w:rsid w:val="000728C9"/>
    <w:rPr>
      <w:color w:val="808080"/>
    </w:rPr>
  </w:style>
  <w:style w:type="paragraph" w:styleId="Inhopg2">
    <w:name w:val="toc 2"/>
    <w:basedOn w:val="Standaard"/>
    <w:next w:val="Standaard"/>
    <w:autoRedefine/>
    <w:uiPriority w:val="39"/>
    <w:unhideWhenUsed/>
    <w:qFormat/>
    <w:rsid w:val="006039FB"/>
    <w:pPr>
      <w:keepLines w:val="0"/>
      <w:tabs>
        <w:tab w:val="left" w:pos="1276"/>
        <w:tab w:val="right" w:pos="9628"/>
      </w:tabs>
      <w:overflowPunct/>
      <w:autoSpaceDE/>
      <w:autoSpaceDN/>
      <w:adjustRightInd/>
      <w:spacing w:before="120"/>
      <w:ind w:left="284"/>
      <w:textAlignment w:val="auto"/>
    </w:pPr>
    <w:rPr>
      <w:rFonts w:ascii="Arial" w:hAnsi="Arial"/>
      <w:i/>
      <w:iCs/>
      <w:sz w:val="20"/>
    </w:rPr>
  </w:style>
  <w:style w:type="paragraph" w:styleId="Inhopg1">
    <w:name w:val="toc 1"/>
    <w:basedOn w:val="Standaard"/>
    <w:next w:val="Standaard"/>
    <w:autoRedefine/>
    <w:uiPriority w:val="39"/>
    <w:unhideWhenUsed/>
    <w:qFormat/>
    <w:rsid w:val="006039FB"/>
    <w:pPr>
      <w:keepLines w:val="0"/>
      <w:tabs>
        <w:tab w:val="left" w:pos="1276"/>
        <w:tab w:val="right" w:pos="9628"/>
      </w:tabs>
      <w:overflowPunct/>
      <w:autoSpaceDE/>
      <w:autoSpaceDN/>
      <w:adjustRightInd/>
      <w:spacing w:before="240" w:after="120"/>
      <w:textAlignment w:val="auto"/>
    </w:pPr>
    <w:rPr>
      <w:rFonts w:ascii="Arial" w:hAnsi="Arial"/>
      <w:b/>
      <w:bCs/>
      <w:sz w:val="20"/>
    </w:rPr>
  </w:style>
  <w:style w:type="paragraph" w:styleId="Inhopg3">
    <w:name w:val="toc 3"/>
    <w:basedOn w:val="Standaard"/>
    <w:next w:val="Standaard"/>
    <w:autoRedefine/>
    <w:uiPriority w:val="39"/>
    <w:unhideWhenUsed/>
    <w:qFormat/>
    <w:rsid w:val="006039FB"/>
    <w:pPr>
      <w:keepLines w:val="0"/>
      <w:tabs>
        <w:tab w:val="left" w:pos="1276"/>
        <w:tab w:val="right" w:pos="9628"/>
      </w:tabs>
      <w:overflowPunct/>
      <w:autoSpaceDE/>
      <w:autoSpaceDN/>
      <w:adjustRightInd/>
      <w:ind w:left="284"/>
      <w:textAlignment w:val="auto"/>
    </w:pPr>
    <w:rPr>
      <w:rFonts w:ascii="Arial" w:hAnsi="Arial"/>
      <w:sz w:val="20"/>
    </w:rPr>
  </w:style>
  <w:style w:type="character" w:styleId="Hyperlink">
    <w:name w:val="Hyperlink"/>
    <w:basedOn w:val="Standaardalinea-lettertype"/>
    <w:unhideWhenUsed/>
    <w:rsid w:val="000728C9"/>
    <w:rPr>
      <w:color w:val="0000FF" w:themeColor="hyperlink"/>
      <w:u w:val="single"/>
    </w:rPr>
  </w:style>
  <w:style w:type="paragraph" w:customStyle="1" w:styleId="Standaardingesprongen">
    <w:name w:val="Standaard ingesprongen"/>
    <w:basedOn w:val="Standaard"/>
    <w:link w:val="StandaardingesprongenChar"/>
    <w:qFormat/>
    <w:rsid w:val="000728C9"/>
    <w:pPr>
      <w:keepLines w:val="0"/>
      <w:overflowPunct/>
      <w:autoSpaceDE/>
      <w:autoSpaceDN/>
      <w:adjustRightInd/>
      <w:ind w:left="851"/>
      <w:textAlignment w:val="auto"/>
    </w:pPr>
    <w:rPr>
      <w:rFonts w:ascii="Arial" w:hAnsi="Arial"/>
      <w:sz w:val="20"/>
    </w:rPr>
  </w:style>
  <w:style w:type="character" w:customStyle="1" w:styleId="StandaardingesprongenChar">
    <w:name w:val="Standaard ingesprongen Char"/>
    <w:basedOn w:val="Standaardalinea-lettertype"/>
    <w:link w:val="Standaardingesprongen"/>
    <w:rsid w:val="000728C9"/>
    <w:rPr>
      <w:rFonts w:ascii="Arial" w:eastAsia="Times New Roman" w:hAnsi="Arial"/>
      <w:sz w:val="20"/>
      <w:szCs w:val="20"/>
      <w:lang w:val="nl-NL" w:eastAsia="nl-NL" w:bidi="ar-SA"/>
    </w:rPr>
  </w:style>
  <w:style w:type="paragraph" w:customStyle="1" w:styleId="Titelrapport">
    <w:name w:val="Titel rapport"/>
    <w:basedOn w:val="Standaard"/>
    <w:link w:val="TitelrapportChar"/>
    <w:qFormat/>
    <w:rsid w:val="006039FB"/>
    <w:pPr>
      <w:keepLines w:val="0"/>
      <w:overflowPunct/>
      <w:autoSpaceDE/>
      <w:autoSpaceDN/>
      <w:adjustRightInd/>
      <w:textAlignment w:val="auto"/>
    </w:pPr>
    <w:rPr>
      <w:rFonts w:ascii="Arial" w:hAnsi="Arial"/>
      <w:b/>
      <w:color w:val="FF0000"/>
      <w:sz w:val="36"/>
      <w:szCs w:val="36"/>
    </w:rPr>
  </w:style>
  <w:style w:type="character" w:customStyle="1" w:styleId="TitelrapportChar">
    <w:name w:val="Titel rapport Char"/>
    <w:basedOn w:val="Standaardalinea-lettertype"/>
    <w:link w:val="Titelrapport"/>
    <w:rsid w:val="006039FB"/>
    <w:rPr>
      <w:rFonts w:ascii="Arial" w:eastAsia="Times New Roman" w:hAnsi="Arial"/>
      <w:b/>
      <w:color w:val="FF0000"/>
      <w:sz w:val="36"/>
      <w:szCs w:val="36"/>
      <w:lang w:val="nl-NL" w:eastAsia="nl-NL" w:bidi="ar-SA"/>
    </w:rPr>
  </w:style>
  <w:style w:type="paragraph" w:customStyle="1" w:styleId="Subtitelrapport">
    <w:name w:val="Subtitel rapport"/>
    <w:basedOn w:val="Standaard"/>
    <w:link w:val="SubtitelrapportChar"/>
    <w:qFormat/>
    <w:rsid w:val="006039FB"/>
    <w:pPr>
      <w:keepLines w:val="0"/>
      <w:overflowPunct/>
      <w:autoSpaceDE/>
      <w:autoSpaceDN/>
      <w:adjustRightInd/>
      <w:textAlignment w:val="auto"/>
    </w:pPr>
    <w:rPr>
      <w:rFonts w:ascii="Arial" w:hAnsi="Arial"/>
      <w:b/>
      <w:i/>
      <w:sz w:val="24"/>
      <w:szCs w:val="24"/>
    </w:rPr>
  </w:style>
  <w:style w:type="paragraph" w:customStyle="1" w:styleId="documenttype">
    <w:name w:val="documenttype"/>
    <w:basedOn w:val="Standaard"/>
    <w:link w:val="documenttypeChar"/>
    <w:qFormat/>
    <w:rsid w:val="006039FB"/>
    <w:pPr>
      <w:keepLines w:val="0"/>
      <w:overflowPunct/>
      <w:autoSpaceDE/>
      <w:autoSpaceDN/>
      <w:adjustRightInd/>
      <w:textAlignment w:val="auto"/>
    </w:pPr>
    <w:rPr>
      <w:rFonts w:ascii="Arial" w:hAnsi="Arial" w:cs="Arial"/>
      <w:b/>
      <w:i/>
      <w:kern w:val="28"/>
      <w:sz w:val="36"/>
      <w:szCs w:val="36"/>
    </w:rPr>
  </w:style>
  <w:style w:type="character" w:customStyle="1" w:styleId="SubtitelrapportChar">
    <w:name w:val="Subtitel rapport Char"/>
    <w:basedOn w:val="Standaardalinea-lettertype"/>
    <w:link w:val="Subtitelrapport"/>
    <w:rsid w:val="006039FB"/>
    <w:rPr>
      <w:rFonts w:ascii="Arial" w:eastAsia="Times New Roman" w:hAnsi="Arial"/>
      <w:b/>
      <w:i/>
      <w:sz w:val="24"/>
      <w:szCs w:val="24"/>
      <w:lang w:val="nl-NL" w:eastAsia="nl-NL" w:bidi="ar-SA"/>
    </w:rPr>
  </w:style>
  <w:style w:type="character" w:customStyle="1" w:styleId="documenttypeChar">
    <w:name w:val="documenttype Char"/>
    <w:basedOn w:val="Standaardalinea-lettertype"/>
    <w:link w:val="documenttype"/>
    <w:rsid w:val="006039FB"/>
    <w:rPr>
      <w:rFonts w:ascii="Arial" w:eastAsia="Times New Roman" w:hAnsi="Arial" w:cs="Arial"/>
      <w:b/>
      <w:i/>
      <w:kern w:val="28"/>
      <w:sz w:val="36"/>
      <w:szCs w:val="36"/>
      <w:lang w:val="nl-NL" w:eastAsia="nl-NL" w:bidi="ar-SA"/>
    </w:rPr>
  </w:style>
  <w:style w:type="paragraph" w:customStyle="1" w:styleId="aTitel">
    <w:name w:val="a_Titel"/>
    <w:basedOn w:val="Standaard"/>
    <w:link w:val="aTitelChar"/>
    <w:qFormat/>
    <w:rsid w:val="00A1132D"/>
    <w:pPr>
      <w:keepLines w:val="0"/>
      <w:overflowPunct/>
      <w:autoSpaceDE/>
      <w:autoSpaceDN/>
      <w:adjustRightInd/>
      <w:textAlignment w:val="auto"/>
    </w:pPr>
    <w:rPr>
      <w:rFonts w:ascii="Arial" w:hAnsi="Arial"/>
      <w:b/>
      <w:sz w:val="36"/>
      <w:szCs w:val="36"/>
    </w:rPr>
  </w:style>
  <w:style w:type="paragraph" w:customStyle="1" w:styleId="bSubkop">
    <w:name w:val="b_Subkop"/>
    <w:basedOn w:val="Standaard"/>
    <w:link w:val="bSubkopChar"/>
    <w:qFormat/>
    <w:rsid w:val="00A1132D"/>
    <w:pPr>
      <w:keepLines w:val="0"/>
      <w:overflowPunct/>
      <w:autoSpaceDE/>
      <w:autoSpaceDN/>
      <w:adjustRightInd/>
      <w:textAlignment w:val="auto"/>
    </w:pPr>
    <w:rPr>
      <w:rFonts w:ascii="Arial" w:hAnsi="Arial"/>
      <w:b/>
      <w:sz w:val="28"/>
      <w:szCs w:val="28"/>
    </w:rPr>
  </w:style>
  <w:style w:type="character" w:customStyle="1" w:styleId="aTitelChar">
    <w:name w:val="a_Titel Char"/>
    <w:basedOn w:val="Standaardalinea-lettertype"/>
    <w:link w:val="aTitel"/>
    <w:rsid w:val="00A1132D"/>
    <w:rPr>
      <w:rFonts w:ascii="Arial" w:eastAsia="Times New Roman" w:hAnsi="Arial"/>
      <w:b/>
      <w:sz w:val="36"/>
      <w:szCs w:val="36"/>
      <w:lang w:val="nl-NL" w:eastAsia="nl-NL" w:bidi="ar-SA"/>
    </w:rPr>
  </w:style>
  <w:style w:type="paragraph" w:customStyle="1" w:styleId="csubsubkop">
    <w:name w:val="c_subsubkop"/>
    <w:basedOn w:val="Standaard"/>
    <w:link w:val="csubsubkopChar"/>
    <w:qFormat/>
    <w:rsid w:val="00A1132D"/>
    <w:pPr>
      <w:keepLines w:val="0"/>
      <w:overflowPunct/>
      <w:autoSpaceDE/>
      <w:autoSpaceDN/>
      <w:adjustRightInd/>
      <w:textAlignment w:val="auto"/>
    </w:pPr>
    <w:rPr>
      <w:rFonts w:ascii="Arial" w:hAnsi="Arial"/>
      <w:b/>
      <w:sz w:val="20"/>
    </w:rPr>
  </w:style>
  <w:style w:type="character" w:customStyle="1" w:styleId="bSubkopChar">
    <w:name w:val="b_Subkop Char"/>
    <w:basedOn w:val="Standaardalinea-lettertype"/>
    <w:link w:val="bSubkop"/>
    <w:rsid w:val="00A1132D"/>
    <w:rPr>
      <w:rFonts w:ascii="Arial" w:eastAsia="Times New Roman" w:hAnsi="Arial"/>
      <w:b/>
      <w:sz w:val="28"/>
      <w:szCs w:val="28"/>
      <w:lang w:val="nl-NL" w:eastAsia="nl-NL" w:bidi="ar-SA"/>
    </w:rPr>
  </w:style>
  <w:style w:type="character" w:customStyle="1" w:styleId="csubsubkopChar">
    <w:name w:val="c_subsubkop Char"/>
    <w:basedOn w:val="Standaardalinea-lettertype"/>
    <w:link w:val="csubsubkop"/>
    <w:rsid w:val="00A1132D"/>
    <w:rPr>
      <w:rFonts w:ascii="Arial" w:eastAsia="Times New Roman" w:hAnsi="Arial"/>
      <w:b/>
      <w:sz w:val="20"/>
      <w:szCs w:val="20"/>
      <w:lang w:val="nl-NL" w:eastAsia="nl-NL" w:bidi="ar-SA"/>
    </w:rPr>
  </w:style>
  <w:style w:type="paragraph" w:customStyle="1" w:styleId="GDADocumenttitelGeenafstand">
    <w:name w:val="GDA Documenttitel Geen afstand"/>
    <w:basedOn w:val="Geenafstand"/>
    <w:link w:val="GDADocumenttitelGeenafstandChar"/>
    <w:qFormat/>
    <w:rsid w:val="00CE3372"/>
    <w:pPr>
      <w:jc w:val="right"/>
    </w:pPr>
    <w:rPr>
      <w:b/>
      <w:i/>
      <w:sz w:val="36"/>
    </w:rPr>
  </w:style>
  <w:style w:type="character" w:customStyle="1" w:styleId="GDADocumenttitelGeenafstandChar">
    <w:name w:val="GDA Documenttitel Geen afstand Char"/>
    <w:basedOn w:val="Standaardalinea-lettertype"/>
    <w:link w:val="GDADocumenttitelGeenafstand"/>
    <w:locked/>
    <w:rsid w:val="00CE3372"/>
    <w:rPr>
      <w:rFonts w:ascii="Arial" w:eastAsia="Times New Roman" w:hAnsi="Arial"/>
      <w:b/>
      <w:i/>
      <w:sz w:val="36"/>
    </w:rPr>
  </w:style>
  <w:style w:type="paragraph" w:customStyle="1" w:styleId="GDAGeenafstandBold">
    <w:name w:val="GDA Geen afstand Bold"/>
    <w:basedOn w:val="Geenafstand"/>
    <w:link w:val="GDAGeenafstandBoldChar"/>
    <w:qFormat/>
    <w:rsid w:val="00CE3372"/>
    <w:rPr>
      <w:b/>
    </w:rPr>
  </w:style>
  <w:style w:type="character" w:customStyle="1" w:styleId="GDAGeenafstandBoldChar">
    <w:name w:val="GDA Geen afstand Bold Char"/>
    <w:basedOn w:val="Standaardalinea-lettertype"/>
    <w:link w:val="GDAGeenafstandBold"/>
    <w:locked/>
    <w:rsid w:val="00CE3372"/>
    <w:rPr>
      <w:rFonts w:ascii="Arial" w:eastAsia="Times New Roman" w:hAnsi="Arial"/>
      <w:b/>
      <w:sz w:val="20"/>
    </w:rPr>
  </w:style>
  <w:style w:type="paragraph" w:customStyle="1" w:styleId="GDASubreferentiekop">
    <w:name w:val="GDA Subreferentiekop"/>
    <w:basedOn w:val="Standaard"/>
    <w:link w:val="GDASubreferentiekopChar"/>
    <w:qFormat/>
    <w:rsid w:val="00CE3372"/>
    <w:pPr>
      <w:keepLines w:val="0"/>
      <w:overflowPunct/>
      <w:autoSpaceDE/>
      <w:autoSpaceDN/>
      <w:adjustRightInd/>
      <w:snapToGrid w:val="0"/>
      <w:textAlignment w:val="auto"/>
    </w:pPr>
    <w:rPr>
      <w:rFonts w:ascii="Arial" w:hAnsi="Arial"/>
      <w:sz w:val="16"/>
    </w:rPr>
  </w:style>
  <w:style w:type="character" w:customStyle="1" w:styleId="GDASubreferentiekopChar">
    <w:name w:val="GDA Subreferentiekop Char"/>
    <w:basedOn w:val="Standaardalinea-lettertype"/>
    <w:link w:val="GDASubreferentiekop"/>
    <w:locked/>
    <w:rsid w:val="00CE3372"/>
    <w:rPr>
      <w:rFonts w:ascii="Arial" w:eastAsia="Times New Roman" w:hAnsi="Arial"/>
      <w:sz w:val="16"/>
    </w:rPr>
  </w:style>
  <w:style w:type="table" w:styleId="Tabelraster">
    <w:name w:val="Table Grid"/>
    <w:basedOn w:val="Standaardtabel"/>
    <w:rsid w:val="00691D58"/>
    <w:pPr>
      <w:spacing w:after="0" w:line="240" w:lineRule="auto"/>
    </w:pPr>
    <w:rPr>
      <w:rFonts w:ascii="Times New Roman" w:eastAsia="Times New Roman" w:hAnsi="Times New Roman"/>
      <w:sz w:val="20"/>
      <w:szCs w:val="20"/>
      <w:lang w:val="nl-NL" w:eastAsia="nl-NL" w:bidi="ar-SA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header" Target="header1.xml"/><Relationship Id="rId13" Type="http://schemas.openxmlformats.org/officeDocument/2006/relationships/footer" Target="footer3.xml"/><Relationship Id="rId18" Type="http://schemas.openxmlformats.org/officeDocument/2006/relationships/customXml" Target="../customXml/item3.xml"/><Relationship Id="rId3" Type="http://schemas.openxmlformats.org/officeDocument/2006/relationships/settings" Target="settings.xml"/><Relationship Id="rId7" Type="http://schemas.openxmlformats.org/officeDocument/2006/relationships/hyperlink" Target="mailto:jaschenka.runge@gouda.nl" TargetMode="External"/><Relationship Id="rId12" Type="http://schemas.openxmlformats.org/officeDocument/2006/relationships/header" Target="header3.xml"/><Relationship Id="rId17" Type="http://schemas.openxmlformats.org/officeDocument/2006/relationships/customXml" Target="../customXml/item2.xml"/><Relationship Id="rId2" Type="http://schemas.openxmlformats.org/officeDocument/2006/relationships/styles" Target="styles.xml"/><Relationship Id="rId16" Type="http://schemas.openxmlformats.org/officeDocument/2006/relationships/customXml" Target="../customXml/item1.xml"/><Relationship Id="rId20" Type="http://schemas.openxmlformats.org/officeDocument/2006/relationships/customXml" Target="../customXml/item5.xml"/><Relationship Id="rId1" Type="http://schemas.openxmlformats.org/officeDocument/2006/relationships/numbering" Target="numbering.xml"/><Relationship Id="rId6" Type="http://schemas.openxmlformats.org/officeDocument/2006/relationships/endnotes" Target="endnotes.xml"/><Relationship Id="rId11" Type="http://schemas.openxmlformats.org/officeDocument/2006/relationships/footer" Target="footer2.xml"/><Relationship Id="rId5" Type="http://schemas.openxmlformats.org/officeDocument/2006/relationships/footnotes" Target="footnotes.xml"/><Relationship Id="rId15" Type="http://schemas.openxmlformats.org/officeDocument/2006/relationships/theme" Target="theme/theme1.xml"/><Relationship Id="rId10" Type="http://schemas.openxmlformats.org/officeDocument/2006/relationships/footer" Target="footer1.xml"/><Relationship Id="rId19" Type="http://schemas.openxmlformats.org/officeDocument/2006/relationships/customXml" Target="../customXml/item4.xml"/><Relationship Id="rId4" Type="http://schemas.openxmlformats.org/officeDocument/2006/relationships/webSettings" Target="webSettings.xml"/><Relationship Id="rId9" Type="http://schemas.openxmlformats.org/officeDocument/2006/relationships/header" Target="header2.xml"/><Relationship Id="rId14" Type="http://schemas.openxmlformats.org/officeDocument/2006/relationships/fontTable" Target="fontTable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.xml.rels><?xml version="1.0" encoding="UTF-8" standalone="yes"?>
<Relationships xmlns="http://schemas.openxmlformats.org/package/2006/relationships"><Relationship Id="rId2" Type="http://schemas.openxmlformats.org/officeDocument/2006/relationships/image" Target="media/image3.png"/><Relationship Id="rId1" Type="http://schemas.openxmlformats.org/officeDocument/2006/relationships/image" Target="media/image1.jpeg"/></Relationships>
</file>

<file path=word/theme/theme1.xml><?xml version="1.0" encoding="utf-8"?>
<a:theme xmlns:a="http://schemas.openxmlformats.org/drawingml/2006/main" name="Office-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Gouda intern projectdocument" ma:contentTypeID="0x0101002859384C76FBF24CA8D7524B6C79F57B0302000B6306D7801BA148A866841F636E3599" ma:contentTypeVersion="3" ma:contentTypeDescription="Document voor het template intern project" ma:contentTypeScope="" ma:versionID="e73f283776b2caad69becf3268d3f71e">
  <xsd:schema xmlns:xsd="http://www.w3.org/2001/XMLSchema" xmlns:xs="http://www.w3.org/2001/XMLSchema" xmlns:p="http://schemas.microsoft.com/office/2006/metadata/properties" xmlns:ns2="b7a62b35-0bb6-4585-a33f-866d66a3c363" xmlns:ns3="aee78bf5-be93-4c85-be48-680065ff5bd0" targetNamespace="http://schemas.microsoft.com/office/2006/metadata/properties" ma:root="true" ma:fieldsID="432859ad6ba3229c3dc8b508cdec0e18" ns2:_="" ns3:_="">
    <xsd:import namespace="b7a62b35-0bb6-4585-a33f-866d66a3c363"/>
    <xsd:import namespace="aee78bf5-be93-4c85-be48-680065ff5bd0"/>
    <xsd:element name="properties">
      <xsd:complexType>
        <xsd:sequence>
          <xsd:element name="documentManagement">
            <xsd:complexType>
              <xsd:all>
                <xsd:element ref="ns2:Projectnummer" minOccurs="0"/>
                <xsd:element ref="ns2:Projectnaam" minOccurs="0"/>
                <xsd:element ref="ns2:k7d3361741ef47ed8f5fc612d1aa042b" minOccurs="0"/>
                <xsd:element ref="ns2:ic8c46a7679e466eaeb9dc0cdfacc040" minOccurs="0"/>
                <xsd:element ref="ns2:k7115ccbe5894438a73c0eca74d379b2" minOccurs="0"/>
                <xsd:element ref="ns2:TaxCatchAll" minOccurs="0"/>
                <xsd:element ref="ns2:TaxCatchAllLabel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7a62b35-0bb6-4585-a33f-866d66a3c363" elementFormDefault="qualified">
    <xsd:import namespace="http://schemas.microsoft.com/office/2006/documentManagement/types"/>
    <xsd:import namespace="http://schemas.microsoft.com/office/infopath/2007/PartnerControls"/>
    <xsd:element name="Projectnummer" ma:index="3" nillable="true" ma:displayName="Projectnummer" ma:default="" ma:internalName="Projectnummer">
      <xsd:simpleType>
        <xsd:restriction base="dms:Text">
          <xsd:maxLength value="20"/>
        </xsd:restriction>
      </xsd:simpleType>
    </xsd:element>
    <xsd:element name="Projectnaam" ma:index="4" nillable="true" ma:displayName="Projectnaam" ma:default="" ma:internalName="Projectnaam">
      <xsd:simpleType>
        <xsd:restriction base="dms:Text">
          <xsd:maxLength value="255"/>
        </xsd:restriction>
      </xsd:simpleType>
    </xsd:element>
    <xsd:element name="k7d3361741ef47ed8f5fc612d1aa042b" ma:index="8" nillable="true" ma:taxonomy="true" ma:internalName="k7d3361741ef47ed8f5fc612d1aa042b" ma:taxonomyFieldName="Afdeling" ma:displayName="Afdeling" ma:default="" ma:fieldId="{47d33617-41ef-47ed-8f5f-c612d1aa042b}" ma:sspId="9cd780cd-240e-409c-8ece-5fd62b21dc85" ma:termSetId="df1ba213-0acb-443a-9f9c-29991120785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c8c46a7679e466eaeb9dc0cdfacc040" ma:index="10" nillable="true" ma:taxonomy="true" ma:internalName="ic8c46a7679e466eaeb9dc0cdfacc040" ma:taxonomyFieldName="Documentsoort" ma:displayName="Documentsoort" ma:default="" ma:fieldId="{2c8c46a7-679e-466e-aeb9-dc0cdfacc040}" ma:sspId="9cd780cd-240e-409c-8ece-5fd62b21dc85" ma:termSetId="83e24d58-305f-4494-8ab2-7917fe59678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7115ccbe5894438a73c0eca74d379b2" ma:index="15" nillable="true" ma:taxonomy="true" ma:internalName="k7115ccbe5894438a73c0eca74d379b2" ma:taxonomyFieldName="Archiefvormer" ma:displayName="Archiefvormer" ma:default="1;#Gemeente Gouda|6479f7ea-bafe-4720-a6df-05cb27071ec6" ma:fieldId="{47115ccb-e589-4438-a73c-0eca74d379b2}" ma:sspId="9cd780cd-240e-409c-8ece-5fd62b21dc85" ma:termSetId="1ce00b09-9327-4d3a-9e37-419f345833a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6" nillable="true" ma:displayName="Taxonomy Catch All Column" ma:hidden="true" ma:list="{4adcc88b-2dae-4ed9-8e61-b838eb02a71e}" ma:internalName="TaxCatchAll" ma:showField="CatchAllData" ma:web="aee78bf5-be93-4c85-be48-680065ff5bd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7" nillable="true" ma:displayName="Taxonomy Catch All Column1" ma:hidden="true" ma:list="{4adcc88b-2dae-4ed9-8e61-b838eb02a71e}" ma:internalName="TaxCatchAllLabel" ma:readOnly="true" ma:showField="CatchAllDataLabel" ma:web="aee78bf5-be93-4c85-be48-680065ff5bd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e78bf5-be93-4c85-be48-680065ff5bd0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Waarde van de document-id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19" nillable="true" ma:displayName="Document-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1" ma:displayName="Content Type"/>
        <xsd:element ref="dc:title" minOccurs="0" maxOccurs="1" ma:index="1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b7a62b35-0bb6-4585-a33f-866d66a3c363">
      <Value>1</Value>
    </TaxCatchAll>
    <Projectnummer xmlns="b7a62b35-0bb6-4585-a33f-866d66a3c363" xsi:nil="true"/>
    <Projectnaam xmlns="b7a62b35-0bb6-4585-a33f-866d66a3c363" xsi:nil="true"/>
    <k7115ccbe5894438a73c0eca74d379b2 xmlns="b7a62b35-0bb6-4585-a33f-866d66a3c363">
      <Terms xmlns="http://schemas.microsoft.com/office/infopath/2007/PartnerControls">
        <TermInfo xmlns="http://schemas.microsoft.com/office/infopath/2007/PartnerControls">
          <TermName xmlns="http://schemas.microsoft.com/office/infopath/2007/PartnerControls">Gemeente Gouda</TermName>
          <TermId xmlns="http://schemas.microsoft.com/office/infopath/2007/PartnerControls">6479f7ea-bafe-4720-a6df-05cb27071ec6</TermId>
        </TermInfo>
      </Terms>
    </k7115ccbe5894438a73c0eca74d379b2>
    <ic8c46a7679e466eaeb9dc0cdfacc040 xmlns="b7a62b35-0bb6-4585-a33f-866d66a3c363">
      <Terms xmlns="http://schemas.microsoft.com/office/infopath/2007/PartnerControls"/>
    </ic8c46a7679e466eaeb9dc0cdfacc040>
    <k7d3361741ef47ed8f5fc612d1aa042b xmlns="b7a62b35-0bb6-4585-a33f-866d66a3c363">
      <Terms xmlns="http://schemas.microsoft.com/office/infopath/2007/PartnerControls"/>
    </k7d3361741ef47ed8f5fc612d1aa042b>
    <_dlc_DocId xmlns="aee78bf5-be93-4c85-be48-680065ff5bd0">EPKJKHUHDYF4-1497140803-852</_dlc_DocId>
    <_dlc_DocIdUrl xmlns="aee78bf5-be93-4c85-be48-680065ff5bd0">
      <Url>https://gemeentegouda.sharepoint.com/sites/101841_NZOW-hoef_Pwg/_layouts/15/DocIdRedir.aspx?ID=EPKJKHUHDYF4-1497140803-852</Url>
      <Description>EPKJKHUHDYF4-1497140803-852</Description>
    </_dlc_DocIdUrl>
  </documentManagement>
</p:properties>
</file>

<file path=customXml/item4.xml><?xml version="1.0" encoding="utf-8"?>
<?mso-contentType ?>
<SharedContentType xmlns="Microsoft.SharePoint.Taxonomy.ContentTypeSync" SourceId="9cd780cd-240e-409c-8ece-5fd62b21dc85" ContentTypeId="0x0101002859384C76FBF24CA8D7524B6C79F57B0302" PreviousValue="false" LastSyncTimeStamp="2025-03-24T12:55:39.003Z"/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CA54533A-0853-42FE-8E29-256EB4A5B877}"/>
</file>

<file path=customXml/itemProps2.xml><?xml version="1.0" encoding="utf-8"?>
<ds:datastoreItem xmlns:ds="http://schemas.openxmlformats.org/officeDocument/2006/customXml" ds:itemID="{CBBAED1F-159A-499E-8D71-1ABA3C299A60}"/>
</file>

<file path=customXml/itemProps3.xml><?xml version="1.0" encoding="utf-8"?>
<ds:datastoreItem xmlns:ds="http://schemas.openxmlformats.org/officeDocument/2006/customXml" ds:itemID="{D3750DBC-DC2B-426A-94D3-A6350DDDB02F}"/>
</file>

<file path=customXml/itemProps4.xml><?xml version="1.0" encoding="utf-8"?>
<ds:datastoreItem xmlns:ds="http://schemas.openxmlformats.org/officeDocument/2006/customXml" ds:itemID="{C402CB18-47FC-4608-9864-3F77895A4C8D}"/>
</file>

<file path=customXml/itemProps5.xml><?xml version="1.0" encoding="utf-8"?>
<ds:datastoreItem xmlns:ds="http://schemas.openxmlformats.org/officeDocument/2006/customXml" ds:itemID="{2247DC6E-F4CC-498E-A753-AAA2B645CD5C}"/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7</TotalTime>
  <Pages>1</Pages>
  <Words>156</Words>
  <Characters>858</Characters>
  <Application>Microsoft Office Word</Application>
  <DocSecurity>0</DocSecurity>
  <Lines>7</Lines>
  <Paragraphs>2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/>
    </vt:vector>
  </TitlesOfParts>
  <Company>Gemeente Gouda</Company>
  <LinksUpToDate>false</LinksUpToDate>
  <CharactersWithSpaces>1012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Swagemakers, Marcel</dc:creator>
  <cp:lastModifiedBy>Swagemakers, Marcel</cp:lastModifiedBy>
  <cp:revision>3</cp:revision>
  <dcterms:created xsi:type="dcterms:W3CDTF">2023-03-24T07:33:00Z</dcterms:created>
  <dcterms:modified xsi:type="dcterms:W3CDTF">2023-03-24T07:40:00Z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0x0101002859384C76FBF24CA8D7524B6C79F57B0302000B6306D7801BA148A866841F636E3599</vt:lpwstr>
  </property>
  <property fmtid="{D5CDD505-2E9C-101B-9397-08002B2CF9AE}" pid="3" name="Afdeling">
    <vt:lpwstr/>
  </property>
  <property fmtid="{D5CDD505-2E9C-101B-9397-08002B2CF9AE}" pid="4" name="MediaServiceImageTags">
    <vt:lpwstr/>
  </property>
  <property fmtid="{D5CDD505-2E9C-101B-9397-08002B2CF9AE}" pid="5" name="lcf76f155ced4ddcb4097134ff3c332f">
    <vt:lpwstr/>
  </property>
  <property fmtid="{D5CDD505-2E9C-101B-9397-08002B2CF9AE}" pid="6" name="Documentsoort">
    <vt:lpwstr/>
  </property>
  <property fmtid="{D5CDD505-2E9C-101B-9397-08002B2CF9AE}" pid="7" name="_dlc_DocIdItemGuid">
    <vt:lpwstr>013038ee-40e7-4658-a8e1-e6f8c1279943</vt:lpwstr>
  </property>
  <property fmtid="{D5CDD505-2E9C-101B-9397-08002B2CF9AE}" pid="8" name="Archiefvormer">
    <vt:lpwstr>1;#Gemeente Gouda|6479f7ea-bafe-4720-a6df-05cb27071ec6</vt:lpwstr>
  </property>
</Properties>
</file>