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70" r:id="rId6"/>
  </p:sldIdLst>
  <p:sldSz cx="144367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AF6F6B-3EF7-E32C-63FD-F1F01F5701AD}" name="Vleuten, C.G.C. (Kees) van der" initials="Kv" userId="S::kees.vandervleuten@tno.nl::f7495ad6-6b91-4687-ab28-01ace0e94c3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24D2FE-7633-485E-9A04-C873295A8AAF}" v="75" dt="2026-03-30T10:59:53.1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812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danpour, H. (Hossein)" userId="41246c86-1033-4b94-a55b-2d7bcfc378b6" providerId="ADAL" clId="{AAF4BD9F-4090-4315-9F47-3103EBF5AB8A}"/>
    <pc:docChg chg="undo custSel addSld delSld modSld sldOrd modMainMaster">
      <pc:chgData name="Mardanpour, H. (Hossein)" userId="41246c86-1033-4b94-a55b-2d7bcfc378b6" providerId="ADAL" clId="{AAF4BD9F-4090-4315-9F47-3103EBF5AB8A}" dt="2026-03-30T11:12:25.121" v="960" actId="14734"/>
      <pc:docMkLst>
        <pc:docMk/>
      </pc:docMkLst>
      <pc:sldChg chg="addSp delSp modSp new del mod ord">
        <pc:chgData name="Mardanpour, H. (Hossein)" userId="41246c86-1033-4b94-a55b-2d7bcfc378b6" providerId="ADAL" clId="{AAF4BD9F-4090-4315-9F47-3103EBF5AB8A}" dt="2026-03-30T10:20:32.260" v="506" actId="47"/>
        <pc:sldMkLst>
          <pc:docMk/>
          <pc:sldMk cId="4002442979" sldId="269"/>
        </pc:sldMkLst>
        <pc:picChg chg="add del mod">
          <ac:chgData name="Mardanpour, H. (Hossein)" userId="41246c86-1033-4b94-a55b-2d7bcfc378b6" providerId="ADAL" clId="{AAF4BD9F-4090-4315-9F47-3103EBF5AB8A}" dt="2026-03-30T09:58:46.560" v="166" actId="21"/>
          <ac:picMkLst>
            <pc:docMk/>
            <pc:sldMk cId="4002442979" sldId="269"/>
            <ac:picMk id="4" creationId="{BDC90BAA-766A-D071-A22F-4F473FAC6243}"/>
          </ac:picMkLst>
        </pc:picChg>
      </pc:sldChg>
      <pc:sldChg chg="addSp delSp modSp new mod">
        <pc:chgData name="Mardanpour, H. (Hossein)" userId="41246c86-1033-4b94-a55b-2d7bcfc378b6" providerId="ADAL" clId="{AAF4BD9F-4090-4315-9F47-3103EBF5AB8A}" dt="2026-03-30T11:12:25.121" v="960" actId="14734"/>
        <pc:sldMkLst>
          <pc:docMk/>
          <pc:sldMk cId="3679432897" sldId="270"/>
        </pc:sldMkLst>
        <pc:spChg chg="add mod">
          <ac:chgData name="Mardanpour, H. (Hossein)" userId="41246c86-1033-4b94-a55b-2d7bcfc378b6" providerId="ADAL" clId="{AAF4BD9F-4090-4315-9F47-3103EBF5AB8A}" dt="2026-03-30T10:49:32.092" v="687"/>
          <ac:spMkLst>
            <pc:docMk/>
            <pc:sldMk cId="3679432897" sldId="270"/>
            <ac:spMk id="3" creationId="{83F22582-1D4C-3429-637F-740C638F0979}"/>
          </ac:spMkLst>
        </pc:spChg>
        <pc:graphicFrameChg chg="add del mod modGraphic">
          <ac:chgData name="Mardanpour, H. (Hossein)" userId="41246c86-1033-4b94-a55b-2d7bcfc378b6" providerId="ADAL" clId="{AAF4BD9F-4090-4315-9F47-3103EBF5AB8A}" dt="2026-03-30T10:57:02.136" v="916" actId="478"/>
          <ac:graphicFrameMkLst>
            <pc:docMk/>
            <pc:sldMk cId="3679432897" sldId="270"/>
            <ac:graphicFrameMk id="2" creationId="{A96B16E5-F5F9-89C7-39CC-AA93617CFE00}"/>
          </ac:graphicFrameMkLst>
        </pc:graphicFrameChg>
        <pc:graphicFrameChg chg="add mod modGraphic">
          <ac:chgData name="Mardanpour, H. (Hossein)" userId="41246c86-1033-4b94-a55b-2d7bcfc378b6" providerId="ADAL" clId="{AAF4BD9F-4090-4315-9F47-3103EBF5AB8A}" dt="2026-03-30T11:12:25.121" v="960" actId="14734"/>
          <ac:graphicFrameMkLst>
            <pc:docMk/>
            <pc:sldMk cId="3679432897" sldId="270"/>
            <ac:graphicFrameMk id="5" creationId="{65CB37FA-9C60-6B0B-BF30-734775366F29}"/>
          </ac:graphicFrameMkLst>
        </pc:graphicFrameChg>
        <pc:picChg chg="add del mod">
          <ac:chgData name="Mardanpour, H. (Hossein)" userId="41246c86-1033-4b94-a55b-2d7bcfc378b6" providerId="ADAL" clId="{AAF4BD9F-4090-4315-9F47-3103EBF5AB8A}" dt="2026-03-30T10:20:18.263" v="503" actId="478"/>
          <ac:picMkLst>
            <pc:docMk/>
            <pc:sldMk cId="3679432897" sldId="270"/>
            <ac:picMk id="4" creationId="{BDC90BAA-766A-D071-A22F-4F473FAC6243}"/>
          </ac:picMkLst>
        </pc:picChg>
      </pc:sldChg>
      <pc:sldMasterChg chg="modSp modSldLayout">
        <pc:chgData name="Mardanpour, H. (Hossein)" userId="41246c86-1033-4b94-a55b-2d7bcfc378b6" providerId="ADAL" clId="{AAF4BD9F-4090-4315-9F47-3103EBF5AB8A}" dt="2026-03-30T10:49:32.092" v="687"/>
        <pc:sldMasterMkLst>
          <pc:docMk/>
          <pc:sldMasterMk cId="3512206977" sldId="2147483648"/>
        </pc:sldMasterMkLst>
        <pc:spChg chg="mod">
          <ac:chgData name="Mardanpour, H. (Hossein)" userId="41246c86-1033-4b94-a55b-2d7bcfc378b6" providerId="ADAL" clId="{AAF4BD9F-4090-4315-9F47-3103EBF5AB8A}" dt="2026-03-30T10:49:32.092" v="687"/>
          <ac:spMkLst>
            <pc:docMk/>
            <pc:sldMasterMk cId="3512206977" sldId="2147483648"/>
            <ac:spMk id="2" creationId="{590F2341-BB4C-9614-A31C-DFB8923B04FF}"/>
          </ac:spMkLst>
        </pc:spChg>
        <pc:spChg chg="mod">
          <ac:chgData name="Mardanpour, H. (Hossein)" userId="41246c86-1033-4b94-a55b-2d7bcfc378b6" providerId="ADAL" clId="{AAF4BD9F-4090-4315-9F47-3103EBF5AB8A}" dt="2026-03-30T10:49:32.092" v="687"/>
          <ac:spMkLst>
            <pc:docMk/>
            <pc:sldMasterMk cId="3512206977" sldId="2147483648"/>
            <ac:spMk id="3" creationId="{221E1895-5939-36A8-BFBB-EFCB4620576D}"/>
          </ac:spMkLst>
        </pc:spChg>
        <pc:spChg chg="mod">
          <ac:chgData name="Mardanpour, H. (Hossein)" userId="41246c86-1033-4b94-a55b-2d7bcfc378b6" providerId="ADAL" clId="{AAF4BD9F-4090-4315-9F47-3103EBF5AB8A}" dt="2026-03-30T10:49:32.092" v="687"/>
          <ac:spMkLst>
            <pc:docMk/>
            <pc:sldMasterMk cId="3512206977" sldId="2147483648"/>
            <ac:spMk id="4" creationId="{22FA8820-6F49-4EB9-9FDB-C41DFF22E542}"/>
          </ac:spMkLst>
        </pc:spChg>
        <pc:spChg chg="mod">
          <ac:chgData name="Mardanpour, H. (Hossein)" userId="41246c86-1033-4b94-a55b-2d7bcfc378b6" providerId="ADAL" clId="{AAF4BD9F-4090-4315-9F47-3103EBF5AB8A}" dt="2026-03-30T10:49:32.092" v="687"/>
          <ac:spMkLst>
            <pc:docMk/>
            <pc:sldMasterMk cId="3512206977" sldId="2147483648"/>
            <ac:spMk id="5" creationId="{23C5FC48-2760-14F0-1356-32C898A350BE}"/>
          </ac:spMkLst>
        </pc:spChg>
        <pc:spChg chg="mod">
          <ac:chgData name="Mardanpour, H. (Hossein)" userId="41246c86-1033-4b94-a55b-2d7bcfc378b6" providerId="ADAL" clId="{AAF4BD9F-4090-4315-9F47-3103EBF5AB8A}" dt="2026-03-30T10:49:32.092" v="687"/>
          <ac:spMkLst>
            <pc:docMk/>
            <pc:sldMasterMk cId="3512206977" sldId="2147483648"/>
            <ac:spMk id="6" creationId="{5656BD26-B877-5D2A-29E3-5B9A8FD538BC}"/>
          </ac:spMkLst>
        </pc:spChg>
        <pc:sldLayoutChg chg="modSp">
          <pc:chgData name="Mardanpour, H. (Hossein)" userId="41246c86-1033-4b94-a55b-2d7bcfc378b6" providerId="ADAL" clId="{AAF4BD9F-4090-4315-9F47-3103EBF5AB8A}" dt="2026-03-30T10:49:32.092" v="687"/>
          <pc:sldLayoutMkLst>
            <pc:docMk/>
            <pc:sldMasterMk cId="3512206977" sldId="2147483648"/>
            <pc:sldLayoutMk cId="1282249272" sldId="2147483649"/>
          </pc:sldLayoutMkLst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1282249272" sldId="2147483649"/>
              <ac:spMk id="2" creationId="{5AAA9A9B-BBFE-F59C-9D09-5F055AF44A36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1282249272" sldId="2147483649"/>
              <ac:spMk id="3" creationId="{0CD651BD-12F7-89CC-0595-07807CFA5FE8}"/>
            </ac:spMkLst>
          </pc:spChg>
        </pc:sldLayoutChg>
        <pc:sldLayoutChg chg="modSp">
          <pc:chgData name="Mardanpour, H. (Hossein)" userId="41246c86-1033-4b94-a55b-2d7bcfc378b6" providerId="ADAL" clId="{AAF4BD9F-4090-4315-9F47-3103EBF5AB8A}" dt="2026-03-30T10:49:32.092" v="687"/>
          <pc:sldLayoutMkLst>
            <pc:docMk/>
            <pc:sldMasterMk cId="3512206977" sldId="2147483648"/>
            <pc:sldLayoutMk cId="553993610" sldId="2147483651"/>
          </pc:sldLayoutMkLst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553993610" sldId="2147483651"/>
              <ac:spMk id="2" creationId="{A524B29A-6444-5708-4526-B9436F61BBE1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553993610" sldId="2147483651"/>
              <ac:spMk id="3" creationId="{5662E327-F045-5072-B933-A0F40A9AD4B0}"/>
            </ac:spMkLst>
          </pc:spChg>
        </pc:sldLayoutChg>
        <pc:sldLayoutChg chg="modSp">
          <pc:chgData name="Mardanpour, H. (Hossein)" userId="41246c86-1033-4b94-a55b-2d7bcfc378b6" providerId="ADAL" clId="{AAF4BD9F-4090-4315-9F47-3103EBF5AB8A}" dt="2026-03-30T10:49:32.092" v="687"/>
          <pc:sldLayoutMkLst>
            <pc:docMk/>
            <pc:sldMasterMk cId="3512206977" sldId="2147483648"/>
            <pc:sldLayoutMk cId="4175493818" sldId="2147483652"/>
          </pc:sldLayoutMkLst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4175493818" sldId="2147483652"/>
              <ac:spMk id="3" creationId="{3F760CBA-FBC7-0FCE-1F1C-E32F5EE63468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4175493818" sldId="2147483652"/>
              <ac:spMk id="4" creationId="{EBA049AD-EADC-602E-BB3F-60E6001DFE1C}"/>
            </ac:spMkLst>
          </pc:spChg>
        </pc:sldLayoutChg>
        <pc:sldLayoutChg chg="modSp">
          <pc:chgData name="Mardanpour, H. (Hossein)" userId="41246c86-1033-4b94-a55b-2d7bcfc378b6" providerId="ADAL" clId="{AAF4BD9F-4090-4315-9F47-3103EBF5AB8A}" dt="2026-03-30T10:49:32.092" v="687"/>
          <pc:sldLayoutMkLst>
            <pc:docMk/>
            <pc:sldMasterMk cId="3512206977" sldId="2147483648"/>
            <pc:sldLayoutMk cId="3734956255" sldId="2147483653"/>
          </pc:sldLayoutMkLst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3734956255" sldId="2147483653"/>
              <ac:spMk id="2" creationId="{69BF5249-20E3-F3A4-B47F-FE06FDEEA0EC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3734956255" sldId="2147483653"/>
              <ac:spMk id="3" creationId="{C8A09638-AFB3-E9FA-6757-A486F9D55699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3734956255" sldId="2147483653"/>
              <ac:spMk id="4" creationId="{33833525-F7BF-68EA-C8C6-F216BED1DA00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3734956255" sldId="2147483653"/>
              <ac:spMk id="5" creationId="{C9C9BC54-BB86-C008-050A-D60238E7F134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3734956255" sldId="2147483653"/>
              <ac:spMk id="6" creationId="{C51767D7-8ABE-91C4-5478-654BA3881E03}"/>
            </ac:spMkLst>
          </pc:spChg>
        </pc:sldLayoutChg>
        <pc:sldLayoutChg chg="modSp">
          <pc:chgData name="Mardanpour, H. (Hossein)" userId="41246c86-1033-4b94-a55b-2d7bcfc378b6" providerId="ADAL" clId="{AAF4BD9F-4090-4315-9F47-3103EBF5AB8A}" dt="2026-03-30T10:49:32.092" v="687"/>
          <pc:sldLayoutMkLst>
            <pc:docMk/>
            <pc:sldMasterMk cId="3512206977" sldId="2147483648"/>
            <pc:sldLayoutMk cId="3004290912" sldId="2147483656"/>
          </pc:sldLayoutMkLst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3004290912" sldId="2147483656"/>
              <ac:spMk id="2" creationId="{8645F39A-0D51-70CD-BBD1-5A7020302BAE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3004290912" sldId="2147483656"/>
              <ac:spMk id="3" creationId="{1551415F-7DE7-ACA1-E4D5-D969BBF72AB5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3004290912" sldId="2147483656"/>
              <ac:spMk id="4" creationId="{6C7A519C-DD4B-66F8-F525-A83F8271FD96}"/>
            </ac:spMkLst>
          </pc:spChg>
        </pc:sldLayoutChg>
        <pc:sldLayoutChg chg="modSp">
          <pc:chgData name="Mardanpour, H. (Hossein)" userId="41246c86-1033-4b94-a55b-2d7bcfc378b6" providerId="ADAL" clId="{AAF4BD9F-4090-4315-9F47-3103EBF5AB8A}" dt="2026-03-30T10:49:32.092" v="687"/>
          <pc:sldLayoutMkLst>
            <pc:docMk/>
            <pc:sldMasterMk cId="3512206977" sldId="2147483648"/>
            <pc:sldLayoutMk cId="1537818541" sldId="2147483657"/>
          </pc:sldLayoutMkLst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1537818541" sldId="2147483657"/>
              <ac:spMk id="2" creationId="{A313C201-A2AB-656B-EA2E-4E030F65A3B9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1537818541" sldId="2147483657"/>
              <ac:spMk id="3" creationId="{2FDF4249-D4B6-1EAC-AE99-BA6908421D58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1537818541" sldId="2147483657"/>
              <ac:spMk id="4" creationId="{E9972C5E-0762-9ED6-DA5F-870C10D098FC}"/>
            </ac:spMkLst>
          </pc:spChg>
        </pc:sldLayoutChg>
        <pc:sldLayoutChg chg="modSp">
          <pc:chgData name="Mardanpour, H. (Hossein)" userId="41246c86-1033-4b94-a55b-2d7bcfc378b6" providerId="ADAL" clId="{AAF4BD9F-4090-4315-9F47-3103EBF5AB8A}" dt="2026-03-30T10:49:32.092" v="687"/>
          <pc:sldLayoutMkLst>
            <pc:docMk/>
            <pc:sldMasterMk cId="3512206977" sldId="2147483648"/>
            <pc:sldLayoutMk cId="3053782893" sldId="2147483659"/>
          </pc:sldLayoutMkLst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3053782893" sldId="2147483659"/>
              <ac:spMk id="2" creationId="{5AFAD59C-1676-0174-FB70-4E7133138995}"/>
            </ac:spMkLst>
          </pc:spChg>
          <pc:spChg chg="mod">
            <ac:chgData name="Mardanpour, H. (Hossein)" userId="41246c86-1033-4b94-a55b-2d7bcfc378b6" providerId="ADAL" clId="{AAF4BD9F-4090-4315-9F47-3103EBF5AB8A}" dt="2026-03-30T10:49:32.092" v="687"/>
            <ac:spMkLst>
              <pc:docMk/>
              <pc:sldMasterMk cId="3512206977" sldId="2147483648"/>
              <pc:sldLayoutMk cId="3053782893" sldId="2147483659"/>
              <ac:spMk id="3" creationId="{AA880E2D-14FB-0A23-D537-2FBCDC0144F5}"/>
            </ac:spMkLst>
          </pc:spChg>
        </pc:sldLayoutChg>
      </pc:sldMasterChg>
    </pc:docChg>
  </pc:docChgLst>
  <pc:docChgLst>
    <pc:chgData name="Docter, B. (Boudewijn)" userId="c6c7bac1-9b39-4c33-8a04-5fb2344e86d3" providerId="ADAL" clId="{F57C0921-38FD-4816-BF48-6DDBBC68F80B}"/>
    <pc:docChg chg="delSld">
      <pc:chgData name="Docter, B. (Boudewijn)" userId="c6c7bac1-9b39-4c33-8a04-5fb2344e86d3" providerId="ADAL" clId="{F57C0921-38FD-4816-BF48-6DDBBC68F80B}" dt="2026-03-26T13:30:54.331" v="0" actId="47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4591" y="1122363"/>
            <a:ext cx="1082754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4591" y="3602038"/>
            <a:ext cx="1082754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639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466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31281" y="365125"/>
            <a:ext cx="3112919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2525" y="365125"/>
            <a:ext cx="9158297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56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80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006" y="1709739"/>
            <a:ext cx="1245167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5006" y="4589464"/>
            <a:ext cx="1245167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69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2525" y="1825625"/>
            <a:ext cx="613560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8592" y="1825625"/>
            <a:ext cx="613560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280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4405" y="365126"/>
            <a:ext cx="1245167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4406" y="1681163"/>
            <a:ext cx="610741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4406" y="2505075"/>
            <a:ext cx="610741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08592" y="1681163"/>
            <a:ext cx="61374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308592" y="2505075"/>
            <a:ext cx="61374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851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9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91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4406" y="457200"/>
            <a:ext cx="465621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7489" y="987426"/>
            <a:ext cx="730859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4406" y="2057400"/>
            <a:ext cx="465621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8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4406" y="457200"/>
            <a:ext cx="465621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37489" y="987426"/>
            <a:ext cx="7308592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4406" y="2057400"/>
            <a:ext cx="465621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86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2525" y="365126"/>
            <a:ext cx="124516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2525" y="1825625"/>
            <a:ext cx="1245167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2525" y="6356351"/>
            <a:ext cx="3248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172037-93F9-4F19-A17E-9037D3A4B8C3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82165" y="6356351"/>
            <a:ext cx="48723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95937" y="6356351"/>
            <a:ext cx="3248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EC0C3F-0335-44AF-BD58-D17AB9454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534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3F22582-1D4C-3429-637F-740C638F0979}"/>
              </a:ext>
            </a:extLst>
          </p:cNvPr>
          <p:cNvSpPr txBox="1">
            <a:spLocks/>
          </p:cNvSpPr>
          <p:nvPr/>
        </p:nvSpPr>
        <p:spPr>
          <a:xfrm>
            <a:off x="1459819" y="365127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TNO - Metal lift off and resist strip process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5CB37FA-9C60-6B0B-BF30-734775366F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248604"/>
              </p:ext>
            </p:extLst>
          </p:nvPr>
        </p:nvGraphicFramePr>
        <p:xfrm>
          <a:off x="319405" y="1226083"/>
          <a:ext cx="14032495" cy="4405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8658">
                  <a:extLst>
                    <a:ext uri="{9D8B030D-6E8A-4147-A177-3AD203B41FA5}">
                      <a16:colId xmlns:a16="http://schemas.microsoft.com/office/drawing/2014/main" val="3993190079"/>
                    </a:ext>
                  </a:extLst>
                </a:gridCol>
                <a:gridCol w="1451420">
                  <a:extLst>
                    <a:ext uri="{9D8B030D-6E8A-4147-A177-3AD203B41FA5}">
                      <a16:colId xmlns:a16="http://schemas.microsoft.com/office/drawing/2014/main" val="1893057748"/>
                    </a:ext>
                  </a:extLst>
                </a:gridCol>
                <a:gridCol w="1588381">
                  <a:extLst>
                    <a:ext uri="{9D8B030D-6E8A-4147-A177-3AD203B41FA5}">
                      <a16:colId xmlns:a16="http://schemas.microsoft.com/office/drawing/2014/main" val="1988292200"/>
                    </a:ext>
                  </a:extLst>
                </a:gridCol>
                <a:gridCol w="1370457">
                  <a:extLst>
                    <a:ext uri="{9D8B030D-6E8A-4147-A177-3AD203B41FA5}">
                      <a16:colId xmlns:a16="http://schemas.microsoft.com/office/drawing/2014/main" val="2351874406"/>
                    </a:ext>
                  </a:extLst>
                </a:gridCol>
                <a:gridCol w="1451420">
                  <a:extLst>
                    <a:ext uri="{9D8B030D-6E8A-4147-A177-3AD203B41FA5}">
                      <a16:colId xmlns:a16="http://schemas.microsoft.com/office/drawing/2014/main" val="545937782"/>
                    </a:ext>
                  </a:extLst>
                </a:gridCol>
                <a:gridCol w="1264984">
                  <a:extLst>
                    <a:ext uri="{9D8B030D-6E8A-4147-A177-3AD203B41FA5}">
                      <a16:colId xmlns:a16="http://schemas.microsoft.com/office/drawing/2014/main" val="3226564754"/>
                    </a:ext>
                  </a:extLst>
                </a:gridCol>
                <a:gridCol w="1359218">
                  <a:extLst>
                    <a:ext uri="{9D8B030D-6E8A-4147-A177-3AD203B41FA5}">
                      <a16:colId xmlns:a16="http://schemas.microsoft.com/office/drawing/2014/main" val="3852810510"/>
                    </a:ext>
                  </a:extLst>
                </a:gridCol>
                <a:gridCol w="1311592">
                  <a:extLst>
                    <a:ext uri="{9D8B030D-6E8A-4147-A177-3AD203B41FA5}">
                      <a16:colId xmlns:a16="http://schemas.microsoft.com/office/drawing/2014/main" val="4153103235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val="408457482"/>
                    </a:ext>
                  </a:extLst>
                </a:gridCol>
                <a:gridCol w="1590485">
                  <a:extLst>
                    <a:ext uri="{9D8B030D-6E8A-4147-A177-3AD203B41FA5}">
                      <a16:colId xmlns:a16="http://schemas.microsoft.com/office/drawing/2014/main" val="1767385472"/>
                    </a:ext>
                  </a:extLst>
                </a:gridCol>
              </a:tblGrid>
              <a:tr h="471942">
                <a:tc>
                  <a:txBody>
                    <a:bodyPr/>
                    <a:lstStyle/>
                    <a:p>
                      <a:pPr algn="ctr"/>
                      <a:endParaRPr lang="en-US" sz="19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noProof="0" dirty="0"/>
                        <a:t>Bath #1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noProof="0" dirty="0"/>
                        <a:t>Bath #2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noProof="0" dirty="0"/>
                        <a:t>Bath #3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noProof="0" dirty="0"/>
                        <a:t>Bath #4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noProof="0" dirty="0"/>
                        <a:t>Bath #5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noProof="0" dirty="0"/>
                        <a:t>Bath #6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noProof="0" dirty="0"/>
                        <a:t>chamber #7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noProof="0" dirty="0"/>
                        <a:t>chamber #8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noProof="0" dirty="0"/>
                        <a:t>Process time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7515376"/>
                  </a:ext>
                </a:extLst>
              </a:tr>
              <a:tr h="18484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noProof="0" dirty="0">
                          <a:solidFill>
                            <a:schemeClr val="tx1"/>
                          </a:solidFill>
                        </a:rPr>
                        <a:t>Metal lift off process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noProof="0" dirty="0">
                          <a:solidFill>
                            <a:schemeClr val="tx1"/>
                          </a:solidFill>
                        </a:rPr>
                        <a:t>MLO step #1:</a:t>
                      </a:r>
                    </a:p>
                    <a:p>
                      <a:endParaRPr lang="en-US" sz="1600" b="0" noProof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noProof="0" dirty="0">
                          <a:solidFill>
                            <a:schemeClr val="tx1"/>
                          </a:solidFill>
                        </a:rPr>
                        <a:t>Strip agent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noProof="0" dirty="0">
                          <a:solidFill>
                            <a:schemeClr val="tx1"/>
                          </a:solidFill>
                        </a:rPr>
                        <a:t>80C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noProof="0" dirty="0">
                          <a:solidFill>
                            <a:schemeClr val="tx1"/>
                          </a:solidFill>
                        </a:rPr>
                        <a:t>US=off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noProof="0" dirty="0">
                          <a:solidFill>
                            <a:schemeClr val="tx1"/>
                          </a:solidFill>
                        </a:rPr>
                        <a:t>60 min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MLO step #2: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Strip agent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80C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US=On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50 min (30min agitate)</a:t>
                      </a:r>
                      <a:endParaRPr lang="en-US" sz="16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MLO step #3: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IPA rinse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 min</a:t>
                      </a:r>
                      <a:endParaRPr lang="en-US" sz="16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noProof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noProof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MLO step #4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DIW rinse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 min</a:t>
                      </a:r>
                    </a:p>
                    <a:p>
                      <a:endParaRPr lang="en-US" sz="1600" noProof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noProof="0" dirty="0"/>
                        <a:t>MLO step#5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noProof="0" dirty="0"/>
                        <a:t>Dryer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noProof="0" dirty="0"/>
                        <a:t>Load/unload wafers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noProof="0" dirty="0"/>
                        <a:t>130 min + Dryer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97366"/>
                  </a:ext>
                </a:extLst>
              </a:tr>
              <a:tr h="18917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Resist strip process</a:t>
                      </a:r>
                    </a:p>
                    <a:p>
                      <a:endParaRPr lang="en-US" sz="1900" noProof="0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noProof="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noProof="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noProof="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RS step #1: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Strip agent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70C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US=off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60 min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RS step #2: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IPA rinse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 min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RS step #3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DIW rinse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 min</a:t>
                      </a:r>
                    </a:p>
                    <a:p>
                      <a:endParaRPr lang="en-US" sz="1600" noProof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noProof="0" dirty="0"/>
                        <a:t>RS step#4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noProof="0" dirty="0"/>
                        <a:t>Dryer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noProof="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noProof="0" dirty="0"/>
                        <a:t>80 min + Dryer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501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432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a20d149a844688b6abf34073d5c21d xmlns="ca4c3075-40dc-4116-9b58-b5c0554fe16f">
      <Terms xmlns="http://schemas.microsoft.com/office/infopath/2007/PartnerControls"/>
    </lca20d149a844688b6abf34073d5c21d>
    <_dlc_DocId xmlns="ca4c3075-40dc-4116-9b58-b5c0554fe16f">6MQ33V35ZSZZ-362438460-6937</_dlc_DocId>
    <bac4ab11065f4f6c809c820c57e320e5 xmlns="ca4c3075-40dc-4116-9b58-b5c0554fe16f">
      <Terms xmlns="http://schemas.microsoft.com/office/infopath/2007/PartnerControls"/>
    </bac4ab11065f4f6c809c820c57e320e5>
    <n2a7a23bcc2241cb9261f9a914c7c1bb xmlns="ca4c3075-40dc-4116-9b58-b5c0554fe16f">
      <Terms xmlns="http://schemas.microsoft.com/office/infopath/2007/PartnerControls">
        <TermInfo xmlns="http://schemas.microsoft.com/office/infopath/2007/PartnerControls">
          <TermName xmlns="http://schemas.microsoft.com/office/infopath/2007/PartnerControls">TNO Internal</TermName>
          <TermId xmlns="http://schemas.microsoft.com/office/infopath/2007/PartnerControls">1a23c89f-ef54-4907-86fd-8242403ff722</TermId>
        </TermInfo>
      </Terms>
    </n2a7a23bcc2241cb9261f9a914c7c1bb>
    <TNOC_ClusterName xmlns="2f6a910d-138e-42c1-8e8a-320c1b7cf3f7">PIX Europe</TNOC_ClusterName>
    <_dlc_DocIdUrl xmlns="ca4c3075-40dc-4116-9b58-b5c0554fe16f">
      <Url>https://365tno.sharepoint.com/teams/T98768/_layouts/15/DocIdRedir.aspx?ID=6MQ33V35ZSZZ-362438460-6937</Url>
      <Description>6MQ33V35ZSZZ-362438460-6937</Description>
    </_dlc_DocIdUrl>
    <TNOC_ClusterId xmlns="2f6a910d-138e-42c1-8e8a-320c1b7cf3f7">T98768</TNOC_ClusterId>
    <h15fbb78f4cb41d290e72f301ea2865f xmlns="ca4c3075-40dc-4116-9b58-b5c0554fe16f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Team</TermName>
          <TermId xmlns="http://schemas.microsoft.com/office/infopath/2007/PartnerControls">c614ed86-6527-4042-aa9d-da80e2b69463</TermId>
        </TermInfo>
      </Terms>
    </h15fbb78f4cb41d290e72f301ea2865f>
    <TaxCatchAll xmlns="ca4c3075-40dc-4116-9b58-b5c0554fe16f">
      <Value>5</Value>
      <Value>3</Value>
    </TaxCatchAll>
    <lcf76f155ced4ddcb4097134ff3c332f xmlns="c0afe504-fe62-4db1-b250-da03773bdbaf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Cluster Document" ma:contentTypeID="0x010100A35317DCC28344A7B82488658A034A5C010021DA06F1E1A9AE43821CBA8618975B49" ma:contentTypeVersion="20" ma:contentTypeDescription="Create a new document." ma:contentTypeScope="" ma:versionID="683a3fed6d70b63b68edb7bc0212fd4a">
  <xsd:schema xmlns:xsd="http://www.w3.org/2001/XMLSchema" xmlns:xs="http://www.w3.org/2001/XMLSchema" xmlns:p="http://schemas.microsoft.com/office/2006/metadata/properties" xmlns:ns2="2f6a910d-138e-42c1-8e8a-320c1b7cf3f7" xmlns:ns3="ca4c3075-40dc-4116-9b58-b5c0554fe16f" xmlns:ns5="c0afe504-fe62-4db1-b250-da03773bdbaf" targetNamespace="http://schemas.microsoft.com/office/2006/metadata/properties" ma:root="true" ma:fieldsID="833c085fecc30c33575eb890b0722222" ns2:_="" ns3:_="" ns5:_="">
    <xsd:import namespace="2f6a910d-138e-42c1-8e8a-320c1b7cf3f7"/>
    <xsd:import namespace="ca4c3075-40dc-4116-9b58-b5c0554fe16f"/>
    <xsd:import namespace="c0afe504-fe62-4db1-b250-da03773bdbaf"/>
    <xsd:element name="properties">
      <xsd:complexType>
        <xsd:sequence>
          <xsd:element name="documentManagement">
            <xsd:complexType>
              <xsd:all>
                <xsd:element ref="ns2:TNOC_ClusterName" minOccurs="0"/>
                <xsd:element ref="ns2:TNOC_ClusterId" minOccurs="0"/>
                <xsd:element ref="ns3:h15fbb78f4cb41d290e72f301ea2865f" minOccurs="0"/>
                <xsd:element ref="ns3:TaxCatchAll" minOccurs="0"/>
                <xsd:element ref="ns3:TaxCatchAllLabel" minOccurs="0"/>
                <xsd:element ref="ns3:_dlc_DocIdPersistId" minOccurs="0"/>
                <xsd:element ref="ns3:n2a7a23bcc2241cb9261f9a914c7c1bb" minOccurs="0"/>
                <xsd:element ref="ns3:lca20d149a844688b6abf34073d5c21d" minOccurs="0"/>
                <xsd:element ref="ns3:_dlc_DocIdUrl" minOccurs="0"/>
                <xsd:element ref="ns3:bac4ab11065f4f6c809c820c57e320e5" minOccurs="0"/>
                <xsd:element ref="ns3:_dlc_DocId" minOccurs="0"/>
                <xsd:element ref="ns5:MediaServiceMetadata" minOccurs="0"/>
                <xsd:element ref="ns5:MediaServiceFastMetadata" minOccurs="0"/>
                <xsd:element ref="ns5:MediaServiceSearchProperties" minOccurs="0"/>
                <xsd:element ref="ns5:MediaServiceObjectDetectorVersions" minOccurs="0"/>
                <xsd:element ref="ns5:lcf76f155ced4ddcb4097134ff3c332f" minOccurs="0"/>
                <xsd:element ref="ns5:MediaServiceDateTaken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LengthInSeconds" minOccurs="0"/>
                <xsd:element ref="ns5:MediaServiceBillingMetadata" minOccurs="0"/>
                <xsd:element ref="ns5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6a910d-138e-42c1-8e8a-320c1b7cf3f7" elementFormDefault="qualified">
    <xsd:import namespace="http://schemas.microsoft.com/office/2006/documentManagement/types"/>
    <xsd:import namespace="http://schemas.microsoft.com/office/infopath/2007/PartnerControls"/>
    <xsd:element name="TNOC_ClusterName" ma:index="6" nillable="true" ma:displayName="Cluster name" ma:internalName="TNOC_ClusterName">
      <xsd:simpleType>
        <xsd:restriction base="dms:Text">
          <xsd:maxLength value="255"/>
        </xsd:restriction>
      </xsd:simpleType>
    </xsd:element>
    <xsd:element name="TNOC_ClusterId" ma:index="7" nillable="true" ma:displayName="Cluster ID" ma:internalName="TNOC_ClusterI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4c3075-40dc-4116-9b58-b5c0554fe16f" elementFormDefault="qualified">
    <xsd:import namespace="http://schemas.microsoft.com/office/2006/documentManagement/types"/>
    <xsd:import namespace="http://schemas.microsoft.com/office/infopath/2007/PartnerControls"/>
    <xsd:element name="h15fbb78f4cb41d290e72f301ea2865f" ma:index="13" nillable="true" ma:taxonomy="true" ma:internalName="h15fbb78f4cb41d290e72f301ea2865f" ma:taxonomyFieldName="TNOC_ClusterType" ma:displayName="Cluster type" ma:fieldId="{115fbb78-f4cb-41d2-90e7-2f301ea2865f}" ma:sspId="7378aa68-586f-4892-bb77-0985b40f41a6" ma:termSetId="e7feef8e-5ede-44cd-b7d5-7ed7dacef0b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2d3db0f4-68e5-46c9-bc0e-ce979e56767a}" ma:internalName="TaxCatchAll" ma:showField="CatchAllData" ma:web="ca4c3075-40dc-4116-9b58-b5c0554fe1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2d3db0f4-68e5-46c9-bc0e-ce979e56767a}" ma:internalName="TaxCatchAllLabel" ma:readOnly="true" ma:showField="CatchAllDataLabel" ma:web="ca4c3075-40dc-4116-9b58-b5c0554fe1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n2a7a23bcc2241cb9261f9a914c7c1bb" ma:index="17" nillable="true" ma:taxonomy="true" ma:internalName="n2a7a23bcc2241cb9261f9a914c7c1bb" ma:taxonomyFieldName="TNOC_DocumentClassification" ma:displayName="Document classification" ma:fieldId="{72a7a23b-cc22-41cb-9261-f9a914c7c1bb}" ma:sspId="7378aa68-586f-4892-bb77-0985b40f41a6" ma:termSetId="ff8f31fd-7572-41dc-9fe4-bd4c6d280f3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ca20d149a844688b6abf34073d5c21d" ma:index="19" nillable="true" ma:taxonomy="true" ma:internalName="lca20d149a844688b6abf34073d5c21d" ma:taxonomyFieldName="TNOC_DocumentType" ma:displayName="Document type" ma:fieldId="{5ca20d14-9a84-4688-b6ab-f34073d5c21d}" ma:sspId="7378aa68-586f-4892-bb77-0985b40f41a6" ma:termSetId="e8a13a9e-c4f3-4184-b8d9-8210abad494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Url" ma:index="2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bac4ab11065f4f6c809c820c57e320e5" ma:index="22" nillable="true" ma:taxonomy="true" ma:internalName="bac4ab11065f4f6c809c820c57e320e5" ma:taxonomyFieldName="TNOC_DocumentCategory" ma:displayName="Document category" ma:fieldId="{bac4ab11-065f-4f6c-809c-820c57e320e5}" ma:sspId="7378aa68-586f-4892-bb77-0985b40f41a6" ma:termSetId="94d42b6a-4155-4fa6-95e9-087bc306ceb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" ma:index="23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afe504-fe62-4db1-b250-da03773bdb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7378aa68-586f-4892-bb77-0985b40f41a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3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36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11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312E75-6FBD-420A-BFF8-56FA0BC56D1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48AC5416-500F-4520-B05C-96208A153B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A2C63D-3960-4C08-B1C8-0DACDAF00027}">
  <ds:schemaRefs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2f6a910d-138e-42c1-8e8a-320c1b7cf3f7"/>
    <ds:schemaRef ds:uri="http://schemas.openxmlformats.org/package/2006/metadata/core-properties"/>
    <ds:schemaRef ds:uri="c0afe504-fe62-4db1-b250-da03773bdbaf"/>
    <ds:schemaRef ds:uri="ca4c3075-40dc-4116-9b58-b5c0554fe16f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FB8C1F2C-9DF9-4A6A-8434-09F7AC47020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1979</TotalTime>
  <Words>141</Words>
  <Application>Microsoft Office PowerPoint</Application>
  <PresentationFormat>Custom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Docter, B. (Boudewijn)</dc:creator>
  <cp:lastModifiedBy>Mardanpour, H. (Hossein)</cp:lastModifiedBy>
  <cp:revision>1</cp:revision>
  <dcterms:created xsi:type="dcterms:W3CDTF">2025-10-21T09:50:08Z</dcterms:created>
  <dcterms:modified xsi:type="dcterms:W3CDTF">2026-03-30T11:12:46Z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NOC_ClusterType">
    <vt:lpwstr>3;#Team|c614ed86-6527-4042-aa9d-da80e2b69463</vt:lpwstr>
  </property>
  <property fmtid="{D5CDD505-2E9C-101B-9397-08002B2CF9AE}" pid="3" name="_dlc_DocIdItemGuid">
    <vt:lpwstr>2b78d3fe-c4d7-444f-9d3a-3e5c7b34d7fe</vt:lpwstr>
  </property>
  <property fmtid="{D5CDD505-2E9C-101B-9397-08002B2CF9AE}" pid="4" name="TNOC_DocumentCategory">
    <vt:lpwstr/>
  </property>
  <property fmtid="{D5CDD505-2E9C-101B-9397-08002B2CF9AE}" pid="5" name="TNOC_DocumentClassification">
    <vt:lpwstr>5;#TNO Internal|1a23c89f-ef54-4907-86fd-8242403ff722</vt:lpwstr>
  </property>
  <property fmtid="{D5CDD505-2E9C-101B-9397-08002B2CF9AE}" pid="6" name="MediaServiceImageTags">
    <vt:lpwstr/>
  </property>
  <property fmtid="{D5CDD505-2E9C-101B-9397-08002B2CF9AE}" pid="7" name="ContentTypeId">
    <vt:lpwstr>0x010100A35317DCC28344A7B82488658A034A5C010021DA06F1E1A9AE43821CBA8618975B49</vt:lpwstr>
  </property>
  <property fmtid="{D5CDD505-2E9C-101B-9397-08002B2CF9AE}" pid="8" name="TNOC_DocumentType">
    <vt:lpwstr/>
  </property>
</Properties>
</file>