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3C1A"/>
    <a:srgbClr val="F2D9E7"/>
    <a:srgbClr val="D52B1E"/>
    <a:srgbClr val="154273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EFBB2C-6584-41EA-81E8-F9A2088C4C8C}" v="51" dt="2026-06-09T09:54:39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363" autoAdjust="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uze, Rico (RWS ZD)" userId="671f5bba-7afe-4015-b3af-95d7a888b5ce" providerId="ADAL" clId="{FE0E8113-143B-43F9-89C9-80F01143D719}"/>
    <pc:docChg chg="undo custSel addSld delSld modSld modSection">
      <pc:chgData name="Geuze, Rico (RWS ZD)" userId="671f5bba-7afe-4015-b3af-95d7a888b5ce" providerId="ADAL" clId="{FE0E8113-143B-43F9-89C9-80F01143D719}" dt="2026-06-09T09:54:42.184" v="3350" actId="1076"/>
      <pc:docMkLst>
        <pc:docMk/>
      </pc:docMkLst>
      <pc:sldChg chg="del">
        <pc:chgData name="Geuze, Rico (RWS ZD)" userId="671f5bba-7afe-4015-b3af-95d7a888b5ce" providerId="ADAL" clId="{FE0E8113-143B-43F9-89C9-80F01143D719}" dt="2026-06-09T09:53:45.070" v="3338" actId="2696"/>
        <pc:sldMkLst>
          <pc:docMk/>
          <pc:sldMk cId="1802275045" sldId="257"/>
        </pc:sldMkLst>
      </pc:sldChg>
      <pc:sldChg chg="del">
        <pc:chgData name="Geuze, Rico (RWS ZD)" userId="671f5bba-7afe-4015-b3af-95d7a888b5ce" providerId="ADAL" clId="{FE0E8113-143B-43F9-89C9-80F01143D719}" dt="2026-06-09T08:41:01.926" v="0" actId="47"/>
        <pc:sldMkLst>
          <pc:docMk/>
          <pc:sldMk cId="743971896" sldId="258"/>
        </pc:sldMkLst>
      </pc:sldChg>
      <pc:sldChg chg="delSp modSp new mod">
        <pc:chgData name="Geuze, Rico (RWS ZD)" userId="671f5bba-7afe-4015-b3af-95d7a888b5ce" providerId="ADAL" clId="{FE0E8113-143B-43F9-89C9-80F01143D719}" dt="2026-06-09T08:45:08.427" v="310" actId="20577"/>
        <pc:sldMkLst>
          <pc:docMk/>
          <pc:sldMk cId="875874721" sldId="258"/>
        </pc:sldMkLst>
        <pc:spChg chg="mod">
          <ac:chgData name="Geuze, Rico (RWS ZD)" userId="671f5bba-7afe-4015-b3af-95d7a888b5ce" providerId="ADAL" clId="{FE0E8113-143B-43F9-89C9-80F01143D719}" dt="2026-06-09T08:44:32.999" v="234" actId="20577"/>
          <ac:spMkLst>
            <pc:docMk/>
            <pc:sldMk cId="875874721" sldId="258"/>
            <ac:spMk id="2" creationId="{E755763A-44D2-1E06-F2C6-84E80473A115}"/>
          </ac:spMkLst>
        </pc:spChg>
        <pc:spChg chg="mod">
          <ac:chgData name="Geuze, Rico (RWS ZD)" userId="671f5bba-7afe-4015-b3af-95d7a888b5ce" providerId="ADAL" clId="{FE0E8113-143B-43F9-89C9-80F01143D719}" dt="2026-06-09T08:45:08.427" v="310" actId="20577"/>
          <ac:spMkLst>
            <pc:docMk/>
            <pc:sldMk cId="875874721" sldId="258"/>
            <ac:spMk id="3" creationId="{564FED86-2219-63BB-F863-AFCE163A2A5A}"/>
          </ac:spMkLst>
        </pc:spChg>
        <pc:spChg chg="del">
          <ac:chgData name="Geuze, Rico (RWS ZD)" userId="671f5bba-7afe-4015-b3af-95d7a888b5ce" providerId="ADAL" clId="{FE0E8113-143B-43F9-89C9-80F01143D719}" dt="2026-06-09T08:42:31.438" v="60" actId="478"/>
          <ac:spMkLst>
            <pc:docMk/>
            <pc:sldMk cId="875874721" sldId="258"/>
            <ac:spMk id="6" creationId="{EE9EC5AD-85A0-7652-094C-25AF634C9946}"/>
          </ac:spMkLst>
        </pc:spChg>
        <pc:spChg chg="del">
          <ac:chgData name="Geuze, Rico (RWS ZD)" userId="671f5bba-7afe-4015-b3af-95d7a888b5ce" providerId="ADAL" clId="{FE0E8113-143B-43F9-89C9-80F01143D719}" dt="2026-06-09T08:42:34.871" v="61" actId="478"/>
          <ac:spMkLst>
            <pc:docMk/>
            <pc:sldMk cId="875874721" sldId="258"/>
            <ac:spMk id="7" creationId="{38DCBF2E-47CE-887D-DEB4-DCD063386296}"/>
          </ac:spMkLst>
        </pc:spChg>
      </pc:sldChg>
      <pc:sldChg chg="del">
        <pc:chgData name="Geuze, Rico (RWS ZD)" userId="671f5bba-7afe-4015-b3af-95d7a888b5ce" providerId="ADAL" clId="{FE0E8113-143B-43F9-89C9-80F01143D719}" dt="2026-06-09T08:41:02.565" v="1" actId="47"/>
        <pc:sldMkLst>
          <pc:docMk/>
          <pc:sldMk cId="2949322935" sldId="259"/>
        </pc:sldMkLst>
      </pc:sldChg>
      <pc:sldChg chg="addSp delSp modSp new mod">
        <pc:chgData name="Geuze, Rico (RWS ZD)" userId="671f5bba-7afe-4015-b3af-95d7a888b5ce" providerId="ADAL" clId="{FE0E8113-143B-43F9-89C9-80F01143D719}" dt="2026-06-09T09:54:42.184" v="3350" actId="1076"/>
        <pc:sldMkLst>
          <pc:docMk/>
          <pc:sldMk cId="3487086438" sldId="259"/>
        </pc:sldMkLst>
        <pc:spChg chg="del">
          <ac:chgData name="Geuze, Rico (RWS ZD)" userId="671f5bba-7afe-4015-b3af-95d7a888b5ce" providerId="ADAL" clId="{FE0E8113-143B-43F9-89C9-80F01143D719}" dt="2026-06-09T08:46:11.815" v="338" actId="478"/>
          <ac:spMkLst>
            <pc:docMk/>
            <pc:sldMk cId="3487086438" sldId="259"/>
            <ac:spMk id="2" creationId="{14C64486-0655-E28A-4C19-F0F7DA2EF6D2}"/>
          </ac:spMkLst>
        </pc:spChg>
        <pc:spChg chg="del mod">
          <ac:chgData name="Geuze, Rico (RWS ZD)" userId="671f5bba-7afe-4015-b3af-95d7a888b5ce" providerId="ADAL" clId="{FE0E8113-143B-43F9-89C9-80F01143D719}" dt="2026-06-09T08:48:22.157" v="343" actId="478"/>
          <ac:spMkLst>
            <pc:docMk/>
            <pc:sldMk cId="3487086438" sldId="259"/>
            <ac:spMk id="5" creationId="{F931C172-9EED-AB06-CA94-648DF558FC79}"/>
          </ac:spMkLst>
        </pc:spChg>
        <pc:spChg chg="add mod">
          <ac:chgData name="Geuze, Rico (RWS ZD)" userId="671f5bba-7afe-4015-b3af-95d7a888b5ce" providerId="ADAL" clId="{FE0E8113-143B-43F9-89C9-80F01143D719}" dt="2026-06-09T08:48:48.035" v="409" actId="20577"/>
          <ac:spMkLst>
            <pc:docMk/>
            <pc:sldMk cId="3487086438" sldId="259"/>
            <ac:spMk id="7" creationId="{71AEB601-21F5-2AB5-93A3-BF103BBAC496}"/>
          </ac:spMkLst>
        </pc:spChg>
        <pc:spChg chg="add del mod">
          <ac:chgData name="Geuze, Rico (RWS ZD)" userId="671f5bba-7afe-4015-b3af-95d7a888b5ce" providerId="ADAL" clId="{FE0E8113-143B-43F9-89C9-80F01143D719}" dt="2026-06-09T08:48:23.354" v="344" actId="478"/>
          <ac:spMkLst>
            <pc:docMk/>
            <pc:sldMk cId="3487086438" sldId="259"/>
            <ac:spMk id="9" creationId="{86924ECC-F844-5E48-BBFD-42A2DF7DFE0B}"/>
          </ac:spMkLst>
        </pc:spChg>
        <pc:spChg chg="add mod">
          <ac:chgData name="Geuze, Rico (RWS ZD)" userId="671f5bba-7afe-4015-b3af-95d7a888b5ce" providerId="ADAL" clId="{FE0E8113-143B-43F9-89C9-80F01143D719}" dt="2026-06-09T08:54:52.087" v="821" actId="1076"/>
          <ac:spMkLst>
            <pc:docMk/>
            <pc:sldMk cId="3487086438" sldId="259"/>
            <ac:spMk id="10" creationId="{8A31832E-7691-0501-60DC-3D32CE584463}"/>
          </ac:spMkLst>
        </pc:spChg>
        <pc:spChg chg="add del mod">
          <ac:chgData name="Geuze, Rico (RWS ZD)" userId="671f5bba-7afe-4015-b3af-95d7a888b5ce" providerId="ADAL" clId="{FE0E8113-143B-43F9-89C9-80F01143D719}" dt="2026-06-09T08:52:43.403" v="689" actId="478"/>
          <ac:spMkLst>
            <pc:docMk/>
            <pc:sldMk cId="3487086438" sldId="259"/>
            <ac:spMk id="11" creationId="{1D8F5CE4-B729-4EBA-FA9C-EEBBFF901CEC}"/>
          </ac:spMkLst>
        </pc:spChg>
        <pc:spChg chg="add mod">
          <ac:chgData name="Geuze, Rico (RWS ZD)" userId="671f5bba-7afe-4015-b3af-95d7a888b5ce" providerId="ADAL" clId="{FE0E8113-143B-43F9-89C9-80F01143D719}" dt="2026-06-09T08:55:19.196" v="823" actId="13822"/>
          <ac:spMkLst>
            <pc:docMk/>
            <pc:sldMk cId="3487086438" sldId="259"/>
            <ac:spMk id="12" creationId="{C379BD85-29C9-29CA-0093-EFF26051C33D}"/>
          </ac:spMkLst>
        </pc:spChg>
        <pc:spChg chg="add del mod">
          <ac:chgData name="Geuze, Rico (RWS ZD)" userId="671f5bba-7afe-4015-b3af-95d7a888b5ce" providerId="ADAL" clId="{FE0E8113-143B-43F9-89C9-80F01143D719}" dt="2026-06-09T08:53:59.154" v="775" actId="478"/>
          <ac:spMkLst>
            <pc:docMk/>
            <pc:sldMk cId="3487086438" sldId="259"/>
            <ac:spMk id="13" creationId="{BD5FB72F-FECF-7A41-CFE1-EDF91259837A}"/>
          </ac:spMkLst>
        </pc:spChg>
        <pc:spChg chg="add del mod">
          <ac:chgData name="Geuze, Rico (RWS ZD)" userId="671f5bba-7afe-4015-b3af-95d7a888b5ce" providerId="ADAL" clId="{FE0E8113-143B-43F9-89C9-80F01143D719}" dt="2026-06-09T08:54:00.422" v="777" actId="478"/>
          <ac:spMkLst>
            <pc:docMk/>
            <pc:sldMk cId="3487086438" sldId="259"/>
            <ac:spMk id="14" creationId="{F69A1393-2A50-6AAE-C0C5-6EF58CBF9863}"/>
          </ac:spMkLst>
        </pc:spChg>
        <pc:spChg chg="add del mod">
          <ac:chgData name="Geuze, Rico (RWS ZD)" userId="671f5bba-7afe-4015-b3af-95d7a888b5ce" providerId="ADAL" clId="{FE0E8113-143B-43F9-89C9-80F01143D719}" dt="2026-06-09T08:53:59.771" v="776" actId="478"/>
          <ac:spMkLst>
            <pc:docMk/>
            <pc:sldMk cId="3487086438" sldId="259"/>
            <ac:spMk id="15" creationId="{35C8C49F-D4A8-2B52-4D7D-915494718BD6}"/>
          </ac:spMkLst>
        </pc:spChg>
        <pc:spChg chg="add mod">
          <ac:chgData name="Geuze, Rico (RWS ZD)" userId="671f5bba-7afe-4015-b3af-95d7a888b5ce" providerId="ADAL" clId="{FE0E8113-143B-43F9-89C9-80F01143D719}" dt="2026-06-09T08:52:45.467" v="690"/>
          <ac:spMkLst>
            <pc:docMk/>
            <pc:sldMk cId="3487086438" sldId="259"/>
            <ac:spMk id="16" creationId="{A4CE4E56-6FFD-1F02-0779-3F0DAE2FA249}"/>
          </ac:spMkLst>
        </pc:spChg>
        <pc:spChg chg="add mod">
          <ac:chgData name="Geuze, Rico (RWS ZD)" userId="671f5bba-7afe-4015-b3af-95d7a888b5ce" providerId="ADAL" clId="{FE0E8113-143B-43F9-89C9-80F01143D719}" dt="2026-06-09T08:54:48.666" v="820" actId="1076"/>
          <ac:spMkLst>
            <pc:docMk/>
            <pc:sldMk cId="3487086438" sldId="259"/>
            <ac:spMk id="17" creationId="{61675F5B-EA77-457C-F390-249BC8B60C7F}"/>
          </ac:spMkLst>
        </pc:spChg>
        <pc:spChg chg="add mod">
          <ac:chgData name="Geuze, Rico (RWS ZD)" userId="671f5bba-7afe-4015-b3af-95d7a888b5ce" providerId="ADAL" clId="{FE0E8113-143B-43F9-89C9-80F01143D719}" dt="2026-06-09T08:55:19.196" v="823" actId="13822"/>
          <ac:spMkLst>
            <pc:docMk/>
            <pc:sldMk cId="3487086438" sldId="259"/>
            <ac:spMk id="18" creationId="{FF5C89C9-2620-C080-5664-B394C520CC96}"/>
          </ac:spMkLst>
        </pc:spChg>
        <pc:spChg chg="add mod">
          <ac:chgData name="Geuze, Rico (RWS ZD)" userId="671f5bba-7afe-4015-b3af-95d7a888b5ce" providerId="ADAL" clId="{FE0E8113-143B-43F9-89C9-80F01143D719}" dt="2026-06-09T08:55:19.196" v="823" actId="13822"/>
          <ac:spMkLst>
            <pc:docMk/>
            <pc:sldMk cId="3487086438" sldId="259"/>
            <ac:spMk id="19" creationId="{B116EE69-9E79-BD37-FF37-D0036CAE8EDD}"/>
          </ac:spMkLst>
        </pc:spChg>
        <pc:spChg chg="add mod">
          <ac:chgData name="Geuze, Rico (RWS ZD)" userId="671f5bba-7afe-4015-b3af-95d7a888b5ce" providerId="ADAL" clId="{FE0E8113-143B-43F9-89C9-80F01143D719}" dt="2026-06-09T08:55:19.196" v="823" actId="13822"/>
          <ac:spMkLst>
            <pc:docMk/>
            <pc:sldMk cId="3487086438" sldId="259"/>
            <ac:spMk id="20" creationId="{C867362C-EC76-1E84-81BB-7E78158B9B9C}"/>
          </ac:spMkLst>
        </pc:spChg>
        <pc:graphicFrameChg chg="add del modGraphic">
          <ac:chgData name="Geuze, Rico (RWS ZD)" userId="671f5bba-7afe-4015-b3af-95d7a888b5ce" providerId="ADAL" clId="{FE0E8113-143B-43F9-89C9-80F01143D719}" dt="2026-06-09T08:47:57.444" v="340" actId="1032"/>
          <ac:graphicFrameMkLst>
            <pc:docMk/>
            <pc:sldMk cId="3487086438" sldId="259"/>
            <ac:graphicFrameMk id="6" creationId="{4B5EDF93-2000-79ED-8FD0-E9DEFDFBD25C}"/>
          </ac:graphicFrameMkLst>
        </pc:graphicFrameChg>
        <pc:cxnChg chg="add mod">
          <ac:chgData name="Geuze, Rico (RWS ZD)" userId="671f5bba-7afe-4015-b3af-95d7a888b5ce" providerId="ADAL" clId="{FE0E8113-143B-43F9-89C9-80F01143D719}" dt="2026-06-09T09:54:01.070" v="3340" actId="13822"/>
          <ac:cxnSpMkLst>
            <pc:docMk/>
            <pc:sldMk cId="3487086438" sldId="259"/>
            <ac:cxnSpMk id="22" creationId="{2C202957-F9B2-2670-92CD-D7FE7E106688}"/>
          </ac:cxnSpMkLst>
        </pc:cxnChg>
        <pc:cxnChg chg="add mod">
          <ac:chgData name="Geuze, Rico (RWS ZD)" userId="671f5bba-7afe-4015-b3af-95d7a888b5ce" providerId="ADAL" clId="{FE0E8113-143B-43F9-89C9-80F01143D719}" dt="2026-06-09T09:54:11.389" v="3342" actId="13822"/>
          <ac:cxnSpMkLst>
            <pc:docMk/>
            <pc:sldMk cId="3487086438" sldId="259"/>
            <ac:cxnSpMk id="24" creationId="{84350695-2EB8-ED87-6F70-C6BC714C97C9}"/>
          </ac:cxnSpMkLst>
        </pc:cxnChg>
        <pc:cxnChg chg="add mod">
          <ac:chgData name="Geuze, Rico (RWS ZD)" userId="671f5bba-7afe-4015-b3af-95d7a888b5ce" providerId="ADAL" clId="{FE0E8113-143B-43F9-89C9-80F01143D719}" dt="2026-06-09T09:54:25.297" v="3344" actId="13822"/>
          <ac:cxnSpMkLst>
            <pc:docMk/>
            <pc:sldMk cId="3487086438" sldId="259"/>
            <ac:cxnSpMk id="26" creationId="{B8403660-3A10-B01C-4324-41EF3F90D889}"/>
          </ac:cxnSpMkLst>
        </pc:cxnChg>
        <pc:cxnChg chg="add mod">
          <ac:chgData name="Geuze, Rico (RWS ZD)" userId="671f5bba-7afe-4015-b3af-95d7a888b5ce" providerId="ADAL" clId="{FE0E8113-143B-43F9-89C9-80F01143D719}" dt="2026-06-09T09:54:32.298" v="3346" actId="13822"/>
          <ac:cxnSpMkLst>
            <pc:docMk/>
            <pc:sldMk cId="3487086438" sldId="259"/>
            <ac:cxnSpMk id="28" creationId="{30218825-B0F4-B276-5862-2AECAD47623C}"/>
          </ac:cxnSpMkLst>
        </pc:cxnChg>
        <pc:cxnChg chg="add mod">
          <ac:chgData name="Geuze, Rico (RWS ZD)" userId="671f5bba-7afe-4015-b3af-95d7a888b5ce" providerId="ADAL" clId="{FE0E8113-143B-43F9-89C9-80F01143D719}" dt="2026-06-09T09:54:38.196" v="3348" actId="1076"/>
          <ac:cxnSpMkLst>
            <pc:docMk/>
            <pc:sldMk cId="3487086438" sldId="259"/>
            <ac:cxnSpMk id="29" creationId="{902331AD-DE31-3B3A-E230-3201B85C7E05}"/>
          </ac:cxnSpMkLst>
        </pc:cxnChg>
        <pc:cxnChg chg="add mod">
          <ac:chgData name="Geuze, Rico (RWS ZD)" userId="671f5bba-7afe-4015-b3af-95d7a888b5ce" providerId="ADAL" clId="{FE0E8113-143B-43F9-89C9-80F01143D719}" dt="2026-06-09T09:54:42.184" v="3350" actId="1076"/>
          <ac:cxnSpMkLst>
            <pc:docMk/>
            <pc:sldMk cId="3487086438" sldId="259"/>
            <ac:cxnSpMk id="30" creationId="{806EA736-C405-98A8-8CC7-E9C6A4037FD0}"/>
          </ac:cxnSpMkLst>
        </pc:cxnChg>
      </pc:sldChg>
      <pc:sldChg chg="del">
        <pc:chgData name="Geuze, Rico (RWS ZD)" userId="671f5bba-7afe-4015-b3af-95d7a888b5ce" providerId="ADAL" clId="{FE0E8113-143B-43F9-89C9-80F01143D719}" dt="2026-06-09T08:41:02.991" v="2" actId="47"/>
        <pc:sldMkLst>
          <pc:docMk/>
          <pc:sldMk cId="47077274" sldId="260"/>
        </pc:sldMkLst>
      </pc:sldChg>
      <pc:sldChg chg="addSp delSp modSp new mod">
        <pc:chgData name="Geuze, Rico (RWS ZD)" userId="671f5bba-7afe-4015-b3af-95d7a888b5ce" providerId="ADAL" clId="{FE0E8113-143B-43F9-89C9-80F01143D719}" dt="2026-06-09T09:11:05.007" v="1307" actId="1076"/>
        <pc:sldMkLst>
          <pc:docMk/>
          <pc:sldMk cId="547458791" sldId="260"/>
        </pc:sldMkLst>
        <pc:spChg chg="del">
          <ac:chgData name="Geuze, Rico (RWS ZD)" userId="671f5bba-7afe-4015-b3af-95d7a888b5ce" providerId="ADAL" clId="{FE0E8113-143B-43F9-89C9-80F01143D719}" dt="2026-06-09T08:57:13.220" v="873" actId="478"/>
          <ac:spMkLst>
            <pc:docMk/>
            <pc:sldMk cId="547458791" sldId="260"/>
            <ac:spMk id="2" creationId="{0CBA4883-3A72-A501-DB57-59296EDC0576}"/>
          </ac:spMkLst>
        </pc:spChg>
        <pc:spChg chg="del">
          <ac:chgData name="Geuze, Rico (RWS ZD)" userId="671f5bba-7afe-4015-b3af-95d7a888b5ce" providerId="ADAL" clId="{FE0E8113-143B-43F9-89C9-80F01143D719}" dt="2026-06-09T08:57:12.221" v="872" actId="478"/>
          <ac:spMkLst>
            <pc:docMk/>
            <pc:sldMk cId="547458791" sldId="260"/>
            <ac:spMk id="3" creationId="{46E84758-5E5E-74A6-8096-FA05A5A4487C}"/>
          </ac:spMkLst>
        </pc:spChg>
        <pc:spChg chg="mod">
          <ac:chgData name="Geuze, Rico (RWS ZD)" userId="671f5bba-7afe-4015-b3af-95d7a888b5ce" providerId="ADAL" clId="{FE0E8113-143B-43F9-89C9-80F01143D719}" dt="2026-06-09T09:07:56.101" v="1246" actId="1076"/>
          <ac:spMkLst>
            <pc:docMk/>
            <pc:sldMk cId="547458791" sldId="260"/>
            <ac:spMk id="4" creationId="{D694C97D-5EF6-927E-BD57-1BC69AD22E38}"/>
          </ac:spMkLst>
        </pc:spChg>
        <pc:spChg chg="del mod">
          <ac:chgData name="Geuze, Rico (RWS ZD)" userId="671f5bba-7afe-4015-b3af-95d7a888b5ce" providerId="ADAL" clId="{FE0E8113-143B-43F9-89C9-80F01143D719}" dt="2026-06-09T08:56:15.677" v="871" actId="478"/>
          <ac:spMkLst>
            <pc:docMk/>
            <pc:sldMk cId="547458791" sldId="260"/>
            <ac:spMk id="6" creationId="{FF3CB9E2-EECB-C0F6-48BE-FC5EDFB1AE8C}"/>
          </ac:spMkLst>
        </pc:spChg>
        <pc:spChg chg="add mod">
          <ac:chgData name="Geuze, Rico (RWS ZD)" userId="671f5bba-7afe-4015-b3af-95d7a888b5ce" providerId="ADAL" clId="{FE0E8113-143B-43F9-89C9-80F01143D719}" dt="2026-06-09T09:07:49.196" v="1245" actId="1076"/>
          <ac:spMkLst>
            <pc:docMk/>
            <pc:sldMk cId="547458791" sldId="260"/>
            <ac:spMk id="7" creationId="{CDC36352-1BA0-54D3-3D22-B291BBEAF8E2}"/>
          </ac:spMkLst>
        </pc:spChg>
        <pc:spChg chg="add mod">
          <ac:chgData name="Geuze, Rico (RWS ZD)" userId="671f5bba-7afe-4015-b3af-95d7a888b5ce" providerId="ADAL" clId="{FE0E8113-143B-43F9-89C9-80F01143D719}" dt="2026-06-09T09:07:56.101" v="1246" actId="1076"/>
          <ac:spMkLst>
            <pc:docMk/>
            <pc:sldMk cId="547458791" sldId="260"/>
            <ac:spMk id="14" creationId="{4F3041B8-EE71-3C4C-CA84-4A8AF7D3F4B8}"/>
          </ac:spMkLst>
        </pc:spChg>
        <pc:spChg chg="add del mod">
          <ac:chgData name="Geuze, Rico (RWS ZD)" userId="671f5bba-7afe-4015-b3af-95d7a888b5ce" providerId="ADAL" clId="{FE0E8113-143B-43F9-89C9-80F01143D719}" dt="2026-06-09T09:03:17.041" v="1007" actId="478"/>
          <ac:spMkLst>
            <pc:docMk/>
            <pc:sldMk cId="547458791" sldId="260"/>
            <ac:spMk id="19" creationId="{1F0C4EF2-D2D9-559F-5950-F83F2A18CDF5}"/>
          </ac:spMkLst>
        </pc:spChg>
        <pc:spChg chg="add mod">
          <ac:chgData name="Geuze, Rico (RWS ZD)" userId="671f5bba-7afe-4015-b3af-95d7a888b5ce" providerId="ADAL" clId="{FE0E8113-143B-43F9-89C9-80F01143D719}" dt="2026-06-09T09:07:56.101" v="1246" actId="1076"/>
          <ac:spMkLst>
            <pc:docMk/>
            <pc:sldMk cId="547458791" sldId="260"/>
            <ac:spMk id="20" creationId="{8735E4C5-023A-A6C9-62A5-68D62F6F7680}"/>
          </ac:spMkLst>
        </pc:spChg>
        <pc:spChg chg="add mod">
          <ac:chgData name="Geuze, Rico (RWS ZD)" userId="671f5bba-7afe-4015-b3af-95d7a888b5ce" providerId="ADAL" clId="{FE0E8113-143B-43F9-89C9-80F01143D719}" dt="2026-06-09T09:07:56.101" v="1246" actId="1076"/>
          <ac:spMkLst>
            <pc:docMk/>
            <pc:sldMk cId="547458791" sldId="260"/>
            <ac:spMk id="21" creationId="{2D343DDC-CB57-B517-805C-C03DC1DBC9F9}"/>
          </ac:spMkLst>
        </pc:spChg>
        <pc:spChg chg="add mod">
          <ac:chgData name="Geuze, Rico (RWS ZD)" userId="671f5bba-7afe-4015-b3af-95d7a888b5ce" providerId="ADAL" clId="{FE0E8113-143B-43F9-89C9-80F01143D719}" dt="2026-06-09T09:07:56.101" v="1246" actId="1076"/>
          <ac:spMkLst>
            <pc:docMk/>
            <pc:sldMk cId="547458791" sldId="260"/>
            <ac:spMk id="22" creationId="{818DD3A7-2030-7E7B-5C74-644400FDD920}"/>
          </ac:spMkLst>
        </pc:spChg>
        <pc:spChg chg="add mod">
          <ac:chgData name="Geuze, Rico (RWS ZD)" userId="671f5bba-7afe-4015-b3af-95d7a888b5ce" providerId="ADAL" clId="{FE0E8113-143B-43F9-89C9-80F01143D719}" dt="2026-06-09T09:07:56.101" v="1246" actId="1076"/>
          <ac:spMkLst>
            <pc:docMk/>
            <pc:sldMk cId="547458791" sldId="260"/>
            <ac:spMk id="23" creationId="{DF9CF6C9-AF1D-C8D7-71B7-4BC1F4A830FA}"/>
          </ac:spMkLst>
        </pc:spChg>
        <pc:spChg chg="add mod">
          <ac:chgData name="Geuze, Rico (RWS ZD)" userId="671f5bba-7afe-4015-b3af-95d7a888b5ce" providerId="ADAL" clId="{FE0E8113-143B-43F9-89C9-80F01143D719}" dt="2026-06-09T09:02:35.970" v="1002" actId="1076"/>
          <ac:spMkLst>
            <pc:docMk/>
            <pc:sldMk cId="547458791" sldId="260"/>
            <ac:spMk id="24" creationId="{07F0BFB7-2FAD-E91D-6FDF-E7390610FCDE}"/>
          </ac:spMkLst>
        </pc:spChg>
        <pc:spChg chg="add mod">
          <ac:chgData name="Geuze, Rico (RWS ZD)" userId="671f5bba-7afe-4015-b3af-95d7a888b5ce" providerId="ADAL" clId="{FE0E8113-143B-43F9-89C9-80F01143D719}" dt="2026-06-09T09:10:55.287" v="1305" actId="1076"/>
          <ac:spMkLst>
            <pc:docMk/>
            <pc:sldMk cId="547458791" sldId="260"/>
            <ac:spMk id="25" creationId="{421BBB48-5414-78A6-FF1B-94B17AD83E7E}"/>
          </ac:spMkLst>
        </pc:spChg>
        <pc:spChg chg="add mod">
          <ac:chgData name="Geuze, Rico (RWS ZD)" userId="671f5bba-7afe-4015-b3af-95d7a888b5ce" providerId="ADAL" clId="{FE0E8113-143B-43F9-89C9-80F01143D719}" dt="2026-06-09T09:11:01.393" v="1306" actId="1076"/>
          <ac:spMkLst>
            <pc:docMk/>
            <pc:sldMk cId="547458791" sldId="260"/>
            <ac:spMk id="26" creationId="{F6107C89-B029-90B9-D137-D6442BD6D4A5}"/>
          </ac:spMkLst>
        </pc:spChg>
        <pc:spChg chg="add mod">
          <ac:chgData name="Geuze, Rico (RWS ZD)" userId="671f5bba-7afe-4015-b3af-95d7a888b5ce" providerId="ADAL" clId="{FE0E8113-143B-43F9-89C9-80F01143D719}" dt="2026-06-09T09:11:01.393" v="1306" actId="1076"/>
          <ac:spMkLst>
            <pc:docMk/>
            <pc:sldMk cId="547458791" sldId="260"/>
            <ac:spMk id="27" creationId="{853D2299-592D-C529-C0D3-7177D1972C1E}"/>
          </ac:spMkLst>
        </pc:spChg>
        <pc:spChg chg="add mod">
          <ac:chgData name="Geuze, Rico (RWS ZD)" userId="671f5bba-7afe-4015-b3af-95d7a888b5ce" providerId="ADAL" clId="{FE0E8113-143B-43F9-89C9-80F01143D719}" dt="2026-06-09T09:11:01.393" v="1306" actId="1076"/>
          <ac:spMkLst>
            <pc:docMk/>
            <pc:sldMk cId="547458791" sldId="260"/>
            <ac:spMk id="28" creationId="{EB7D271D-1BFF-A8C5-A611-D1002878FA26}"/>
          </ac:spMkLst>
        </pc:spChg>
        <pc:spChg chg="add mod">
          <ac:chgData name="Geuze, Rico (RWS ZD)" userId="671f5bba-7afe-4015-b3af-95d7a888b5ce" providerId="ADAL" clId="{FE0E8113-143B-43F9-89C9-80F01143D719}" dt="2026-06-09T09:11:05.007" v="1307" actId="1076"/>
          <ac:spMkLst>
            <pc:docMk/>
            <pc:sldMk cId="547458791" sldId="260"/>
            <ac:spMk id="29" creationId="{07F74852-7016-37F3-2C1F-3F62117C3F54}"/>
          </ac:spMkLst>
        </pc:spChg>
        <pc:spChg chg="add mod">
          <ac:chgData name="Geuze, Rico (RWS ZD)" userId="671f5bba-7afe-4015-b3af-95d7a888b5ce" providerId="ADAL" clId="{FE0E8113-143B-43F9-89C9-80F01143D719}" dt="2026-06-09T09:08:41.743" v="1283" actId="20577"/>
          <ac:spMkLst>
            <pc:docMk/>
            <pc:sldMk cId="547458791" sldId="260"/>
            <ac:spMk id="31" creationId="{26242611-6866-656A-E76B-57A027A7D257}"/>
          </ac:spMkLst>
        </pc:spChg>
        <pc:cxnChg chg="add mod">
          <ac:chgData name="Geuze, Rico (RWS ZD)" userId="671f5bba-7afe-4015-b3af-95d7a888b5ce" providerId="ADAL" clId="{FE0E8113-143B-43F9-89C9-80F01143D719}" dt="2026-06-09T09:07:49.196" v="1245" actId="1076"/>
          <ac:cxnSpMkLst>
            <pc:docMk/>
            <pc:sldMk cId="547458791" sldId="260"/>
            <ac:cxnSpMk id="9" creationId="{BFEF5CB9-BFFB-05D7-0CFE-E84FD2E9775A}"/>
          </ac:cxnSpMkLst>
        </pc:cxnChg>
      </pc:sldChg>
      <pc:sldChg chg="del">
        <pc:chgData name="Geuze, Rico (RWS ZD)" userId="671f5bba-7afe-4015-b3af-95d7a888b5ce" providerId="ADAL" clId="{FE0E8113-143B-43F9-89C9-80F01143D719}" dt="2026-06-09T08:41:03.410" v="3" actId="47"/>
        <pc:sldMkLst>
          <pc:docMk/>
          <pc:sldMk cId="1354321338" sldId="261"/>
        </pc:sldMkLst>
      </pc:sldChg>
      <pc:sldChg chg="addSp delSp modSp new mod">
        <pc:chgData name="Geuze, Rico (RWS ZD)" userId="671f5bba-7afe-4015-b3af-95d7a888b5ce" providerId="ADAL" clId="{FE0E8113-143B-43F9-89C9-80F01143D719}" dt="2026-06-09T09:34:40.759" v="2297" actId="1076"/>
        <pc:sldMkLst>
          <pc:docMk/>
          <pc:sldMk cId="1626899551" sldId="261"/>
        </pc:sldMkLst>
        <pc:spChg chg="del">
          <ac:chgData name="Geuze, Rico (RWS ZD)" userId="671f5bba-7afe-4015-b3af-95d7a888b5ce" providerId="ADAL" clId="{FE0E8113-143B-43F9-89C9-80F01143D719}" dt="2026-06-09T09:12:11.428" v="1327" actId="478"/>
          <ac:spMkLst>
            <pc:docMk/>
            <pc:sldMk cId="1626899551" sldId="261"/>
            <ac:spMk id="2" creationId="{91A3793C-096E-9F64-799B-3C5461153A4A}"/>
          </ac:spMkLst>
        </pc:spChg>
        <pc:spChg chg="mod">
          <ac:chgData name="Geuze, Rico (RWS ZD)" userId="671f5bba-7afe-4015-b3af-95d7a888b5ce" providerId="ADAL" clId="{FE0E8113-143B-43F9-89C9-80F01143D719}" dt="2026-06-09T09:12:08.571" v="1326" actId="14100"/>
          <ac:spMkLst>
            <pc:docMk/>
            <pc:sldMk cId="1626899551" sldId="261"/>
            <ac:spMk id="5" creationId="{0D953B55-5FF6-91F0-5645-B4CFD4D94F1D}"/>
          </ac:spMkLst>
        </pc:spChg>
        <pc:spChg chg="add mod">
          <ac:chgData name="Geuze, Rico (RWS ZD)" userId="671f5bba-7afe-4015-b3af-95d7a888b5ce" providerId="ADAL" clId="{FE0E8113-143B-43F9-89C9-80F01143D719}" dt="2026-06-09T09:34:40.759" v="2297" actId="1076"/>
          <ac:spMkLst>
            <pc:docMk/>
            <pc:sldMk cId="1626899551" sldId="261"/>
            <ac:spMk id="6" creationId="{E14C4B9C-8EE3-8DD2-E7BE-B66B1E502B9F}"/>
          </ac:spMkLst>
        </pc:spChg>
        <pc:spChg chg="add mod">
          <ac:chgData name="Geuze, Rico (RWS ZD)" userId="671f5bba-7afe-4015-b3af-95d7a888b5ce" providerId="ADAL" clId="{FE0E8113-143B-43F9-89C9-80F01143D719}" dt="2026-06-09T09:33:10.025" v="2291" actId="207"/>
          <ac:spMkLst>
            <pc:docMk/>
            <pc:sldMk cId="1626899551" sldId="261"/>
            <ac:spMk id="7" creationId="{7B362B5B-FCC0-701D-A863-4CDF4CC366B0}"/>
          </ac:spMkLst>
        </pc:spChg>
        <pc:spChg chg="add mod">
          <ac:chgData name="Geuze, Rico (RWS ZD)" userId="671f5bba-7afe-4015-b3af-95d7a888b5ce" providerId="ADAL" clId="{FE0E8113-143B-43F9-89C9-80F01143D719}" dt="2026-06-09T09:34:25.354" v="2296" actId="207"/>
          <ac:spMkLst>
            <pc:docMk/>
            <pc:sldMk cId="1626899551" sldId="261"/>
            <ac:spMk id="8" creationId="{945CB715-98A0-A7CF-FFBC-8ABBE6007F29}"/>
          </ac:spMkLst>
        </pc:spChg>
        <pc:spChg chg="add mod">
          <ac:chgData name="Geuze, Rico (RWS ZD)" userId="671f5bba-7afe-4015-b3af-95d7a888b5ce" providerId="ADAL" clId="{FE0E8113-143B-43F9-89C9-80F01143D719}" dt="2026-06-09T09:33:03.777" v="2290" actId="207"/>
          <ac:spMkLst>
            <pc:docMk/>
            <pc:sldMk cId="1626899551" sldId="261"/>
            <ac:spMk id="9" creationId="{372A05C4-2AD4-5E7F-7D02-1D4761158940}"/>
          </ac:spMkLst>
        </pc:spChg>
        <pc:spChg chg="add mod">
          <ac:chgData name="Geuze, Rico (RWS ZD)" userId="671f5bba-7afe-4015-b3af-95d7a888b5ce" providerId="ADAL" clId="{FE0E8113-143B-43F9-89C9-80F01143D719}" dt="2026-06-09T09:34:07.954" v="2295" actId="207"/>
          <ac:spMkLst>
            <pc:docMk/>
            <pc:sldMk cId="1626899551" sldId="261"/>
            <ac:spMk id="10" creationId="{CFE4BD07-2801-8223-DCDC-AD4477432F8E}"/>
          </ac:spMkLst>
        </pc:spChg>
        <pc:spChg chg="add mod">
          <ac:chgData name="Geuze, Rico (RWS ZD)" userId="671f5bba-7afe-4015-b3af-95d7a888b5ce" providerId="ADAL" clId="{FE0E8113-143B-43F9-89C9-80F01143D719}" dt="2026-06-09T09:34:40.759" v="2297" actId="1076"/>
          <ac:spMkLst>
            <pc:docMk/>
            <pc:sldMk cId="1626899551" sldId="261"/>
            <ac:spMk id="11" creationId="{E2B3D6BC-B867-E386-F65A-4DD5222B0C67}"/>
          </ac:spMkLst>
        </pc:spChg>
        <pc:spChg chg="add mod">
          <ac:chgData name="Geuze, Rico (RWS ZD)" userId="671f5bba-7afe-4015-b3af-95d7a888b5ce" providerId="ADAL" clId="{FE0E8113-143B-43F9-89C9-80F01143D719}" dt="2026-06-09T09:29:28.562" v="1895" actId="122"/>
          <ac:spMkLst>
            <pc:docMk/>
            <pc:sldMk cId="1626899551" sldId="261"/>
            <ac:spMk id="12" creationId="{CDE4F795-4FC1-0123-AEC4-1559739617DC}"/>
          </ac:spMkLst>
        </pc:spChg>
        <pc:spChg chg="add mod">
          <ac:chgData name="Geuze, Rico (RWS ZD)" userId="671f5bba-7afe-4015-b3af-95d7a888b5ce" providerId="ADAL" clId="{FE0E8113-143B-43F9-89C9-80F01143D719}" dt="2026-06-09T09:29:33.937" v="1896" actId="122"/>
          <ac:spMkLst>
            <pc:docMk/>
            <pc:sldMk cId="1626899551" sldId="261"/>
            <ac:spMk id="13" creationId="{5967AF65-99A4-F8D4-CB07-DB036E975B29}"/>
          </ac:spMkLst>
        </pc:spChg>
        <pc:spChg chg="add mod">
          <ac:chgData name="Geuze, Rico (RWS ZD)" userId="671f5bba-7afe-4015-b3af-95d7a888b5ce" providerId="ADAL" clId="{FE0E8113-143B-43F9-89C9-80F01143D719}" dt="2026-06-09T09:34:40.759" v="2297" actId="1076"/>
          <ac:spMkLst>
            <pc:docMk/>
            <pc:sldMk cId="1626899551" sldId="261"/>
            <ac:spMk id="14" creationId="{3B1ED7DB-A26C-4460-AF89-43052F63DAA5}"/>
          </ac:spMkLst>
        </pc:spChg>
        <pc:spChg chg="add mod">
          <ac:chgData name="Geuze, Rico (RWS ZD)" userId="671f5bba-7afe-4015-b3af-95d7a888b5ce" providerId="ADAL" clId="{FE0E8113-143B-43F9-89C9-80F01143D719}" dt="2026-06-09T09:34:40.759" v="2297" actId="1076"/>
          <ac:spMkLst>
            <pc:docMk/>
            <pc:sldMk cId="1626899551" sldId="261"/>
            <ac:spMk id="15" creationId="{4BEA2A70-CC76-8DD0-EB9A-722D30B0C632}"/>
          </ac:spMkLst>
        </pc:spChg>
      </pc:sldChg>
      <pc:sldChg chg="del">
        <pc:chgData name="Geuze, Rico (RWS ZD)" userId="671f5bba-7afe-4015-b3af-95d7a888b5ce" providerId="ADAL" clId="{FE0E8113-143B-43F9-89C9-80F01143D719}" dt="2026-06-09T08:41:03.808" v="4" actId="47"/>
        <pc:sldMkLst>
          <pc:docMk/>
          <pc:sldMk cId="2567144992" sldId="262"/>
        </pc:sldMkLst>
      </pc:sldChg>
      <pc:sldChg chg="modSp new mod">
        <pc:chgData name="Geuze, Rico (RWS ZD)" userId="671f5bba-7afe-4015-b3af-95d7a888b5ce" providerId="ADAL" clId="{FE0E8113-143B-43F9-89C9-80F01143D719}" dt="2026-06-09T09:37:01.337" v="2501" actId="113"/>
        <pc:sldMkLst>
          <pc:docMk/>
          <pc:sldMk cId="2939358245" sldId="262"/>
        </pc:sldMkLst>
        <pc:spChg chg="mod">
          <ac:chgData name="Geuze, Rico (RWS ZD)" userId="671f5bba-7afe-4015-b3af-95d7a888b5ce" providerId="ADAL" clId="{FE0E8113-143B-43F9-89C9-80F01143D719}" dt="2026-06-09T09:37:01.337" v="2501" actId="113"/>
          <ac:spMkLst>
            <pc:docMk/>
            <pc:sldMk cId="2939358245" sldId="262"/>
            <ac:spMk id="2" creationId="{CAA895E7-8CBF-D2A1-0F81-C35AF300A0BD}"/>
          </ac:spMkLst>
        </pc:spChg>
        <pc:spChg chg="mod">
          <ac:chgData name="Geuze, Rico (RWS ZD)" userId="671f5bba-7afe-4015-b3af-95d7a888b5ce" providerId="ADAL" clId="{FE0E8113-143B-43F9-89C9-80F01143D719}" dt="2026-06-09T09:35:49.534" v="2327" actId="20577"/>
          <ac:spMkLst>
            <pc:docMk/>
            <pc:sldMk cId="2939358245" sldId="262"/>
            <ac:spMk id="5" creationId="{D10BE5D1-B49A-3806-335A-81E9752B3D7E}"/>
          </ac:spMkLst>
        </pc:spChg>
      </pc:sldChg>
      <pc:sldChg chg="addSp delSp modSp new mod">
        <pc:chgData name="Geuze, Rico (RWS ZD)" userId="671f5bba-7afe-4015-b3af-95d7a888b5ce" providerId="ADAL" clId="{FE0E8113-143B-43F9-89C9-80F01143D719}" dt="2026-06-09T09:43:49.239" v="2819" actId="113"/>
        <pc:sldMkLst>
          <pc:docMk/>
          <pc:sldMk cId="3100846496" sldId="263"/>
        </pc:sldMkLst>
        <pc:spChg chg="del">
          <ac:chgData name="Geuze, Rico (RWS ZD)" userId="671f5bba-7afe-4015-b3af-95d7a888b5ce" providerId="ADAL" clId="{FE0E8113-143B-43F9-89C9-80F01143D719}" dt="2026-06-09T09:40:47.070" v="2561" actId="478"/>
          <ac:spMkLst>
            <pc:docMk/>
            <pc:sldMk cId="3100846496" sldId="263"/>
            <ac:spMk id="2" creationId="{F02EED1F-319E-A382-52EB-A697982DF6B4}"/>
          </ac:spMkLst>
        </pc:spChg>
        <pc:spChg chg="mod">
          <ac:chgData name="Geuze, Rico (RWS ZD)" userId="671f5bba-7afe-4015-b3af-95d7a888b5ce" providerId="ADAL" clId="{FE0E8113-143B-43F9-89C9-80F01143D719}" dt="2026-06-09T09:40:54.369" v="2562" actId="1076"/>
          <ac:spMkLst>
            <pc:docMk/>
            <pc:sldMk cId="3100846496" sldId="263"/>
            <ac:spMk id="4" creationId="{4C128544-1907-EC57-A95F-350701DA4824}"/>
          </ac:spMkLst>
        </pc:spChg>
        <pc:spChg chg="add mod">
          <ac:chgData name="Geuze, Rico (RWS ZD)" userId="671f5bba-7afe-4015-b3af-95d7a888b5ce" providerId="ADAL" clId="{FE0E8113-143B-43F9-89C9-80F01143D719}" dt="2026-06-09T09:41:08.376" v="2565" actId="2085"/>
          <ac:spMkLst>
            <pc:docMk/>
            <pc:sldMk cId="3100846496" sldId="263"/>
            <ac:spMk id="5" creationId="{64B8D853-63E4-AEEA-D540-299523897F9C}"/>
          </ac:spMkLst>
        </pc:spChg>
        <pc:spChg chg="add mod">
          <ac:chgData name="Geuze, Rico (RWS ZD)" userId="671f5bba-7afe-4015-b3af-95d7a888b5ce" providerId="ADAL" clId="{FE0E8113-143B-43F9-89C9-80F01143D719}" dt="2026-06-09T09:43:49.239" v="2819" actId="113"/>
          <ac:spMkLst>
            <pc:docMk/>
            <pc:sldMk cId="3100846496" sldId="263"/>
            <ac:spMk id="6" creationId="{9F01B11C-BAE7-5CB5-93AD-813A32568F6A}"/>
          </ac:spMkLst>
        </pc:spChg>
      </pc:sldChg>
      <pc:sldChg chg="addSp delSp modSp add mod">
        <pc:chgData name="Geuze, Rico (RWS ZD)" userId="671f5bba-7afe-4015-b3af-95d7a888b5ce" providerId="ADAL" clId="{FE0E8113-143B-43F9-89C9-80F01143D719}" dt="2026-06-09T09:52:44.554" v="3337" actId="1076"/>
        <pc:sldMkLst>
          <pc:docMk/>
          <pc:sldMk cId="1220271146" sldId="264"/>
        </pc:sldMkLst>
        <pc:spChg chg="add mod">
          <ac:chgData name="Geuze, Rico (RWS ZD)" userId="671f5bba-7afe-4015-b3af-95d7a888b5ce" providerId="ADAL" clId="{FE0E8113-143B-43F9-89C9-80F01143D719}" dt="2026-06-09T09:49:27.545" v="2951" actId="255"/>
          <ac:spMkLst>
            <pc:docMk/>
            <pc:sldMk cId="1220271146" sldId="264"/>
            <ac:spMk id="2" creationId="{2DFEC105-8F1F-EC13-5A38-3A3E271A5188}"/>
          </ac:spMkLst>
        </pc:spChg>
        <pc:spChg chg="del mod">
          <ac:chgData name="Geuze, Rico (RWS ZD)" userId="671f5bba-7afe-4015-b3af-95d7a888b5ce" providerId="ADAL" clId="{FE0E8113-143B-43F9-89C9-80F01143D719}" dt="2026-06-09T09:50:36.118" v="3010" actId="478"/>
          <ac:spMkLst>
            <pc:docMk/>
            <pc:sldMk cId="1220271146" sldId="264"/>
            <ac:spMk id="4" creationId="{046FD88D-9933-616F-F4A3-1FFAC6B0D4B5}"/>
          </ac:spMkLst>
        </pc:spChg>
        <pc:spChg chg="mod">
          <ac:chgData name="Geuze, Rico (RWS ZD)" userId="671f5bba-7afe-4015-b3af-95d7a888b5ce" providerId="ADAL" clId="{FE0E8113-143B-43F9-89C9-80F01143D719}" dt="2026-06-09T09:51:26.539" v="3047" actId="1076"/>
          <ac:spMkLst>
            <pc:docMk/>
            <pc:sldMk cId="1220271146" sldId="264"/>
            <ac:spMk id="5" creationId="{39B36E8D-9EEA-C15E-8734-8D74B0DCAC72}"/>
          </ac:spMkLst>
        </pc:spChg>
        <pc:spChg chg="del">
          <ac:chgData name="Geuze, Rico (RWS ZD)" userId="671f5bba-7afe-4015-b3af-95d7a888b5ce" providerId="ADAL" clId="{FE0E8113-143B-43F9-89C9-80F01143D719}" dt="2026-06-09T09:44:46.908" v="2836" actId="478"/>
          <ac:spMkLst>
            <pc:docMk/>
            <pc:sldMk cId="1220271146" sldId="264"/>
            <ac:spMk id="6" creationId="{C5060D8A-AC96-485E-0833-0C33714FD21B}"/>
          </ac:spMkLst>
        </pc:spChg>
        <pc:spChg chg="add mod">
          <ac:chgData name="Geuze, Rico (RWS ZD)" userId="671f5bba-7afe-4015-b3af-95d7a888b5ce" providerId="ADAL" clId="{FE0E8113-143B-43F9-89C9-80F01143D719}" dt="2026-06-09T09:48:08.224" v="2917" actId="14100"/>
          <ac:spMkLst>
            <pc:docMk/>
            <pc:sldMk cId="1220271146" sldId="264"/>
            <ac:spMk id="7" creationId="{818BA297-B566-D858-A4A3-51F3F5B8DBC4}"/>
          </ac:spMkLst>
        </pc:spChg>
        <pc:spChg chg="add mod">
          <ac:chgData name="Geuze, Rico (RWS ZD)" userId="671f5bba-7afe-4015-b3af-95d7a888b5ce" providerId="ADAL" clId="{FE0E8113-143B-43F9-89C9-80F01143D719}" dt="2026-06-09T09:49:27.545" v="2951" actId="255"/>
          <ac:spMkLst>
            <pc:docMk/>
            <pc:sldMk cId="1220271146" sldId="264"/>
            <ac:spMk id="8" creationId="{D021132D-443C-4412-B8A9-9BE0CD814348}"/>
          </ac:spMkLst>
        </pc:spChg>
        <pc:spChg chg="add mod">
          <ac:chgData name="Geuze, Rico (RWS ZD)" userId="671f5bba-7afe-4015-b3af-95d7a888b5ce" providerId="ADAL" clId="{FE0E8113-143B-43F9-89C9-80F01143D719}" dt="2026-06-09T09:49:27.545" v="2951" actId="255"/>
          <ac:spMkLst>
            <pc:docMk/>
            <pc:sldMk cId="1220271146" sldId="264"/>
            <ac:spMk id="9" creationId="{1D9D62C5-7A8A-40E3-723D-39EA11406176}"/>
          </ac:spMkLst>
        </pc:spChg>
        <pc:spChg chg="add mod">
          <ac:chgData name="Geuze, Rico (RWS ZD)" userId="671f5bba-7afe-4015-b3af-95d7a888b5ce" providerId="ADAL" clId="{FE0E8113-143B-43F9-89C9-80F01143D719}" dt="2026-06-09T09:50:54.754" v="3041" actId="1076"/>
          <ac:spMkLst>
            <pc:docMk/>
            <pc:sldMk cId="1220271146" sldId="264"/>
            <ac:spMk id="10" creationId="{8315C571-BABD-E1C5-E02D-035132A7BE99}"/>
          </ac:spMkLst>
        </pc:spChg>
        <pc:spChg chg="add mod">
          <ac:chgData name="Geuze, Rico (RWS ZD)" userId="671f5bba-7afe-4015-b3af-95d7a888b5ce" providerId="ADAL" clId="{FE0E8113-143B-43F9-89C9-80F01143D719}" dt="2026-06-09T09:51:03.037" v="3043" actId="1076"/>
          <ac:spMkLst>
            <pc:docMk/>
            <pc:sldMk cId="1220271146" sldId="264"/>
            <ac:spMk id="11" creationId="{A562D2C6-A646-3E89-7809-66D3A95EF5A1}"/>
          </ac:spMkLst>
        </pc:spChg>
        <pc:spChg chg="add mod">
          <ac:chgData name="Geuze, Rico (RWS ZD)" userId="671f5bba-7afe-4015-b3af-95d7a888b5ce" providerId="ADAL" clId="{FE0E8113-143B-43F9-89C9-80F01143D719}" dt="2026-06-09T09:51:05.220" v="3044" actId="1076"/>
          <ac:spMkLst>
            <pc:docMk/>
            <pc:sldMk cId="1220271146" sldId="264"/>
            <ac:spMk id="12" creationId="{CA8ADED3-B40B-7957-C05D-872D9B36A2D5}"/>
          </ac:spMkLst>
        </pc:spChg>
        <pc:spChg chg="add mod">
          <ac:chgData name="Geuze, Rico (RWS ZD)" userId="671f5bba-7afe-4015-b3af-95d7a888b5ce" providerId="ADAL" clId="{FE0E8113-143B-43F9-89C9-80F01143D719}" dt="2026-06-09T09:49:27.545" v="2951" actId="255"/>
          <ac:spMkLst>
            <pc:docMk/>
            <pc:sldMk cId="1220271146" sldId="264"/>
            <ac:spMk id="16" creationId="{8E0090AA-39CC-F1DB-FA8A-055D117D52C7}"/>
          </ac:spMkLst>
        </pc:spChg>
        <pc:spChg chg="add mod">
          <ac:chgData name="Geuze, Rico (RWS ZD)" userId="671f5bba-7afe-4015-b3af-95d7a888b5ce" providerId="ADAL" clId="{FE0E8113-143B-43F9-89C9-80F01143D719}" dt="2026-06-09T09:50:59.105" v="3042" actId="1076"/>
          <ac:spMkLst>
            <pc:docMk/>
            <pc:sldMk cId="1220271146" sldId="264"/>
            <ac:spMk id="17" creationId="{C9CF65F1-F036-1600-ECFB-FA14DAA0E915}"/>
          </ac:spMkLst>
        </pc:spChg>
        <pc:spChg chg="add mod">
          <ac:chgData name="Geuze, Rico (RWS ZD)" userId="671f5bba-7afe-4015-b3af-95d7a888b5ce" providerId="ADAL" clId="{FE0E8113-143B-43F9-89C9-80F01143D719}" dt="2026-06-09T09:49:31.962" v="2952" actId="1076"/>
          <ac:spMkLst>
            <pc:docMk/>
            <pc:sldMk cId="1220271146" sldId="264"/>
            <ac:spMk id="19" creationId="{DEEFB752-B18B-1E77-D0AD-3ABD9D87B8D1}"/>
          </ac:spMkLst>
        </pc:spChg>
        <pc:spChg chg="add mod">
          <ac:chgData name="Geuze, Rico (RWS ZD)" userId="671f5bba-7afe-4015-b3af-95d7a888b5ce" providerId="ADAL" clId="{FE0E8113-143B-43F9-89C9-80F01143D719}" dt="2026-06-09T09:49:45.297" v="2967" actId="1076"/>
          <ac:spMkLst>
            <pc:docMk/>
            <pc:sldMk cId="1220271146" sldId="264"/>
            <ac:spMk id="20" creationId="{EB54CA17-5516-83A3-C0A6-46212A416C58}"/>
          </ac:spMkLst>
        </pc:spChg>
        <pc:spChg chg="add mod">
          <ac:chgData name="Geuze, Rico (RWS ZD)" userId="671f5bba-7afe-4015-b3af-95d7a888b5ce" providerId="ADAL" clId="{FE0E8113-143B-43F9-89C9-80F01143D719}" dt="2026-06-09T09:49:56.697" v="2978" actId="1076"/>
          <ac:spMkLst>
            <pc:docMk/>
            <pc:sldMk cId="1220271146" sldId="264"/>
            <ac:spMk id="21" creationId="{B0C1BA90-8BC4-76D2-777C-270EDFB27287}"/>
          </ac:spMkLst>
        </pc:spChg>
        <pc:spChg chg="add mod">
          <ac:chgData name="Geuze, Rico (RWS ZD)" userId="671f5bba-7afe-4015-b3af-95d7a888b5ce" providerId="ADAL" clId="{FE0E8113-143B-43F9-89C9-80F01143D719}" dt="2026-06-09T09:50:10.480" v="2987" actId="1076"/>
          <ac:spMkLst>
            <pc:docMk/>
            <pc:sldMk cId="1220271146" sldId="264"/>
            <ac:spMk id="22" creationId="{B4AB5132-AE9A-15DC-BB34-7979D33BE2DC}"/>
          </ac:spMkLst>
        </pc:spChg>
        <pc:spChg chg="add mod">
          <ac:chgData name="Geuze, Rico (RWS ZD)" userId="671f5bba-7afe-4015-b3af-95d7a888b5ce" providerId="ADAL" clId="{FE0E8113-143B-43F9-89C9-80F01143D719}" dt="2026-06-09T09:50:31.267" v="3009" actId="1076"/>
          <ac:spMkLst>
            <pc:docMk/>
            <pc:sldMk cId="1220271146" sldId="264"/>
            <ac:spMk id="23" creationId="{CFD45006-0AB6-E8DB-C6DA-6EDF54C51797}"/>
          </ac:spMkLst>
        </pc:spChg>
        <pc:spChg chg="add del mod">
          <ac:chgData name="Geuze, Rico (RWS ZD)" userId="671f5bba-7afe-4015-b3af-95d7a888b5ce" providerId="ADAL" clId="{FE0E8113-143B-43F9-89C9-80F01143D719}" dt="2026-06-09T09:50:42.909" v="3025" actId="478"/>
          <ac:spMkLst>
            <pc:docMk/>
            <pc:sldMk cId="1220271146" sldId="264"/>
            <ac:spMk id="25" creationId="{8724D4A2-A6EE-2091-98BF-00F30EF0BCDC}"/>
          </ac:spMkLst>
        </pc:spChg>
        <pc:spChg chg="add del mod">
          <ac:chgData name="Geuze, Rico (RWS ZD)" userId="671f5bba-7afe-4015-b3af-95d7a888b5ce" providerId="ADAL" clId="{FE0E8113-143B-43F9-89C9-80F01143D719}" dt="2026-06-09T09:50:44.121" v="3026" actId="478"/>
          <ac:spMkLst>
            <pc:docMk/>
            <pc:sldMk cId="1220271146" sldId="264"/>
            <ac:spMk id="27" creationId="{138AF52B-D949-4BD4-A19A-5840CB63C615}"/>
          </ac:spMkLst>
        </pc:spChg>
        <pc:spChg chg="add mod">
          <ac:chgData name="Geuze, Rico (RWS ZD)" userId="671f5bba-7afe-4015-b3af-95d7a888b5ce" providerId="ADAL" clId="{FE0E8113-143B-43F9-89C9-80F01143D719}" dt="2026-06-09T09:50:50.835" v="3040" actId="20577"/>
          <ac:spMkLst>
            <pc:docMk/>
            <pc:sldMk cId="1220271146" sldId="264"/>
            <ac:spMk id="28" creationId="{2CCAD050-3182-BFE7-EAA8-8F2AA10A5572}"/>
          </ac:spMkLst>
        </pc:spChg>
        <pc:spChg chg="add mod">
          <ac:chgData name="Geuze, Rico (RWS ZD)" userId="671f5bba-7afe-4015-b3af-95d7a888b5ce" providerId="ADAL" clId="{FE0E8113-143B-43F9-89C9-80F01143D719}" dt="2026-06-09T09:52:44.554" v="3337" actId="1076"/>
          <ac:spMkLst>
            <pc:docMk/>
            <pc:sldMk cId="1220271146" sldId="264"/>
            <ac:spMk id="29" creationId="{EC212DE8-3756-AE57-C055-529126C0CD88}"/>
          </ac:spMkLst>
        </pc:spChg>
        <pc:cxnChg chg="add mod">
          <ac:chgData name="Geuze, Rico (RWS ZD)" userId="671f5bba-7afe-4015-b3af-95d7a888b5ce" providerId="ADAL" clId="{FE0E8113-143B-43F9-89C9-80F01143D719}" dt="2026-06-09T09:47:33.872" v="2909" actId="17032"/>
          <ac:cxnSpMkLst>
            <pc:docMk/>
            <pc:sldMk cId="1220271146" sldId="264"/>
            <ac:cxnSpMk id="14" creationId="{43F6DC5E-C4A0-0496-35EF-97A4F677B706}"/>
          </ac:cxnSpMkLst>
        </pc:cxnChg>
        <pc:cxnChg chg="add mod ord">
          <ac:chgData name="Geuze, Rico (RWS ZD)" userId="671f5bba-7afe-4015-b3af-95d7a888b5ce" providerId="ADAL" clId="{FE0E8113-143B-43F9-89C9-80F01143D719}" dt="2026-06-09T09:49:00.995" v="2939" actId="170"/>
          <ac:cxnSpMkLst>
            <pc:docMk/>
            <pc:sldMk cId="1220271146" sldId="264"/>
            <ac:cxnSpMk id="15" creationId="{AD466D6A-9E2D-EE69-A311-2642333A8746}"/>
          </ac:cxnSpMkLst>
        </pc:cxnChg>
        <pc:cxnChg chg="add mod">
          <ac:chgData name="Geuze, Rico (RWS ZD)" userId="671f5bba-7afe-4015-b3af-95d7a888b5ce" providerId="ADAL" clId="{FE0E8113-143B-43F9-89C9-80F01143D719}" dt="2026-06-09T09:48:57.650" v="2938" actId="1076"/>
          <ac:cxnSpMkLst>
            <pc:docMk/>
            <pc:sldMk cId="1220271146" sldId="264"/>
            <ac:cxnSpMk id="18" creationId="{F1B636D2-29E1-3EB9-6C98-980CE60D92D2}"/>
          </ac:cxnSpMkLst>
        </pc:cxnChg>
      </pc:sldChg>
      <pc:sldChg chg="new del">
        <pc:chgData name="Geuze, Rico (RWS ZD)" userId="671f5bba-7afe-4015-b3af-95d7a888b5ce" providerId="ADAL" clId="{FE0E8113-143B-43F9-89C9-80F01143D719}" dt="2026-06-09T09:44:31.017" v="2821" actId="47"/>
        <pc:sldMkLst>
          <pc:docMk/>
          <pc:sldMk cId="1606941410" sldId="264"/>
        </pc:sldMkLst>
      </pc:sldChg>
      <pc:sldChg chg="del">
        <pc:chgData name="Geuze, Rico (RWS ZD)" userId="671f5bba-7afe-4015-b3af-95d7a888b5ce" providerId="ADAL" clId="{FE0E8113-143B-43F9-89C9-80F01143D719}" dt="2026-06-09T08:41:04.213" v="5" actId="47"/>
        <pc:sldMkLst>
          <pc:docMk/>
          <pc:sldMk cId="3417262511" sldId="284"/>
        </pc:sldMkLst>
      </pc:sldChg>
      <pc:sldChg chg="del">
        <pc:chgData name="Geuze, Rico (RWS ZD)" userId="671f5bba-7afe-4015-b3af-95d7a888b5ce" providerId="ADAL" clId="{FE0E8113-143B-43F9-89C9-80F01143D719}" dt="2026-06-09T08:41:04.664" v="6" actId="47"/>
        <pc:sldMkLst>
          <pc:docMk/>
          <pc:sldMk cId="7400426" sldId="28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9-6-2026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9-6-2026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55763A-44D2-1E06-F2C6-84E80473A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Fieldlab Veerse Meer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64FED86-2219-63BB-F863-AFCE163A2A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Samen innoveren voor het Veerse Meer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</a:rPr>
              <a:t>Wat is het Fieldlab?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</a:rPr>
              <a:t>Waarom deze marktconsultatie?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</a:rPr>
              <a:t>Wat hebben we van elkaar nodig?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78D86FA-039E-7B96-0E77-BBD13F273D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543C08C-F6AF-09C4-FDEE-8B9A920AE7A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5874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0F08107-A4A0-BBA7-6813-1C2FBC345A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5C1ECE1-D44C-E6DB-B0B7-C21F61D157F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1AEB601-21F5-2AB5-93A3-BF103BBAC496}"/>
              </a:ext>
            </a:extLst>
          </p:cNvPr>
          <p:cNvSpPr/>
          <p:nvPr/>
        </p:nvSpPr>
        <p:spPr>
          <a:xfrm>
            <a:off x="3223460" y="1070810"/>
            <a:ext cx="5745079" cy="89635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Fieldlab Veerse Meer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Gezamenlijke innovatie- en leeromgeving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8A31832E-7691-0501-60DC-3D32CE584463}"/>
              </a:ext>
            </a:extLst>
          </p:cNvPr>
          <p:cNvSpPr/>
          <p:nvPr/>
        </p:nvSpPr>
        <p:spPr>
          <a:xfrm>
            <a:off x="1421229" y="2477499"/>
            <a:ext cx="3604462" cy="89635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Ontwikkelspoor 1</a:t>
            </a:r>
          </a:p>
          <a:p>
            <a:pPr algn="ctr"/>
            <a:endParaRPr lang="nl-NL" sz="1400" dirty="0"/>
          </a:p>
          <a:p>
            <a:pPr algn="ctr"/>
            <a:r>
              <a:rPr lang="nl-NL" sz="1400" dirty="0"/>
              <a:t>(Bron)maatregelen landelijk gebied</a:t>
            </a: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C379BD85-29C9-29CA-0093-EFF26051C33D}"/>
              </a:ext>
            </a:extLst>
          </p:cNvPr>
          <p:cNvSpPr/>
          <p:nvPr/>
        </p:nvSpPr>
        <p:spPr>
          <a:xfrm>
            <a:off x="8021054" y="3674642"/>
            <a:ext cx="1485900" cy="31883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000" dirty="0"/>
              <a:t>Marktconsultatie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61675F5B-EA77-457C-F390-249BC8B60C7F}"/>
              </a:ext>
            </a:extLst>
          </p:cNvPr>
          <p:cNvSpPr/>
          <p:nvPr/>
        </p:nvSpPr>
        <p:spPr>
          <a:xfrm>
            <a:off x="7166311" y="2477499"/>
            <a:ext cx="3604462" cy="896353"/>
          </a:xfrm>
          <a:prstGeom prst="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Ontwikkelspoor 2</a:t>
            </a:r>
          </a:p>
          <a:p>
            <a:pPr algn="ctr"/>
            <a:endParaRPr lang="nl-NL" sz="1400" dirty="0"/>
          </a:p>
          <a:p>
            <a:pPr algn="ctr"/>
            <a:r>
              <a:rPr lang="nl-NL" sz="1400" dirty="0"/>
              <a:t>Innovatieve pilots in het Veerse Meer</a:t>
            </a: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FF5C89C9-2620-C080-5664-B394C520CC96}"/>
              </a:ext>
            </a:extLst>
          </p:cNvPr>
          <p:cNvSpPr/>
          <p:nvPr/>
        </p:nvSpPr>
        <p:spPr>
          <a:xfrm>
            <a:off x="8021054" y="4203030"/>
            <a:ext cx="1485900" cy="31883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000" dirty="0"/>
              <a:t>Aanbesteding</a:t>
            </a: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B116EE69-9E79-BD37-FF37-D0036CAE8EDD}"/>
              </a:ext>
            </a:extLst>
          </p:cNvPr>
          <p:cNvSpPr/>
          <p:nvPr/>
        </p:nvSpPr>
        <p:spPr>
          <a:xfrm>
            <a:off x="8021054" y="4731419"/>
            <a:ext cx="1485900" cy="31883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000" dirty="0"/>
              <a:t>Uitvoering</a:t>
            </a: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C867362C-EC76-1E84-81BB-7E78158B9B9C}"/>
              </a:ext>
            </a:extLst>
          </p:cNvPr>
          <p:cNvSpPr/>
          <p:nvPr/>
        </p:nvSpPr>
        <p:spPr>
          <a:xfrm>
            <a:off x="8021054" y="5259808"/>
            <a:ext cx="1485900" cy="31883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000" dirty="0"/>
              <a:t>Evaluatie</a:t>
            </a:r>
          </a:p>
        </p:txBody>
      </p:sp>
      <p:cxnSp>
        <p:nvCxnSpPr>
          <p:cNvPr id="22" name="Verbindingslijn: gebogen 21">
            <a:extLst>
              <a:ext uri="{FF2B5EF4-FFF2-40B4-BE49-F238E27FC236}">
                <a16:creationId xmlns:a16="http://schemas.microsoft.com/office/drawing/2014/main" id="{2C202957-F9B2-2670-92CD-D7FE7E106688}"/>
              </a:ext>
            </a:extLst>
          </p:cNvPr>
          <p:cNvCxnSpPr>
            <a:stCxn id="7" idx="2"/>
            <a:endCxn id="10" idx="0"/>
          </p:cNvCxnSpPr>
          <p:nvPr/>
        </p:nvCxnSpPr>
        <p:spPr>
          <a:xfrm rot="5400000">
            <a:off x="4404562" y="786061"/>
            <a:ext cx="510336" cy="2872540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Verbindingslijn: gebogen 23">
            <a:extLst>
              <a:ext uri="{FF2B5EF4-FFF2-40B4-BE49-F238E27FC236}">
                <a16:creationId xmlns:a16="http://schemas.microsoft.com/office/drawing/2014/main" id="{84350695-2EB8-ED87-6F70-C6BC714C97C9}"/>
              </a:ext>
            </a:extLst>
          </p:cNvPr>
          <p:cNvCxnSpPr>
            <a:stCxn id="7" idx="2"/>
            <a:endCxn id="17" idx="0"/>
          </p:cNvCxnSpPr>
          <p:nvPr/>
        </p:nvCxnSpPr>
        <p:spPr>
          <a:xfrm rot="16200000" flipH="1">
            <a:off x="7277103" y="786060"/>
            <a:ext cx="510336" cy="2872542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B8403660-3A10-B01C-4324-41EF3F90D889}"/>
              </a:ext>
            </a:extLst>
          </p:cNvPr>
          <p:cNvCxnSpPr>
            <a:stCxn id="12" idx="0"/>
          </p:cNvCxnSpPr>
          <p:nvPr/>
        </p:nvCxnSpPr>
        <p:spPr>
          <a:xfrm flipH="1" flipV="1">
            <a:off x="8758989" y="3373852"/>
            <a:ext cx="5015" cy="3007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30218825-B0F4-B276-5862-2AECAD47623C}"/>
              </a:ext>
            </a:extLst>
          </p:cNvPr>
          <p:cNvCxnSpPr>
            <a:stCxn id="12" idx="2"/>
            <a:endCxn id="18" idx="0"/>
          </p:cNvCxnSpPr>
          <p:nvPr/>
        </p:nvCxnSpPr>
        <p:spPr>
          <a:xfrm>
            <a:off x="8764004" y="3993479"/>
            <a:ext cx="0" cy="2095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902331AD-DE31-3B3A-E230-3201B85C7E05}"/>
              </a:ext>
            </a:extLst>
          </p:cNvPr>
          <p:cNvCxnSpPr/>
          <p:nvPr/>
        </p:nvCxnSpPr>
        <p:spPr>
          <a:xfrm>
            <a:off x="8759993" y="4521868"/>
            <a:ext cx="0" cy="2095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29">
            <a:extLst>
              <a:ext uri="{FF2B5EF4-FFF2-40B4-BE49-F238E27FC236}">
                <a16:creationId xmlns:a16="http://schemas.microsoft.com/office/drawing/2014/main" id="{806EA736-C405-98A8-8CC7-E9C6A4037FD0}"/>
              </a:ext>
            </a:extLst>
          </p:cNvPr>
          <p:cNvCxnSpPr/>
          <p:nvPr/>
        </p:nvCxnSpPr>
        <p:spPr>
          <a:xfrm>
            <a:off x="8753977" y="5050257"/>
            <a:ext cx="0" cy="2095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08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94C97D-5EF6-927E-BD57-1BC69AD22E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48401" y="7174748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5D1AB67-638C-32B8-C069-8D04315E6DA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1" y="7174748"/>
            <a:ext cx="4262437" cy="183600"/>
          </a:xfrm>
        </p:spPr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DC36352-1BA0-54D3-3D22-B291BBEAF8E2}"/>
              </a:ext>
            </a:extLst>
          </p:cNvPr>
          <p:cNvSpPr/>
          <p:nvPr/>
        </p:nvSpPr>
        <p:spPr>
          <a:xfrm rot="16200000">
            <a:off x="5176589" y="-2512116"/>
            <a:ext cx="613611" cy="10966787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BFEF5CB9-BFFB-05D7-0CFE-E84FD2E9775A}"/>
              </a:ext>
            </a:extLst>
          </p:cNvPr>
          <p:cNvCxnSpPr>
            <a:cxnSpLocks/>
            <a:stCxn id="7" idx="1"/>
            <a:endCxn id="7" idx="3"/>
          </p:cNvCxnSpPr>
          <p:nvPr/>
        </p:nvCxnSpPr>
        <p:spPr>
          <a:xfrm flipV="1">
            <a:off x="5483395" y="2664472"/>
            <a:ext cx="0" cy="61361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hthoek 13">
            <a:extLst>
              <a:ext uri="{FF2B5EF4-FFF2-40B4-BE49-F238E27FC236}">
                <a16:creationId xmlns:a16="http://schemas.microsoft.com/office/drawing/2014/main" id="{4F3041B8-EE71-3C4C-CA84-4A8AF7D3F4B8}"/>
              </a:ext>
            </a:extLst>
          </p:cNvPr>
          <p:cNvSpPr/>
          <p:nvPr/>
        </p:nvSpPr>
        <p:spPr>
          <a:xfrm rot="16200000">
            <a:off x="5962649" y="-2684572"/>
            <a:ext cx="613611" cy="1253890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8735E4C5-023A-A6C9-62A5-68D62F6F7680}"/>
              </a:ext>
            </a:extLst>
          </p:cNvPr>
          <p:cNvSpPr/>
          <p:nvPr/>
        </p:nvSpPr>
        <p:spPr>
          <a:xfrm rot="16200000">
            <a:off x="6141624" y="-3732824"/>
            <a:ext cx="255665" cy="12538913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D343DDC-CB57-B517-805C-C03DC1DBC9F9}"/>
              </a:ext>
            </a:extLst>
          </p:cNvPr>
          <p:cNvSpPr txBox="1"/>
          <p:nvPr/>
        </p:nvSpPr>
        <p:spPr>
          <a:xfrm>
            <a:off x="4642146" y="2370058"/>
            <a:ext cx="2337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PAGW Veerse Meer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18DD3A7-2030-7E7B-5C74-644400FDD920}"/>
              </a:ext>
            </a:extLst>
          </p:cNvPr>
          <p:cNvSpPr txBox="1"/>
          <p:nvPr/>
        </p:nvSpPr>
        <p:spPr>
          <a:xfrm>
            <a:off x="2065422" y="2832775"/>
            <a:ext cx="1682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Pré-verkenning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DF9CF6C9-AF1D-C8D7-71B7-4BC1F4A830FA}"/>
              </a:ext>
            </a:extLst>
          </p:cNvPr>
          <p:cNvSpPr txBox="1"/>
          <p:nvPr/>
        </p:nvSpPr>
        <p:spPr>
          <a:xfrm>
            <a:off x="7940462" y="2832775"/>
            <a:ext cx="9779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Planstudie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07F0BFB7-2FAD-E91D-6FDF-E7390610FCDE}"/>
              </a:ext>
            </a:extLst>
          </p:cNvPr>
          <p:cNvSpPr/>
          <p:nvPr/>
        </p:nvSpPr>
        <p:spPr>
          <a:xfrm rot="16200000">
            <a:off x="11446045" y="2185209"/>
            <a:ext cx="613611" cy="1572125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421BBB48-5414-78A6-FF1B-94B17AD83E7E}"/>
              </a:ext>
            </a:extLst>
          </p:cNvPr>
          <p:cNvSpPr txBox="1"/>
          <p:nvPr/>
        </p:nvSpPr>
        <p:spPr>
          <a:xfrm>
            <a:off x="2712721" y="3431479"/>
            <a:ext cx="12295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 dirty="0"/>
              <a:t>Systeemniveau	(middel)lange termijn		Structurele oplossingen</a:t>
            </a: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F6107C89-B029-90B9-D137-D6442BD6D4A5}"/>
              </a:ext>
            </a:extLst>
          </p:cNvPr>
          <p:cNvSpPr/>
          <p:nvPr/>
        </p:nvSpPr>
        <p:spPr>
          <a:xfrm rot="16200000">
            <a:off x="4421472" y="1265021"/>
            <a:ext cx="255665" cy="6421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853D2299-592D-C529-C0D3-7177D1972C1E}"/>
              </a:ext>
            </a:extLst>
          </p:cNvPr>
          <p:cNvSpPr txBox="1"/>
          <p:nvPr/>
        </p:nvSpPr>
        <p:spPr>
          <a:xfrm>
            <a:off x="3380415" y="4335235"/>
            <a:ext cx="2337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</a:rPr>
              <a:t>Fieldlab Veerse Meer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EB7D271D-1BFF-A8C5-A611-D1002878FA26}"/>
              </a:ext>
            </a:extLst>
          </p:cNvPr>
          <p:cNvSpPr/>
          <p:nvPr/>
        </p:nvSpPr>
        <p:spPr>
          <a:xfrm rot="16200000">
            <a:off x="4178799" y="1763359"/>
            <a:ext cx="741009" cy="64218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07F74852-7016-37F3-2C1F-3F62117C3F54}"/>
              </a:ext>
            </a:extLst>
          </p:cNvPr>
          <p:cNvSpPr txBox="1"/>
          <p:nvPr/>
        </p:nvSpPr>
        <p:spPr>
          <a:xfrm>
            <a:off x="1931310" y="4831053"/>
            <a:ext cx="12295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 dirty="0"/>
              <a:t>Pilotschaal		Korte termijn	Praktijktoetsing</a:t>
            </a:r>
          </a:p>
        </p:txBody>
      </p:sp>
      <p:sp>
        <p:nvSpPr>
          <p:cNvPr id="31" name="Titel 4">
            <a:extLst>
              <a:ext uri="{FF2B5EF4-FFF2-40B4-BE49-F238E27FC236}">
                <a16:creationId xmlns:a16="http://schemas.microsoft.com/office/drawing/2014/main" id="{26242611-6866-656A-E76B-57A027A7D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</p:spPr>
        <p:txBody>
          <a:bodyPr/>
          <a:lstStyle/>
          <a:p>
            <a:r>
              <a:rPr lang="nl-NL" dirty="0"/>
              <a:t>Relatie met het PAGW-traject</a:t>
            </a:r>
          </a:p>
        </p:txBody>
      </p:sp>
    </p:spTree>
    <p:extLst>
      <p:ext uri="{BB962C8B-B14F-4D97-AF65-F5344CB8AC3E}">
        <p14:creationId xmlns:p14="http://schemas.microsoft.com/office/powerpoint/2010/main" val="547458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F4D1B6D-CC1A-215D-92F1-0D797791EF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0465ED5-057B-1B10-C1DE-1195958FD6D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D953B55-5FF6-91F0-5645-B4CFD4D9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552866"/>
          </a:xfrm>
        </p:spPr>
        <p:txBody>
          <a:bodyPr/>
          <a:lstStyle/>
          <a:p>
            <a:r>
              <a:rPr lang="nl-NL" dirty="0"/>
              <a:t>Ontwikkelspoor 2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14C4B9C-8EE3-8DD2-E7BE-B66B1E502B9F}"/>
              </a:ext>
            </a:extLst>
          </p:cNvPr>
          <p:cNvSpPr/>
          <p:nvPr/>
        </p:nvSpPr>
        <p:spPr>
          <a:xfrm>
            <a:off x="1060784" y="4913754"/>
            <a:ext cx="10070432" cy="16122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B362B5B-FCC0-701D-A863-4CDF4CC366B0}"/>
              </a:ext>
            </a:extLst>
          </p:cNvPr>
          <p:cNvSpPr/>
          <p:nvPr/>
        </p:nvSpPr>
        <p:spPr>
          <a:xfrm>
            <a:off x="1060784" y="2088066"/>
            <a:ext cx="4666248" cy="247332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945CB715-98A0-A7CF-FFBC-8ABBE6007F29}"/>
              </a:ext>
            </a:extLst>
          </p:cNvPr>
          <p:cNvSpPr/>
          <p:nvPr/>
        </p:nvSpPr>
        <p:spPr>
          <a:xfrm>
            <a:off x="6464968" y="2088065"/>
            <a:ext cx="4666248" cy="2473321"/>
          </a:xfrm>
          <a:prstGeom prst="rect">
            <a:avLst/>
          </a:prstGeom>
          <a:solidFill>
            <a:srgbClr val="B83C1A">
              <a:alpha val="5607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72A05C4-2AD4-5E7F-7D02-1D4761158940}"/>
              </a:ext>
            </a:extLst>
          </p:cNvPr>
          <p:cNvSpPr/>
          <p:nvPr/>
        </p:nvSpPr>
        <p:spPr>
          <a:xfrm>
            <a:off x="1060784" y="2088065"/>
            <a:ext cx="4666248" cy="3663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Wat wij zoeken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CFE4BD07-2801-8223-DCDC-AD4477432F8E}"/>
              </a:ext>
            </a:extLst>
          </p:cNvPr>
          <p:cNvSpPr/>
          <p:nvPr/>
        </p:nvSpPr>
        <p:spPr>
          <a:xfrm>
            <a:off x="6464968" y="2088065"/>
            <a:ext cx="4666248" cy="36637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Niet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2B3D6BC-B867-E386-F65A-4DD5222B0C67}"/>
              </a:ext>
            </a:extLst>
          </p:cNvPr>
          <p:cNvSpPr/>
          <p:nvPr/>
        </p:nvSpPr>
        <p:spPr>
          <a:xfrm>
            <a:off x="1060784" y="4913754"/>
            <a:ext cx="10070432" cy="366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Randvoorwaarden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DE4F795-4FC1-0123-AEC4-1559739617DC}"/>
              </a:ext>
            </a:extLst>
          </p:cNvPr>
          <p:cNvSpPr txBox="1"/>
          <p:nvPr/>
        </p:nvSpPr>
        <p:spPr>
          <a:xfrm>
            <a:off x="1130968" y="2532647"/>
            <a:ext cx="44456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Tijdelijke, lokale, innovatieve pilots in het Veerse Meer</a:t>
            </a:r>
          </a:p>
          <a:p>
            <a:pPr algn="ctr"/>
            <a:endParaRPr lang="nl-NL" sz="1400" dirty="0">
              <a:solidFill>
                <a:schemeClr val="bg1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Gericht op verbetering waterkwaliteit/leefgebied bodemleven</a:t>
            </a:r>
          </a:p>
          <a:p>
            <a:pPr algn="ctr"/>
            <a:endParaRPr lang="nl-NL" sz="1400" dirty="0">
              <a:solidFill>
                <a:schemeClr val="bg1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Uitgevoerd als dienst</a:t>
            </a:r>
          </a:p>
          <a:p>
            <a:pPr algn="ctr"/>
            <a:endParaRPr lang="nl-NL" sz="1400" dirty="0">
              <a:solidFill>
                <a:schemeClr val="bg1"/>
              </a:solidFill>
            </a:endParaRPr>
          </a:p>
          <a:p>
            <a:pPr algn="ctr"/>
            <a:r>
              <a:rPr lang="nl-NL" sz="1400" dirty="0" err="1">
                <a:solidFill>
                  <a:schemeClr val="bg1"/>
                </a:solidFill>
              </a:rPr>
              <a:t>Proof</a:t>
            </a:r>
            <a:r>
              <a:rPr lang="nl-NL" sz="1400" dirty="0">
                <a:solidFill>
                  <a:schemeClr val="bg1"/>
                </a:solidFill>
              </a:rPr>
              <a:t> of </a:t>
            </a:r>
            <a:r>
              <a:rPr lang="nl-NL" sz="1400" dirty="0" err="1">
                <a:solidFill>
                  <a:schemeClr val="bg1"/>
                </a:solidFill>
              </a:rPr>
              <a:t>Principle</a:t>
            </a:r>
            <a:endParaRPr lang="nl-NL" sz="1400" dirty="0">
              <a:solidFill>
                <a:schemeClr val="bg1"/>
              </a:solidFill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967AF65-99A4-F8D4-CB07-DB036E975B29}"/>
              </a:ext>
            </a:extLst>
          </p:cNvPr>
          <p:cNvSpPr txBox="1"/>
          <p:nvPr/>
        </p:nvSpPr>
        <p:spPr>
          <a:xfrm>
            <a:off x="6575257" y="2521059"/>
            <a:ext cx="44456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Geen grootschalige systeemingrepen</a:t>
            </a:r>
          </a:p>
          <a:p>
            <a:pPr algn="ctr"/>
            <a:endParaRPr lang="nl-NL" sz="1400" dirty="0">
              <a:solidFill>
                <a:schemeClr val="bg1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Geen onomkeerbare maatregelen</a:t>
            </a:r>
          </a:p>
          <a:p>
            <a:pPr algn="ctr"/>
            <a:endParaRPr lang="nl-NL" sz="1400" dirty="0">
              <a:solidFill>
                <a:schemeClr val="bg1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Geen aankoop van een apparaat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B1ED7DB-A26C-4460-AF89-43052F63DAA5}"/>
              </a:ext>
            </a:extLst>
          </p:cNvPr>
          <p:cNvSpPr txBox="1"/>
          <p:nvPr/>
        </p:nvSpPr>
        <p:spPr>
          <a:xfrm>
            <a:off x="1060784" y="5280131"/>
            <a:ext cx="44456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chemeClr val="bg1"/>
                </a:solidFill>
              </a:rPr>
              <a:t>Veilig voor ecologie, recreatie en scheepvaart</a:t>
            </a:r>
          </a:p>
          <a:p>
            <a:endParaRPr lang="nl-NL" sz="1400" dirty="0">
              <a:solidFill>
                <a:schemeClr val="bg1"/>
              </a:solidFill>
            </a:endParaRPr>
          </a:p>
          <a:p>
            <a:r>
              <a:rPr lang="nl-NL" sz="1400" dirty="0">
                <a:solidFill>
                  <a:schemeClr val="bg1"/>
                </a:solidFill>
              </a:rPr>
              <a:t>Voldoende meetbaar</a:t>
            </a:r>
          </a:p>
          <a:p>
            <a:endParaRPr lang="nl-NL" sz="1400" dirty="0">
              <a:solidFill>
                <a:schemeClr val="bg1"/>
              </a:solidFill>
            </a:endParaRPr>
          </a:p>
          <a:p>
            <a:r>
              <a:rPr lang="nl-NL" sz="1400" dirty="0">
                <a:solidFill>
                  <a:schemeClr val="bg1"/>
                </a:solidFill>
              </a:rPr>
              <a:t>Geschikt voor zout water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4BEA2A70-CC76-8DD0-EB9A-722D30B0C632}"/>
              </a:ext>
            </a:extLst>
          </p:cNvPr>
          <p:cNvSpPr txBox="1"/>
          <p:nvPr/>
        </p:nvSpPr>
        <p:spPr>
          <a:xfrm>
            <a:off x="6685547" y="5280130"/>
            <a:ext cx="44456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err="1">
                <a:solidFill>
                  <a:schemeClr val="bg1"/>
                </a:solidFill>
              </a:rPr>
              <a:t>Verwijderbaar</a:t>
            </a:r>
            <a:r>
              <a:rPr lang="nl-NL" sz="1400" dirty="0">
                <a:solidFill>
                  <a:schemeClr val="bg1"/>
                </a:solidFill>
              </a:rPr>
              <a:t> na afloop</a:t>
            </a:r>
          </a:p>
          <a:p>
            <a:endParaRPr lang="nl-NL" sz="1400" dirty="0">
              <a:solidFill>
                <a:schemeClr val="bg1"/>
              </a:solidFill>
            </a:endParaRPr>
          </a:p>
          <a:p>
            <a:r>
              <a:rPr lang="nl-NL" sz="1400" dirty="0">
                <a:solidFill>
                  <a:schemeClr val="bg1"/>
                </a:solidFill>
              </a:rPr>
              <a:t>Operationeel uitvoerbaar in het Veerse Meer</a:t>
            </a:r>
          </a:p>
          <a:p>
            <a:endParaRPr lang="nl-NL" sz="1400" dirty="0">
              <a:solidFill>
                <a:schemeClr val="bg1"/>
              </a:solidFill>
            </a:endParaRPr>
          </a:p>
          <a:p>
            <a:r>
              <a:rPr lang="nl-NL" sz="1400" dirty="0">
                <a:solidFill>
                  <a:schemeClr val="bg1"/>
                </a:solidFill>
              </a:rPr>
              <a:t>Effect op ten minste één hectare</a:t>
            </a:r>
          </a:p>
        </p:txBody>
      </p:sp>
    </p:spTree>
    <p:extLst>
      <p:ext uri="{BB962C8B-B14F-4D97-AF65-F5344CB8AC3E}">
        <p14:creationId xmlns:p14="http://schemas.microsoft.com/office/powerpoint/2010/main" val="1626899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AA895E7-8CBF-D2A1-0F81-C35AF300A0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/>
              <a:t>Wij willen weten:</a:t>
            </a:r>
          </a:p>
          <a:p>
            <a:r>
              <a:rPr lang="nl-NL" dirty="0"/>
              <a:t>Welke oplossingsrichtingen jullie zien</a:t>
            </a:r>
          </a:p>
          <a:p>
            <a:r>
              <a:rPr lang="nl-NL" dirty="0"/>
              <a:t>Wat haalbaar is in deze context</a:t>
            </a:r>
          </a:p>
          <a:p>
            <a:r>
              <a:rPr lang="nl-NL" dirty="0"/>
              <a:t>Welke randvoorwaarden bepalend zijn</a:t>
            </a:r>
          </a:p>
          <a:p>
            <a:r>
              <a:rPr lang="nl-NL" dirty="0"/>
              <a:t>Wat nodig is voor een goede aanbesteding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2389E90-A8DA-7FB6-0F7C-8CCAC1912D7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204D95F-5B57-F92D-9187-078B3C667D1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10BE5D1-B49A-3806-335A-81E9752B3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deze marktconsultatie?</a:t>
            </a:r>
          </a:p>
        </p:txBody>
      </p:sp>
    </p:spTree>
    <p:extLst>
      <p:ext uri="{BB962C8B-B14F-4D97-AF65-F5344CB8AC3E}">
        <p14:creationId xmlns:p14="http://schemas.microsoft.com/office/powerpoint/2010/main" val="2939358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60891B1-C97B-3087-9258-C069F4F5F7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28544-1907-EC57-A95F-350701DA4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00" y="993192"/>
            <a:ext cx="10933200" cy="1069200"/>
          </a:xfrm>
        </p:spPr>
        <p:txBody>
          <a:bodyPr/>
          <a:lstStyle/>
          <a:p>
            <a:r>
              <a:rPr lang="nl-NL" dirty="0"/>
              <a:t>Leg in september ideeën aan ons voor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64B8D853-63E4-AEEA-D540-299523897F9C}"/>
              </a:ext>
            </a:extLst>
          </p:cNvPr>
          <p:cNvSpPr/>
          <p:nvPr/>
        </p:nvSpPr>
        <p:spPr>
          <a:xfrm>
            <a:off x="0" y="1666374"/>
            <a:ext cx="12192000" cy="5191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inhoud 1">
            <a:extLst>
              <a:ext uri="{FF2B5EF4-FFF2-40B4-BE49-F238E27FC236}">
                <a16:creationId xmlns:a16="http://schemas.microsoft.com/office/drawing/2014/main" id="{9F01B11C-BAE7-5CB5-93AD-813A32568F6A}"/>
              </a:ext>
            </a:extLst>
          </p:cNvPr>
          <p:cNvSpPr txBox="1">
            <a:spLocks/>
          </p:cNvSpPr>
          <p:nvPr/>
        </p:nvSpPr>
        <p:spPr>
          <a:xfrm>
            <a:off x="630000" y="2350800"/>
            <a:ext cx="10922400" cy="3964060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b="1" dirty="0">
                <a:solidFill>
                  <a:schemeClr val="bg1"/>
                </a:solidFill>
              </a:rPr>
              <a:t>Neem mee naar het bilateraal gesprek:</a:t>
            </a:r>
          </a:p>
          <a:p>
            <a:r>
              <a:rPr lang="nl-NL" dirty="0">
                <a:solidFill>
                  <a:schemeClr val="bg1"/>
                </a:solidFill>
              </a:rPr>
              <a:t>Een schetsmatige oplossing</a:t>
            </a:r>
          </a:p>
          <a:p>
            <a:r>
              <a:rPr lang="nl-NL" dirty="0">
                <a:solidFill>
                  <a:schemeClr val="bg1"/>
                </a:solidFill>
              </a:rPr>
              <a:t>Een indicatief prijskaartje</a:t>
            </a:r>
          </a:p>
          <a:p>
            <a:r>
              <a:rPr lang="nl-NL" dirty="0">
                <a:solidFill>
                  <a:schemeClr val="bg1"/>
                </a:solidFill>
              </a:rPr>
              <a:t>Beoogd effect/werkingsprincipe</a:t>
            </a:r>
          </a:p>
          <a:p>
            <a:r>
              <a:rPr lang="nl-NL" dirty="0">
                <a:solidFill>
                  <a:schemeClr val="bg1"/>
                </a:solidFill>
              </a:rPr>
              <a:t>Wat is er van RWS nodig voor goede uitvoering?</a:t>
            </a:r>
          </a:p>
          <a:p>
            <a:r>
              <a:rPr lang="nl-NL" dirty="0">
                <a:solidFill>
                  <a:schemeClr val="bg1"/>
                </a:solidFill>
              </a:rPr>
              <a:t>Mogelijke risico’s</a:t>
            </a:r>
          </a:p>
          <a:p>
            <a:r>
              <a:rPr lang="nl-NL" dirty="0">
                <a:solidFill>
                  <a:schemeClr val="bg1"/>
                </a:solidFill>
              </a:rPr>
              <a:t>Ervaring elders: is het idee eerder </a:t>
            </a:r>
            <a:r>
              <a:rPr lang="nl-NL" dirty="0" err="1">
                <a:solidFill>
                  <a:schemeClr val="bg1"/>
                </a:solidFill>
              </a:rPr>
              <a:t>geprobeerd?</a:t>
            </a:r>
            <a:r>
              <a:rPr lang="nl-NL" b="1" dirty="0" err="1"/>
              <a:t>Wij</a:t>
            </a:r>
            <a:r>
              <a:rPr lang="nl-NL" b="1" dirty="0"/>
              <a:t> willen weten:</a:t>
            </a:r>
          </a:p>
          <a:p>
            <a:r>
              <a:rPr lang="nl-NL" dirty="0"/>
              <a:t>Welke oplossingsrichtingen jullie zien</a:t>
            </a:r>
          </a:p>
          <a:p>
            <a:r>
              <a:rPr lang="nl-NL" dirty="0"/>
              <a:t>Wat haalbaar is in deze context</a:t>
            </a:r>
          </a:p>
          <a:p>
            <a:r>
              <a:rPr lang="nl-NL" dirty="0"/>
              <a:t>Welke randvoorwaarden bepalend zijn</a:t>
            </a:r>
          </a:p>
          <a:p>
            <a:r>
              <a:rPr lang="nl-NL" dirty="0"/>
              <a:t>Wat nodig is voor een goede aanbesteding</a:t>
            </a:r>
          </a:p>
        </p:txBody>
      </p:sp>
    </p:spTree>
    <p:extLst>
      <p:ext uri="{BB962C8B-B14F-4D97-AF65-F5344CB8AC3E}">
        <p14:creationId xmlns:p14="http://schemas.microsoft.com/office/powerpoint/2010/main" val="3100846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48AC3-D6F1-9EF8-9583-455082FAA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069A974-CC11-AA94-EF21-802B42F778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z="1000" smtClean="0"/>
              <a:pPr/>
              <a:t>7</a:t>
            </a:fld>
            <a:endParaRPr lang="nl-NL" sz="100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39B36E8D-9EEA-C15E-8734-8D74B0DCAC72}"/>
              </a:ext>
            </a:extLst>
          </p:cNvPr>
          <p:cNvSpPr/>
          <p:nvPr/>
        </p:nvSpPr>
        <p:spPr>
          <a:xfrm>
            <a:off x="0" y="1666374"/>
            <a:ext cx="12192000" cy="51916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00" dirty="0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2DFEC105-8F1F-EC13-5A38-3A3E271A5188}"/>
              </a:ext>
            </a:extLst>
          </p:cNvPr>
          <p:cNvSpPr/>
          <p:nvPr/>
        </p:nvSpPr>
        <p:spPr>
          <a:xfrm>
            <a:off x="0" y="3176337"/>
            <a:ext cx="12192000" cy="4150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0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18BA297-B566-D858-A4A3-51F3F5B8DBC4}"/>
              </a:ext>
            </a:extLst>
          </p:cNvPr>
          <p:cNvSpPr/>
          <p:nvPr/>
        </p:nvSpPr>
        <p:spPr>
          <a:xfrm>
            <a:off x="1052763" y="3176337"/>
            <a:ext cx="2426369" cy="41508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0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021132D-443C-4412-B8A9-9BE0CD814348}"/>
              </a:ext>
            </a:extLst>
          </p:cNvPr>
          <p:cNvSpPr/>
          <p:nvPr/>
        </p:nvSpPr>
        <p:spPr>
          <a:xfrm>
            <a:off x="5630780" y="3176337"/>
            <a:ext cx="2995864" cy="41508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00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1D9D62C5-7A8A-40E3-723D-39EA11406176}"/>
              </a:ext>
            </a:extLst>
          </p:cNvPr>
          <p:cNvSpPr/>
          <p:nvPr/>
        </p:nvSpPr>
        <p:spPr>
          <a:xfrm>
            <a:off x="9196136" y="3176337"/>
            <a:ext cx="2995864" cy="41508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0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315C571-BABD-E1C5-E02D-035132A7BE99}"/>
              </a:ext>
            </a:extLst>
          </p:cNvPr>
          <p:cNvSpPr txBox="1"/>
          <p:nvPr/>
        </p:nvSpPr>
        <p:spPr>
          <a:xfrm>
            <a:off x="1534018" y="3260770"/>
            <a:ext cx="17566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/>
              <a:t>Uitwerken ideeën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562D2C6-A646-3E89-7809-66D3A95EF5A1}"/>
              </a:ext>
            </a:extLst>
          </p:cNvPr>
          <p:cNvSpPr txBox="1"/>
          <p:nvPr/>
        </p:nvSpPr>
        <p:spPr>
          <a:xfrm>
            <a:off x="6511095" y="3235094"/>
            <a:ext cx="17566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/>
              <a:t>Aanbesteding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CA8ADED3-B40B-7957-C05D-872D9B36A2D5}"/>
              </a:ext>
            </a:extLst>
          </p:cNvPr>
          <p:cNvSpPr txBox="1"/>
          <p:nvPr/>
        </p:nvSpPr>
        <p:spPr>
          <a:xfrm>
            <a:off x="9612229" y="3251314"/>
            <a:ext cx="17566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/>
              <a:t>Uitvoering</a:t>
            </a: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43F6DC5E-C4A0-0496-35EF-97A4F677B706}"/>
              </a:ext>
            </a:extLst>
          </p:cNvPr>
          <p:cNvCxnSpPr/>
          <p:nvPr/>
        </p:nvCxnSpPr>
        <p:spPr>
          <a:xfrm>
            <a:off x="1052763" y="2737184"/>
            <a:ext cx="0" cy="854242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Rechthoek 15">
            <a:extLst>
              <a:ext uri="{FF2B5EF4-FFF2-40B4-BE49-F238E27FC236}">
                <a16:creationId xmlns:a16="http://schemas.microsoft.com/office/drawing/2014/main" id="{8E0090AA-39CC-F1DB-FA8A-055D117D52C7}"/>
              </a:ext>
            </a:extLst>
          </p:cNvPr>
          <p:cNvSpPr/>
          <p:nvPr/>
        </p:nvSpPr>
        <p:spPr>
          <a:xfrm>
            <a:off x="3479131" y="3176337"/>
            <a:ext cx="1177085" cy="415089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000" dirty="0"/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AD466D6A-9E2D-EE69-A311-2642333A8746}"/>
              </a:ext>
            </a:extLst>
          </p:cNvPr>
          <p:cNvCxnSpPr/>
          <p:nvPr/>
        </p:nvCxnSpPr>
        <p:spPr>
          <a:xfrm>
            <a:off x="3479132" y="2737184"/>
            <a:ext cx="0" cy="854242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Tekstvak 16">
            <a:extLst>
              <a:ext uri="{FF2B5EF4-FFF2-40B4-BE49-F238E27FC236}">
                <a16:creationId xmlns:a16="http://schemas.microsoft.com/office/drawing/2014/main" id="{C9CF65F1-F036-1600-ECFB-FA14DAA0E915}"/>
              </a:ext>
            </a:extLst>
          </p:cNvPr>
          <p:cNvSpPr txBox="1"/>
          <p:nvPr/>
        </p:nvSpPr>
        <p:spPr>
          <a:xfrm>
            <a:off x="3589423" y="3260769"/>
            <a:ext cx="17566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/>
              <a:t>Gesprekken</a:t>
            </a:r>
          </a:p>
        </p:txBody>
      </p: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F1B636D2-29E1-3EB9-6C98-980CE60D92D2}"/>
              </a:ext>
            </a:extLst>
          </p:cNvPr>
          <p:cNvCxnSpPr/>
          <p:nvPr/>
        </p:nvCxnSpPr>
        <p:spPr>
          <a:xfrm>
            <a:off x="4656216" y="2737184"/>
            <a:ext cx="0" cy="854242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DEEFB752-B18B-1E77-D0AD-3ABD9D87B8D1}"/>
              </a:ext>
            </a:extLst>
          </p:cNvPr>
          <p:cNvSpPr txBox="1"/>
          <p:nvPr/>
        </p:nvSpPr>
        <p:spPr>
          <a:xfrm>
            <a:off x="765007" y="2467690"/>
            <a:ext cx="859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bg1"/>
                </a:solidFill>
              </a:rPr>
              <a:t>9 juni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EB54CA17-5516-83A3-C0A6-46212A416C58}"/>
              </a:ext>
            </a:extLst>
          </p:cNvPr>
          <p:cNvSpPr txBox="1"/>
          <p:nvPr/>
        </p:nvSpPr>
        <p:spPr>
          <a:xfrm>
            <a:off x="2956759" y="2467689"/>
            <a:ext cx="1170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bg1"/>
                </a:solidFill>
              </a:rPr>
              <a:t>31 augustus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B0C1BA90-8BC4-76D2-777C-270EDFB27287}"/>
              </a:ext>
            </a:extLst>
          </p:cNvPr>
          <p:cNvSpPr txBox="1"/>
          <p:nvPr/>
        </p:nvSpPr>
        <p:spPr>
          <a:xfrm>
            <a:off x="4226587" y="2467688"/>
            <a:ext cx="859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bg1"/>
                </a:solidFill>
              </a:rPr>
              <a:t>1 oktober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B4AB5132-AE9A-15DC-BB34-7979D33BE2DC}"/>
              </a:ext>
            </a:extLst>
          </p:cNvPr>
          <p:cNvSpPr txBox="1"/>
          <p:nvPr/>
        </p:nvSpPr>
        <p:spPr>
          <a:xfrm>
            <a:off x="6566234" y="2470184"/>
            <a:ext cx="8592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bg1"/>
                </a:solidFill>
              </a:rPr>
              <a:t>Q4 2026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FD45006-0AB6-E8DB-C6DA-6EDF54C51797}"/>
              </a:ext>
            </a:extLst>
          </p:cNvPr>
          <p:cNvSpPr txBox="1"/>
          <p:nvPr/>
        </p:nvSpPr>
        <p:spPr>
          <a:xfrm>
            <a:off x="9196136" y="2467687"/>
            <a:ext cx="14949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bg1"/>
                </a:solidFill>
              </a:rPr>
              <a:t>Zomer 2027 </a:t>
            </a:r>
            <a:r>
              <a:rPr lang="nl-NL" sz="1000" i="1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endParaRPr lang="nl-NL" sz="1000" i="1" dirty="0">
              <a:solidFill>
                <a:schemeClr val="bg1"/>
              </a:solidFill>
            </a:endParaRPr>
          </a:p>
        </p:txBody>
      </p:sp>
      <p:sp>
        <p:nvSpPr>
          <p:cNvPr id="28" name="Titel 3">
            <a:extLst>
              <a:ext uri="{FF2B5EF4-FFF2-40B4-BE49-F238E27FC236}">
                <a16:creationId xmlns:a16="http://schemas.microsoft.com/office/drawing/2014/main" id="{2CCAD050-3182-BFE7-EAA8-8F2AA10A5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00" y="993192"/>
            <a:ext cx="10933200" cy="1069200"/>
          </a:xfrm>
        </p:spPr>
        <p:txBody>
          <a:bodyPr/>
          <a:lstStyle/>
          <a:p>
            <a:r>
              <a:rPr lang="nl-NL" dirty="0"/>
              <a:t>Vervolgproces</a:t>
            </a:r>
          </a:p>
        </p:txBody>
      </p:sp>
      <p:sp>
        <p:nvSpPr>
          <p:cNvPr id="29" name="Tijdelijke aanduiding voor inhoud 1">
            <a:extLst>
              <a:ext uri="{FF2B5EF4-FFF2-40B4-BE49-F238E27FC236}">
                <a16:creationId xmlns:a16="http://schemas.microsoft.com/office/drawing/2014/main" id="{EC212DE8-3756-AE57-C055-529126C0CD88}"/>
              </a:ext>
            </a:extLst>
          </p:cNvPr>
          <p:cNvSpPr txBox="1">
            <a:spLocks/>
          </p:cNvSpPr>
          <p:nvPr/>
        </p:nvSpPr>
        <p:spPr>
          <a:xfrm>
            <a:off x="626400" y="5686652"/>
            <a:ext cx="10922400" cy="3964060"/>
          </a:xfrm>
          <a:prstGeom prst="rect">
            <a:avLst/>
          </a:prstGeom>
        </p:spPr>
        <p:txBody>
          <a:bodyPr/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Tx/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Tx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b="1" i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Verdana" panose="020B0604030504040204" pitchFamily="34" charset="0"/>
              <a:buChar char="'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1600" b="1" dirty="0">
                <a:solidFill>
                  <a:schemeClr val="bg1"/>
                </a:solidFill>
              </a:rPr>
              <a:t>Doet u mee?</a:t>
            </a:r>
          </a:p>
          <a:p>
            <a:pPr marL="0" indent="0">
              <a:buNone/>
            </a:pPr>
            <a:r>
              <a:rPr lang="nl-NL" sz="1600" dirty="0">
                <a:solidFill>
                  <a:schemeClr val="bg1"/>
                </a:solidFill>
              </a:rPr>
              <a:t>Aanmelden voor een bilateraal gesprek kan door voor 31 augustus een bericht te sturen via </a:t>
            </a:r>
            <a:r>
              <a:rPr lang="nl-NL" sz="1600" dirty="0" err="1">
                <a:solidFill>
                  <a:schemeClr val="bg1"/>
                </a:solidFill>
              </a:rPr>
              <a:t>TenderNed</a:t>
            </a:r>
            <a:endParaRPr lang="nl-NL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271146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7276b06-72c2-4081-996b-9af57fe26b63}" enabled="1" method="Standard" siteId="{ac843cea-7a2b-4dc6-9f37-919c3e210fe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(7)</Template>
  <TotalTime>987</TotalTime>
  <Words>294</Words>
  <Application>Microsoft Office PowerPoint</Application>
  <PresentationFormat>Breedbeeld</PresentationFormat>
  <Paragraphs>88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Arial</vt:lpstr>
      <vt:lpstr>Calibri</vt:lpstr>
      <vt:lpstr>Verdana</vt:lpstr>
      <vt:lpstr>Wingdings</vt:lpstr>
      <vt:lpstr>RWS 16:9 NL</vt:lpstr>
      <vt:lpstr>Fieldlab Veerse Meer</vt:lpstr>
      <vt:lpstr>PowerPoint-presentatie</vt:lpstr>
      <vt:lpstr>Relatie met het PAGW-traject</vt:lpstr>
      <vt:lpstr>Ontwikkelspoor 2</vt:lpstr>
      <vt:lpstr>Waarom deze marktconsultatie?</vt:lpstr>
      <vt:lpstr>Leg in september ideeën aan ons voor</vt:lpstr>
      <vt:lpstr>Vervolgproces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Geuze, Rico (RWS ZD)</dc:creator>
  <dc:description/>
  <cp:lastModifiedBy>Geuze, Rico (RWS ZD)</cp:lastModifiedBy>
  <cp:revision>28</cp:revision>
  <dcterms:created xsi:type="dcterms:W3CDTF">2023-06-20T07:03:26Z</dcterms:created>
  <dcterms:modified xsi:type="dcterms:W3CDTF">2026-06-09T09:54:42Z</dcterms:modified>
</cp:coreProperties>
</file>