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9725"/>
  <workbookPr defaultThemeVersion="124226"/>
  <mc:AlternateContent xmlns:mc="http://schemas.openxmlformats.org/markup-compatibility/2006">
    <mc:Choice Requires="x15">
      <x15ac:absPath xmlns:x15ac="http://schemas.microsoft.com/office/spreadsheetml/2010/11/ac" url="https://vrrcloud.sharepoint.com/sites/proj_oigs-aanbestedingstraject2026/Gedeelde documenten/General/Projectdocumenten/3. Aanbesteding/Publicatiedocumenten Marktconsultatie/"/>
    </mc:Choice>
  </mc:AlternateContent>
  <xr:revisionPtr revIDLastSave="21" documentId="8_{58F2CE90-3BDA-4681-B85E-217C4B0ACDE4}" xr6:coauthVersionLast="47" xr6:coauthVersionMax="47" xr10:uidLastSave="{62F0D6F4-3110-4F6D-99C0-5FF5D4036BA4}"/>
  <bookViews>
    <workbookView xWindow="-28920" yWindow="-120" windowWidth="29040" windowHeight="15720" xr2:uid="{00000000-000D-0000-FFFF-FFFF00000000}"/>
  </bookViews>
  <sheets>
    <sheet name="Vragenformulier" sheetId="1" r:id="rId1"/>
  </sheets>
  <definedNames>
    <definedName name="_xlnm.Print_Area" localSheetId="0">Vragenformulier!$B$1:$F$33</definedName>
  </definedNames>
  <calcPr calcId="191029"/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</xcalcf:calcFeatures>
    </ext>
  </extLst>
</workbook>
</file>

<file path=xl/sharedStrings.xml><?xml version="1.0" encoding="utf-8"?>
<sst xmlns="http://schemas.openxmlformats.org/spreadsheetml/2006/main" count="6" uniqueCount="5">
  <si>
    <t>Vraag</t>
  </si>
  <si>
    <t>Pagina
(alleen nummer)</t>
  </si>
  <si>
    <t>Nadere aanduiding (bijv. paragraaf / artikel / eis)</t>
  </si>
  <si>
    <t>Bijlagenr.</t>
  </si>
  <si>
    <r>
      <t>Vragenformulier voor de Nota van inlichtingen inzake de marktconsultatie "</t>
    </r>
    <r>
      <rPr>
        <b/>
        <sz val="11"/>
        <color rgb="FFFF0000"/>
        <rFont val="Arial"/>
        <family val="2"/>
      </rPr>
      <t>OIGS (Operationele Informatie bij Incidenten met Gevaarlijke Stoffen)</t>
    </r>
    <r>
      <rPr>
        <b/>
        <sz val="11"/>
        <rFont val="Arial"/>
        <family val="2"/>
      </rPr>
      <t>" van Veiligheidsregio Rotterdam-Rijnmond</t>
    </r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8" x14ac:knownFonts="1">
    <font>
      <sz val="10"/>
      <name val="Arial"/>
    </font>
    <font>
      <sz val="8"/>
      <name val="Arial"/>
      <family val="2"/>
    </font>
    <font>
      <b/>
      <sz val="11"/>
      <name val="Arial"/>
      <family val="2"/>
    </font>
    <font>
      <sz val="11"/>
      <name val="Arial"/>
      <family val="2"/>
    </font>
    <font>
      <b/>
      <i/>
      <sz val="11"/>
      <color indexed="9"/>
      <name val="Arial"/>
      <family val="2"/>
    </font>
    <font>
      <b/>
      <sz val="11"/>
      <color indexed="9"/>
      <name val="Arial"/>
      <family val="2"/>
    </font>
    <font>
      <b/>
      <i/>
      <sz val="11"/>
      <name val="Arial"/>
      <family val="2"/>
    </font>
    <font>
      <b/>
      <sz val="11"/>
      <color rgb="FFFF0000"/>
      <name val="Arial"/>
      <family val="2"/>
    </font>
  </fonts>
  <fills count="4">
    <fill>
      <patternFill patternType="none"/>
    </fill>
    <fill>
      <patternFill patternType="gray125"/>
    </fill>
    <fill>
      <patternFill patternType="solid">
        <fgColor indexed="9"/>
        <bgColor indexed="64"/>
      </patternFill>
    </fill>
    <fill>
      <patternFill patternType="solid">
        <fgColor theme="9" tint="-0.249977111117893"/>
        <bgColor indexed="64"/>
      </patternFill>
    </fill>
  </fills>
  <borders count="2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</borders>
  <cellStyleXfs count="1">
    <xf numFmtId="0" fontId="0" fillId="0" borderId="0"/>
  </cellStyleXfs>
  <cellXfs count="17">
    <xf numFmtId="0" fontId="0" fillId="0" borderId="0" xfId="0"/>
    <xf numFmtId="0" fontId="3" fillId="2" borderId="0" xfId="0" applyFont="1" applyFill="1"/>
    <xf numFmtId="0" fontId="4" fillId="2" borderId="0" xfId="0" applyFont="1" applyFill="1" applyAlignment="1">
      <alignment horizontal="center" vertical="center"/>
    </xf>
    <xf numFmtId="0" fontId="3" fillId="0" borderId="1" xfId="0" applyFont="1" applyBorder="1" applyAlignment="1" applyProtection="1">
      <alignment horizontal="center" vertical="center" wrapText="1"/>
      <protection locked="0"/>
    </xf>
    <xf numFmtId="0" fontId="3" fillId="0" borderId="1" xfId="0" applyFont="1" applyBorder="1" applyAlignment="1" applyProtection="1">
      <alignment horizontal="justify" vertical="center" wrapText="1"/>
      <protection locked="0"/>
    </xf>
    <xf numFmtId="49" fontId="3" fillId="0" borderId="1" xfId="0" applyNumberFormat="1" applyFont="1" applyBorder="1" applyAlignment="1" applyProtection="1">
      <alignment horizontal="center" vertical="center" wrapText="1"/>
      <protection locked="0"/>
    </xf>
    <xf numFmtId="0" fontId="3" fillId="0" borderId="1" xfId="0" applyFont="1" applyBorder="1" applyAlignment="1" applyProtection="1">
      <alignment horizontal="justify" vertical="top" wrapText="1"/>
      <protection locked="0"/>
    </xf>
    <xf numFmtId="0" fontId="6" fillId="2" borderId="0" xfId="0" applyFont="1" applyFill="1" applyAlignment="1">
      <alignment horizontal="center"/>
    </xf>
    <xf numFmtId="0" fontId="3" fillId="0" borderId="1" xfId="0" applyFont="1" applyBorder="1" applyAlignment="1" applyProtection="1">
      <alignment horizontal="left" wrapText="1"/>
      <protection locked="0"/>
    </xf>
    <xf numFmtId="0" fontId="5" fillId="2" borderId="0" xfId="0" applyFont="1" applyFill="1" applyAlignment="1">
      <alignment horizontal="center" vertical="center"/>
    </xf>
    <xf numFmtId="0" fontId="3" fillId="2" borderId="0" xfId="0" applyFont="1" applyFill="1" applyAlignment="1">
      <alignment horizontal="center"/>
    </xf>
    <xf numFmtId="0" fontId="6" fillId="2" borderId="0" xfId="0" applyFont="1" applyFill="1" applyAlignment="1">
      <alignment horizontal="center" vertical="center"/>
    </xf>
    <xf numFmtId="0" fontId="4" fillId="3" borderId="0" xfId="0" applyFont="1" applyFill="1" applyAlignment="1">
      <alignment vertical="center"/>
    </xf>
    <xf numFmtId="0" fontId="4" fillId="3" borderId="0" xfId="0" applyFont="1" applyFill="1" applyAlignment="1">
      <alignment horizontal="center" vertical="center" wrapText="1"/>
    </xf>
    <xf numFmtId="0" fontId="4" fillId="3" borderId="0" xfId="0" applyFont="1" applyFill="1" applyAlignment="1">
      <alignment horizontal="center" vertical="center"/>
    </xf>
    <xf numFmtId="0" fontId="5" fillId="3" borderId="0" xfId="0" applyFont="1" applyFill="1" applyAlignment="1">
      <alignment horizontal="center" vertical="center"/>
    </xf>
    <xf numFmtId="0" fontId="2" fillId="2" borderId="0" xfId="0" applyFont="1" applyFill="1" applyAlignment="1">
      <alignment horizontal="center" vertical="center" wrapText="1"/>
    </xf>
  </cellXfs>
  <cellStyles count="1">
    <cellStyle name="Standaard" xfId="0" builtinId="0"/>
  </cellStyles>
  <dxfs count="0"/>
  <tableStyles count="0" defaultTableStyle="TableStyleMedium9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4.xml"/><Relationship Id="rId3" Type="http://schemas.openxmlformats.org/officeDocument/2006/relationships/styles" Target="styles.xml"/><Relationship Id="rId7" Type="http://schemas.openxmlformats.org/officeDocument/2006/relationships/customXml" Target="../customXml/item3.xml"/><Relationship Id="rId2" Type="http://schemas.openxmlformats.org/officeDocument/2006/relationships/theme" Target="theme/theme1.xml"/><Relationship Id="rId1" Type="http://schemas.openxmlformats.org/officeDocument/2006/relationships/worksheet" Target="worksheets/sheet1.xml"/><Relationship Id="rId6" Type="http://schemas.openxmlformats.org/officeDocument/2006/relationships/customXml" Target="../customXml/item2.xml"/><Relationship Id="rId5" Type="http://schemas.openxmlformats.org/officeDocument/2006/relationships/customXml" Target="../customXml/item1.xml"/><Relationship Id="rId4" Type="http://schemas.openxmlformats.org/officeDocument/2006/relationships/sharedStrings" Target="sharedStrings.xml"/><Relationship Id="rId9" Type="http://schemas.openxmlformats.org/officeDocument/2006/relationships/customXml" Target="../customXml/item5.xml"/></Relationships>
</file>

<file path=xl/theme/theme1.xml><?xml version="1.0" encoding="utf-8"?>
<a:theme xmlns:a="http://schemas.openxmlformats.org/drawingml/2006/main" name="Office Theme 2007 - 2010">
  <a:themeElements>
    <a:clrScheme name="Office 2007 - 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2007 - 2010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 - 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>
    <pageSetUpPr fitToPage="1"/>
  </sheetPr>
  <dimension ref="B1:M33"/>
  <sheetViews>
    <sheetView showGridLines="0" tabSelected="1" topLeftCell="B1" zoomScale="115" zoomScaleNormal="115" zoomScaleSheetLayoutView="75" workbookViewId="0">
      <pane ySplit="3" topLeftCell="A7" activePane="bottomLeft" state="frozen"/>
      <selection pane="bottomLeft" activeCell="F22" sqref="F22"/>
    </sheetView>
  </sheetViews>
  <sheetFormatPr defaultColWidth="9.140625" defaultRowHeight="15" x14ac:dyDescent="0.2"/>
  <cols>
    <col min="1" max="1" width="2" style="1" customWidth="1"/>
    <col min="2" max="2" width="8.5703125" style="9" customWidth="1"/>
    <col min="3" max="3" width="19.5703125" style="9" bestFit="1" customWidth="1"/>
    <col min="4" max="4" width="11.5703125" style="10" customWidth="1"/>
    <col min="5" max="5" width="19.5703125" style="10" customWidth="1"/>
    <col min="6" max="6" width="121.5703125" style="1" customWidth="1"/>
    <col min="7" max="8" width="9.140625" style="1"/>
    <col min="9" max="9" width="41.140625" customWidth="1"/>
    <col min="10" max="16384" width="9.140625" style="1"/>
  </cols>
  <sheetData>
    <row r="1" spans="2:13" ht="13.35" customHeight="1" x14ac:dyDescent="0.2">
      <c r="B1" s="16" t="s">
        <v>4</v>
      </c>
      <c r="C1" s="16"/>
      <c r="D1" s="16"/>
      <c r="E1" s="16"/>
      <c r="F1" s="16"/>
    </row>
    <row r="2" spans="2:13" ht="14.25" x14ac:dyDescent="0.2">
      <c r="B2" s="16"/>
      <c r="C2" s="16"/>
      <c r="D2" s="16"/>
      <c r="E2" s="16"/>
      <c r="F2" s="16"/>
    </row>
    <row r="3" spans="2:13" s="2" customFormat="1" ht="57.75" customHeight="1" x14ac:dyDescent="0.2">
      <c r="B3" s="12" t="s">
        <v>0</v>
      </c>
      <c r="C3" s="13" t="s">
        <v>3</v>
      </c>
      <c r="D3" s="13" t="s">
        <v>1</v>
      </c>
      <c r="E3" s="13" t="s">
        <v>2</v>
      </c>
      <c r="F3" s="14" t="s">
        <v>0</v>
      </c>
      <c r="G3" s="11"/>
      <c r="H3" s="11"/>
      <c r="I3"/>
      <c r="J3" s="11"/>
      <c r="K3" s="11"/>
      <c r="L3" s="11"/>
      <c r="M3" s="11"/>
    </row>
    <row r="4" spans="2:13" s="2" customFormat="1" ht="15" customHeight="1" x14ac:dyDescent="0.2">
      <c r="B4" s="15">
        <v>1</v>
      </c>
      <c r="C4" s="3"/>
      <c r="D4" s="3"/>
      <c r="E4" s="3"/>
      <c r="F4" s="4"/>
      <c r="G4" s="11"/>
      <c r="H4" s="11"/>
      <c r="I4"/>
      <c r="J4" s="11"/>
      <c r="K4" s="11"/>
      <c r="L4" s="11"/>
      <c r="M4" s="11"/>
    </row>
    <row r="5" spans="2:13" s="2" customFormat="1" ht="15" customHeight="1" x14ac:dyDescent="0.2">
      <c r="B5" s="15">
        <v>2</v>
      </c>
      <c r="C5" s="3"/>
      <c r="D5" s="5"/>
      <c r="E5" s="3"/>
      <c r="F5" s="4"/>
      <c r="G5" s="11"/>
      <c r="H5" s="11"/>
      <c r="I5"/>
      <c r="J5" s="11"/>
      <c r="K5" s="11"/>
      <c r="L5" s="11"/>
      <c r="M5" s="11"/>
    </row>
    <row r="6" spans="2:13" s="2" customFormat="1" ht="15" customHeight="1" x14ac:dyDescent="0.2">
      <c r="B6" s="15">
        <v>3</v>
      </c>
      <c r="C6" s="3"/>
      <c r="D6" s="5"/>
      <c r="E6" s="3"/>
      <c r="F6" s="4"/>
      <c r="G6" s="11"/>
      <c r="H6" s="11"/>
      <c r="I6"/>
      <c r="J6" s="11"/>
      <c r="K6" s="11"/>
      <c r="L6" s="11"/>
      <c r="M6" s="11"/>
    </row>
    <row r="7" spans="2:13" s="7" customFormat="1" ht="15" customHeight="1" x14ac:dyDescent="0.2">
      <c r="B7" s="15">
        <v>4</v>
      </c>
      <c r="C7" s="3"/>
      <c r="D7" s="5"/>
      <c r="E7" s="3"/>
      <c r="F7" s="6"/>
      <c r="I7"/>
    </row>
    <row r="8" spans="2:13" s="7" customFormat="1" ht="15" customHeight="1" x14ac:dyDescent="0.2">
      <c r="B8" s="15">
        <v>5</v>
      </c>
      <c r="C8" s="3"/>
      <c r="D8" s="5"/>
      <c r="E8" s="3"/>
      <c r="F8" s="4"/>
      <c r="I8"/>
    </row>
    <row r="9" spans="2:13" s="7" customFormat="1" ht="15" customHeight="1" x14ac:dyDescent="0.2">
      <c r="B9" s="15">
        <v>6</v>
      </c>
      <c r="C9" s="3"/>
      <c r="D9" s="3"/>
      <c r="E9" s="3"/>
      <c r="F9" s="4"/>
      <c r="I9"/>
    </row>
    <row r="10" spans="2:13" s="7" customFormat="1" ht="15" customHeight="1" x14ac:dyDescent="0.2">
      <c r="B10" s="15">
        <v>7</v>
      </c>
      <c r="C10" s="3"/>
      <c r="D10" s="3"/>
      <c r="E10" s="3"/>
      <c r="F10" s="4"/>
      <c r="I10"/>
    </row>
    <row r="11" spans="2:13" s="7" customFormat="1" ht="15" customHeight="1" x14ac:dyDescent="0.2">
      <c r="B11" s="15">
        <v>8</v>
      </c>
      <c r="C11" s="3"/>
      <c r="D11" s="3"/>
      <c r="E11" s="3"/>
      <c r="F11" s="4"/>
      <c r="I11"/>
    </row>
    <row r="12" spans="2:13" s="7" customFormat="1" ht="15" customHeight="1" x14ac:dyDescent="0.2">
      <c r="B12" s="15">
        <v>9</v>
      </c>
      <c r="C12" s="3"/>
      <c r="D12" s="3"/>
      <c r="E12" s="3"/>
      <c r="F12" s="8"/>
      <c r="I12"/>
    </row>
    <row r="13" spans="2:13" s="7" customFormat="1" ht="15" customHeight="1" x14ac:dyDescent="0.2">
      <c r="B13" s="15">
        <v>10</v>
      </c>
      <c r="C13" s="3"/>
      <c r="D13" s="3"/>
      <c r="E13" s="3"/>
      <c r="F13" s="4"/>
      <c r="I13"/>
    </row>
    <row r="14" spans="2:13" s="7" customFormat="1" ht="15" customHeight="1" x14ac:dyDescent="0.2">
      <c r="B14" s="15">
        <v>11</v>
      </c>
      <c r="C14" s="3"/>
      <c r="D14" s="3"/>
      <c r="E14" s="3"/>
      <c r="F14" s="4"/>
      <c r="I14"/>
    </row>
    <row r="15" spans="2:13" ht="15" customHeight="1" x14ac:dyDescent="0.2">
      <c r="B15" s="15">
        <v>12</v>
      </c>
      <c r="C15" s="3"/>
      <c r="D15" s="3"/>
      <c r="E15" s="3"/>
      <c r="F15" s="4"/>
    </row>
    <row r="16" spans="2:13" ht="15" customHeight="1" x14ac:dyDescent="0.2">
      <c r="B16" s="15">
        <v>13</v>
      </c>
      <c r="C16" s="3"/>
      <c r="D16" s="3"/>
      <c r="E16" s="3"/>
      <c r="F16" s="4"/>
    </row>
    <row r="17" spans="2:6" ht="15" customHeight="1" x14ac:dyDescent="0.2">
      <c r="B17" s="15">
        <v>14</v>
      </c>
      <c r="C17" s="3"/>
      <c r="D17" s="3"/>
      <c r="E17" s="3"/>
      <c r="F17" s="4"/>
    </row>
    <row r="18" spans="2:6" ht="15" customHeight="1" x14ac:dyDescent="0.2">
      <c r="B18" s="15">
        <v>15</v>
      </c>
      <c r="C18" s="3"/>
      <c r="D18" s="3"/>
      <c r="E18" s="3"/>
      <c r="F18" s="4"/>
    </row>
    <row r="19" spans="2:6" ht="15" customHeight="1" x14ac:dyDescent="0.2">
      <c r="B19" s="15">
        <v>16</v>
      </c>
      <c r="C19" s="3"/>
      <c r="D19" s="3"/>
      <c r="E19" s="3"/>
      <c r="F19" s="4"/>
    </row>
    <row r="20" spans="2:6" ht="15" customHeight="1" x14ac:dyDescent="0.2">
      <c r="B20" s="15">
        <v>17</v>
      </c>
      <c r="C20" s="3"/>
      <c r="D20" s="3"/>
      <c r="E20" s="3"/>
      <c r="F20" s="4"/>
    </row>
    <row r="21" spans="2:6" ht="15" customHeight="1" x14ac:dyDescent="0.2">
      <c r="B21" s="15">
        <v>18</v>
      </c>
      <c r="C21" s="3"/>
      <c r="D21" s="3"/>
      <c r="E21" s="3"/>
      <c r="F21" s="4"/>
    </row>
    <row r="22" spans="2:6" ht="15" customHeight="1" x14ac:dyDescent="0.2">
      <c r="B22" s="15">
        <v>19</v>
      </c>
      <c r="C22" s="3"/>
      <c r="D22" s="3"/>
      <c r="E22" s="3"/>
      <c r="F22" s="4"/>
    </row>
    <row r="23" spans="2:6" ht="15" customHeight="1" x14ac:dyDescent="0.2">
      <c r="B23" s="15">
        <v>20</v>
      </c>
      <c r="C23" s="3"/>
      <c r="D23" s="3"/>
      <c r="E23" s="3"/>
      <c r="F23" s="4"/>
    </row>
    <row r="24" spans="2:6" ht="15" customHeight="1" x14ac:dyDescent="0.2">
      <c r="B24" s="15">
        <v>21</v>
      </c>
      <c r="C24" s="3"/>
      <c r="D24" s="3"/>
      <c r="E24" s="3"/>
      <c r="F24" s="4"/>
    </row>
    <row r="25" spans="2:6" ht="15" customHeight="1" x14ac:dyDescent="0.2">
      <c r="B25" s="15">
        <v>22</v>
      </c>
      <c r="C25" s="3"/>
      <c r="D25" s="3"/>
      <c r="E25" s="3"/>
      <c r="F25" s="4"/>
    </row>
    <row r="26" spans="2:6" ht="15" customHeight="1" x14ac:dyDescent="0.2">
      <c r="B26" s="15">
        <v>23</v>
      </c>
      <c r="C26" s="3"/>
      <c r="D26" s="3"/>
      <c r="E26" s="3"/>
      <c r="F26" s="4"/>
    </row>
    <row r="27" spans="2:6" ht="15" customHeight="1" x14ac:dyDescent="0.2">
      <c r="B27" s="15">
        <v>24</v>
      </c>
      <c r="C27" s="3"/>
      <c r="D27" s="3"/>
      <c r="E27" s="3"/>
      <c r="F27" s="4"/>
    </row>
    <row r="28" spans="2:6" ht="15" customHeight="1" x14ac:dyDescent="0.2">
      <c r="B28" s="15">
        <v>25</v>
      </c>
      <c r="C28" s="3"/>
      <c r="D28" s="3"/>
      <c r="E28" s="3"/>
      <c r="F28" s="4"/>
    </row>
    <row r="29" spans="2:6" ht="15" customHeight="1" x14ac:dyDescent="0.2">
      <c r="B29" s="15">
        <v>26</v>
      </c>
      <c r="C29" s="3"/>
      <c r="D29" s="3"/>
      <c r="E29" s="3"/>
      <c r="F29" s="4"/>
    </row>
    <row r="30" spans="2:6" ht="15" customHeight="1" x14ac:dyDescent="0.2">
      <c r="B30" s="15">
        <v>27</v>
      </c>
      <c r="C30" s="3"/>
      <c r="D30" s="3"/>
      <c r="E30" s="3"/>
      <c r="F30" s="4"/>
    </row>
    <row r="31" spans="2:6" ht="15" customHeight="1" x14ac:dyDescent="0.2">
      <c r="B31" s="15">
        <v>28</v>
      </c>
      <c r="C31" s="3"/>
      <c r="D31" s="3"/>
      <c r="E31" s="3"/>
      <c r="F31" s="4"/>
    </row>
    <row r="32" spans="2:6" ht="15" customHeight="1" x14ac:dyDescent="0.2">
      <c r="B32" s="15">
        <v>29</v>
      </c>
      <c r="C32" s="3"/>
      <c r="D32" s="3"/>
      <c r="E32" s="3"/>
      <c r="F32" s="4"/>
    </row>
    <row r="33" spans="2:6" ht="15" customHeight="1" x14ac:dyDescent="0.2">
      <c r="B33" s="15">
        <v>30</v>
      </c>
      <c r="C33" s="3"/>
      <c r="D33" s="3"/>
      <c r="E33" s="3"/>
      <c r="F33" s="4"/>
    </row>
  </sheetData>
  <mergeCells count="1">
    <mergeCell ref="B1:F2"/>
  </mergeCells>
  <phoneticPr fontId="1" type="noConversion"/>
  <pageMargins left="0.74803149606299213" right="0.74803149606299213" top="0.4" bottom="0.38" header="0.28000000000000003" footer="0.16"/>
  <pageSetup paperSize="9" scale="59" orientation="landscape" horizontalDpi="4294967293" r:id="rId1"/>
  <headerFooter alignWithMargins="0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��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bf798462-faef-48eb-87a7-e0726ebff4a6" xsi:nil="true"/>
    <lcf76f155ced4ddcb4097134ff3c332f xmlns="e1deea99-f736-46f9-b160-847d1855adf1">
      <Terms xmlns="http://schemas.microsoft.com/office/infopath/2007/PartnerControls"/>
    </lcf76f155ced4ddcb4097134ff3c332f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4DFA98D9CF4674997C892F282AF86FF" ma:contentTypeVersion="10" ma:contentTypeDescription="Een nieuw document maken." ma:contentTypeScope="" ma:versionID="38f36537dbbc3b92ee6f5ca98cd0c329">
  <xsd:schema xmlns:xsd="http://www.w3.org/2001/XMLSchema" xmlns:xs="http://www.w3.org/2001/XMLSchema" xmlns:p="http://schemas.microsoft.com/office/2006/metadata/properties" xmlns:ns2="e1deea99-f736-46f9-b160-847d1855adf1" xmlns:ns3="bf798462-faef-48eb-87a7-e0726ebff4a6" targetNamespace="http://schemas.microsoft.com/office/2006/metadata/properties" ma:root="true" ma:fieldsID="af72fbf25eb3bd11b59419c0ea2ab333" ns2:_="" ns3:_="">
    <xsd:import namespace="e1deea99-f736-46f9-b160-847d1855adf1"/>
    <xsd:import namespace="bf798462-faef-48eb-87a7-e0726ebff4a6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GenerationTime" minOccurs="0"/>
                <xsd:element ref="ns2:MediaServiceEventHashCode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1deea99-f736-46f9-b160-847d1855adf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Afbeeldingtags" ma:readOnly="false" ma:fieldId="{5cf76f15-5ced-4ddc-b409-7134ff3c332f}" ma:taxonomyMulti="true" ma:sspId="9e47e56a-9d6a-4a6e-9f43-c13e84980a53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f798462-faef-48eb-87a7-e0726ebff4a6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56aa6d5c-2e26-4f69-b0ce-f1fa5e772022}" ma:internalName="TaxCatchAll" ma:showField="CatchAllData" ma:web="bf798462-faef-48eb-87a7-e0726ebff4a6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oudstype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5.xml><?xml version="1.0" encoding="utf-8"?>
<LongProperties xmlns="http://schemas.microsoft.com/office/2006/metadata/longProperties"/>
</file>

<file path=customXml/itemProps1.xml><?xml version="1.0" encoding="utf-8"?>
<ds:datastoreItem xmlns:ds="http://schemas.openxmlformats.org/officeDocument/2006/customXml" ds:itemID="{40EA5693-84C6-43D0-B404-7F62E2772ABE}">
  <ds:schemaRefs>
    <ds:schemaRef ds:uri="http://schemas.microsoft.com/DataMashup"/>
  </ds:schemaRefs>
</ds:datastoreItem>
</file>

<file path=customXml/itemProps2.xml><?xml version="1.0" encoding="utf-8"?>
<ds:datastoreItem xmlns:ds="http://schemas.openxmlformats.org/officeDocument/2006/customXml" ds:itemID="{7F746FCB-D35F-409C-B068-4F81FDC095A6}">
  <ds:schemaRefs>
    <ds:schemaRef ds:uri="http://purl.org/dc/elements/1.1/"/>
    <ds:schemaRef ds:uri="http://schemas.openxmlformats.org/package/2006/metadata/core-properties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www.w3.org/XML/1998/namespace"/>
    <ds:schemaRef ds:uri="http://purl.org/dc/terms/"/>
    <ds:schemaRef ds:uri="http://schemas.microsoft.com/office/2006/metadata/properties"/>
    <ds:schemaRef ds:uri="eefdb646-f233-4c17-9b42-f985290b7f7d"/>
    <ds:schemaRef ds:uri="c2f4420b-237a-4342-b8ea-610b45c57968"/>
  </ds:schemaRefs>
</ds:datastoreItem>
</file>

<file path=customXml/itemProps3.xml><?xml version="1.0" encoding="utf-8"?>
<ds:datastoreItem xmlns:ds="http://schemas.openxmlformats.org/officeDocument/2006/customXml" ds:itemID="{B3EB936A-6AC8-4593-B3AA-6D71C3C2D685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E24E1A01-8A81-488B-BBA3-E57E5E01627F}"/>
</file>

<file path=customXml/itemProps5.xml><?xml version="1.0" encoding="utf-8"?>
<ds:datastoreItem xmlns:ds="http://schemas.openxmlformats.org/officeDocument/2006/customXml" ds:itemID="{CDBFEA94-6DF2-44E6-809D-2FB249B45FD1}">
  <ds:schemaRefs>
    <ds:schemaRef ds:uri="http://schemas.microsoft.com/office/2006/metadata/longProperties"/>
  </ds:schemaRefs>
</ds:datastoreItem>
</file>

<file path=docMetadata/LabelInfo.xml><?xml version="1.0" encoding="utf-8"?>
<clbl:labelList xmlns:clbl="http://schemas.microsoft.com/office/2020/mipLabelMetadata">
  <clbl:label id="{285c1167-02a1-4d9b-8289-7c738745b7c3}" enabled="0" method="" siteId="{285c1167-02a1-4d9b-8289-7c738745b7c3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Werkbladen</vt:lpstr>
      </vt:variant>
      <vt:variant>
        <vt:i4>1</vt:i4>
      </vt:variant>
      <vt:variant>
        <vt:lpstr>Benoemde bereiken</vt:lpstr>
      </vt:variant>
      <vt:variant>
        <vt:i4>1</vt:i4>
      </vt:variant>
    </vt:vector>
  </HeadingPairs>
  <TitlesOfParts>
    <vt:vector size="2" baseType="lpstr">
      <vt:lpstr>Vragenformulier</vt:lpstr>
      <vt:lpstr>Vragenformulier!Afdrukbereik</vt:lpstr>
    </vt:vector>
  </TitlesOfParts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United Quality</dc:creator>
  <cp:lastModifiedBy>Amerongen, Frank van</cp:lastModifiedBy>
  <cp:lastPrinted>2010-11-19T09:45:24Z</cp:lastPrinted>
  <dcterms:created xsi:type="dcterms:W3CDTF">2007-03-07T14:50:12Z</dcterms:created>
  <dcterms:modified xsi:type="dcterms:W3CDTF">2026-04-07T11:19:32Z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Order">
    <vt:lpwstr>999400.000000000</vt:lpwstr>
  </property>
  <property fmtid="{D5CDD505-2E9C-101B-9397-08002B2CF9AE}" pid="3" name="ContentTypeId">
    <vt:lpwstr>0x01010014DFA98D9CF4674997C892F282AF86FF</vt:lpwstr>
  </property>
  <property fmtid="{D5CDD505-2E9C-101B-9397-08002B2CF9AE}" pid="4" name="MediaServiceImageTags">
    <vt:lpwstr/>
  </property>
</Properties>
</file>