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3B1713D" w14:textId="275BF4F0" w:rsidR="00720E3D" w:rsidRPr="00EA3094" w:rsidRDefault="00E9567D" w:rsidP="00E9567D">
      <w:pPr>
        <w:pStyle w:val="Kop1"/>
        <w:numPr>
          <w:ilvl w:val="0"/>
          <w:numId w:val="0"/>
        </w:numPr>
        <w:ind w:left="1134" w:hanging="1134"/>
        <w:rPr>
          <w:color w:val="00857E" w:themeColor="accent5"/>
        </w:rPr>
      </w:pPr>
      <w:r w:rsidRPr="00EA3094">
        <w:rPr>
          <w:color w:val="00857E" w:themeColor="accent5"/>
        </w:rPr>
        <w:t xml:space="preserve">Bijlage </w:t>
      </w:r>
      <w:r w:rsidR="004833B3" w:rsidRPr="00EA3094">
        <w:rPr>
          <w:color w:val="00857E" w:themeColor="accent5"/>
        </w:rPr>
        <w:t>9 verklaring inzake onderaanneming</w:t>
      </w:r>
    </w:p>
    <w:p w14:paraId="4BD3329D" w14:textId="505F7A80" w:rsidR="004833B3" w:rsidRPr="004833B3" w:rsidRDefault="004833B3" w:rsidP="004833B3">
      <w:pPr>
        <w:rPr>
          <w:b/>
          <w:bCs/>
          <w:color w:val="FF0000"/>
          <w:sz w:val="24"/>
          <w:szCs w:val="22"/>
        </w:rPr>
      </w:pPr>
      <w:r w:rsidRPr="004833B3">
        <w:rPr>
          <w:b/>
          <w:bCs/>
          <w:color w:val="FF0000"/>
          <w:sz w:val="24"/>
          <w:szCs w:val="22"/>
        </w:rPr>
        <w:t>Alleen invullen, rechtsgeldig ondertekenen en indienen bij de inschrijving indien beroep wordt gedaan op onderaannemer(s)!</w:t>
      </w:r>
    </w:p>
    <w:p w14:paraId="20A3A213" w14:textId="77777777" w:rsidR="004833B3" w:rsidRDefault="004833B3" w:rsidP="004833B3"/>
    <w:p w14:paraId="273E53C7" w14:textId="77777777" w:rsidR="004833B3" w:rsidRPr="004833B3" w:rsidRDefault="004833B3" w:rsidP="004833B3"/>
    <w:p w14:paraId="1E6C1A96" w14:textId="77777777" w:rsidR="004833B3" w:rsidRPr="004833B3" w:rsidRDefault="004833B3" w:rsidP="004833B3">
      <w:pPr>
        <w:spacing w:line="360" w:lineRule="auto"/>
        <w:rPr>
          <w:rFonts w:cs="Arial"/>
          <w:szCs w:val="22"/>
        </w:rPr>
      </w:pPr>
      <w:r w:rsidRPr="004833B3">
        <w:rPr>
          <w:rFonts w:cs="Arial"/>
          <w:szCs w:val="22"/>
        </w:rPr>
        <w:t xml:space="preserve">De </w:t>
      </w:r>
      <w:r w:rsidRPr="004833B3">
        <w:rPr>
          <w:rFonts w:cs="Arial"/>
          <w:b/>
          <w:szCs w:val="22"/>
        </w:rPr>
        <w:t>ondergetekenden</w:t>
      </w:r>
      <w:r w:rsidRPr="004833B3">
        <w:rPr>
          <w:rFonts w:cs="Arial"/>
          <w:szCs w:val="22"/>
        </w:rPr>
        <w:t>:</w:t>
      </w:r>
    </w:p>
    <w:p w14:paraId="3444B446" w14:textId="77777777" w:rsidR="004833B3" w:rsidRPr="004833B3" w:rsidRDefault="004833B3" w:rsidP="004833B3">
      <w:pPr>
        <w:spacing w:line="360" w:lineRule="auto"/>
        <w:rPr>
          <w:rFonts w:cs="Arial"/>
          <w:szCs w:val="22"/>
        </w:rPr>
      </w:pPr>
    </w:p>
    <w:p w14:paraId="4AC4BBB8" w14:textId="77777777" w:rsidR="004833B3" w:rsidRPr="004833B3" w:rsidRDefault="004833B3" w:rsidP="004833B3">
      <w:pPr>
        <w:spacing w:line="360" w:lineRule="auto"/>
        <w:rPr>
          <w:rFonts w:cs="Arial"/>
          <w:szCs w:val="22"/>
        </w:rPr>
      </w:pPr>
      <w:r w:rsidRPr="004833B3">
        <w:rPr>
          <w:rFonts w:cs="Arial"/>
          <w:szCs w:val="22"/>
        </w:rPr>
        <w:t>………………….., gevestigd te  …… aan de …….., te dezen rechtsgeldig vertegenwoordigd door haar directeur, …………………………., hierna te noemen: “Hoofdaannemer”</w:t>
      </w:r>
    </w:p>
    <w:p w14:paraId="786256F6" w14:textId="77777777" w:rsidR="004833B3" w:rsidRPr="004833B3" w:rsidRDefault="004833B3" w:rsidP="004833B3">
      <w:pPr>
        <w:spacing w:line="360" w:lineRule="auto"/>
        <w:rPr>
          <w:rFonts w:cs="Arial"/>
          <w:szCs w:val="22"/>
        </w:rPr>
      </w:pPr>
    </w:p>
    <w:p w14:paraId="6FAF0264" w14:textId="77777777" w:rsidR="004833B3" w:rsidRPr="004833B3" w:rsidRDefault="004833B3" w:rsidP="004833B3">
      <w:pPr>
        <w:spacing w:line="360" w:lineRule="auto"/>
        <w:rPr>
          <w:rFonts w:cs="Arial"/>
          <w:szCs w:val="22"/>
        </w:rPr>
      </w:pPr>
      <w:r w:rsidRPr="004833B3">
        <w:rPr>
          <w:rFonts w:cs="Arial"/>
          <w:szCs w:val="22"/>
        </w:rPr>
        <w:t>en</w:t>
      </w:r>
    </w:p>
    <w:p w14:paraId="27FBAD3E" w14:textId="77777777" w:rsidR="004833B3" w:rsidRPr="004833B3" w:rsidRDefault="004833B3" w:rsidP="004833B3">
      <w:pPr>
        <w:spacing w:line="360" w:lineRule="auto"/>
        <w:rPr>
          <w:rFonts w:cs="Arial"/>
          <w:szCs w:val="22"/>
        </w:rPr>
      </w:pPr>
    </w:p>
    <w:p w14:paraId="7D31E130" w14:textId="77777777" w:rsidR="004833B3" w:rsidRPr="004833B3" w:rsidRDefault="004833B3" w:rsidP="004833B3">
      <w:pPr>
        <w:spacing w:line="360" w:lineRule="auto"/>
        <w:rPr>
          <w:rFonts w:cs="Arial"/>
          <w:szCs w:val="22"/>
        </w:rPr>
      </w:pPr>
      <w:r w:rsidRPr="004833B3">
        <w:rPr>
          <w:rFonts w:cs="Arial"/>
          <w:szCs w:val="22"/>
        </w:rPr>
        <w:t>de …………………………, gevestigd te  ……… aan de …………., te dezen rechtsgeldig vertegenwoordigd door haar directeur, ………………………., hierna te noemen: “Onderaannemer”</w:t>
      </w:r>
    </w:p>
    <w:p w14:paraId="7D98DB15" w14:textId="77777777" w:rsidR="004833B3" w:rsidRPr="004833B3" w:rsidRDefault="004833B3" w:rsidP="004833B3">
      <w:pPr>
        <w:spacing w:line="360" w:lineRule="auto"/>
        <w:ind w:left="567"/>
        <w:rPr>
          <w:rFonts w:cs="Arial"/>
          <w:szCs w:val="22"/>
        </w:rPr>
      </w:pPr>
    </w:p>
    <w:p w14:paraId="2DAEC9FE" w14:textId="73DFA26C" w:rsidR="004833B3" w:rsidRPr="004833B3" w:rsidRDefault="004833B3" w:rsidP="00AD0DC7">
      <w:pPr>
        <w:rPr>
          <w:rFonts w:cs="Arial"/>
          <w:szCs w:val="22"/>
        </w:rPr>
      </w:pPr>
      <w:r w:rsidRPr="004833B3">
        <w:rPr>
          <w:rFonts w:cs="Arial"/>
          <w:szCs w:val="22"/>
        </w:rPr>
        <w:t>overwegende dat:</w:t>
      </w:r>
    </w:p>
    <w:p w14:paraId="6B997572" w14:textId="27C740B5" w:rsidR="004833B3" w:rsidRPr="004833B3" w:rsidRDefault="004833B3" w:rsidP="00AD0DC7">
      <w:pPr>
        <w:numPr>
          <w:ilvl w:val="0"/>
          <w:numId w:val="55"/>
        </w:numPr>
        <w:tabs>
          <w:tab w:val="clear" w:pos="1080"/>
        </w:tabs>
        <w:ind w:left="851"/>
        <w:rPr>
          <w:rFonts w:cs="Arial"/>
          <w:szCs w:val="22"/>
        </w:rPr>
      </w:pPr>
      <w:r w:rsidRPr="004833B3">
        <w:rPr>
          <w:rFonts w:cs="Arial"/>
          <w:szCs w:val="22"/>
        </w:rPr>
        <w:t xml:space="preserve">Hoofdaannemer als inschrijver meedingt naar de gunning van </w:t>
      </w:r>
      <w:r w:rsidR="006A2A11">
        <w:rPr>
          <w:rFonts w:cs="Arial"/>
          <w:szCs w:val="22"/>
        </w:rPr>
        <w:t>vrachtwagens,</w:t>
      </w:r>
      <w:r w:rsidR="00E56B16">
        <w:rPr>
          <w:rFonts w:cs="Arial"/>
          <w:szCs w:val="22"/>
        </w:rPr>
        <w:t xml:space="preserve"> </w:t>
      </w:r>
      <w:r w:rsidR="00AD15BE">
        <w:rPr>
          <w:rFonts w:cs="Arial"/>
          <w:szCs w:val="22"/>
        </w:rPr>
        <w:t>primair</w:t>
      </w:r>
      <w:r w:rsidR="00E56B16">
        <w:rPr>
          <w:rFonts w:cs="Arial"/>
          <w:szCs w:val="22"/>
        </w:rPr>
        <w:t xml:space="preserve"> elektrisch,</w:t>
      </w:r>
      <w:r w:rsidR="006A2A11">
        <w:rPr>
          <w:rFonts w:cs="Arial"/>
          <w:szCs w:val="22"/>
        </w:rPr>
        <w:t xml:space="preserve"> zaaknummer 589900</w:t>
      </w:r>
      <w:r w:rsidRPr="004833B3">
        <w:rPr>
          <w:rFonts w:cs="Arial"/>
          <w:szCs w:val="22"/>
        </w:rPr>
        <w:t xml:space="preserve"> van de gemeente Venlo; </w:t>
      </w:r>
    </w:p>
    <w:p w14:paraId="7B6D5B67" w14:textId="765D4F22" w:rsidR="004833B3" w:rsidRPr="004833B3" w:rsidRDefault="004833B3" w:rsidP="00AD0DC7">
      <w:pPr>
        <w:numPr>
          <w:ilvl w:val="0"/>
          <w:numId w:val="55"/>
        </w:numPr>
        <w:tabs>
          <w:tab w:val="clear" w:pos="1080"/>
        </w:tabs>
        <w:ind w:left="851"/>
        <w:rPr>
          <w:rFonts w:cs="Arial"/>
          <w:szCs w:val="22"/>
        </w:rPr>
      </w:pPr>
      <w:r w:rsidRPr="004833B3">
        <w:rPr>
          <w:rFonts w:cs="Arial"/>
          <w:szCs w:val="22"/>
        </w:rPr>
        <w:t xml:space="preserve">Hoofdaannemer in het kader van voornoemde opdracht Onderaannemer (eventueel) wenst in te schakelen; </w:t>
      </w:r>
    </w:p>
    <w:p w14:paraId="38C49713" w14:textId="046DE663" w:rsidR="004833B3" w:rsidRPr="004833B3" w:rsidRDefault="004833B3" w:rsidP="00AD0DC7">
      <w:pPr>
        <w:numPr>
          <w:ilvl w:val="0"/>
          <w:numId w:val="55"/>
        </w:numPr>
        <w:tabs>
          <w:tab w:val="clear" w:pos="1080"/>
        </w:tabs>
        <w:ind w:left="851"/>
        <w:rPr>
          <w:rFonts w:cs="Arial"/>
          <w:szCs w:val="22"/>
        </w:rPr>
      </w:pPr>
      <w:r w:rsidRPr="004833B3">
        <w:rPr>
          <w:rFonts w:cs="Arial"/>
          <w:szCs w:val="22"/>
        </w:rPr>
        <w:t>Partijen op de hoogte zijn van de eis dat Onderaannemer instemt met het bepaalde in deze verklaring;</w:t>
      </w:r>
    </w:p>
    <w:p w14:paraId="68E4954F" w14:textId="77777777" w:rsidR="004833B3" w:rsidRPr="004833B3" w:rsidRDefault="004833B3" w:rsidP="00AD0DC7">
      <w:pPr>
        <w:numPr>
          <w:ilvl w:val="0"/>
          <w:numId w:val="55"/>
        </w:numPr>
        <w:tabs>
          <w:tab w:val="clear" w:pos="1080"/>
        </w:tabs>
        <w:ind w:left="851"/>
        <w:rPr>
          <w:rFonts w:cs="Arial"/>
          <w:szCs w:val="22"/>
        </w:rPr>
      </w:pPr>
      <w:r w:rsidRPr="004833B3">
        <w:rPr>
          <w:rFonts w:cs="Arial"/>
          <w:szCs w:val="22"/>
        </w:rPr>
        <w:t>Partijen aldus het volgende wensen vast te leggen.</w:t>
      </w:r>
    </w:p>
    <w:p w14:paraId="2440D6A3" w14:textId="77777777" w:rsidR="004833B3" w:rsidRPr="004833B3" w:rsidRDefault="004833B3" w:rsidP="00AD0DC7">
      <w:pPr>
        <w:ind w:left="1287"/>
        <w:rPr>
          <w:rFonts w:cs="Arial"/>
          <w:szCs w:val="22"/>
        </w:rPr>
      </w:pPr>
    </w:p>
    <w:p w14:paraId="6676E402" w14:textId="77777777" w:rsidR="004833B3" w:rsidRPr="004833B3" w:rsidRDefault="004833B3" w:rsidP="00AD0DC7">
      <w:pPr>
        <w:rPr>
          <w:rFonts w:cs="Arial"/>
          <w:b/>
          <w:bCs/>
          <w:szCs w:val="22"/>
        </w:rPr>
      </w:pPr>
    </w:p>
    <w:p w14:paraId="7A1614CA" w14:textId="619A97FE" w:rsidR="004833B3" w:rsidRPr="004833B3" w:rsidRDefault="004833B3" w:rsidP="00AD0DC7">
      <w:pPr>
        <w:rPr>
          <w:rFonts w:cs="Arial"/>
          <w:szCs w:val="22"/>
        </w:rPr>
      </w:pPr>
      <w:r w:rsidRPr="004833B3">
        <w:rPr>
          <w:rFonts w:cs="Arial"/>
          <w:b/>
          <w:bCs/>
          <w:szCs w:val="22"/>
        </w:rPr>
        <w:t>Verklaren te zijn overeengekomen als volgt:</w:t>
      </w:r>
    </w:p>
    <w:p w14:paraId="3C287116" w14:textId="4114D130" w:rsidR="004833B3" w:rsidRPr="004833B3" w:rsidRDefault="004833B3" w:rsidP="00AD0DC7">
      <w:pPr>
        <w:numPr>
          <w:ilvl w:val="0"/>
          <w:numId w:val="56"/>
        </w:numPr>
        <w:tabs>
          <w:tab w:val="clear" w:pos="1065"/>
        </w:tabs>
        <w:ind w:left="709" w:hanging="425"/>
        <w:rPr>
          <w:rFonts w:cs="Arial"/>
          <w:szCs w:val="22"/>
        </w:rPr>
      </w:pPr>
      <w:r w:rsidRPr="004833B3">
        <w:rPr>
          <w:rFonts w:cs="Arial"/>
          <w:szCs w:val="22"/>
        </w:rPr>
        <w:t xml:space="preserve">Deze verklaring wordt gesloten onder opschortende voorwaarde van een overeenkomst tussen de gemeente Venlo en Hoofdaannemer aangaande de aanbesteding </w:t>
      </w:r>
      <w:r w:rsidR="00E56B16">
        <w:rPr>
          <w:rFonts w:cs="Arial"/>
          <w:szCs w:val="22"/>
        </w:rPr>
        <w:t>Vrachtwagens, primair elektrisch</w:t>
      </w:r>
    </w:p>
    <w:p w14:paraId="76871B73" w14:textId="4E0DBDE4" w:rsidR="004833B3" w:rsidRPr="004833B3" w:rsidRDefault="004833B3" w:rsidP="00AD0DC7">
      <w:pPr>
        <w:numPr>
          <w:ilvl w:val="0"/>
          <w:numId w:val="56"/>
        </w:numPr>
        <w:tabs>
          <w:tab w:val="clear" w:pos="1065"/>
        </w:tabs>
        <w:ind w:left="709" w:hanging="425"/>
        <w:rPr>
          <w:rFonts w:cs="Arial"/>
          <w:szCs w:val="22"/>
        </w:rPr>
      </w:pPr>
      <w:r w:rsidRPr="004833B3">
        <w:rPr>
          <w:rFonts w:cs="Arial"/>
          <w:szCs w:val="22"/>
        </w:rPr>
        <w:t xml:space="preserve">Deze ondertekende verklaring geldt als bewijs dat Hoofdaannemer daadwerkelijk kan beschikken over de middelen van Onderaannemer bij de uitvoering van de overeenkomst als bedoeld onder 1. Dat wil zeggen dat ingeval van gunning van de opdracht inzake </w:t>
      </w:r>
      <w:r w:rsidR="006A2A11">
        <w:rPr>
          <w:rFonts w:cs="Arial"/>
          <w:szCs w:val="22"/>
        </w:rPr>
        <w:t>Elektrische vrachtwagens</w:t>
      </w:r>
      <w:r w:rsidR="006A2A11" w:rsidRPr="004833B3">
        <w:rPr>
          <w:rFonts w:cs="Arial"/>
          <w:szCs w:val="22"/>
        </w:rPr>
        <w:t xml:space="preserve"> </w:t>
      </w:r>
      <w:r w:rsidRPr="004833B3">
        <w:rPr>
          <w:rFonts w:cs="Arial"/>
          <w:szCs w:val="22"/>
        </w:rPr>
        <w:t>garandeert dat hij daadwerkelijk beschikbaar is voor Hoofdaannemer met betrekking tot de uitvoering van de betreffende opdracht.</w:t>
      </w:r>
    </w:p>
    <w:p w14:paraId="38350F67" w14:textId="77777777" w:rsidR="004833B3" w:rsidRPr="004833B3" w:rsidRDefault="004833B3" w:rsidP="00AD0DC7">
      <w:pPr>
        <w:numPr>
          <w:ilvl w:val="0"/>
          <w:numId w:val="56"/>
        </w:numPr>
        <w:tabs>
          <w:tab w:val="clear" w:pos="1065"/>
        </w:tabs>
        <w:ind w:left="709" w:hanging="425"/>
        <w:rPr>
          <w:rFonts w:cs="Arial"/>
          <w:szCs w:val="22"/>
        </w:rPr>
      </w:pPr>
      <w:r w:rsidRPr="004833B3">
        <w:rPr>
          <w:rFonts w:cs="Arial"/>
          <w:szCs w:val="22"/>
        </w:rPr>
        <w:t>Onderaannemer erkent het recht van Opdrachtgever om te laten toetsen of Onderaannemer daadwerkelijk voldoet aan de geschiktheidscriteria indien en zoals door Hoofdaannemer opgegeven bij de beantwoording van vragen met betrekking tot de geschiktheidscriteria.</w:t>
      </w:r>
    </w:p>
    <w:p w14:paraId="669CA95F" w14:textId="77777777" w:rsidR="004833B3" w:rsidRPr="004833B3" w:rsidRDefault="004833B3" w:rsidP="00AD0DC7">
      <w:pPr>
        <w:numPr>
          <w:ilvl w:val="0"/>
          <w:numId w:val="56"/>
        </w:numPr>
        <w:tabs>
          <w:tab w:val="clear" w:pos="1065"/>
        </w:tabs>
        <w:ind w:left="709" w:hanging="425"/>
        <w:rPr>
          <w:rFonts w:cs="Arial"/>
          <w:szCs w:val="22"/>
        </w:rPr>
      </w:pPr>
      <w:r w:rsidRPr="004833B3">
        <w:rPr>
          <w:rFonts w:cs="Arial"/>
          <w:szCs w:val="22"/>
        </w:rPr>
        <w:lastRenderedPageBreak/>
        <w:t>Onderaannemer verplicht zich geen enkele informatie die in het kader van deze aanbesteding beschikbaar komt door hem aan derden (met uitzondering van combinatieleden, Onderaannemers en toeleveranciers) ter beschikking te stellen zonder voorafgaande toestemming van Opdrachtgever.</w:t>
      </w:r>
    </w:p>
    <w:p w14:paraId="231AA23E" w14:textId="77777777" w:rsidR="004833B3" w:rsidRPr="004833B3" w:rsidRDefault="004833B3" w:rsidP="00AD0DC7">
      <w:pPr>
        <w:numPr>
          <w:ilvl w:val="0"/>
          <w:numId w:val="56"/>
        </w:numPr>
        <w:tabs>
          <w:tab w:val="clear" w:pos="1065"/>
        </w:tabs>
        <w:ind w:left="709" w:hanging="425"/>
        <w:rPr>
          <w:rFonts w:cs="Arial"/>
          <w:szCs w:val="22"/>
        </w:rPr>
      </w:pPr>
      <w:r w:rsidRPr="004833B3">
        <w:rPr>
          <w:rFonts w:cs="Arial"/>
          <w:szCs w:val="22"/>
        </w:rPr>
        <w:t>Onderaannemer verplicht zich geen publiciteit aan deze aanbesteding te geven, tenzij Opdrachtgever hiermee schriftelijk instemt.</w:t>
      </w:r>
    </w:p>
    <w:p w14:paraId="4FCEDA3F" w14:textId="77777777" w:rsidR="004833B3" w:rsidRPr="004833B3" w:rsidRDefault="004833B3" w:rsidP="00AD0DC7">
      <w:pPr>
        <w:numPr>
          <w:ilvl w:val="0"/>
          <w:numId w:val="56"/>
        </w:numPr>
        <w:tabs>
          <w:tab w:val="clear" w:pos="1065"/>
        </w:tabs>
        <w:ind w:left="709" w:hanging="425"/>
        <w:rPr>
          <w:rFonts w:cs="Arial"/>
          <w:szCs w:val="22"/>
        </w:rPr>
      </w:pPr>
      <w:r w:rsidRPr="004833B3">
        <w:rPr>
          <w:rFonts w:cs="Arial"/>
          <w:szCs w:val="22"/>
        </w:rPr>
        <w:t>Het gestelde in deze verklaring laat ingeval van gunning van de opdracht aan Hoofdaannemer, de eindverantwoordelijkheid van Hoofdaannemer voor de juiste uitvoering van de overeenkomst onverlet.</w:t>
      </w:r>
    </w:p>
    <w:p w14:paraId="4D9785CB" w14:textId="77777777" w:rsidR="004833B3" w:rsidRPr="004833B3" w:rsidRDefault="004833B3" w:rsidP="00AD0DC7">
      <w:pPr>
        <w:numPr>
          <w:ilvl w:val="0"/>
          <w:numId w:val="56"/>
        </w:numPr>
        <w:tabs>
          <w:tab w:val="clear" w:pos="1065"/>
        </w:tabs>
        <w:ind w:left="709" w:hanging="425"/>
        <w:rPr>
          <w:rFonts w:cs="Arial"/>
          <w:szCs w:val="22"/>
        </w:rPr>
      </w:pPr>
      <w:r w:rsidRPr="004833B3">
        <w:rPr>
          <w:rFonts w:cs="Arial"/>
          <w:szCs w:val="22"/>
        </w:rPr>
        <w:t>Partijen doen over en weer afstand van het recht ontbinding van de onderhavige verklaring te vorderen, zowel door middel van een buitengerechtelijke verklaring als door rechterlijke tussenkomst.</w:t>
      </w:r>
    </w:p>
    <w:p w14:paraId="48F48D98" w14:textId="77777777" w:rsidR="004833B3" w:rsidRPr="004833B3" w:rsidRDefault="004833B3" w:rsidP="00AD0DC7">
      <w:pPr>
        <w:numPr>
          <w:ilvl w:val="0"/>
          <w:numId w:val="56"/>
        </w:numPr>
        <w:tabs>
          <w:tab w:val="clear" w:pos="1065"/>
        </w:tabs>
        <w:ind w:left="709" w:hanging="425"/>
        <w:rPr>
          <w:rFonts w:cs="Arial"/>
          <w:szCs w:val="22"/>
        </w:rPr>
      </w:pPr>
      <w:r w:rsidRPr="004833B3">
        <w:rPr>
          <w:rFonts w:cs="Arial"/>
          <w:szCs w:val="22"/>
        </w:rPr>
        <w:t>Indien een bepaling van deze verklaring of van overeenkomsten die daarvan het gevolg zijn nietig, niet-rechtsgeldig of niet uitvoerbaar blijken te zijn, laat dit de overige bepalingen onverlet.</w:t>
      </w:r>
    </w:p>
    <w:p w14:paraId="670CDA7B" w14:textId="35FAB857" w:rsidR="004833B3" w:rsidRDefault="004833B3" w:rsidP="00AD0DC7">
      <w:pPr>
        <w:numPr>
          <w:ilvl w:val="0"/>
          <w:numId w:val="56"/>
        </w:numPr>
        <w:tabs>
          <w:tab w:val="clear" w:pos="1065"/>
        </w:tabs>
        <w:ind w:left="709" w:hanging="425"/>
        <w:rPr>
          <w:rFonts w:cs="Arial"/>
          <w:szCs w:val="22"/>
        </w:rPr>
      </w:pPr>
      <w:r w:rsidRPr="004833B3">
        <w:rPr>
          <w:rFonts w:cs="Arial"/>
          <w:szCs w:val="22"/>
        </w:rPr>
        <w:t>Op deze verklaring is Nederlands recht van toepassing.</w:t>
      </w:r>
    </w:p>
    <w:p w14:paraId="2BE8F9DD" w14:textId="77777777" w:rsidR="004833B3" w:rsidRDefault="004833B3" w:rsidP="004833B3">
      <w:pPr>
        <w:spacing w:line="360" w:lineRule="auto"/>
        <w:rPr>
          <w:rFonts w:cs="Arial"/>
          <w:b/>
          <w:bCs/>
          <w:szCs w:val="22"/>
        </w:rPr>
      </w:pPr>
    </w:p>
    <w:p w14:paraId="33574318" w14:textId="15B03461" w:rsidR="004833B3" w:rsidRPr="004833B3" w:rsidRDefault="004833B3" w:rsidP="004833B3">
      <w:pPr>
        <w:spacing w:line="360" w:lineRule="auto"/>
        <w:rPr>
          <w:rFonts w:cs="Arial"/>
          <w:b/>
          <w:bCs/>
          <w:szCs w:val="22"/>
        </w:rPr>
      </w:pPr>
      <w:r w:rsidRPr="004833B3">
        <w:rPr>
          <w:rFonts w:cs="Arial"/>
          <w:b/>
          <w:bCs/>
          <w:szCs w:val="22"/>
        </w:rPr>
        <w:t>Aldus overeengekomen, in tweevoud opgemaakt en ondertekend:</w: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50"/>
        <w:gridCol w:w="4450"/>
      </w:tblGrid>
      <w:tr w:rsidR="004833B3" w:rsidRPr="004833B3" w14:paraId="5966D023" w14:textId="77777777" w:rsidTr="004833B3">
        <w:tc>
          <w:tcPr>
            <w:tcW w:w="0" w:type="auto"/>
          </w:tcPr>
          <w:p w14:paraId="6DE31312" w14:textId="59862F19" w:rsidR="004833B3" w:rsidRPr="004833B3" w:rsidRDefault="004833B3" w:rsidP="004833B3">
            <w:pPr>
              <w:spacing w:line="360" w:lineRule="auto"/>
              <w:rPr>
                <w:rFonts w:cs="Arial"/>
                <w:b/>
                <w:bCs/>
              </w:rPr>
            </w:pPr>
            <w:r w:rsidRPr="004833B3">
              <w:rPr>
                <w:rFonts w:cs="Arial"/>
                <w:b/>
                <w:bCs/>
              </w:rPr>
              <w:t>Hoofdaannemer</w:t>
            </w:r>
          </w:p>
        </w:tc>
        <w:tc>
          <w:tcPr>
            <w:tcW w:w="0" w:type="auto"/>
          </w:tcPr>
          <w:p w14:paraId="3B5F7DB8" w14:textId="725B33C1" w:rsidR="004833B3" w:rsidRPr="004833B3" w:rsidRDefault="004833B3" w:rsidP="004833B3">
            <w:pPr>
              <w:spacing w:line="360" w:lineRule="auto"/>
              <w:rPr>
                <w:rFonts w:cs="Arial"/>
                <w:b/>
                <w:bCs/>
              </w:rPr>
            </w:pPr>
            <w:r w:rsidRPr="004833B3">
              <w:rPr>
                <w:rFonts w:cs="Arial"/>
                <w:b/>
                <w:bCs/>
              </w:rPr>
              <w:t>Onderaannemer</w:t>
            </w:r>
          </w:p>
        </w:tc>
      </w:tr>
      <w:tr w:rsidR="004833B3" w14:paraId="4B4DF103" w14:textId="77777777" w:rsidTr="004833B3">
        <w:tc>
          <w:tcPr>
            <w:tcW w:w="0" w:type="auto"/>
          </w:tcPr>
          <w:p w14:paraId="0A1C6F82" w14:textId="6EAE50BA" w:rsidR="004833B3" w:rsidRDefault="004833B3" w:rsidP="004833B3">
            <w:pPr>
              <w:spacing w:line="360" w:lineRule="auto"/>
              <w:rPr>
                <w:rFonts w:cs="Arial"/>
              </w:rPr>
            </w:pPr>
            <w:r>
              <w:rPr>
                <w:rFonts w:cs="Arial"/>
              </w:rPr>
              <w:t>Naam bedrijf:                   _________________</w:t>
            </w:r>
          </w:p>
          <w:p w14:paraId="28C492B5" w14:textId="7F4A1C34" w:rsidR="004833B3" w:rsidRDefault="004833B3" w:rsidP="004833B3">
            <w:pPr>
              <w:spacing w:line="360" w:lineRule="auto"/>
              <w:rPr>
                <w:rFonts w:cs="Arial"/>
              </w:rPr>
            </w:pPr>
            <w:r>
              <w:rPr>
                <w:rFonts w:cs="Arial"/>
              </w:rPr>
              <w:t>Naam ondertekenaar: _________________</w:t>
            </w:r>
          </w:p>
          <w:p w14:paraId="584BB5D1" w14:textId="108103DB" w:rsidR="004833B3" w:rsidRDefault="004833B3" w:rsidP="004833B3">
            <w:pPr>
              <w:spacing w:line="360" w:lineRule="auto"/>
              <w:rPr>
                <w:rFonts w:cs="Arial"/>
              </w:rPr>
            </w:pPr>
            <w:r>
              <w:rPr>
                <w:rFonts w:cs="Arial"/>
              </w:rPr>
              <w:t>Functie:                               _________________</w:t>
            </w:r>
          </w:p>
        </w:tc>
        <w:tc>
          <w:tcPr>
            <w:tcW w:w="0" w:type="auto"/>
          </w:tcPr>
          <w:p w14:paraId="227A8871" w14:textId="488BF02E" w:rsidR="004833B3" w:rsidRDefault="004833B3" w:rsidP="004833B3">
            <w:pPr>
              <w:spacing w:line="360" w:lineRule="auto"/>
              <w:rPr>
                <w:rFonts w:cs="Arial"/>
              </w:rPr>
            </w:pPr>
            <w:r>
              <w:rPr>
                <w:rFonts w:cs="Arial"/>
              </w:rPr>
              <w:t>Naam bedrijf:                   _________________</w:t>
            </w:r>
          </w:p>
          <w:p w14:paraId="51D10B0D" w14:textId="7F8C49AD" w:rsidR="004833B3" w:rsidRDefault="004833B3" w:rsidP="004833B3">
            <w:pPr>
              <w:spacing w:line="360" w:lineRule="auto"/>
              <w:rPr>
                <w:rFonts w:cs="Arial"/>
              </w:rPr>
            </w:pPr>
            <w:r>
              <w:rPr>
                <w:rFonts w:cs="Arial"/>
              </w:rPr>
              <w:t>Naam ondertekenaar:  _________________</w:t>
            </w:r>
          </w:p>
          <w:p w14:paraId="6B8AEA5D" w14:textId="76516470" w:rsidR="004833B3" w:rsidRDefault="004833B3" w:rsidP="004833B3">
            <w:pPr>
              <w:spacing w:line="360" w:lineRule="auto"/>
              <w:rPr>
                <w:rFonts w:cs="Arial"/>
              </w:rPr>
            </w:pPr>
            <w:r>
              <w:rPr>
                <w:rFonts w:cs="Arial"/>
              </w:rPr>
              <w:t>Functie:                               _________________</w:t>
            </w:r>
          </w:p>
        </w:tc>
      </w:tr>
      <w:tr w:rsidR="004833B3" w14:paraId="34F45EB0" w14:textId="77777777" w:rsidTr="004833B3">
        <w:tc>
          <w:tcPr>
            <w:tcW w:w="0" w:type="auto"/>
          </w:tcPr>
          <w:p w14:paraId="4BFD62A3" w14:textId="690A14C5" w:rsidR="004833B3" w:rsidRDefault="004833B3" w:rsidP="004833B3">
            <w:pPr>
              <w:spacing w:line="360" w:lineRule="auto"/>
              <w:rPr>
                <w:rFonts w:cs="Arial"/>
              </w:rPr>
            </w:pPr>
            <w:r>
              <w:rPr>
                <w:rFonts w:cs="Arial"/>
              </w:rPr>
              <w:t>Datum ondertekenen:  _________________</w:t>
            </w:r>
          </w:p>
          <w:p w14:paraId="79A3A1D9" w14:textId="77777777" w:rsidR="004833B3" w:rsidRDefault="004833B3" w:rsidP="004833B3">
            <w:pPr>
              <w:spacing w:line="360" w:lineRule="auto"/>
              <w:rPr>
                <w:rFonts w:cs="Arial"/>
              </w:rPr>
            </w:pPr>
          </w:p>
          <w:p w14:paraId="0823EA6B" w14:textId="10F5C3FD" w:rsidR="004833B3" w:rsidRDefault="004833B3" w:rsidP="004833B3">
            <w:pPr>
              <w:spacing w:line="360" w:lineRule="auto"/>
              <w:rPr>
                <w:rFonts w:cs="Arial"/>
              </w:rPr>
            </w:pPr>
            <w:r>
              <w:rPr>
                <w:rFonts w:cs="Arial"/>
              </w:rPr>
              <w:t>Handtekening:               __________________</w:t>
            </w:r>
          </w:p>
        </w:tc>
        <w:tc>
          <w:tcPr>
            <w:tcW w:w="0" w:type="auto"/>
          </w:tcPr>
          <w:p w14:paraId="02464DD1" w14:textId="2DBB2368" w:rsidR="004833B3" w:rsidRDefault="004833B3" w:rsidP="004833B3">
            <w:pPr>
              <w:spacing w:line="360" w:lineRule="auto"/>
              <w:rPr>
                <w:rFonts w:cs="Arial"/>
              </w:rPr>
            </w:pPr>
            <w:r>
              <w:rPr>
                <w:rFonts w:cs="Arial"/>
              </w:rPr>
              <w:t>Datum ondertekenen:  _________________</w:t>
            </w:r>
          </w:p>
          <w:p w14:paraId="25CC8821" w14:textId="77777777" w:rsidR="004833B3" w:rsidRDefault="004833B3" w:rsidP="004833B3">
            <w:pPr>
              <w:spacing w:line="360" w:lineRule="auto"/>
              <w:rPr>
                <w:rFonts w:cs="Arial"/>
              </w:rPr>
            </w:pPr>
          </w:p>
          <w:p w14:paraId="64E4B4AE" w14:textId="7B6887B8" w:rsidR="004833B3" w:rsidRDefault="004833B3" w:rsidP="004833B3">
            <w:pPr>
              <w:spacing w:line="360" w:lineRule="auto"/>
              <w:rPr>
                <w:rFonts w:cs="Arial"/>
              </w:rPr>
            </w:pPr>
            <w:r>
              <w:rPr>
                <w:rFonts w:cs="Arial"/>
              </w:rPr>
              <w:t>Handtekening:               __________________</w:t>
            </w:r>
          </w:p>
        </w:tc>
      </w:tr>
    </w:tbl>
    <w:p w14:paraId="26CE710C" w14:textId="3A6184F6" w:rsidR="00E9567D" w:rsidRPr="004833B3" w:rsidRDefault="00E9567D" w:rsidP="00E9567D"/>
    <w:p w14:paraId="5B406429" w14:textId="23D62E94" w:rsidR="00E9567D" w:rsidRPr="004833B3" w:rsidRDefault="00E9567D" w:rsidP="00E9567D">
      <w:pPr>
        <w:tabs>
          <w:tab w:val="left" w:pos="5280"/>
        </w:tabs>
      </w:pPr>
    </w:p>
    <w:sectPr w:rsidR="00E9567D" w:rsidRPr="004833B3" w:rsidSect="007F0F4D">
      <w:headerReference w:type="default" r:id="rId17"/>
      <w:footerReference w:type="even" r:id="rId18"/>
      <w:footerReference w:type="default" r:id="rId19"/>
      <w:pgSz w:w="11906" w:h="16838" w:code="9"/>
      <w:pgMar w:top="1418" w:right="1418" w:bottom="1701" w:left="1418" w:header="964" w:footer="964" w:gutter="0"/>
      <w:paperSrc w:first="264" w:other="264"/>
      <w:pgNumType w:start="1"/>
      <w:cols w:space="708"/>
      <w:formProt w:val="0"/>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F8D585" w14:textId="77777777" w:rsidR="00E96126" w:rsidRDefault="00E96126">
      <w:r>
        <w:separator/>
      </w:r>
    </w:p>
  </w:endnote>
  <w:endnote w:type="continuationSeparator" w:id="0">
    <w:p w14:paraId="3EBE0211" w14:textId="77777777" w:rsidR="00E96126" w:rsidRDefault="00E9612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RW Form Light">
    <w:panose1 w:val="00000400000000000000"/>
    <w:charset w:val="00"/>
    <w:family w:val="modern"/>
    <w:notTrueType/>
    <w:pitch w:val="variable"/>
    <w:sig w:usb0="00000007" w:usb1="00000001" w:usb2="00000000" w:usb3="00000000" w:csb0="00000093" w:csb1="00000000"/>
  </w:font>
  <w:font w:name="URW Form">
    <w:panose1 w:val="00000500000000000000"/>
    <w:charset w:val="00"/>
    <w:family w:val="modern"/>
    <w:notTrueType/>
    <w:pitch w:val="variable"/>
    <w:sig w:usb0="00000007" w:usb1="00000001" w:usb2="00000000" w:usb3="00000000" w:csb0="00000093" w:csb1="00000000"/>
  </w:font>
  <w:font w:name="Arial Narrow">
    <w:panose1 w:val="020B0606020202030204"/>
    <w:charset w:val="00"/>
    <w:family w:val="swiss"/>
    <w:pitch w:val="variable"/>
    <w:sig w:usb0="00000287" w:usb1="00000800" w:usb2="00000000" w:usb3="00000000" w:csb0="0000009F" w:csb1="00000000"/>
  </w:font>
  <w:font w:name="URW Form Heavy">
    <w:panose1 w:val="00000900000000000000"/>
    <w:charset w:val="00"/>
    <w:family w:val="modern"/>
    <w:notTrueType/>
    <w:pitch w:val="variable"/>
    <w:sig w:usb0="00000007" w:usb1="00000001" w:usb2="00000000" w:usb3="00000000" w:csb0="00000093"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103" w:type="dxa"/>
      <w:tblLayout w:type="fixed"/>
      <w:tblCellMar>
        <w:left w:w="0" w:type="dxa"/>
        <w:right w:w="0" w:type="dxa"/>
      </w:tblCellMar>
      <w:tblLook w:val="0000" w:firstRow="0" w:lastRow="0" w:firstColumn="0" w:lastColumn="0" w:noHBand="0" w:noVBand="0"/>
    </w:tblPr>
    <w:tblGrid>
      <w:gridCol w:w="510"/>
      <w:gridCol w:w="4593"/>
    </w:tblGrid>
    <w:tr w:rsidR="00340F34" w:rsidRPr="006650B8" w14:paraId="0395818E" w14:textId="77777777" w:rsidTr="000C1BD0">
      <w:tc>
        <w:tcPr>
          <w:tcW w:w="510" w:type="dxa"/>
        </w:tcPr>
        <w:p w14:paraId="39382D36" w14:textId="3E4D9E98" w:rsidR="00340F34" w:rsidRPr="00EA3094" w:rsidRDefault="00340F34">
          <w:pPr>
            <w:pStyle w:val="Voettekst"/>
            <w:tabs>
              <w:tab w:val="right" w:pos="8562"/>
              <w:tab w:val="right" w:pos="9072"/>
            </w:tabs>
            <w:rPr>
              <w:rFonts w:ascii="URW Form" w:hAnsi="URW Form"/>
              <w:b/>
              <w:bCs/>
              <w:color w:val="00857E" w:themeColor="accent5"/>
              <w:sz w:val="16"/>
              <w:szCs w:val="16"/>
            </w:rPr>
          </w:pPr>
          <w:r w:rsidRPr="00EA3094">
            <w:rPr>
              <w:rFonts w:ascii="URW Form" w:hAnsi="URW Form"/>
              <w:b/>
              <w:bCs/>
              <w:color w:val="00857E" w:themeColor="accent5"/>
              <w:sz w:val="16"/>
              <w:szCs w:val="16"/>
            </w:rPr>
            <w:fldChar w:fldCharType="begin"/>
          </w:r>
          <w:r w:rsidRPr="00EA3094">
            <w:rPr>
              <w:rFonts w:ascii="URW Form" w:hAnsi="URW Form"/>
              <w:b/>
              <w:bCs/>
              <w:color w:val="00857E" w:themeColor="accent5"/>
              <w:sz w:val="16"/>
              <w:szCs w:val="16"/>
            </w:rPr>
            <w:instrText xml:space="preserve"> PAGE </w:instrText>
          </w:r>
          <w:r w:rsidRPr="00EA3094">
            <w:rPr>
              <w:rFonts w:ascii="URW Form" w:hAnsi="URW Form"/>
              <w:b/>
              <w:bCs/>
              <w:color w:val="00857E" w:themeColor="accent5"/>
              <w:sz w:val="16"/>
              <w:szCs w:val="16"/>
            </w:rPr>
            <w:fldChar w:fldCharType="separate"/>
          </w:r>
          <w:r w:rsidRPr="00EA3094">
            <w:rPr>
              <w:rFonts w:ascii="URW Form" w:hAnsi="URW Form"/>
              <w:b/>
              <w:bCs/>
              <w:noProof/>
              <w:color w:val="00857E" w:themeColor="accent5"/>
              <w:sz w:val="16"/>
              <w:szCs w:val="16"/>
            </w:rPr>
            <w:t>2</w:t>
          </w:r>
          <w:r w:rsidRPr="00EA3094">
            <w:rPr>
              <w:rFonts w:ascii="URW Form" w:hAnsi="URW Form"/>
              <w:b/>
              <w:bCs/>
              <w:color w:val="00857E" w:themeColor="accent5"/>
              <w:sz w:val="16"/>
              <w:szCs w:val="16"/>
            </w:rPr>
            <w:fldChar w:fldCharType="end"/>
          </w:r>
          <w:r w:rsidR="006650B8" w:rsidRPr="00EA3094">
            <w:rPr>
              <w:rFonts w:ascii="URW Form" w:hAnsi="URW Form"/>
              <w:b/>
              <w:bCs/>
              <w:color w:val="00857E" w:themeColor="accent5"/>
              <w:sz w:val="16"/>
              <w:szCs w:val="16"/>
            </w:rPr>
            <w:t xml:space="preserve">   |</w:t>
          </w:r>
        </w:p>
      </w:tc>
      <w:tc>
        <w:tcPr>
          <w:tcW w:w="4593" w:type="dxa"/>
        </w:tcPr>
        <w:sdt>
          <w:sdtPr>
            <w:rPr>
              <w:rFonts w:ascii="URW Form" w:hAnsi="URW Form"/>
              <w:color w:val="00857E" w:themeColor="accent5"/>
              <w:sz w:val="16"/>
              <w:szCs w:val="16"/>
            </w:rPr>
            <w:alias w:val="Form.BeknopteTitel"/>
            <w:tag w:val="{&quot;templafy&quot;:{&quot;binding&quot;:&quot;{{Form.BeknopteTitel}}&quot;,&quot;removeAndKeepContent&quot;:false,&quot;disableUpdates&quot;:false,&quot;type&quot;:&quot;text&quot;}}"/>
            <w:id w:val="-662243317"/>
            <w:placeholder>
              <w:docPart w:val="DefaultPlaceholder_-1854013440"/>
            </w:placeholder>
          </w:sdtPr>
          <w:sdtEndPr/>
          <w:sdtContent>
            <w:p w14:paraId="3B2B34CD" w14:textId="6850BDA1" w:rsidR="00340F34" w:rsidRPr="00EA3094" w:rsidRDefault="00AC1B92" w:rsidP="00E5413A">
              <w:pPr>
                <w:pStyle w:val="Voettekst"/>
                <w:tabs>
                  <w:tab w:val="left" w:pos="645"/>
                </w:tabs>
                <w:rPr>
                  <w:rFonts w:ascii="URW Form" w:hAnsi="URW Form"/>
                  <w:color w:val="00857E" w:themeColor="accent5"/>
                  <w:sz w:val="16"/>
                  <w:szCs w:val="16"/>
                </w:rPr>
              </w:pPr>
              <w:r w:rsidRPr="00EA3094">
                <w:rPr>
                  <w:rFonts w:ascii="URW Form" w:hAnsi="URW Form"/>
                  <w:color w:val="00857E" w:themeColor="accent5"/>
                  <w:sz w:val="16"/>
                  <w:szCs w:val="16"/>
                </w:rPr>
                <w:t xml:space="preserve">Verklaring inzake </w:t>
              </w:r>
              <w:proofErr w:type="spellStart"/>
              <w:r w:rsidRPr="00EA3094">
                <w:rPr>
                  <w:rFonts w:ascii="URW Form" w:hAnsi="URW Form"/>
                  <w:color w:val="00857E" w:themeColor="accent5"/>
                  <w:sz w:val="16"/>
                  <w:szCs w:val="16"/>
                </w:rPr>
                <w:t>onderaanneming</w:t>
              </w:r>
              <w:proofErr w:type="spellEnd"/>
            </w:p>
          </w:sdtContent>
        </w:sdt>
      </w:tc>
    </w:tr>
  </w:tbl>
  <w:p w14:paraId="1997D957" w14:textId="77777777" w:rsidR="00340F34" w:rsidRPr="006650B8" w:rsidRDefault="00340F34">
    <w:pPr>
      <w:pStyle w:val="Voettekst"/>
      <w:rPr>
        <w:rFonts w:ascii="URW Form" w:hAnsi="URW Form"/>
        <w:color w:val="1E75BB"/>
        <w:sz w:val="16"/>
        <w:szCs w:val="16"/>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Ind w:w="3969" w:type="dxa"/>
      <w:tblLayout w:type="fixed"/>
      <w:tblCellMar>
        <w:left w:w="0" w:type="dxa"/>
        <w:right w:w="0" w:type="dxa"/>
      </w:tblCellMar>
      <w:tblLook w:val="0000" w:firstRow="0" w:lastRow="0" w:firstColumn="0" w:lastColumn="0" w:noHBand="0" w:noVBand="0"/>
    </w:tblPr>
    <w:tblGrid>
      <w:gridCol w:w="4593"/>
      <w:gridCol w:w="510"/>
    </w:tblGrid>
    <w:tr w:rsidR="00340F34" w:rsidRPr="006650B8" w14:paraId="17EE30C7" w14:textId="77777777">
      <w:tc>
        <w:tcPr>
          <w:tcW w:w="4593" w:type="dxa"/>
        </w:tcPr>
        <w:p w14:paraId="5F2E0993" w14:textId="689F07CE" w:rsidR="00E9567D" w:rsidRPr="00EA3094" w:rsidRDefault="004833B3" w:rsidP="00E9567D">
          <w:pPr>
            <w:pStyle w:val="Voettekst"/>
            <w:tabs>
              <w:tab w:val="right" w:pos="8562"/>
              <w:tab w:val="right" w:pos="9072"/>
            </w:tabs>
            <w:jc w:val="right"/>
            <w:rPr>
              <w:rFonts w:ascii="URW Form" w:hAnsi="URW Form"/>
              <w:color w:val="00857E" w:themeColor="accent5"/>
              <w:sz w:val="16"/>
              <w:szCs w:val="16"/>
            </w:rPr>
          </w:pPr>
          <w:r w:rsidRPr="00EA3094">
            <w:rPr>
              <w:rFonts w:ascii="URW Form" w:hAnsi="URW Form"/>
              <w:color w:val="00857E" w:themeColor="accent5"/>
              <w:sz w:val="16"/>
              <w:szCs w:val="16"/>
            </w:rPr>
            <w:t xml:space="preserve">Verklaring inzake </w:t>
          </w:r>
          <w:proofErr w:type="spellStart"/>
          <w:r w:rsidRPr="00EA3094">
            <w:rPr>
              <w:rFonts w:ascii="URW Form" w:hAnsi="URW Form"/>
              <w:color w:val="00857E" w:themeColor="accent5"/>
              <w:sz w:val="16"/>
              <w:szCs w:val="16"/>
            </w:rPr>
            <w:t>onderaanneming</w:t>
          </w:r>
          <w:proofErr w:type="spellEnd"/>
        </w:p>
      </w:tc>
      <w:tc>
        <w:tcPr>
          <w:tcW w:w="510" w:type="dxa"/>
        </w:tcPr>
        <w:p w14:paraId="04324783" w14:textId="3E08C81C" w:rsidR="00340F34" w:rsidRPr="00EA3094" w:rsidRDefault="006650B8">
          <w:pPr>
            <w:pStyle w:val="Voettekst"/>
            <w:tabs>
              <w:tab w:val="right" w:pos="8562"/>
              <w:tab w:val="right" w:pos="9072"/>
            </w:tabs>
            <w:jc w:val="right"/>
            <w:rPr>
              <w:rFonts w:ascii="URW Form" w:hAnsi="URW Form"/>
              <w:b/>
              <w:bCs/>
              <w:color w:val="00857E" w:themeColor="accent5"/>
              <w:sz w:val="16"/>
              <w:szCs w:val="16"/>
            </w:rPr>
          </w:pPr>
          <w:r w:rsidRPr="00EA3094">
            <w:rPr>
              <w:rFonts w:ascii="URW Form" w:hAnsi="URW Form"/>
              <w:b/>
              <w:bCs/>
              <w:color w:val="00857E" w:themeColor="accent5"/>
              <w:sz w:val="16"/>
              <w:szCs w:val="16"/>
            </w:rPr>
            <w:t xml:space="preserve">|   </w:t>
          </w:r>
          <w:r w:rsidR="00340F34" w:rsidRPr="00EA3094">
            <w:rPr>
              <w:rFonts w:ascii="URW Form" w:hAnsi="URW Form"/>
              <w:b/>
              <w:bCs/>
              <w:color w:val="00857E" w:themeColor="accent5"/>
              <w:sz w:val="16"/>
              <w:szCs w:val="16"/>
            </w:rPr>
            <w:fldChar w:fldCharType="begin"/>
          </w:r>
          <w:r w:rsidR="00340F34" w:rsidRPr="00EA3094">
            <w:rPr>
              <w:rFonts w:ascii="URW Form" w:hAnsi="URW Form"/>
              <w:b/>
              <w:bCs/>
              <w:color w:val="00857E" w:themeColor="accent5"/>
              <w:sz w:val="16"/>
              <w:szCs w:val="16"/>
            </w:rPr>
            <w:instrText xml:space="preserve"> PAGE </w:instrText>
          </w:r>
          <w:r w:rsidR="00340F34" w:rsidRPr="00EA3094">
            <w:rPr>
              <w:rFonts w:ascii="URW Form" w:hAnsi="URW Form"/>
              <w:b/>
              <w:bCs/>
              <w:color w:val="00857E" w:themeColor="accent5"/>
              <w:sz w:val="16"/>
              <w:szCs w:val="16"/>
            </w:rPr>
            <w:fldChar w:fldCharType="separate"/>
          </w:r>
          <w:r w:rsidR="00340F34" w:rsidRPr="00EA3094">
            <w:rPr>
              <w:rFonts w:ascii="URW Form" w:hAnsi="URW Form"/>
              <w:b/>
              <w:bCs/>
              <w:noProof/>
              <w:color w:val="00857E" w:themeColor="accent5"/>
              <w:sz w:val="16"/>
              <w:szCs w:val="16"/>
            </w:rPr>
            <w:t>1</w:t>
          </w:r>
          <w:r w:rsidR="00340F34" w:rsidRPr="00EA3094">
            <w:rPr>
              <w:rFonts w:ascii="URW Form" w:hAnsi="URW Form"/>
              <w:b/>
              <w:bCs/>
              <w:color w:val="00857E" w:themeColor="accent5"/>
              <w:sz w:val="16"/>
              <w:szCs w:val="16"/>
            </w:rPr>
            <w:fldChar w:fldCharType="end"/>
          </w:r>
        </w:p>
      </w:tc>
    </w:tr>
  </w:tbl>
  <w:p w14:paraId="27D20102" w14:textId="77777777" w:rsidR="00340F34" w:rsidRPr="006650B8" w:rsidRDefault="00340F34">
    <w:pPr>
      <w:pStyle w:val="Voettekst"/>
      <w:tabs>
        <w:tab w:val="right" w:pos="8562"/>
        <w:tab w:val="right" w:pos="9072"/>
      </w:tabs>
      <w:rPr>
        <w:rFonts w:ascii="URW Form" w:hAnsi="URW Form"/>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4283D4" w14:textId="77777777" w:rsidR="00E96126" w:rsidRDefault="00E96126">
      <w:r>
        <w:separator/>
      </w:r>
    </w:p>
  </w:footnote>
  <w:footnote w:type="continuationSeparator" w:id="0">
    <w:p w14:paraId="0C25EB7A" w14:textId="77777777" w:rsidR="00E96126" w:rsidRDefault="00E9612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BAABED" w14:textId="1635C1E4" w:rsidR="00E9567D" w:rsidRPr="004833B3" w:rsidRDefault="00E9567D" w:rsidP="00E9567D">
    <w:pPr>
      <w:rPr>
        <w:rFonts w:cs="Arial"/>
        <w:szCs w:val="22"/>
      </w:rPr>
    </w:pPr>
    <w:r w:rsidRPr="004833B3">
      <w:rPr>
        <w:rFonts w:cs="Arial"/>
        <w:szCs w:val="22"/>
      </w:rPr>
      <w:t>Aanbesteding:</w:t>
    </w:r>
    <w:r w:rsidRPr="004833B3">
      <w:rPr>
        <w:rFonts w:cs="Arial"/>
        <w:szCs w:val="22"/>
      </w:rPr>
      <w:tab/>
    </w:r>
    <w:r w:rsidRPr="004833B3">
      <w:rPr>
        <w:rFonts w:cs="Arial"/>
        <w:szCs w:val="22"/>
      </w:rPr>
      <w:tab/>
    </w:r>
    <w:r w:rsidR="006A2A11">
      <w:rPr>
        <w:rFonts w:cs="Arial"/>
        <w:szCs w:val="22"/>
      </w:rPr>
      <w:t xml:space="preserve">Europees openbare aanbesteding </w:t>
    </w:r>
    <w:r w:rsidR="00E56B16">
      <w:rPr>
        <w:rFonts w:cs="Arial"/>
        <w:szCs w:val="22"/>
      </w:rPr>
      <w:t>V</w:t>
    </w:r>
    <w:r w:rsidR="006A2A11">
      <w:rPr>
        <w:rFonts w:cs="Arial"/>
        <w:szCs w:val="22"/>
      </w:rPr>
      <w:t>rachtwagens</w:t>
    </w:r>
    <w:r w:rsidR="00E56B16">
      <w:rPr>
        <w:rFonts w:cs="Arial"/>
        <w:szCs w:val="22"/>
      </w:rPr>
      <w:t>, primair elektrisch</w:t>
    </w:r>
  </w:p>
  <w:p w14:paraId="216285EE" w14:textId="14B029FF" w:rsidR="00E9567D" w:rsidRPr="004833B3" w:rsidRDefault="00E9567D" w:rsidP="00E9567D">
    <w:pPr>
      <w:rPr>
        <w:rFonts w:cs="Arial"/>
        <w:szCs w:val="22"/>
      </w:rPr>
    </w:pPr>
    <w:r w:rsidRPr="004833B3">
      <w:rPr>
        <w:rFonts w:cs="Arial"/>
        <w:szCs w:val="22"/>
      </w:rPr>
      <w:t>Referentienummer:</w:t>
    </w:r>
    <w:r w:rsidRPr="004833B3">
      <w:rPr>
        <w:rFonts w:cs="Arial"/>
        <w:szCs w:val="22"/>
      </w:rPr>
      <w:tab/>
    </w:r>
    <w:r w:rsidR="006A2A11">
      <w:rPr>
        <w:rFonts w:cs="Arial"/>
        <w:szCs w:val="22"/>
      </w:rPr>
      <w:t>589900</w:t>
    </w:r>
  </w:p>
  <w:p w14:paraId="6FD97983" w14:textId="77777777" w:rsidR="00E9567D" w:rsidRDefault="00E9567D">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5A7921"/>
    <w:multiLevelType w:val="hybridMultilevel"/>
    <w:tmpl w:val="0BF071C8"/>
    <w:lvl w:ilvl="0" w:tplc="FFFFFFFF">
      <w:numFmt w:val="bullet"/>
      <w:lvlText w:val="•"/>
      <w:lvlJc w:val="left"/>
      <w:pPr>
        <w:ind w:left="720" w:hanging="360"/>
      </w:pPr>
      <w:rPr>
        <w:rFonts w:ascii="Arial" w:eastAsia="Times New Roman" w:hAnsi="Arial" w:cs="Arial" w:hint="default"/>
      </w:rPr>
    </w:lvl>
    <w:lvl w:ilvl="1" w:tplc="04130001">
      <w:start w:val="1"/>
      <w:numFmt w:val="bullet"/>
      <w:lvlText w:val=""/>
      <w:lvlJc w:val="left"/>
      <w:pPr>
        <w:ind w:left="1440" w:hanging="360"/>
      </w:pPr>
      <w:rPr>
        <w:rFonts w:ascii="Symbol" w:hAnsi="Symbol" w:hint="default"/>
      </w:rPr>
    </w:lvl>
    <w:lvl w:ilvl="2" w:tplc="7BDAFEF6">
      <w:start w:val="1"/>
      <w:numFmt w:val="bullet"/>
      <w:lvlText w:val="-"/>
      <w:lvlJc w:val="left"/>
      <w:pPr>
        <w:ind w:left="2160" w:hanging="360"/>
      </w:pPr>
      <w:rPr>
        <w:rFonts w:ascii="Calibri" w:eastAsia="Times New Roman" w:hAnsi="Calibri" w:cs="Calibri"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 w15:restartNumberingAfterBreak="0">
    <w:nsid w:val="06C1545F"/>
    <w:multiLevelType w:val="hybridMultilevel"/>
    <w:tmpl w:val="5EB0D8E2"/>
    <w:lvl w:ilvl="0" w:tplc="74CE7086">
      <w:start w:val="1"/>
      <w:numFmt w:val="decimal"/>
      <w:lvlText w:val="%1."/>
      <w:lvlJc w:val="left"/>
      <w:pPr>
        <w:ind w:left="720" w:hanging="360"/>
      </w:pPr>
      <w:rPr>
        <w:rFonts w:ascii="URW Form Light" w:hAnsi="URW Form Light" w:hint="default"/>
        <w:b w:val="0"/>
        <w:i w:val="0"/>
        <w:sz w:val="22"/>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 w15:restartNumberingAfterBreak="0">
    <w:nsid w:val="06FF1E01"/>
    <w:multiLevelType w:val="hybridMultilevel"/>
    <w:tmpl w:val="ABDEEBD8"/>
    <w:lvl w:ilvl="0" w:tplc="04130001">
      <w:start w:val="1"/>
      <w:numFmt w:val="bullet"/>
      <w:lvlText w:val=""/>
      <w:lvlJc w:val="left"/>
      <w:pPr>
        <w:tabs>
          <w:tab w:val="num" w:pos="780"/>
        </w:tabs>
        <w:ind w:left="780" w:hanging="360"/>
      </w:pPr>
      <w:rPr>
        <w:rFonts w:ascii="Symbol" w:hAnsi="Symbol" w:hint="default"/>
      </w:rPr>
    </w:lvl>
    <w:lvl w:ilvl="1" w:tplc="04130003" w:tentative="1">
      <w:start w:val="1"/>
      <w:numFmt w:val="bullet"/>
      <w:lvlText w:val="o"/>
      <w:lvlJc w:val="left"/>
      <w:pPr>
        <w:tabs>
          <w:tab w:val="num" w:pos="1500"/>
        </w:tabs>
        <w:ind w:left="1500" w:hanging="360"/>
      </w:pPr>
      <w:rPr>
        <w:rFonts w:ascii="Courier New" w:hAnsi="Courier New" w:cs="Courier New" w:hint="default"/>
      </w:rPr>
    </w:lvl>
    <w:lvl w:ilvl="2" w:tplc="04130005" w:tentative="1">
      <w:start w:val="1"/>
      <w:numFmt w:val="bullet"/>
      <w:lvlText w:val=""/>
      <w:lvlJc w:val="left"/>
      <w:pPr>
        <w:tabs>
          <w:tab w:val="num" w:pos="2220"/>
        </w:tabs>
        <w:ind w:left="2220" w:hanging="360"/>
      </w:pPr>
      <w:rPr>
        <w:rFonts w:ascii="Wingdings" w:hAnsi="Wingdings" w:hint="default"/>
      </w:rPr>
    </w:lvl>
    <w:lvl w:ilvl="3" w:tplc="04130001" w:tentative="1">
      <w:start w:val="1"/>
      <w:numFmt w:val="bullet"/>
      <w:lvlText w:val=""/>
      <w:lvlJc w:val="left"/>
      <w:pPr>
        <w:tabs>
          <w:tab w:val="num" w:pos="2940"/>
        </w:tabs>
        <w:ind w:left="2940" w:hanging="360"/>
      </w:pPr>
      <w:rPr>
        <w:rFonts w:ascii="Symbol" w:hAnsi="Symbol" w:hint="default"/>
      </w:rPr>
    </w:lvl>
    <w:lvl w:ilvl="4" w:tplc="04130003" w:tentative="1">
      <w:start w:val="1"/>
      <w:numFmt w:val="bullet"/>
      <w:lvlText w:val="o"/>
      <w:lvlJc w:val="left"/>
      <w:pPr>
        <w:tabs>
          <w:tab w:val="num" w:pos="3660"/>
        </w:tabs>
        <w:ind w:left="3660" w:hanging="360"/>
      </w:pPr>
      <w:rPr>
        <w:rFonts w:ascii="Courier New" w:hAnsi="Courier New" w:cs="Courier New" w:hint="default"/>
      </w:rPr>
    </w:lvl>
    <w:lvl w:ilvl="5" w:tplc="04130005" w:tentative="1">
      <w:start w:val="1"/>
      <w:numFmt w:val="bullet"/>
      <w:lvlText w:val=""/>
      <w:lvlJc w:val="left"/>
      <w:pPr>
        <w:tabs>
          <w:tab w:val="num" w:pos="4380"/>
        </w:tabs>
        <w:ind w:left="4380" w:hanging="360"/>
      </w:pPr>
      <w:rPr>
        <w:rFonts w:ascii="Wingdings" w:hAnsi="Wingdings" w:hint="default"/>
      </w:rPr>
    </w:lvl>
    <w:lvl w:ilvl="6" w:tplc="04130001" w:tentative="1">
      <w:start w:val="1"/>
      <w:numFmt w:val="bullet"/>
      <w:lvlText w:val=""/>
      <w:lvlJc w:val="left"/>
      <w:pPr>
        <w:tabs>
          <w:tab w:val="num" w:pos="5100"/>
        </w:tabs>
        <w:ind w:left="5100" w:hanging="360"/>
      </w:pPr>
      <w:rPr>
        <w:rFonts w:ascii="Symbol" w:hAnsi="Symbol" w:hint="default"/>
      </w:rPr>
    </w:lvl>
    <w:lvl w:ilvl="7" w:tplc="04130003" w:tentative="1">
      <w:start w:val="1"/>
      <w:numFmt w:val="bullet"/>
      <w:lvlText w:val="o"/>
      <w:lvlJc w:val="left"/>
      <w:pPr>
        <w:tabs>
          <w:tab w:val="num" w:pos="5820"/>
        </w:tabs>
        <w:ind w:left="5820" w:hanging="360"/>
      </w:pPr>
      <w:rPr>
        <w:rFonts w:ascii="Courier New" w:hAnsi="Courier New" w:cs="Courier New" w:hint="default"/>
      </w:rPr>
    </w:lvl>
    <w:lvl w:ilvl="8" w:tplc="04130005" w:tentative="1">
      <w:start w:val="1"/>
      <w:numFmt w:val="bullet"/>
      <w:lvlText w:val=""/>
      <w:lvlJc w:val="left"/>
      <w:pPr>
        <w:tabs>
          <w:tab w:val="num" w:pos="6540"/>
        </w:tabs>
        <w:ind w:left="6540" w:hanging="360"/>
      </w:pPr>
      <w:rPr>
        <w:rFonts w:ascii="Wingdings" w:hAnsi="Wingdings" w:hint="default"/>
      </w:rPr>
    </w:lvl>
  </w:abstractNum>
  <w:abstractNum w:abstractNumId="3" w15:restartNumberingAfterBreak="0">
    <w:nsid w:val="08B11D4B"/>
    <w:multiLevelType w:val="hybridMultilevel"/>
    <w:tmpl w:val="0310D0A6"/>
    <w:lvl w:ilvl="0" w:tplc="96EC86FC">
      <w:start w:val="1"/>
      <w:numFmt w:val="decimal"/>
      <w:lvlText w:val="%1."/>
      <w:lvlJc w:val="left"/>
      <w:pPr>
        <w:ind w:left="720" w:hanging="360"/>
      </w:pPr>
      <w:rPr>
        <w:rFonts w:ascii="URW Form Light" w:hAnsi="URW Form Light" w:hint="default"/>
        <w:sz w:val="22"/>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 w15:restartNumberingAfterBreak="0">
    <w:nsid w:val="0B23643A"/>
    <w:multiLevelType w:val="hybridMultilevel"/>
    <w:tmpl w:val="8488D8B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F2E104E"/>
    <w:multiLevelType w:val="hybridMultilevel"/>
    <w:tmpl w:val="F9828AD6"/>
    <w:lvl w:ilvl="0" w:tplc="04130001">
      <w:start w:val="1"/>
      <w:numFmt w:val="bullet"/>
      <w:lvlText w:val=""/>
      <w:lvlJc w:val="left"/>
      <w:pPr>
        <w:ind w:left="720" w:hanging="360"/>
      </w:pPr>
      <w:rPr>
        <w:rFonts w:ascii="Symbol" w:hAnsi="Symbol" w:hint="default"/>
        <w:sz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2AF7CE9"/>
    <w:multiLevelType w:val="hybridMultilevel"/>
    <w:tmpl w:val="1E24CE8A"/>
    <w:lvl w:ilvl="0" w:tplc="0413000B">
      <w:numFmt w:val="bullet"/>
      <w:lvlText w:val=""/>
      <w:lvlJc w:val="left"/>
      <w:pPr>
        <w:ind w:left="720" w:hanging="360"/>
      </w:pPr>
      <w:rPr>
        <w:rFonts w:ascii="Wingdings" w:eastAsia="Times New Roman" w:hAnsi="Wingdings" w:cs="Times New Roman"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7" w15:restartNumberingAfterBreak="0">
    <w:nsid w:val="15B90FF8"/>
    <w:multiLevelType w:val="multilevel"/>
    <w:tmpl w:val="6E38C9F2"/>
    <w:lvl w:ilvl="0">
      <w:start w:val="1"/>
      <w:numFmt w:val="lowerLetter"/>
      <w:pStyle w:val="OpsomLetter1"/>
      <w:lvlText w:val="%1."/>
      <w:lvlJc w:val="left"/>
      <w:pPr>
        <w:tabs>
          <w:tab w:val="num" w:pos="425"/>
        </w:tabs>
        <w:ind w:left="425" w:hanging="425"/>
      </w:pPr>
    </w:lvl>
    <w:lvl w:ilvl="1">
      <w:start w:val="1"/>
      <w:numFmt w:val="lowerLetter"/>
      <w:lvlText w:val="%2."/>
      <w:lvlJc w:val="left"/>
      <w:pPr>
        <w:tabs>
          <w:tab w:val="num" w:pos="851"/>
        </w:tabs>
        <w:ind w:left="851" w:hanging="426"/>
      </w:pPr>
    </w:lvl>
    <w:lvl w:ilvl="2">
      <w:start w:val="1"/>
      <w:numFmt w:val="lowerLetter"/>
      <w:lvlText w:val="%3."/>
      <w:lvlJc w:val="left"/>
      <w:pPr>
        <w:tabs>
          <w:tab w:val="num" w:pos="1276"/>
        </w:tabs>
        <w:ind w:left="1276" w:hanging="425"/>
      </w:pPr>
    </w:lvl>
    <w:lvl w:ilvl="3">
      <w:start w:val="1"/>
      <w:numFmt w:val="lowerLetter"/>
      <w:lvlText w:val="%4."/>
      <w:lvlJc w:val="left"/>
      <w:pPr>
        <w:tabs>
          <w:tab w:val="num" w:pos="1701"/>
        </w:tabs>
        <w:ind w:left="1701" w:hanging="425"/>
      </w:pPr>
      <w:rPr>
        <w:rFonts w:ascii="Arial" w:hAnsi="Arial" w:hint="default"/>
      </w:rPr>
    </w:lvl>
    <w:lvl w:ilvl="4">
      <w:start w:val="1"/>
      <w:numFmt w:val="lowerLetter"/>
      <w:lvlText w:val="%5."/>
      <w:lvlJc w:val="left"/>
      <w:pPr>
        <w:tabs>
          <w:tab w:val="num" w:pos="2126"/>
        </w:tabs>
        <w:ind w:left="2126" w:hanging="425"/>
      </w:pPr>
    </w:lvl>
    <w:lvl w:ilvl="5">
      <w:start w:val="1"/>
      <w:numFmt w:val="lowerLetter"/>
      <w:lvlText w:val="%6."/>
      <w:lvlJc w:val="left"/>
      <w:pPr>
        <w:tabs>
          <w:tab w:val="num" w:pos="2552"/>
        </w:tabs>
        <w:ind w:left="2552" w:hanging="426"/>
      </w:pPr>
    </w:lvl>
    <w:lvl w:ilvl="6">
      <w:start w:val="1"/>
      <w:numFmt w:val="lowerLetter"/>
      <w:lvlText w:val="%7."/>
      <w:lvlJc w:val="left"/>
      <w:pPr>
        <w:tabs>
          <w:tab w:val="num" w:pos="2977"/>
        </w:tabs>
        <w:ind w:left="2977" w:hanging="425"/>
      </w:pPr>
    </w:lvl>
    <w:lvl w:ilvl="7">
      <w:start w:val="1"/>
      <w:numFmt w:val="lowerLetter"/>
      <w:lvlText w:val="%8."/>
      <w:lvlJc w:val="left"/>
      <w:pPr>
        <w:tabs>
          <w:tab w:val="num" w:pos="3402"/>
        </w:tabs>
        <w:ind w:left="3402" w:hanging="425"/>
      </w:pPr>
    </w:lvl>
    <w:lvl w:ilvl="8">
      <w:start w:val="1"/>
      <w:numFmt w:val="lowerLetter"/>
      <w:lvlText w:val="%9."/>
      <w:lvlJc w:val="left"/>
      <w:pPr>
        <w:tabs>
          <w:tab w:val="num" w:pos="3827"/>
        </w:tabs>
        <w:ind w:left="3827" w:hanging="425"/>
      </w:pPr>
    </w:lvl>
  </w:abstractNum>
  <w:abstractNum w:abstractNumId="8" w15:restartNumberingAfterBreak="0">
    <w:nsid w:val="19674840"/>
    <w:multiLevelType w:val="hybridMultilevel"/>
    <w:tmpl w:val="1E90CF2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9" w15:restartNumberingAfterBreak="0">
    <w:nsid w:val="1E445DEA"/>
    <w:multiLevelType w:val="hybridMultilevel"/>
    <w:tmpl w:val="39F86EC0"/>
    <w:lvl w:ilvl="0" w:tplc="04130001">
      <w:start w:val="1"/>
      <w:numFmt w:val="bullet"/>
      <w:lvlText w:val=""/>
      <w:lvlJc w:val="left"/>
      <w:pPr>
        <w:ind w:left="720" w:hanging="360"/>
      </w:pPr>
      <w:rPr>
        <w:rFonts w:ascii="Symbol" w:hAnsi="Symbol" w:hint="default"/>
        <w:sz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1FCE5083"/>
    <w:multiLevelType w:val="hybridMultilevel"/>
    <w:tmpl w:val="DE8AE71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2192181F"/>
    <w:multiLevelType w:val="hybridMultilevel"/>
    <w:tmpl w:val="3B48828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24BA357A"/>
    <w:multiLevelType w:val="hybridMultilevel"/>
    <w:tmpl w:val="7D54886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24EC24B0"/>
    <w:multiLevelType w:val="hybridMultilevel"/>
    <w:tmpl w:val="7338AAB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252D72E8"/>
    <w:multiLevelType w:val="hybridMultilevel"/>
    <w:tmpl w:val="0E0AFCE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2AC4662C"/>
    <w:multiLevelType w:val="hybridMultilevel"/>
    <w:tmpl w:val="F990972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321B038F"/>
    <w:multiLevelType w:val="multilevel"/>
    <w:tmpl w:val="B8D09820"/>
    <w:lvl w:ilvl="0">
      <w:start w:val="1"/>
      <w:numFmt w:val="decimal"/>
      <w:pStyle w:val="Kop1"/>
      <w:lvlText w:val="%1"/>
      <w:lvlJc w:val="left"/>
      <w:pPr>
        <w:tabs>
          <w:tab w:val="num" w:pos="1134"/>
        </w:tabs>
        <w:ind w:left="1134" w:hanging="1134"/>
      </w:pPr>
    </w:lvl>
    <w:lvl w:ilvl="1">
      <w:start w:val="1"/>
      <w:numFmt w:val="decimal"/>
      <w:pStyle w:val="Kop2"/>
      <w:lvlText w:val="%1.%2"/>
      <w:lvlJc w:val="left"/>
      <w:pPr>
        <w:tabs>
          <w:tab w:val="num" w:pos="1134"/>
        </w:tabs>
        <w:ind w:left="1134" w:hanging="1134"/>
      </w:pPr>
    </w:lvl>
    <w:lvl w:ilvl="2">
      <w:start w:val="1"/>
      <w:numFmt w:val="decimal"/>
      <w:pStyle w:val="Kop3"/>
      <w:lvlText w:val="%1.%2.%3"/>
      <w:lvlJc w:val="left"/>
      <w:pPr>
        <w:tabs>
          <w:tab w:val="num" w:pos="1134"/>
        </w:tabs>
        <w:ind w:left="1134" w:hanging="1134"/>
      </w:pPr>
    </w:lvl>
    <w:lvl w:ilvl="3">
      <w:start w:val="1"/>
      <w:numFmt w:val="decimal"/>
      <w:pStyle w:val="Kop4"/>
      <w:lvlText w:val="%1.%2.%3.%4"/>
      <w:lvlJc w:val="left"/>
      <w:pPr>
        <w:tabs>
          <w:tab w:val="num" w:pos="1134"/>
        </w:tabs>
        <w:ind w:left="1134" w:hanging="113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7" w15:restartNumberingAfterBreak="0">
    <w:nsid w:val="33853AD8"/>
    <w:multiLevelType w:val="hybridMultilevel"/>
    <w:tmpl w:val="B736453A"/>
    <w:lvl w:ilvl="0" w:tplc="6CC0714A">
      <w:numFmt w:val="bullet"/>
      <w:lvlText w:val="-"/>
      <w:lvlJc w:val="left"/>
      <w:pPr>
        <w:ind w:left="720" w:hanging="360"/>
      </w:pPr>
      <w:rPr>
        <w:rFonts w:ascii="URW Form Light" w:eastAsia="Times New Roman" w:hAnsi="URW Form Light"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34E27F71"/>
    <w:multiLevelType w:val="hybridMultilevel"/>
    <w:tmpl w:val="B3CA03C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370F7C69"/>
    <w:multiLevelType w:val="hybridMultilevel"/>
    <w:tmpl w:val="237CA8D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0" w15:restartNumberingAfterBreak="0">
    <w:nsid w:val="398A2D2B"/>
    <w:multiLevelType w:val="multilevel"/>
    <w:tmpl w:val="05945A5A"/>
    <w:lvl w:ilvl="0">
      <w:start w:val="1"/>
      <w:numFmt w:val="decimal"/>
      <w:lvlText w:val="%1."/>
      <w:lvlJc w:val="left"/>
      <w:pPr>
        <w:tabs>
          <w:tab w:val="num" w:pos="1065"/>
        </w:tabs>
        <w:ind w:left="1065" w:hanging="705"/>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21" w15:restartNumberingAfterBreak="0">
    <w:nsid w:val="3BC1211E"/>
    <w:multiLevelType w:val="hybridMultilevel"/>
    <w:tmpl w:val="547A54E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3DE959ED"/>
    <w:multiLevelType w:val="hybridMultilevel"/>
    <w:tmpl w:val="58B456F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3F345EDC"/>
    <w:multiLevelType w:val="hybridMultilevel"/>
    <w:tmpl w:val="BE1CE83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4" w15:restartNumberingAfterBreak="0">
    <w:nsid w:val="40D0376A"/>
    <w:multiLevelType w:val="hybridMultilevel"/>
    <w:tmpl w:val="F568494C"/>
    <w:lvl w:ilvl="0" w:tplc="04130001">
      <w:start w:val="1"/>
      <w:numFmt w:val="bullet"/>
      <w:lvlText w:val=""/>
      <w:lvlJc w:val="left"/>
      <w:pPr>
        <w:ind w:left="1080" w:hanging="360"/>
      </w:pPr>
      <w:rPr>
        <w:rFonts w:ascii="Symbol" w:hAnsi="Symbol"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5" w15:restartNumberingAfterBreak="0">
    <w:nsid w:val="411470A6"/>
    <w:multiLevelType w:val="hybridMultilevel"/>
    <w:tmpl w:val="9C54C47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455B6661"/>
    <w:multiLevelType w:val="hybridMultilevel"/>
    <w:tmpl w:val="16C60DB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489E21E1"/>
    <w:multiLevelType w:val="hybridMultilevel"/>
    <w:tmpl w:val="D6620462"/>
    <w:lvl w:ilvl="0" w:tplc="04130001">
      <w:start w:val="1"/>
      <w:numFmt w:val="bullet"/>
      <w:lvlText w:val=""/>
      <w:lvlJc w:val="left"/>
      <w:pPr>
        <w:tabs>
          <w:tab w:val="num" w:pos="1080"/>
        </w:tabs>
        <w:ind w:left="1080" w:hanging="360"/>
      </w:pPr>
      <w:rPr>
        <w:rFonts w:ascii="Symbol" w:hAnsi="Symbol" w:hint="default"/>
      </w:rPr>
    </w:lvl>
    <w:lvl w:ilvl="1" w:tplc="04130003" w:tentative="1">
      <w:start w:val="1"/>
      <w:numFmt w:val="bullet"/>
      <w:lvlText w:val="o"/>
      <w:lvlJc w:val="left"/>
      <w:pPr>
        <w:tabs>
          <w:tab w:val="num" w:pos="1800"/>
        </w:tabs>
        <w:ind w:left="1800" w:hanging="360"/>
      </w:pPr>
      <w:rPr>
        <w:rFonts w:ascii="Courier New" w:hAnsi="Courier New" w:hint="default"/>
      </w:rPr>
    </w:lvl>
    <w:lvl w:ilvl="2" w:tplc="04130005" w:tentative="1">
      <w:start w:val="1"/>
      <w:numFmt w:val="bullet"/>
      <w:lvlText w:val=""/>
      <w:lvlJc w:val="left"/>
      <w:pPr>
        <w:tabs>
          <w:tab w:val="num" w:pos="2520"/>
        </w:tabs>
        <w:ind w:left="2520" w:hanging="360"/>
      </w:pPr>
      <w:rPr>
        <w:rFonts w:ascii="Wingdings" w:hAnsi="Wingdings" w:hint="default"/>
      </w:rPr>
    </w:lvl>
    <w:lvl w:ilvl="3" w:tplc="04130001" w:tentative="1">
      <w:start w:val="1"/>
      <w:numFmt w:val="bullet"/>
      <w:lvlText w:val=""/>
      <w:lvlJc w:val="left"/>
      <w:pPr>
        <w:tabs>
          <w:tab w:val="num" w:pos="3240"/>
        </w:tabs>
        <w:ind w:left="3240" w:hanging="360"/>
      </w:pPr>
      <w:rPr>
        <w:rFonts w:ascii="Symbol" w:hAnsi="Symbol" w:hint="default"/>
      </w:rPr>
    </w:lvl>
    <w:lvl w:ilvl="4" w:tplc="04130003" w:tentative="1">
      <w:start w:val="1"/>
      <w:numFmt w:val="bullet"/>
      <w:lvlText w:val="o"/>
      <w:lvlJc w:val="left"/>
      <w:pPr>
        <w:tabs>
          <w:tab w:val="num" w:pos="3960"/>
        </w:tabs>
        <w:ind w:left="3960" w:hanging="360"/>
      </w:pPr>
      <w:rPr>
        <w:rFonts w:ascii="Courier New" w:hAnsi="Courier New" w:hint="default"/>
      </w:rPr>
    </w:lvl>
    <w:lvl w:ilvl="5" w:tplc="04130005" w:tentative="1">
      <w:start w:val="1"/>
      <w:numFmt w:val="bullet"/>
      <w:lvlText w:val=""/>
      <w:lvlJc w:val="left"/>
      <w:pPr>
        <w:tabs>
          <w:tab w:val="num" w:pos="4680"/>
        </w:tabs>
        <w:ind w:left="4680" w:hanging="360"/>
      </w:pPr>
      <w:rPr>
        <w:rFonts w:ascii="Wingdings" w:hAnsi="Wingdings" w:hint="default"/>
      </w:rPr>
    </w:lvl>
    <w:lvl w:ilvl="6" w:tplc="04130001" w:tentative="1">
      <w:start w:val="1"/>
      <w:numFmt w:val="bullet"/>
      <w:lvlText w:val=""/>
      <w:lvlJc w:val="left"/>
      <w:pPr>
        <w:tabs>
          <w:tab w:val="num" w:pos="5400"/>
        </w:tabs>
        <w:ind w:left="5400" w:hanging="360"/>
      </w:pPr>
      <w:rPr>
        <w:rFonts w:ascii="Symbol" w:hAnsi="Symbol" w:hint="default"/>
      </w:rPr>
    </w:lvl>
    <w:lvl w:ilvl="7" w:tplc="04130003" w:tentative="1">
      <w:start w:val="1"/>
      <w:numFmt w:val="bullet"/>
      <w:lvlText w:val="o"/>
      <w:lvlJc w:val="left"/>
      <w:pPr>
        <w:tabs>
          <w:tab w:val="num" w:pos="6120"/>
        </w:tabs>
        <w:ind w:left="6120" w:hanging="360"/>
      </w:pPr>
      <w:rPr>
        <w:rFonts w:ascii="Courier New" w:hAnsi="Courier New" w:hint="default"/>
      </w:rPr>
    </w:lvl>
    <w:lvl w:ilvl="8" w:tplc="04130005" w:tentative="1">
      <w:start w:val="1"/>
      <w:numFmt w:val="bullet"/>
      <w:lvlText w:val=""/>
      <w:lvlJc w:val="left"/>
      <w:pPr>
        <w:tabs>
          <w:tab w:val="num" w:pos="6840"/>
        </w:tabs>
        <w:ind w:left="6840" w:hanging="360"/>
      </w:pPr>
      <w:rPr>
        <w:rFonts w:ascii="Wingdings" w:hAnsi="Wingdings" w:hint="default"/>
      </w:rPr>
    </w:lvl>
  </w:abstractNum>
  <w:abstractNum w:abstractNumId="28" w15:restartNumberingAfterBreak="0">
    <w:nsid w:val="49EA5D2C"/>
    <w:multiLevelType w:val="hybridMultilevel"/>
    <w:tmpl w:val="3ED4B952"/>
    <w:lvl w:ilvl="0" w:tplc="0413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4BAE1890"/>
    <w:multiLevelType w:val="hybridMultilevel"/>
    <w:tmpl w:val="C89A6434"/>
    <w:lvl w:ilvl="0" w:tplc="4808C14C">
      <w:start w:val="1"/>
      <w:numFmt w:val="decimal"/>
      <w:lvlText w:val="%1."/>
      <w:lvlJc w:val="left"/>
      <w:pPr>
        <w:ind w:left="720" w:hanging="360"/>
      </w:pPr>
      <w:rPr>
        <w:rFonts w:ascii="URW Form Light" w:hAnsi="URW Form Light" w:hint="default"/>
        <w:sz w:val="22"/>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0" w15:restartNumberingAfterBreak="0">
    <w:nsid w:val="4CBB702F"/>
    <w:multiLevelType w:val="multilevel"/>
    <w:tmpl w:val="FCAA9568"/>
    <w:lvl w:ilvl="0">
      <w:start w:val="1"/>
      <w:numFmt w:val="bullet"/>
      <w:pStyle w:val="OpsomBullit1"/>
      <w:lvlText w:val=""/>
      <w:lvlJc w:val="left"/>
      <w:pPr>
        <w:tabs>
          <w:tab w:val="num" w:pos="425"/>
        </w:tabs>
        <w:ind w:left="425" w:hanging="425"/>
      </w:pPr>
      <w:rPr>
        <w:rFonts w:ascii="Symbol" w:hAnsi="Symbol" w:hint="default"/>
      </w:rPr>
    </w:lvl>
    <w:lvl w:ilvl="1">
      <w:start w:val="1"/>
      <w:numFmt w:val="bullet"/>
      <w:lvlText w:val=""/>
      <w:lvlJc w:val="left"/>
      <w:pPr>
        <w:tabs>
          <w:tab w:val="num" w:pos="851"/>
        </w:tabs>
        <w:ind w:left="851" w:hanging="426"/>
      </w:pPr>
      <w:rPr>
        <w:rFonts w:ascii="Symbol" w:hAnsi="Symbol" w:hint="default"/>
      </w:rPr>
    </w:lvl>
    <w:lvl w:ilvl="2">
      <w:start w:val="1"/>
      <w:numFmt w:val="bullet"/>
      <w:lvlText w:val=""/>
      <w:lvlJc w:val="left"/>
      <w:pPr>
        <w:tabs>
          <w:tab w:val="num" w:pos="1276"/>
        </w:tabs>
        <w:ind w:left="1276" w:hanging="425"/>
      </w:pPr>
      <w:rPr>
        <w:rFonts w:ascii="Symbol" w:hAnsi="Symbol" w:hint="default"/>
      </w:rPr>
    </w:lvl>
    <w:lvl w:ilvl="3">
      <w:start w:val="1"/>
      <w:numFmt w:val="bullet"/>
      <w:lvlText w:val=""/>
      <w:lvlJc w:val="left"/>
      <w:pPr>
        <w:tabs>
          <w:tab w:val="num" w:pos="1701"/>
        </w:tabs>
        <w:ind w:left="1701" w:hanging="425"/>
      </w:pPr>
      <w:rPr>
        <w:rFonts w:ascii="Symbol" w:hAnsi="Symbol" w:hint="default"/>
      </w:rPr>
    </w:lvl>
    <w:lvl w:ilvl="4">
      <w:start w:val="1"/>
      <w:numFmt w:val="bullet"/>
      <w:lvlText w:val=""/>
      <w:lvlJc w:val="left"/>
      <w:pPr>
        <w:tabs>
          <w:tab w:val="num" w:pos="2126"/>
        </w:tabs>
        <w:ind w:left="2126" w:hanging="425"/>
      </w:pPr>
      <w:rPr>
        <w:rFonts w:ascii="Symbol" w:hAnsi="Symbol" w:hint="default"/>
      </w:rPr>
    </w:lvl>
    <w:lvl w:ilvl="5">
      <w:start w:val="1"/>
      <w:numFmt w:val="bullet"/>
      <w:lvlText w:val=""/>
      <w:lvlJc w:val="left"/>
      <w:pPr>
        <w:tabs>
          <w:tab w:val="num" w:pos="2552"/>
        </w:tabs>
        <w:ind w:left="2552" w:hanging="426"/>
      </w:pPr>
      <w:rPr>
        <w:rFonts w:ascii="Symbol" w:hAnsi="Symbol" w:hint="default"/>
      </w:rPr>
    </w:lvl>
    <w:lvl w:ilvl="6">
      <w:start w:val="1"/>
      <w:numFmt w:val="bullet"/>
      <w:lvlText w:val=""/>
      <w:lvlJc w:val="left"/>
      <w:pPr>
        <w:tabs>
          <w:tab w:val="num" w:pos="2977"/>
        </w:tabs>
        <w:ind w:left="2977" w:hanging="425"/>
      </w:pPr>
      <w:rPr>
        <w:rFonts w:ascii="Symbol" w:hAnsi="Symbol" w:hint="default"/>
      </w:rPr>
    </w:lvl>
    <w:lvl w:ilvl="7">
      <w:start w:val="1"/>
      <w:numFmt w:val="bullet"/>
      <w:lvlText w:val=""/>
      <w:lvlJc w:val="left"/>
      <w:pPr>
        <w:tabs>
          <w:tab w:val="num" w:pos="3402"/>
        </w:tabs>
        <w:ind w:left="3402" w:hanging="425"/>
      </w:pPr>
      <w:rPr>
        <w:rFonts w:ascii="Symbol" w:hAnsi="Symbol" w:hint="default"/>
      </w:rPr>
    </w:lvl>
    <w:lvl w:ilvl="8">
      <w:start w:val="1"/>
      <w:numFmt w:val="bullet"/>
      <w:lvlText w:val=""/>
      <w:lvlJc w:val="left"/>
      <w:pPr>
        <w:tabs>
          <w:tab w:val="num" w:pos="3827"/>
        </w:tabs>
        <w:ind w:left="3827" w:hanging="425"/>
      </w:pPr>
      <w:rPr>
        <w:rFonts w:ascii="Symbol" w:hAnsi="Symbol" w:hint="default"/>
      </w:rPr>
    </w:lvl>
  </w:abstractNum>
  <w:abstractNum w:abstractNumId="31" w15:restartNumberingAfterBreak="0">
    <w:nsid w:val="4F8726B4"/>
    <w:multiLevelType w:val="hybridMultilevel"/>
    <w:tmpl w:val="F25EBFF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4FEE206D"/>
    <w:multiLevelType w:val="hybridMultilevel"/>
    <w:tmpl w:val="5A7A4BC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3" w15:restartNumberingAfterBreak="0">
    <w:nsid w:val="5745305C"/>
    <w:multiLevelType w:val="hybridMultilevel"/>
    <w:tmpl w:val="E564C4B0"/>
    <w:lvl w:ilvl="0" w:tplc="59FC9F82">
      <w:start w:val="1"/>
      <w:numFmt w:val="decimal"/>
      <w:lvlText w:val="%1."/>
      <w:lvlJc w:val="left"/>
      <w:pPr>
        <w:ind w:left="720" w:hanging="36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583354B8"/>
    <w:multiLevelType w:val="hybridMultilevel"/>
    <w:tmpl w:val="9F2282D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5" w15:restartNumberingAfterBreak="0">
    <w:nsid w:val="5896453E"/>
    <w:multiLevelType w:val="multilevel"/>
    <w:tmpl w:val="3B965F3A"/>
    <w:lvl w:ilvl="0">
      <w:start w:val="1"/>
      <w:numFmt w:val="decimal"/>
      <w:lvlText w:val="%1"/>
      <w:lvlJc w:val="left"/>
      <w:pPr>
        <w:tabs>
          <w:tab w:val="num" w:pos="0"/>
        </w:tabs>
        <w:ind w:left="-567" w:hanging="851"/>
      </w:pPr>
    </w:lvl>
    <w:lvl w:ilvl="1">
      <w:start w:val="1"/>
      <w:numFmt w:val="decimal"/>
      <w:lvlText w:val="%1.%2"/>
      <w:lvlJc w:val="left"/>
      <w:pPr>
        <w:tabs>
          <w:tab w:val="num" w:pos="0"/>
        </w:tabs>
        <w:ind w:left="0" w:firstLine="0"/>
      </w:pPr>
    </w:lvl>
    <w:lvl w:ilvl="2">
      <w:start w:val="1"/>
      <w:numFmt w:val="decimal"/>
      <w:lvlText w:val="%1.%2.%3"/>
      <w:lvlJc w:val="left"/>
      <w:pPr>
        <w:tabs>
          <w:tab w:val="num" w:pos="0"/>
        </w:tabs>
        <w:ind w:left="0" w:firstLine="0"/>
      </w:pPr>
    </w:lvl>
    <w:lvl w:ilvl="3">
      <w:start w:val="1"/>
      <w:numFmt w:val="decimal"/>
      <w:lvlText w:val="%1.%2.%3.%4"/>
      <w:lvlJc w:val="left"/>
      <w:pPr>
        <w:tabs>
          <w:tab w:val="num" w:pos="0"/>
        </w:tabs>
        <w:ind w:left="0" w:firstLine="0"/>
      </w:pPr>
    </w:lvl>
    <w:lvl w:ilvl="4">
      <w:start w:val="1"/>
      <w:numFmt w:val="decimal"/>
      <w:lvlText w:val="%1.%2.%3.%4.%5"/>
      <w:lvlJc w:val="left"/>
      <w:pPr>
        <w:tabs>
          <w:tab w:val="num" w:pos="0"/>
        </w:tabs>
        <w:ind w:left="0" w:firstLine="0"/>
      </w:pPr>
    </w:lvl>
    <w:lvl w:ilvl="5">
      <w:start w:val="1"/>
      <w:numFmt w:val="decimal"/>
      <w:lvlText w:val="%1.%2.%3.%4.%5.%6"/>
      <w:lvlJc w:val="left"/>
      <w:pPr>
        <w:tabs>
          <w:tab w:val="num" w:pos="0"/>
        </w:tabs>
        <w:ind w:left="0" w:firstLine="0"/>
      </w:pPr>
    </w:lvl>
    <w:lvl w:ilvl="6">
      <w:start w:val="1"/>
      <w:numFmt w:val="decimal"/>
      <w:lvlText w:val="%1.%2.%3.%4.%5.%6.%7"/>
      <w:lvlJc w:val="left"/>
      <w:pPr>
        <w:tabs>
          <w:tab w:val="num" w:pos="0"/>
        </w:tabs>
        <w:ind w:left="0" w:firstLine="0"/>
      </w:pPr>
    </w:lvl>
    <w:lvl w:ilvl="7">
      <w:start w:val="1"/>
      <w:numFmt w:val="decimal"/>
      <w:lvlText w:val="%1.%2.%3.%4.%5.%6.%7.%8"/>
      <w:lvlJc w:val="left"/>
      <w:pPr>
        <w:tabs>
          <w:tab w:val="num" w:pos="0"/>
        </w:tabs>
        <w:ind w:left="0" w:firstLine="0"/>
      </w:pPr>
    </w:lvl>
    <w:lvl w:ilvl="8">
      <w:start w:val="1"/>
      <w:numFmt w:val="decimal"/>
      <w:lvlText w:val="%1.%2.%3.%4.%5.%6.%7.%8.%9"/>
      <w:lvlJc w:val="left"/>
      <w:pPr>
        <w:tabs>
          <w:tab w:val="num" w:pos="0"/>
        </w:tabs>
        <w:ind w:left="0" w:firstLine="0"/>
      </w:pPr>
    </w:lvl>
  </w:abstractNum>
  <w:abstractNum w:abstractNumId="36" w15:restartNumberingAfterBreak="0">
    <w:nsid w:val="59BF4384"/>
    <w:multiLevelType w:val="hybridMultilevel"/>
    <w:tmpl w:val="BC9AD05C"/>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7" w15:restartNumberingAfterBreak="0">
    <w:nsid w:val="59F9754C"/>
    <w:multiLevelType w:val="hybridMultilevel"/>
    <w:tmpl w:val="83828E6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5C294C5D"/>
    <w:multiLevelType w:val="hybridMultilevel"/>
    <w:tmpl w:val="B8307D6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9" w15:restartNumberingAfterBreak="0">
    <w:nsid w:val="5C777D8F"/>
    <w:multiLevelType w:val="hybridMultilevel"/>
    <w:tmpl w:val="3752AB3A"/>
    <w:lvl w:ilvl="0" w:tplc="0413000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0" w15:restartNumberingAfterBreak="0">
    <w:nsid w:val="5F9C3DA8"/>
    <w:multiLevelType w:val="hybridMultilevel"/>
    <w:tmpl w:val="4CA47F2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1" w15:restartNumberingAfterBreak="0">
    <w:nsid w:val="632D019B"/>
    <w:multiLevelType w:val="multilevel"/>
    <w:tmpl w:val="52EEFDC0"/>
    <w:lvl w:ilvl="0">
      <w:start w:val="1"/>
      <w:numFmt w:val="decimal"/>
      <w:pStyle w:val="OpsomCijfer1"/>
      <w:lvlText w:val="%1."/>
      <w:lvlJc w:val="left"/>
      <w:pPr>
        <w:tabs>
          <w:tab w:val="num" w:pos="425"/>
        </w:tabs>
        <w:ind w:left="425" w:hanging="425"/>
      </w:pPr>
    </w:lvl>
    <w:lvl w:ilvl="1">
      <w:start w:val="1"/>
      <w:numFmt w:val="decimal"/>
      <w:lvlText w:val="%2."/>
      <w:lvlJc w:val="left"/>
      <w:pPr>
        <w:tabs>
          <w:tab w:val="num" w:pos="851"/>
        </w:tabs>
        <w:ind w:left="851" w:hanging="426"/>
      </w:pPr>
    </w:lvl>
    <w:lvl w:ilvl="2">
      <w:start w:val="1"/>
      <w:numFmt w:val="decimal"/>
      <w:lvlText w:val="%3."/>
      <w:lvlJc w:val="left"/>
      <w:pPr>
        <w:tabs>
          <w:tab w:val="num" w:pos="1276"/>
        </w:tabs>
        <w:ind w:left="1276" w:hanging="425"/>
      </w:pPr>
    </w:lvl>
    <w:lvl w:ilvl="3">
      <w:start w:val="1"/>
      <w:numFmt w:val="decimal"/>
      <w:lvlText w:val="%4."/>
      <w:lvlJc w:val="left"/>
      <w:pPr>
        <w:tabs>
          <w:tab w:val="num" w:pos="1701"/>
        </w:tabs>
        <w:ind w:left="1701" w:hanging="425"/>
      </w:pPr>
      <w:rPr>
        <w:rFonts w:ascii="Arial" w:hAnsi="Arial" w:hint="default"/>
      </w:rPr>
    </w:lvl>
    <w:lvl w:ilvl="4">
      <w:start w:val="1"/>
      <w:numFmt w:val="decimal"/>
      <w:lvlText w:val="%5."/>
      <w:lvlJc w:val="left"/>
      <w:pPr>
        <w:tabs>
          <w:tab w:val="num" w:pos="2126"/>
        </w:tabs>
        <w:ind w:left="2126" w:hanging="425"/>
      </w:pPr>
    </w:lvl>
    <w:lvl w:ilvl="5">
      <w:start w:val="1"/>
      <w:numFmt w:val="decimal"/>
      <w:lvlText w:val="%6."/>
      <w:lvlJc w:val="left"/>
      <w:pPr>
        <w:tabs>
          <w:tab w:val="num" w:pos="2552"/>
        </w:tabs>
        <w:ind w:left="2552" w:hanging="426"/>
      </w:pPr>
    </w:lvl>
    <w:lvl w:ilvl="6">
      <w:start w:val="1"/>
      <w:numFmt w:val="decimal"/>
      <w:lvlText w:val="%7."/>
      <w:lvlJc w:val="left"/>
      <w:pPr>
        <w:tabs>
          <w:tab w:val="num" w:pos="2977"/>
        </w:tabs>
        <w:ind w:left="2977" w:hanging="425"/>
      </w:pPr>
    </w:lvl>
    <w:lvl w:ilvl="7">
      <w:start w:val="1"/>
      <w:numFmt w:val="decimal"/>
      <w:lvlText w:val="%8."/>
      <w:lvlJc w:val="left"/>
      <w:pPr>
        <w:tabs>
          <w:tab w:val="num" w:pos="3402"/>
        </w:tabs>
        <w:ind w:left="3402" w:hanging="425"/>
      </w:pPr>
    </w:lvl>
    <w:lvl w:ilvl="8">
      <w:start w:val="1"/>
      <w:numFmt w:val="decimal"/>
      <w:lvlText w:val="%9."/>
      <w:lvlJc w:val="left"/>
      <w:pPr>
        <w:tabs>
          <w:tab w:val="num" w:pos="3827"/>
        </w:tabs>
        <w:ind w:left="3827" w:hanging="425"/>
      </w:pPr>
    </w:lvl>
  </w:abstractNum>
  <w:abstractNum w:abstractNumId="42" w15:restartNumberingAfterBreak="0">
    <w:nsid w:val="66A17C3F"/>
    <w:multiLevelType w:val="hybridMultilevel"/>
    <w:tmpl w:val="9C5E5A38"/>
    <w:lvl w:ilvl="0" w:tplc="04130015">
      <w:start w:val="1"/>
      <w:numFmt w:val="upp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3" w15:restartNumberingAfterBreak="0">
    <w:nsid w:val="68F01427"/>
    <w:multiLevelType w:val="hybridMultilevel"/>
    <w:tmpl w:val="BBD0B1C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4" w15:restartNumberingAfterBreak="0">
    <w:nsid w:val="6BBB422C"/>
    <w:multiLevelType w:val="hybridMultilevel"/>
    <w:tmpl w:val="85CC51F2"/>
    <w:lvl w:ilvl="0" w:tplc="FFFFFFFF">
      <w:numFmt w:val="bullet"/>
      <w:lvlText w:val="•"/>
      <w:lvlJc w:val="left"/>
      <w:pPr>
        <w:ind w:left="720" w:hanging="360"/>
      </w:pPr>
      <w:rPr>
        <w:rFonts w:ascii="Arial" w:eastAsia="Times New Roman"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5" w15:restartNumberingAfterBreak="0">
    <w:nsid w:val="6C386536"/>
    <w:multiLevelType w:val="hybridMultilevel"/>
    <w:tmpl w:val="65C483D0"/>
    <w:lvl w:ilvl="0" w:tplc="04130001">
      <w:start w:val="1"/>
      <w:numFmt w:val="bullet"/>
      <w:lvlText w:val=""/>
      <w:lvlJc w:val="left"/>
      <w:pPr>
        <w:ind w:left="720" w:hanging="360"/>
      </w:pPr>
      <w:rPr>
        <w:rFonts w:ascii="Symbol" w:hAnsi="Symbol" w:hint="default"/>
        <w:sz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6" w15:restartNumberingAfterBreak="0">
    <w:nsid w:val="704E209B"/>
    <w:multiLevelType w:val="hybridMultilevel"/>
    <w:tmpl w:val="432AF27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7" w15:restartNumberingAfterBreak="0">
    <w:nsid w:val="711D42B4"/>
    <w:multiLevelType w:val="multilevel"/>
    <w:tmpl w:val="75C4468C"/>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Wingdings" w:hAnsi="Wingdings"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48" w15:restartNumberingAfterBreak="0">
    <w:nsid w:val="73294898"/>
    <w:multiLevelType w:val="hybridMultilevel"/>
    <w:tmpl w:val="66EE494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9" w15:restartNumberingAfterBreak="0">
    <w:nsid w:val="73D8750E"/>
    <w:multiLevelType w:val="hybridMultilevel"/>
    <w:tmpl w:val="E8F4933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0" w15:restartNumberingAfterBreak="0">
    <w:nsid w:val="74886519"/>
    <w:multiLevelType w:val="multilevel"/>
    <w:tmpl w:val="C1964B98"/>
    <w:lvl w:ilvl="0">
      <w:start w:val="1"/>
      <w:numFmt w:val="decimal"/>
      <w:lvlText w:val="%1."/>
      <w:lvlJc w:val="left"/>
      <w:pPr>
        <w:tabs>
          <w:tab w:val="num" w:pos="425"/>
        </w:tabs>
        <w:ind w:left="425" w:hanging="425"/>
      </w:pPr>
      <w:rPr>
        <w:rFonts w:ascii="URW Form Light" w:hAnsi="URW Form Light" w:hint="default"/>
        <w:sz w:val="22"/>
      </w:rPr>
    </w:lvl>
    <w:lvl w:ilvl="1">
      <w:start w:val="1"/>
      <w:numFmt w:val="decimal"/>
      <w:lvlText w:val="%2."/>
      <w:lvlJc w:val="left"/>
      <w:pPr>
        <w:tabs>
          <w:tab w:val="num" w:pos="851"/>
        </w:tabs>
        <w:ind w:left="851" w:hanging="426"/>
      </w:pPr>
    </w:lvl>
    <w:lvl w:ilvl="2">
      <w:start w:val="1"/>
      <w:numFmt w:val="decimal"/>
      <w:lvlText w:val="%3."/>
      <w:lvlJc w:val="left"/>
      <w:pPr>
        <w:tabs>
          <w:tab w:val="num" w:pos="1276"/>
        </w:tabs>
        <w:ind w:left="1276" w:hanging="425"/>
      </w:pPr>
    </w:lvl>
    <w:lvl w:ilvl="3">
      <w:start w:val="1"/>
      <w:numFmt w:val="decimal"/>
      <w:lvlText w:val="%4."/>
      <w:lvlJc w:val="left"/>
      <w:pPr>
        <w:tabs>
          <w:tab w:val="num" w:pos="1701"/>
        </w:tabs>
        <w:ind w:left="1701" w:hanging="425"/>
      </w:pPr>
      <w:rPr>
        <w:rFonts w:ascii="Arial" w:hAnsi="Arial" w:hint="default"/>
      </w:rPr>
    </w:lvl>
    <w:lvl w:ilvl="4">
      <w:start w:val="1"/>
      <w:numFmt w:val="decimal"/>
      <w:lvlText w:val="%5."/>
      <w:lvlJc w:val="left"/>
      <w:pPr>
        <w:tabs>
          <w:tab w:val="num" w:pos="2126"/>
        </w:tabs>
        <w:ind w:left="2126" w:hanging="425"/>
      </w:pPr>
    </w:lvl>
    <w:lvl w:ilvl="5">
      <w:start w:val="1"/>
      <w:numFmt w:val="decimal"/>
      <w:lvlText w:val="%6."/>
      <w:lvlJc w:val="left"/>
      <w:pPr>
        <w:tabs>
          <w:tab w:val="num" w:pos="2552"/>
        </w:tabs>
        <w:ind w:left="2552" w:hanging="426"/>
      </w:pPr>
    </w:lvl>
    <w:lvl w:ilvl="6">
      <w:start w:val="1"/>
      <w:numFmt w:val="decimal"/>
      <w:lvlText w:val="%7."/>
      <w:lvlJc w:val="left"/>
      <w:pPr>
        <w:tabs>
          <w:tab w:val="num" w:pos="2977"/>
        </w:tabs>
        <w:ind w:left="2977" w:hanging="425"/>
      </w:pPr>
    </w:lvl>
    <w:lvl w:ilvl="7">
      <w:start w:val="1"/>
      <w:numFmt w:val="decimal"/>
      <w:lvlText w:val="%8."/>
      <w:lvlJc w:val="left"/>
      <w:pPr>
        <w:tabs>
          <w:tab w:val="num" w:pos="3402"/>
        </w:tabs>
        <w:ind w:left="3402" w:hanging="425"/>
      </w:pPr>
    </w:lvl>
    <w:lvl w:ilvl="8">
      <w:start w:val="1"/>
      <w:numFmt w:val="decimal"/>
      <w:lvlText w:val="%9."/>
      <w:lvlJc w:val="left"/>
      <w:pPr>
        <w:tabs>
          <w:tab w:val="num" w:pos="3827"/>
        </w:tabs>
        <w:ind w:left="3827" w:hanging="425"/>
      </w:pPr>
    </w:lvl>
  </w:abstractNum>
  <w:abstractNum w:abstractNumId="51" w15:restartNumberingAfterBreak="0">
    <w:nsid w:val="752B4D8D"/>
    <w:multiLevelType w:val="multilevel"/>
    <w:tmpl w:val="76AC3154"/>
    <w:lvl w:ilvl="0">
      <w:start w:val="1"/>
      <w:numFmt w:val="decimal"/>
      <w:lvlText w:val="%1)"/>
      <w:lvlJc w:val="left"/>
      <w:pPr>
        <w:ind w:left="454" w:hanging="454"/>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2" w15:restartNumberingAfterBreak="0">
    <w:nsid w:val="762F355C"/>
    <w:multiLevelType w:val="hybridMultilevel"/>
    <w:tmpl w:val="99F6F66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3" w15:restartNumberingAfterBreak="0">
    <w:nsid w:val="77E55189"/>
    <w:multiLevelType w:val="hybridMultilevel"/>
    <w:tmpl w:val="6408FE1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4" w15:restartNumberingAfterBreak="0">
    <w:nsid w:val="7BE13117"/>
    <w:multiLevelType w:val="hybridMultilevel"/>
    <w:tmpl w:val="F57C238C"/>
    <w:lvl w:ilvl="0" w:tplc="0413000B">
      <w:numFmt w:val="bullet"/>
      <w:lvlText w:val=""/>
      <w:lvlJc w:val="left"/>
      <w:pPr>
        <w:ind w:left="720" w:hanging="360"/>
      </w:pPr>
      <w:rPr>
        <w:rFonts w:ascii="Wingdings" w:eastAsia="Times New Roman" w:hAnsi="Wingdings" w:cs="Times New Roman"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55" w15:restartNumberingAfterBreak="0">
    <w:nsid w:val="7F37265B"/>
    <w:multiLevelType w:val="hybridMultilevel"/>
    <w:tmpl w:val="3F261D9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num w:numId="1" w16cid:durableId="1991595695">
    <w:abstractNumId w:val="16"/>
  </w:num>
  <w:num w:numId="2" w16cid:durableId="838886831">
    <w:abstractNumId w:val="30"/>
  </w:num>
  <w:num w:numId="3" w16cid:durableId="445346302">
    <w:abstractNumId w:val="41"/>
  </w:num>
  <w:num w:numId="4" w16cid:durableId="1767920620">
    <w:abstractNumId w:val="7"/>
  </w:num>
  <w:num w:numId="5" w16cid:durableId="1353609316">
    <w:abstractNumId w:val="1"/>
  </w:num>
  <w:num w:numId="6" w16cid:durableId="11692998">
    <w:abstractNumId w:val="29"/>
  </w:num>
  <w:num w:numId="7" w16cid:durableId="1904682133">
    <w:abstractNumId w:val="11"/>
  </w:num>
  <w:num w:numId="8" w16cid:durableId="1032656207">
    <w:abstractNumId w:val="15"/>
  </w:num>
  <w:num w:numId="9" w16cid:durableId="516693924">
    <w:abstractNumId w:val="8"/>
  </w:num>
  <w:num w:numId="10" w16cid:durableId="1437478183">
    <w:abstractNumId w:val="52"/>
  </w:num>
  <w:num w:numId="11" w16cid:durableId="2038389046">
    <w:abstractNumId w:val="12"/>
  </w:num>
  <w:num w:numId="12" w16cid:durableId="1792243332">
    <w:abstractNumId w:val="55"/>
  </w:num>
  <w:num w:numId="13" w16cid:durableId="305404658">
    <w:abstractNumId w:val="46"/>
  </w:num>
  <w:num w:numId="14" w16cid:durableId="1854680772">
    <w:abstractNumId w:val="34"/>
  </w:num>
  <w:num w:numId="15" w16cid:durableId="826436093">
    <w:abstractNumId w:val="38"/>
  </w:num>
  <w:num w:numId="16" w16cid:durableId="1153719701">
    <w:abstractNumId w:val="43"/>
  </w:num>
  <w:num w:numId="17" w16cid:durableId="206648718">
    <w:abstractNumId w:val="19"/>
  </w:num>
  <w:num w:numId="18" w16cid:durableId="1706632796">
    <w:abstractNumId w:val="37"/>
  </w:num>
  <w:num w:numId="19" w16cid:durableId="774522493">
    <w:abstractNumId w:val="36"/>
  </w:num>
  <w:num w:numId="20" w16cid:durableId="425928470">
    <w:abstractNumId w:val="18"/>
  </w:num>
  <w:num w:numId="21" w16cid:durableId="1826894049">
    <w:abstractNumId w:val="40"/>
  </w:num>
  <w:num w:numId="22" w16cid:durableId="297417516">
    <w:abstractNumId w:val="22"/>
  </w:num>
  <w:num w:numId="23" w16cid:durableId="837770023">
    <w:abstractNumId w:val="14"/>
  </w:num>
  <w:num w:numId="24" w16cid:durableId="1987778590">
    <w:abstractNumId w:val="53"/>
  </w:num>
  <w:num w:numId="25" w16cid:durableId="966858820">
    <w:abstractNumId w:val="13"/>
  </w:num>
  <w:num w:numId="26" w16cid:durableId="1078863769">
    <w:abstractNumId w:val="25"/>
  </w:num>
  <w:num w:numId="27" w16cid:durableId="1407873419">
    <w:abstractNumId w:val="23"/>
  </w:num>
  <w:num w:numId="28" w16cid:durableId="506362379">
    <w:abstractNumId w:val="26"/>
  </w:num>
  <w:num w:numId="29" w16cid:durableId="347144794">
    <w:abstractNumId w:val="0"/>
  </w:num>
  <w:num w:numId="30" w16cid:durableId="1705713184">
    <w:abstractNumId w:val="47"/>
  </w:num>
  <w:num w:numId="31" w16cid:durableId="191695041">
    <w:abstractNumId w:val="24"/>
  </w:num>
  <w:num w:numId="32" w16cid:durableId="1023166155">
    <w:abstractNumId w:val="39"/>
  </w:num>
  <w:num w:numId="33" w16cid:durableId="2053572775">
    <w:abstractNumId w:val="10"/>
  </w:num>
  <w:num w:numId="34" w16cid:durableId="1904246006">
    <w:abstractNumId w:val="31"/>
  </w:num>
  <w:num w:numId="35" w16cid:durableId="1092504582">
    <w:abstractNumId w:val="21"/>
  </w:num>
  <w:num w:numId="36" w16cid:durableId="265578711">
    <w:abstractNumId w:val="32"/>
  </w:num>
  <w:num w:numId="37" w16cid:durableId="574974745">
    <w:abstractNumId w:val="42"/>
  </w:num>
  <w:num w:numId="38" w16cid:durableId="459229148">
    <w:abstractNumId w:val="49"/>
  </w:num>
  <w:num w:numId="39" w16cid:durableId="1094670502">
    <w:abstractNumId w:val="6"/>
  </w:num>
  <w:num w:numId="40" w16cid:durableId="705831320">
    <w:abstractNumId w:val="54"/>
  </w:num>
  <w:num w:numId="41" w16cid:durableId="206912965">
    <w:abstractNumId w:val="48"/>
  </w:num>
  <w:num w:numId="42" w16cid:durableId="515506222">
    <w:abstractNumId w:val="3"/>
  </w:num>
  <w:num w:numId="43" w16cid:durableId="220555218">
    <w:abstractNumId w:val="45"/>
  </w:num>
  <w:num w:numId="44" w16cid:durableId="691763834">
    <w:abstractNumId w:val="5"/>
  </w:num>
  <w:num w:numId="45" w16cid:durableId="594364968">
    <w:abstractNumId w:val="9"/>
  </w:num>
  <w:num w:numId="46" w16cid:durableId="408574772">
    <w:abstractNumId w:val="28"/>
  </w:num>
  <w:num w:numId="47" w16cid:durableId="791292873">
    <w:abstractNumId w:val="4"/>
  </w:num>
  <w:num w:numId="48" w16cid:durableId="332728826">
    <w:abstractNumId w:val="44"/>
  </w:num>
  <w:num w:numId="49" w16cid:durableId="1752578039">
    <w:abstractNumId w:val="33"/>
  </w:num>
  <w:num w:numId="50" w16cid:durableId="1396052984">
    <w:abstractNumId w:val="35"/>
  </w:num>
  <w:num w:numId="51" w16cid:durableId="1156798685">
    <w:abstractNumId w:val="50"/>
  </w:num>
  <w:num w:numId="52" w16cid:durableId="1653481339">
    <w:abstractNumId w:val="51"/>
  </w:num>
  <w:num w:numId="53" w16cid:durableId="577180192">
    <w:abstractNumId w:val="2"/>
  </w:num>
  <w:num w:numId="54" w16cid:durableId="1886914297">
    <w:abstractNumId w:val="17"/>
  </w:num>
  <w:num w:numId="55" w16cid:durableId="400257129">
    <w:abstractNumId w:val="27"/>
  </w:num>
  <w:num w:numId="56" w16cid:durableId="1455366100">
    <w:abstractNumId w:val="20"/>
  </w:num>
  <w:numIdMacAtCleanup w:val="4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stylePaneSortMethod w:val="0004"/>
  <w:defaultTabStop w:val="425"/>
  <w:hyphenationZone w:val="425"/>
  <w:evenAndOddHeaders/>
  <w:characterSpacingControl w:val="doNotCompress"/>
  <w:hdrShapeDefaults>
    <o:shapedefaults v:ext="edit" spidmax="2050" fillcolor="none [3212]" stroke="f">
      <v:fill color="none [3212]"/>
      <v:stroke on="f"/>
      <o:colormru v:ext="edit" colors="#1e1b58"/>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msName" w:val="SHAREPOINT"/>
    <w:docVar w:name="DocAuthor" w:val="Petra Aarts"/>
    <w:docVar w:name="DocDuplex" w:val="DUPLEX_DEFAULT"/>
    <w:docVar w:name="DocIndex" w:val="0000"/>
    <w:docVar w:name="DocPrinter" w:val="NOPRINTER"/>
    <w:docVar w:name="DocReg" w:val="0"/>
    <w:docVar w:name="DocType" w:val="NO"/>
    <w:docVar w:name="IW_Generated" w:val="True"/>
    <w:docVar w:name="KingAsync" w:val="none"/>
    <w:docVar w:name="KingWizard" w:val="0"/>
    <w:docVar w:name="mitStyleTemplates" w:val="Stijl rapport|"/>
    <w:docVar w:name="tblConditionalFields" w:val="&lt;?xml version=&quot;1.0&quot; encoding=&quot;utf-16&quot;?&gt;_x000d__x000a_&lt;ArrayOfConditionalField xmlns:xsi=&quot;http://www.w3.org/2001/XMLSchema-instance&quot; xmlns:xsd=&quot;http://www.w3.org/2001/XMLSchema&quot; /&gt;"/>
    <w:docVar w:name="tblDef" w:val="&lt;?xml version=&quot;1.0&quot; encoding=&quot;utf-16&quot;?&gt;&lt;ArrayOfQuestionGroup xmlns:xsi=&quot;http://www.w3.org/2001/XMLSchema-instance&quot; xmlns:xsd=&quot;http://www.w3.org/2001/XMLSchema&quot;&gt;&lt;QuestionGroup&gt;&lt;GroupID&gt;GR4D535F8571B8EA4CA30BA04B7BB63A1E&lt;/GroupID&gt;&lt;GroupName&gt;Stap 1 - Gegevens rapport&lt;/GroupName&gt;&lt;GroupDescription&gt;Rapport&lt;/GroupDescription&gt;&lt;GroupIndex&gt;1&lt;/GroupIndex&gt;&lt;GroupFields&gt;&lt;QuestionField&gt;&lt;FieldMask /&gt;&lt;FieldListSettings&gt;&lt;DisplayDirection&gt;Vertical&lt;/DisplayDirection&gt;&lt;/FieldListSettings&gt;&lt;FieldValues /&gt;&lt;FieldMerge&gt;false&lt;/FieldMerge&gt;&lt;FieldParent&gt;GR4D535F8571B8EA4CA30BA04B7BB63A1E&lt;/FieldParent&gt;&lt;FieldRun&gt;0&lt;/FieldRun&gt;&lt;FieldDataSource&gt;0&lt;/FieldDataSource&gt;&lt;FieldList&gt;0&lt;/FieldList&gt;&lt;FieldRequired&gt;0&lt;/FieldRequired&gt;&lt;FieldLen&gt;-1&lt;/FieldLen&gt;&lt;FieldHelp /&gt;&lt;FieldDocProp /&gt;&lt;FieldEmptyDate&gt;true&lt;/FieldEmptyDate&gt;&lt;FieldDefault xsi:type=&quot;xsd:string&quot;&gt;1 januari 1900&lt;/FieldDefault&gt;&lt;FieldFormat&gt;d MMMM yyyy&lt;/FieldFormat&gt;&lt;FieldDataType&gt;2&lt;/FieldDataType&gt;&lt;FieldTip /&gt;&lt;FieldPrompt&gt;Datum van aanmaak&lt;/FieldPrompt&gt;&lt;FieldIndex&gt;2&lt;/FieldIndex&gt;&lt;FieldDescription&gt;Vul de datum van het document in (bijv. datum van aanmaak of actuele datum).&lt;/FieldDescription&gt;&lt;FieldName&gt;DatumCreatie&lt;/FieldName&gt;&lt;FieldID&gt;VV171F537C5B3F5B40A35DA64F8E0605B9&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Registratienummer&lt;/FieldPrompt&gt;&lt;FieldIndex&gt;3&lt;/FieldIndex&gt;&lt;FieldDescription&gt;Vul hier het registratienummer in.&lt;/FieldDescription&gt;&lt;FieldName&gt;Regnr&lt;/FieldName&gt;&lt;FieldID&gt;VVD9A59F12F17FC9409F83F49F5462D532&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Beknopte titel&lt;/FieldPrompt&gt;&lt;FieldIndex&gt;4&lt;/FieldIndex&gt;&lt;FieldDescription&gt;Vul hier de beknopte titel van het rapport in. Dit komt in de voettekst van het rapport te staan.&lt;/FieldDescription&gt;&lt;FieldName&gt;BeknopteTitel&lt;/FieldName&gt;&lt;FieldID&gt;VV20640CA09E1E9A40A61BE3AA2F31490B&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1&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zaak_id&lt;/FieldPrompt&gt;&lt;FieldIndex&gt;5&lt;/FieldIndex&gt;&lt;FieldDescription /&gt;&lt;FieldName&gt;zaak_id&lt;/FieldName&gt;&lt;FieldID&gt;VV8BF7E0F21251F84291E0909D20E49C9A&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1&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zaak_zaaknummer&lt;/FieldPrompt&gt;&lt;FieldIndex&gt;6&lt;/FieldIndex&gt;&lt;FieldDescription /&gt;&lt;FieldName&gt;zaak_zaaknummer&lt;/FieldName&gt;&lt;FieldID&gt;VV89BE26CFACBCD949B4344C34C40C4CDE&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1&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bericht_id&lt;/FieldPrompt&gt;&lt;FieldIndex&gt;7&lt;/FieldIndex&gt;&lt;FieldDescription /&gt;&lt;FieldName&gt;bericht_id&lt;/FieldName&gt;&lt;FieldID&gt;VVA7846586ADE7314189CD5C0D04A204AA&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1&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bericht_nummer&lt;/FieldPrompt&gt;&lt;FieldIndex&gt;8&lt;/FieldIndex&gt;&lt;FieldDescription /&gt;&lt;FieldName&gt;bericht_nummer&lt;/FieldName&gt;&lt;FieldID&gt;VV4C6ABA3B3C309347A051E4B1807737AA&lt;/FieldID&gt;&lt;FieldXpath /&gt;&lt;FieldXpathAlternatives /&gt;&lt;FieldLinkedProp /&gt;&lt;/QuestionField&gt;&lt;/GroupFields&gt;&lt;IsRepeatingGroup&gt;false&lt;/IsRepeatingGroup&gt;&lt;/QuestionGroup&gt;&lt;/ArrayOfQuestionGroup&gt;"/>
    <w:docVar w:name="tblLabels" w:val="&lt;?xml version=&quot;1.0&quot; encoding=&quot;utf-16&quot;?&gt;_x000d__x000a_&lt;ArrayOfIWLabel xmlns:xsi=&quot;http://www.w3.org/2001/XMLSchema-instance&quot; xmlns:xsd=&quot;http://www.w3.org/2001/XMLSchema&quot; /&gt;"/>
    <w:docVar w:name="tblLanguage" w:val="&lt;?xml version=&quot;1.0&quot; encoding=&quot;utf-16&quot;?&gt;_x000d__x000a_&lt;ProjectLanguageValues xmlns:xsi=&quot;http://www.w3.org/2001/XMLSchema-instance&quot; xmlns:xsd=&quot;http://www.w3.org/2001/XMLSchema&quot;&gt;_x000d__x000a_  &lt;FIELDS /&gt;_x000d__x000a_  &lt;FORMS /&gt;_x000d__x000a_  &lt;VALUES /&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 w:name="TemplateVersion" w:val="3.9.0.17161"/>
  </w:docVars>
  <w:rsids>
    <w:rsidRoot w:val="00E9696D"/>
    <w:rsid w:val="00004177"/>
    <w:rsid w:val="00014316"/>
    <w:rsid w:val="00023FB9"/>
    <w:rsid w:val="00040E77"/>
    <w:rsid w:val="00042BE9"/>
    <w:rsid w:val="00086A0A"/>
    <w:rsid w:val="0008707B"/>
    <w:rsid w:val="000A2DD0"/>
    <w:rsid w:val="000C1BD0"/>
    <w:rsid w:val="000D62CB"/>
    <w:rsid w:val="000E19D7"/>
    <w:rsid w:val="000F3CA9"/>
    <w:rsid w:val="0010107E"/>
    <w:rsid w:val="00107EB8"/>
    <w:rsid w:val="00124947"/>
    <w:rsid w:val="00165618"/>
    <w:rsid w:val="001831A3"/>
    <w:rsid w:val="00184C5A"/>
    <w:rsid w:val="001955F4"/>
    <w:rsid w:val="001A76DA"/>
    <w:rsid w:val="00212840"/>
    <w:rsid w:val="00214AD0"/>
    <w:rsid w:val="002152CB"/>
    <w:rsid w:val="00220389"/>
    <w:rsid w:val="002205F9"/>
    <w:rsid w:val="00225AF4"/>
    <w:rsid w:val="0023153E"/>
    <w:rsid w:val="00240F4A"/>
    <w:rsid w:val="002470C5"/>
    <w:rsid w:val="00253DF9"/>
    <w:rsid w:val="00263492"/>
    <w:rsid w:val="00267FDA"/>
    <w:rsid w:val="00275935"/>
    <w:rsid w:val="002A2E9B"/>
    <w:rsid w:val="002B0DA3"/>
    <w:rsid w:val="002E060B"/>
    <w:rsid w:val="002E2133"/>
    <w:rsid w:val="002E5FFC"/>
    <w:rsid w:val="002E6FBA"/>
    <w:rsid w:val="00301207"/>
    <w:rsid w:val="00340F34"/>
    <w:rsid w:val="00350A8D"/>
    <w:rsid w:val="00352419"/>
    <w:rsid w:val="003569BF"/>
    <w:rsid w:val="00361569"/>
    <w:rsid w:val="003723CC"/>
    <w:rsid w:val="003A15F5"/>
    <w:rsid w:val="003C2A65"/>
    <w:rsid w:val="003C60FE"/>
    <w:rsid w:val="003E03FC"/>
    <w:rsid w:val="003E11D8"/>
    <w:rsid w:val="003E6D4B"/>
    <w:rsid w:val="004235EB"/>
    <w:rsid w:val="00447C59"/>
    <w:rsid w:val="0045354D"/>
    <w:rsid w:val="0046035D"/>
    <w:rsid w:val="004626B9"/>
    <w:rsid w:val="004833B3"/>
    <w:rsid w:val="00493698"/>
    <w:rsid w:val="004A6187"/>
    <w:rsid w:val="004B04AF"/>
    <w:rsid w:val="004B4798"/>
    <w:rsid w:val="004C3375"/>
    <w:rsid w:val="004C4130"/>
    <w:rsid w:val="004D00BB"/>
    <w:rsid w:val="004D35DC"/>
    <w:rsid w:val="004D66E0"/>
    <w:rsid w:val="00512373"/>
    <w:rsid w:val="00516721"/>
    <w:rsid w:val="00521901"/>
    <w:rsid w:val="00524EF8"/>
    <w:rsid w:val="00537EDE"/>
    <w:rsid w:val="00550664"/>
    <w:rsid w:val="005802CB"/>
    <w:rsid w:val="00593725"/>
    <w:rsid w:val="00593B56"/>
    <w:rsid w:val="005A5976"/>
    <w:rsid w:val="005C5E91"/>
    <w:rsid w:val="005D5FC7"/>
    <w:rsid w:val="005F497B"/>
    <w:rsid w:val="006038E0"/>
    <w:rsid w:val="00625EB6"/>
    <w:rsid w:val="0063201C"/>
    <w:rsid w:val="00645890"/>
    <w:rsid w:val="00655284"/>
    <w:rsid w:val="006650B8"/>
    <w:rsid w:val="00676627"/>
    <w:rsid w:val="00692F48"/>
    <w:rsid w:val="00694CEF"/>
    <w:rsid w:val="006A2A11"/>
    <w:rsid w:val="006B3458"/>
    <w:rsid w:val="006C4C57"/>
    <w:rsid w:val="006D19A3"/>
    <w:rsid w:val="006E3621"/>
    <w:rsid w:val="006E3850"/>
    <w:rsid w:val="0071536E"/>
    <w:rsid w:val="00717E3F"/>
    <w:rsid w:val="00720E3D"/>
    <w:rsid w:val="0073192B"/>
    <w:rsid w:val="0075088D"/>
    <w:rsid w:val="00774913"/>
    <w:rsid w:val="007770BB"/>
    <w:rsid w:val="00787F6E"/>
    <w:rsid w:val="00795B9E"/>
    <w:rsid w:val="007C2258"/>
    <w:rsid w:val="007C32AC"/>
    <w:rsid w:val="007D6E45"/>
    <w:rsid w:val="007E7025"/>
    <w:rsid w:val="007F0F4D"/>
    <w:rsid w:val="007F74E2"/>
    <w:rsid w:val="0080180E"/>
    <w:rsid w:val="00866B99"/>
    <w:rsid w:val="00877E24"/>
    <w:rsid w:val="008B675A"/>
    <w:rsid w:val="008B7080"/>
    <w:rsid w:val="008C5ED6"/>
    <w:rsid w:val="008D3FDA"/>
    <w:rsid w:val="008F5248"/>
    <w:rsid w:val="008F76AE"/>
    <w:rsid w:val="00900A33"/>
    <w:rsid w:val="00901D83"/>
    <w:rsid w:val="00902833"/>
    <w:rsid w:val="009129C3"/>
    <w:rsid w:val="009331B9"/>
    <w:rsid w:val="00933CB5"/>
    <w:rsid w:val="00951407"/>
    <w:rsid w:val="00954477"/>
    <w:rsid w:val="00961EF5"/>
    <w:rsid w:val="00976765"/>
    <w:rsid w:val="00990A99"/>
    <w:rsid w:val="00991320"/>
    <w:rsid w:val="00992BB7"/>
    <w:rsid w:val="00995510"/>
    <w:rsid w:val="009A4FB0"/>
    <w:rsid w:val="009C3E98"/>
    <w:rsid w:val="009C3F07"/>
    <w:rsid w:val="009E680D"/>
    <w:rsid w:val="009F5822"/>
    <w:rsid w:val="00A04B60"/>
    <w:rsid w:val="00A516FC"/>
    <w:rsid w:val="00A5209A"/>
    <w:rsid w:val="00A6144B"/>
    <w:rsid w:val="00A64A44"/>
    <w:rsid w:val="00A6745E"/>
    <w:rsid w:val="00AA0523"/>
    <w:rsid w:val="00AA55D7"/>
    <w:rsid w:val="00AB6CC6"/>
    <w:rsid w:val="00AC1B92"/>
    <w:rsid w:val="00AD0DC7"/>
    <w:rsid w:val="00AD15BE"/>
    <w:rsid w:val="00B0182A"/>
    <w:rsid w:val="00B066DA"/>
    <w:rsid w:val="00B10A45"/>
    <w:rsid w:val="00B3382B"/>
    <w:rsid w:val="00B37EBF"/>
    <w:rsid w:val="00B5434F"/>
    <w:rsid w:val="00B558B6"/>
    <w:rsid w:val="00B62A7B"/>
    <w:rsid w:val="00B73C97"/>
    <w:rsid w:val="00B919E2"/>
    <w:rsid w:val="00B9201C"/>
    <w:rsid w:val="00BA2D22"/>
    <w:rsid w:val="00BC2158"/>
    <w:rsid w:val="00BE1F59"/>
    <w:rsid w:val="00BF295E"/>
    <w:rsid w:val="00BF3D47"/>
    <w:rsid w:val="00C1565E"/>
    <w:rsid w:val="00C229B6"/>
    <w:rsid w:val="00C23CE5"/>
    <w:rsid w:val="00C2620F"/>
    <w:rsid w:val="00C268A0"/>
    <w:rsid w:val="00C32584"/>
    <w:rsid w:val="00C3337A"/>
    <w:rsid w:val="00C3406C"/>
    <w:rsid w:val="00C43E65"/>
    <w:rsid w:val="00C54776"/>
    <w:rsid w:val="00C60243"/>
    <w:rsid w:val="00C66A11"/>
    <w:rsid w:val="00C74B0E"/>
    <w:rsid w:val="00C811A1"/>
    <w:rsid w:val="00C85A6B"/>
    <w:rsid w:val="00C95C36"/>
    <w:rsid w:val="00CB3B70"/>
    <w:rsid w:val="00CD0B2A"/>
    <w:rsid w:val="00CF29E1"/>
    <w:rsid w:val="00CF6A64"/>
    <w:rsid w:val="00D10FF9"/>
    <w:rsid w:val="00D13B85"/>
    <w:rsid w:val="00D15655"/>
    <w:rsid w:val="00D34315"/>
    <w:rsid w:val="00D53491"/>
    <w:rsid w:val="00D74336"/>
    <w:rsid w:val="00D85BAC"/>
    <w:rsid w:val="00D95021"/>
    <w:rsid w:val="00DA6ABA"/>
    <w:rsid w:val="00DB6BC8"/>
    <w:rsid w:val="00DC329F"/>
    <w:rsid w:val="00DC3800"/>
    <w:rsid w:val="00E427B8"/>
    <w:rsid w:val="00E517E2"/>
    <w:rsid w:val="00E5413A"/>
    <w:rsid w:val="00E56B16"/>
    <w:rsid w:val="00E64146"/>
    <w:rsid w:val="00E65549"/>
    <w:rsid w:val="00E7255F"/>
    <w:rsid w:val="00E738B9"/>
    <w:rsid w:val="00E814A0"/>
    <w:rsid w:val="00E828C5"/>
    <w:rsid w:val="00E9567D"/>
    <w:rsid w:val="00E96126"/>
    <w:rsid w:val="00E9696D"/>
    <w:rsid w:val="00EA3094"/>
    <w:rsid w:val="00EB1E2C"/>
    <w:rsid w:val="00EB542F"/>
    <w:rsid w:val="00ED2C33"/>
    <w:rsid w:val="00ED3B71"/>
    <w:rsid w:val="00ED5D09"/>
    <w:rsid w:val="00ED7D83"/>
    <w:rsid w:val="00F0041C"/>
    <w:rsid w:val="00F134A4"/>
    <w:rsid w:val="00F14221"/>
    <w:rsid w:val="00F2759A"/>
    <w:rsid w:val="00F414CB"/>
    <w:rsid w:val="00F5363A"/>
    <w:rsid w:val="00F724B9"/>
    <w:rsid w:val="00F73BA5"/>
    <w:rsid w:val="00F76FC6"/>
    <w:rsid w:val="00F95ED4"/>
    <w:rsid w:val="00FB3909"/>
    <w:rsid w:val="00FC2067"/>
    <w:rsid w:val="00FC7088"/>
    <w:rsid w:val="00FD01A5"/>
    <w:rsid w:val="00FD3506"/>
    <w:rsid w:val="00FE1650"/>
    <w:rsid w:val="00FF40BC"/>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color="none [3212]" stroke="f">
      <v:fill color="none [3212]"/>
      <v:stroke on="f"/>
      <o:colormru v:ext="edit" colors="#1e1b58"/>
    </o:shapedefaults>
    <o:shapelayout v:ext="edit">
      <o:idmap v:ext="edit" data="2"/>
    </o:shapelayout>
  </w:shapeDefaults>
  <w:decimalSymbol w:val=","/>
  <w:listSeparator w:val=";"/>
  <w14:docId w14:val="4D12836F"/>
  <w15:docId w15:val="{5842CCFE-77D6-4F6A-9EB9-D91FA5A8365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uiPriority="9" w:qFormat="1"/>
    <w:lsdException w:name="heading 2" w:semiHidden="1" w:unhideWhenUsed="1" w:qFormat="1"/>
    <w:lsdException w:name="heading 3" w:semiHidden="1" w:unhideWhenUsed="1" w:qFormat="1"/>
    <w:lsdException w:name="heading 4" w:semiHidden="1" w:uiPriority="9" w:unhideWhenUsed="1" w:qFormat="1"/>
    <w:lsdException w:name="heading 5" w:semiHidden="1" w:unhideWhenUsed="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table of authorities" w:semiHidden="1" w:unhideWhenUsed="1"/>
    <w:lsdException w:name="macro"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3E03FC"/>
    <w:rPr>
      <w:rFonts w:ascii="URW Form Light" w:hAnsi="URW Form Light"/>
      <w:sz w:val="22"/>
    </w:rPr>
  </w:style>
  <w:style w:type="paragraph" w:styleId="Kop1">
    <w:name w:val="heading 1"/>
    <w:basedOn w:val="Standaard"/>
    <w:next w:val="Standaard"/>
    <w:link w:val="Kop1Char"/>
    <w:uiPriority w:val="9"/>
    <w:qFormat/>
    <w:rsid w:val="00263492"/>
    <w:pPr>
      <w:pageBreakBefore/>
      <w:numPr>
        <w:numId w:val="1"/>
      </w:numPr>
      <w:spacing w:after="480"/>
      <w:outlineLvl w:val="0"/>
    </w:pPr>
    <w:rPr>
      <w:rFonts w:ascii="URW Form" w:hAnsi="URW Form"/>
      <w:caps/>
      <w:color w:val="005C99" w:themeColor="accent3"/>
      <w:sz w:val="36"/>
    </w:rPr>
  </w:style>
  <w:style w:type="paragraph" w:styleId="Kop2">
    <w:name w:val="heading 2"/>
    <w:basedOn w:val="Kop1"/>
    <w:next w:val="Standaard"/>
    <w:link w:val="Kop2Char"/>
    <w:qFormat/>
    <w:rsid w:val="00263492"/>
    <w:pPr>
      <w:pageBreakBefore w:val="0"/>
      <w:numPr>
        <w:ilvl w:val="1"/>
      </w:numPr>
      <w:spacing w:after="240"/>
      <w:outlineLvl w:val="1"/>
    </w:pPr>
    <w:rPr>
      <w:sz w:val="24"/>
    </w:rPr>
  </w:style>
  <w:style w:type="paragraph" w:styleId="Kop3">
    <w:name w:val="heading 3"/>
    <w:basedOn w:val="Kop2"/>
    <w:next w:val="Standaard"/>
    <w:link w:val="Kop3Char"/>
    <w:qFormat/>
    <w:rsid w:val="00263492"/>
    <w:pPr>
      <w:keepNext/>
      <w:numPr>
        <w:ilvl w:val="2"/>
      </w:numPr>
      <w:spacing w:after="120"/>
      <w:outlineLvl w:val="2"/>
    </w:pPr>
    <w:rPr>
      <w:sz w:val="22"/>
    </w:rPr>
  </w:style>
  <w:style w:type="paragraph" w:styleId="Kop4">
    <w:name w:val="heading 4"/>
    <w:basedOn w:val="Kop3"/>
    <w:next w:val="Standaard"/>
    <w:link w:val="Kop4Char"/>
    <w:uiPriority w:val="9"/>
    <w:qFormat/>
    <w:rsid w:val="00717E3F"/>
    <w:pPr>
      <w:numPr>
        <w:ilvl w:val="3"/>
      </w:numPr>
      <w:spacing w:after="60"/>
      <w:outlineLvl w:val="3"/>
    </w:pPr>
    <w:rPr>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Inhopg2">
    <w:name w:val="toc 2"/>
    <w:basedOn w:val="Inhopg1"/>
    <w:autoRedefine/>
    <w:uiPriority w:val="39"/>
    <w:rsid w:val="007F74E2"/>
    <w:pPr>
      <w:tabs>
        <w:tab w:val="right" w:pos="567"/>
        <w:tab w:val="right" w:pos="1843"/>
      </w:tabs>
      <w:spacing w:before="120"/>
      <w:ind w:left="1560" w:hanging="993"/>
    </w:pPr>
    <w:rPr>
      <w:sz w:val="20"/>
    </w:rPr>
  </w:style>
  <w:style w:type="paragraph" w:styleId="Inhopg1">
    <w:name w:val="toc 1"/>
    <w:basedOn w:val="Standaard"/>
    <w:autoRedefine/>
    <w:uiPriority w:val="39"/>
    <w:rsid w:val="00CF6A64"/>
    <w:pPr>
      <w:tabs>
        <w:tab w:val="left" w:pos="567"/>
        <w:tab w:val="right" w:pos="9060"/>
      </w:tabs>
      <w:spacing w:before="360"/>
      <w:ind w:left="1418" w:hanging="1418"/>
    </w:pPr>
    <w:rPr>
      <w:caps/>
      <w:color w:val="005C99" w:themeColor="accent3"/>
      <w:sz w:val="24"/>
    </w:rPr>
  </w:style>
  <w:style w:type="paragraph" w:customStyle="1" w:styleId="OpsomBullit1">
    <w:name w:val="OpsomBullit1"/>
    <w:basedOn w:val="Standaard"/>
    <w:rsid w:val="00DA6ABA"/>
    <w:pPr>
      <w:numPr>
        <w:numId w:val="2"/>
      </w:numPr>
    </w:pPr>
  </w:style>
  <w:style w:type="paragraph" w:customStyle="1" w:styleId="OpsomCijfer1">
    <w:name w:val="OpsomCijfer1"/>
    <w:basedOn w:val="Standaard"/>
    <w:rsid w:val="00DA6ABA"/>
    <w:pPr>
      <w:numPr>
        <w:numId w:val="3"/>
      </w:numPr>
    </w:pPr>
  </w:style>
  <w:style w:type="paragraph" w:customStyle="1" w:styleId="Gegevens">
    <w:name w:val="Gegevens"/>
    <w:basedOn w:val="Standaard"/>
    <w:next w:val="Standaard"/>
    <w:link w:val="GegevensChar"/>
    <w:rsid w:val="00DA6ABA"/>
    <w:pPr>
      <w:tabs>
        <w:tab w:val="left" w:pos="6691"/>
      </w:tabs>
      <w:spacing w:line="324" w:lineRule="auto"/>
    </w:pPr>
    <w:rPr>
      <w:sz w:val="16"/>
    </w:rPr>
  </w:style>
  <w:style w:type="paragraph" w:customStyle="1" w:styleId="Titel2">
    <w:name w:val="Titel2"/>
    <w:basedOn w:val="Gegevens"/>
    <w:next w:val="Standaard"/>
    <w:rsid w:val="00DA6ABA"/>
    <w:pPr>
      <w:tabs>
        <w:tab w:val="clear" w:pos="6691"/>
      </w:tabs>
    </w:pPr>
    <w:rPr>
      <w:rFonts w:ascii="Arial Narrow" w:hAnsi="Arial Narrow"/>
      <w:b/>
      <w:caps/>
      <w:sz w:val="22"/>
    </w:rPr>
  </w:style>
  <w:style w:type="paragraph" w:styleId="Voettekst">
    <w:name w:val="footer"/>
    <w:basedOn w:val="Standaard"/>
    <w:link w:val="VoettekstChar"/>
    <w:uiPriority w:val="99"/>
    <w:rsid w:val="003569BF"/>
    <w:rPr>
      <w:sz w:val="18"/>
    </w:rPr>
  </w:style>
  <w:style w:type="paragraph" w:customStyle="1" w:styleId="OpsomLetter1">
    <w:name w:val="OpsomLetter1"/>
    <w:basedOn w:val="Standaard"/>
    <w:rsid w:val="00DA6ABA"/>
    <w:pPr>
      <w:numPr>
        <w:numId w:val="4"/>
      </w:numPr>
    </w:pPr>
  </w:style>
  <w:style w:type="paragraph" w:styleId="Inhopg3">
    <w:name w:val="toc 3"/>
    <w:basedOn w:val="Inhopg2"/>
    <w:autoRedefine/>
    <w:uiPriority w:val="39"/>
    <w:rsid w:val="005802CB"/>
    <w:pPr>
      <w:ind w:left="1702" w:hanging="851"/>
    </w:pPr>
    <w:rPr>
      <w:caps w:val="0"/>
    </w:rPr>
  </w:style>
  <w:style w:type="paragraph" w:styleId="Koptekst">
    <w:name w:val="header"/>
    <w:aliases w:val="Koptekstbijl"/>
    <w:basedOn w:val="Standaard"/>
    <w:link w:val="KoptekstChar"/>
    <w:uiPriority w:val="99"/>
    <w:rsid w:val="00DA6ABA"/>
    <w:pPr>
      <w:tabs>
        <w:tab w:val="center" w:pos="4536"/>
        <w:tab w:val="right" w:pos="9072"/>
      </w:tabs>
    </w:pPr>
  </w:style>
  <w:style w:type="paragraph" w:customStyle="1" w:styleId="Titel1">
    <w:name w:val="Titel1"/>
    <w:basedOn w:val="Kop1"/>
    <w:next w:val="Standaard"/>
    <w:link w:val="Titel1Char"/>
    <w:rsid w:val="00DA6ABA"/>
    <w:pPr>
      <w:numPr>
        <w:numId w:val="0"/>
      </w:numPr>
    </w:pPr>
  </w:style>
  <w:style w:type="paragraph" w:customStyle="1" w:styleId="Standaard1">
    <w:name w:val="Standaard1"/>
    <w:basedOn w:val="Standaard"/>
    <w:next w:val="Standaard"/>
    <w:link w:val="Standaard1Char"/>
    <w:rsid w:val="00DA6ABA"/>
    <w:rPr>
      <w:rFonts w:ascii="Arial Narrow" w:hAnsi="Arial Narrow"/>
      <w:b/>
      <w:sz w:val="24"/>
    </w:rPr>
  </w:style>
  <w:style w:type="paragraph" w:customStyle="1" w:styleId="Afdelingsnaam">
    <w:name w:val="Afdelingsnaam"/>
    <w:basedOn w:val="Standaard"/>
    <w:next w:val="Standaard"/>
    <w:rPr>
      <w:rFonts w:ascii="Arial Narrow" w:hAnsi="Arial Narrow"/>
      <w:b/>
      <w:caps/>
    </w:rPr>
  </w:style>
  <w:style w:type="paragraph" w:customStyle="1" w:styleId="Archiefexemplaar">
    <w:name w:val="Archiefexemplaar"/>
    <w:basedOn w:val="Standaard"/>
    <w:next w:val="Standaard"/>
    <w:rsid w:val="003569BF"/>
    <w:rPr>
      <w:b/>
      <w:smallCaps/>
    </w:rPr>
  </w:style>
  <w:style w:type="paragraph" w:customStyle="1" w:styleId="Gegevens-vet">
    <w:name w:val="Gegevens-vet"/>
    <w:basedOn w:val="Gegevens"/>
    <w:link w:val="Gegevens-vetChar"/>
    <w:rsid w:val="003569BF"/>
    <w:rPr>
      <w:b/>
    </w:rPr>
  </w:style>
  <w:style w:type="character" w:customStyle="1" w:styleId="GegevensChar">
    <w:name w:val="Gegevens Char"/>
    <w:link w:val="Gegevens"/>
    <w:rsid w:val="0071536E"/>
    <w:rPr>
      <w:rFonts w:ascii="Arial" w:hAnsi="Arial"/>
      <w:sz w:val="16"/>
    </w:rPr>
  </w:style>
  <w:style w:type="character" w:customStyle="1" w:styleId="Gegevens-vetChar">
    <w:name w:val="Gegevens-vet Char"/>
    <w:link w:val="Gegevens-vet"/>
    <w:rsid w:val="003569BF"/>
    <w:rPr>
      <w:rFonts w:ascii="URW Form Light" w:hAnsi="URW Form Light"/>
      <w:b/>
      <w:sz w:val="16"/>
    </w:rPr>
  </w:style>
  <w:style w:type="character" w:styleId="Tekstvantijdelijkeaanduiding">
    <w:name w:val="Placeholder Text"/>
    <w:basedOn w:val="Standaardalinea-lettertype"/>
    <w:uiPriority w:val="99"/>
    <w:semiHidden/>
    <w:rsid w:val="006E3850"/>
    <w:rPr>
      <w:color w:val="808080"/>
    </w:rPr>
  </w:style>
  <w:style w:type="paragraph" w:customStyle="1" w:styleId="Tussenkopje">
    <w:name w:val="Tussenkopje"/>
    <w:basedOn w:val="Standaard1"/>
    <w:link w:val="TussenkopjeChar"/>
    <w:qFormat/>
    <w:rsid w:val="00263492"/>
    <w:rPr>
      <w:rFonts w:ascii="URW Form Light" w:hAnsi="URW Form Light"/>
      <w:color w:val="005C99" w:themeColor="accent3"/>
      <w:sz w:val="22"/>
    </w:rPr>
  </w:style>
  <w:style w:type="paragraph" w:customStyle="1" w:styleId="Covertitel">
    <w:name w:val="Covertitel"/>
    <w:basedOn w:val="Standaard"/>
    <w:link w:val="CovertitelChar"/>
    <w:qFormat/>
    <w:rsid w:val="00040E77"/>
    <w:rPr>
      <w:rFonts w:ascii="URW Form Heavy" w:hAnsi="URW Form Heavy"/>
      <w:i/>
      <w:iCs/>
      <w:caps/>
      <w:color w:val="FFFFFF" w:themeColor="background1"/>
      <w:kern w:val="16"/>
      <w:sz w:val="40"/>
      <w:szCs w:val="40"/>
    </w:rPr>
  </w:style>
  <w:style w:type="character" w:customStyle="1" w:styleId="Standaard1Char">
    <w:name w:val="Standaard1 Char"/>
    <w:basedOn w:val="Standaardalinea-lettertype"/>
    <w:link w:val="Standaard1"/>
    <w:rsid w:val="006650B8"/>
    <w:rPr>
      <w:rFonts w:ascii="Arial Narrow" w:hAnsi="Arial Narrow"/>
      <w:b/>
      <w:sz w:val="24"/>
    </w:rPr>
  </w:style>
  <w:style w:type="character" w:customStyle="1" w:styleId="TussenkopjeChar">
    <w:name w:val="Tussenkopje Char"/>
    <w:basedOn w:val="Standaard1Char"/>
    <w:link w:val="Tussenkopje"/>
    <w:rsid w:val="00263492"/>
    <w:rPr>
      <w:rFonts w:ascii="URW Form Light" w:hAnsi="URW Form Light"/>
      <w:b/>
      <w:color w:val="005C99" w:themeColor="accent3"/>
      <w:sz w:val="22"/>
    </w:rPr>
  </w:style>
  <w:style w:type="paragraph" w:customStyle="1" w:styleId="SubtitelCover">
    <w:name w:val="Subtitel Cover"/>
    <w:basedOn w:val="Standaard"/>
    <w:link w:val="SubtitelCoverChar"/>
    <w:qFormat/>
    <w:rsid w:val="00124947"/>
    <w:pPr>
      <w:jc w:val="center"/>
    </w:pPr>
    <w:rPr>
      <w:b/>
      <w:caps/>
      <w:color w:val="FFFFFF" w:themeColor="background1"/>
      <w:sz w:val="28"/>
    </w:rPr>
  </w:style>
  <w:style w:type="character" w:customStyle="1" w:styleId="CovertitelChar">
    <w:name w:val="Covertitel Char"/>
    <w:basedOn w:val="Standaardalinea-lettertype"/>
    <w:link w:val="Covertitel"/>
    <w:rsid w:val="00040E77"/>
    <w:rPr>
      <w:rFonts w:ascii="URW Form Heavy" w:hAnsi="URW Form Heavy"/>
      <w:i/>
      <w:iCs/>
      <w:caps/>
      <w:color w:val="FFFFFF" w:themeColor="background1"/>
      <w:kern w:val="16"/>
      <w:sz w:val="40"/>
      <w:szCs w:val="40"/>
    </w:rPr>
  </w:style>
  <w:style w:type="paragraph" w:customStyle="1" w:styleId="Voorwoord">
    <w:name w:val="Voorwoord"/>
    <w:basedOn w:val="Titel1"/>
    <w:link w:val="VoorwoordChar"/>
    <w:rsid w:val="00F95ED4"/>
    <w:rPr>
      <w:noProof/>
      <w:color w:val="FFFFFF" w:themeColor="background1"/>
      <w:sz w:val="22"/>
    </w:rPr>
  </w:style>
  <w:style w:type="character" w:customStyle="1" w:styleId="SubtitelCoverChar">
    <w:name w:val="Subtitel Cover Char"/>
    <w:basedOn w:val="Standaardalinea-lettertype"/>
    <w:link w:val="SubtitelCover"/>
    <w:rsid w:val="00124947"/>
    <w:rPr>
      <w:rFonts w:ascii="URW Form Light" w:hAnsi="URW Form Light"/>
      <w:b/>
      <w:caps/>
      <w:color w:val="FFFFFF" w:themeColor="background1"/>
      <w:sz w:val="28"/>
    </w:rPr>
  </w:style>
  <w:style w:type="paragraph" w:customStyle="1" w:styleId="Voorwoordtekst">
    <w:name w:val="Voorwoord tekst"/>
    <w:basedOn w:val="Standaard"/>
    <w:link w:val="VoorwoordtekstChar"/>
    <w:qFormat/>
    <w:rsid w:val="00990A99"/>
    <w:rPr>
      <w:color w:val="FFFFFF" w:themeColor="background1"/>
    </w:rPr>
  </w:style>
  <w:style w:type="character" w:customStyle="1" w:styleId="Kop1Char">
    <w:name w:val="Kop 1 Char"/>
    <w:basedOn w:val="Standaardalinea-lettertype"/>
    <w:link w:val="Kop1"/>
    <w:uiPriority w:val="9"/>
    <w:rsid w:val="00263492"/>
    <w:rPr>
      <w:rFonts w:ascii="URW Form" w:hAnsi="URW Form"/>
      <w:caps/>
      <w:color w:val="005C99" w:themeColor="accent3"/>
      <w:sz w:val="36"/>
    </w:rPr>
  </w:style>
  <w:style w:type="character" w:customStyle="1" w:styleId="Titel1Char">
    <w:name w:val="Titel1 Char"/>
    <w:basedOn w:val="Kop1Char"/>
    <w:link w:val="Titel1"/>
    <w:rsid w:val="00990A99"/>
    <w:rPr>
      <w:rFonts w:ascii="URW Form" w:hAnsi="URW Form"/>
      <w:caps/>
      <w:color w:val="1E75BB"/>
      <w:sz w:val="36"/>
    </w:rPr>
  </w:style>
  <w:style w:type="character" w:customStyle="1" w:styleId="VoorwoordChar">
    <w:name w:val="Voorwoord Char"/>
    <w:basedOn w:val="Titel1Char"/>
    <w:link w:val="Voorwoord"/>
    <w:rsid w:val="00F95ED4"/>
    <w:rPr>
      <w:rFonts w:ascii="URW Form" w:hAnsi="URW Form"/>
      <w:caps/>
      <w:noProof/>
      <w:color w:val="FFFFFF" w:themeColor="background1"/>
      <w:sz w:val="22"/>
    </w:rPr>
  </w:style>
  <w:style w:type="paragraph" w:customStyle="1" w:styleId="Teamnaam">
    <w:name w:val="Teamnaam"/>
    <w:basedOn w:val="Standaard"/>
    <w:link w:val="TeamnaamChar"/>
    <w:qFormat/>
    <w:rsid w:val="00550664"/>
    <w:pPr>
      <w:framePr w:hSpace="141" w:wrap="around" w:vAnchor="page" w:hAnchor="page" w:x="4134" w:y="11019"/>
    </w:pPr>
    <w:rPr>
      <w:bCs/>
      <w:noProof/>
      <w:color w:val="FFFFFF" w:themeColor="background1"/>
      <w:sz w:val="20"/>
      <w:szCs w:val="16"/>
    </w:rPr>
  </w:style>
  <w:style w:type="character" w:customStyle="1" w:styleId="VoorwoordtekstChar">
    <w:name w:val="Voorwoord tekst Char"/>
    <w:basedOn w:val="Standaardalinea-lettertype"/>
    <w:link w:val="Voorwoordtekst"/>
    <w:rsid w:val="00990A99"/>
    <w:rPr>
      <w:rFonts w:ascii="URW Form Light" w:hAnsi="URW Form Light"/>
      <w:color w:val="FFFFFF" w:themeColor="background1"/>
      <w:sz w:val="22"/>
    </w:rPr>
  </w:style>
  <w:style w:type="character" w:customStyle="1" w:styleId="TeamnaamChar">
    <w:name w:val="Teamnaam Char"/>
    <w:basedOn w:val="Standaardalinea-lettertype"/>
    <w:link w:val="Teamnaam"/>
    <w:rsid w:val="00550664"/>
    <w:rPr>
      <w:rFonts w:ascii="URW Form Light" w:hAnsi="URW Form Light"/>
      <w:bCs/>
      <w:noProof/>
      <w:color w:val="FFFFFF" w:themeColor="background1"/>
      <w:szCs w:val="16"/>
    </w:rPr>
  </w:style>
  <w:style w:type="character" w:styleId="Nadruk">
    <w:name w:val="Emphasis"/>
    <w:aliases w:val="Dikgedrukt woord"/>
    <w:basedOn w:val="Standaardalinea-lettertype"/>
    <w:qFormat/>
    <w:rsid w:val="00B62A7B"/>
    <w:rPr>
      <w:rFonts w:ascii="URW Form Light" w:hAnsi="URW Form Light"/>
      <w:b/>
      <w:i w:val="0"/>
      <w:iCs/>
      <w:color w:val="005C99" w:themeColor="accent3"/>
      <w:sz w:val="22"/>
    </w:rPr>
  </w:style>
  <w:style w:type="paragraph" w:styleId="Inhopg4">
    <w:name w:val="toc 4"/>
    <w:basedOn w:val="Standaard"/>
    <w:next w:val="Standaard"/>
    <w:autoRedefine/>
    <w:uiPriority w:val="39"/>
    <w:unhideWhenUsed/>
    <w:rsid w:val="00D15655"/>
    <w:pPr>
      <w:tabs>
        <w:tab w:val="left" w:pos="1701"/>
      </w:tabs>
      <w:spacing w:after="100"/>
      <w:ind w:left="1701"/>
    </w:pPr>
    <w:rPr>
      <w:color w:val="005C99" w:themeColor="accent3"/>
      <w:sz w:val="20"/>
    </w:rPr>
  </w:style>
  <w:style w:type="paragraph" w:styleId="Inhopg5">
    <w:name w:val="toc 5"/>
    <w:basedOn w:val="Standaard"/>
    <w:next w:val="Standaard"/>
    <w:autoRedefine/>
    <w:semiHidden/>
    <w:unhideWhenUsed/>
    <w:rsid w:val="00263492"/>
    <w:pPr>
      <w:spacing w:after="100"/>
      <w:ind w:left="880"/>
    </w:pPr>
    <w:rPr>
      <w:color w:val="005C99" w:themeColor="accent3"/>
    </w:rPr>
  </w:style>
  <w:style w:type="paragraph" w:styleId="Inhopg6">
    <w:name w:val="toc 6"/>
    <w:basedOn w:val="Standaard"/>
    <w:next w:val="Standaard"/>
    <w:autoRedefine/>
    <w:semiHidden/>
    <w:unhideWhenUsed/>
    <w:rsid w:val="00263492"/>
    <w:pPr>
      <w:spacing w:after="100"/>
      <w:ind w:left="1100"/>
    </w:pPr>
  </w:style>
  <w:style w:type="paragraph" w:styleId="Ondertitel">
    <w:name w:val="Subtitle"/>
    <w:basedOn w:val="Standaard"/>
    <w:next w:val="Standaard"/>
    <w:link w:val="OndertitelChar"/>
    <w:qFormat/>
    <w:rsid w:val="00263492"/>
    <w:pPr>
      <w:numPr>
        <w:ilvl w:val="1"/>
      </w:numPr>
      <w:spacing w:after="160"/>
    </w:pPr>
    <w:rPr>
      <w:rFonts w:eastAsiaTheme="minorEastAsia" w:cstheme="minorBidi"/>
      <w:color w:val="005C99" w:themeColor="accent3"/>
      <w:spacing w:val="15"/>
      <w:sz w:val="18"/>
      <w:szCs w:val="22"/>
    </w:rPr>
  </w:style>
  <w:style w:type="character" w:customStyle="1" w:styleId="OndertitelChar">
    <w:name w:val="Ondertitel Char"/>
    <w:basedOn w:val="Standaardalinea-lettertype"/>
    <w:link w:val="Ondertitel"/>
    <w:rsid w:val="00263492"/>
    <w:rPr>
      <w:rFonts w:ascii="URW Form Light" w:eastAsiaTheme="minorEastAsia" w:hAnsi="URW Form Light" w:cstheme="minorBidi"/>
      <w:color w:val="005C99" w:themeColor="accent3"/>
      <w:spacing w:val="15"/>
      <w:sz w:val="18"/>
      <w:szCs w:val="22"/>
    </w:rPr>
  </w:style>
  <w:style w:type="character" w:customStyle="1" w:styleId="Kop2Char">
    <w:name w:val="Kop 2 Char"/>
    <w:basedOn w:val="Standaardalinea-lettertype"/>
    <w:link w:val="Kop2"/>
    <w:rsid w:val="00C43E65"/>
    <w:rPr>
      <w:rFonts w:ascii="URW Form" w:hAnsi="URW Form"/>
      <w:caps/>
      <w:color w:val="005C99" w:themeColor="accent3"/>
      <w:sz w:val="24"/>
    </w:rPr>
  </w:style>
  <w:style w:type="character" w:customStyle="1" w:styleId="Kop3Char">
    <w:name w:val="Kop 3 Char"/>
    <w:basedOn w:val="Standaardalinea-lettertype"/>
    <w:link w:val="Kop3"/>
    <w:rsid w:val="00C43E65"/>
    <w:rPr>
      <w:rFonts w:ascii="URW Form" w:hAnsi="URW Form"/>
      <w:caps/>
      <w:color w:val="005C99" w:themeColor="accent3"/>
      <w:sz w:val="22"/>
    </w:rPr>
  </w:style>
  <w:style w:type="character" w:customStyle="1" w:styleId="VoettekstChar">
    <w:name w:val="Voettekst Char"/>
    <w:basedOn w:val="Standaardalinea-lettertype"/>
    <w:link w:val="Voettekst"/>
    <w:uiPriority w:val="99"/>
    <w:rsid w:val="003569BF"/>
    <w:rPr>
      <w:rFonts w:ascii="URW Form Light" w:hAnsi="URW Form Light"/>
      <w:sz w:val="18"/>
    </w:rPr>
  </w:style>
  <w:style w:type="character" w:customStyle="1" w:styleId="Kop4Char">
    <w:name w:val="Kop 4 Char"/>
    <w:basedOn w:val="Standaardalinea-lettertype"/>
    <w:link w:val="Kop4"/>
    <w:uiPriority w:val="9"/>
    <w:rsid w:val="00C43E65"/>
    <w:rPr>
      <w:rFonts w:ascii="URW Form" w:hAnsi="URW Form"/>
      <w:caps/>
      <w:color w:val="005C99" w:themeColor="accent3"/>
    </w:rPr>
  </w:style>
  <w:style w:type="paragraph" w:styleId="Lijstalinea">
    <w:name w:val="List Paragraph"/>
    <w:basedOn w:val="Standaard"/>
    <w:uiPriority w:val="34"/>
    <w:qFormat/>
    <w:rsid w:val="00B62A7B"/>
    <w:pPr>
      <w:ind w:left="720"/>
      <w:contextualSpacing/>
    </w:pPr>
    <w:rPr>
      <w:szCs w:val="24"/>
    </w:rPr>
  </w:style>
  <w:style w:type="paragraph" w:customStyle="1" w:styleId="null">
    <w:name w:val="null"/>
    <w:basedOn w:val="Standaard"/>
    <w:rsid w:val="00C43E65"/>
    <w:pPr>
      <w:spacing w:before="100" w:beforeAutospacing="1" w:after="100" w:afterAutospacing="1"/>
    </w:pPr>
    <w:rPr>
      <w:rFonts w:ascii="Times New Roman" w:hAnsi="Times New Roman"/>
      <w:sz w:val="24"/>
      <w:szCs w:val="24"/>
    </w:rPr>
  </w:style>
  <w:style w:type="paragraph" w:styleId="Normaalweb">
    <w:name w:val="Normal (Web)"/>
    <w:basedOn w:val="Standaard"/>
    <w:uiPriority w:val="99"/>
    <w:unhideWhenUsed/>
    <w:rsid w:val="003569BF"/>
    <w:pPr>
      <w:spacing w:before="100" w:beforeAutospacing="1" w:after="100" w:afterAutospacing="1"/>
    </w:pPr>
    <w:rPr>
      <w:sz w:val="24"/>
      <w:szCs w:val="24"/>
    </w:rPr>
  </w:style>
  <w:style w:type="character" w:styleId="Hyperlink">
    <w:name w:val="Hyperlink"/>
    <w:basedOn w:val="Standaardalinea-lettertype"/>
    <w:uiPriority w:val="99"/>
    <w:unhideWhenUsed/>
    <w:rsid w:val="00C43E65"/>
    <w:rPr>
      <w:color w:val="005C99" w:themeColor="hyperlink"/>
      <w:u w:val="single"/>
    </w:rPr>
  </w:style>
  <w:style w:type="character" w:styleId="Onopgelostemelding">
    <w:name w:val="Unresolved Mention"/>
    <w:basedOn w:val="Standaardalinea-lettertype"/>
    <w:uiPriority w:val="99"/>
    <w:semiHidden/>
    <w:unhideWhenUsed/>
    <w:rsid w:val="00C43E65"/>
    <w:rPr>
      <w:color w:val="605E5C"/>
      <w:shd w:val="clear" w:color="auto" w:fill="E1DFDD"/>
    </w:rPr>
  </w:style>
  <w:style w:type="table" w:styleId="Tabelraster">
    <w:name w:val="Table Grid"/>
    <w:basedOn w:val="Standaardtabel"/>
    <w:uiPriority w:val="39"/>
    <w:rsid w:val="00C43E65"/>
    <w:rPr>
      <w:rFonts w:ascii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e">
    <w:name w:val="Revision"/>
    <w:hidden/>
    <w:uiPriority w:val="99"/>
    <w:semiHidden/>
    <w:rsid w:val="00C43E65"/>
    <w:rPr>
      <w:rFonts w:ascii="Arial" w:hAnsi="Arial"/>
      <w:sz w:val="22"/>
      <w:szCs w:val="24"/>
    </w:rPr>
  </w:style>
  <w:style w:type="character" w:styleId="Verwijzingopmerking">
    <w:name w:val="annotation reference"/>
    <w:basedOn w:val="Standaardalinea-lettertype"/>
    <w:uiPriority w:val="99"/>
    <w:semiHidden/>
    <w:unhideWhenUsed/>
    <w:rsid w:val="00C43E65"/>
    <w:rPr>
      <w:sz w:val="16"/>
      <w:szCs w:val="16"/>
    </w:rPr>
  </w:style>
  <w:style w:type="paragraph" w:styleId="Tekstopmerking">
    <w:name w:val="annotation text"/>
    <w:basedOn w:val="Standaard"/>
    <w:link w:val="TekstopmerkingChar"/>
    <w:uiPriority w:val="99"/>
    <w:unhideWhenUsed/>
    <w:rsid w:val="00C43E65"/>
    <w:rPr>
      <w:rFonts w:ascii="Arial" w:hAnsi="Arial"/>
      <w:sz w:val="20"/>
    </w:rPr>
  </w:style>
  <w:style w:type="character" w:customStyle="1" w:styleId="TekstopmerkingChar">
    <w:name w:val="Tekst opmerking Char"/>
    <w:basedOn w:val="Standaardalinea-lettertype"/>
    <w:link w:val="Tekstopmerking"/>
    <w:uiPriority w:val="99"/>
    <w:rsid w:val="00C43E65"/>
    <w:rPr>
      <w:rFonts w:ascii="Arial" w:hAnsi="Arial"/>
    </w:rPr>
  </w:style>
  <w:style w:type="paragraph" w:styleId="Onderwerpvanopmerking">
    <w:name w:val="annotation subject"/>
    <w:basedOn w:val="Tekstopmerking"/>
    <w:next w:val="Tekstopmerking"/>
    <w:link w:val="OnderwerpvanopmerkingChar"/>
    <w:uiPriority w:val="99"/>
    <w:semiHidden/>
    <w:unhideWhenUsed/>
    <w:rsid w:val="00C43E65"/>
    <w:rPr>
      <w:b/>
      <w:bCs/>
    </w:rPr>
  </w:style>
  <w:style w:type="character" w:customStyle="1" w:styleId="OnderwerpvanopmerkingChar">
    <w:name w:val="Onderwerp van opmerking Char"/>
    <w:basedOn w:val="TekstopmerkingChar"/>
    <w:link w:val="Onderwerpvanopmerking"/>
    <w:uiPriority w:val="99"/>
    <w:semiHidden/>
    <w:rsid w:val="00C43E65"/>
    <w:rPr>
      <w:rFonts w:ascii="Arial" w:hAnsi="Arial"/>
      <w:b/>
      <w:bCs/>
    </w:rPr>
  </w:style>
  <w:style w:type="character" w:customStyle="1" w:styleId="KoptekstChar">
    <w:name w:val="Koptekst Char"/>
    <w:aliases w:val="Koptekstbijl Char"/>
    <w:basedOn w:val="Standaardalinea-lettertype"/>
    <w:link w:val="Koptekst"/>
    <w:uiPriority w:val="99"/>
    <w:rsid w:val="00C43E65"/>
    <w:rPr>
      <w:rFonts w:ascii="URW Form Light" w:hAnsi="URW Form Light"/>
      <w:sz w:val="22"/>
    </w:rPr>
  </w:style>
  <w:style w:type="paragraph" w:styleId="Voetnoottekst">
    <w:name w:val="footnote text"/>
    <w:basedOn w:val="Standaard"/>
    <w:link w:val="VoetnoottekstChar"/>
    <w:uiPriority w:val="99"/>
    <w:semiHidden/>
    <w:unhideWhenUsed/>
    <w:rsid w:val="00C43E65"/>
    <w:rPr>
      <w:rFonts w:ascii="Arial" w:hAnsi="Arial"/>
      <w:sz w:val="20"/>
    </w:rPr>
  </w:style>
  <w:style w:type="character" w:customStyle="1" w:styleId="VoetnoottekstChar">
    <w:name w:val="Voetnoottekst Char"/>
    <w:basedOn w:val="Standaardalinea-lettertype"/>
    <w:link w:val="Voetnoottekst"/>
    <w:semiHidden/>
    <w:rsid w:val="00C43E65"/>
    <w:rPr>
      <w:rFonts w:ascii="Arial" w:hAnsi="Arial"/>
    </w:rPr>
  </w:style>
  <w:style w:type="character" w:styleId="Voetnootmarkering">
    <w:name w:val="footnote reference"/>
    <w:basedOn w:val="Standaardalinea-lettertype"/>
    <w:uiPriority w:val="99"/>
    <w:semiHidden/>
    <w:unhideWhenUsed/>
    <w:rsid w:val="00C43E65"/>
    <w:rPr>
      <w:vertAlign w:val="superscript"/>
    </w:rPr>
  </w:style>
  <w:style w:type="paragraph" w:styleId="Kopvaninhoudsopgave">
    <w:name w:val="TOC Heading"/>
    <w:basedOn w:val="Kop1"/>
    <w:next w:val="Standaard"/>
    <w:uiPriority w:val="39"/>
    <w:unhideWhenUsed/>
    <w:qFormat/>
    <w:rsid w:val="00C268A0"/>
    <w:pPr>
      <w:keepNext/>
      <w:keepLines/>
      <w:pageBreakBefore w:val="0"/>
      <w:numPr>
        <w:numId w:val="0"/>
      </w:numPr>
      <w:spacing w:before="240" w:after="0" w:line="259" w:lineRule="auto"/>
      <w:outlineLvl w:val="9"/>
    </w:pPr>
    <w:rPr>
      <w:rFonts w:ascii="URW Form Light" w:eastAsiaTheme="majorEastAsia" w:hAnsi="URW Form Light" w:cstheme="majorBidi"/>
      <w:szCs w:val="32"/>
    </w:rPr>
  </w:style>
  <w:style w:type="paragraph" w:styleId="Citaat">
    <w:name w:val="Quote"/>
    <w:basedOn w:val="Standaard"/>
    <w:next w:val="Standaard"/>
    <w:link w:val="CitaatChar"/>
    <w:uiPriority w:val="29"/>
    <w:qFormat/>
    <w:rsid w:val="00F95ED4"/>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F95ED4"/>
    <w:rPr>
      <w:rFonts w:ascii="URW Form Light" w:hAnsi="URW Form Light"/>
      <w:i/>
      <w:iCs/>
      <w:color w:val="404040" w:themeColor="text1" w:themeTint="BF"/>
      <w:sz w:val="22"/>
    </w:rPr>
  </w:style>
  <w:style w:type="character" w:styleId="Titelvanboek">
    <w:name w:val="Book Title"/>
    <w:basedOn w:val="Standaardalinea-lettertype"/>
    <w:uiPriority w:val="33"/>
    <w:qFormat/>
    <w:rsid w:val="00550664"/>
    <w:rPr>
      <w:rFonts w:ascii="URW Form Light" w:hAnsi="URW Form Light"/>
      <w:b/>
      <w:bCs/>
      <w:i w:val="0"/>
      <w:iCs/>
      <w:color w:val="005C99" w:themeColor="accent3"/>
      <w:spacing w:val="5"/>
    </w:rPr>
  </w:style>
  <w:style w:type="paragraph" w:customStyle="1" w:styleId="StijlKop1Achtergrond1">
    <w:name w:val="Stijl Kop 1 + Achtergrond 1"/>
    <w:basedOn w:val="Kop1"/>
    <w:rsid w:val="003569BF"/>
    <w:rPr>
      <w:color w:val="FFFFFF" w:themeColor="background1"/>
    </w:rPr>
  </w:style>
  <w:style w:type="paragraph" w:customStyle="1" w:styleId="Kopvoorwoord">
    <w:name w:val="Kop voorwoord"/>
    <w:basedOn w:val="Tussenkopje"/>
    <w:qFormat/>
    <w:rsid w:val="000D62CB"/>
    <w:rPr>
      <w:noProof/>
      <w:color w:val="FFFFFF" w:themeColor="background1"/>
      <w:sz w:val="24"/>
      <w:szCs w:val="24"/>
    </w:rPr>
  </w:style>
  <w:style w:type="paragraph" w:customStyle="1" w:styleId="PTI2">
    <w:name w:val="PTI 2"/>
    <w:basedOn w:val="Standaard"/>
    <w:qFormat/>
    <w:rsid w:val="00E9567D"/>
    <w:pPr>
      <w:overflowPunct w:val="0"/>
      <w:autoSpaceDE w:val="0"/>
      <w:autoSpaceDN w:val="0"/>
      <w:adjustRightInd w:val="0"/>
      <w:spacing w:after="120" w:line="280" w:lineRule="atLeast"/>
      <w:ind w:left="1701"/>
      <w:textAlignment w:val="baseline"/>
    </w:pPr>
    <w:rPr>
      <w:rFonts w:ascii="Verdana" w:hAnsi="Verdana"/>
      <w:sz w:val="16"/>
      <w:lang w:va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settings" Target="settings.xml"/><Relationship Id="rId18" Type="http://schemas.openxmlformats.org/officeDocument/2006/relationships/footer" Target="footer1.xml"/><Relationship Id="rId3" Type="http://schemas.openxmlformats.org/officeDocument/2006/relationships/customXml" Target="../customXml/item2.xml"/><Relationship Id="rId21" Type="http://schemas.openxmlformats.org/officeDocument/2006/relationships/glossaryDocument" Target="glossary/document.xml"/><Relationship Id="rId7" Type="http://schemas.openxmlformats.org/officeDocument/2006/relationships/customXml" Target="../customXml/item6.xml"/><Relationship Id="rId12" Type="http://schemas.openxmlformats.org/officeDocument/2006/relationships/styles" Target="styles.xml"/><Relationship Id="rId17" Type="http://schemas.openxmlformats.org/officeDocument/2006/relationships/header" Target="header1.xml"/><Relationship Id="rId2" Type="http://schemas.openxmlformats.org/officeDocument/2006/relationships/customXml" Target="../customXml/item1.xml"/><Relationship Id="rId16" Type="http://schemas.openxmlformats.org/officeDocument/2006/relationships/endnotes" Target="endnotes.xml"/><Relationship Id="rId20" Type="http://schemas.openxmlformats.org/officeDocument/2006/relationships/fontTable" Target="fontTable.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numbering" Target="numbering.xml"/><Relationship Id="rId5" Type="http://schemas.openxmlformats.org/officeDocument/2006/relationships/customXml" Target="../customXml/item4.xml"/><Relationship Id="rId15" Type="http://schemas.openxmlformats.org/officeDocument/2006/relationships/footnotes" Target="footnotes.xml"/><Relationship Id="rId10" Type="http://schemas.openxmlformats.org/officeDocument/2006/relationships/customXml" Target="../customXml/item9.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webSettings" Target="webSettings.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Algemeen"/>
          <w:gallery w:val="placeholder"/>
        </w:category>
        <w:types>
          <w:type w:val="bbPlcHdr"/>
        </w:types>
        <w:behaviors>
          <w:behavior w:val="content"/>
        </w:behaviors>
        <w:guid w:val="{A1560BFA-71F6-4534-9C83-2815B2AA188C}"/>
      </w:docPartPr>
      <w:docPartBody>
        <w:p w:rsidR="003D6917" w:rsidRDefault="003D6917">
          <w:r w:rsidRPr="00E95684">
            <w:rPr>
              <w:rStyle w:val="Tekstvantijdelijkeaanduiding"/>
            </w:rPr>
            <w:t>Klik of tik om tekst in te 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RW Form Light">
    <w:panose1 w:val="00000400000000000000"/>
    <w:charset w:val="00"/>
    <w:family w:val="modern"/>
    <w:notTrueType/>
    <w:pitch w:val="variable"/>
    <w:sig w:usb0="00000007" w:usb1="00000001" w:usb2="00000000" w:usb3="00000000" w:csb0="00000093" w:csb1="00000000"/>
  </w:font>
  <w:font w:name="URW Form">
    <w:panose1 w:val="00000500000000000000"/>
    <w:charset w:val="00"/>
    <w:family w:val="modern"/>
    <w:notTrueType/>
    <w:pitch w:val="variable"/>
    <w:sig w:usb0="00000007" w:usb1="00000001" w:usb2="00000000" w:usb3="00000000" w:csb0="00000093" w:csb1="00000000"/>
  </w:font>
  <w:font w:name="Arial Narrow">
    <w:panose1 w:val="020B0606020202030204"/>
    <w:charset w:val="00"/>
    <w:family w:val="swiss"/>
    <w:pitch w:val="variable"/>
    <w:sig w:usb0="00000287" w:usb1="00000800" w:usb2="00000000" w:usb3="00000000" w:csb0="0000009F" w:csb1="00000000"/>
  </w:font>
  <w:font w:name="URW Form Heavy">
    <w:panose1 w:val="00000900000000000000"/>
    <w:charset w:val="00"/>
    <w:family w:val="modern"/>
    <w:notTrueType/>
    <w:pitch w:val="variable"/>
    <w:sig w:usb0="00000007" w:usb1="00000001" w:usb2="00000000" w:usb3="00000000" w:csb0="00000093"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D6917"/>
    <w:rsid w:val="00055117"/>
    <w:rsid w:val="00067A7A"/>
    <w:rsid w:val="000703EF"/>
    <w:rsid w:val="000F2312"/>
    <w:rsid w:val="000F3CA9"/>
    <w:rsid w:val="00267FDA"/>
    <w:rsid w:val="002A2E9B"/>
    <w:rsid w:val="00302673"/>
    <w:rsid w:val="00316F83"/>
    <w:rsid w:val="003D6917"/>
    <w:rsid w:val="003E558D"/>
    <w:rsid w:val="00435788"/>
    <w:rsid w:val="00506C80"/>
    <w:rsid w:val="0053756F"/>
    <w:rsid w:val="00607D32"/>
    <w:rsid w:val="00694650"/>
    <w:rsid w:val="007F30D0"/>
    <w:rsid w:val="008B7080"/>
    <w:rsid w:val="00AD291A"/>
    <w:rsid w:val="00BC5935"/>
    <w:rsid w:val="00BD6B44"/>
    <w:rsid w:val="00C76E35"/>
    <w:rsid w:val="00F414CB"/>
    <w:rsid w:val="00F56A6F"/>
    <w:rsid w:val="00F76C47"/>
    <w:rsid w:val="00F97D39"/>
    <w:rsid w:val="00FF40BC"/>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Corporate Venlo">
      <a:dk1>
        <a:sysClr val="windowText" lastClr="000000"/>
      </a:dk1>
      <a:lt1>
        <a:sysClr val="window" lastClr="FFFFFF"/>
      </a:lt1>
      <a:dk2>
        <a:srgbClr val="11175E"/>
      </a:dk2>
      <a:lt2>
        <a:srgbClr val="595959"/>
      </a:lt2>
      <a:accent1>
        <a:srgbClr val="216D08"/>
      </a:accent1>
      <a:accent2>
        <a:srgbClr val="A02C41"/>
      </a:accent2>
      <a:accent3>
        <a:srgbClr val="005C99"/>
      </a:accent3>
      <a:accent4>
        <a:srgbClr val="C44578"/>
      </a:accent4>
      <a:accent5>
        <a:srgbClr val="00857E"/>
      </a:accent5>
      <a:accent6>
        <a:srgbClr val="323232"/>
      </a:accent6>
      <a:hlink>
        <a:srgbClr val="005C99"/>
      </a:hlink>
      <a:folHlink>
        <a:srgbClr val="005C99"/>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TemplafyFormConfiguration><![CDATA[{"formFields":[{"required":false,"placeholder":"","lines":0,"helpTexts":{"prefix":"","postfix":"Vul hier de beknopte titel van het rapport in. Dit komt in de voettekst van het rapport te staan."},"spacing":{},"shareValue":false,"type":"textBox","name":"BeknopteTitel","label":"Beknopte titel","fullyQualifiedName":"BeknopteTitel"},{"required":false,"helpTexts":{"prefix":"","postfix":""},"spacing":{},"shareValue":false,"type":"datePicker","name":"DatumAanmaakDocument","label":"Datum aanmaak document / Opmaakdatum","fullyQualifiedName":"DatumAanmaakDocument"},{"required":false,"placeholder":"Alleen invullen indien niet in OneGov is gestart","lines":1,"shareValue":true,"type":"textBox","name":"Zaaknummer","label":"Zaaknummer","fullyQualifiedName":"Zaaknummer"}],"formDataEntries":[]}]]></TemplafyFormConfiguration>
</file>

<file path=customXml/item2.xml><?xml version="1.0" encoding="utf-8"?>
<?mso-contentType ?>
<SharedContentType xmlns="Microsoft.SharePoint.Taxonomy.ContentTypeSync" SourceId="ec625830-0393-40cf-9517-f15112bf8dda" ContentTypeId="0x0101" PreviousValue="false"/>
</file>

<file path=customXml/item3.xml><?xml version="1.0" encoding="utf-8"?>
<tns:customPropertyEditors xmlns:tns="http://schemas.microsoft.com/office/2006/customDocumentInformationPanel">
  <tns:showOnOpen>true</tns:showOnOpen>
  <tns:defaultPropertyEditorNamespace>Standaardeigenschappen</tns:defaultPropertyEditorNamespace>
</tns:customPropertyEditor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49fcf97e-9f39-46dd-85a5-bcd537c85601">
      <Terms xmlns="http://schemas.microsoft.com/office/infopath/2007/PartnerControls"/>
    </lcf76f155ced4ddcb4097134ff3c332f>
    <_dlc_DocId xmlns="03bd74fd-07c3-422e-aa2e-bb399ef1b9ad">YR6JKSAZANR5-2033833828-3843</_dlc_DocId>
    <_dlc_DocIdUrl xmlns="03bd74fd-07c3-422e-aa2e-bb399ef1b9ad">
      <Url>https://gemeentevenlo.sharepoint.com/sites/t-rginkt-Intern/_layouts/15/DocIdRedir.aspx?ID=YR6JKSAZANR5-2033833828-3843</Url>
      <Description>YR6JKSAZANR5-2033833828-3843</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3BED6F1769AE6D4E842FA1B7D96DCA84" ma:contentTypeVersion="21" ma:contentTypeDescription="Een nieuw document maken." ma:contentTypeScope="" ma:versionID="e6a18f27305e395ec02bc699cb75171c">
  <xsd:schema xmlns:xsd="http://www.w3.org/2001/XMLSchema" xmlns:xs="http://www.w3.org/2001/XMLSchema" xmlns:p="http://schemas.microsoft.com/office/2006/metadata/properties" xmlns:ns2="03bd74fd-07c3-422e-aa2e-bb399ef1b9ad" xmlns:ns3="49fcf97e-9f39-46dd-85a5-bcd537c85601" targetNamespace="http://schemas.microsoft.com/office/2006/metadata/properties" ma:root="true" ma:fieldsID="6acf5a662ae850bd2b5e677806d45f62" ns2:_="" ns3:_="">
    <xsd:import namespace="03bd74fd-07c3-422e-aa2e-bb399ef1b9ad"/>
    <xsd:import namespace="49fcf97e-9f39-46dd-85a5-bcd537c8560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2:SharedWithUsers" minOccurs="0"/>
                <xsd:element ref="ns2:SharedWithDetails" minOccurs="0"/>
                <xsd:element ref="ns3:lcf76f155ced4ddcb4097134ff3c332f" minOccurs="0"/>
                <xsd:element ref="ns3:MediaServiceDateTaken" minOccurs="0"/>
                <xsd:element ref="ns3:MediaServiceGenerationTime" minOccurs="0"/>
                <xsd:element ref="ns3:MediaServiceEventHashCode"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bd74fd-07c3-422e-aa2e-bb399ef1b9ad"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fcf97e-9f39-46dd-85a5-bcd537c8560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8" nillable="true" ma:taxonomy="true" ma:internalName="lcf76f155ced4ddcb4097134ff3c332f" ma:taxonomyFieldName="MediaServiceImageTags" ma:displayName="Afbeeldingtags" ma:readOnly="false" ma:fieldId="{5cf76f15-5ced-4ddc-b409-7134ff3c332f}" ma:taxonomyMulti="true" ma:sspId="ec625830-0393-40cf-9517-f15112bf8dda"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LengthInSeconds" ma:index="23"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7"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9.xml><?xml version="1.0" encoding="utf-8"?>
<TemplafyTemplateConfiguration><![CDATA[{"elementsMetadata":[],"transformationConfigurations":[{"image":"{{UserProfile.LogoSelection.LogoName}}","shapeName":"ImageHeader","width":"{{UserProfile.LogoSelection.LogoHeaderWidth}}","height":"{{UserProfile.LogoSelection.LogoHeaderHeight}}","namedSections":"{{NamedSections.First}}","namedPages":"{{NamedPages.Default}}","leftOffset":"{{UserProfile.LogoSelection.LogoHeaderLeftOffset}}","horizontalRelativePosition":"{{HorizontalRelativePosition.Page}}","topOffset":"{{UserProfile.LogoSelection.LogoHeaderTopOffset}}","verticalRelativePosition":"{{VerticalRelativePosition.Page}}","imageTextWrapping":"{{ImageTextWrapping.BehindText}}","disableUpdates":false,"type":"imageHeader"}],"isBaseTemplate":false,"enableDocumentContentUpdater":true,"version":"2.0"}]]></TemplafyTemplateConfiguration>
</file>

<file path=customXml/itemProps1.xml><?xml version="1.0" encoding="utf-8"?>
<ds:datastoreItem xmlns:ds="http://schemas.openxmlformats.org/officeDocument/2006/customXml" ds:itemID="{2E6A7D8C-0E1E-4003-A6B5-F7EEFC005F06}">
  <ds:schemaRefs/>
</ds:datastoreItem>
</file>

<file path=customXml/itemProps2.xml><?xml version="1.0" encoding="utf-8"?>
<ds:datastoreItem xmlns:ds="http://schemas.openxmlformats.org/officeDocument/2006/customXml" ds:itemID="{6ADEDF9A-2156-4207-B47D-2E1DCA61449B}">
  <ds:schemaRefs>
    <ds:schemaRef ds:uri="Microsoft.SharePoint.Taxonomy.ContentTypeSync"/>
  </ds:schemaRefs>
</ds:datastoreItem>
</file>

<file path=customXml/itemProps3.xml><?xml version="1.0" encoding="utf-8"?>
<ds:datastoreItem xmlns:ds="http://schemas.openxmlformats.org/officeDocument/2006/customXml" ds:itemID="{F039E34D-016A-4203-9457-6EAFF6D05D6F}">
  <ds:schemaRefs>
    <ds:schemaRef ds:uri="http://schemas.microsoft.com/office/2006/customDocumentInformationPanel"/>
  </ds:schemaRefs>
</ds:datastoreItem>
</file>

<file path=customXml/itemProps4.xml><?xml version="1.0" encoding="utf-8"?>
<ds:datastoreItem xmlns:ds="http://schemas.openxmlformats.org/officeDocument/2006/customXml" ds:itemID="{FF3A41DB-5E2E-40C2-852F-B3FEAB8BF8D0}">
  <ds:schemaRefs>
    <ds:schemaRef ds:uri="http://schemas.microsoft.com/office/2006/metadata/properties"/>
    <ds:schemaRef ds:uri="http://schemas.microsoft.com/office/infopath/2007/PartnerControls"/>
    <ds:schemaRef ds:uri="49fcf97e-9f39-46dd-85a5-bcd537c85601"/>
    <ds:schemaRef ds:uri="03bd74fd-07c3-422e-aa2e-bb399ef1b9ad"/>
  </ds:schemaRefs>
</ds:datastoreItem>
</file>

<file path=customXml/itemProps5.xml><?xml version="1.0" encoding="utf-8"?>
<ds:datastoreItem xmlns:ds="http://schemas.openxmlformats.org/officeDocument/2006/customXml" ds:itemID="{B5223EFF-DB9C-4929-B363-4C1761B48E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bd74fd-07c3-422e-aa2e-bb399ef1b9ad"/>
    <ds:schemaRef ds:uri="49fcf97e-9f39-46dd-85a5-bcd537c856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D48230B-4407-4D84-847D-A79A415A42C6}">
  <ds:schemaRefs>
    <ds:schemaRef ds:uri="http://schemas.microsoft.com/sharepoint/v3/contenttype/forms"/>
  </ds:schemaRefs>
</ds:datastoreItem>
</file>

<file path=customXml/itemProps7.xml><?xml version="1.0" encoding="utf-8"?>
<ds:datastoreItem xmlns:ds="http://schemas.openxmlformats.org/officeDocument/2006/customXml" ds:itemID="{611FBB4E-2A9F-4216-BE63-D5A476CDF28D}">
  <ds:schemaRefs>
    <ds:schemaRef ds:uri="http://schemas.openxmlformats.org/officeDocument/2006/bibliography"/>
  </ds:schemaRefs>
</ds:datastoreItem>
</file>

<file path=customXml/itemProps8.xml><?xml version="1.0" encoding="utf-8"?>
<ds:datastoreItem xmlns:ds="http://schemas.openxmlformats.org/officeDocument/2006/customXml" ds:itemID="{9DC388AF-A67F-48C5-A95E-8F1770531714}">
  <ds:schemaRefs>
    <ds:schemaRef ds:uri="http://schemas.microsoft.com/sharepoint/events"/>
  </ds:schemaRefs>
</ds:datastoreItem>
</file>

<file path=customXml/itemProps9.xml><?xml version="1.0" encoding="utf-8"?>
<ds:datastoreItem xmlns:ds="http://schemas.openxmlformats.org/officeDocument/2006/customXml" ds:itemID="{A389FF1B-585F-407E-A208-3834E3B36C8B}">
  <ds:schemaRefs/>
</ds:datastoreItem>
</file>

<file path=docProps/app.xml><?xml version="1.0" encoding="utf-8"?>
<Properties xmlns="http://schemas.openxmlformats.org/officeDocument/2006/extended-properties" xmlns:vt="http://schemas.openxmlformats.org/officeDocument/2006/docPropsVTypes">
  <Template>Normal</Template>
  <TotalTime>17</TotalTime>
  <Pages>2</Pages>
  <Words>419</Words>
  <Characters>2979</Characters>
  <Application>Microsoft Office Word</Application>
  <DocSecurity>0</DocSecurity>
  <Lines>24</Lines>
  <Paragraphs>6</Paragraphs>
  <ScaleCrop>false</ScaleCrop>
  <HeadingPairs>
    <vt:vector size="2" baseType="variant">
      <vt:variant>
        <vt:lpstr>Titel</vt:lpstr>
      </vt:variant>
      <vt:variant>
        <vt:i4>1</vt:i4>
      </vt:variant>
    </vt:vector>
  </HeadingPairs>
  <TitlesOfParts>
    <vt:vector size="1" baseType="lpstr">
      <vt:lpstr>Rapport</vt:lpstr>
    </vt:vector>
  </TitlesOfParts>
  <Company>Gemeente Venlo</Company>
  <LinksUpToDate>false</LinksUpToDate>
  <CharactersWithSpaces>3392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Rapport</dc:title>
  <dc:subject/>
  <dc:creator>RGIMAN</dc:creator>
  <cp:keywords/>
  <dc:description/>
  <cp:lastModifiedBy>Thijssen, Jeroen (JJF)</cp:lastModifiedBy>
  <cp:revision>8</cp:revision>
  <cp:lastPrinted>2023-12-14T12:41:00Z</cp:lastPrinted>
  <dcterms:created xsi:type="dcterms:W3CDTF">2024-09-26T06:10:00Z</dcterms:created>
  <dcterms:modified xsi:type="dcterms:W3CDTF">2026-04-01T14:14:00Z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0x0101003BED6F1769AE6D4E842FA1B7D96DCA84</vt:lpwstr>
  </property>
  <property fmtid="{D5CDD505-2E9C-101B-9397-08002B2CF9AE}" pid="3" name="_dlc_DocIdItemGuid">
    <vt:lpwstr>f1067973-1844-4958-9850-176b07622ad7</vt:lpwstr>
  </property>
  <property fmtid="{D5CDD505-2E9C-101B-9397-08002B2CF9AE}" pid="4" name="Order">
    <vt:r8>2700</vt:r8>
  </property>
  <property fmtid="{D5CDD505-2E9C-101B-9397-08002B2CF9AE}" pid="5" name="xd_Signature">
    <vt:bool>false</vt:bool>
  </property>
  <property fmtid="{D5CDD505-2E9C-101B-9397-08002B2CF9AE}" pid="6" name="xd_ProgID">
    <vt:lpwstr/>
  </property>
  <property fmtid="{D5CDD505-2E9C-101B-9397-08002B2CF9AE}" pid="7" name="_ExtendedDescription">
    <vt:lpwstr/>
  </property>
  <property fmtid="{D5CDD505-2E9C-101B-9397-08002B2CF9AE}" pid="8" name="_dlc_DocId">
    <vt:lpwstr>3DFRN24PR3F4-516515891-27</vt:lpwstr>
  </property>
  <property fmtid="{D5CDD505-2E9C-101B-9397-08002B2CF9AE}" pid="9" name="TriggerFlowInfo">
    <vt:lpwstr/>
  </property>
  <property fmtid="{D5CDD505-2E9C-101B-9397-08002B2CF9AE}" pid="10" name="_dlc_DocIdUrl">
    <vt:lpwstr>https://gemeentevenlo.sharepoint.com/sites/s-Implementatie-Xential/_layouts/15/DocIdRedir.aspx?ID=3DFRN24PR3F4-516515891-27, 3DFRN24PR3F4-516515891-27</vt:lpwstr>
  </property>
  <property fmtid="{D5CDD505-2E9C-101B-9397-08002B2CF9AE}" pid="11" name="ComplianceAssetId">
    <vt:lpwstr/>
  </property>
  <property fmtid="{D5CDD505-2E9C-101B-9397-08002B2CF9AE}" pid="12" name="TemplateUrl">
    <vt:lpwstr/>
  </property>
  <property fmtid="{D5CDD505-2E9C-101B-9397-08002B2CF9AE}" pid="13" name="vnl_Documentsoort">
    <vt:lpwstr/>
  </property>
  <property fmtid="{D5CDD505-2E9C-101B-9397-08002B2CF9AE}" pid="14" name="MediaServiceImageTags">
    <vt:lpwstr/>
  </property>
  <property fmtid="{D5CDD505-2E9C-101B-9397-08002B2CF9AE}" pid="15" name="g714ffc7dad34f8f9a1b8eb36e025103">
    <vt:lpwstr/>
  </property>
  <property fmtid="{D5CDD505-2E9C-101B-9397-08002B2CF9AE}" pid="16" name="vnl_Steekwoord">
    <vt:lpwstr/>
  </property>
  <property fmtid="{D5CDD505-2E9C-101B-9397-08002B2CF9AE}" pid="17" name="TaxCatchAll">
    <vt:lpwstr/>
  </property>
  <property fmtid="{D5CDD505-2E9C-101B-9397-08002B2CF9AE}" pid="18" name="k67d312eaa904eddbf1f8212839adffc">
    <vt:lpwstr/>
  </property>
</Properties>
</file>