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944D80-376F-4CD8-9BF0-5CB7192E8E13}" v="21" dt="2026-03-31T13:54:46.6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18693C-0820-86A4-8658-AE2452CFA6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C9955C2-6B4A-D888-8CE2-F25C8854CF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82E63AC-A7B1-74A6-75F1-DE2AC454A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0ECC1-28BA-438F-AE9C-49C2A0820301}" type="datetimeFigureOut">
              <a:rPr lang="nl-NL" smtClean="0"/>
              <a:t>16-4-2026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4575499-AC5A-7D5C-7817-5B02CBA29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B3DC62-5EFB-0AC8-128D-4888FE405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607B-C0C7-442A-976B-EE4D28721A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46354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16F408-09FF-851E-1CC7-E439AC87B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9CE6DE6-68E6-C84F-E37E-B1B9E6042B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4AB8223-AFA7-776A-DDCE-C39FAC587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0ECC1-28BA-438F-AE9C-49C2A0820301}" type="datetimeFigureOut">
              <a:rPr lang="nl-NL" smtClean="0"/>
              <a:t>16-4-2026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6269484-6333-5CD7-9CCD-F8B8E0FAD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0DD32BD-ADF4-6619-AD16-E3150EF2C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607B-C0C7-442A-976B-EE4D28721A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13891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39415E8F-5402-D88E-A356-BB9A758D43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1E5FCA59-BF0A-938D-BEA9-6D89317965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961AB90-4FAB-0608-2E43-0EBCAA593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0ECC1-28BA-438F-AE9C-49C2A0820301}" type="datetimeFigureOut">
              <a:rPr lang="nl-NL" smtClean="0"/>
              <a:t>16-4-2026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42C0662-5C5C-3A1D-43E1-0853EF63B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29F0E83-089D-3612-0E96-867F00636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607B-C0C7-442A-976B-EE4D28721A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8276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6F7982-E8EC-D406-DBF0-32F50C8EF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15577B9-F543-D86B-5909-11E4E4838B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6135BE8-9588-3C58-7F01-2738E03C6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0ECC1-28BA-438F-AE9C-49C2A0820301}" type="datetimeFigureOut">
              <a:rPr lang="nl-NL" smtClean="0"/>
              <a:t>16-4-2026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4CBA0C6-E8FD-9711-6BBE-83416F4A1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D102190-9265-A420-8D7F-AAFFA7805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607B-C0C7-442A-976B-EE4D28721A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1832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0821A5-3732-BA7F-2B82-4C0A559AD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742690F-4FFB-536B-59A0-A1FFB65DEF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14C151D-EF72-8427-4654-3BD1ACED8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0ECC1-28BA-438F-AE9C-49C2A0820301}" type="datetimeFigureOut">
              <a:rPr lang="nl-NL" smtClean="0"/>
              <a:t>16-4-2026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A025126-A1AF-8AE6-F695-89F71F7AA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906E496-4D9F-01A9-876C-2EC342A71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607B-C0C7-442A-976B-EE4D28721A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6020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805934-92D2-27B3-558F-553B490F57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8FA4139-492A-AB5B-CD1D-770B11CFE1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D932C70-6EF8-A4EA-E11D-56A460742D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63F6B62-D244-EA57-558C-9E6275C25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0ECC1-28BA-438F-AE9C-49C2A0820301}" type="datetimeFigureOut">
              <a:rPr lang="nl-NL" smtClean="0"/>
              <a:t>16-4-2026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80CD4DD-86AA-B92B-1561-C1B15E76C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A4A723E-3520-92DA-3C9D-DBA938EAC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607B-C0C7-442A-976B-EE4D28721A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6483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78A676-7AA3-ED86-6779-2F11E536F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A867B5A-5469-3B5C-A0E0-B82660EEA4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5B0A110-49D0-A54F-91E1-693FC5914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413A753-9B15-860D-228D-70EBD5E853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7E279E2A-7C9D-7212-BB31-3BB0978078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6C107369-19F8-F3C6-DF0F-586F07C25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0ECC1-28BA-438F-AE9C-49C2A0820301}" type="datetimeFigureOut">
              <a:rPr lang="nl-NL" smtClean="0"/>
              <a:t>16-4-2026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2F951EAD-1900-5190-0C9B-D89C4D505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ADAF797E-D619-F634-D0AD-EC2AEAA36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607B-C0C7-442A-976B-EE4D28721A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1858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969BD6-FCB7-1A2E-5DDF-963A8DE1D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5DB1FE6C-E6C3-5E35-E2B8-BF3C4254E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0ECC1-28BA-438F-AE9C-49C2A0820301}" type="datetimeFigureOut">
              <a:rPr lang="nl-NL" smtClean="0"/>
              <a:t>16-4-2026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4D4A4B4-8369-9DA0-4DE9-5E873C351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7B8EA38A-1171-7A22-7B0B-33B9E2DC3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607B-C0C7-442A-976B-EE4D28721A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47196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85A19DEB-0A76-88EA-1F07-17B87D48E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0ECC1-28BA-438F-AE9C-49C2A0820301}" type="datetimeFigureOut">
              <a:rPr lang="nl-NL" smtClean="0"/>
              <a:t>16-4-2026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80953972-EC98-9CBB-6ABB-33EA00354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3388B01-7101-6C73-4210-A1F39BC2E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607B-C0C7-442A-976B-EE4D28721A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46215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875439-5BA1-CC99-B892-A1B53541C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B35CEC2-53C5-010C-70F9-B6D1D2FE73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3F1CB2E-8F5F-2A92-AF88-13518D6A2A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6FBEE1F-C2B3-8DC2-8D31-9A865B40B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0ECC1-28BA-438F-AE9C-49C2A0820301}" type="datetimeFigureOut">
              <a:rPr lang="nl-NL" smtClean="0"/>
              <a:t>16-4-2026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93E1895-43E2-E167-1ECB-0779F7B93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AFB923C-86A0-6191-4ECA-0CC1EAC98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607B-C0C7-442A-976B-EE4D28721A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0059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9FCCB2-FA8E-0865-86FC-75E049B62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CF4CB37D-6E61-26CB-9386-65737342CF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9A00476-8736-8433-DC0A-AC888CB0F0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1429A31-3870-3A92-D20D-BA2862752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0ECC1-28BA-438F-AE9C-49C2A0820301}" type="datetimeFigureOut">
              <a:rPr lang="nl-NL" smtClean="0"/>
              <a:t>16-4-2026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9B63ACE-17EE-CAC5-E13F-211F58C3B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3C37F4A-3A77-E050-E6BB-37CD6A6E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607B-C0C7-442A-976B-EE4D28721A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74734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2599972-757B-DBA4-E0C5-1FE43D1E0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B846BE1-3E6B-7741-6A18-69CB66338B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8196E52-396F-EC49-7663-D228B5983C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30ECC1-28BA-438F-AE9C-49C2A0820301}" type="datetimeFigureOut">
              <a:rPr lang="nl-NL" smtClean="0"/>
              <a:t>16-4-2026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7DE14-25B9-C343-F541-1677513607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F6B43F2-E529-B74D-A12E-4F08255E67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208607B-C0C7-442A-976B-EE4D28721A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2675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F6BEA88D-F2D4-D814-3BCB-DFBF241A0759}"/>
              </a:ext>
            </a:extLst>
          </p:cNvPr>
          <p:cNvSpPr/>
          <p:nvPr/>
        </p:nvSpPr>
        <p:spPr>
          <a:xfrm>
            <a:off x="3961589" y="3665489"/>
            <a:ext cx="2939845" cy="159842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b"/>
          <a:lstStyle/>
          <a:p>
            <a:pPr algn="r"/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eHRM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9A212248-6372-0434-647B-9A0D50C46D7A}"/>
              </a:ext>
            </a:extLst>
          </p:cNvPr>
          <p:cNvSpPr/>
          <p:nvPr/>
        </p:nvSpPr>
        <p:spPr>
          <a:xfrm>
            <a:off x="2317383" y="5511498"/>
            <a:ext cx="2160000" cy="540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EntraID</a:t>
            </a:r>
          </a:p>
        </p:txBody>
      </p:sp>
      <p:sp>
        <p:nvSpPr>
          <p:cNvPr id="10" name="Rectangle 19">
            <a:extLst>
              <a:ext uri="{FF2B5EF4-FFF2-40B4-BE49-F238E27FC236}">
                <a16:creationId xmlns:a16="http://schemas.microsoft.com/office/drawing/2014/main" id="{95FB6763-4494-8181-60C0-A3255DB8FA24}"/>
              </a:ext>
            </a:extLst>
          </p:cNvPr>
          <p:cNvSpPr/>
          <p:nvPr/>
        </p:nvSpPr>
        <p:spPr>
          <a:xfrm>
            <a:off x="8889476" y="2905215"/>
            <a:ext cx="2160000" cy="5400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Arbodienst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Lachebekje 14">
            <a:extLst>
              <a:ext uri="{FF2B5EF4-FFF2-40B4-BE49-F238E27FC236}">
                <a16:creationId xmlns:a16="http://schemas.microsoft.com/office/drawing/2014/main" id="{E35FB193-EFA0-F887-E6F4-6F6DE661E621}"/>
              </a:ext>
            </a:extLst>
          </p:cNvPr>
          <p:cNvSpPr/>
          <p:nvPr/>
        </p:nvSpPr>
        <p:spPr>
          <a:xfrm>
            <a:off x="742129" y="5324298"/>
            <a:ext cx="914400" cy="914400"/>
          </a:xfrm>
          <a:prstGeom prst="smileyFac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err="1">
                <a:latin typeface="Arial" panose="020B0604020202020204" pitchFamily="34" charset="0"/>
                <a:cs typeface="Arial" panose="020B0604020202020204" pitchFamily="34" charset="0"/>
              </a:rPr>
              <a:t>Mdw</a:t>
            </a:r>
            <a:endParaRPr lang="nl-NL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A42888CD-41A2-6093-EBA5-EB306484158B}"/>
              </a:ext>
            </a:extLst>
          </p:cNvPr>
          <p:cNvSpPr/>
          <p:nvPr/>
        </p:nvSpPr>
        <p:spPr>
          <a:xfrm>
            <a:off x="2874564" y="3516841"/>
            <a:ext cx="2160000" cy="540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err="1">
                <a:latin typeface="Arial" panose="020B0604020202020204" pitchFamily="34" charset="0"/>
                <a:cs typeface="Arial" panose="020B0604020202020204" pitchFamily="34" charset="0"/>
              </a:rPr>
              <a:t>Salaris-administratie</a:t>
            </a:r>
            <a:endParaRPr lang="nl-NL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Vrije vorm: vorm 18">
            <a:extLst>
              <a:ext uri="{FF2B5EF4-FFF2-40B4-BE49-F238E27FC236}">
                <a16:creationId xmlns:a16="http://schemas.microsoft.com/office/drawing/2014/main" id="{A3F4825D-3503-A6BA-CFDD-7D3777EB77EA}"/>
              </a:ext>
            </a:extLst>
          </p:cNvPr>
          <p:cNvSpPr/>
          <p:nvPr/>
        </p:nvSpPr>
        <p:spPr>
          <a:xfrm>
            <a:off x="1814973" y="2635661"/>
            <a:ext cx="6117996" cy="3849380"/>
          </a:xfrm>
          <a:custGeom>
            <a:avLst/>
            <a:gdLst>
              <a:gd name="csX0" fmla="*/ 0 w 6117996"/>
              <a:gd name="csY0" fmla="*/ 0 h 3516198"/>
              <a:gd name="csX1" fmla="*/ 5241304 w 6117996"/>
              <a:gd name="csY1" fmla="*/ 0 h 3516198"/>
              <a:gd name="csX2" fmla="*/ 6117996 w 6117996"/>
              <a:gd name="csY2" fmla="*/ 0 h 3516198"/>
              <a:gd name="csX3" fmla="*/ 6117996 w 6117996"/>
              <a:gd name="csY3" fmla="*/ 735291 h 3516198"/>
              <a:gd name="csX4" fmla="*/ 6117996 w 6117996"/>
              <a:gd name="csY4" fmla="*/ 3516198 h 3516198"/>
              <a:gd name="csX5" fmla="*/ 5241304 w 6117996"/>
              <a:gd name="csY5" fmla="*/ 3516198 h 3516198"/>
              <a:gd name="csX6" fmla="*/ 5241304 w 6117996"/>
              <a:gd name="csY6" fmla="*/ 735291 h 3516198"/>
              <a:gd name="csX7" fmla="*/ 0 w 6117996"/>
              <a:gd name="csY7" fmla="*/ 735291 h 351619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6117996" h="3516198">
                <a:moveTo>
                  <a:pt x="0" y="0"/>
                </a:moveTo>
                <a:lnTo>
                  <a:pt x="5241304" y="0"/>
                </a:lnTo>
                <a:lnTo>
                  <a:pt x="6117996" y="0"/>
                </a:lnTo>
                <a:lnTo>
                  <a:pt x="6117996" y="735291"/>
                </a:lnTo>
                <a:lnTo>
                  <a:pt x="6117996" y="3516198"/>
                </a:lnTo>
                <a:lnTo>
                  <a:pt x="5241304" y="3516198"/>
                </a:lnTo>
                <a:lnTo>
                  <a:pt x="5241304" y="735291"/>
                </a:lnTo>
                <a:lnTo>
                  <a:pt x="0" y="735291"/>
                </a:ln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r>
              <a:rPr lang="nl-NL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Enable</a:t>
            </a:r>
            <a:r>
              <a:rPr lang="nl-NL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 </a:t>
            </a:r>
            <a:r>
              <a:rPr lang="nl-NL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Managed</a:t>
            </a:r>
            <a:r>
              <a:rPr lang="nl-NL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Integrations</a:t>
            </a:r>
            <a:endParaRPr lang="nl-NL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(Koppelprovider)</a:t>
            </a:r>
          </a:p>
        </p:txBody>
      </p:sp>
      <p:cxnSp>
        <p:nvCxnSpPr>
          <p:cNvPr id="23" name="Rechte verbindingslijn met pijl 22">
            <a:extLst>
              <a:ext uri="{FF2B5EF4-FFF2-40B4-BE49-F238E27FC236}">
                <a16:creationId xmlns:a16="http://schemas.microsoft.com/office/drawing/2014/main" id="{4FD47C81-1270-61D8-A23C-E830F0298A94}"/>
              </a:ext>
            </a:extLst>
          </p:cNvPr>
          <p:cNvCxnSpPr>
            <a:stCxn id="15" idx="6"/>
            <a:endCxn id="9" idx="1"/>
          </p:cNvCxnSpPr>
          <p:nvPr/>
        </p:nvCxnSpPr>
        <p:spPr>
          <a:xfrm>
            <a:off x="1656529" y="5781498"/>
            <a:ext cx="660854" cy="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Verbindingslijn: gebogen 23">
            <a:extLst>
              <a:ext uri="{FF2B5EF4-FFF2-40B4-BE49-F238E27FC236}">
                <a16:creationId xmlns:a16="http://schemas.microsoft.com/office/drawing/2014/main" id="{6A9B1181-27C1-81AF-7AEE-7C7EC6F57030}"/>
              </a:ext>
            </a:extLst>
          </p:cNvPr>
          <p:cNvCxnSpPr>
            <a:cxnSpLocks/>
            <a:stCxn id="9" idx="3"/>
            <a:endCxn id="6" idx="2"/>
          </p:cNvCxnSpPr>
          <p:nvPr/>
        </p:nvCxnSpPr>
        <p:spPr>
          <a:xfrm flipV="1">
            <a:off x="4477383" y="5263913"/>
            <a:ext cx="954129" cy="517585"/>
          </a:xfrm>
          <a:prstGeom prst="bentConnector2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Verbindingslijn: gebogen 24">
            <a:extLst>
              <a:ext uri="{FF2B5EF4-FFF2-40B4-BE49-F238E27FC236}">
                <a16:creationId xmlns:a16="http://schemas.microsoft.com/office/drawing/2014/main" id="{482AC2B3-AAD0-1E9E-2266-BAC1383F9846}"/>
              </a:ext>
            </a:extLst>
          </p:cNvPr>
          <p:cNvCxnSpPr>
            <a:stCxn id="6" idx="3"/>
            <a:endCxn id="10" idx="1"/>
          </p:cNvCxnSpPr>
          <p:nvPr/>
        </p:nvCxnSpPr>
        <p:spPr>
          <a:xfrm flipV="1">
            <a:off x="6901434" y="3175215"/>
            <a:ext cx="1988042" cy="1289486"/>
          </a:xfrm>
          <a:prstGeom prst="bentConnector3">
            <a:avLst>
              <a:gd name="adj1" fmla="val 61499"/>
            </a:avLst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Tekstvak 30">
            <a:extLst>
              <a:ext uri="{FF2B5EF4-FFF2-40B4-BE49-F238E27FC236}">
                <a16:creationId xmlns:a16="http://schemas.microsoft.com/office/drawing/2014/main" id="{8177911A-80E3-007D-1B77-9EABD21BA914}"/>
              </a:ext>
            </a:extLst>
          </p:cNvPr>
          <p:cNvSpPr txBox="1"/>
          <p:nvPr/>
        </p:nvSpPr>
        <p:spPr>
          <a:xfrm>
            <a:off x="2231130" y="6032609"/>
            <a:ext cx="17988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>
                <a:latin typeface="Arial" panose="020B0604020202020204" pitchFamily="34" charset="0"/>
                <a:cs typeface="Arial" panose="020B0604020202020204" pitchFamily="34" charset="0"/>
              </a:rPr>
              <a:t>Aanmelden via SSO</a:t>
            </a:r>
          </a:p>
        </p:txBody>
      </p:sp>
      <p:sp>
        <p:nvSpPr>
          <p:cNvPr id="33" name="Tekstvak 32">
            <a:extLst>
              <a:ext uri="{FF2B5EF4-FFF2-40B4-BE49-F238E27FC236}">
                <a16:creationId xmlns:a16="http://schemas.microsoft.com/office/drawing/2014/main" id="{939F950E-85A7-B1D3-2E27-0DBF863B9B5E}"/>
              </a:ext>
            </a:extLst>
          </p:cNvPr>
          <p:cNvSpPr txBox="1"/>
          <p:nvPr/>
        </p:nvSpPr>
        <p:spPr>
          <a:xfrm>
            <a:off x="9138017" y="2597437"/>
            <a:ext cx="14173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>
                <a:latin typeface="Arial" panose="020B0604020202020204" pitchFamily="34" charset="0"/>
                <a:cs typeface="Arial" panose="020B0604020202020204" pitchFamily="34" charset="0"/>
              </a:rPr>
              <a:t>externe partijen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0B21CB8D-8DC6-6CEA-920C-08FE6BB8497E}"/>
              </a:ext>
            </a:extLst>
          </p:cNvPr>
          <p:cNvSpPr txBox="1">
            <a:spLocks/>
          </p:cNvSpPr>
          <p:nvPr/>
        </p:nvSpPr>
        <p:spPr>
          <a:xfrm>
            <a:off x="115832" y="148109"/>
            <a:ext cx="2565724" cy="55803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1079500" algn="l"/>
                <a:tab pos="1160463" algn="l"/>
              </a:tabLst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Onderwerp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	:	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HRM Soll</a:t>
            </a:r>
          </a:p>
          <a:p>
            <a:pPr algn="l">
              <a:tabLst>
                <a:tab pos="1079500" algn="l"/>
                <a:tab pos="1160463" algn="l"/>
              </a:tabLst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Architect	:	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Jeroen Heijmans</a:t>
            </a:r>
          </a:p>
          <a:p>
            <a:pPr algn="l">
              <a:tabLst>
                <a:tab pos="1079500" algn="l"/>
                <a:tab pos="1160463" algn="l"/>
              </a:tabLst>
            </a:pP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Revisiedatum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	:	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31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maart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2026</a:t>
            </a:r>
          </a:p>
        </p:txBody>
      </p:sp>
      <p:sp>
        <p:nvSpPr>
          <p:cNvPr id="40" name="Rectangle 19">
            <a:extLst>
              <a:ext uri="{FF2B5EF4-FFF2-40B4-BE49-F238E27FC236}">
                <a16:creationId xmlns:a16="http://schemas.microsoft.com/office/drawing/2014/main" id="{FFB47505-25D3-A16D-8770-6E7D0C28FA0C}"/>
              </a:ext>
            </a:extLst>
          </p:cNvPr>
          <p:cNvSpPr/>
          <p:nvPr/>
        </p:nvSpPr>
        <p:spPr>
          <a:xfrm>
            <a:off x="8889476" y="3634896"/>
            <a:ext cx="2160000" cy="5400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Belastingdienst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 19">
            <a:extLst>
              <a:ext uri="{FF2B5EF4-FFF2-40B4-BE49-F238E27FC236}">
                <a16:creationId xmlns:a16="http://schemas.microsoft.com/office/drawing/2014/main" id="{A7FE097B-9F12-50FB-E21E-1456EB965682}"/>
              </a:ext>
            </a:extLst>
          </p:cNvPr>
          <p:cNvSpPr/>
          <p:nvPr/>
        </p:nvSpPr>
        <p:spPr>
          <a:xfrm>
            <a:off x="8889476" y="5818677"/>
            <a:ext cx="2160000" cy="5400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UWV</a:t>
            </a:r>
          </a:p>
        </p:txBody>
      </p:sp>
      <p:sp>
        <p:nvSpPr>
          <p:cNvPr id="42" name="Rectangle 19">
            <a:extLst>
              <a:ext uri="{FF2B5EF4-FFF2-40B4-BE49-F238E27FC236}">
                <a16:creationId xmlns:a16="http://schemas.microsoft.com/office/drawing/2014/main" id="{28C0DF46-3F97-0A28-18F8-4DA8589938FB}"/>
              </a:ext>
            </a:extLst>
          </p:cNvPr>
          <p:cNvSpPr/>
          <p:nvPr/>
        </p:nvSpPr>
        <p:spPr>
          <a:xfrm>
            <a:off x="8889476" y="4352181"/>
            <a:ext cx="2160000" cy="5400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Payroll-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partij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 19">
            <a:extLst>
              <a:ext uri="{FF2B5EF4-FFF2-40B4-BE49-F238E27FC236}">
                <a16:creationId xmlns:a16="http://schemas.microsoft.com/office/drawing/2014/main" id="{550BF8FF-550D-3FC5-AF68-DA2F636ED752}"/>
              </a:ext>
            </a:extLst>
          </p:cNvPr>
          <p:cNvSpPr/>
          <p:nvPr/>
        </p:nvSpPr>
        <p:spPr>
          <a:xfrm>
            <a:off x="8889476" y="5078202"/>
            <a:ext cx="2160000" cy="5400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Pensioenfonds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ABP</a:t>
            </a:r>
          </a:p>
        </p:txBody>
      </p:sp>
      <p:sp>
        <p:nvSpPr>
          <p:cNvPr id="45" name="Rechthoek 44">
            <a:extLst>
              <a:ext uri="{FF2B5EF4-FFF2-40B4-BE49-F238E27FC236}">
                <a16:creationId xmlns:a16="http://schemas.microsoft.com/office/drawing/2014/main" id="{4357D33F-7DA0-179F-804F-E037F795CABB}"/>
              </a:ext>
            </a:extLst>
          </p:cNvPr>
          <p:cNvSpPr/>
          <p:nvPr/>
        </p:nvSpPr>
        <p:spPr>
          <a:xfrm>
            <a:off x="2874563" y="4194782"/>
            <a:ext cx="2160000" cy="540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latin typeface="Arial" panose="020B0604020202020204" pitchFamily="34" charset="0"/>
                <a:cs typeface="Arial" panose="020B0604020202020204" pitchFamily="34" charset="0"/>
              </a:rPr>
              <a:t>Verzuim-registratie</a:t>
            </a:r>
          </a:p>
        </p:txBody>
      </p:sp>
      <p:sp>
        <p:nvSpPr>
          <p:cNvPr id="46" name="Rechthoek 45">
            <a:extLst>
              <a:ext uri="{FF2B5EF4-FFF2-40B4-BE49-F238E27FC236}">
                <a16:creationId xmlns:a16="http://schemas.microsoft.com/office/drawing/2014/main" id="{A1F70209-B9BE-9FC5-7C2D-03CDE4DF5FBE}"/>
              </a:ext>
            </a:extLst>
          </p:cNvPr>
          <p:cNvSpPr/>
          <p:nvPr/>
        </p:nvSpPr>
        <p:spPr>
          <a:xfrm>
            <a:off x="2874563" y="4861146"/>
            <a:ext cx="2160000" cy="540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latin typeface="Arial" panose="020B0604020202020204" pitchFamily="34" charset="0"/>
                <a:cs typeface="Arial" panose="020B0604020202020204" pitchFamily="34" charset="0"/>
              </a:rPr>
              <a:t>Archiverings-systeem</a:t>
            </a:r>
          </a:p>
        </p:txBody>
      </p:sp>
      <p:sp>
        <p:nvSpPr>
          <p:cNvPr id="47" name="Rectangle 19">
            <a:extLst>
              <a:ext uri="{FF2B5EF4-FFF2-40B4-BE49-F238E27FC236}">
                <a16:creationId xmlns:a16="http://schemas.microsoft.com/office/drawing/2014/main" id="{2F6352E6-13B9-E55C-EEA9-405FDCF9EA40}"/>
              </a:ext>
            </a:extLst>
          </p:cNvPr>
          <p:cNvSpPr/>
          <p:nvPr/>
        </p:nvSpPr>
        <p:spPr>
          <a:xfrm>
            <a:off x="1506466" y="800999"/>
            <a:ext cx="2160000" cy="540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Identity &amp; Access Management (IAM)</a:t>
            </a:r>
          </a:p>
        </p:txBody>
      </p:sp>
      <p:sp>
        <p:nvSpPr>
          <p:cNvPr id="48" name="Rectangle 19">
            <a:extLst>
              <a:ext uri="{FF2B5EF4-FFF2-40B4-BE49-F238E27FC236}">
                <a16:creationId xmlns:a16="http://schemas.microsoft.com/office/drawing/2014/main" id="{B10CCED9-94EA-6109-4BE9-F675EFB66707}"/>
              </a:ext>
            </a:extLst>
          </p:cNvPr>
          <p:cNvSpPr/>
          <p:nvPr/>
        </p:nvSpPr>
        <p:spPr>
          <a:xfrm>
            <a:off x="4183760" y="800999"/>
            <a:ext cx="2160000" cy="540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IT Service Management (ITSM)</a:t>
            </a:r>
          </a:p>
        </p:txBody>
      </p:sp>
      <p:sp>
        <p:nvSpPr>
          <p:cNvPr id="49" name="Rectangle 19">
            <a:extLst>
              <a:ext uri="{FF2B5EF4-FFF2-40B4-BE49-F238E27FC236}">
                <a16:creationId xmlns:a16="http://schemas.microsoft.com/office/drawing/2014/main" id="{6EBE00F4-9220-0F21-D4C8-6B1A1BB4F966}"/>
              </a:ext>
            </a:extLst>
          </p:cNvPr>
          <p:cNvSpPr/>
          <p:nvPr/>
        </p:nvSpPr>
        <p:spPr>
          <a:xfrm>
            <a:off x="2855606" y="1418379"/>
            <a:ext cx="2160000" cy="540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DWH /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Rapportagetool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19">
            <a:extLst>
              <a:ext uri="{FF2B5EF4-FFF2-40B4-BE49-F238E27FC236}">
                <a16:creationId xmlns:a16="http://schemas.microsoft.com/office/drawing/2014/main" id="{ED5F581E-6EC3-E08D-F10C-E66E9B7EA44D}"/>
              </a:ext>
            </a:extLst>
          </p:cNvPr>
          <p:cNvSpPr/>
          <p:nvPr/>
        </p:nvSpPr>
        <p:spPr>
          <a:xfrm>
            <a:off x="6851223" y="800999"/>
            <a:ext cx="2160000" cy="540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Financieel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Administratiesysteem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Rectangle 19">
            <a:extLst>
              <a:ext uri="{FF2B5EF4-FFF2-40B4-BE49-F238E27FC236}">
                <a16:creationId xmlns:a16="http://schemas.microsoft.com/office/drawing/2014/main" id="{E7DD923A-445E-7CEE-47E7-371588D0C718}"/>
              </a:ext>
            </a:extLst>
          </p:cNvPr>
          <p:cNvSpPr/>
          <p:nvPr/>
        </p:nvSpPr>
        <p:spPr>
          <a:xfrm>
            <a:off x="5523077" y="1418379"/>
            <a:ext cx="2160000" cy="540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Learning Management System (LMS)</a:t>
            </a:r>
          </a:p>
        </p:txBody>
      </p:sp>
      <p:sp>
        <p:nvSpPr>
          <p:cNvPr id="52" name="Rectangle 19">
            <a:extLst>
              <a:ext uri="{FF2B5EF4-FFF2-40B4-BE49-F238E27FC236}">
                <a16:creationId xmlns:a16="http://schemas.microsoft.com/office/drawing/2014/main" id="{445BD492-9E77-9BEC-F758-FF10CED9874B}"/>
              </a:ext>
            </a:extLst>
          </p:cNvPr>
          <p:cNvSpPr/>
          <p:nvPr/>
        </p:nvSpPr>
        <p:spPr>
          <a:xfrm>
            <a:off x="9518686" y="800999"/>
            <a:ext cx="2160000" cy="540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Access Management System (AMS)</a:t>
            </a:r>
          </a:p>
        </p:txBody>
      </p:sp>
      <p:sp>
        <p:nvSpPr>
          <p:cNvPr id="53" name="Rectangle 19">
            <a:extLst>
              <a:ext uri="{FF2B5EF4-FFF2-40B4-BE49-F238E27FC236}">
                <a16:creationId xmlns:a16="http://schemas.microsoft.com/office/drawing/2014/main" id="{56E6E743-C937-A17F-3257-C78098E01A16}"/>
              </a:ext>
            </a:extLst>
          </p:cNvPr>
          <p:cNvSpPr/>
          <p:nvPr/>
        </p:nvSpPr>
        <p:spPr>
          <a:xfrm>
            <a:off x="8180719" y="1412359"/>
            <a:ext cx="2160000" cy="540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Applicant Tracking System (ATS)</a:t>
            </a:r>
          </a:p>
        </p:txBody>
      </p:sp>
      <p:sp>
        <p:nvSpPr>
          <p:cNvPr id="54" name="Rectangle 19">
            <a:extLst>
              <a:ext uri="{FF2B5EF4-FFF2-40B4-BE49-F238E27FC236}">
                <a16:creationId xmlns:a16="http://schemas.microsoft.com/office/drawing/2014/main" id="{51CF8905-4764-DA04-7708-C2847E2AF04C}"/>
              </a:ext>
            </a:extLst>
          </p:cNvPr>
          <p:cNvSpPr/>
          <p:nvPr/>
        </p:nvSpPr>
        <p:spPr>
          <a:xfrm>
            <a:off x="178299" y="1418379"/>
            <a:ext cx="2160000" cy="540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Document Management System (DMS / RMA)</a:t>
            </a:r>
          </a:p>
        </p:txBody>
      </p:sp>
      <p:cxnSp>
        <p:nvCxnSpPr>
          <p:cNvPr id="59" name="Verbindingslijn: gebogen 58">
            <a:extLst>
              <a:ext uri="{FF2B5EF4-FFF2-40B4-BE49-F238E27FC236}">
                <a16:creationId xmlns:a16="http://schemas.microsoft.com/office/drawing/2014/main" id="{02DFF0DF-700B-667B-B5B6-726E2BBDAE14}"/>
              </a:ext>
            </a:extLst>
          </p:cNvPr>
          <p:cNvCxnSpPr>
            <a:stCxn id="6" idx="3"/>
            <a:endCxn id="40" idx="1"/>
          </p:cNvCxnSpPr>
          <p:nvPr/>
        </p:nvCxnSpPr>
        <p:spPr>
          <a:xfrm flipV="1">
            <a:off x="6901434" y="3904896"/>
            <a:ext cx="1988042" cy="559805"/>
          </a:xfrm>
          <a:prstGeom prst="bentConnector3">
            <a:avLst>
              <a:gd name="adj1" fmla="val 61658"/>
            </a:avLst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1" name="Verbindingslijn: gebogen 60">
            <a:extLst>
              <a:ext uri="{FF2B5EF4-FFF2-40B4-BE49-F238E27FC236}">
                <a16:creationId xmlns:a16="http://schemas.microsoft.com/office/drawing/2014/main" id="{979D4A74-3F3F-33CD-30F8-480EB8C855C6}"/>
              </a:ext>
            </a:extLst>
          </p:cNvPr>
          <p:cNvCxnSpPr>
            <a:stCxn id="6" idx="3"/>
            <a:endCxn id="42" idx="1"/>
          </p:cNvCxnSpPr>
          <p:nvPr/>
        </p:nvCxnSpPr>
        <p:spPr>
          <a:xfrm>
            <a:off x="6901434" y="4464701"/>
            <a:ext cx="1988042" cy="157480"/>
          </a:xfrm>
          <a:prstGeom prst="bentConnector3">
            <a:avLst>
              <a:gd name="adj1" fmla="val 61658"/>
            </a:avLst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3" name="Verbindingslijn: gebogen 62">
            <a:extLst>
              <a:ext uri="{FF2B5EF4-FFF2-40B4-BE49-F238E27FC236}">
                <a16:creationId xmlns:a16="http://schemas.microsoft.com/office/drawing/2014/main" id="{F6F20AB2-A2A1-436F-6A3E-E9678A43FD5F}"/>
              </a:ext>
            </a:extLst>
          </p:cNvPr>
          <p:cNvCxnSpPr>
            <a:stCxn id="6" idx="3"/>
            <a:endCxn id="43" idx="1"/>
          </p:cNvCxnSpPr>
          <p:nvPr/>
        </p:nvCxnSpPr>
        <p:spPr>
          <a:xfrm>
            <a:off x="6901434" y="4464701"/>
            <a:ext cx="1988042" cy="883501"/>
          </a:xfrm>
          <a:prstGeom prst="bentConnector3">
            <a:avLst>
              <a:gd name="adj1" fmla="val 61658"/>
            </a:avLst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7" name="Verbindingslijn: gebogen 66">
            <a:extLst>
              <a:ext uri="{FF2B5EF4-FFF2-40B4-BE49-F238E27FC236}">
                <a16:creationId xmlns:a16="http://schemas.microsoft.com/office/drawing/2014/main" id="{9D51C69C-A4EB-4C5F-8E21-48E7F5A273D4}"/>
              </a:ext>
            </a:extLst>
          </p:cNvPr>
          <p:cNvCxnSpPr>
            <a:stCxn id="6" idx="3"/>
            <a:endCxn id="41" idx="1"/>
          </p:cNvCxnSpPr>
          <p:nvPr/>
        </p:nvCxnSpPr>
        <p:spPr>
          <a:xfrm>
            <a:off x="6901434" y="4464701"/>
            <a:ext cx="1988042" cy="1623976"/>
          </a:xfrm>
          <a:prstGeom prst="bentConnector3">
            <a:avLst>
              <a:gd name="adj1" fmla="val 61658"/>
            </a:avLst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9" name="Verbindingslijn: gebogen 68">
            <a:extLst>
              <a:ext uri="{FF2B5EF4-FFF2-40B4-BE49-F238E27FC236}">
                <a16:creationId xmlns:a16="http://schemas.microsoft.com/office/drawing/2014/main" id="{69768181-8CC7-1777-D265-8D47052CF4C8}"/>
              </a:ext>
            </a:extLst>
          </p:cNvPr>
          <p:cNvCxnSpPr>
            <a:stCxn id="6" idx="0"/>
            <a:endCxn id="54" idx="2"/>
          </p:cNvCxnSpPr>
          <p:nvPr/>
        </p:nvCxnSpPr>
        <p:spPr>
          <a:xfrm rot="16200000" flipV="1">
            <a:off x="2491351" y="725327"/>
            <a:ext cx="1707110" cy="4173213"/>
          </a:xfrm>
          <a:prstGeom prst="bentConnector3">
            <a:avLst>
              <a:gd name="adj1" fmla="val 67855"/>
            </a:avLst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1" name="Verbindingslijn: gebogen 70">
            <a:extLst>
              <a:ext uri="{FF2B5EF4-FFF2-40B4-BE49-F238E27FC236}">
                <a16:creationId xmlns:a16="http://schemas.microsoft.com/office/drawing/2014/main" id="{5FAF74B7-3A7D-43DD-9CE9-6AD611DA28EA}"/>
              </a:ext>
            </a:extLst>
          </p:cNvPr>
          <p:cNvCxnSpPr>
            <a:stCxn id="6" idx="0"/>
            <a:endCxn id="47" idx="2"/>
          </p:cNvCxnSpPr>
          <p:nvPr/>
        </p:nvCxnSpPr>
        <p:spPr>
          <a:xfrm rot="16200000" flipV="1">
            <a:off x="2846744" y="1080721"/>
            <a:ext cx="2324490" cy="2845046"/>
          </a:xfrm>
          <a:prstGeom prst="bentConnector3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3" name="Verbindingslijn: gebogen 72">
            <a:extLst>
              <a:ext uri="{FF2B5EF4-FFF2-40B4-BE49-F238E27FC236}">
                <a16:creationId xmlns:a16="http://schemas.microsoft.com/office/drawing/2014/main" id="{4146A94B-2E92-BFDC-694C-67D2C4D5A458}"/>
              </a:ext>
            </a:extLst>
          </p:cNvPr>
          <p:cNvCxnSpPr>
            <a:stCxn id="6" idx="0"/>
            <a:endCxn id="49" idx="2"/>
          </p:cNvCxnSpPr>
          <p:nvPr/>
        </p:nvCxnSpPr>
        <p:spPr>
          <a:xfrm rot="16200000" flipV="1">
            <a:off x="3830004" y="2063981"/>
            <a:ext cx="1707110" cy="1495906"/>
          </a:xfrm>
          <a:prstGeom prst="bentConnector3">
            <a:avLst>
              <a:gd name="adj1" fmla="val 68041"/>
            </a:avLst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6" name="Verbindingslijn: gebogen 75">
            <a:extLst>
              <a:ext uri="{FF2B5EF4-FFF2-40B4-BE49-F238E27FC236}">
                <a16:creationId xmlns:a16="http://schemas.microsoft.com/office/drawing/2014/main" id="{42D51241-9392-283D-7722-EAE920DA764F}"/>
              </a:ext>
            </a:extLst>
          </p:cNvPr>
          <p:cNvCxnSpPr>
            <a:stCxn id="6" idx="0"/>
            <a:endCxn id="48" idx="2"/>
          </p:cNvCxnSpPr>
          <p:nvPr/>
        </p:nvCxnSpPr>
        <p:spPr>
          <a:xfrm rot="16200000" flipV="1">
            <a:off x="4185391" y="2419368"/>
            <a:ext cx="2324490" cy="167752"/>
          </a:xfrm>
          <a:prstGeom prst="bentConnector3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8" name="Verbindingslijn: gebogen 77">
            <a:extLst>
              <a:ext uri="{FF2B5EF4-FFF2-40B4-BE49-F238E27FC236}">
                <a16:creationId xmlns:a16="http://schemas.microsoft.com/office/drawing/2014/main" id="{C5B13662-93F9-FA50-CC83-7A464AB160EB}"/>
              </a:ext>
            </a:extLst>
          </p:cNvPr>
          <p:cNvCxnSpPr>
            <a:stCxn id="6" idx="0"/>
            <a:endCxn id="51" idx="2"/>
          </p:cNvCxnSpPr>
          <p:nvPr/>
        </p:nvCxnSpPr>
        <p:spPr>
          <a:xfrm rot="5400000" flipH="1" flipV="1">
            <a:off x="5163739" y="2226152"/>
            <a:ext cx="1707110" cy="1171565"/>
          </a:xfrm>
          <a:prstGeom prst="bentConnector3">
            <a:avLst>
              <a:gd name="adj1" fmla="val 67669"/>
            </a:avLst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0" name="Verbindingslijn: gebogen 79">
            <a:extLst>
              <a:ext uri="{FF2B5EF4-FFF2-40B4-BE49-F238E27FC236}">
                <a16:creationId xmlns:a16="http://schemas.microsoft.com/office/drawing/2014/main" id="{31B630DC-1546-DF18-319B-9DD152CD85CD}"/>
              </a:ext>
            </a:extLst>
          </p:cNvPr>
          <p:cNvCxnSpPr>
            <a:stCxn id="6" idx="0"/>
            <a:endCxn id="50" idx="2"/>
          </p:cNvCxnSpPr>
          <p:nvPr/>
        </p:nvCxnSpPr>
        <p:spPr>
          <a:xfrm rot="5400000" flipH="1" flipV="1">
            <a:off x="5519122" y="1253389"/>
            <a:ext cx="2324490" cy="2499711"/>
          </a:xfrm>
          <a:prstGeom prst="bentConnector3">
            <a:avLst>
              <a:gd name="adj1" fmla="val 49590"/>
            </a:avLst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2" name="Verbindingslijn: gebogen 81">
            <a:extLst>
              <a:ext uri="{FF2B5EF4-FFF2-40B4-BE49-F238E27FC236}">
                <a16:creationId xmlns:a16="http://schemas.microsoft.com/office/drawing/2014/main" id="{0AF4F2A0-A914-F221-AA6F-66C4F4485B79}"/>
              </a:ext>
            </a:extLst>
          </p:cNvPr>
          <p:cNvCxnSpPr>
            <a:stCxn id="6" idx="0"/>
            <a:endCxn id="52" idx="2"/>
          </p:cNvCxnSpPr>
          <p:nvPr/>
        </p:nvCxnSpPr>
        <p:spPr>
          <a:xfrm rot="5400000" flipH="1" flipV="1">
            <a:off x="6852854" y="-80343"/>
            <a:ext cx="2324490" cy="5167174"/>
          </a:xfrm>
          <a:prstGeom prst="bentConnector3">
            <a:avLst>
              <a:gd name="adj1" fmla="val 49154"/>
            </a:avLst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4" name="Verbindingslijn: gebogen 83">
            <a:extLst>
              <a:ext uri="{FF2B5EF4-FFF2-40B4-BE49-F238E27FC236}">
                <a16:creationId xmlns:a16="http://schemas.microsoft.com/office/drawing/2014/main" id="{3C839C05-F94A-C910-B3BA-41C532847368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493786" y="906926"/>
            <a:ext cx="1713130" cy="3829207"/>
          </a:xfrm>
          <a:prstGeom prst="bentConnector3">
            <a:avLst>
              <a:gd name="adj1" fmla="val 67977"/>
            </a:avLst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1" name="Rectangle 16">
            <a:extLst>
              <a:ext uri="{FF2B5EF4-FFF2-40B4-BE49-F238E27FC236}">
                <a16:creationId xmlns:a16="http://schemas.microsoft.com/office/drawing/2014/main" id="{A31240F8-6C07-D851-462C-B77C39544E18}"/>
              </a:ext>
            </a:extLst>
          </p:cNvPr>
          <p:cNvSpPr/>
          <p:nvPr/>
        </p:nvSpPr>
        <p:spPr>
          <a:xfrm>
            <a:off x="4741434" y="6262081"/>
            <a:ext cx="2160000" cy="540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MS Graph API</a:t>
            </a:r>
          </a:p>
        </p:txBody>
      </p:sp>
      <p:cxnSp>
        <p:nvCxnSpPr>
          <p:cNvPr id="103" name="Verbindingslijn: gebogen 102">
            <a:extLst>
              <a:ext uri="{FF2B5EF4-FFF2-40B4-BE49-F238E27FC236}">
                <a16:creationId xmlns:a16="http://schemas.microsoft.com/office/drawing/2014/main" id="{F0181AB4-513B-5121-9D38-72A428302FD3}"/>
              </a:ext>
            </a:extLst>
          </p:cNvPr>
          <p:cNvCxnSpPr>
            <a:stCxn id="101" idx="1"/>
            <a:endCxn id="15" idx="4"/>
          </p:cNvCxnSpPr>
          <p:nvPr/>
        </p:nvCxnSpPr>
        <p:spPr>
          <a:xfrm rot="10800000">
            <a:off x="1199330" y="6238699"/>
            <a:ext cx="3542105" cy="293383"/>
          </a:xfrm>
          <a:prstGeom prst="bentConnector2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4" name="Tekstvak 103">
            <a:extLst>
              <a:ext uri="{FF2B5EF4-FFF2-40B4-BE49-F238E27FC236}">
                <a16:creationId xmlns:a16="http://schemas.microsoft.com/office/drawing/2014/main" id="{7D58D507-81D0-E4FB-A570-66E976E35816}"/>
              </a:ext>
            </a:extLst>
          </p:cNvPr>
          <p:cNvSpPr txBox="1"/>
          <p:nvPr/>
        </p:nvSpPr>
        <p:spPr>
          <a:xfrm>
            <a:off x="2942543" y="6564681"/>
            <a:ext cx="15472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>
                <a:latin typeface="Arial" panose="020B0604020202020204" pitchFamily="34" charset="0"/>
                <a:cs typeface="Arial" panose="020B0604020202020204" pitchFamily="34" charset="0"/>
              </a:rPr>
              <a:t>Mailen naar </a:t>
            </a:r>
            <a:r>
              <a:rPr lang="nl-NL" sz="1400" dirty="0" err="1">
                <a:latin typeface="Arial" panose="020B0604020202020204" pitchFamily="34" charset="0"/>
                <a:cs typeface="Arial" panose="020B0604020202020204" pitchFamily="34" charset="0"/>
              </a:rPr>
              <a:t>Mdw</a:t>
            </a:r>
            <a:endParaRPr lang="nl-NL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8" name="Rechte verbindingslijn met pijl 107">
            <a:extLst>
              <a:ext uri="{FF2B5EF4-FFF2-40B4-BE49-F238E27FC236}">
                <a16:creationId xmlns:a16="http://schemas.microsoft.com/office/drawing/2014/main" id="{14389D68-6FC7-C239-0252-90DBA498B1A6}"/>
              </a:ext>
            </a:extLst>
          </p:cNvPr>
          <p:cNvCxnSpPr>
            <a:endCxn id="101" idx="0"/>
          </p:cNvCxnSpPr>
          <p:nvPr/>
        </p:nvCxnSpPr>
        <p:spPr>
          <a:xfrm>
            <a:off x="5821434" y="5263913"/>
            <a:ext cx="0" cy="998168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9" name="Tekstvak 108">
            <a:extLst>
              <a:ext uri="{FF2B5EF4-FFF2-40B4-BE49-F238E27FC236}">
                <a16:creationId xmlns:a16="http://schemas.microsoft.com/office/drawing/2014/main" id="{F14B8927-2A0F-51D0-1060-A34611DB02B9}"/>
              </a:ext>
            </a:extLst>
          </p:cNvPr>
          <p:cNvSpPr txBox="1"/>
          <p:nvPr/>
        </p:nvSpPr>
        <p:spPr>
          <a:xfrm>
            <a:off x="4908670" y="250746"/>
            <a:ext cx="3388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>
                <a:latin typeface="Arial" panose="020B0604020202020204" pitchFamily="34" charset="0"/>
                <a:cs typeface="Arial" panose="020B0604020202020204" pitchFamily="34" charset="0"/>
              </a:rPr>
              <a:t>Applicaties van Leidschendam-Voorburg</a:t>
            </a:r>
          </a:p>
        </p:txBody>
      </p:sp>
    </p:spTree>
    <p:extLst>
      <p:ext uri="{BB962C8B-B14F-4D97-AF65-F5344CB8AC3E}">
        <p14:creationId xmlns:p14="http://schemas.microsoft.com/office/powerpoint/2010/main" val="385569452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FF87CA07178541A1DE91783B6BCD18" ma:contentTypeVersion="3" ma:contentTypeDescription="Een nieuw document maken." ma:contentTypeScope="" ma:versionID="bba9765c5c983b7b8ba2124d3f0f8c12">
  <xsd:schema xmlns:xsd="http://www.w3.org/2001/XMLSchema" xmlns:xs="http://www.w3.org/2001/XMLSchema" xmlns:p="http://schemas.microsoft.com/office/2006/metadata/properties" xmlns:ns2="3811203c-1003-4b14-b1b7-c524c2efc334" targetNamespace="http://schemas.microsoft.com/office/2006/metadata/properties" ma:root="true" ma:fieldsID="1d0a7efd77f80162d9854ec466fe608f" ns2:_="">
    <xsd:import namespace="3811203c-1003-4b14-b1b7-c524c2efc33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11203c-1003-4b14-b1b7-c524c2efc3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17E35A0-AE45-4B96-81E5-E3B13EC81C2C}">
  <ds:schemaRefs>
    <ds:schemaRef ds:uri="http://schemas.microsoft.com/office/2006/metadata/properties"/>
    <ds:schemaRef ds:uri="http://purl.org/dc/dcmitype/"/>
    <ds:schemaRef ds:uri="3811203c-1003-4b14-b1b7-c524c2efc334"/>
    <ds:schemaRef ds:uri="http://www.w3.org/XML/1998/namespace"/>
    <ds:schemaRef ds:uri="http://purl.org/dc/terms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B5B50B9E-A960-4D2D-9FBA-79BE8B82C7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8E8BB28-418B-4AA3-84C0-AE00E88CAA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811203c-1003-4b14-b1b7-c524c2efc33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96</Words>
  <Application>Microsoft Office PowerPoint</Application>
  <PresentationFormat>Breedbeeld</PresentationFormat>
  <Paragraphs>29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Kantoorthema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Heijmans, Jeroen</dc:creator>
  <cp:lastModifiedBy>Staal - von Henning, Barbara</cp:lastModifiedBy>
  <cp:revision>2</cp:revision>
  <dcterms:created xsi:type="dcterms:W3CDTF">2026-03-31T13:14:05Z</dcterms:created>
  <dcterms:modified xsi:type="dcterms:W3CDTF">2026-04-16T11:35:42Z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0x01010016FF87CA07178541A1DE91783B6BCD18</vt:lpwstr>
  </property>
</Properties>
</file>