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4" r:id="rId5"/>
    <p:sldId id="281" r:id="rId6"/>
    <p:sldId id="321" r:id="rId7"/>
    <p:sldId id="290" r:id="rId8"/>
    <p:sldId id="291" r:id="rId9"/>
    <p:sldId id="322" r:id="rId10"/>
    <p:sldId id="318" r:id="rId11"/>
    <p:sldId id="307" r:id="rId12"/>
  </p:sldIdLst>
  <p:sldSz cx="12192000" cy="6858000"/>
  <p:notesSz cx="6858000" cy="9144000"/>
  <p:embeddedFontLst>
    <p:embeddedFont>
      <p:font typeface="RijksoverheidSerif" panose="020B0604020202020204" charset="0"/>
      <p:regular r:id="rId15"/>
      <p:bold r:id="rId16"/>
      <p:italic r:id="rId17"/>
      <p:boldItalic r:id="rId18"/>
    </p:embeddedFont>
    <p:embeddedFont>
      <p:font typeface="RijksSansTT" panose="020B0604020202020204" charset="0"/>
      <p:regular r:id="rId19"/>
      <p:bold r:id="rId20"/>
      <p:italic r:id="rId21"/>
      <p:boldItalic r:id="rId22"/>
    </p:embeddedFont>
    <p:embeddedFont>
      <p:font typeface="RijksSansTT ExtraBold" panose="020B0604020202020204" charset="0"/>
      <p:bold r:id="rId23"/>
      <p:boldItalic r:id="rId24"/>
    </p:embeddedFont>
    <p:embeddedFont>
      <p:font typeface="RijksSansTT Light" panose="020B0604020202020204" charset="0"/>
      <p:regular r:id="rId25"/>
      <p:italic r:id="rId26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421E3BE3-0FEA-4E9F-A4C9-9C145CDE4499}">
  <a:tblStyle styleId="{421E3BE3-0FEA-4E9F-A4C9-9C145CDE4499}" styleName="Tabelstijl Rijksoverheid">
    <a:wholeTbl>
      <a:tcTxStyle b="off" i="off">
        <a:font>
          <a:latin typeface="RijksSansTT Light"/>
          <a:ea typeface="RijksSansTT Light"/>
          <a:cs typeface="RijksSansTT Light"/>
        </a:font>
        <a:srgbClr val="154273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9525" cmpd="sng">
              <a:solidFill>
                <a:srgbClr val="FFFFFF"/>
              </a:solidFill>
            </a:ln>
          </a:insideH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accent6"/>
          </a:solidFill>
        </a:fill>
      </a:tcStyle>
    </a:wholeTbl>
    <a:firstRow>
      <a:tcTxStyle b="off" i="off">
        <a:font>
          <a:latin typeface="RijksSansTT SemiBold"/>
          <a:ea typeface="RijksSansTT SemiBold"/>
          <a:cs typeface="RijksSansTT SemiBold"/>
        </a:font>
        <a:schemeClr val="lt2"/>
      </a:tcTxStyle>
      <a:tcStyle>
        <a:tcBdr>
          <a:insideV>
            <a:ln w="9525" cmpd="sng">
              <a:solidFill>
                <a:srgbClr val="FFFFFF"/>
              </a:solidFill>
            </a:ln>
          </a:insideV>
        </a:tcBdr>
        <a:fill>
          <a:solidFill>
            <a:schemeClr val="accent1"/>
          </a:solidFill>
        </a:fill>
      </a:tcStyle>
    </a:firstRow>
    <a:extLst>
      <a:ext uri="http://www.joulesunlimited.com/pptTableStyle"/>
    </a:extLst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0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B8B2-E502-4346-A2C4-B5D7B3866A47}" type="datetimeFigureOut">
              <a:rPr lang="nl-NL" smtClean="0"/>
              <a:t>20-3-2026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EE86-6240-4C91-9195-1DD56CA6AE1F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0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3DA9-8EEA-4442-AD04-D20FEB943E53}" type="datetimeFigureOut">
              <a:rPr lang="nl-NL" smtClean="0"/>
              <a:t>20-3-2026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FD2D-E339-48D0-8E51-8C7BC4E3C46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8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39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06010042-C6ED-40C3-33E5-CEFED8C46551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4800" cy="5257800"/>
          </a:xfrm>
          <a:custGeom>
            <a:avLst/>
            <a:gdLst>
              <a:gd name="T0" fmla="*/ 36960 w 36960"/>
              <a:gd name="T1" fmla="*/ 16560 h 16560"/>
              <a:gd name="T2" fmla="*/ 36960 w 36960"/>
              <a:gd name="T3" fmla="*/ 0 h 16560"/>
              <a:gd name="T4" fmla="*/ 2880 w 36960"/>
              <a:gd name="T5" fmla="*/ 0 h 16560"/>
              <a:gd name="T6" fmla="*/ 0 w 36960"/>
              <a:gd name="T7" fmla="*/ 2880 h 16560"/>
              <a:gd name="T8" fmla="*/ 0 w 36960"/>
              <a:gd name="T9" fmla="*/ 16560 h 16560"/>
              <a:gd name="T10" fmla="*/ 36960 w 36960"/>
              <a:gd name="T11" fmla="*/ 16560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6560">
                <a:moveTo>
                  <a:pt x="36960" y="16560"/>
                </a:moveTo>
                <a:cubicBezTo>
                  <a:pt x="36960" y="0"/>
                  <a:pt x="36960" y="0"/>
                  <a:pt x="3696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1289" y="0"/>
                  <a:pt x="0" y="1289"/>
                  <a:pt x="0" y="2880"/>
                </a:cubicBezTo>
                <a:cubicBezTo>
                  <a:pt x="0" y="16560"/>
                  <a:pt x="0" y="16560"/>
                  <a:pt x="0" y="16560"/>
                </a:cubicBezTo>
                <a:lnTo>
                  <a:pt x="36960" y="1656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F3E02017-5742-6D13-9029-FC2C83F66790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8E506BAD-5B3C-A4FF-F6FD-19E141560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0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92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1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1AB76FC3-0041-0419-7CF3-18C1922B2107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592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+kleurvlak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2">
            <a:extLst>
              <a:ext uri="{FF2B5EF4-FFF2-40B4-BE49-F238E27FC236}">
                <a16:creationId xmlns:a16="http://schemas.microsoft.com/office/drawing/2014/main" id="{A0380C5E-0ACB-D741-5FB6-1A760765E8A2}"/>
              </a:ext>
            </a:extLst>
          </p:cNvPr>
          <p:cNvSpPr txBox="1">
            <a:spLocks noSelect="1"/>
          </p:cNvSpPr>
          <p:nvPr userDrawn="1"/>
        </p:nvSpPr>
        <p:spPr>
          <a:xfrm>
            <a:off x="6083300" y="3759200"/>
            <a:ext cx="5878513" cy="2641600"/>
          </a:xfrm>
          <a:custGeom>
            <a:avLst/>
            <a:gdLst>
              <a:gd name="connsiteX0" fmla="*/ 914153 w 5865813"/>
              <a:gd name="connsiteY0" fmla="*/ 0 h 2628900"/>
              <a:gd name="connsiteX1" fmla="*/ 5865813 w 5865813"/>
              <a:gd name="connsiteY1" fmla="*/ 0 h 2628900"/>
              <a:gd name="connsiteX2" fmla="*/ 5865813 w 5865813"/>
              <a:gd name="connsiteY2" fmla="*/ 238838 h 2628900"/>
              <a:gd name="connsiteX3" fmla="*/ 5865813 w 5865813"/>
              <a:gd name="connsiteY3" fmla="*/ 462753 h 2628900"/>
              <a:gd name="connsiteX4" fmla="*/ 5865813 w 5865813"/>
              <a:gd name="connsiteY4" fmla="*/ 672228 h 2628900"/>
              <a:gd name="connsiteX5" fmla="*/ 5865813 w 5865813"/>
              <a:gd name="connsiteY5" fmla="*/ 867743 h 2628900"/>
              <a:gd name="connsiteX6" fmla="*/ 5865813 w 5865813"/>
              <a:gd name="connsiteY6" fmla="*/ 1049779 h 2628900"/>
              <a:gd name="connsiteX7" fmla="*/ 5865813 w 5865813"/>
              <a:gd name="connsiteY7" fmla="*/ 1218819 h 2628900"/>
              <a:gd name="connsiteX8" fmla="*/ 5865813 w 5865813"/>
              <a:gd name="connsiteY8" fmla="*/ 1375343 h 2628900"/>
              <a:gd name="connsiteX9" fmla="*/ 5865813 w 5865813"/>
              <a:gd name="connsiteY9" fmla="*/ 1519833 h 2628900"/>
              <a:gd name="connsiteX10" fmla="*/ 5865813 w 5865813"/>
              <a:gd name="connsiteY10" fmla="*/ 1652770 h 2628900"/>
              <a:gd name="connsiteX11" fmla="*/ 5865813 w 5865813"/>
              <a:gd name="connsiteY11" fmla="*/ 1774636 h 2628900"/>
              <a:gd name="connsiteX12" fmla="*/ 5865813 w 5865813"/>
              <a:gd name="connsiteY12" fmla="*/ 1885912 h 2628900"/>
              <a:gd name="connsiteX13" fmla="*/ 5865813 w 5865813"/>
              <a:gd name="connsiteY13" fmla="*/ 1987079 h 2628900"/>
              <a:gd name="connsiteX14" fmla="*/ 5865813 w 5865813"/>
              <a:gd name="connsiteY14" fmla="*/ 2078619 h 2628900"/>
              <a:gd name="connsiteX15" fmla="*/ 5865813 w 5865813"/>
              <a:gd name="connsiteY15" fmla="*/ 2161013 h 2628900"/>
              <a:gd name="connsiteX16" fmla="*/ 5865813 w 5865813"/>
              <a:gd name="connsiteY16" fmla="*/ 2234742 h 2628900"/>
              <a:gd name="connsiteX17" fmla="*/ 5865813 w 5865813"/>
              <a:gd name="connsiteY17" fmla="*/ 2300288 h 2628900"/>
              <a:gd name="connsiteX18" fmla="*/ 5865813 w 5865813"/>
              <a:gd name="connsiteY18" fmla="*/ 2358132 h 2628900"/>
              <a:gd name="connsiteX19" fmla="*/ 5865813 w 5865813"/>
              <a:gd name="connsiteY19" fmla="*/ 2408756 h 2628900"/>
              <a:gd name="connsiteX20" fmla="*/ 5865813 w 5865813"/>
              <a:gd name="connsiteY20" fmla="*/ 2490267 h 2628900"/>
              <a:gd name="connsiteX21" fmla="*/ 5865813 w 5865813"/>
              <a:gd name="connsiteY21" fmla="*/ 2548673 h 2628900"/>
              <a:gd name="connsiteX22" fmla="*/ 5865813 w 5865813"/>
              <a:gd name="connsiteY22" fmla="*/ 2587824 h 2628900"/>
              <a:gd name="connsiteX23" fmla="*/ 5865813 w 5865813"/>
              <a:gd name="connsiteY23" fmla="*/ 2611571 h 2628900"/>
              <a:gd name="connsiteX24" fmla="*/ 5865813 w 5865813"/>
              <a:gd name="connsiteY24" fmla="*/ 2623766 h 2628900"/>
              <a:gd name="connsiteX25" fmla="*/ 5865813 w 5865813"/>
              <a:gd name="connsiteY25" fmla="*/ 2628258 h 2628900"/>
              <a:gd name="connsiteX26" fmla="*/ 5865813 w 5865813"/>
              <a:gd name="connsiteY26" fmla="*/ 2628900 h 2628900"/>
              <a:gd name="connsiteX27" fmla="*/ 5332899 w 5865813"/>
              <a:gd name="connsiteY27" fmla="*/ 2628900 h 2628900"/>
              <a:gd name="connsiteX28" fmla="*/ 4833281 w 5865813"/>
              <a:gd name="connsiteY28" fmla="*/ 2628900 h 2628900"/>
              <a:gd name="connsiteX29" fmla="*/ 4365885 w 5865813"/>
              <a:gd name="connsiteY29" fmla="*/ 2628900 h 2628900"/>
              <a:gd name="connsiteX30" fmla="*/ 3929636 w 5865813"/>
              <a:gd name="connsiteY30" fmla="*/ 2628900 h 2628900"/>
              <a:gd name="connsiteX31" fmla="*/ 3523462 w 5865813"/>
              <a:gd name="connsiteY31" fmla="*/ 2628900 h 2628900"/>
              <a:gd name="connsiteX32" fmla="*/ 3146287 w 5865813"/>
              <a:gd name="connsiteY32" fmla="*/ 2628900 h 2628900"/>
              <a:gd name="connsiteX33" fmla="*/ 2797038 w 5865813"/>
              <a:gd name="connsiteY33" fmla="*/ 2628900 h 2628900"/>
              <a:gd name="connsiteX34" fmla="*/ 2474640 w 5865813"/>
              <a:gd name="connsiteY34" fmla="*/ 2628900 h 2628900"/>
              <a:gd name="connsiteX35" fmla="*/ 2178020 w 5865813"/>
              <a:gd name="connsiteY35" fmla="*/ 2628900 h 2628900"/>
              <a:gd name="connsiteX36" fmla="*/ 1906103 w 5865813"/>
              <a:gd name="connsiteY36" fmla="*/ 2628900 h 2628900"/>
              <a:gd name="connsiteX37" fmla="*/ 1657816 w 5865813"/>
              <a:gd name="connsiteY37" fmla="*/ 2628900 h 2628900"/>
              <a:gd name="connsiteX38" fmla="*/ 1432084 w 5865813"/>
              <a:gd name="connsiteY38" fmla="*/ 2628900 h 2628900"/>
              <a:gd name="connsiteX39" fmla="*/ 1227833 w 5865813"/>
              <a:gd name="connsiteY39" fmla="*/ 2628900 h 2628900"/>
              <a:gd name="connsiteX40" fmla="*/ 1043989 w 5865813"/>
              <a:gd name="connsiteY40" fmla="*/ 2628900 h 2628900"/>
              <a:gd name="connsiteX41" fmla="*/ 879478 w 5865813"/>
              <a:gd name="connsiteY41" fmla="*/ 2628900 h 2628900"/>
              <a:gd name="connsiteX42" fmla="*/ 733227 w 5865813"/>
              <a:gd name="connsiteY42" fmla="*/ 2628900 h 2628900"/>
              <a:gd name="connsiteX43" fmla="*/ 604160 w 5865813"/>
              <a:gd name="connsiteY43" fmla="*/ 2628900 h 2628900"/>
              <a:gd name="connsiteX44" fmla="*/ 491205 w 5865813"/>
              <a:gd name="connsiteY44" fmla="*/ 2628900 h 2628900"/>
              <a:gd name="connsiteX45" fmla="*/ 309330 w 5865813"/>
              <a:gd name="connsiteY45" fmla="*/ 2628900 h 2628900"/>
              <a:gd name="connsiteX46" fmla="*/ 179011 w 5865813"/>
              <a:gd name="connsiteY46" fmla="*/ 2628900 h 2628900"/>
              <a:gd name="connsiteX47" fmla="*/ 91654 w 5865813"/>
              <a:gd name="connsiteY47" fmla="*/ 2628900 h 2628900"/>
              <a:gd name="connsiteX48" fmla="*/ 38667 w 5865813"/>
              <a:gd name="connsiteY48" fmla="*/ 2628900 h 2628900"/>
              <a:gd name="connsiteX49" fmla="*/ 11457 w 5865813"/>
              <a:gd name="connsiteY49" fmla="*/ 2628900 h 2628900"/>
              <a:gd name="connsiteX50" fmla="*/ 1432 w 5865813"/>
              <a:gd name="connsiteY50" fmla="*/ 2628900 h 2628900"/>
              <a:gd name="connsiteX51" fmla="*/ 0 w 5865813"/>
              <a:gd name="connsiteY51" fmla="*/ 2628900 h 2628900"/>
              <a:gd name="connsiteX52" fmla="*/ 0 w 5865813"/>
              <a:gd name="connsiteY52" fmla="*/ 2473137 h 2628900"/>
              <a:gd name="connsiteX53" fmla="*/ 0 w 5865813"/>
              <a:gd name="connsiteY53" fmla="*/ 2327105 h 2628900"/>
              <a:gd name="connsiteX54" fmla="*/ 0 w 5865813"/>
              <a:gd name="connsiteY54" fmla="*/ 2190491 h 2628900"/>
              <a:gd name="connsiteX55" fmla="*/ 0 w 5865813"/>
              <a:gd name="connsiteY55" fmla="*/ 2062981 h 2628900"/>
              <a:gd name="connsiteX56" fmla="*/ 0 w 5865813"/>
              <a:gd name="connsiteY56" fmla="*/ 1944262 h 2628900"/>
              <a:gd name="connsiteX57" fmla="*/ 0 w 5865813"/>
              <a:gd name="connsiteY57" fmla="*/ 1834019 h 2628900"/>
              <a:gd name="connsiteX58" fmla="*/ 0 w 5865813"/>
              <a:gd name="connsiteY58" fmla="*/ 1731938 h 2628900"/>
              <a:gd name="connsiteX59" fmla="*/ 0 w 5865813"/>
              <a:gd name="connsiteY59" fmla="*/ 1637705 h 2628900"/>
              <a:gd name="connsiteX60" fmla="*/ 0 w 5865813"/>
              <a:gd name="connsiteY60" fmla="*/ 1551007 h 2628900"/>
              <a:gd name="connsiteX61" fmla="*/ 0 w 5865813"/>
              <a:gd name="connsiteY61" fmla="*/ 1471529 h 2628900"/>
              <a:gd name="connsiteX62" fmla="*/ 0 w 5865813"/>
              <a:gd name="connsiteY62" fmla="*/ 1332979 h 2628900"/>
              <a:gd name="connsiteX63" fmla="*/ 0 w 5865813"/>
              <a:gd name="connsiteY63" fmla="*/ 1219544 h 2628900"/>
              <a:gd name="connsiteX64" fmla="*/ 0 w 5865813"/>
              <a:gd name="connsiteY64" fmla="*/ 1128713 h 2628900"/>
              <a:gd name="connsiteX65" fmla="*/ 0 w 5865813"/>
              <a:gd name="connsiteY65" fmla="*/ 1057973 h 2628900"/>
              <a:gd name="connsiteX66" fmla="*/ 0 w 5865813"/>
              <a:gd name="connsiteY66" fmla="*/ 1004813 h 2628900"/>
              <a:gd name="connsiteX67" fmla="*/ 0 w 5865813"/>
              <a:gd name="connsiteY67" fmla="*/ 966723 h 2628900"/>
              <a:gd name="connsiteX68" fmla="*/ 0 w 5865813"/>
              <a:gd name="connsiteY68" fmla="*/ 941189 h 2628900"/>
              <a:gd name="connsiteX69" fmla="*/ 0 w 5865813"/>
              <a:gd name="connsiteY69" fmla="*/ 925702 h 2628900"/>
              <a:gd name="connsiteX70" fmla="*/ 0 w 5865813"/>
              <a:gd name="connsiteY70" fmla="*/ 917749 h 2628900"/>
              <a:gd name="connsiteX71" fmla="*/ 0 w 5865813"/>
              <a:gd name="connsiteY71" fmla="*/ 914400 h 2628900"/>
              <a:gd name="connsiteX72" fmla="*/ 914153 w 5865813"/>
              <a:gd name="connsiteY72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65813" h="2628900">
                <a:moveTo>
                  <a:pt x="914153" y="0"/>
                </a:moveTo>
                <a:lnTo>
                  <a:pt x="5865813" y="0"/>
                </a:lnTo>
                <a:lnTo>
                  <a:pt x="5865813" y="238838"/>
                </a:lnTo>
                <a:lnTo>
                  <a:pt x="5865813" y="462753"/>
                </a:lnTo>
                <a:lnTo>
                  <a:pt x="5865813" y="672228"/>
                </a:lnTo>
                <a:lnTo>
                  <a:pt x="5865813" y="867743"/>
                </a:lnTo>
                <a:lnTo>
                  <a:pt x="5865813" y="1049779"/>
                </a:lnTo>
                <a:lnTo>
                  <a:pt x="5865813" y="1218819"/>
                </a:lnTo>
                <a:lnTo>
                  <a:pt x="5865813" y="1375343"/>
                </a:lnTo>
                <a:lnTo>
                  <a:pt x="5865813" y="1519833"/>
                </a:lnTo>
                <a:lnTo>
                  <a:pt x="5865813" y="1652770"/>
                </a:lnTo>
                <a:lnTo>
                  <a:pt x="5865813" y="1774636"/>
                </a:lnTo>
                <a:lnTo>
                  <a:pt x="5865813" y="1885912"/>
                </a:lnTo>
                <a:lnTo>
                  <a:pt x="5865813" y="1987079"/>
                </a:lnTo>
                <a:lnTo>
                  <a:pt x="5865813" y="2078619"/>
                </a:lnTo>
                <a:lnTo>
                  <a:pt x="5865813" y="2161013"/>
                </a:lnTo>
                <a:lnTo>
                  <a:pt x="5865813" y="2234742"/>
                </a:lnTo>
                <a:lnTo>
                  <a:pt x="5865813" y="2300288"/>
                </a:lnTo>
                <a:lnTo>
                  <a:pt x="5865813" y="2358132"/>
                </a:lnTo>
                <a:lnTo>
                  <a:pt x="5865813" y="2408756"/>
                </a:lnTo>
                <a:lnTo>
                  <a:pt x="5865813" y="2490267"/>
                </a:lnTo>
                <a:lnTo>
                  <a:pt x="5865813" y="2548673"/>
                </a:lnTo>
                <a:lnTo>
                  <a:pt x="5865813" y="2587824"/>
                </a:lnTo>
                <a:lnTo>
                  <a:pt x="5865813" y="2611571"/>
                </a:lnTo>
                <a:lnTo>
                  <a:pt x="5865813" y="2623766"/>
                </a:lnTo>
                <a:lnTo>
                  <a:pt x="5865813" y="2628258"/>
                </a:lnTo>
                <a:lnTo>
                  <a:pt x="5865813" y="2628900"/>
                </a:lnTo>
                <a:lnTo>
                  <a:pt x="5332899" y="2628900"/>
                </a:lnTo>
                <a:lnTo>
                  <a:pt x="4833281" y="2628900"/>
                </a:lnTo>
                <a:lnTo>
                  <a:pt x="4365885" y="2628900"/>
                </a:lnTo>
                <a:lnTo>
                  <a:pt x="3929636" y="2628900"/>
                </a:lnTo>
                <a:lnTo>
                  <a:pt x="3523462" y="2628900"/>
                </a:lnTo>
                <a:lnTo>
                  <a:pt x="3146287" y="2628900"/>
                </a:lnTo>
                <a:lnTo>
                  <a:pt x="2797038" y="2628900"/>
                </a:lnTo>
                <a:lnTo>
                  <a:pt x="2474640" y="2628900"/>
                </a:lnTo>
                <a:lnTo>
                  <a:pt x="2178020" y="2628900"/>
                </a:lnTo>
                <a:lnTo>
                  <a:pt x="1906103" y="2628900"/>
                </a:lnTo>
                <a:lnTo>
                  <a:pt x="1657816" y="2628900"/>
                </a:lnTo>
                <a:lnTo>
                  <a:pt x="1432084" y="2628900"/>
                </a:lnTo>
                <a:lnTo>
                  <a:pt x="1227833" y="2628900"/>
                </a:lnTo>
                <a:lnTo>
                  <a:pt x="1043989" y="2628900"/>
                </a:lnTo>
                <a:lnTo>
                  <a:pt x="879478" y="2628900"/>
                </a:lnTo>
                <a:lnTo>
                  <a:pt x="733227" y="2628900"/>
                </a:lnTo>
                <a:lnTo>
                  <a:pt x="604160" y="2628900"/>
                </a:lnTo>
                <a:lnTo>
                  <a:pt x="491205" y="2628900"/>
                </a:lnTo>
                <a:lnTo>
                  <a:pt x="309330" y="2628900"/>
                </a:lnTo>
                <a:lnTo>
                  <a:pt x="179011" y="2628900"/>
                </a:lnTo>
                <a:lnTo>
                  <a:pt x="91654" y="2628900"/>
                </a:lnTo>
                <a:lnTo>
                  <a:pt x="38667" y="2628900"/>
                </a:lnTo>
                <a:lnTo>
                  <a:pt x="11457" y="2628900"/>
                </a:lnTo>
                <a:lnTo>
                  <a:pt x="1432" y="2628900"/>
                </a:lnTo>
                <a:lnTo>
                  <a:pt x="0" y="2628900"/>
                </a:lnTo>
                <a:lnTo>
                  <a:pt x="0" y="2473137"/>
                </a:lnTo>
                <a:lnTo>
                  <a:pt x="0" y="2327105"/>
                </a:lnTo>
                <a:lnTo>
                  <a:pt x="0" y="2190491"/>
                </a:lnTo>
                <a:lnTo>
                  <a:pt x="0" y="2062981"/>
                </a:lnTo>
                <a:lnTo>
                  <a:pt x="0" y="1944262"/>
                </a:lnTo>
                <a:lnTo>
                  <a:pt x="0" y="1834019"/>
                </a:lnTo>
                <a:lnTo>
                  <a:pt x="0" y="1731938"/>
                </a:lnTo>
                <a:lnTo>
                  <a:pt x="0" y="1637705"/>
                </a:lnTo>
                <a:lnTo>
                  <a:pt x="0" y="1551007"/>
                </a:lnTo>
                <a:lnTo>
                  <a:pt x="0" y="1471529"/>
                </a:lnTo>
                <a:lnTo>
                  <a:pt x="0" y="1332979"/>
                </a:lnTo>
                <a:lnTo>
                  <a:pt x="0" y="1219544"/>
                </a:lnTo>
                <a:lnTo>
                  <a:pt x="0" y="1128713"/>
                </a:lnTo>
                <a:lnTo>
                  <a:pt x="0" y="1057973"/>
                </a:lnTo>
                <a:lnTo>
                  <a:pt x="0" y="1004813"/>
                </a:lnTo>
                <a:lnTo>
                  <a:pt x="0" y="966723"/>
                </a:lnTo>
                <a:lnTo>
                  <a:pt x="0" y="941189"/>
                </a:lnTo>
                <a:lnTo>
                  <a:pt x="0" y="925702"/>
                </a:lnTo>
                <a:lnTo>
                  <a:pt x="0" y="917749"/>
                </a:lnTo>
                <a:lnTo>
                  <a:pt x="0" y="914400"/>
                </a:lnTo>
                <a:cubicBezTo>
                  <a:pt x="0" y="409575"/>
                  <a:pt x="409147" y="0"/>
                  <a:pt x="914153" y="0"/>
                </a:cubicBezTo>
                <a:close/>
              </a:path>
            </a:pathLst>
          </a:custGeom>
          <a:solidFill>
            <a:schemeClr val="tx1"/>
          </a:solid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  <a:endParaRPr lang="en-NL" dirty="0"/>
          </a:p>
        </p:txBody>
      </p:sp>
      <p:sp>
        <p:nvSpPr>
          <p:cNvPr id="4" name="01_Picture Placeholder 1[PHJU] (JU-Free)">
            <a:extLst>
              <a:ext uri="{FF2B5EF4-FFF2-40B4-BE49-F238E27FC236}">
                <a16:creationId xmlns:a16="http://schemas.microsoft.com/office/drawing/2014/main" id="{F964C821-7534-509B-A4AF-4390192DD3D0}"/>
              </a:ext>
            </a:extLst>
          </p:cNvPr>
          <p:cNvSpPr>
            <a:spLocks noGrp="1"/>
          </p:cNvSpPr>
          <p:nvPr>
            <p:ph type="pic" sz="quarter" idx="1003" hasCustomPrompt="1"/>
          </p:nvPr>
        </p:nvSpPr>
        <p:spPr>
          <a:xfrm>
            <a:off x="228600" y="1143000"/>
            <a:ext cx="11733213" cy="5257800"/>
          </a:xfrm>
          <a:custGeom>
            <a:avLst/>
            <a:gdLst>
              <a:gd name="connsiteX0" fmla="*/ 914400 w 11733213"/>
              <a:gd name="connsiteY0" fmla="*/ 0 h 5257800"/>
              <a:gd name="connsiteX1" fmla="*/ 11733213 w 11733213"/>
              <a:gd name="connsiteY1" fmla="*/ 0 h 5257800"/>
              <a:gd name="connsiteX2" fmla="*/ 11733213 w 11733213"/>
              <a:gd name="connsiteY2" fmla="*/ 2628900 h 5257800"/>
              <a:gd name="connsiteX3" fmla="*/ 6781553 w 11733213"/>
              <a:gd name="connsiteY3" fmla="*/ 2628900 h 5257800"/>
              <a:gd name="connsiteX4" fmla="*/ 5867400 w 11733213"/>
              <a:gd name="connsiteY4" fmla="*/ 3543300 h 5257800"/>
              <a:gd name="connsiteX5" fmla="*/ 5867400 w 11733213"/>
              <a:gd name="connsiteY5" fmla="*/ 3546649 h 5257800"/>
              <a:gd name="connsiteX6" fmla="*/ 5867400 w 11733213"/>
              <a:gd name="connsiteY6" fmla="*/ 3554602 h 5257800"/>
              <a:gd name="connsiteX7" fmla="*/ 5867400 w 11733213"/>
              <a:gd name="connsiteY7" fmla="*/ 3570089 h 5257800"/>
              <a:gd name="connsiteX8" fmla="*/ 5867400 w 11733213"/>
              <a:gd name="connsiteY8" fmla="*/ 3595623 h 5257800"/>
              <a:gd name="connsiteX9" fmla="*/ 5867400 w 11733213"/>
              <a:gd name="connsiteY9" fmla="*/ 3633713 h 5257800"/>
              <a:gd name="connsiteX10" fmla="*/ 5867400 w 11733213"/>
              <a:gd name="connsiteY10" fmla="*/ 3686873 h 5257800"/>
              <a:gd name="connsiteX11" fmla="*/ 5867400 w 11733213"/>
              <a:gd name="connsiteY11" fmla="*/ 3757613 h 5257800"/>
              <a:gd name="connsiteX12" fmla="*/ 5867400 w 11733213"/>
              <a:gd name="connsiteY12" fmla="*/ 3848444 h 5257800"/>
              <a:gd name="connsiteX13" fmla="*/ 5867400 w 11733213"/>
              <a:gd name="connsiteY13" fmla="*/ 3961879 h 5257800"/>
              <a:gd name="connsiteX14" fmla="*/ 5867400 w 11733213"/>
              <a:gd name="connsiteY14" fmla="*/ 4100429 h 5257800"/>
              <a:gd name="connsiteX15" fmla="*/ 5867400 w 11733213"/>
              <a:gd name="connsiteY15" fmla="*/ 4179907 h 5257800"/>
              <a:gd name="connsiteX16" fmla="*/ 5867400 w 11733213"/>
              <a:gd name="connsiteY16" fmla="*/ 4266605 h 5257800"/>
              <a:gd name="connsiteX17" fmla="*/ 5867400 w 11733213"/>
              <a:gd name="connsiteY17" fmla="*/ 4360838 h 5257800"/>
              <a:gd name="connsiteX18" fmla="*/ 5867400 w 11733213"/>
              <a:gd name="connsiteY18" fmla="*/ 4462919 h 5257800"/>
              <a:gd name="connsiteX19" fmla="*/ 5867400 w 11733213"/>
              <a:gd name="connsiteY19" fmla="*/ 4573162 h 5257800"/>
              <a:gd name="connsiteX20" fmla="*/ 5867400 w 11733213"/>
              <a:gd name="connsiteY20" fmla="*/ 4691881 h 5257800"/>
              <a:gd name="connsiteX21" fmla="*/ 5867400 w 11733213"/>
              <a:gd name="connsiteY21" fmla="*/ 4819391 h 5257800"/>
              <a:gd name="connsiteX22" fmla="*/ 5867400 w 11733213"/>
              <a:gd name="connsiteY22" fmla="*/ 4956005 h 5257800"/>
              <a:gd name="connsiteX23" fmla="*/ 5867400 w 11733213"/>
              <a:gd name="connsiteY23" fmla="*/ 5102037 h 5257800"/>
              <a:gd name="connsiteX24" fmla="*/ 5867400 w 11733213"/>
              <a:gd name="connsiteY24" fmla="*/ 5257800 h 5257800"/>
              <a:gd name="connsiteX25" fmla="*/ 0 w 11733213"/>
              <a:gd name="connsiteY25" fmla="*/ 5257800 h 5257800"/>
              <a:gd name="connsiteX26" fmla="*/ 0 w 11733213"/>
              <a:gd name="connsiteY26" fmla="*/ 914400 h 5257800"/>
              <a:gd name="connsiteX27" fmla="*/ 914400 w 11733213"/>
              <a:gd name="connsiteY27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3213" h="5257800">
                <a:moveTo>
                  <a:pt x="914400" y="0"/>
                </a:moveTo>
                <a:lnTo>
                  <a:pt x="11733213" y="0"/>
                </a:lnTo>
                <a:lnTo>
                  <a:pt x="11733213" y="2628900"/>
                </a:lnTo>
                <a:lnTo>
                  <a:pt x="6781553" y="2628900"/>
                </a:lnTo>
                <a:cubicBezTo>
                  <a:pt x="6276547" y="2628900"/>
                  <a:pt x="5867400" y="3038475"/>
                  <a:pt x="5867400" y="3543300"/>
                </a:cubicBezTo>
                <a:lnTo>
                  <a:pt x="5867400" y="3546649"/>
                </a:lnTo>
                <a:lnTo>
                  <a:pt x="5867400" y="3554602"/>
                </a:lnTo>
                <a:lnTo>
                  <a:pt x="5867400" y="3570089"/>
                </a:lnTo>
                <a:lnTo>
                  <a:pt x="5867400" y="3595623"/>
                </a:lnTo>
                <a:lnTo>
                  <a:pt x="5867400" y="3633713"/>
                </a:lnTo>
                <a:lnTo>
                  <a:pt x="5867400" y="3686873"/>
                </a:lnTo>
                <a:lnTo>
                  <a:pt x="5867400" y="3757613"/>
                </a:lnTo>
                <a:lnTo>
                  <a:pt x="5867400" y="3848444"/>
                </a:lnTo>
                <a:lnTo>
                  <a:pt x="5867400" y="3961879"/>
                </a:lnTo>
                <a:lnTo>
                  <a:pt x="5867400" y="4100429"/>
                </a:lnTo>
                <a:lnTo>
                  <a:pt x="5867400" y="4179907"/>
                </a:lnTo>
                <a:lnTo>
                  <a:pt x="5867400" y="4266605"/>
                </a:lnTo>
                <a:lnTo>
                  <a:pt x="5867400" y="4360838"/>
                </a:lnTo>
                <a:lnTo>
                  <a:pt x="5867400" y="4462919"/>
                </a:lnTo>
                <a:lnTo>
                  <a:pt x="5867400" y="4573162"/>
                </a:lnTo>
                <a:lnTo>
                  <a:pt x="5867400" y="4691881"/>
                </a:lnTo>
                <a:lnTo>
                  <a:pt x="5867400" y="4819391"/>
                </a:lnTo>
                <a:lnTo>
                  <a:pt x="5867400" y="4956005"/>
                </a:lnTo>
                <a:lnTo>
                  <a:pt x="5867400" y="5102037"/>
                </a:lnTo>
                <a:lnTo>
                  <a:pt x="5867400" y="5257800"/>
                </a:lnTo>
                <a:lnTo>
                  <a:pt x="0" y="5257800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6" name="02_Rectangle 3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E1601D20-120F-5460-5580-D7E58CF66128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03_Title 4 (JU-Free)">
            <a:extLst>
              <a:ext uri="{FF2B5EF4-FFF2-40B4-BE49-F238E27FC236}">
                <a16:creationId xmlns:a16="http://schemas.microsoft.com/office/drawing/2014/main" id="{728DE6C6-A8F2-8691-F2F8-66713C2C8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600" y="4229100"/>
            <a:ext cx="4864100" cy="11811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2" name="04_Subtitle 5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699600" y="5473704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3" name="05_Placeholder 6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699600" y="5753104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4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BC6A8188-33D4-3705-2A9B-1BE395FCF256}"/>
              </a:ext>
            </a:extLst>
          </p:cNvPr>
          <p:cNvSpPr>
            <a:spLocks noGrp="1"/>
          </p:cNvSpPr>
          <p:nvPr>
            <p:ph type="body" sz="quarter" idx="1005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699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+wit vlak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01_Picture Placeholder 1[PHJU] (JU-Free)">
            <a:extLst>
              <a:ext uri="{FF2B5EF4-FFF2-40B4-BE49-F238E27FC236}">
                <a16:creationId xmlns:a16="http://schemas.microsoft.com/office/drawing/2014/main" id="{CD290CEE-2862-DC49-D64B-B2CE3867D60F}"/>
              </a:ext>
            </a:extLst>
          </p:cNvPr>
          <p:cNvSpPr>
            <a:spLocks noGrp="1"/>
          </p:cNvSpPr>
          <p:nvPr>
            <p:ph type="pic" sz="quarter" idx="1003" hasCustomPrompt="1"/>
          </p:nvPr>
        </p:nvSpPr>
        <p:spPr>
          <a:xfrm>
            <a:off x="228600" y="1143000"/>
            <a:ext cx="11733213" cy="5257800"/>
          </a:xfrm>
          <a:custGeom>
            <a:avLst/>
            <a:gdLst>
              <a:gd name="connsiteX0" fmla="*/ 914400 w 11733213"/>
              <a:gd name="connsiteY0" fmla="*/ 0 h 5257800"/>
              <a:gd name="connsiteX1" fmla="*/ 11733213 w 11733213"/>
              <a:gd name="connsiteY1" fmla="*/ 0 h 5257800"/>
              <a:gd name="connsiteX2" fmla="*/ 11733213 w 11733213"/>
              <a:gd name="connsiteY2" fmla="*/ 2628900 h 5257800"/>
              <a:gd name="connsiteX3" fmla="*/ 6781553 w 11733213"/>
              <a:gd name="connsiteY3" fmla="*/ 2628900 h 5257800"/>
              <a:gd name="connsiteX4" fmla="*/ 5867400 w 11733213"/>
              <a:gd name="connsiteY4" fmla="*/ 3543300 h 5257800"/>
              <a:gd name="connsiteX5" fmla="*/ 5867400 w 11733213"/>
              <a:gd name="connsiteY5" fmla="*/ 3546649 h 5257800"/>
              <a:gd name="connsiteX6" fmla="*/ 5867400 w 11733213"/>
              <a:gd name="connsiteY6" fmla="*/ 3554602 h 5257800"/>
              <a:gd name="connsiteX7" fmla="*/ 5867400 w 11733213"/>
              <a:gd name="connsiteY7" fmla="*/ 3570089 h 5257800"/>
              <a:gd name="connsiteX8" fmla="*/ 5867400 w 11733213"/>
              <a:gd name="connsiteY8" fmla="*/ 3595623 h 5257800"/>
              <a:gd name="connsiteX9" fmla="*/ 5867400 w 11733213"/>
              <a:gd name="connsiteY9" fmla="*/ 3633713 h 5257800"/>
              <a:gd name="connsiteX10" fmla="*/ 5867400 w 11733213"/>
              <a:gd name="connsiteY10" fmla="*/ 3686873 h 5257800"/>
              <a:gd name="connsiteX11" fmla="*/ 5867400 w 11733213"/>
              <a:gd name="connsiteY11" fmla="*/ 3757613 h 5257800"/>
              <a:gd name="connsiteX12" fmla="*/ 5867400 w 11733213"/>
              <a:gd name="connsiteY12" fmla="*/ 3848444 h 5257800"/>
              <a:gd name="connsiteX13" fmla="*/ 5867400 w 11733213"/>
              <a:gd name="connsiteY13" fmla="*/ 3961879 h 5257800"/>
              <a:gd name="connsiteX14" fmla="*/ 5867400 w 11733213"/>
              <a:gd name="connsiteY14" fmla="*/ 4100429 h 5257800"/>
              <a:gd name="connsiteX15" fmla="*/ 5867400 w 11733213"/>
              <a:gd name="connsiteY15" fmla="*/ 4179907 h 5257800"/>
              <a:gd name="connsiteX16" fmla="*/ 5867400 w 11733213"/>
              <a:gd name="connsiteY16" fmla="*/ 4266605 h 5257800"/>
              <a:gd name="connsiteX17" fmla="*/ 5867400 w 11733213"/>
              <a:gd name="connsiteY17" fmla="*/ 4360838 h 5257800"/>
              <a:gd name="connsiteX18" fmla="*/ 5867400 w 11733213"/>
              <a:gd name="connsiteY18" fmla="*/ 4462919 h 5257800"/>
              <a:gd name="connsiteX19" fmla="*/ 5867400 w 11733213"/>
              <a:gd name="connsiteY19" fmla="*/ 4573162 h 5257800"/>
              <a:gd name="connsiteX20" fmla="*/ 5867400 w 11733213"/>
              <a:gd name="connsiteY20" fmla="*/ 4691881 h 5257800"/>
              <a:gd name="connsiteX21" fmla="*/ 5867400 w 11733213"/>
              <a:gd name="connsiteY21" fmla="*/ 4819391 h 5257800"/>
              <a:gd name="connsiteX22" fmla="*/ 5867400 w 11733213"/>
              <a:gd name="connsiteY22" fmla="*/ 4956005 h 5257800"/>
              <a:gd name="connsiteX23" fmla="*/ 5867400 w 11733213"/>
              <a:gd name="connsiteY23" fmla="*/ 5102037 h 5257800"/>
              <a:gd name="connsiteX24" fmla="*/ 5867400 w 11733213"/>
              <a:gd name="connsiteY24" fmla="*/ 5257800 h 5257800"/>
              <a:gd name="connsiteX25" fmla="*/ 0 w 11733213"/>
              <a:gd name="connsiteY25" fmla="*/ 5257800 h 5257800"/>
              <a:gd name="connsiteX26" fmla="*/ 0 w 11733213"/>
              <a:gd name="connsiteY26" fmla="*/ 914400 h 5257800"/>
              <a:gd name="connsiteX27" fmla="*/ 914400 w 11733213"/>
              <a:gd name="connsiteY27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3213" h="5257800">
                <a:moveTo>
                  <a:pt x="914400" y="0"/>
                </a:moveTo>
                <a:lnTo>
                  <a:pt x="11733213" y="0"/>
                </a:lnTo>
                <a:lnTo>
                  <a:pt x="11733213" y="2628900"/>
                </a:lnTo>
                <a:lnTo>
                  <a:pt x="6781553" y="2628900"/>
                </a:lnTo>
                <a:cubicBezTo>
                  <a:pt x="6276547" y="2628900"/>
                  <a:pt x="5867400" y="3038475"/>
                  <a:pt x="5867400" y="3543300"/>
                </a:cubicBezTo>
                <a:lnTo>
                  <a:pt x="5867400" y="3546649"/>
                </a:lnTo>
                <a:lnTo>
                  <a:pt x="5867400" y="3554602"/>
                </a:lnTo>
                <a:lnTo>
                  <a:pt x="5867400" y="3570089"/>
                </a:lnTo>
                <a:lnTo>
                  <a:pt x="5867400" y="3595623"/>
                </a:lnTo>
                <a:lnTo>
                  <a:pt x="5867400" y="3633713"/>
                </a:lnTo>
                <a:lnTo>
                  <a:pt x="5867400" y="3686873"/>
                </a:lnTo>
                <a:lnTo>
                  <a:pt x="5867400" y="3757613"/>
                </a:lnTo>
                <a:lnTo>
                  <a:pt x="5867400" y="3848444"/>
                </a:lnTo>
                <a:lnTo>
                  <a:pt x="5867400" y="3961879"/>
                </a:lnTo>
                <a:lnTo>
                  <a:pt x="5867400" y="4100429"/>
                </a:lnTo>
                <a:lnTo>
                  <a:pt x="5867400" y="4179907"/>
                </a:lnTo>
                <a:lnTo>
                  <a:pt x="5867400" y="4266605"/>
                </a:lnTo>
                <a:lnTo>
                  <a:pt x="5867400" y="4360838"/>
                </a:lnTo>
                <a:lnTo>
                  <a:pt x="5867400" y="4462919"/>
                </a:lnTo>
                <a:lnTo>
                  <a:pt x="5867400" y="4573162"/>
                </a:lnTo>
                <a:lnTo>
                  <a:pt x="5867400" y="4691881"/>
                </a:lnTo>
                <a:lnTo>
                  <a:pt x="5867400" y="4819391"/>
                </a:lnTo>
                <a:lnTo>
                  <a:pt x="5867400" y="4956005"/>
                </a:lnTo>
                <a:lnTo>
                  <a:pt x="5867400" y="5102037"/>
                </a:lnTo>
                <a:lnTo>
                  <a:pt x="5867400" y="5257800"/>
                </a:lnTo>
                <a:lnTo>
                  <a:pt x="0" y="5257800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6" name="02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425E7F46-E285-E991-5509-F564A91857DC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03_Title 3 (JU-Free)">
            <a:extLst>
              <a:ext uri="{FF2B5EF4-FFF2-40B4-BE49-F238E27FC236}">
                <a16:creationId xmlns:a16="http://schemas.microsoft.com/office/drawing/2014/main" id="{8CA1639C-98D5-3E28-C885-CDB4905D6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600" y="4229100"/>
            <a:ext cx="4864100" cy="11811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1" name="04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699600" y="5473704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2" name="05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699600" y="5753104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3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224DD6FD-719F-74D4-625B-F36CEA355D45}"/>
              </a:ext>
            </a:extLst>
          </p:cNvPr>
          <p:cNvSpPr>
            <a:spLocks noGrp="1"/>
          </p:cNvSpPr>
          <p:nvPr>
            <p:ph type="body" sz="quarter" idx="1005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53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 donkerge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2">
            <a:extLst>
              <a:ext uri="{FF2B5EF4-FFF2-40B4-BE49-F238E27FC236}">
                <a16:creationId xmlns:a16="http://schemas.microsoft.com/office/drawing/2014/main" id="{A0380C5E-0ACB-D741-5FB6-1A760765E8A2}"/>
              </a:ext>
            </a:extLst>
          </p:cNvPr>
          <p:cNvSpPr txBox="1">
            <a:spLocks noSelect="1"/>
          </p:cNvSpPr>
          <p:nvPr userDrawn="1"/>
        </p:nvSpPr>
        <p:spPr>
          <a:xfrm>
            <a:off x="6083300" y="3759200"/>
            <a:ext cx="5878513" cy="2641600"/>
          </a:xfrm>
          <a:custGeom>
            <a:avLst/>
            <a:gdLst>
              <a:gd name="connsiteX0" fmla="*/ 914153 w 5865813"/>
              <a:gd name="connsiteY0" fmla="*/ 0 h 2628900"/>
              <a:gd name="connsiteX1" fmla="*/ 5865813 w 5865813"/>
              <a:gd name="connsiteY1" fmla="*/ 0 h 2628900"/>
              <a:gd name="connsiteX2" fmla="*/ 5865813 w 5865813"/>
              <a:gd name="connsiteY2" fmla="*/ 238838 h 2628900"/>
              <a:gd name="connsiteX3" fmla="*/ 5865813 w 5865813"/>
              <a:gd name="connsiteY3" fmla="*/ 462753 h 2628900"/>
              <a:gd name="connsiteX4" fmla="*/ 5865813 w 5865813"/>
              <a:gd name="connsiteY4" fmla="*/ 672228 h 2628900"/>
              <a:gd name="connsiteX5" fmla="*/ 5865813 w 5865813"/>
              <a:gd name="connsiteY5" fmla="*/ 867743 h 2628900"/>
              <a:gd name="connsiteX6" fmla="*/ 5865813 w 5865813"/>
              <a:gd name="connsiteY6" fmla="*/ 1049779 h 2628900"/>
              <a:gd name="connsiteX7" fmla="*/ 5865813 w 5865813"/>
              <a:gd name="connsiteY7" fmla="*/ 1218819 h 2628900"/>
              <a:gd name="connsiteX8" fmla="*/ 5865813 w 5865813"/>
              <a:gd name="connsiteY8" fmla="*/ 1375343 h 2628900"/>
              <a:gd name="connsiteX9" fmla="*/ 5865813 w 5865813"/>
              <a:gd name="connsiteY9" fmla="*/ 1519833 h 2628900"/>
              <a:gd name="connsiteX10" fmla="*/ 5865813 w 5865813"/>
              <a:gd name="connsiteY10" fmla="*/ 1652770 h 2628900"/>
              <a:gd name="connsiteX11" fmla="*/ 5865813 w 5865813"/>
              <a:gd name="connsiteY11" fmla="*/ 1774636 h 2628900"/>
              <a:gd name="connsiteX12" fmla="*/ 5865813 w 5865813"/>
              <a:gd name="connsiteY12" fmla="*/ 1885912 h 2628900"/>
              <a:gd name="connsiteX13" fmla="*/ 5865813 w 5865813"/>
              <a:gd name="connsiteY13" fmla="*/ 1987079 h 2628900"/>
              <a:gd name="connsiteX14" fmla="*/ 5865813 w 5865813"/>
              <a:gd name="connsiteY14" fmla="*/ 2078619 h 2628900"/>
              <a:gd name="connsiteX15" fmla="*/ 5865813 w 5865813"/>
              <a:gd name="connsiteY15" fmla="*/ 2161013 h 2628900"/>
              <a:gd name="connsiteX16" fmla="*/ 5865813 w 5865813"/>
              <a:gd name="connsiteY16" fmla="*/ 2234742 h 2628900"/>
              <a:gd name="connsiteX17" fmla="*/ 5865813 w 5865813"/>
              <a:gd name="connsiteY17" fmla="*/ 2300288 h 2628900"/>
              <a:gd name="connsiteX18" fmla="*/ 5865813 w 5865813"/>
              <a:gd name="connsiteY18" fmla="*/ 2358132 h 2628900"/>
              <a:gd name="connsiteX19" fmla="*/ 5865813 w 5865813"/>
              <a:gd name="connsiteY19" fmla="*/ 2408756 h 2628900"/>
              <a:gd name="connsiteX20" fmla="*/ 5865813 w 5865813"/>
              <a:gd name="connsiteY20" fmla="*/ 2490267 h 2628900"/>
              <a:gd name="connsiteX21" fmla="*/ 5865813 w 5865813"/>
              <a:gd name="connsiteY21" fmla="*/ 2548673 h 2628900"/>
              <a:gd name="connsiteX22" fmla="*/ 5865813 w 5865813"/>
              <a:gd name="connsiteY22" fmla="*/ 2587824 h 2628900"/>
              <a:gd name="connsiteX23" fmla="*/ 5865813 w 5865813"/>
              <a:gd name="connsiteY23" fmla="*/ 2611571 h 2628900"/>
              <a:gd name="connsiteX24" fmla="*/ 5865813 w 5865813"/>
              <a:gd name="connsiteY24" fmla="*/ 2623766 h 2628900"/>
              <a:gd name="connsiteX25" fmla="*/ 5865813 w 5865813"/>
              <a:gd name="connsiteY25" fmla="*/ 2628258 h 2628900"/>
              <a:gd name="connsiteX26" fmla="*/ 5865813 w 5865813"/>
              <a:gd name="connsiteY26" fmla="*/ 2628900 h 2628900"/>
              <a:gd name="connsiteX27" fmla="*/ 5332899 w 5865813"/>
              <a:gd name="connsiteY27" fmla="*/ 2628900 h 2628900"/>
              <a:gd name="connsiteX28" fmla="*/ 4833281 w 5865813"/>
              <a:gd name="connsiteY28" fmla="*/ 2628900 h 2628900"/>
              <a:gd name="connsiteX29" fmla="*/ 4365885 w 5865813"/>
              <a:gd name="connsiteY29" fmla="*/ 2628900 h 2628900"/>
              <a:gd name="connsiteX30" fmla="*/ 3929636 w 5865813"/>
              <a:gd name="connsiteY30" fmla="*/ 2628900 h 2628900"/>
              <a:gd name="connsiteX31" fmla="*/ 3523462 w 5865813"/>
              <a:gd name="connsiteY31" fmla="*/ 2628900 h 2628900"/>
              <a:gd name="connsiteX32" fmla="*/ 3146287 w 5865813"/>
              <a:gd name="connsiteY32" fmla="*/ 2628900 h 2628900"/>
              <a:gd name="connsiteX33" fmla="*/ 2797038 w 5865813"/>
              <a:gd name="connsiteY33" fmla="*/ 2628900 h 2628900"/>
              <a:gd name="connsiteX34" fmla="*/ 2474640 w 5865813"/>
              <a:gd name="connsiteY34" fmla="*/ 2628900 h 2628900"/>
              <a:gd name="connsiteX35" fmla="*/ 2178020 w 5865813"/>
              <a:gd name="connsiteY35" fmla="*/ 2628900 h 2628900"/>
              <a:gd name="connsiteX36" fmla="*/ 1906103 w 5865813"/>
              <a:gd name="connsiteY36" fmla="*/ 2628900 h 2628900"/>
              <a:gd name="connsiteX37" fmla="*/ 1657816 w 5865813"/>
              <a:gd name="connsiteY37" fmla="*/ 2628900 h 2628900"/>
              <a:gd name="connsiteX38" fmla="*/ 1432084 w 5865813"/>
              <a:gd name="connsiteY38" fmla="*/ 2628900 h 2628900"/>
              <a:gd name="connsiteX39" fmla="*/ 1227833 w 5865813"/>
              <a:gd name="connsiteY39" fmla="*/ 2628900 h 2628900"/>
              <a:gd name="connsiteX40" fmla="*/ 1043989 w 5865813"/>
              <a:gd name="connsiteY40" fmla="*/ 2628900 h 2628900"/>
              <a:gd name="connsiteX41" fmla="*/ 879478 w 5865813"/>
              <a:gd name="connsiteY41" fmla="*/ 2628900 h 2628900"/>
              <a:gd name="connsiteX42" fmla="*/ 733227 w 5865813"/>
              <a:gd name="connsiteY42" fmla="*/ 2628900 h 2628900"/>
              <a:gd name="connsiteX43" fmla="*/ 604160 w 5865813"/>
              <a:gd name="connsiteY43" fmla="*/ 2628900 h 2628900"/>
              <a:gd name="connsiteX44" fmla="*/ 491205 w 5865813"/>
              <a:gd name="connsiteY44" fmla="*/ 2628900 h 2628900"/>
              <a:gd name="connsiteX45" fmla="*/ 309330 w 5865813"/>
              <a:gd name="connsiteY45" fmla="*/ 2628900 h 2628900"/>
              <a:gd name="connsiteX46" fmla="*/ 179011 w 5865813"/>
              <a:gd name="connsiteY46" fmla="*/ 2628900 h 2628900"/>
              <a:gd name="connsiteX47" fmla="*/ 91654 w 5865813"/>
              <a:gd name="connsiteY47" fmla="*/ 2628900 h 2628900"/>
              <a:gd name="connsiteX48" fmla="*/ 38667 w 5865813"/>
              <a:gd name="connsiteY48" fmla="*/ 2628900 h 2628900"/>
              <a:gd name="connsiteX49" fmla="*/ 11457 w 5865813"/>
              <a:gd name="connsiteY49" fmla="*/ 2628900 h 2628900"/>
              <a:gd name="connsiteX50" fmla="*/ 1432 w 5865813"/>
              <a:gd name="connsiteY50" fmla="*/ 2628900 h 2628900"/>
              <a:gd name="connsiteX51" fmla="*/ 0 w 5865813"/>
              <a:gd name="connsiteY51" fmla="*/ 2628900 h 2628900"/>
              <a:gd name="connsiteX52" fmla="*/ 0 w 5865813"/>
              <a:gd name="connsiteY52" fmla="*/ 2473137 h 2628900"/>
              <a:gd name="connsiteX53" fmla="*/ 0 w 5865813"/>
              <a:gd name="connsiteY53" fmla="*/ 2327105 h 2628900"/>
              <a:gd name="connsiteX54" fmla="*/ 0 w 5865813"/>
              <a:gd name="connsiteY54" fmla="*/ 2190491 h 2628900"/>
              <a:gd name="connsiteX55" fmla="*/ 0 w 5865813"/>
              <a:gd name="connsiteY55" fmla="*/ 2062981 h 2628900"/>
              <a:gd name="connsiteX56" fmla="*/ 0 w 5865813"/>
              <a:gd name="connsiteY56" fmla="*/ 1944262 h 2628900"/>
              <a:gd name="connsiteX57" fmla="*/ 0 w 5865813"/>
              <a:gd name="connsiteY57" fmla="*/ 1834019 h 2628900"/>
              <a:gd name="connsiteX58" fmla="*/ 0 w 5865813"/>
              <a:gd name="connsiteY58" fmla="*/ 1731938 h 2628900"/>
              <a:gd name="connsiteX59" fmla="*/ 0 w 5865813"/>
              <a:gd name="connsiteY59" fmla="*/ 1637705 h 2628900"/>
              <a:gd name="connsiteX60" fmla="*/ 0 w 5865813"/>
              <a:gd name="connsiteY60" fmla="*/ 1551007 h 2628900"/>
              <a:gd name="connsiteX61" fmla="*/ 0 w 5865813"/>
              <a:gd name="connsiteY61" fmla="*/ 1471529 h 2628900"/>
              <a:gd name="connsiteX62" fmla="*/ 0 w 5865813"/>
              <a:gd name="connsiteY62" fmla="*/ 1332979 h 2628900"/>
              <a:gd name="connsiteX63" fmla="*/ 0 w 5865813"/>
              <a:gd name="connsiteY63" fmla="*/ 1219544 h 2628900"/>
              <a:gd name="connsiteX64" fmla="*/ 0 w 5865813"/>
              <a:gd name="connsiteY64" fmla="*/ 1128713 h 2628900"/>
              <a:gd name="connsiteX65" fmla="*/ 0 w 5865813"/>
              <a:gd name="connsiteY65" fmla="*/ 1057973 h 2628900"/>
              <a:gd name="connsiteX66" fmla="*/ 0 w 5865813"/>
              <a:gd name="connsiteY66" fmla="*/ 1004813 h 2628900"/>
              <a:gd name="connsiteX67" fmla="*/ 0 w 5865813"/>
              <a:gd name="connsiteY67" fmla="*/ 966723 h 2628900"/>
              <a:gd name="connsiteX68" fmla="*/ 0 w 5865813"/>
              <a:gd name="connsiteY68" fmla="*/ 941189 h 2628900"/>
              <a:gd name="connsiteX69" fmla="*/ 0 w 5865813"/>
              <a:gd name="connsiteY69" fmla="*/ 925702 h 2628900"/>
              <a:gd name="connsiteX70" fmla="*/ 0 w 5865813"/>
              <a:gd name="connsiteY70" fmla="*/ 917749 h 2628900"/>
              <a:gd name="connsiteX71" fmla="*/ 0 w 5865813"/>
              <a:gd name="connsiteY71" fmla="*/ 914400 h 2628900"/>
              <a:gd name="connsiteX72" fmla="*/ 914153 w 5865813"/>
              <a:gd name="connsiteY72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65813" h="2628900">
                <a:moveTo>
                  <a:pt x="914153" y="0"/>
                </a:moveTo>
                <a:lnTo>
                  <a:pt x="5865813" y="0"/>
                </a:lnTo>
                <a:lnTo>
                  <a:pt x="5865813" y="238838"/>
                </a:lnTo>
                <a:lnTo>
                  <a:pt x="5865813" y="462753"/>
                </a:lnTo>
                <a:lnTo>
                  <a:pt x="5865813" y="672228"/>
                </a:lnTo>
                <a:lnTo>
                  <a:pt x="5865813" y="867743"/>
                </a:lnTo>
                <a:lnTo>
                  <a:pt x="5865813" y="1049779"/>
                </a:lnTo>
                <a:lnTo>
                  <a:pt x="5865813" y="1218819"/>
                </a:lnTo>
                <a:lnTo>
                  <a:pt x="5865813" y="1375343"/>
                </a:lnTo>
                <a:lnTo>
                  <a:pt x="5865813" y="1519833"/>
                </a:lnTo>
                <a:lnTo>
                  <a:pt x="5865813" y="1652770"/>
                </a:lnTo>
                <a:lnTo>
                  <a:pt x="5865813" y="1774636"/>
                </a:lnTo>
                <a:lnTo>
                  <a:pt x="5865813" y="1885912"/>
                </a:lnTo>
                <a:lnTo>
                  <a:pt x="5865813" y="1987079"/>
                </a:lnTo>
                <a:lnTo>
                  <a:pt x="5865813" y="2078619"/>
                </a:lnTo>
                <a:lnTo>
                  <a:pt x="5865813" y="2161013"/>
                </a:lnTo>
                <a:lnTo>
                  <a:pt x="5865813" y="2234742"/>
                </a:lnTo>
                <a:lnTo>
                  <a:pt x="5865813" y="2300288"/>
                </a:lnTo>
                <a:lnTo>
                  <a:pt x="5865813" y="2358132"/>
                </a:lnTo>
                <a:lnTo>
                  <a:pt x="5865813" y="2408756"/>
                </a:lnTo>
                <a:lnTo>
                  <a:pt x="5865813" y="2490267"/>
                </a:lnTo>
                <a:lnTo>
                  <a:pt x="5865813" y="2548673"/>
                </a:lnTo>
                <a:lnTo>
                  <a:pt x="5865813" y="2587824"/>
                </a:lnTo>
                <a:lnTo>
                  <a:pt x="5865813" y="2611571"/>
                </a:lnTo>
                <a:lnTo>
                  <a:pt x="5865813" y="2623766"/>
                </a:lnTo>
                <a:lnTo>
                  <a:pt x="5865813" y="2628258"/>
                </a:lnTo>
                <a:lnTo>
                  <a:pt x="5865813" y="2628900"/>
                </a:lnTo>
                <a:lnTo>
                  <a:pt x="5332899" y="2628900"/>
                </a:lnTo>
                <a:lnTo>
                  <a:pt x="4833281" y="2628900"/>
                </a:lnTo>
                <a:lnTo>
                  <a:pt x="4365885" y="2628900"/>
                </a:lnTo>
                <a:lnTo>
                  <a:pt x="3929636" y="2628900"/>
                </a:lnTo>
                <a:lnTo>
                  <a:pt x="3523462" y="2628900"/>
                </a:lnTo>
                <a:lnTo>
                  <a:pt x="3146287" y="2628900"/>
                </a:lnTo>
                <a:lnTo>
                  <a:pt x="2797038" y="2628900"/>
                </a:lnTo>
                <a:lnTo>
                  <a:pt x="2474640" y="2628900"/>
                </a:lnTo>
                <a:lnTo>
                  <a:pt x="2178020" y="2628900"/>
                </a:lnTo>
                <a:lnTo>
                  <a:pt x="1906103" y="2628900"/>
                </a:lnTo>
                <a:lnTo>
                  <a:pt x="1657816" y="2628900"/>
                </a:lnTo>
                <a:lnTo>
                  <a:pt x="1432084" y="2628900"/>
                </a:lnTo>
                <a:lnTo>
                  <a:pt x="1227833" y="2628900"/>
                </a:lnTo>
                <a:lnTo>
                  <a:pt x="1043989" y="2628900"/>
                </a:lnTo>
                <a:lnTo>
                  <a:pt x="879478" y="2628900"/>
                </a:lnTo>
                <a:lnTo>
                  <a:pt x="733227" y="2628900"/>
                </a:lnTo>
                <a:lnTo>
                  <a:pt x="604160" y="2628900"/>
                </a:lnTo>
                <a:lnTo>
                  <a:pt x="491205" y="2628900"/>
                </a:lnTo>
                <a:lnTo>
                  <a:pt x="309330" y="2628900"/>
                </a:lnTo>
                <a:lnTo>
                  <a:pt x="179011" y="2628900"/>
                </a:lnTo>
                <a:lnTo>
                  <a:pt x="91654" y="2628900"/>
                </a:lnTo>
                <a:lnTo>
                  <a:pt x="38667" y="2628900"/>
                </a:lnTo>
                <a:lnTo>
                  <a:pt x="11457" y="2628900"/>
                </a:lnTo>
                <a:lnTo>
                  <a:pt x="1432" y="2628900"/>
                </a:lnTo>
                <a:lnTo>
                  <a:pt x="0" y="2628900"/>
                </a:lnTo>
                <a:lnTo>
                  <a:pt x="0" y="2473137"/>
                </a:lnTo>
                <a:lnTo>
                  <a:pt x="0" y="2327105"/>
                </a:lnTo>
                <a:lnTo>
                  <a:pt x="0" y="2190491"/>
                </a:lnTo>
                <a:lnTo>
                  <a:pt x="0" y="2062981"/>
                </a:lnTo>
                <a:lnTo>
                  <a:pt x="0" y="1944262"/>
                </a:lnTo>
                <a:lnTo>
                  <a:pt x="0" y="1834019"/>
                </a:lnTo>
                <a:lnTo>
                  <a:pt x="0" y="1731938"/>
                </a:lnTo>
                <a:lnTo>
                  <a:pt x="0" y="1637705"/>
                </a:lnTo>
                <a:lnTo>
                  <a:pt x="0" y="1551007"/>
                </a:lnTo>
                <a:lnTo>
                  <a:pt x="0" y="1471529"/>
                </a:lnTo>
                <a:lnTo>
                  <a:pt x="0" y="1332979"/>
                </a:lnTo>
                <a:lnTo>
                  <a:pt x="0" y="1219544"/>
                </a:lnTo>
                <a:lnTo>
                  <a:pt x="0" y="1128713"/>
                </a:lnTo>
                <a:lnTo>
                  <a:pt x="0" y="1057973"/>
                </a:lnTo>
                <a:lnTo>
                  <a:pt x="0" y="1004813"/>
                </a:lnTo>
                <a:lnTo>
                  <a:pt x="0" y="966723"/>
                </a:lnTo>
                <a:lnTo>
                  <a:pt x="0" y="941189"/>
                </a:lnTo>
                <a:lnTo>
                  <a:pt x="0" y="925702"/>
                </a:lnTo>
                <a:lnTo>
                  <a:pt x="0" y="917749"/>
                </a:lnTo>
                <a:lnTo>
                  <a:pt x="0" y="914400"/>
                </a:lnTo>
                <a:cubicBezTo>
                  <a:pt x="0" y="409575"/>
                  <a:pt x="409147" y="0"/>
                  <a:pt x="914153" y="0"/>
                </a:cubicBezTo>
                <a:close/>
              </a:path>
            </a:pathLst>
          </a:custGeom>
          <a:solidFill>
            <a:srgbClr val="FFB612"/>
          </a:solid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  <a:endParaRPr lang="en-NL" dirty="0"/>
          </a:p>
        </p:txBody>
      </p:sp>
      <p:sp>
        <p:nvSpPr>
          <p:cNvPr id="4" name="01_Picture Placeholder 1[PHJU] (JU-Free)">
            <a:extLst>
              <a:ext uri="{FF2B5EF4-FFF2-40B4-BE49-F238E27FC236}">
                <a16:creationId xmlns:a16="http://schemas.microsoft.com/office/drawing/2014/main" id="{6E65B4F7-9022-E172-BDAD-218DC90B6E8A}"/>
              </a:ext>
            </a:extLst>
          </p:cNvPr>
          <p:cNvSpPr>
            <a:spLocks noGrp="1"/>
          </p:cNvSpPr>
          <p:nvPr>
            <p:ph type="pic" sz="quarter" idx="1003" hasCustomPrompt="1"/>
          </p:nvPr>
        </p:nvSpPr>
        <p:spPr>
          <a:xfrm>
            <a:off x="228600" y="1143000"/>
            <a:ext cx="11733213" cy="5257800"/>
          </a:xfrm>
          <a:custGeom>
            <a:avLst/>
            <a:gdLst>
              <a:gd name="connsiteX0" fmla="*/ 914400 w 11733213"/>
              <a:gd name="connsiteY0" fmla="*/ 0 h 5257800"/>
              <a:gd name="connsiteX1" fmla="*/ 11733213 w 11733213"/>
              <a:gd name="connsiteY1" fmla="*/ 0 h 5257800"/>
              <a:gd name="connsiteX2" fmla="*/ 11733213 w 11733213"/>
              <a:gd name="connsiteY2" fmla="*/ 2628900 h 5257800"/>
              <a:gd name="connsiteX3" fmla="*/ 6781553 w 11733213"/>
              <a:gd name="connsiteY3" fmla="*/ 2628900 h 5257800"/>
              <a:gd name="connsiteX4" fmla="*/ 5867400 w 11733213"/>
              <a:gd name="connsiteY4" fmla="*/ 3543300 h 5257800"/>
              <a:gd name="connsiteX5" fmla="*/ 5867400 w 11733213"/>
              <a:gd name="connsiteY5" fmla="*/ 3546649 h 5257800"/>
              <a:gd name="connsiteX6" fmla="*/ 5867400 w 11733213"/>
              <a:gd name="connsiteY6" fmla="*/ 3554602 h 5257800"/>
              <a:gd name="connsiteX7" fmla="*/ 5867400 w 11733213"/>
              <a:gd name="connsiteY7" fmla="*/ 3570089 h 5257800"/>
              <a:gd name="connsiteX8" fmla="*/ 5867400 w 11733213"/>
              <a:gd name="connsiteY8" fmla="*/ 3595623 h 5257800"/>
              <a:gd name="connsiteX9" fmla="*/ 5867400 w 11733213"/>
              <a:gd name="connsiteY9" fmla="*/ 3633713 h 5257800"/>
              <a:gd name="connsiteX10" fmla="*/ 5867400 w 11733213"/>
              <a:gd name="connsiteY10" fmla="*/ 3686873 h 5257800"/>
              <a:gd name="connsiteX11" fmla="*/ 5867400 w 11733213"/>
              <a:gd name="connsiteY11" fmla="*/ 3757613 h 5257800"/>
              <a:gd name="connsiteX12" fmla="*/ 5867400 w 11733213"/>
              <a:gd name="connsiteY12" fmla="*/ 3848444 h 5257800"/>
              <a:gd name="connsiteX13" fmla="*/ 5867400 w 11733213"/>
              <a:gd name="connsiteY13" fmla="*/ 3961879 h 5257800"/>
              <a:gd name="connsiteX14" fmla="*/ 5867400 w 11733213"/>
              <a:gd name="connsiteY14" fmla="*/ 4100429 h 5257800"/>
              <a:gd name="connsiteX15" fmla="*/ 5867400 w 11733213"/>
              <a:gd name="connsiteY15" fmla="*/ 4179907 h 5257800"/>
              <a:gd name="connsiteX16" fmla="*/ 5867400 w 11733213"/>
              <a:gd name="connsiteY16" fmla="*/ 4266605 h 5257800"/>
              <a:gd name="connsiteX17" fmla="*/ 5867400 w 11733213"/>
              <a:gd name="connsiteY17" fmla="*/ 4360838 h 5257800"/>
              <a:gd name="connsiteX18" fmla="*/ 5867400 w 11733213"/>
              <a:gd name="connsiteY18" fmla="*/ 4462919 h 5257800"/>
              <a:gd name="connsiteX19" fmla="*/ 5867400 w 11733213"/>
              <a:gd name="connsiteY19" fmla="*/ 4573162 h 5257800"/>
              <a:gd name="connsiteX20" fmla="*/ 5867400 w 11733213"/>
              <a:gd name="connsiteY20" fmla="*/ 4691881 h 5257800"/>
              <a:gd name="connsiteX21" fmla="*/ 5867400 w 11733213"/>
              <a:gd name="connsiteY21" fmla="*/ 4819391 h 5257800"/>
              <a:gd name="connsiteX22" fmla="*/ 5867400 w 11733213"/>
              <a:gd name="connsiteY22" fmla="*/ 4956005 h 5257800"/>
              <a:gd name="connsiteX23" fmla="*/ 5867400 w 11733213"/>
              <a:gd name="connsiteY23" fmla="*/ 5102037 h 5257800"/>
              <a:gd name="connsiteX24" fmla="*/ 5867400 w 11733213"/>
              <a:gd name="connsiteY24" fmla="*/ 5257800 h 5257800"/>
              <a:gd name="connsiteX25" fmla="*/ 0 w 11733213"/>
              <a:gd name="connsiteY25" fmla="*/ 5257800 h 5257800"/>
              <a:gd name="connsiteX26" fmla="*/ 0 w 11733213"/>
              <a:gd name="connsiteY26" fmla="*/ 914400 h 5257800"/>
              <a:gd name="connsiteX27" fmla="*/ 914400 w 11733213"/>
              <a:gd name="connsiteY27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3213" h="5257800">
                <a:moveTo>
                  <a:pt x="914400" y="0"/>
                </a:moveTo>
                <a:lnTo>
                  <a:pt x="11733213" y="0"/>
                </a:lnTo>
                <a:lnTo>
                  <a:pt x="11733213" y="2628900"/>
                </a:lnTo>
                <a:lnTo>
                  <a:pt x="6781553" y="2628900"/>
                </a:lnTo>
                <a:cubicBezTo>
                  <a:pt x="6276547" y="2628900"/>
                  <a:pt x="5867400" y="3038475"/>
                  <a:pt x="5867400" y="3543300"/>
                </a:cubicBezTo>
                <a:lnTo>
                  <a:pt x="5867400" y="3546649"/>
                </a:lnTo>
                <a:lnTo>
                  <a:pt x="5867400" y="3554602"/>
                </a:lnTo>
                <a:lnTo>
                  <a:pt x="5867400" y="3570089"/>
                </a:lnTo>
                <a:lnTo>
                  <a:pt x="5867400" y="3595623"/>
                </a:lnTo>
                <a:lnTo>
                  <a:pt x="5867400" y="3633713"/>
                </a:lnTo>
                <a:lnTo>
                  <a:pt x="5867400" y="3686873"/>
                </a:lnTo>
                <a:lnTo>
                  <a:pt x="5867400" y="3757613"/>
                </a:lnTo>
                <a:lnTo>
                  <a:pt x="5867400" y="3848444"/>
                </a:lnTo>
                <a:lnTo>
                  <a:pt x="5867400" y="3961879"/>
                </a:lnTo>
                <a:lnTo>
                  <a:pt x="5867400" y="4100429"/>
                </a:lnTo>
                <a:lnTo>
                  <a:pt x="5867400" y="4179907"/>
                </a:lnTo>
                <a:lnTo>
                  <a:pt x="5867400" y="4266605"/>
                </a:lnTo>
                <a:lnTo>
                  <a:pt x="5867400" y="4360838"/>
                </a:lnTo>
                <a:lnTo>
                  <a:pt x="5867400" y="4462919"/>
                </a:lnTo>
                <a:lnTo>
                  <a:pt x="5867400" y="4573162"/>
                </a:lnTo>
                <a:lnTo>
                  <a:pt x="5867400" y="4691881"/>
                </a:lnTo>
                <a:lnTo>
                  <a:pt x="5867400" y="4819391"/>
                </a:lnTo>
                <a:lnTo>
                  <a:pt x="5867400" y="4956005"/>
                </a:lnTo>
                <a:lnTo>
                  <a:pt x="5867400" y="5102037"/>
                </a:lnTo>
                <a:lnTo>
                  <a:pt x="5867400" y="5257800"/>
                </a:lnTo>
                <a:lnTo>
                  <a:pt x="0" y="5257800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Rectangle 3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4E329FFB-D46F-99DB-C3CF-532D4FD77C42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03_Title 4 (JU-Free)">
            <a:extLst>
              <a:ext uri="{FF2B5EF4-FFF2-40B4-BE49-F238E27FC236}">
                <a16:creationId xmlns:a16="http://schemas.microsoft.com/office/drawing/2014/main" id="{F8A82AB4-FD62-8D14-3686-C9FE996F1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600" y="4229100"/>
            <a:ext cx="4864100" cy="11811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2" name="04_Subtitle 5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699600" y="5473704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3" name="05_Placeholder 6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699600" y="5753104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4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294A3FC3-CC8B-C5A0-E986-6763C2E6BF4A}"/>
              </a:ext>
            </a:extLst>
          </p:cNvPr>
          <p:cNvSpPr>
            <a:spLocks noGrp="1"/>
          </p:cNvSpPr>
          <p:nvPr>
            <p:ph type="body" sz="quarter" idx="1005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384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 oranje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2">
            <a:extLst>
              <a:ext uri="{FF2B5EF4-FFF2-40B4-BE49-F238E27FC236}">
                <a16:creationId xmlns:a16="http://schemas.microsoft.com/office/drawing/2014/main" id="{A0380C5E-0ACB-D741-5FB6-1A760765E8A2}"/>
              </a:ext>
            </a:extLst>
          </p:cNvPr>
          <p:cNvSpPr txBox="1">
            <a:spLocks noSelect="1"/>
          </p:cNvSpPr>
          <p:nvPr userDrawn="1"/>
        </p:nvSpPr>
        <p:spPr>
          <a:xfrm>
            <a:off x="6083300" y="3759200"/>
            <a:ext cx="5878513" cy="2641600"/>
          </a:xfrm>
          <a:custGeom>
            <a:avLst/>
            <a:gdLst>
              <a:gd name="connsiteX0" fmla="*/ 914153 w 5865813"/>
              <a:gd name="connsiteY0" fmla="*/ 0 h 2628900"/>
              <a:gd name="connsiteX1" fmla="*/ 5865813 w 5865813"/>
              <a:gd name="connsiteY1" fmla="*/ 0 h 2628900"/>
              <a:gd name="connsiteX2" fmla="*/ 5865813 w 5865813"/>
              <a:gd name="connsiteY2" fmla="*/ 238838 h 2628900"/>
              <a:gd name="connsiteX3" fmla="*/ 5865813 w 5865813"/>
              <a:gd name="connsiteY3" fmla="*/ 462753 h 2628900"/>
              <a:gd name="connsiteX4" fmla="*/ 5865813 w 5865813"/>
              <a:gd name="connsiteY4" fmla="*/ 672228 h 2628900"/>
              <a:gd name="connsiteX5" fmla="*/ 5865813 w 5865813"/>
              <a:gd name="connsiteY5" fmla="*/ 867743 h 2628900"/>
              <a:gd name="connsiteX6" fmla="*/ 5865813 w 5865813"/>
              <a:gd name="connsiteY6" fmla="*/ 1049779 h 2628900"/>
              <a:gd name="connsiteX7" fmla="*/ 5865813 w 5865813"/>
              <a:gd name="connsiteY7" fmla="*/ 1218819 h 2628900"/>
              <a:gd name="connsiteX8" fmla="*/ 5865813 w 5865813"/>
              <a:gd name="connsiteY8" fmla="*/ 1375343 h 2628900"/>
              <a:gd name="connsiteX9" fmla="*/ 5865813 w 5865813"/>
              <a:gd name="connsiteY9" fmla="*/ 1519833 h 2628900"/>
              <a:gd name="connsiteX10" fmla="*/ 5865813 w 5865813"/>
              <a:gd name="connsiteY10" fmla="*/ 1652770 h 2628900"/>
              <a:gd name="connsiteX11" fmla="*/ 5865813 w 5865813"/>
              <a:gd name="connsiteY11" fmla="*/ 1774636 h 2628900"/>
              <a:gd name="connsiteX12" fmla="*/ 5865813 w 5865813"/>
              <a:gd name="connsiteY12" fmla="*/ 1885912 h 2628900"/>
              <a:gd name="connsiteX13" fmla="*/ 5865813 w 5865813"/>
              <a:gd name="connsiteY13" fmla="*/ 1987079 h 2628900"/>
              <a:gd name="connsiteX14" fmla="*/ 5865813 w 5865813"/>
              <a:gd name="connsiteY14" fmla="*/ 2078619 h 2628900"/>
              <a:gd name="connsiteX15" fmla="*/ 5865813 w 5865813"/>
              <a:gd name="connsiteY15" fmla="*/ 2161013 h 2628900"/>
              <a:gd name="connsiteX16" fmla="*/ 5865813 w 5865813"/>
              <a:gd name="connsiteY16" fmla="*/ 2234742 h 2628900"/>
              <a:gd name="connsiteX17" fmla="*/ 5865813 w 5865813"/>
              <a:gd name="connsiteY17" fmla="*/ 2300288 h 2628900"/>
              <a:gd name="connsiteX18" fmla="*/ 5865813 w 5865813"/>
              <a:gd name="connsiteY18" fmla="*/ 2358132 h 2628900"/>
              <a:gd name="connsiteX19" fmla="*/ 5865813 w 5865813"/>
              <a:gd name="connsiteY19" fmla="*/ 2408756 h 2628900"/>
              <a:gd name="connsiteX20" fmla="*/ 5865813 w 5865813"/>
              <a:gd name="connsiteY20" fmla="*/ 2490267 h 2628900"/>
              <a:gd name="connsiteX21" fmla="*/ 5865813 w 5865813"/>
              <a:gd name="connsiteY21" fmla="*/ 2548673 h 2628900"/>
              <a:gd name="connsiteX22" fmla="*/ 5865813 w 5865813"/>
              <a:gd name="connsiteY22" fmla="*/ 2587824 h 2628900"/>
              <a:gd name="connsiteX23" fmla="*/ 5865813 w 5865813"/>
              <a:gd name="connsiteY23" fmla="*/ 2611571 h 2628900"/>
              <a:gd name="connsiteX24" fmla="*/ 5865813 w 5865813"/>
              <a:gd name="connsiteY24" fmla="*/ 2623766 h 2628900"/>
              <a:gd name="connsiteX25" fmla="*/ 5865813 w 5865813"/>
              <a:gd name="connsiteY25" fmla="*/ 2628258 h 2628900"/>
              <a:gd name="connsiteX26" fmla="*/ 5865813 w 5865813"/>
              <a:gd name="connsiteY26" fmla="*/ 2628900 h 2628900"/>
              <a:gd name="connsiteX27" fmla="*/ 5332899 w 5865813"/>
              <a:gd name="connsiteY27" fmla="*/ 2628900 h 2628900"/>
              <a:gd name="connsiteX28" fmla="*/ 4833281 w 5865813"/>
              <a:gd name="connsiteY28" fmla="*/ 2628900 h 2628900"/>
              <a:gd name="connsiteX29" fmla="*/ 4365885 w 5865813"/>
              <a:gd name="connsiteY29" fmla="*/ 2628900 h 2628900"/>
              <a:gd name="connsiteX30" fmla="*/ 3929636 w 5865813"/>
              <a:gd name="connsiteY30" fmla="*/ 2628900 h 2628900"/>
              <a:gd name="connsiteX31" fmla="*/ 3523462 w 5865813"/>
              <a:gd name="connsiteY31" fmla="*/ 2628900 h 2628900"/>
              <a:gd name="connsiteX32" fmla="*/ 3146287 w 5865813"/>
              <a:gd name="connsiteY32" fmla="*/ 2628900 h 2628900"/>
              <a:gd name="connsiteX33" fmla="*/ 2797038 w 5865813"/>
              <a:gd name="connsiteY33" fmla="*/ 2628900 h 2628900"/>
              <a:gd name="connsiteX34" fmla="*/ 2474640 w 5865813"/>
              <a:gd name="connsiteY34" fmla="*/ 2628900 h 2628900"/>
              <a:gd name="connsiteX35" fmla="*/ 2178020 w 5865813"/>
              <a:gd name="connsiteY35" fmla="*/ 2628900 h 2628900"/>
              <a:gd name="connsiteX36" fmla="*/ 1906103 w 5865813"/>
              <a:gd name="connsiteY36" fmla="*/ 2628900 h 2628900"/>
              <a:gd name="connsiteX37" fmla="*/ 1657816 w 5865813"/>
              <a:gd name="connsiteY37" fmla="*/ 2628900 h 2628900"/>
              <a:gd name="connsiteX38" fmla="*/ 1432084 w 5865813"/>
              <a:gd name="connsiteY38" fmla="*/ 2628900 h 2628900"/>
              <a:gd name="connsiteX39" fmla="*/ 1227833 w 5865813"/>
              <a:gd name="connsiteY39" fmla="*/ 2628900 h 2628900"/>
              <a:gd name="connsiteX40" fmla="*/ 1043989 w 5865813"/>
              <a:gd name="connsiteY40" fmla="*/ 2628900 h 2628900"/>
              <a:gd name="connsiteX41" fmla="*/ 879478 w 5865813"/>
              <a:gd name="connsiteY41" fmla="*/ 2628900 h 2628900"/>
              <a:gd name="connsiteX42" fmla="*/ 733227 w 5865813"/>
              <a:gd name="connsiteY42" fmla="*/ 2628900 h 2628900"/>
              <a:gd name="connsiteX43" fmla="*/ 604160 w 5865813"/>
              <a:gd name="connsiteY43" fmla="*/ 2628900 h 2628900"/>
              <a:gd name="connsiteX44" fmla="*/ 491205 w 5865813"/>
              <a:gd name="connsiteY44" fmla="*/ 2628900 h 2628900"/>
              <a:gd name="connsiteX45" fmla="*/ 309330 w 5865813"/>
              <a:gd name="connsiteY45" fmla="*/ 2628900 h 2628900"/>
              <a:gd name="connsiteX46" fmla="*/ 179011 w 5865813"/>
              <a:gd name="connsiteY46" fmla="*/ 2628900 h 2628900"/>
              <a:gd name="connsiteX47" fmla="*/ 91654 w 5865813"/>
              <a:gd name="connsiteY47" fmla="*/ 2628900 h 2628900"/>
              <a:gd name="connsiteX48" fmla="*/ 38667 w 5865813"/>
              <a:gd name="connsiteY48" fmla="*/ 2628900 h 2628900"/>
              <a:gd name="connsiteX49" fmla="*/ 11457 w 5865813"/>
              <a:gd name="connsiteY49" fmla="*/ 2628900 h 2628900"/>
              <a:gd name="connsiteX50" fmla="*/ 1432 w 5865813"/>
              <a:gd name="connsiteY50" fmla="*/ 2628900 h 2628900"/>
              <a:gd name="connsiteX51" fmla="*/ 0 w 5865813"/>
              <a:gd name="connsiteY51" fmla="*/ 2628900 h 2628900"/>
              <a:gd name="connsiteX52" fmla="*/ 0 w 5865813"/>
              <a:gd name="connsiteY52" fmla="*/ 2473137 h 2628900"/>
              <a:gd name="connsiteX53" fmla="*/ 0 w 5865813"/>
              <a:gd name="connsiteY53" fmla="*/ 2327105 h 2628900"/>
              <a:gd name="connsiteX54" fmla="*/ 0 w 5865813"/>
              <a:gd name="connsiteY54" fmla="*/ 2190491 h 2628900"/>
              <a:gd name="connsiteX55" fmla="*/ 0 w 5865813"/>
              <a:gd name="connsiteY55" fmla="*/ 2062981 h 2628900"/>
              <a:gd name="connsiteX56" fmla="*/ 0 w 5865813"/>
              <a:gd name="connsiteY56" fmla="*/ 1944262 h 2628900"/>
              <a:gd name="connsiteX57" fmla="*/ 0 w 5865813"/>
              <a:gd name="connsiteY57" fmla="*/ 1834019 h 2628900"/>
              <a:gd name="connsiteX58" fmla="*/ 0 w 5865813"/>
              <a:gd name="connsiteY58" fmla="*/ 1731938 h 2628900"/>
              <a:gd name="connsiteX59" fmla="*/ 0 w 5865813"/>
              <a:gd name="connsiteY59" fmla="*/ 1637705 h 2628900"/>
              <a:gd name="connsiteX60" fmla="*/ 0 w 5865813"/>
              <a:gd name="connsiteY60" fmla="*/ 1551007 h 2628900"/>
              <a:gd name="connsiteX61" fmla="*/ 0 w 5865813"/>
              <a:gd name="connsiteY61" fmla="*/ 1471529 h 2628900"/>
              <a:gd name="connsiteX62" fmla="*/ 0 w 5865813"/>
              <a:gd name="connsiteY62" fmla="*/ 1332979 h 2628900"/>
              <a:gd name="connsiteX63" fmla="*/ 0 w 5865813"/>
              <a:gd name="connsiteY63" fmla="*/ 1219544 h 2628900"/>
              <a:gd name="connsiteX64" fmla="*/ 0 w 5865813"/>
              <a:gd name="connsiteY64" fmla="*/ 1128713 h 2628900"/>
              <a:gd name="connsiteX65" fmla="*/ 0 w 5865813"/>
              <a:gd name="connsiteY65" fmla="*/ 1057973 h 2628900"/>
              <a:gd name="connsiteX66" fmla="*/ 0 w 5865813"/>
              <a:gd name="connsiteY66" fmla="*/ 1004813 h 2628900"/>
              <a:gd name="connsiteX67" fmla="*/ 0 w 5865813"/>
              <a:gd name="connsiteY67" fmla="*/ 966723 h 2628900"/>
              <a:gd name="connsiteX68" fmla="*/ 0 w 5865813"/>
              <a:gd name="connsiteY68" fmla="*/ 941189 h 2628900"/>
              <a:gd name="connsiteX69" fmla="*/ 0 w 5865813"/>
              <a:gd name="connsiteY69" fmla="*/ 925702 h 2628900"/>
              <a:gd name="connsiteX70" fmla="*/ 0 w 5865813"/>
              <a:gd name="connsiteY70" fmla="*/ 917749 h 2628900"/>
              <a:gd name="connsiteX71" fmla="*/ 0 w 5865813"/>
              <a:gd name="connsiteY71" fmla="*/ 914400 h 2628900"/>
              <a:gd name="connsiteX72" fmla="*/ 914153 w 5865813"/>
              <a:gd name="connsiteY72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65813" h="2628900">
                <a:moveTo>
                  <a:pt x="914153" y="0"/>
                </a:moveTo>
                <a:lnTo>
                  <a:pt x="5865813" y="0"/>
                </a:lnTo>
                <a:lnTo>
                  <a:pt x="5865813" y="238838"/>
                </a:lnTo>
                <a:lnTo>
                  <a:pt x="5865813" y="462753"/>
                </a:lnTo>
                <a:lnTo>
                  <a:pt x="5865813" y="672228"/>
                </a:lnTo>
                <a:lnTo>
                  <a:pt x="5865813" y="867743"/>
                </a:lnTo>
                <a:lnTo>
                  <a:pt x="5865813" y="1049779"/>
                </a:lnTo>
                <a:lnTo>
                  <a:pt x="5865813" y="1218819"/>
                </a:lnTo>
                <a:lnTo>
                  <a:pt x="5865813" y="1375343"/>
                </a:lnTo>
                <a:lnTo>
                  <a:pt x="5865813" y="1519833"/>
                </a:lnTo>
                <a:lnTo>
                  <a:pt x="5865813" y="1652770"/>
                </a:lnTo>
                <a:lnTo>
                  <a:pt x="5865813" y="1774636"/>
                </a:lnTo>
                <a:lnTo>
                  <a:pt x="5865813" y="1885912"/>
                </a:lnTo>
                <a:lnTo>
                  <a:pt x="5865813" y="1987079"/>
                </a:lnTo>
                <a:lnTo>
                  <a:pt x="5865813" y="2078619"/>
                </a:lnTo>
                <a:lnTo>
                  <a:pt x="5865813" y="2161013"/>
                </a:lnTo>
                <a:lnTo>
                  <a:pt x="5865813" y="2234742"/>
                </a:lnTo>
                <a:lnTo>
                  <a:pt x="5865813" y="2300288"/>
                </a:lnTo>
                <a:lnTo>
                  <a:pt x="5865813" y="2358132"/>
                </a:lnTo>
                <a:lnTo>
                  <a:pt x="5865813" y="2408756"/>
                </a:lnTo>
                <a:lnTo>
                  <a:pt x="5865813" y="2490267"/>
                </a:lnTo>
                <a:lnTo>
                  <a:pt x="5865813" y="2548673"/>
                </a:lnTo>
                <a:lnTo>
                  <a:pt x="5865813" y="2587824"/>
                </a:lnTo>
                <a:lnTo>
                  <a:pt x="5865813" y="2611571"/>
                </a:lnTo>
                <a:lnTo>
                  <a:pt x="5865813" y="2623766"/>
                </a:lnTo>
                <a:lnTo>
                  <a:pt x="5865813" y="2628258"/>
                </a:lnTo>
                <a:lnTo>
                  <a:pt x="5865813" y="2628900"/>
                </a:lnTo>
                <a:lnTo>
                  <a:pt x="5332899" y="2628900"/>
                </a:lnTo>
                <a:lnTo>
                  <a:pt x="4833281" y="2628900"/>
                </a:lnTo>
                <a:lnTo>
                  <a:pt x="4365885" y="2628900"/>
                </a:lnTo>
                <a:lnTo>
                  <a:pt x="3929636" y="2628900"/>
                </a:lnTo>
                <a:lnTo>
                  <a:pt x="3523462" y="2628900"/>
                </a:lnTo>
                <a:lnTo>
                  <a:pt x="3146287" y="2628900"/>
                </a:lnTo>
                <a:lnTo>
                  <a:pt x="2797038" y="2628900"/>
                </a:lnTo>
                <a:lnTo>
                  <a:pt x="2474640" y="2628900"/>
                </a:lnTo>
                <a:lnTo>
                  <a:pt x="2178020" y="2628900"/>
                </a:lnTo>
                <a:lnTo>
                  <a:pt x="1906103" y="2628900"/>
                </a:lnTo>
                <a:lnTo>
                  <a:pt x="1657816" y="2628900"/>
                </a:lnTo>
                <a:lnTo>
                  <a:pt x="1432084" y="2628900"/>
                </a:lnTo>
                <a:lnTo>
                  <a:pt x="1227833" y="2628900"/>
                </a:lnTo>
                <a:lnTo>
                  <a:pt x="1043989" y="2628900"/>
                </a:lnTo>
                <a:lnTo>
                  <a:pt x="879478" y="2628900"/>
                </a:lnTo>
                <a:lnTo>
                  <a:pt x="733227" y="2628900"/>
                </a:lnTo>
                <a:lnTo>
                  <a:pt x="604160" y="2628900"/>
                </a:lnTo>
                <a:lnTo>
                  <a:pt x="491205" y="2628900"/>
                </a:lnTo>
                <a:lnTo>
                  <a:pt x="309330" y="2628900"/>
                </a:lnTo>
                <a:lnTo>
                  <a:pt x="179011" y="2628900"/>
                </a:lnTo>
                <a:lnTo>
                  <a:pt x="91654" y="2628900"/>
                </a:lnTo>
                <a:lnTo>
                  <a:pt x="38667" y="2628900"/>
                </a:lnTo>
                <a:lnTo>
                  <a:pt x="11457" y="2628900"/>
                </a:lnTo>
                <a:lnTo>
                  <a:pt x="1432" y="2628900"/>
                </a:lnTo>
                <a:lnTo>
                  <a:pt x="0" y="2628900"/>
                </a:lnTo>
                <a:lnTo>
                  <a:pt x="0" y="2473137"/>
                </a:lnTo>
                <a:lnTo>
                  <a:pt x="0" y="2327105"/>
                </a:lnTo>
                <a:lnTo>
                  <a:pt x="0" y="2190491"/>
                </a:lnTo>
                <a:lnTo>
                  <a:pt x="0" y="2062981"/>
                </a:lnTo>
                <a:lnTo>
                  <a:pt x="0" y="1944262"/>
                </a:lnTo>
                <a:lnTo>
                  <a:pt x="0" y="1834019"/>
                </a:lnTo>
                <a:lnTo>
                  <a:pt x="0" y="1731938"/>
                </a:lnTo>
                <a:lnTo>
                  <a:pt x="0" y="1637705"/>
                </a:lnTo>
                <a:lnTo>
                  <a:pt x="0" y="1551007"/>
                </a:lnTo>
                <a:lnTo>
                  <a:pt x="0" y="1471529"/>
                </a:lnTo>
                <a:lnTo>
                  <a:pt x="0" y="1332979"/>
                </a:lnTo>
                <a:lnTo>
                  <a:pt x="0" y="1219544"/>
                </a:lnTo>
                <a:lnTo>
                  <a:pt x="0" y="1128713"/>
                </a:lnTo>
                <a:lnTo>
                  <a:pt x="0" y="1057973"/>
                </a:lnTo>
                <a:lnTo>
                  <a:pt x="0" y="1004813"/>
                </a:lnTo>
                <a:lnTo>
                  <a:pt x="0" y="966723"/>
                </a:lnTo>
                <a:lnTo>
                  <a:pt x="0" y="941189"/>
                </a:lnTo>
                <a:lnTo>
                  <a:pt x="0" y="925702"/>
                </a:lnTo>
                <a:lnTo>
                  <a:pt x="0" y="917749"/>
                </a:lnTo>
                <a:lnTo>
                  <a:pt x="0" y="914400"/>
                </a:lnTo>
                <a:cubicBezTo>
                  <a:pt x="0" y="409575"/>
                  <a:pt x="409147" y="0"/>
                  <a:pt x="914153" y="0"/>
                </a:cubicBezTo>
                <a:close/>
              </a:path>
            </a:pathLst>
          </a:custGeom>
          <a:solidFill>
            <a:srgbClr val="E17000"/>
          </a:solid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  <a:endParaRPr lang="en-NL" dirty="0"/>
          </a:p>
        </p:txBody>
      </p:sp>
      <p:sp>
        <p:nvSpPr>
          <p:cNvPr id="4" name="01_Picture Placeholder 1[PHJU] (JU-Free)">
            <a:extLst>
              <a:ext uri="{FF2B5EF4-FFF2-40B4-BE49-F238E27FC236}">
                <a16:creationId xmlns:a16="http://schemas.microsoft.com/office/drawing/2014/main" id="{6A657BCF-0406-FE07-917B-9684F083D265}"/>
              </a:ext>
            </a:extLst>
          </p:cNvPr>
          <p:cNvSpPr>
            <a:spLocks noGrp="1"/>
          </p:cNvSpPr>
          <p:nvPr>
            <p:ph type="pic" sz="quarter" idx="1003" hasCustomPrompt="1"/>
          </p:nvPr>
        </p:nvSpPr>
        <p:spPr>
          <a:xfrm>
            <a:off x="228600" y="1143000"/>
            <a:ext cx="11733213" cy="5257800"/>
          </a:xfrm>
          <a:custGeom>
            <a:avLst/>
            <a:gdLst>
              <a:gd name="connsiteX0" fmla="*/ 914400 w 11733213"/>
              <a:gd name="connsiteY0" fmla="*/ 0 h 5257800"/>
              <a:gd name="connsiteX1" fmla="*/ 11733213 w 11733213"/>
              <a:gd name="connsiteY1" fmla="*/ 0 h 5257800"/>
              <a:gd name="connsiteX2" fmla="*/ 11733213 w 11733213"/>
              <a:gd name="connsiteY2" fmla="*/ 2628900 h 5257800"/>
              <a:gd name="connsiteX3" fmla="*/ 6781553 w 11733213"/>
              <a:gd name="connsiteY3" fmla="*/ 2628900 h 5257800"/>
              <a:gd name="connsiteX4" fmla="*/ 5867400 w 11733213"/>
              <a:gd name="connsiteY4" fmla="*/ 3543300 h 5257800"/>
              <a:gd name="connsiteX5" fmla="*/ 5867400 w 11733213"/>
              <a:gd name="connsiteY5" fmla="*/ 3546649 h 5257800"/>
              <a:gd name="connsiteX6" fmla="*/ 5867400 w 11733213"/>
              <a:gd name="connsiteY6" fmla="*/ 3554602 h 5257800"/>
              <a:gd name="connsiteX7" fmla="*/ 5867400 w 11733213"/>
              <a:gd name="connsiteY7" fmla="*/ 3570089 h 5257800"/>
              <a:gd name="connsiteX8" fmla="*/ 5867400 w 11733213"/>
              <a:gd name="connsiteY8" fmla="*/ 3595623 h 5257800"/>
              <a:gd name="connsiteX9" fmla="*/ 5867400 w 11733213"/>
              <a:gd name="connsiteY9" fmla="*/ 3633713 h 5257800"/>
              <a:gd name="connsiteX10" fmla="*/ 5867400 w 11733213"/>
              <a:gd name="connsiteY10" fmla="*/ 3686873 h 5257800"/>
              <a:gd name="connsiteX11" fmla="*/ 5867400 w 11733213"/>
              <a:gd name="connsiteY11" fmla="*/ 3757613 h 5257800"/>
              <a:gd name="connsiteX12" fmla="*/ 5867400 w 11733213"/>
              <a:gd name="connsiteY12" fmla="*/ 3848444 h 5257800"/>
              <a:gd name="connsiteX13" fmla="*/ 5867400 w 11733213"/>
              <a:gd name="connsiteY13" fmla="*/ 3961879 h 5257800"/>
              <a:gd name="connsiteX14" fmla="*/ 5867400 w 11733213"/>
              <a:gd name="connsiteY14" fmla="*/ 4100429 h 5257800"/>
              <a:gd name="connsiteX15" fmla="*/ 5867400 w 11733213"/>
              <a:gd name="connsiteY15" fmla="*/ 4179907 h 5257800"/>
              <a:gd name="connsiteX16" fmla="*/ 5867400 w 11733213"/>
              <a:gd name="connsiteY16" fmla="*/ 4266605 h 5257800"/>
              <a:gd name="connsiteX17" fmla="*/ 5867400 w 11733213"/>
              <a:gd name="connsiteY17" fmla="*/ 4360838 h 5257800"/>
              <a:gd name="connsiteX18" fmla="*/ 5867400 w 11733213"/>
              <a:gd name="connsiteY18" fmla="*/ 4462919 h 5257800"/>
              <a:gd name="connsiteX19" fmla="*/ 5867400 w 11733213"/>
              <a:gd name="connsiteY19" fmla="*/ 4573162 h 5257800"/>
              <a:gd name="connsiteX20" fmla="*/ 5867400 w 11733213"/>
              <a:gd name="connsiteY20" fmla="*/ 4691881 h 5257800"/>
              <a:gd name="connsiteX21" fmla="*/ 5867400 w 11733213"/>
              <a:gd name="connsiteY21" fmla="*/ 4819391 h 5257800"/>
              <a:gd name="connsiteX22" fmla="*/ 5867400 w 11733213"/>
              <a:gd name="connsiteY22" fmla="*/ 4956005 h 5257800"/>
              <a:gd name="connsiteX23" fmla="*/ 5867400 w 11733213"/>
              <a:gd name="connsiteY23" fmla="*/ 5102037 h 5257800"/>
              <a:gd name="connsiteX24" fmla="*/ 5867400 w 11733213"/>
              <a:gd name="connsiteY24" fmla="*/ 5257800 h 5257800"/>
              <a:gd name="connsiteX25" fmla="*/ 0 w 11733213"/>
              <a:gd name="connsiteY25" fmla="*/ 5257800 h 5257800"/>
              <a:gd name="connsiteX26" fmla="*/ 0 w 11733213"/>
              <a:gd name="connsiteY26" fmla="*/ 914400 h 5257800"/>
              <a:gd name="connsiteX27" fmla="*/ 914400 w 11733213"/>
              <a:gd name="connsiteY27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3213" h="5257800">
                <a:moveTo>
                  <a:pt x="914400" y="0"/>
                </a:moveTo>
                <a:lnTo>
                  <a:pt x="11733213" y="0"/>
                </a:lnTo>
                <a:lnTo>
                  <a:pt x="11733213" y="2628900"/>
                </a:lnTo>
                <a:lnTo>
                  <a:pt x="6781553" y="2628900"/>
                </a:lnTo>
                <a:cubicBezTo>
                  <a:pt x="6276547" y="2628900"/>
                  <a:pt x="5867400" y="3038475"/>
                  <a:pt x="5867400" y="3543300"/>
                </a:cubicBezTo>
                <a:lnTo>
                  <a:pt x="5867400" y="3546649"/>
                </a:lnTo>
                <a:lnTo>
                  <a:pt x="5867400" y="3554602"/>
                </a:lnTo>
                <a:lnTo>
                  <a:pt x="5867400" y="3570089"/>
                </a:lnTo>
                <a:lnTo>
                  <a:pt x="5867400" y="3595623"/>
                </a:lnTo>
                <a:lnTo>
                  <a:pt x="5867400" y="3633713"/>
                </a:lnTo>
                <a:lnTo>
                  <a:pt x="5867400" y="3686873"/>
                </a:lnTo>
                <a:lnTo>
                  <a:pt x="5867400" y="3757613"/>
                </a:lnTo>
                <a:lnTo>
                  <a:pt x="5867400" y="3848444"/>
                </a:lnTo>
                <a:lnTo>
                  <a:pt x="5867400" y="3961879"/>
                </a:lnTo>
                <a:lnTo>
                  <a:pt x="5867400" y="4100429"/>
                </a:lnTo>
                <a:lnTo>
                  <a:pt x="5867400" y="4179907"/>
                </a:lnTo>
                <a:lnTo>
                  <a:pt x="5867400" y="4266605"/>
                </a:lnTo>
                <a:lnTo>
                  <a:pt x="5867400" y="4360838"/>
                </a:lnTo>
                <a:lnTo>
                  <a:pt x="5867400" y="4462919"/>
                </a:lnTo>
                <a:lnTo>
                  <a:pt x="5867400" y="4573162"/>
                </a:lnTo>
                <a:lnTo>
                  <a:pt x="5867400" y="4691881"/>
                </a:lnTo>
                <a:lnTo>
                  <a:pt x="5867400" y="4819391"/>
                </a:lnTo>
                <a:lnTo>
                  <a:pt x="5867400" y="4956005"/>
                </a:lnTo>
                <a:lnTo>
                  <a:pt x="5867400" y="5102037"/>
                </a:lnTo>
                <a:lnTo>
                  <a:pt x="5867400" y="5257800"/>
                </a:lnTo>
                <a:lnTo>
                  <a:pt x="0" y="5257800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Rectangle 3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9DEBD431-8B19-AC5D-0F96-88301CEE4CE9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03_Title 4 (JU-Free)">
            <a:extLst>
              <a:ext uri="{FF2B5EF4-FFF2-40B4-BE49-F238E27FC236}">
                <a16:creationId xmlns:a16="http://schemas.microsoft.com/office/drawing/2014/main" id="{65A8FA85-2035-A1D7-44B7-EB009AEAE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600" y="4229100"/>
            <a:ext cx="4864100" cy="11811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2" name="04_Subtitle 5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699600" y="5473704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3" name="05_Placeholder 6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699600" y="5753104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0000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4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9B685713-A973-EAAE-28B9-C4E8ED2956BF}"/>
              </a:ext>
            </a:extLst>
          </p:cNvPr>
          <p:cNvSpPr>
            <a:spLocks noGrp="1"/>
          </p:cNvSpPr>
          <p:nvPr>
            <p:ph type="body" sz="quarter" idx="1005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12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 groen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2">
            <a:extLst>
              <a:ext uri="{FF2B5EF4-FFF2-40B4-BE49-F238E27FC236}">
                <a16:creationId xmlns:a16="http://schemas.microsoft.com/office/drawing/2014/main" id="{A0380C5E-0ACB-D741-5FB6-1A760765E8A2}"/>
              </a:ext>
            </a:extLst>
          </p:cNvPr>
          <p:cNvSpPr txBox="1">
            <a:spLocks noSelect="1"/>
          </p:cNvSpPr>
          <p:nvPr userDrawn="1"/>
        </p:nvSpPr>
        <p:spPr>
          <a:xfrm>
            <a:off x="6083300" y="3759200"/>
            <a:ext cx="5878513" cy="2641600"/>
          </a:xfrm>
          <a:custGeom>
            <a:avLst/>
            <a:gdLst>
              <a:gd name="connsiteX0" fmla="*/ 914153 w 5865813"/>
              <a:gd name="connsiteY0" fmla="*/ 0 h 2628900"/>
              <a:gd name="connsiteX1" fmla="*/ 5865813 w 5865813"/>
              <a:gd name="connsiteY1" fmla="*/ 0 h 2628900"/>
              <a:gd name="connsiteX2" fmla="*/ 5865813 w 5865813"/>
              <a:gd name="connsiteY2" fmla="*/ 238838 h 2628900"/>
              <a:gd name="connsiteX3" fmla="*/ 5865813 w 5865813"/>
              <a:gd name="connsiteY3" fmla="*/ 462753 h 2628900"/>
              <a:gd name="connsiteX4" fmla="*/ 5865813 w 5865813"/>
              <a:gd name="connsiteY4" fmla="*/ 672228 h 2628900"/>
              <a:gd name="connsiteX5" fmla="*/ 5865813 w 5865813"/>
              <a:gd name="connsiteY5" fmla="*/ 867743 h 2628900"/>
              <a:gd name="connsiteX6" fmla="*/ 5865813 w 5865813"/>
              <a:gd name="connsiteY6" fmla="*/ 1049779 h 2628900"/>
              <a:gd name="connsiteX7" fmla="*/ 5865813 w 5865813"/>
              <a:gd name="connsiteY7" fmla="*/ 1218819 h 2628900"/>
              <a:gd name="connsiteX8" fmla="*/ 5865813 w 5865813"/>
              <a:gd name="connsiteY8" fmla="*/ 1375343 h 2628900"/>
              <a:gd name="connsiteX9" fmla="*/ 5865813 w 5865813"/>
              <a:gd name="connsiteY9" fmla="*/ 1519833 h 2628900"/>
              <a:gd name="connsiteX10" fmla="*/ 5865813 w 5865813"/>
              <a:gd name="connsiteY10" fmla="*/ 1652770 h 2628900"/>
              <a:gd name="connsiteX11" fmla="*/ 5865813 w 5865813"/>
              <a:gd name="connsiteY11" fmla="*/ 1774636 h 2628900"/>
              <a:gd name="connsiteX12" fmla="*/ 5865813 w 5865813"/>
              <a:gd name="connsiteY12" fmla="*/ 1885912 h 2628900"/>
              <a:gd name="connsiteX13" fmla="*/ 5865813 w 5865813"/>
              <a:gd name="connsiteY13" fmla="*/ 1987079 h 2628900"/>
              <a:gd name="connsiteX14" fmla="*/ 5865813 w 5865813"/>
              <a:gd name="connsiteY14" fmla="*/ 2078619 h 2628900"/>
              <a:gd name="connsiteX15" fmla="*/ 5865813 w 5865813"/>
              <a:gd name="connsiteY15" fmla="*/ 2161013 h 2628900"/>
              <a:gd name="connsiteX16" fmla="*/ 5865813 w 5865813"/>
              <a:gd name="connsiteY16" fmla="*/ 2234742 h 2628900"/>
              <a:gd name="connsiteX17" fmla="*/ 5865813 w 5865813"/>
              <a:gd name="connsiteY17" fmla="*/ 2300288 h 2628900"/>
              <a:gd name="connsiteX18" fmla="*/ 5865813 w 5865813"/>
              <a:gd name="connsiteY18" fmla="*/ 2358132 h 2628900"/>
              <a:gd name="connsiteX19" fmla="*/ 5865813 w 5865813"/>
              <a:gd name="connsiteY19" fmla="*/ 2408756 h 2628900"/>
              <a:gd name="connsiteX20" fmla="*/ 5865813 w 5865813"/>
              <a:gd name="connsiteY20" fmla="*/ 2490267 h 2628900"/>
              <a:gd name="connsiteX21" fmla="*/ 5865813 w 5865813"/>
              <a:gd name="connsiteY21" fmla="*/ 2548673 h 2628900"/>
              <a:gd name="connsiteX22" fmla="*/ 5865813 w 5865813"/>
              <a:gd name="connsiteY22" fmla="*/ 2587824 h 2628900"/>
              <a:gd name="connsiteX23" fmla="*/ 5865813 w 5865813"/>
              <a:gd name="connsiteY23" fmla="*/ 2611571 h 2628900"/>
              <a:gd name="connsiteX24" fmla="*/ 5865813 w 5865813"/>
              <a:gd name="connsiteY24" fmla="*/ 2623766 h 2628900"/>
              <a:gd name="connsiteX25" fmla="*/ 5865813 w 5865813"/>
              <a:gd name="connsiteY25" fmla="*/ 2628258 h 2628900"/>
              <a:gd name="connsiteX26" fmla="*/ 5865813 w 5865813"/>
              <a:gd name="connsiteY26" fmla="*/ 2628900 h 2628900"/>
              <a:gd name="connsiteX27" fmla="*/ 5332899 w 5865813"/>
              <a:gd name="connsiteY27" fmla="*/ 2628900 h 2628900"/>
              <a:gd name="connsiteX28" fmla="*/ 4833281 w 5865813"/>
              <a:gd name="connsiteY28" fmla="*/ 2628900 h 2628900"/>
              <a:gd name="connsiteX29" fmla="*/ 4365885 w 5865813"/>
              <a:gd name="connsiteY29" fmla="*/ 2628900 h 2628900"/>
              <a:gd name="connsiteX30" fmla="*/ 3929636 w 5865813"/>
              <a:gd name="connsiteY30" fmla="*/ 2628900 h 2628900"/>
              <a:gd name="connsiteX31" fmla="*/ 3523462 w 5865813"/>
              <a:gd name="connsiteY31" fmla="*/ 2628900 h 2628900"/>
              <a:gd name="connsiteX32" fmla="*/ 3146287 w 5865813"/>
              <a:gd name="connsiteY32" fmla="*/ 2628900 h 2628900"/>
              <a:gd name="connsiteX33" fmla="*/ 2797038 w 5865813"/>
              <a:gd name="connsiteY33" fmla="*/ 2628900 h 2628900"/>
              <a:gd name="connsiteX34" fmla="*/ 2474640 w 5865813"/>
              <a:gd name="connsiteY34" fmla="*/ 2628900 h 2628900"/>
              <a:gd name="connsiteX35" fmla="*/ 2178020 w 5865813"/>
              <a:gd name="connsiteY35" fmla="*/ 2628900 h 2628900"/>
              <a:gd name="connsiteX36" fmla="*/ 1906103 w 5865813"/>
              <a:gd name="connsiteY36" fmla="*/ 2628900 h 2628900"/>
              <a:gd name="connsiteX37" fmla="*/ 1657816 w 5865813"/>
              <a:gd name="connsiteY37" fmla="*/ 2628900 h 2628900"/>
              <a:gd name="connsiteX38" fmla="*/ 1432084 w 5865813"/>
              <a:gd name="connsiteY38" fmla="*/ 2628900 h 2628900"/>
              <a:gd name="connsiteX39" fmla="*/ 1227833 w 5865813"/>
              <a:gd name="connsiteY39" fmla="*/ 2628900 h 2628900"/>
              <a:gd name="connsiteX40" fmla="*/ 1043989 w 5865813"/>
              <a:gd name="connsiteY40" fmla="*/ 2628900 h 2628900"/>
              <a:gd name="connsiteX41" fmla="*/ 879478 w 5865813"/>
              <a:gd name="connsiteY41" fmla="*/ 2628900 h 2628900"/>
              <a:gd name="connsiteX42" fmla="*/ 733227 w 5865813"/>
              <a:gd name="connsiteY42" fmla="*/ 2628900 h 2628900"/>
              <a:gd name="connsiteX43" fmla="*/ 604160 w 5865813"/>
              <a:gd name="connsiteY43" fmla="*/ 2628900 h 2628900"/>
              <a:gd name="connsiteX44" fmla="*/ 491205 w 5865813"/>
              <a:gd name="connsiteY44" fmla="*/ 2628900 h 2628900"/>
              <a:gd name="connsiteX45" fmla="*/ 309330 w 5865813"/>
              <a:gd name="connsiteY45" fmla="*/ 2628900 h 2628900"/>
              <a:gd name="connsiteX46" fmla="*/ 179011 w 5865813"/>
              <a:gd name="connsiteY46" fmla="*/ 2628900 h 2628900"/>
              <a:gd name="connsiteX47" fmla="*/ 91654 w 5865813"/>
              <a:gd name="connsiteY47" fmla="*/ 2628900 h 2628900"/>
              <a:gd name="connsiteX48" fmla="*/ 38667 w 5865813"/>
              <a:gd name="connsiteY48" fmla="*/ 2628900 h 2628900"/>
              <a:gd name="connsiteX49" fmla="*/ 11457 w 5865813"/>
              <a:gd name="connsiteY49" fmla="*/ 2628900 h 2628900"/>
              <a:gd name="connsiteX50" fmla="*/ 1432 w 5865813"/>
              <a:gd name="connsiteY50" fmla="*/ 2628900 h 2628900"/>
              <a:gd name="connsiteX51" fmla="*/ 0 w 5865813"/>
              <a:gd name="connsiteY51" fmla="*/ 2628900 h 2628900"/>
              <a:gd name="connsiteX52" fmla="*/ 0 w 5865813"/>
              <a:gd name="connsiteY52" fmla="*/ 2473137 h 2628900"/>
              <a:gd name="connsiteX53" fmla="*/ 0 w 5865813"/>
              <a:gd name="connsiteY53" fmla="*/ 2327105 h 2628900"/>
              <a:gd name="connsiteX54" fmla="*/ 0 w 5865813"/>
              <a:gd name="connsiteY54" fmla="*/ 2190491 h 2628900"/>
              <a:gd name="connsiteX55" fmla="*/ 0 w 5865813"/>
              <a:gd name="connsiteY55" fmla="*/ 2062981 h 2628900"/>
              <a:gd name="connsiteX56" fmla="*/ 0 w 5865813"/>
              <a:gd name="connsiteY56" fmla="*/ 1944262 h 2628900"/>
              <a:gd name="connsiteX57" fmla="*/ 0 w 5865813"/>
              <a:gd name="connsiteY57" fmla="*/ 1834019 h 2628900"/>
              <a:gd name="connsiteX58" fmla="*/ 0 w 5865813"/>
              <a:gd name="connsiteY58" fmla="*/ 1731938 h 2628900"/>
              <a:gd name="connsiteX59" fmla="*/ 0 w 5865813"/>
              <a:gd name="connsiteY59" fmla="*/ 1637705 h 2628900"/>
              <a:gd name="connsiteX60" fmla="*/ 0 w 5865813"/>
              <a:gd name="connsiteY60" fmla="*/ 1551007 h 2628900"/>
              <a:gd name="connsiteX61" fmla="*/ 0 w 5865813"/>
              <a:gd name="connsiteY61" fmla="*/ 1471529 h 2628900"/>
              <a:gd name="connsiteX62" fmla="*/ 0 w 5865813"/>
              <a:gd name="connsiteY62" fmla="*/ 1332979 h 2628900"/>
              <a:gd name="connsiteX63" fmla="*/ 0 w 5865813"/>
              <a:gd name="connsiteY63" fmla="*/ 1219544 h 2628900"/>
              <a:gd name="connsiteX64" fmla="*/ 0 w 5865813"/>
              <a:gd name="connsiteY64" fmla="*/ 1128713 h 2628900"/>
              <a:gd name="connsiteX65" fmla="*/ 0 w 5865813"/>
              <a:gd name="connsiteY65" fmla="*/ 1057973 h 2628900"/>
              <a:gd name="connsiteX66" fmla="*/ 0 w 5865813"/>
              <a:gd name="connsiteY66" fmla="*/ 1004813 h 2628900"/>
              <a:gd name="connsiteX67" fmla="*/ 0 w 5865813"/>
              <a:gd name="connsiteY67" fmla="*/ 966723 h 2628900"/>
              <a:gd name="connsiteX68" fmla="*/ 0 w 5865813"/>
              <a:gd name="connsiteY68" fmla="*/ 941189 h 2628900"/>
              <a:gd name="connsiteX69" fmla="*/ 0 w 5865813"/>
              <a:gd name="connsiteY69" fmla="*/ 925702 h 2628900"/>
              <a:gd name="connsiteX70" fmla="*/ 0 w 5865813"/>
              <a:gd name="connsiteY70" fmla="*/ 917749 h 2628900"/>
              <a:gd name="connsiteX71" fmla="*/ 0 w 5865813"/>
              <a:gd name="connsiteY71" fmla="*/ 914400 h 2628900"/>
              <a:gd name="connsiteX72" fmla="*/ 914153 w 5865813"/>
              <a:gd name="connsiteY72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865813" h="2628900">
                <a:moveTo>
                  <a:pt x="914153" y="0"/>
                </a:moveTo>
                <a:lnTo>
                  <a:pt x="5865813" y="0"/>
                </a:lnTo>
                <a:lnTo>
                  <a:pt x="5865813" y="238838"/>
                </a:lnTo>
                <a:lnTo>
                  <a:pt x="5865813" y="462753"/>
                </a:lnTo>
                <a:lnTo>
                  <a:pt x="5865813" y="672228"/>
                </a:lnTo>
                <a:lnTo>
                  <a:pt x="5865813" y="867743"/>
                </a:lnTo>
                <a:lnTo>
                  <a:pt x="5865813" y="1049779"/>
                </a:lnTo>
                <a:lnTo>
                  <a:pt x="5865813" y="1218819"/>
                </a:lnTo>
                <a:lnTo>
                  <a:pt x="5865813" y="1375343"/>
                </a:lnTo>
                <a:lnTo>
                  <a:pt x="5865813" y="1519833"/>
                </a:lnTo>
                <a:lnTo>
                  <a:pt x="5865813" y="1652770"/>
                </a:lnTo>
                <a:lnTo>
                  <a:pt x="5865813" y="1774636"/>
                </a:lnTo>
                <a:lnTo>
                  <a:pt x="5865813" y="1885912"/>
                </a:lnTo>
                <a:lnTo>
                  <a:pt x="5865813" y="1987079"/>
                </a:lnTo>
                <a:lnTo>
                  <a:pt x="5865813" y="2078619"/>
                </a:lnTo>
                <a:lnTo>
                  <a:pt x="5865813" y="2161013"/>
                </a:lnTo>
                <a:lnTo>
                  <a:pt x="5865813" y="2234742"/>
                </a:lnTo>
                <a:lnTo>
                  <a:pt x="5865813" y="2300288"/>
                </a:lnTo>
                <a:lnTo>
                  <a:pt x="5865813" y="2358132"/>
                </a:lnTo>
                <a:lnTo>
                  <a:pt x="5865813" y="2408756"/>
                </a:lnTo>
                <a:lnTo>
                  <a:pt x="5865813" y="2490267"/>
                </a:lnTo>
                <a:lnTo>
                  <a:pt x="5865813" y="2548673"/>
                </a:lnTo>
                <a:lnTo>
                  <a:pt x="5865813" y="2587824"/>
                </a:lnTo>
                <a:lnTo>
                  <a:pt x="5865813" y="2611571"/>
                </a:lnTo>
                <a:lnTo>
                  <a:pt x="5865813" y="2623766"/>
                </a:lnTo>
                <a:lnTo>
                  <a:pt x="5865813" y="2628258"/>
                </a:lnTo>
                <a:lnTo>
                  <a:pt x="5865813" y="2628900"/>
                </a:lnTo>
                <a:lnTo>
                  <a:pt x="5332899" y="2628900"/>
                </a:lnTo>
                <a:lnTo>
                  <a:pt x="4833281" y="2628900"/>
                </a:lnTo>
                <a:lnTo>
                  <a:pt x="4365885" y="2628900"/>
                </a:lnTo>
                <a:lnTo>
                  <a:pt x="3929636" y="2628900"/>
                </a:lnTo>
                <a:lnTo>
                  <a:pt x="3523462" y="2628900"/>
                </a:lnTo>
                <a:lnTo>
                  <a:pt x="3146287" y="2628900"/>
                </a:lnTo>
                <a:lnTo>
                  <a:pt x="2797038" y="2628900"/>
                </a:lnTo>
                <a:lnTo>
                  <a:pt x="2474640" y="2628900"/>
                </a:lnTo>
                <a:lnTo>
                  <a:pt x="2178020" y="2628900"/>
                </a:lnTo>
                <a:lnTo>
                  <a:pt x="1906103" y="2628900"/>
                </a:lnTo>
                <a:lnTo>
                  <a:pt x="1657816" y="2628900"/>
                </a:lnTo>
                <a:lnTo>
                  <a:pt x="1432084" y="2628900"/>
                </a:lnTo>
                <a:lnTo>
                  <a:pt x="1227833" y="2628900"/>
                </a:lnTo>
                <a:lnTo>
                  <a:pt x="1043989" y="2628900"/>
                </a:lnTo>
                <a:lnTo>
                  <a:pt x="879478" y="2628900"/>
                </a:lnTo>
                <a:lnTo>
                  <a:pt x="733227" y="2628900"/>
                </a:lnTo>
                <a:lnTo>
                  <a:pt x="604160" y="2628900"/>
                </a:lnTo>
                <a:lnTo>
                  <a:pt x="491205" y="2628900"/>
                </a:lnTo>
                <a:lnTo>
                  <a:pt x="309330" y="2628900"/>
                </a:lnTo>
                <a:lnTo>
                  <a:pt x="179011" y="2628900"/>
                </a:lnTo>
                <a:lnTo>
                  <a:pt x="91654" y="2628900"/>
                </a:lnTo>
                <a:lnTo>
                  <a:pt x="38667" y="2628900"/>
                </a:lnTo>
                <a:lnTo>
                  <a:pt x="11457" y="2628900"/>
                </a:lnTo>
                <a:lnTo>
                  <a:pt x="1432" y="2628900"/>
                </a:lnTo>
                <a:lnTo>
                  <a:pt x="0" y="2628900"/>
                </a:lnTo>
                <a:lnTo>
                  <a:pt x="0" y="2473137"/>
                </a:lnTo>
                <a:lnTo>
                  <a:pt x="0" y="2327105"/>
                </a:lnTo>
                <a:lnTo>
                  <a:pt x="0" y="2190491"/>
                </a:lnTo>
                <a:lnTo>
                  <a:pt x="0" y="2062981"/>
                </a:lnTo>
                <a:lnTo>
                  <a:pt x="0" y="1944262"/>
                </a:lnTo>
                <a:lnTo>
                  <a:pt x="0" y="1834019"/>
                </a:lnTo>
                <a:lnTo>
                  <a:pt x="0" y="1731938"/>
                </a:lnTo>
                <a:lnTo>
                  <a:pt x="0" y="1637705"/>
                </a:lnTo>
                <a:lnTo>
                  <a:pt x="0" y="1551007"/>
                </a:lnTo>
                <a:lnTo>
                  <a:pt x="0" y="1471529"/>
                </a:lnTo>
                <a:lnTo>
                  <a:pt x="0" y="1332979"/>
                </a:lnTo>
                <a:lnTo>
                  <a:pt x="0" y="1219544"/>
                </a:lnTo>
                <a:lnTo>
                  <a:pt x="0" y="1128713"/>
                </a:lnTo>
                <a:lnTo>
                  <a:pt x="0" y="1057973"/>
                </a:lnTo>
                <a:lnTo>
                  <a:pt x="0" y="1004813"/>
                </a:lnTo>
                <a:lnTo>
                  <a:pt x="0" y="966723"/>
                </a:lnTo>
                <a:lnTo>
                  <a:pt x="0" y="941189"/>
                </a:lnTo>
                <a:lnTo>
                  <a:pt x="0" y="925702"/>
                </a:lnTo>
                <a:lnTo>
                  <a:pt x="0" y="917749"/>
                </a:lnTo>
                <a:lnTo>
                  <a:pt x="0" y="914400"/>
                </a:lnTo>
                <a:cubicBezTo>
                  <a:pt x="0" y="409575"/>
                  <a:pt x="409147" y="0"/>
                  <a:pt x="914153" y="0"/>
                </a:cubicBezTo>
                <a:close/>
              </a:path>
            </a:pathLst>
          </a:custGeom>
          <a:solidFill>
            <a:srgbClr val="39870C"/>
          </a:solid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  <a:endParaRPr lang="en-NL" dirty="0"/>
          </a:p>
        </p:txBody>
      </p:sp>
      <p:sp>
        <p:nvSpPr>
          <p:cNvPr id="3" name="01_Picture Placeholder 1[PHJU] (JU-Free)">
            <a:extLst>
              <a:ext uri="{FF2B5EF4-FFF2-40B4-BE49-F238E27FC236}">
                <a16:creationId xmlns:a16="http://schemas.microsoft.com/office/drawing/2014/main" id="{0CD59A0D-2CEC-3978-6B86-B422ED78F075}"/>
              </a:ext>
            </a:extLst>
          </p:cNvPr>
          <p:cNvSpPr>
            <a:spLocks noGrp="1"/>
          </p:cNvSpPr>
          <p:nvPr>
            <p:ph type="pic" sz="quarter" idx="1003" hasCustomPrompt="1"/>
          </p:nvPr>
        </p:nvSpPr>
        <p:spPr>
          <a:xfrm>
            <a:off x="228600" y="1143000"/>
            <a:ext cx="11733213" cy="5257800"/>
          </a:xfrm>
          <a:custGeom>
            <a:avLst/>
            <a:gdLst>
              <a:gd name="connsiteX0" fmla="*/ 914400 w 11733213"/>
              <a:gd name="connsiteY0" fmla="*/ 0 h 5257800"/>
              <a:gd name="connsiteX1" fmla="*/ 11733213 w 11733213"/>
              <a:gd name="connsiteY1" fmla="*/ 0 h 5257800"/>
              <a:gd name="connsiteX2" fmla="*/ 11733213 w 11733213"/>
              <a:gd name="connsiteY2" fmla="*/ 2628900 h 5257800"/>
              <a:gd name="connsiteX3" fmla="*/ 6781553 w 11733213"/>
              <a:gd name="connsiteY3" fmla="*/ 2628900 h 5257800"/>
              <a:gd name="connsiteX4" fmla="*/ 5867400 w 11733213"/>
              <a:gd name="connsiteY4" fmla="*/ 3543300 h 5257800"/>
              <a:gd name="connsiteX5" fmla="*/ 5867400 w 11733213"/>
              <a:gd name="connsiteY5" fmla="*/ 3546649 h 5257800"/>
              <a:gd name="connsiteX6" fmla="*/ 5867400 w 11733213"/>
              <a:gd name="connsiteY6" fmla="*/ 3554602 h 5257800"/>
              <a:gd name="connsiteX7" fmla="*/ 5867400 w 11733213"/>
              <a:gd name="connsiteY7" fmla="*/ 3570089 h 5257800"/>
              <a:gd name="connsiteX8" fmla="*/ 5867400 w 11733213"/>
              <a:gd name="connsiteY8" fmla="*/ 3595623 h 5257800"/>
              <a:gd name="connsiteX9" fmla="*/ 5867400 w 11733213"/>
              <a:gd name="connsiteY9" fmla="*/ 3633713 h 5257800"/>
              <a:gd name="connsiteX10" fmla="*/ 5867400 w 11733213"/>
              <a:gd name="connsiteY10" fmla="*/ 3686873 h 5257800"/>
              <a:gd name="connsiteX11" fmla="*/ 5867400 w 11733213"/>
              <a:gd name="connsiteY11" fmla="*/ 3757613 h 5257800"/>
              <a:gd name="connsiteX12" fmla="*/ 5867400 w 11733213"/>
              <a:gd name="connsiteY12" fmla="*/ 3848444 h 5257800"/>
              <a:gd name="connsiteX13" fmla="*/ 5867400 w 11733213"/>
              <a:gd name="connsiteY13" fmla="*/ 3961879 h 5257800"/>
              <a:gd name="connsiteX14" fmla="*/ 5867400 w 11733213"/>
              <a:gd name="connsiteY14" fmla="*/ 4100429 h 5257800"/>
              <a:gd name="connsiteX15" fmla="*/ 5867400 w 11733213"/>
              <a:gd name="connsiteY15" fmla="*/ 4179907 h 5257800"/>
              <a:gd name="connsiteX16" fmla="*/ 5867400 w 11733213"/>
              <a:gd name="connsiteY16" fmla="*/ 4266605 h 5257800"/>
              <a:gd name="connsiteX17" fmla="*/ 5867400 w 11733213"/>
              <a:gd name="connsiteY17" fmla="*/ 4360838 h 5257800"/>
              <a:gd name="connsiteX18" fmla="*/ 5867400 w 11733213"/>
              <a:gd name="connsiteY18" fmla="*/ 4462919 h 5257800"/>
              <a:gd name="connsiteX19" fmla="*/ 5867400 w 11733213"/>
              <a:gd name="connsiteY19" fmla="*/ 4573162 h 5257800"/>
              <a:gd name="connsiteX20" fmla="*/ 5867400 w 11733213"/>
              <a:gd name="connsiteY20" fmla="*/ 4691881 h 5257800"/>
              <a:gd name="connsiteX21" fmla="*/ 5867400 w 11733213"/>
              <a:gd name="connsiteY21" fmla="*/ 4819391 h 5257800"/>
              <a:gd name="connsiteX22" fmla="*/ 5867400 w 11733213"/>
              <a:gd name="connsiteY22" fmla="*/ 4956005 h 5257800"/>
              <a:gd name="connsiteX23" fmla="*/ 5867400 w 11733213"/>
              <a:gd name="connsiteY23" fmla="*/ 5102037 h 5257800"/>
              <a:gd name="connsiteX24" fmla="*/ 5867400 w 11733213"/>
              <a:gd name="connsiteY24" fmla="*/ 5257800 h 5257800"/>
              <a:gd name="connsiteX25" fmla="*/ 0 w 11733213"/>
              <a:gd name="connsiteY25" fmla="*/ 5257800 h 5257800"/>
              <a:gd name="connsiteX26" fmla="*/ 0 w 11733213"/>
              <a:gd name="connsiteY26" fmla="*/ 914400 h 5257800"/>
              <a:gd name="connsiteX27" fmla="*/ 914400 w 11733213"/>
              <a:gd name="connsiteY27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733213" h="5257800">
                <a:moveTo>
                  <a:pt x="914400" y="0"/>
                </a:moveTo>
                <a:lnTo>
                  <a:pt x="11733213" y="0"/>
                </a:lnTo>
                <a:lnTo>
                  <a:pt x="11733213" y="2628900"/>
                </a:lnTo>
                <a:lnTo>
                  <a:pt x="6781553" y="2628900"/>
                </a:lnTo>
                <a:cubicBezTo>
                  <a:pt x="6276547" y="2628900"/>
                  <a:pt x="5867400" y="3038475"/>
                  <a:pt x="5867400" y="3543300"/>
                </a:cubicBezTo>
                <a:lnTo>
                  <a:pt x="5867400" y="3546649"/>
                </a:lnTo>
                <a:lnTo>
                  <a:pt x="5867400" y="3554602"/>
                </a:lnTo>
                <a:lnTo>
                  <a:pt x="5867400" y="3570089"/>
                </a:lnTo>
                <a:lnTo>
                  <a:pt x="5867400" y="3595623"/>
                </a:lnTo>
                <a:lnTo>
                  <a:pt x="5867400" y="3633713"/>
                </a:lnTo>
                <a:lnTo>
                  <a:pt x="5867400" y="3686873"/>
                </a:lnTo>
                <a:lnTo>
                  <a:pt x="5867400" y="3757613"/>
                </a:lnTo>
                <a:lnTo>
                  <a:pt x="5867400" y="3848444"/>
                </a:lnTo>
                <a:lnTo>
                  <a:pt x="5867400" y="3961879"/>
                </a:lnTo>
                <a:lnTo>
                  <a:pt x="5867400" y="4100429"/>
                </a:lnTo>
                <a:lnTo>
                  <a:pt x="5867400" y="4179907"/>
                </a:lnTo>
                <a:lnTo>
                  <a:pt x="5867400" y="4266605"/>
                </a:lnTo>
                <a:lnTo>
                  <a:pt x="5867400" y="4360838"/>
                </a:lnTo>
                <a:lnTo>
                  <a:pt x="5867400" y="4462919"/>
                </a:lnTo>
                <a:lnTo>
                  <a:pt x="5867400" y="4573162"/>
                </a:lnTo>
                <a:lnTo>
                  <a:pt x="5867400" y="4691881"/>
                </a:lnTo>
                <a:lnTo>
                  <a:pt x="5867400" y="4819391"/>
                </a:lnTo>
                <a:lnTo>
                  <a:pt x="5867400" y="4956005"/>
                </a:lnTo>
                <a:lnTo>
                  <a:pt x="5867400" y="5102037"/>
                </a:lnTo>
                <a:lnTo>
                  <a:pt x="5867400" y="5257800"/>
                </a:lnTo>
                <a:lnTo>
                  <a:pt x="0" y="5257800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4" name="01_Rectangle 3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22FB4C45-D537-B566-20E6-981D61CFE4E6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02_Title 4 (JU-Free)">
            <a:extLst>
              <a:ext uri="{FF2B5EF4-FFF2-40B4-BE49-F238E27FC236}">
                <a16:creationId xmlns:a16="http://schemas.microsoft.com/office/drawing/2014/main" id="{5A288063-AE05-2DDC-766D-B1DC74630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600" y="4229100"/>
            <a:ext cx="4864100" cy="11811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2" name="03_Subtitle 5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699600" y="5473704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3" name="04_Placeholder 6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699600" y="5753104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4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1EB6C3FC-8AF2-CD44-93D8-A851DC908D36}"/>
              </a:ext>
            </a:extLst>
          </p:cNvPr>
          <p:cNvSpPr>
            <a:spLocks noGrp="1"/>
          </p:cNvSpPr>
          <p:nvPr>
            <p:ph type="body" sz="quarter" idx="1005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31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6075778-13B5-1A23-1693-CCA2C307571A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228600"/>
            <a:ext cx="11734800" cy="6172200"/>
          </a:xfrm>
          <a:custGeom>
            <a:avLst/>
            <a:gdLst>
              <a:gd name="T0" fmla="*/ 36960 w 36960"/>
              <a:gd name="T1" fmla="*/ 0 h 19440"/>
              <a:gd name="T2" fmla="*/ 36960 w 36960"/>
              <a:gd name="T3" fmla="*/ 19440 h 19440"/>
              <a:gd name="T4" fmla="*/ 0 w 36960"/>
              <a:gd name="T5" fmla="*/ 19440 h 19440"/>
              <a:gd name="T6" fmla="*/ 0 w 36960"/>
              <a:gd name="T7" fmla="*/ 2880 h 19440"/>
              <a:gd name="T8" fmla="*/ 2880 w 36960"/>
              <a:gd name="T9" fmla="*/ 0 h 19440"/>
              <a:gd name="T10" fmla="*/ 3696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36960" y="0"/>
                </a:moveTo>
                <a:cubicBezTo>
                  <a:pt x="36960" y="19440"/>
                  <a:pt x="36960" y="19440"/>
                  <a:pt x="36960" y="19440"/>
                </a:cubicBezTo>
                <a:cubicBezTo>
                  <a:pt x="0" y="19440"/>
                  <a:pt x="0" y="19440"/>
                  <a:pt x="0" y="1944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1289"/>
                  <a:pt x="1289" y="0"/>
                  <a:pt x="2880" y="0"/>
                </a:cubicBezTo>
                <a:lnTo>
                  <a:pt x="36960" y="0"/>
                </a:lnTo>
                <a:close/>
              </a:path>
            </a:pathLst>
          </a:custGeom>
          <a:solidFill>
            <a:srgbClr val="DCE3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9DE5304F-3591-E1F7-1C62-95CA966C8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397000"/>
            <a:ext cx="50419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 dirty="0"/>
              <a:t>[Inhoud]</a:t>
            </a:r>
          </a:p>
        </p:txBody>
      </p:sp>
      <p:sp>
        <p:nvSpPr>
          <p:cNvPr id="7" name="02_Content Placeholder 3[PHJU] (JU-Free)">
            <a:extLst>
              <a:ext uri="{FF2B5EF4-FFF2-40B4-BE49-F238E27FC236}">
                <a16:creationId xmlns:a16="http://schemas.microsoft.com/office/drawing/2014/main" id="{4B057E4D-4855-3114-B04A-FD89D509077B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685800" y="2265553"/>
            <a:ext cx="5041900" cy="4013200"/>
          </a:xfrm>
        </p:spPr>
        <p:txBody>
          <a:bodyPr/>
          <a:lstStyle>
            <a:lvl1pPr marL="324000" indent="-324000">
              <a:spcBef>
                <a:spcPts val="1900"/>
              </a:spcBef>
              <a:buFont typeface="+mj-lt"/>
              <a:buAutoNum type="arabicPeriod"/>
              <a:defRPr/>
            </a:lvl1pPr>
            <a:lvl2pPr marL="324000" indent="-324000">
              <a:spcBef>
                <a:spcPts val="1900"/>
              </a:spcBef>
              <a:buFont typeface="+mj-lt"/>
              <a:buAutoNum type="arabicPeriod"/>
              <a:defRPr/>
            </a:lvl2pPr>
            <a:lvl3pPr marL="324000" indent="-324000">
              <a:spcBef>
                <a:spcPts val="1900"/>
              </a:spcBef>
              <a:buFont typeface="+mj-lt"/>
              <a:buAutoNum type="arabicPeriod"/>
              <a:defRPr/>
            </a:lvl3pPr>
            <a:lvl4pPr marL="324000" indent="-324000">
              <a:spcBef>
                <a:spcPts val="1900"/>
              </a:spcBef>
              <a:buFont typeface="+mj-lt"/>
              <a:buAutoNum type="arabicPeriod"/>
              <a:defRPr/>
            </a:lvl4pPr>
            <a:lvl5pPr marL="324000" indent="-324000">
              <a:spcBef>
                <a:spcPts val="1900"/>
              </a:spcBef>
              <a:buFont typeface="+mj-lt"/>
              <a:buAutoNum type="arabicPeriod"/>
              <a:defRPr/>
            </a:lvl5pPr>
            <a:lvl6pPr marL="324000" indent="-324000">
              <a:spcBef>
                <a:spcPts val="1900"/>
              </a:spcBef>
              <a:buFont typeface="+mj-lt"/>
              <a:buAutoNum type="arabicPeriod"/>
              <a:defRPr/>
            </a:lvl6pPr>
            <a:lvl7pPr marL="324000" indent="-324000">
              <a:spcBef>
                <a:spcPts val="1900"/>
              </a:spcBef>
              <a:buFont typeface="+mj-lt"/>
              <a:buAutoNum type="arabicPeriod"/>
              <a:defRPr/>
            </a:lvl7pPr>
            <a:lvl8pPr marL="324000" indent="-324000">
              <a:spcBef>
                <a:spcPts val="1900"/>
              </a:spcBef>
              <a:buFont typeface="+mj-lt"/>
              <a:buAutoNum type="arabicPeriod"/>
              <a:defRPr/>
            </a:lvl8pPr>
            <a:lvl9pPr marL="324000" indent="-324000">
              <a:spcBef>
                <a:spcPts val="1900"/>
              </a:spcBef>
              <a:buFont typeface="+mj-lt"/>
              <a:buAutoNum type="arabicPeriod"/>
              <a:defRPr/>
            </a:lvl9pPr>
          </a:lstStyle>
          <a:p>
            <a:pPr lvl="0"/>
            <a:r>
              <a:rPr lang="nl-NL" dirty="0"/>
              <a:t>[Tekst]</a:t>
            </a:r>
            <a:endParaRPr lang="en-GB" dirty="0"/>
          </a:p>
        </p:txBody>
      </p:sp>
      <p:sp>
        <p:nvSpPr>
          <p:cNvPr id="8" name="03_Frame 4[PHJU] (JU-Free)">
            <a:extLst>
              <a:ext uri="{FF2B5EF4-FFF2-40B4-BE49-F238E27FC236}">
                <a16:creationId xmlns:a16="http://schemas.microsoft.com/office/drawing/2014/main" id="{A24CC0C1-2A17-EEAF-E2DE-E03A0E7E2BB9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6096000" y="228600"/>
            <a:ext cx="5867400" cy="617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9" name="Date Placeholder 5 (JU-Free)">
            <a:extLst>
              <a:ext uri="{FF2B5EF4-FFF2-40B4-BE49-F238E27FC236}">
                <a16:creationId xmlns:a16="http://schemas.microsoft.com/office/drawing/2014/main" id="{56AC9D9E-E8AA-C754-F6A2-75AA01BBBB20}"/>
              </a:ext>
            </a:extLst>
          </p:cNvPr>
          <p:cNvSpPr>
            <a:spLocks noGrp="1"/>
          </p:cNvSpPr>
          <p:nvPr>
            <p:ph type="dt" sz="half" idx="1005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10" name="Footer Placeholder 6 (JU-Free)">
            <a:extLst>
              <a:ext uri="{FF2B5EF4-FFF2-40B4-BE49-F238E27FC236}">
                <a16:creationId xmlns:a16="http://schemas.microsoft.com/office/drawing/2014/main" id="{8494146A-8B31-8A51-02E2-2520F128CA90}"/>
              </a:ext>
            </a:extLst>
          </p:cNvPr>
          <p:cNvSpPr>
            <a:spLocks noGrp="1"/>
          </p:cNvSpPr>
          <p:nvPr>
            <p:ph type="ftr" sz="quarter" idx="1006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91B92C0F-E764-E226-1359-75D0EA3A454B}"/>
              </a:ext>
            </a:extLst>
          </p:cNvPr>
          <p:cNvSpPr>
            <a:spLocks noGrp="1"/>
          </p:cNvSpPr>
          <p:nvPr>
            <p:ph type="sldNum" sz="quarter" idx="1007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475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[Hoofdstuktit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24B7CE-613D-1037-AD42-68DCF997E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6960 w 36960"/>
              <a:gd name="T5" fmla="*/ 19440 h 19440"/>
              <a:gd name="T6" fmla="*/ 36960 w 36960"/>
              <a:gd name="T7" fmla="*/ 2880 h 19440"/>
              <a:gd name="T8" fmla="*/ 3408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6960" y="19440"/>
                  <a:pt x="36960" y="19440"/>
                  <a:pt x="36960" y="19440"/>
                </a:cubicBezTo>
                <a:cubicBezTo>
                  <a:pt x="36960" y="2880"/>
                  <a:pt x="36960" y="2880"/>
                  <a:pt x="36960" y="2880"/>
                </a:cubicBezTo>
                <a:cubicBezTo>
                  <a:pt x="36960" y="1289"/>
                  <a:pt x="35671" y="0"/>
                  <a:pt x="3408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01_***Title 2 (JU-Free)">
            <a:extLst>
              <a:ext uri="{FF2B5EF4-FFF2-40B4-BE49-F238E27FC236}">
                <a16:creationId xmlns:a16="http://schemas.microsoft.com/office/drawing/2014/main" id="{4C823A00-646E-6275-2882-C6962B91A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196882"/>
            <a:ext cx="10820400" cy="15748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[Hoofdstuk titel]</a:t>
            </a:r>
          </a:p>
        </p:txBody>
      </p:sp>
      <p:sp>
        <p:nvSpPr>
          <p:cNvPr id="7" name="Date Placeholder 3 (JU-Free)">
            <a:extLst>
              <a:ext uri="{FF2B5EF4-FFF2-40B4-BE49-F238E27FC236}">
                <a16:creationId xmlns:a16="http://schemas.microsoft.com/office/drawing/2014/main" id="{40B9E872-BCE2-35C9-F21E-CC250519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8" name="Footer Placeholder 4 (JU-Free)">
            <a:extLst>
              <a:ext uri="{FF2B5EF4-FFF2-40B4-BE49-F238E27FC236}">
                <a16:creationId xmlns:a16="http://schemas.microsoft.com/office/drawing/2014/main" id="{17C1A19D-CB99-62D7-113E-B2FFF61D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9" name="Slide Number Placeholder 5 (JU-Free)">
            <a:extLst>
              <a:ext uri="{FF2B5EF4-FFF2-40B4-BE49-F238E27FC236}">
                <a16:creationId xmlns:a16="http://schemas.microsoft.com/office/drawing/2014/main" id="{DD72434A-F14E-45B1-B541-987912CF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430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[Hoofdstuktitel donkerge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24B7CE-613D-1037-AD42-68DCF997E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6960 w 36960"/>
              <a:gd name="T5" fmla="*/ 19440 h 19440"/>
              <a:gd name="T6" fmla="*/ 36960 w 36960"/>
              <a:gd name="T7" fmla="*/ 2880 h 19440"/>
              <a:gd name="T8" fmla="*/ 3408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6960" y="19440"/>
                  <a:pt x="36960" y="19440"/>
                  <a:pt x="36960" y="19440"/>
                </a:cubicBezTo>
                <a:cubicBezTo>
                  <a:pt x="36960" y="2880"/>
                  <a:pt x="36960" y="2880"/>
                  <a:pt x="36960" y="2880"/>
                </a:cubicBezTo>
                <a:cubicBezTo>
                  <a:pt x="36960" y="1289"/>
                  <a:pt x="35671" y="0"/>
                  <a:pt x="340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01_***Title 2 (JU-Free)">
            <a:extLst>
              <a:ext uri="{FF2B5EF4-FFF2-40B4-BE49-F238E27FC236}">
                <a16:creationId xmlns:a16="http://schemas.microsoft.com/office/drawing/2014/main" id="{2B089399-A0B9-5C88-70EC-4E45FB0C18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196882"/>
            <a:ext cx="10820400" cy="15748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[Hoofdstuk titel]</a:t>
            </a:r>
          </a:p>
        </p:txBody>
      </p:sp>
      <p:sp>
        <p:nvSpPr>
          <p:cNvPr id="7" name="Date Placeholder 3 (JU-Free)">
            <a:extLst>
              <a:ext uri="{FF2B5EF4-FFF2-40B4-BE49-F238E27FC236}">
                <a16:creationId xmlns:a16="http://schemas.microsoft.com/office/drawing/2014/main" id="{AE5D4CCD-BBA3-E14D-C4FD-7CC69A0C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8" name="Footer Placeholder 4 (JU-Free)">
            <a:extLst>
              <a:ext uri="{FF2B5EF4-FFF2-40B4-BE49-F238E27FC236}">
                <a16:creationId xmlns:a16="http://schemas.microsoft.com/office/drawing/2014/main" id="{A4DD0834-9890-1453-098B-7471A6EC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9" name="Slide Number Placeholder 5 (JU-Free)">
            <a:extLst>
              <a:ext uri="{FF2B5EF4-FFF2-40B4-BE49-F238E27FC236}">
                <a16:creationId xmlns:a16="http://schemas.microsoft.com/office/drawing/2014/main" id="{C23FB466-0003-D416-DF8E-D5D6EDB6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0564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[Hoofdstuktitel oranje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24B7CE-613D-1037-AD42-68DCF997E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6960 w 36960"/>
              <a:gd name="T5" fmla="*/ 19440 h 19440"/>
              <a:gd name="T6" fmla="*/ 36960 w 36960"/>
              <a:gd name="T7" fmla="*/ 2880 h 19440"/>
              <a:gd name="T8" fmla="*/ 3408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6960" y="19440"/>
                  <a:pt x="36960" y="19440"/>
                  <a:pt x="36960" y="19440"/>
                </a:cubicBezTo>
                <a:cubicBezTo>
                  <a:pt x="36960" y="2880"/>
                  <a:pt x="36960" y="2880"/>
                  <a:pt x="36960" y="2880"/>
                </a:cubicBezTo>
                <a:cubicBezTo>
                  <a:pt x="36960" y="1289"/>
                  <a:pt x="35671" y="0"/>
                  <a:pt x="340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01_***Title 2 (JU-Free)">
            <a:extLst>
              <a:ext uri="{FF2B5EF4-FFF2-40B4-BE49-F238E27FC236}">
                <a16:creationId xmlns:a16="http://schemas.microsoft.com/office/drawing/2014/main" id="{3D0A9174-6401-F0DF-975D-5BB5C233A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196882"/>
            <a:ext cx="10820400" cy="15748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[Hoofdstuk titel]</a:t>
            </a:r>
          </a:p>
        </p:txBody>
      </p:sp>
      <p:sp>
        <p:nvSpPr>
          <p:cNvPr id="5" name="Date Placeholder 3 (JU-Free)">
            <a:extLst>
              <a:ext uri="{FF2B5EF4-FFF2-40B4-BE49-F238E27FC236}">
                <a16:creationId xmlns:a16="http://schemas.microsoft.com/office/drawing/2014/main" id="{EB55C3D7-CA8D-B677-70E2-2E510E5A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6" name="Footer Placeholder 4 (JU-Free)">
            <a:extLst>
              <a:ext uri="{FF2B5EF4-FFF2-40B4-BE49-F238E27FC236}">
                <a16:creationId xmlns:a16="http://schemas.microsoft.com/office/drawing/2014/main" id="{6D13575F-86C5-2064-5264-4A41BFCD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9" name="Slide Number Placeholder 5 (JU-Free)">
            <a:extLst>
              <a:ext uri="{FF2B5EF4-FFF2-40B4-BE49-F238E27FC236}">
                <a16:creationId xmlns:a16="http://schemas.microsoft.com/office/drawing/2014/main" id="{301A031A-87F6-A81F-DCE0-818C28E7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6301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[Hoofdstuktitel groen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24B7CE-613D-1037-AD42-68DCF997E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>
            <a:off x="228600" y="228600"/>
            <a:ext cx="11734800" cy="6172200"/>
          </a:xfrm>
          <a:custGeom>
            <a:avLst/>
            <a:gdLst>
              <a:gd name="T0" fmla="*/ 0 w 36960"/>
              <a:gd name="T1" fmla="*/ 0 h 19440"/>
              <a:gd name="T2" fmla="*/ 0 w 36960"/>
              <a:gd name="T3" fmla="*/ 19440 h 19440"/>
              <a:gd name="T4" fmla="*/ 36960 w 36960"/>
              <a:gd name="T5" fmla="*/ 19440 h 19440"/>
              <a:gd name="T6" fmla="*/ 36960 w 36960"/>
              <a:gd name="T7" fmla="*/ 2880 h 19440"/>
              <a:gd name="T8" fmla="*/ 34080 w 36960"/>
              <a:gd name="T9" fmla="*/ 0 h 19440"/>
              <a:gd name="T10" fmla="*/ 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0" y="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36960" y="19440"/>
                  <a:pt x="36960" y="19440"/>
                  <a:pt x="36960" y="19440"/>
                </a:cubicBezTo>
                <a:cubicBezTo>
                  <a:pt x="36960" y="2880"/>
                  <a:pt x="36960" y="2880"/>
                  <a:pt x="36960" y="2880"/>
                </a:cubicBezTo>
                <a:cubicBezTo>
                  <a:pt x="36960" y="1289"/>
                  <a:pt x="35671" y="0"/>
                  <a:pt x="3408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88967708-8621-88E3-931F-EF40ECDC2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196882"/>
            <a:ext cx="10820400" cy="15748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[Hoofdstuk titel]</a:t>
            </a:r>
          </a:p>
        </p:txBody>
      </p:sp>
      <p:sp>
        <p:nvSpPr>
          <p:cNvPr id="4" name="Date Placeholder 3 (JU-Free)">
            <a:extLst>
              <a:ext uri="{FF2B5EF4-FFF2-40B4-BE49-F238E27FC236}">
                <a16:creationId xmlns:a16="http://schemas.microsoft.com/office/drawing/2014/main" id="{17F17F0D-5F22-DE19-4CAC-20C3277A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5" name="Footer Placeholder 4 (JU-Free)">
            <a:extLst>
              <a:ext uri="{FF2B5EF4-FFF2-40B4-BE49-F238E27FC236}">
                <a16:creationId xmlns:a16="http://schemas.microsoft.com/office/drawing/2014/main" id="{29B48E03-7DF4-93EC-7E03-C0130AC4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>
            <a:extLst>
              <a:ext uri="{FF2B5EF4-FFF2-40B4-BE49-F238E27FC236}">
                <a16:creationId xmlns:a16="http://schemas.microsoft.com/office/drawing/2014/main" id="{63991D63-B6E3-0055-9675-121FC2FF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715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 - donkerge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06010042-C6ED-40C3-33E5-CEFED8C46551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4800" cy="5257800"/>
          </a:xfrm>
          <a:custGeom>
            <a:avLst/>
            <a:gdLst>
              <a:gd name="T0" fmla="*/ 36960 w 36960"/>
              <a:gd name="T1" fmla="*/ 16560 h 16560"/>
              <a:gd name="T2" fmla="*/ 36960 w 36960"/>
              <a:gd name="T3" fmla="*/ 0 h 16560"/>
              <a:gd name="T4" fmla="*/ 2880 w 36960"/>
              <a:gd name="T5" fmla="*/ 0 h 16560"/>
              <a:gd name="T6" fmla="*/ 0 w 36960"/>
              <a:gd name="T7" fmla="*/ 2880 h 16560"/>
              <a:gd name="T8" fmla="*/ 0 w 36960"/>
              <a:gd name="T9" fmla="*/ 16560 h 16560"/>
              <a:gd name="T10" fmla="*/ 36960 w 36960"/>
              <a:gd name="T11" fmla="*/ 16560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6560">
                <a:moveTo>
                  <a:pt x="36960" y="16560"/>
                </a:moveTo>
                <a:cubicBezTo>
                  <a:pt x="36960" y="0"/>
                  <a:pt x="36960" y="0"/>
                  <a:pt x="3696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1289" y="0"/>
                  <a:pt x="0" y="1289"/>
                  <a:pt x="0" y="2880"/>
                </a:cubicBezTo>
                <a:cubicBezTo>
                  <a:pt x="0" y="16560"/>
                  <a:pt x="0" y="16560"/>
                  <a:pt x="0" y="16560"/>
                </a:cubicBezTo>
                <a:lnTo>
                  <a:pt x="36960" y="16560"/>
                </a:ln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FF6C8D4C-40E1-A04E-21AE-845E14C8C9DC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149BEF0D-AD74-A254-7C48-7EB83E8457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92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5518468A-169E-C692-C0FC-96D50EBA9DC0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104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 en object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">
            <a:extLst>
              <a:ext uri="{FF2B5EF4-FFF2-40B4-BE49-F238E27FC236}">
                <a16:creationId xmlns:a16="http://schemas.microsoft.com/office/drawing/2014/main" id="{DE1B16B5-90DE-1BAE-C004-75009BAD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027EEC8A-5A39-483B-973E-EDBC71907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Content Placeholder 3[PHJU] (JU-Free)"/>
          <p:cNvSpPr>
            <a:spLocks noGrp="1"/>
          </p:cNvSpPr>
          <p:nvPr>
            <p:ph idx="1" hasCustomPrompt="1"/>
          </p:nvPr>
        </p:nvSpPr>
        <p:spPr>
          <a:xfrm>
            <a:off x="685800" y="1752600"/>
            <a:ext cx="10820400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Date Placeholder 4 (JU-Free)">
            <a:extLst>
              <a:ext uri="{FF2B5EF4-FFF2-40B4-BE49-F238E27FC236}">
                <a16:creationId xmlns:a16="http://schemas.microsoft.com/office/drawing/2014/main" id="{E5DB510C-4F65-DB99-FDB0-3954A938C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6" name="Footer Placeholder 5 (JU-Free)">
            <a:extLst>
              <a:ext uri="{FF2B5EF4-FFF2-40B4-BE49-F238E27FC236}">
                <a16:creationId xmlns:a16="http://schemas.microsoft.com/office/drawing/2014/main" id="{C6A6C411-46FC-8815-855B-9DDCF131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7" name="Slide Number Placeholder 6 (JU-Free)">
            <a:extLst>
              <a:ext uri="{FF2B5EF4-FFF2-40B4-BE49-F238E27FC236}">
                <a16:creationId xmlns:a16="http://schemas.microsoft.com/office/drawing/2014/main" id="{77DD1414-75E2-540D-A851-80B0AB4D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7637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 en object donkergeel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">
            <a:extLst>
              <a:ext uri="{FF2B5EF4-FFF2-40B4-BE49-F238E27FC236}">
                <a16:creationId xmlns:a16="http://schemas.microsoft.com/office/drawing/2014/main" id="{DE1B16B5-90DE-1BAE-C004-75009BAD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E4A539DE-0685-1BF4-9324-60FD900A5E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Content Placeholder 3[PHJU] (JU-Free)"/>
          <p:cNvSpPr>
            <a:spLocks noGrp="1"/>
          </p:cNvSpPr>
          <p:nvPr>
            <p:ph idx="1" hasCustomPrompt="1"/>
          </p:nvPr>
        </p:nvSpPr>
        <p:spPr>
          <a:xfrm>
            <a:off x="685800" y="1752600"/>
            <a:ext cx="10820400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Date Placeholder 4 (JU-Free)">
            <a:extLst>
              <a:ext uri="{FF2B5EF4-FFF2-40B4-BE49-F238E27FC236}">
                <a16:creationId xmlns:a16="http://schemas.microsoft.com/office/drawing/2014/main" id="{1E6C4F4E-5326-636B-53BB-9E53ACF7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6" name="Footer Placeholder 5 (JU-Free)">
            <a:extLst>
              <a:ext uri="{FF2B5EF4-FFF2-40B4-BE49-F238E27FC236}">
                <a16:creationId xmlns:a16="http://schemas.microsoft.com/office/drawing/2014/main" id="{8FD6C63B-CC6D-C01B-1349-BB84D870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7" name="Slide Number Placeholder 6 (JU-Free)">
            <a:extLst>
              <a:ext uri="{FF2B5EF4-FFF2-40B4-BE49-F238E27FC236}">
                <a16:creationId xmlns:a16="http://schemas.microsoft.com/office/drawing/2014/main" id="{46B03102-43E4-5C6E-92DA-BD249F24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5516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 en object oranj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">
            <a:extLst>
              <a:ext uri="{FF2B5EF4-FFF2-40B4-BE49-F238E27FC236}">
                <a16:creationId xmlns:a16="http://schemas.microsoft.com/office/drawing/2014/main" id="{DE1B16B5-90DE-1BAE-C004-75009BAD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8A2889C8-9CF7-7C16-4631-A35A88090E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Content Placeholder 3[PHJU] (JU-Free)"/>
          <p:cNvSpPr>
            <a:spLocks noGrp="1"/>
          </p:cNvSpPr>
          <p:nvPr>
            <p:ph idx="1" hasCustomPrompt="1"/>
          </p:nvPr>
        </p:nvSpPr>
        <p:spPr>
          <a:xfrm>
            <a:off x="685800" y="1752600"/>
            <a:ext cx="10820400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Date Placeholder 4 (JU-Free)">
            <a:extLst>
              <a:ext uri="{FF2B5EF4-FFF2-40B4-BE49-F238E27FC236}">
                <a16:creationId xmlns:a16="http://schemas.microsoft.com/office/drawing/2014/main" id="{22B09B19-A98E-B99C-75A2-40D502304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6" name="Footer Placeholder 5 (JU-Free)">
            <a:extLst>
              <a:ext uri="{FF2B5EF4-FFF2-40B4-BE49-F238E27FC236}">
                <a16:creationId xmlns:a16="http://schemas.microsoft.com/office/drawing/2014/main" id="{57DFBF57-0066-D27D-AC47-4DE84F67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7" name="Slide Number Placeholder 6 (JU-Free)">
            <a:extLst>
              <a:ext uri="{FF2B5EF4-FFF2-40B4-BE49-F238E27FC236}">
                <a16:creationId xmlns:a16="http://schemas.microsoft.com/office/drawing/2014/main" id="{75B29B6D-2B70-DC02-BC7E-E2B824F1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1869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 en object groen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">
            <a:extLst>
              <a:ext uri="{FF2B5EF4-FFF2-40B4-BE49-F238E27FC236}">
                <a16:creationId xmlns:a16="http://schemas.microsoft.com/office/drawing/2014/main" id="{DE1B16B5-90DE-1BAE-C004-75009BADC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3C1AE3DC-E468-7FFA-72AC-1F367BF7A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Content Placeholder 3[PHJU] (JU-Free)"/>
          <p:cNvSpPr>
            <a:spLocks noGrp="1"/>
          </p:cNvSpPr>
          <p:nvPr>
            <p:ph idx="1" hasCustomPrompt="1"/>
          </p:nvPr>
        </p:nvSpPr>
        <p:spPr>
          <a:xfrm>
            <a:off x="685800" y="1752600"/>
            <a:ext cx="10820400" cy="4013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Date Placeholder 4 (JU-Free)">
            <a:extLst>
              <a:ext uri="{FF2B5EF4-FFF2-40B4-BE49-F238E27FC236}">
                <a16:creationId xmlns:a16="http://schemas.microsoft.com/office/drawing/2014/main" id="{65344772-D469-2DBD-E56B-1082AB18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6" name="Footer Placeholder 5 (JU-Free)">
            <a:extLst>
              <a:ext uri="{FF2B5EF4-FFF2-40B4-BE49-F238E27FC236}">
                <a16:creationId xmlns:a16="http://schemas.microsoft.com/office/drawing/2014/main" id="{9EEB5FCE-5C55-13A2-0924-09C53BDE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7" name="Slide Number Placeholder 6 (JU-Free)">
            <a:extLst>
              <a:ext uri="{FF2B5EF4-FFF2-40B4-BE49-F238E27FC236}">
                <a16:creationId xmlns:a16="http://schemas.microsoft.com/office/drawing/2014/main" id="{374ABF24-5A52-A35E-7C9D-E06ECFDB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1445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+tekst+foto (R)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01_Title 1 (JU-Free)">
            <a:extLst>
              <a:ext uri="{FF2B5EF4-FFF2-40B4-BE49-F238E27FC236}">
                <a16:creationId xmlns:a16="http://schemas.microsoft.com/office/drawing/2014/main" id="{FA1EFEE1-3237-4E9C-6F61-9D3376B98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6" name="02_Placeholder 2[PHJU] (JU-Free)">
            <a:extLst>
              <a:ext uri="{FF2B5EF4-FFF2-40B4-BE49-F238E27FC236}">
                <a16:creationId xmlns:a16="http://schemas.microsoft.com/office/drawing/2014/main" id="{1312B15C-D287-972C-EA43-AC1A12B3C1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[Tekst]</a:t>
            </a:r>
          </a:p>
        </p:txBody>
      </p:sp>
      <p:sp>
        <p:nvSpPr>
          <p:cNvPr id="7" name="03_Frame 3[PHJU] (JU-Free)">
            <a:extLst>
              <a:ext uri="{FF2B5EF4-FFF2-40B4-BE49-F238E27FC236}">
                <a16:creationId xmlns:a16="http://schemas.microsoft.com/office/drawing/2014/main" id="{DE51F463-AFD3-B480-533C-C67F9B18DF2B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6051550" y="1828800"/>
            <a:ext cx="5454650" cy="4572000"/>
          </a:xfrm>
          <a:custGeom>
            <a:avLst/>
            <a:gdLst>
              <a:gd name="T0" fmla="*/ 2880 w 18480"/>
              <a:gd name="T1" fmla="*/ 0 h 14400"/>
              <a:gd name="T2" fmla="*/ 0 w 18480"/>
              <a:gd name="T3" fmla="*/ 2880 h 14400"/>
              <a:gd name="T4" fmla="*/ 0 w 18480"/>
              <a:gd name="T5" fmla="*/ 14400 h 14400"/>
              <a:gd name="T6" fmla="*/ 18480 w 18480"/>
              <a:gd name="T7" fmla="*/ 14400 h 14400"/>
              <a:gd name="T8" fmla="*/ 18480 w 18480"/>
              <a:gd name="T9" fmla="*/ 0 h 14400"/>
              <a:gd name="T10" fmla="*/ 2880 w 18480"/>
              <a:gd name="T11" fmla="*/ 0 h 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80" h="14400">
                <a:moveTo>
                  <a:pt x="2880" y="0"/>
                </a:moveTo>
                <a:cubicBezTo>
                  <a:pt x="1289" y="0"/>
                  <a:pt x="0" y="1289"/>
                  <a:pt x="0" y="2880"/>
                </a:cubicBezTo>
                <a:cubicBezTo>
                  <a:pt x="0" y="14400"/>
                  <a:pt x="0" y="14400"/>
                  <a:pt x="0" y="14400"/>
                </a:cubicBezTo>
                <a:cubicBezTo>
                  <a:pt x="18480" y="14400"/>
                  <a:pt x="18480" y="14400"/>
                  <a:pt x="18480" y="14400"/>
                </a:cubicBezTo>
                <a:cubicBezTo>
                  <a:pt x="18480" y="0"/>
                  <a:pt x="18480" y="0"/>
                  <a:pt x="18480" y="0"/>
                </a:cubicBezTo>
                <a:lnTo>
                  <a:pt x="2880" y="0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Date Placeholder 4 (JU-Free)">
            <a:extLst>
              <a:ext uri="{FF2B5EF4-FFF2-40B4-BE49-F238E27FC236}">
                <a16:creationId xmlns:a16="http://schemas.microsoft.com/office/drawing/2014/main" id="{7EB7829B-BBE2-C088-B9C8-A5A693C86564}"/>
              </a:ext>
            </a:extLst>
          </p:cNvPr>
          <p:cNvSpPr>
            <a:spLocks noGrp="1"/>
          </p:cNvSpPr>
          <p:nvPr>
            <p:ph type="dt" sz="half" idx="1001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B1A274D7-C653-A780-3871-895508FBEF7C}"/>
              </a:ext>
            </a:extLst>
          </p:cNvPr>
          <p:cNvSpPr>
            <a:spLocks noGrp="1"/>
          </p:cNvSpPr>
          <p:nvPr>
            <p:ph type="ftr" sz="quarter" idx="1002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AF45C50E-143D-F310-5D72-4FB60DD9904E}"/>
              </a:ext>
            </a:extLst>
          </p:cNvPr>
          <p:cNvSpPr>
            <a:spLocks noGrp="1"/>
          </p:cNvSpPr>
          <p:nvPr>
            <p:ph type="sldNum" sz="quarter" idx="1003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639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+tekst+foto (L)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85157B6E-31B9-7ED4-ED78-C826BADDEEC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228600"/>
            <a:ext cx="11734800" cy="6172200"/>
          </a:xfrm>
          <a:custGeom>
            <a:avLst/>
            <a:gdLst>
              <a:gd name="T0" fmla="*/ 36960 w 36960"/>
              <a:gd name="T1" fmla="*/ 0 h 19440"/>
              <a:gd name="T2" fmla="*/ 36960 w 36960"/>
              <a:gd name="T3" fmla="*/ 19440 h 19440"/>
              <a:gd name="T4" fmla="*/ 0 w 36960"/>
              <a:gd name="T5" fmla="*/ 19440 h 19440"/>
              <a:gd name="T6" fmla="*/ 0 w 36960"/>
              <a:gd name="T7" fmla="*/ 2880 h 19440"/>
              <a:gd name="T8" fmla="*/ 2880 w 36960"/>
              <a:gd name="T9" fmla="*/ 0 h 19440"/>
              <a:gd name="T10" fmla="*/ 3696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36960" y="0"/>
                </a:moveTo>
                <a:cubicBezTo>
                  <a:pt x="36960" y="19440"/>
                  <a:pt x="36960" y="19440"/>
                  <a:pt x="36960" y="19440"/>
                </a:cubicBezTo>
                <a:cubicBezTo>
                  <a:pt x="0" y="19440"/>
                  <a:pt x="0" y="19440"/>
                  <a:pt x="0" y="1944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1289"/>
                  <a:pt x="1289" y="0"/>
                  <a:pt x="2880" y="0"/>
                </a:cubicBezTo>
                <a:lnTo>
                  <a:pt x="36960" y="0"/>
                </a:lnTo>
                <a:close/>
              </a:path>
            </a:pathLst>
          </a:custGeom>
          <a:solidFill>
            <a:srgbClr val="DCE3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01_***Title 2 (JU-Free)">
            <a:extLst>
              <a:ext uri="{FF2B5EF4-FFF2-40B4-BE49-F238E27FC236}">
                <a16:creationId xmlns:a16="http://schemas.microsoft.com/office/drawing/2014/main" id="{8264C772-B0C7-D65B-5CC9-D5DE4DD2FA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673100"/>
            <a:ext cx="49530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6" name="02_Placeholder 3[PHJU] (JU-Free)">
            <a:extLst>
              <a:ext uri="{FF2B5EF4-FFF2-40B4-BE49-F238E27FC236}">
                <a16:creationId xmlns:a16="http://schemas.microsoft.com/office/drawing/2014/main" id="{1312B15C-D287-972C-EA43-AC1A12B3C1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3200" y="2209800"/>
            <a:ext cx="4953000" cy="3556000"/>
          </a:xfrm>
        </p:spPr>
        <p:txBody>
          <a:bodyPr/>
          <a:lstStyle/>
          <a:p>
            <a:pPr lvl="0"/>
            <a:r>
              <a:rPr lang="nl-NL" dirty="0"/>
              <a:t>[Tekst]</a:t>
            </a:r>
          </a:p>
        </p:txBody>
      </p:sp>
      <p:sp>
        <p:nvSpPr>
          <p:cNvPr id="7" name="03_Frame 4[PHJU] (JU-Free)">
            <a:extLst>
              <a:ext uri="{FF2B5EF4-FFF2-40B4-BE49-F238E27FC236}">
                <a16:creationId xmlns:a16="http://schemas.microsoft.com/office/drawing/2014/main" id="{BD20C365-E6C3-3A5A-28DA-51D7B2C070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228600"/>
            <a:ext cx="5753100" cy="6172200"/>
          </a:xfrm>
          <a:custGeom>
            <a:avLst/>
            <a:gdLst>
              <a:gd name="connsiteX0" fmla="*/ 914400 w 5753100"/>
              <a:gd name="connsiteY0" fmla="*/ 0 h 6172200"/>
              <a:gd name="connsiteX1" fmla="*/ 5753100 w 5753100"/>
              <a:gd name="connsiteY1" fmla="*/ 0 h 6172200"/>
              <a:gd name="connsiteX2" fmla="*/ 5753100 w 5753100"/>
              <a:gd name="connsiteY2" fmla="*/ 6172200 h 6172200"/>
              <a:gd name="connsiteX3" fmla="*/ 5595589 w 5753100"/>
              <a:gd name="connsiteY3" fmla="*/ 6172200 h 6172200"/>
              <a:gd name="connsiteX4" fmla="*/ 4950619 w 5753100"/>
              <a:gd name="connsiteY4" fmla="*/ 6172200 h 6172200"/>
              <a:gd name="connsiteX5" fmla="*/ 4357218 w 5753100"/>
              <a:gd name="connsiteY5" fmla="*/ 6172200 h 6172200"/>
              <a:gd name="connsiteX6" fmla="*/ 3813237 w 5753100"/>
              <a:gd name="connsiteY6" fmla="*/ 6172200 h 6172200"/>
              <a:gd name="connsiteX7" fmla="*/ 3316528 w 5753100"/>
              <a:gd name="connsiteY7" fmla="*/ 6172200 h 6172200"/>
              <a:gd name="connsiteX8" fmla="*/ 2864942 w 5753100"/>
              <a:gd name="connsiteY8" fmla="*/ 6172200 h 6172200"/>
              <a:gd name="connsiteX9" fmla="*/ 2456330 w 5753100"/>
              <a:gd name="connsiteY9" fmla="*/ 6172200 h 6172200"/>
              <a:gd name="connsiteX10" fmla="*/ 2088543 w 5753100"/>
              <a:gd name="connsiteY10" fmla="*/ 6172200 h 6172200"/>
              <a:gd name="connsiteX11" fmla="*/ 1759432 w 5753100"/>
              <a:gd name="connsiteY11" fmla="*/ 6172200 h 6172200"/>
              <a:gd name="connsiteX12" fmla="*/ 1466850 w 5753100"/>
              <a:gd name="connsiteY12" fmla="*/ 6172200 h 6172200"/>
              <a:gd name="connsiteX13" fmla="*/ 1208647 w 5753100"/>
              <a:gd name="connsiteY13" fmla="*/ 6172200 h 6172200"/>
              <a:gd name="connsiteX14" fmla="*/ 982675 w 5753100"/>
              <a:gd name="connsiteY14" fmla="*/ 6172200 h 6172200"/>
              <a:gd name="connsiteX15" fmla="*/ 786785 w 5753100"/>
              <a:gd name="connsiteY15" fmla="*/ 6172200 h 6172200"/>
              <a:gd name="connsiteX16" fmla="*/ 618828 w 5753100"/>
              <a:gd name="connsiteY16" fmla="*/ 6172200 h 6172200"/>
              <a:gd name="connsiteX17" fmla="*/ 476655 w 5753100"/>
              <a:gd name="connsiteY17" fmla="*/ 6172200 h 6172200"/>
              <a:gd name="connsiteX18" fmla="*/ 358118 w 5753100"/>
              <a:gd name="connsiteY18" fmla="*/ 6172200 h 6172200"/>
              <a:gd name="connsiteX19" fmla="*/ 261068 w 5753100"/>
              <a:gd name="connsiteY19" fmla="*/ 6172200 h 6172200"/>
              <a:gd name="connsiteX20" fmla="*/ 183357 w 5753100"/>
              <a:gd name="connsiteY20" fmla="*/ 6172200 h 6172200"/>
              <a:gd name="connsiteX21" fmla="*/ 122835 w 5753100"/>
              <a:gd name="connsiteY21" fmla="*/ 6172200 h 6172200"/>
              <a:gd name="connsiteX22" fmla="*/ 77354 w 5753100"/>
              <a:gd name="connsiteY22" fmla="*/ 6172200 h 6172200"/>
              <a:gd name="connsiteX23" fmla="*/ 22920 w 5753100"/>
              <a:gd name="connsiteY23" fmla="*/ 6172200 h 6172200"/>
              <a:gd name="connsiteX24" fmla="*/ 2865 w 5753100"/>
              <a:gd name="connsiteY24" fmla="*/ 6172200 h 6172200"/>
              <a:gd name="connsiteX25" fmla="*/ 0 w 5753100"/>
              <a:gd name="connsiteY25" fmla="*/ 6172200 h 6172200"/>
              <a:gd name="connsiteX26" fmla="*/ 0 w 5753100"/>
              <a:gd name="connsiteY26" fmla="*/ 5929572 h 6172200"/>
              <a:gd name="connsiteX27" fmla="*/ 0 w 5753100"/>
              <a:gd name="connsiteY27" fmla="*/ 5694525 h 6172200"/>
              <a:gd name="connsiteX28" fmla="*/ 0 w 5753100"/>
              <a:gd name="connsiteY28" fmla="*/ 5246694 h 6172200"/>
              <a:gd name="connsiteX29" fmla="*/ 0 w 5753100"/>
              <a:gd name="connsiteY29" fmla="*/ 4827745 h 6172200"/>
              <a:gd name="connsiteX30" fmla="*/ 0 w 5753100"/>
              <a:gd name="connsiteY30" fmla="*/ 4436715 h 6172200"/>
              <a:gd name="connsiteX31" fmla="*/ 0 w 5753100"/>
              <a:gd name="connsiteY31" fmla="*/ 4072642 h 6172200"/>
              <a:gd name="connsiteX32" fmla="*/ 0 w 5753100"/>
              <a:gd name="connsiteY32" fmla="*/ 3734563 h 6172200"/>
              <a:gd name="connsiteX33" fmla="*/ 0 w 5753100"/>
              <a:gd name="connsiteY33" fmla="*/ 3421515 h 6172200"/>
              <a:gd name="connsiteX34" fmla="*/ 0 w 5753100"/>
              <a:gd name="connsiteY34" fmla="*/ 3132535 h 6172200"/>
              <a:gd name="connsiteX35" fmla="*/ 0 w 5753100"/>
              <a:gd name="connsiteY35" fmla="*/ 2866660 h 6172200"/>
              <a:gd name="connsiteX36" fmla="*/ 0 w 5753100"/>
              <a:gd name="connsiteY36" fmla="*/ 2622928 h 6172200"/>
              <a:gd name="connsiteX37" fmla="*/ 0 w 5753100"/>
              <a:gd name="connsiteY37" fmla="*/ 2400377 h 6172200"/>
              <a:gd name="connsiteX38" fmla="*/ 0 w 5753100"/>
              <a:gd name="connsiteY38" fmla="*/ 2198043 h 6172200"/>
              <a:gd name="connsiteX39" fmla="*/ 0 w 5753100"/>
              <a:gd name="connsiteY39" fmla="*/ 2014963 h 6172200"/>
              <a:gd name="connsiteX40" fmla="*/ 0 w 5753100"/>
              <a:gd name="connsiteY40" fmla="*/ 1850176 h 6172200"/>
              <a:gd name="connsiteX41" fmla="*/ 0 w 5753100"/>
              <a:gd name="connsiteY41" fmla="*/ 1702717 h 6172200"/>
              <a:gd name="connsiteX42" fmla="*/ 0 w 5753100"/>
              <a:gd name="connsiteY42" fmla="*/ 1571625 h 6172200"/>
              <a:gd name="connsiteX43" fmla="*/ 0 w 5753100"/>
              <a:gd name="connsiteY43" fmla="*/ 1455937 h 6172200"/>
              <a:gd name="connsiteX44" fmla="*/ 0 w 5753100"/>
              <a:gd name="connsiteY44" fmla="*/ 1354690 h 6172200"/>
              <a:gd name="connsiteX45" fmla="*/ 0 w 5753100"/>
              <a:gd name="connsiteY45" fmla="*/ 1266920 h 6172200"/>
              <a:gd name="connsiteX46" fmla="*/ 0 w 5753100"/>
              <a:gd name="connsiteY46" fmla="*/ 1191667 h 6172200"/>
              <a:gd name="connsiteX47" fmla="*/ 0 w 5753100"/>
              <a:gd name="connsiteY47" fmla="*/ 1127966 h 6172200"/>
              <a:gd name="connsiteX48" fmla="*/ 0 w 5753100"/>
              <a:gd name="connsiteY48" fmla="*/ 1074855 h 6172200"/>
              <a:gd name="connsiteX49" fmla="*/ 0 w 5753100"/>
              <a:gd name="connsiteY49" fmla="*/ 1031372 h 6172200"/>
              <a:gd name="connsiteX50" fmla="*/ 0 w 5753100"/>
              <a:gd name="connsiteY50" fmla="*/ 996553 h 6172200"/>
              <a:gd name="connsiteX51" fmla="*/ 0 w 5753100"/>
              <a:gd name="connsiteY51" fmla="*/ 969436 h 6172200"/>
              <a:gd name="connsiteX52" fmla="*/ 0 w 5753100"/>
              <a:gd name="connsiteY52" fmla="*/ 949058 h 6172200"/>
              <a:gd name="connsiteX53" fmla="*/ 0 w 5753100"/>
              <a:gd name="connsiteY53" fmla="*/ 924669 h 6172200"/>
              <a:gd name="connsiteX54" fmla="*/ 0 w 5753100"/>
              <a:gd name="connsiteY54" fmla="*/ 915684 h 6172200"/>
              <a:gd name="connsiteX55" fmla="*/ 0 w 5753100"/>
              <a:gd name="connsiteY55" fmla="*/ 914400 h 6172200"/>
              <a:gd name="connsiteX56" fmla="*/ 914400 w 5753100"/>
              <a:gd name="connsiteY56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753100" h="6172200">
                <a:moveTo>
                  <a:pt x="914400" y="0"/>
                </a:moveTo>
                <a:lnTo>
                  <a:pt x="5753100" y="0"/>
                </a:lnTo>
                <a:lnTo>
                  <a:pt x="5753100" y="6172200"/>
                </a:lnTo>
                <a:lnTo>
                  <a:pt x="5595589" y="6172200"/>
                </a:lnTo>
                <a:lnTo>
                  <a:pt x="4950619" y="6172200"/>
                </a:lnTo>
                <a:lnTo>
                  <a:pt x="4357218" y="6172200"/>
                </a:lnTo>
                <a:lnTo>
                  <a:pt x="3813237" y="6172200"/>
                </a:lnTo>
                <a:lnTo>
                  <a:pt x="3316528" y="6172200"/>
                </a:lnTo>
                <a:lnTo>
                  <a:pt x="2864942" y="6172200"/>
                </a:lnTo>
                <a:lnTo>
                  <a:pt x="2456330" y="6172200"/>
                </a:lnTo>
                <a:lnTo>
                  <a:pt x="2088543" y="6172200"/>
                </a:lnTo>
                <a:lnTo>
                  <a:pt x="1759432" y="6172200"/>
                </a:lnTo>
                <a:lnTo>
                  <a:pt x="1466850" y="6172200"/>
                </a:lnTo>
                <a:lnTo>
                  <a:pt x="1208647" y="6172200"/>
                </a:lnTo>
                <a:lnTo>
                  <a:pt x="982675" y="6172200"/>
                </a:lnTo>
                <a:lnTo>
                  <a:pt x="786785" y="6172200"/>
                </a:lnTo>
                <a:lnTo>
                  <a:pt x="618828" y="6172200"/>
                </a:lnTo>
                <a:lnTo>
                  <a:pt x="476655" y="6172200"/>
                </a:lnTo>
                <a:lnTo>
                  <a:pt x="358118" y="6172200"/>
                </a:lnTo>
                <a:lnTo>
                  <a:pt x="261068" y="6172200"/>
                </a:lnTo>
                <a:lnTo>
                  <a:pt x="183357" y="6172200"/>
                </a:lnTo>
                <a:lnTo>
                  <a:pt x="122835" y="6172200"/>
                </a:lnTo>
                <a:lnTo>
                  <a:pt x="77354" y="6172200"/>
                </a:lnTo>
                <a:lnTo>
                  <a:pt x="22920" y="6172200"/>
                </a:lnTo>
                <a:lnTo>
                  <a:pt x="2865" y="6172200"/>
                </a:lnTo>
                <a:lnTo>
                  <a:pt x="0" y="6172200"/>
                </a:lnTo>
                <a:lnTo>
                  <a:pt x="0" y="5929572"/>
                </a:lnTo>
                <a:lnTo>
                  <a:pt x="0" y="5694525"/>
                </a:lnTo>
                <a:lnTo>
                  <a:pt x="0" y="5246694"/>
                </a:lnTo>
                <a:lnTo>
                  <a:pt x="0" y="4827745"/>
                </a:lnTo>
                <a:lnTo>
                  <a:pt x="0" y="4436715"/>
                </a:lnTo>
                <a:lnTo>
                  <a:pt x="0" y="4072642"/>
                </a:lnTo>
                <a:lnTo>
                  <a:pt x="0" y="3734563"/>
                </a:lnTo>
                <a:lnTo>
                  <a:pt x="0" y="3421515"/>
                </a:lnTo>
                <a:lnTo>
                  <a:pt x="0" y="3132535"/>
                </a:lnTo>
                <a:lnTo>
                  <a:pt x="0" y="2866660"/>
                </a:lnTo>
                <a:lnTo>
                  <a:pt x="0" y="2622928"/>
                </a:lnTo>
                <a:lnTo>
                  <a:pt x="0" y="2400377"/>
                </a:lnTo>
                <a:lnTo>
                  <a:pt x="0" y="2198043"/>
                </a:lnTo>
                <a:lnTo>
                  <a:pt x="0" y="2014963"/>
                </a:lnTo>
                <a:lnTo>
                  <a:pt x="0" y="1850176"/>
                </a:lnTo>
                <a:lnTo>
                  <a:pt x="0" y="1702717"/>
                </a:lnTo>
                <a:lnTo>
                  <a:pt x="0" y="1571625"/>
                </a:lnTo>
                <a:lnTo>
                  <a:pt x="0" y="1455937"/>
                </a:lnTo>
                <a:lnTo>
                  <a:pt x="0" y="1354690"/>
                </a:lnTo>
                <a:lnTo>
                  <a:pt x="0" y="1266920"/>
                </a:lnTo>
                <a:lnTo>
                  <a:pt x="0" y="1191667"/>
                </a:lnTo>
                <a:lnTo>
                  <a:pt x="0" y="1127966"/>
                </a:lnTo>
                <a:lnTo>
                  <a:pt x="0" y="1074855"/>
                </a:lnTo>
                <a:lnTo>
                  <a:pt x="0" y="1031372"/>
                </a:lnTo>
                <a:lnTo>
                  <a:pt x="0" y="996553"/>
                </a:lnTo>
                <a:lnTo>
                  <a:pt x="0" y="969436"/>
                </a:lnTo>
                <a:lnTo>
                  <a:pt x="0" y="949058"/>
                </a:lnTo>
                <a:lnTo>
                  <a:pt x="0" y="924669"/>
                </a:lnTo>
                <a:lnTo>
                  <a:pt x="0" y="915684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Date Placeholder 5 (JU-Free)">
            <a:extLst>
              <a:ext uri="{FF2B5EF4-FFF2-40B4-BE49-F238E27FC236}">
                <a16:creationId xmlns:a16="http://schemas.microsoft.com/office/drawing/2014/main" id="{6512033C-6F53-39B4-CDE2-C899985568F9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9" name="Footer Placeholder 6 (JU-Free)">
            <a:extLst>
              <a:ext uri="{FF2B5EF4-FFF2-40B4-BE49-F238E27FC236}">
                <a16:creationId xmlns:a16="http://schemas.microsoft.com/office/drawing/2014/main" id="{E2F64C9E-111B-A45C-5802-1360FA1E96C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CFD0AF3E-E1AC-DE7F-41BE-84A64A73C4E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114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Titel+foto+blauw vlak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2">
            <a:extLst>
              <a:ext uri="{FF2B5EF4-FFF2-40B4-BE49-F238E27FC236}">
                <a16:creationId xmlns:a16="http://schemas.microsoft.com/office/drawing/2014/main" id="{2ED32072-C603-495A-487D-4734F38ADC9A}"/>
              </a:ext>
            </a:extLst>
          </p:cNvPr>
          <p:cNvSpPr txBox="1">
            <a:spLocks noSelect="1"/>
          </p:cNvSpPr>
          <p:nvPr userDrawn="1"/>
        </p:nvSpPr>
        <p:spPr bwMode="auto">
          <a:xfrm flipH="1">
            <a:off x="8039100" y="228600"/>
            <a:ext cx="3920109" cy="3200400"/>
          </a:xfrm>
          <a:custGeom>
            <a:avLst/>
            <a:gdLst>
              <a:gd name="T0" fmla="*/ 0 w 12320"/>
              <a:gd name="T1" fmla="*/ 0 h 10080"/>
              <a:gd name="T2" fmla="*/ 0 w 12320"/>
              <a:gd name="T3" fmla="*/ 10080 h 10080"/>
              <a:gd name="T4" fmla="*/ 9440 w 12320"/>
              <a:gd name="T5" fmla="*/ 10080 h 10080"/>
              <a:gd name="T6" fmla="*/ 12320 w 12320"/>
              <a:gd name="T7" fmla="*/ 7200 h 10080"/>
              <a:gd name="T8" fmla="*/ 12320 w 12320"/>
              <a:gd name="T9" fmla="*/ 0 h 10080"/>
              <a:gd name="T10" fmla="*/ 0 w 12320"/>
              <a:gd name="T11" fmla="*/ 0 h 10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20" h="10080">
                <a:moveTo>
                  <a:pt x="0" y="0"/>
                </a:moveTo>
                <a:cubicBezTo>
                  <a:pt x="0" y="10080"/>
                  <a:pt x="0" y="10080"/>
                  <a:pt x="0" y="10080"/>
                </a:cubicBezTo>
                <a:cubicBezTo>
                  <a:pt x="9440" y="10080"/>
                  <a:pt x="9440" y="10080"/>
                  <a:pt x="9440" y="10080"/>
                </a:cubicBezTo>
                <a:cubicBezTo>
                  <a:pt x="11031" y="10080"/>
                  <a:pt x="12320" y="8791"/>
                  <a:pt x="12320" y="7200"/>
                </a:cubicBezTo>
                <a:cubicBezTo>
                  <a:pt x="12320" y="0"/>
                  <a:pt x="12320" y="0"/>
                  <a:pt x="1232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54273"/>
          </a:solidFill>
          <a:ln w="0" cap="flat" cmpd="sng" algn="ctr">
            <a:solidFill>
              <a:srgbClr val="154273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4" name="01_Picture Placeholder 1[PHJU] (JU-Free)">
            <a:extLst>
              <a:ext uri="{FF2B5EF4-FFF2-40B4-BE49-F238E27FC236}">
                <a16:creationId xmlns:a16="http://schemas.microsoft.com/office/drawing/2014/main" id="{65C4075D-D9E8-615C-EB20-6FD3D95362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600" y="228600"/>
            <a:ext cx="11734800" cy="6172200"/>
          </a:xfrm>
          <a:custGeom>
            <a:avLst/>
            <a:gdLst>
              <a:gd name="connsiteX0" fmla="*/ 914400 w 11734800"/>
              <a:gd name="connsiteY0" fmla="*/ 0 h 6172200"/>
              <a:gd name="connsiteX1" fmla="*/ 7819006 w 11734800"/>
              <a:gd name="connsiteY1" fmla="*/ 0 h 6172200"/>
              <a:gd name="connsiteX2" fmla="*/ 7819006 w 11734800"/>
              <a:gd name="connsiteY2" fmla="*/ 2286000 h 6172200"/>
              <a:gd name="connsiteX3" fmla="*/ 8733406 w 11734800"/>
              <a:gd name="connsiteY3" fmla="*/ 3200400 h 6172200"/>
              <a:gd name="connsiteX4" fmla="*/ 8891462 w 11734800"/>
              <a:gd name="connsiteY4" fmla="*/ 3200400 h 6172200"/>
              <a:gd name="connsiteX5" fmla="*/ 8966200 w 11734800"/>
              <a:gd name="connsiteY5" fmla="*/ 3200400 h 6172200"/>
              <a:gd name="connsiteX6" fmla="*/ 8972054 w 11734800"/>
              <a:gd name="connsiteY6" fmla="*/ 3200400 h 6172200"/>
              <a:gd name="connsiteX7" fmla="*/ 8984392 w 11734800"/>
              <a:gd name="connsiteY7" fmla="*/ 3200400 h 6172200"/>
              <a:gd name="connsiteX8" fmla="*/ 8985957 w 11734800"/>
              <a:gd name="connsiteY8" fmla="*/ 3200400 h 6172200"/>
              <a:gd name="connsiteX9" fmla="*/ 9057667 w 11734800"/>
              <a:gd name="connsiteY9" fmla="*/ 3200400 h 6172200"/>
              <a:gd name="connsiteX10" fmla="*/ 9108056 w 11734800"/>
              <a:gd name="connsiteY10" fmla="*/ 3200400 h 6172200"/>
              <a:gd name="connsiteX11" fmla="*/ 9124255 w 11734800"/>
              <a:gd name="connsiteY11" fmla="*/ 3200400 h 6172200"/>
              <a:gd name="connsiteX12" fmla="*/ 9182785 w 11734800"/>
              <a:gd name="connsiteY12" fmla="*/ 3200400 h 6172200"/>
              <a:gd name="connsiteX13" fmla="*/ 9217186 w 11734800"/>
              <a:gd name="connsiteY13" fmla="*/ 3200400 h 6172200"/>
              <a:gd name="connsiteX14" fmla="*/ 9266843 w 11734800"/>
              <a:gd name="connsiteY14" fmla="*/ 3200400 h 6172200"/>
              <a:gd name="connsiteX15" fmla="*/ 9340850 w 11734800"/>
              <a:gd name="connsiteY15" fmla="*/ 3200400 h 6172200"/>
              <a:gd name="connsiteX16" fmla="*/ 9360780 w 11734800"/>
              <a:gd name="connsiteY16" fmla="*/ 3200400 h 6172200"/>
              <a:gd name="connsiteX17" fmla="*/ 9415579 w 11734800"/>
              <a:gd name="connsiteY17" fmla="*/ 3200400 h 6172200"/>
              <a:gd name="connsiteX18" fmla="*/ 9465144 w 11734800"/>
              <a:gd name="connsiteY18" fmla="*/ 3200400 h 6172200"/>
              <a:gd name="connsiteX19" fmla="*/ 9499637 w 11734800"/>
              <a:gd name="connsiteY19" fmla="*/ 3200400 h 6172200"/>
              <a:gd name="connsiteX20" fmla="*/ 9580485 w 11734800"/>
              <a:gd name="connsiteY20" fmla="*/ 3200400 h 6172200"/>
              <a:gd name="connsiteX21" fmla="*/ 9593574 w 11734800"/>
              <a:gd name="connsiteY21" fmla="*/ 3200400 h 6172200"/>
              <a:gd name="connsiteX22" fmla="*/ 9697938 w 11734800"/>
              <a:gd name="connsiteY22" fmla="*/ 3200400 h 6172200"/>
              <a:gd name="connsiteX23" fmla="*/ 9707350 w 11734800"/>
              <a:gd name="connsiteY23" fmla="*/ 3200400 h 6172200"/>
              <a:gd name="connsiteX24" fmla="*/ 9813279 w 11734800"/>
              <a:gd name="connsiteY24" fmla="*/ 3200400 h 6172200"/>
              <a:gd name="connsiteX25" fmla="*/ 9846289 w 11734800"/>
              <a:gd name="connsiteY25" fmla="*/ 3200400 h 6172200"/>
              <a:gd name="connsiteX26" fmla="*/ 9940144 w 11734800"/>
              <a:gd name="connsiteY26" fmla="*/ 3200400 h 6172200"/>
              <a:gd name="connsiteX27" fmla="*/ 9997850 w 11734800"/>
              <a:gd name="connsiteY27" fmla="*/ 3200400 h 6172200"/>
              <a:gd name="connsiteX28" fmla="*/ 10079082 w 11734800"/>
              <a:gd name="connsiteY28" fmla="*/ 3200400 h 6172200"/>
              <a:gd name="connsiteX29" fmla="*/ 10162582 w 11734800"/>
              <a:gd name="connsiteY29" fmla="*/ 3200400 h 6172200"/>
              <a:gd name="connsiteX30" fmla="*/ 10230644 w 11734800"/>
              <a:gd name="connsiteY30" fmla="*/ 3200400 h 6172200"/>
              <a:gd name="connsiteX31" fmla="*/ 10341035 w 11734800"/>
              <a:gd name="connsiteY31" fmla="*/ 3200400 h 6172200"/>
              <a:gd name="connsiteX32" fmla="*/ 10395376 w 11734800"/>
              <a:gd name="connsiteY32" fmla="*/ 3200400 h 6172200"/>
              <a:gd name="connsiteX33" fmla="*/ 10533757 w 11734800"/>
              <a:gd name="connsiteY33" fmla="*/ 3200400 h 6172200"/>
              <a:gd name="connsiteX34" fmla="*/ 10573829 w 11734800"/>
              <a:gd name="connsiteY34" fmla="*/ 3200400 h 6172200"/>
              <a:gd name="connsiteX35" fmla="*/ 10741296 w 11734800"/>
              <a:gd name="connsiteY35" fmla="*/ 3200400 h 6172200"/>
              <a:gd name="connsiteX36" fmla="*/ 10766551 w 11734800"/>
              <a:gd name="connsiteY36" fmla="*/ 3200400 h 6172200"/>
              <a:gd name="connsiteX37" fmla="*/ 10964202 w 11734800"/>
              <a:gd name="connsiteY37" fmla="*/ 3200400 h 6172200"/>
              <a:gd name="connsiteX38" fmla="*/ 10974090 w 11734800"/>
              <a:gd name="connsiteY38" fmla="*/ 3200400 h 6172200"/>
              <a:gd name="connsiteX39" fmla="*/ 11196996 w 11734800"/>
              <a:gd name="connsiteY39" fmla="*/ 3200400 h 6172200"/>
              <a:gd name="connsiteX40" fmla="*/ 11203023 w 11734800"/>
              <a:gd name="connsiteY40" fmla="*/ 3200400 h 6172200"/>
              <a:gd name="connsiteX41" fmla="*/ 11435817 w 11734800"/>
              <a:gd name="connsiteY41" fmla="*/ 3200400 h 6172200"/>
              <a:gd name="connsiteX42" fmla="*/ 11458308 w 11734800"/>
              <a:gd name="connsiteY42" fmla="*/ 3200400 h 6172200"/>
              <a:gd name="connsiteX43" fmla="*/ 11691102 w 11734800"/>
              <a:gd name="connsiteY43" fmla="*/ 3200400 h 6172200"/>
              <a:gd name="connsiteX44" fmla="*/ 11730606 w 11734800"/>
              <a:gd name="connsiteY44" fmla="*/ 3200400 h 6172200"/>
              <a:gd name="connsiteX45" fmla="*/ 11734800 w 11734800"/>
              <a:gd name="connsiteY45" fmla="*/ 3200400 h 6172200"/>
              <a:gd name="connsiteX46" fmla="*/ 11734800 w 11734800"/>
              <a:gd name="connsiteY46" fmla="*/ 3229066 h 6172200"/>
              <a:gd name="connsiteX47" fmla="*/ 11734800 w 11734800"/>
              <a:gd name="connsiteY47" fmla="*/ 3568303 h 6172200"/>
              <a:gd name="connsiteX48" fmla="*/ 11734800 w 11734800"/>
              <a:gd name="connsiteY48" fmla="*/ 3880417 h 6172200"/>
              <a:gd name="connsiteX49" fmla="*/ 11734800 w 11734800"/>
              <a:gd name="connsiteY49" fmla="*/ 4166537 h 6172200"/>
              <a:gd name="connsiteX50" fmla="*/ 11734800 w 11734800"/>
              <a:gd name="connsiteY50" fmla="*/ 4427793 h 6172200"/>
              <a:gd name="connsiteX51" fmla="*/ 11734800 w 11734800"/>
              <a:gd name="connsiteY51" fmla="*/ 4665315 h 6172200"/>
              <a:gd name="connsiteX52" fmla="*/ 11734800 w 11734800"/>
              <a:gd name="connsiteY52" fmla="*/ 4880235 h 6172200"/>
              <a:gd name="connsiteX53" fmla="*/ 11734800 w 11734800"/>
              <a:gd name="connsiteY53" fmla="*/ 5073681 h 6172200"/>
              <a:gd name="connsiteX54" fmla="*/ 11734800 w 11734800"/>
              <a:gd name="connsiteY54" fmla="*/ 5246785 h 6172200"/>
              <a:gd name="connsiteX55" fmla="*/ 11734800 w 11734800"/>
              <a:gd name="connsiteY55" fmla="*/ 5400675 h 6172200"/>
              <a:gd name="connsiteX56" fmla="*/ 11734800 w 11734800"/>
              <a:gd name="connsiteY56" fmla="*/ 5536483 h 6172200"/>
              <a:gd name="connsiteX57" fmla="*/ 11734800 w 11734800"/>
              <a:gd name="connsiteY57" fmla="*/ 5655339 h 6172200"/>
              <a:gd name="connsiteX58" fmla="*/ 11734800 w 11734800"/>
              <a:gd name="connsiteY58" fmla="*/ 5758372 h 6172200"/>
              <a:gd name="connsiteX59" fmla="*/ 11734800 w 11734800"/>
              <a:gd name="connsiteY59" fmla="*/ 5846713 h 6172200"/>
              <a:gd name="connsiteX60" fmla="*/ 11734800 w 11734800"/>
              <a:gd name="connsiteY60" fmla="*/ 5921492 h 6172200"/>
              <a:gd name="connsiteX61" fmla="*/ 11734800 w 11734800"/>
              <a:gd name="connsiteY61" fmla="*/ 5983840 h 6172200"/>
              <a:gd name="connsiteX62" fmla="*/ 11734800 w 11734800"/>
              <a:gd name="connsiteY62" fmla="*/ 6034885 h 6172200"/>
              <a:gd name="connsiteX63" fmla="*/ 11734800 w 11734800"/>
              <a:gd name="connsiteY63" fmla="*/ 6075760 h 6172200"/>
              <a:gd name="connsiteX64" fmla="*/ 11734800 w 11734800"/>
              <a:gd name="connsiteY64" fmla="*/ 6107593 h 6172200"/>
              <a:gd name="connsiteX65" fmla="*/ 11734800 w 11734800"/>
              <a:gd name="connsiteY65" fmla="*/ 6131514 h 6172200"/>
              <a:gd name="connsiteX66" fmla="*/ 11734800 w 11734800"/>
              <a:gd name="connsiteY66" fmla="*/ 6160145 h 6172200"/>
              <a:gd name="connsiteX67" fmla="*/ 11734800 w 11734800"/>
              <a:gd name="connsiteY67" fmla="*/ 6170693 h 6172200"/>
              <a:gd name="connsiteX68" fmla="*/ 11734800 w 11734800"/>
              <a:gd name="connsiteY68" fmla="*/ 6172200 h 6172200"/>
              <a:gd name="connsiteX69" fmla="*/ 11193281 w 11734800"/>
              <a:gd name="connsiteY69" fmla="*/ 6172200 h 6172200"/>
              <a:gd name="connsiteX70" fmla="*/ 10668684 w 11734800"/>
              <a:gd name="connsiteY70" fmla="*/ 6172200 h 6172200"/>
              <a:gd name="connsiteX71" fmla="*/ 10160739 w 11734800"/>
              <a:gd name="connsiteY71" fmla="*/ 6172200 h 6172200"/>
              <a:gd name="connsiteX72" fmla="*/ 9669177 w 11734800"/>
              <a:gd name="connsiteY72" fmla="*/ 6172200 h 6172200"/>
              <a:gd name="connsiteX73" fmla="*/ 9193731 w 11734800"/>
              <a:gd name="connsiteY73" fmla="*/ 6172200 h 6172200"/>
              <a:gd name="connsiteX74" fmla="*/ 8734132 w 11734800"/>
              <a:gd name="connsiteY74" fmla="*/ 6172200 h 6172200"/>
              <a:gd name="connsiteX75" fmla="*/ 8290111 w 11734800"/>
              <a:gd name="connsiteY75" fmla="*/ 6172200 h 6172200"/>
              <a:gd name="connsiteX76" fmla="*/ 7861400 w 11734800"/>
              <a:gd name="connsiteY76" fmla="*/ 6172200 h 6172200"/>
              <a:gd name="connsiteX77" fmla="*/ 7447729 w 11734800"/>
              <a:gd name="connsiteY77" fmla="*/ 6172200 h 6172200"/>
              <a:gd name="connsiteX78" fmla="*/ 7048831 w 11734800"/>
              <a:gd name="connsiteY78" fmla="*/ 6172200 h 6172200"/>
              <a:gd name="connsiteX79" fmla="*/ 6664436 w 11734800"/>
              <a:gd name="connsiteY79" fmla="*/ 6172200 h 6172200"/>
              <a:gd name="connsiteX80" fmla="*/ 6294277 w 11734800"/>
              <a:gd name="connsiteY80" fmla="*/ 6172200 h 6172200"/>
              <a:gd name="connsiteX81" fmla="*/ 5595589 w 11734800"/>
              <a:gd name="connsiteY81" fmla="*/ 6172200 h 6172200"/>
              <a:gd name="connsiteX82" fmla="*/ 4950619 w 11734800"/>
              <a:gd name="connsiteY82" fmla="*/ 6172200 h 6172200"/>
              <a:gd name="connsiteX83" fmla="*/ 4357218 w 11734800"/>
              <a:gd name="connsiteY83" fmla="*/ 6172200 h 6172200"/>
              <a:gd name="connsiteX84" fmla="*/ 3813237 w 11734800"/>
              <a:gd name="connsiteY84" fmla="*/ 6172200 h 6172200"/>
              <a:gd name="connsiteX85" fmla="*/ 3316528 w 11734800"/>
              <a:gd name="connsiteY85" fmla="*/ 6172200 h 6172200"/>
              <a:gd name="connsiteX86" fmla="*/ 2864942 w 11734800"/>
              <a:gd name="connsiteY86" fmla="*/ 6172200 h 6172200"/>
              <a:gd name="connsiteX87" fmla="*/ 2456330 w 11734800"/>
              <a:gd name="connsiteY87" fmla="*/ 6172200 h 6172200"/>
              <a:gd name="connsiteX88" fmla="*/ 2088543 w 11734800"/>
              <a:gd name="connsiteY88" fmla="*/ 6172200 h 6172200"/>
              <a:gd name="connsiteX89" fmla="*/ 1759432 w 11734800"/>
              <a:gd name="connsiteY89" fmla="*/ 6172200 h 6172200"/>
              <a:gd name="connsiteX90" fmla="*/ 1466850 w 11734800"/>
              <a:gd name="connsiteY90" fmla="*/ 6172200 h 6172200"/>
              <a:gd name="connsiteX91" fmla="*/ 1208647 w 11734800"/>
              <a:gd name="connsiteY91" fmla="*/ 6172200 h 6172200"/>
              <a:gd name="connsiteX92" fmla="*/ 982675 w 11734800"/>
              <a:gd name="connsiteY92" fmla="*/ 6172200 h 6172200"/>
              <a:gd name="connsiteX93" fmla="*/ 786785 w 11734800"/>
              <a:gd name="connsiteY93" fmla="*/ 6172200 h 6172200"/>
              <a:gd name="connsiteX94" fmla="*/ 618828 w 11734800"/>
              <a:gd name="connsiteY94" fmla="*/ 6172200 h 6172200"/>
              <a:gd name="connsiteX95" fmla="*/ 476655 w 11734800"/>
              <a:gd name="connsiteY95" fmla="*/ 6172200 h 6172200"/>
              <a:gd name="connsiteX96" fmla="*/ 358118 w 11734800"/>
              <a:gd name="connsiteY96" fmla="*/ 6172200 h 6172200"/>
              <a:gd name="connsiteX97" fmla="*/ 261068 w 11734800"/>
              <a:gd name="connsiteY97" fmla="*/ 6172200 h 6172200"/>
              <a:gd name="connsiteX98" fmla="*/ 183357 w 11734800"/>
              <a:gd name="connsiteY98" fmla="*/ 6172200 h 6172200"/>
              <a:gd name="connsiteX99" fmla="*/ 122835 w 11734800"/>
              <a:gd name="connsiteY99" fmla="*/ 6172200 h 6172200"/>
              <a:gd name="connsiteX100" fmla="*/ 77354 w 11734800"/>
              <a:gd name="connsiteY100" fmla="*/ 6172200 h 6172200"/>
              <a:gd name="connsiteX101" fmla="*/ 22920 w 11734800"/>
              <a:gd name="connsiteY101" fmla="*/ 6172200 h 6172200"/>
              <a:gd name="connsiteX102" fmla="*/ 2865 w 11734800"/>
              <a:gd name="connsiteY102" fmla="*/ 6172200 h 6172200"/>
              <a:gd name="connsiteX103" fmla="*/ 0 w 11734800"/>
              <a:gd name="connsiteY103" fmla="*/ 6172200 h 6172200"/>
              <a:gd name="connsiteX104" fmla="*/ 0 w 11734800"/>
              <a:gd name="connsiteY104" fmla="*/ 5929572 h 6172200"/>
              <a:gd name="connsiteX105" fmla="*/ 0 w 11734800"/>
              <a:gd name="connsiteY105" fmla="*/ 5694525 h 6172200"/>
              <a:gd name="connsiteX106" fmla="*/ 0 w 11734800"/>
              <a:gd name="connsiteY106" fmla="*/ 5246694 h 6172200"/>
              <a:gd name="connsiteX107" fmla="*/ 0 w 11734800"/>
              <a:gd name="connsiteY107" fmla="*/ 4827745 h 6172200"/>
              <a:gd name="connsiteX108" fmla="*/ 0 w 11734800"/>
              <a:gd name="connsiteY108" fmla="*/ 4436715 h 6172200"/>
              <a:gd name="connsiteX109" fmla="*/ 0 w 11734800"/>
              <a:gd name="connsiteY109" fmla="*/ 4072642 h 6172200"/>
              <a:gd name="connsiteX110" fmla="*/ 0 w 11734800"/>
              <a:gd name="connsiteY110" fmla="*/ 3734563 h 6172200"/>
              <a:gd name="connsiteX111" fmla="*/ 0 w 11734800"/>
              <a:gd name="connsiteY111" fmla="*/ 3421515 h 6172200"/>
              <a:gd name="connsiteX112" fmla="*/ 0 w 11734800"/>
              <a:gd name="connsiteY112" fmla="*/ 3132535 h 6172200"/>
              <a:gd name="connsiteX113" fmla="*/ 0 w 11734800"/>
              <a:gd name="connsiteY113" fmla="*/ 2866660 h 6172200"/>
              <a:gd name="connsiteX114" fmla="*/ 0 w 11734800"/>
              <a:gd name="connsiteY114" fmla="*/ 2622928 h 6172200"/>
              <a:gd name="connsiteX115" fmla="*/ 0 w 11734800"/>
              <a:gd name="connsiteY115" fmla="*/ 2400377 h 6172200"/>
              <a:gd name="connsiteX116" fmla="*/ 0 w 11734800"/>
              <a:gd name="connsiteY116" fmla="*/ 2198043 h 6172200"/>
              <a:gd name="connsiteX117" fmla="*/ 0 w 11734800"/>
              <a:gd name="connsiteY117" fmla="*/ 2014963 h 6172200"/>
              <a:gd name="connsiteX118" fmla="*/ 0 w 11734800"/>
              <a:gd name="connsiteY118" fmla="*/ 1850176 h 6172200"/>
              <a:gd name="connsiteX119" fmla="*/ 0 w 11734800"/>
              <a:gd name="connsiteY119" fmla="*/ 1702717 h 6172200"/>
              <a:gd name="connsiteX120" fmla="*/ 0 w 11734800"/>
              <a:gd name="connsiteY120" fmla="*/ 1571625 h 6172200"/>
              <a:gd name="connsiteX121" fmla="*/ 0 w 11734800"/>
              <a:gd name="connsiteY121" fmla="*/ 1455937 h 6172200"/>
              <a:gd name="connsiteX122" fmla="*/ 0 w 11734800"/>
              <a:gd name="connsiteY122" fmla="*/ 1354690 h 6172200"/>
              <a:gd name="connsiteX123" fmla="*/ 0 w 11734800"/>
              <a:gd name="connsiteY123" fmla="*/ 1266920 h 6172200"/>
              <a:gd name="connsiteX124" fmla="*/ 0 w 11734800"/>
              <a:gd name="connsiteY124" fmla="*/ 1191667 h 6172200"/>
              <a:gd name="connsiteX125" fmla="*/ 0 w 11734800"/>
              <a:gd name="connsiteY125" fmla="*/ 1127966 h 6172200"/>
              <a:gd name="connsiteX126" fmla="*/ 0 w 11734800"/>
              <a:gd name="connsiteY126" fmla="*/ 1074855 h 6172200"/>
              <a:gd name="connsiteX127" fmla="*/ 0 w 11734800"/>
              <a:gd name="connsiteY127" fmla="*/ 1031372 h 6172200"/>
              <a:gd name="connsiteX128" fmla="*/ 0 w 11734800"/>
              <a:gd name="connsiteY128" fmla="*/ 996553 h 6172200"/>
              <a:gd name="connsiteX129" fmla="*/ 0 w 11734800"/>
              <a:gd name="connsiteY129" fmla="*/ 969436 h 6172200"/>
              <a:gd name="connsiteX130" fmla="*/ 0 w 11734800"/>
              <a:gd name="connsiteY130" fmla="*/ 949058 h 6172200"/>
              <a:gd name="connsiteX131" fmla="*/ 0 w 11734800"/>
              <a:gd name="connsiteY131" fmla="*/ 924669 h 6172200"/>
              <a:gd name="connsiteX132" fmla="*/ 0 w 11734800"/>
              <a:gd name="connsiteY132" fmla="*/ 915684 h 6172200"/>
              <a:gd name="connsiteX133" fmla="*/ 0 w 11734800"/>
              <a:gd name="connsiteY133" fmla="*/ 914400 h 6172200"/>
              <a:gd name="connsiteX134" fmla="*/ 914400 w 11734800"/>
              <a:gd name="connsiteY134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1734800" h="6172200">
                <a:moveTo>
                  <a:pt x="914400" y="0"/>
                </a:moveTo>
                <a:lnTo>
                  <a:pt x="7819006" y="0"/>
                </a:lnTo>
                <a:cubicBezTo>
                  <a:pt x="7819006" y="0"/>
                  <a:pt x="7819006" y="0"/>
                  <a:pt x="7819006" y="2286000"/>
                </a:cubicBezTo>
                <a:cubicBezTo>
                  <a:pt x="7819006" y="2791143"/>
                  <a:pt x="8228264" y="3200400"/>
                  <a:pt x="8733406" y="3200400"/>
                </a:cubicBezTo>
                <a:cubicBezTo>
                  <a:pt x="8733406" y="3200400"/>
                  <a:pt x="8733406" y="3200400"/>
                  <a:pt x="8891462" y="3200400"/>
                </a:cubicBezTo>
                <a:lnTo>
                  <a:pt x="8966200" y="3200400"/>
                </a:lnTo>
                <a:cubicBezTo>
                  <a:pt x="8966200" y="3200400"/>
                  <a:pt x="8966200" y="3200400"/>
                  <a:pt x="8972054" y="3200400"/>
                </a:cubicBezTo>
                <a:lnTo>
                  <a:pt x="8984392" y="3200400"/>
                </a:lnTo>
                <a:lnTo>
                  <a:pt x="8985957" y="3200400"/>
                </a:lnTo>
                <a:cubicBezTo>
                  <a:pt x="8999128" y="3200400"/>
                  <a:pt x="9021080" y="3200400"/>
                  <a:pt x="9057667" y="3200400"/>
                </a:cubicBezTo>
                <a:lnTo>
                  <a:pt x="9108056" y="3200400"/>
                </a:lnTo>
                <a:lnTo>
                  <a:pt x="9124255" y="3200400"/>
                </a:lnTo>
                <a:lnTo>
                  <a:pt x="9182785" y="3200400"/>
                </a:lnTo>
                <a:lnTo>
                  <a:pt x="9217186" y="3200400"/>
                </a:lnTo>
                <a:lnTo>
                  <a:pt x="9266843" y="3200400"/>
                </a:lnTo>
                <a:lnTo>
                  <a:pt x="9340850" y="3200400"/>
                </a:lnTo>
                <a:lnTo>
                  <a:pt x="9360780" y="3200400"/>
                </a:lnTo>
                <a:lnTo>
                  <a:pt x="9415579" y="3200400"/>
                </a:lnTo>
                <a:lnTo>
                  <a:pt x="9465144" y="3200400"/>
                </a:lnTo>
                <a:lnTo>
                  <a:pt x="9499637" y="3200400"/>
                </a:lnTo>
                <a:lnTo>
                  <a:pt x="9580485" y="3200400"/>
                </a:lnTo>
                <a:lnTo>
                  <a:pt x="9593574" y="3200400"/>
                </a:lnTo>
                <a:cubicBezTo>
                  <a:pt x="9626594" y="3200400"/>
                  <a:pt x="9661351" y="3200400"/>
                  <a:pt x="9697938" y="3200400"/>
                </a:cubicBezTo>
                <a:lnTo>
                  <a:pt x="9707350" y="3200400"/>
                </a:lnTo>
                <a:lnTo>
                  <a:pt x="9813279" y="3200400"/>
                </a:lnTo>
                <a:lnTo>
                  <a:pt x="9846289" y="3200400"/>
                </a:lnTo>
                <a:lnTo>
                  <a:pt x="9940144" y="3200400"/>
                </a:lnTo>
                <a:lnTo>
                  <a:pt x="9997850" y="3200400"/>
                </a:lnTo>
                <a:lnTo>
                  <a:pt x="10079082" y="3200400"/>
                </a:lnTo>
                <a:lnTo>
                  <a:pt x="10162582" y="3200400"/>
                </a:lnTo>
                <a:lnTo>
                  <a:pt x="10230644" y="3200400"/>
                </a:lnTo>
                <a:lnTo>
                  <a:pt x="10341035" y="3200400"/>
                </a:lnTo>
                <a:lnTo>
                  <a:pt x="10395376" y="3200400"/>
                </a:lnTo>
                <a:lnTo>
                  <a:pt x="10533757" y="3200400"/>
                </a:lnTo>
                <a:lnTo>
                  <a:pt x="10573829" y="3200400"/>
                </a:lnTo>
                <a:lnTo>
                  <a:pt x="10741296" y="3200400"/>
                </a:lnTo>
                <a:lnTo>
                  <a:pt x="10766551" y="3200400"/>
                </a:lnTo>
                <a:lnTo>
                  <a:pt x="10964202" y="3200400"/>
                </a:lnTo>
                <a:lnTo>
                  <a:pt x="10974090" y="3200400"/>
                </a:lnTo>
                <a:cubicBezTo>
                  <a:pt x="11045800" y="3200400"/>
                  <a:pt x="11120072" y="3200400"/>
                  <a:pt x="11196996" y="3200400"/>
                </a:cubicBezTo>
                <a:lnTo>
                  <a:pt x="11203023" y="3200400"/>
                </a:lnTo>
                <a:lnTo>
                  <a:pt x="11435817" y="3200400"/>
                </a:lnTo>
                <a:lnTo>
                  <a:pt x="11458308" y="3200400"/>
                </a:lnTo>
                <a:lnTo>
                  <a:pt x="11691102" y="3200400"/>
                </a:lnTo>
                <a:lnTo>
                  <a:pt x="11730606" y="3200400"/>
                </a:lnTo>
                <a:lnTo>
                  <a:pt x="11734800" y="3200400"/>
                </a:lnTo>
                <a:lnTo>
                  <a:pt x="11734800" y="3229066"/>
                </a:lnTo>
                <a:lnTo>
                  <a:pt x="11734800" y="3568303"/>
                </a:lnTo>
                <a:lnTo>
                  <a:pt x="11734800" y="3880417"/>
                </a:lnTo>
                <a:lnTo>
                  <a:pt x="11734800" y="4166537"/>
                </a:lnTo>
                <a:lnTo>
                  <a:pt x="11734800" y="4427793"/>
                </a:lnTo>
                <a:lnTo>
                  <a:pt x="11734800" y="4665315"/>
                </a:lnTo>
                <a:lnTo>
                  <a:pt x="11734800" y="4880235"/>
                </a:lnTo>
                <a:lnTo>
                  <a:pt x="11734800" y="5073681"/>
                </a:lnTo>
                <a:lnTo>
                  <a:pt x="11734800" y="5246785"/>
                </a:lnTo>
                <a:lnTo>
                  <a:pt x="11734800" y="5400675"/>
                </a:lnTo>
                <a:lnTo>
                  <a:pt x="11734800" y="5536483"/>
                </a:lnTo>
                <a:lnTo>
                  <a:pt x="11734800" y="5655339"/>
                </a:lnTo>
                <a:lnTo>
                  <a:pt x="11734800" y="5758372"/>
                </a:lnTo>
                <a:lnTo>
                  <a:pt x="11734800" y="5846713"/>
                </a:lnTo>
                <a:lnTo>
                  <a:pt x="11734800" y="5921492"/>
                </a:lnTo>
                <a:lnTo>
                  <a:pt x="11734800" y="5983840"/>
                </a:lnTo>
                <a:lnTo>
                  <a:pt x="11734800" y="6034885"/>
                </a:lnTo>
                <a:lnTo>
                  <a:pt x="11734800" y="6075760"/>
                </a:lnTo>
                <a:lnTo>
                  <a:pt x="11734800" y="6107593"/>
                </a:lnTo>
                <a:lnTo>
                  <a:pt x="11734800" y="6131514"/>
                </a:lnTo>
                <a:lnTo>
                  <a:pt x="11734800" y="6160145"/>
                </a:lnTo>
                <a:lnTo>
                  <a:pt x="11734800" y="6170693"/>
                </a:lnTo>
                <a:lnTo>
                  <a:pt x="11734800" y="6172200"/>
                </a:lnTo>
                <a:lnTo>
                  <a:pt x="11193281" y="6172200"/>
                </a:lnTo>
                <a:lnTo>
                  <a:pt x="10668684" y="6172200"/>
                </a:lnTo>
                <a:lnTo>
                  <a:pt x="10160739" y="6172200"/>
                </a:lnTo>
                <a:lnTo>
                  <a:pt x="9669177" y="6172200"/>
                </a:lnTo>
                <a:lnTo>
                  <a:pt x="9193731" y="6172200"/>
                </a:lnTo>
                <a:lnTo>
                  <a:pt x="8734132" y="6172200"/>
                </a:lnTo>
                <a:lnTo>
                  <a:pt x="8290111" y="6172200"/>
                </a:lnTo>
                <a:lnTo>
                  <a:pt x="7861400" y="6172200"/>
                </a:lnTo>
                <a:lnTo>
                  <a:pt x="7447729" y="6172200"/>
                </a:lnTo>
                <a:lnTo>
                  <a:pt x="7048831" y="6172200"/>
                </a:lnTo>
                <a:lnTo>
                  <a:pt x="6664436" y="6172200"/>
                </a:lnTo>
                <a:lnTo>
                  <a:pt x="6294277" y="6172200"/>
                </a:lnTo>
                <a:lnTo>
                  <a:pt x="5595589" y="6172200"/>
                </a:lnTo>
                <a:lnTo>
                  <a:pt x="4950619" y="6172200"/>
                </a:lnTo>
                <a:lnTo>
                  <a:pt x="4357218" y="6172200"/>
                </a:lnTo>
                <a:lnTo>
                  <a:pt x="3813237" y="6172200"/>
                </a:lnTo>
                <a:lnTo>
                  <a:pt x="3316528" y="6172200"/>
                </a:lnTo>
                <a:lnTo>
                  <a:pt x="2864942" y="6172200"/>
                </a:lnTo>
                <a:lnTo>
                  <a:pt x="2456330" y="6172200"/>
                </a:lnTo>
                <a:lnTo>
                  <a:pt x="2088543" y="6172200"/>
                </a:lnTo>
                <a:lnTo>
                  <a:pt x="1759432" y="6172200"/>
                </a:lnTo>
                <a:lnTo>
                  <a:pt x="1466850" y="6172200"/>
                </a:lnTo>
                <a:lnTo>
                  <a:pt x="1208647" y="6172200"/>
                </a:lnTo>
                <a:lnTo>
                  <a:pt x="982675" y="6172200"/>
                </a:lnTo>
                <a:lnTo>
                  <a:pt x="786785" y="6172200"/>
                </a:lnTo>
                <a:lnTo>
                  <a:pt x="618828" y="6172200"/>
                </a:lnTo>
                <a:lnTo>
                  <a:pt x="476655" y="6172200"/>
                </a:lnTo>
                <a:lnTo>
                  <a:pt x="358118" y="6172200"/>
                </a:lnTo>
                <a:lnTo>
                  <a:pt x="261068" y="6172200"/>
                </a:lnTo>
                <a:lnTo>
                  <a:pt x="183357" y="6172200"/>
                </a:lnTo>
                <a:lnTo>
                  <a:pt x="122835" y="6172200"/>
                </a:lnTo>
                <a:lnTo>
                  <a:pt x="77354" y="6172200"/>
                </a:lnTo>
                <a:lnTo>
                  <a:pt x="22920" y="6172200"/>
                </a:lnTo>
                <a:lnTo>
                  <a:pt x="2865" y="6172200"/>
                </a:lnTo>
                <a:lnTo>
                  <a:pt x="0" y="6172200"/>
                </a:lnTo>
                <a:lnTo>
                  <a:pt x="0" y="5929572"/>
                </a:lnTo>
                <a:lnTo>
                  <a:pt x="0" y="5694525"/>
                </a:lnTo>
                <a:lnTo>
                  <a:pt x="0" y="5246694"/>
                </a:lnTo>
                <a:lnTo>
                  <a:pt x="0" y="4827745"/>
                </a:lnTo>
                <a:lnTo>
                  <a:pt x="0" y="4436715"/>
                </a:lnTo>
                <a:lnTo>
                  <a:pt x="0" y="4072642"/>
                </a:lnTo>
                <a:lnTo>
                  <a:pt x="0" y="3734563"/>
                </a:lnTo>
                <a:lnTo>
                  <a:pt x="0" y="3421515"/>
                </a:lnTo>
                <a:lnTo>
                  <a:pt x="0" y="3132535"/>
                </a:lnTo>
                <a:lnTo>
                  <a:pt x="0" y="2866660"/>
                </a:lnTo>
                <a:lnTo>
                  <a:pt x="0" y="2622928"/>
                </a:lnTo>
                <a:lnTo>
                  <a:pt x="0" y="2400377"/>
                </a:lnTo>
                <a:lnTo>
                  <a:pt x="0" y="2198043"/>
                </a:lnTo>
                <a:lnTo>
                  <a:pt x="0" y="2014963"/>
                </a:lnTo>
                <a:lnTo>
                  <a:pt x="0" y="1850176"/>
                </a:lnTo>
                <a:lnTo>
                  <a:pt x="0" y="1702717"/>
                </a:lnTo>
                <a:lnTo>
                  <a:pt x="0" y="1571625"/>
                </a:lnTo>
                <a:lnTo>
                  <a:pt x="0" y="1455937"/>
                </a:lnTo>
                <a:lnTo>
                  <a:pt x="0" y="1354690"/>
                </a:lnTo>
                <a:lnTo>
                  <a:pt x="0" y="1266920"/>
                </a:lnTo>
                <a:lnTo>
                  <a:pt x="0" y="1191667"/>
                </a:lnTo>
                <a:lnTo>
                  <a:pt x="0" y="1127966"/>
                </a:lnTo>
                <a:lnTo>
                  <a:pt x="0" y="1074855"/>
                </a:lnTo>
                <a:lnTo>
                  <a:pt x="0" y="1031372"/>
                </a:lnTo>
                <a:lnTo>
                  <a:pt x="0" y="996553"/>
                </a:lnTo>
                <a:lnTo>
                  <a:pt x="0" y="969436"/>
                </a:lnTo>
                <a:lnTo>
                  <a:pt x="0" y="949058"/>
                </a:lnTo>
                <a:lnTo>
                  <a:pt x="0" y="924669"/>
                </a:lnTo>
                <a:lnTo>
                  <a:pt x="0" y="915684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</p:spPr>
        <p:txBody>
          <a:bodyPr wrap="square" lIns="0" tIns="0" rIns="0" bIns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6" name="02_***Title 3 (JU-Free)">
            <a:extLst>
              <a:ext uri="{FF2B5EF4-FFF2-40B4-BE49-F238E27FC236}">
                <a16:creationId xmlns:a16="http://schemas.microsoft.com/office/drawing/2014/main" id="{264670D9-53C6-5DA9-FD85-9A1F0188E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6803" y="673100"/>
            <a:ext cx="3179191" cy="419100"/>
          </a:xfrm>
        </p:spPr>
        <p:txBody>
          <a:bodyPr/>
          <a:lstStyle>
            <a:lvl1pPr algn="l">
              <a:defRPr kumimoji="0" sz="27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03_Placeholder 4[PHJU] (JU-Free)">
            <a:extLst>
              <a:ext uri="{FF2B5EF4-FFF2-40B4-BE49-F238E27FC236}">
                <a16:creationId xmlns:a16="http://schemas.microsoft.com/office/drawing/2014/main" id="{6C3D7563-D5B2-C730-1BDA-C26BAC23A6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06800" y="1244600"/>
            <a:ext cx="3175000" cy="1803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bg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8" name="Date Placeholder 5 (JU-Free)">
            <a:extLst>
              <a:ext uri="{FF2B5EF4-FFF2-40B4-BE49-F238E27FC236}">
                <a16:creationId xmlns:a16="http://schemas.microsoft.com/office/drawing/2014/main" id="{28619042-0A29-C061-F73D-56D4410E8945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10" name="Footer Placeholder 6 (JU-Free)">
            <a:extLst>
              <a:ext uri="{FF2B5EF4-FFF2-40B4-BE49-F238E27FC236}">
                <a16:creationId xmlns:a16="http://schemas.microsoft.com/office/drawing/2014/main" id="{92A4ADC2-4993-9336-3DA1-47EC29AB9F3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BA80317D-C1B5-43D1-DA2D-08D5E4C0188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4211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foto's (3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01_Frame 1[PHJU] (JU-Free)">
            <a:extLst>
              <a:ext uri="{FF2B5EF4-FFF2-40B4-BE49-F238E27FC236}">
                <a16:creationId xmlns:a16="http://schemas.microsoft.com/office/drawing/2014/main" id="{68CCF635-53EF-B33C-0236-3E4863FCD352}"/>
              </a:ext>
            </a:extLst>
          </p:cNvPr>
          <p:cNvSpPr>
            <a:spLocks noGrp="1"/>
          </p:cNvSpPr>
          <p:nvPr>
            <p:ph type="pic" idx="1006" hasCustomPrompt="1"/>
          </p:nvPr>
        </p:nvSpPr>
        <p:spPr bwMode="auto">
          <a:xfrm>
            <a:off x="228600" y="228600"/>
            <a:ext cx="5753100" cy="6172200"/>
          </a:xfrm>
          <a:custGeom>
            <a:avLst/>
            <a:gdLst>
              <a:gd name="connsiteX0" fmla="*/ 914400 w 5867400"/>
              <a:gd name="connsiteY0" fmla="*/ 0 h 6172200"/>
              <a:gd name="connsiteX1" fmla="*/ 5867400 w 5867400"/>
              <a:gd name="connsiteY1" fmla="*/ 0 h 6172200"/>
              <a:gd name="connsiteX2" fmla="*/ 5867400 w 5867400"/>
              <a:gd name="connsiteY2" fmla="*/ 4156630 h 6172200"/>
              <a:gd name="connsiteX3" fmla="*/ 5867400 w 5867400"/>
              <a:gd name="connsiteY3" fmla="*/ 4251960 h 6172200"/>
              <a:gd name="connsiteX4" fmla="*/ 5867400 w 5867400"/>
              <a:gd name="connsiteY4" fmla="*/ 4572000 h 6172200"/>
              <a:gd name="connsiteX5" fmla="*/ 5867400 w 5867400"/>
              <a:gd name="connsiteY5" fmla="*/ 6172200 h 6172200"/>
              <a:gd name="connsiteX6" fmla="*/ 0 w 5867400"/>
              <a:gd name="connsiteY6" fmla="*/ 6172200 h 6172200"/>
              <a:gd name="connsiteX7" fmla="*/ 0 w 5867400"/>
              <a:gd name="connsiteY7" fmla="*/ 4572000 h 6172200"/>
              <a:gd name="connsiteX8" fmla="*/ 0 w 5867400"/>
              <a:gd name="connsiteY8" fmla="*/ 4265712 h 6172200"/>
              <a:gd name="connsiteX9" fmla="*/ 0 w 5867400"/>
              <a:gd name="connsiteY9" fmla="*/ 4251960 h 6172200"/>
              <a:gd name="connsiteX10" fmla="*/ 0 w 5867400"/>
              <a:gd name="connsiteY10" fmla="*/ 4195279 h 6172200"/>
              <a:gd name="connsiteX11" fmla="*/ 0 w 5867400"/>
              <a:gd name="connsiteY11" fmla="*/ 914400 h 6172200"/>
              <a:gd name="connsiteX12" fmla="*/ 914400 w 5867400"/>
              <a:gd name="connsiteY12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7400" h="6172200">
                <a:moveTo>
                  <a:pt x="914400" y="0"/>
                </a:moveTo>
                <a:lnTo>
                  <a:pt x="5867400" y="0"/>
                </a:lnTo>
                <a:cubicBezTo>
                  <a:pt x="5867400" y="0"/>
                  <a:pt x="5867400" y="0"/>
                  <a:pt x="5867400" y="4156630"/>
                </a:cubicBezTo>
                <a:lnTo>
                  <a:pt x="5867400" y="4251960"/>
                </a:lnTo>
                <a:lnTo>
                  <a:pt x="5867400" y="4572000"/>
                </a:lnTo>
                <a:lnTo>
                  <a:pt x="5867400" y="6172200"/>
                </a:lnTo>
                <a:lnTo>
                  <a:pt x="0" y="6172200"/>
                </a:lnTo>
                <a:lnTo>
                  <a:pt x="0" y="4572000"/>
                </a:lnTo>
                <a:cubicBezTo>
                  <a:pt x="0" y="4572000"/>
                  <a:pt x="0" y="4572000"/>
                  <a:pt x="0" y="4265712"/>
                </a:cubicBezTo>
                <a:lnTo>
                  <a:pt x="0" y="4251960"/>
                </a:lnTo>
                <a:lnTo>
                  <a:pt x="0" y="4195279"/>
                </a:lnTo>
                <a:cubicBezTo>
                  <a:pt x="0" y="3768328"/>
                  <a:pt x="0" y="2857500"/>
                  <a:pt x="0" y="914400"/>
                </a:cubicBez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6" name="02_Rectangle 2[PHJU] (JU-Free)">
            <a:extLst>
              <a:ext uri="{FF2B5EF4-FFF2-40B4-BE49-F238E27FC236}">
                <a16:creationId xmlns:a16="http://schemas.microsoft.com/office/drawing/2014/main" id="{2ACE5B40-6FF5-3532-A825-12C3775F11B1}"/>
              </a:ext>
            </a:extLst>
          </p:cNvPr>
          <p:cNvSpPr>
            <a:spLocks noGrp="1" noChangeArrowheads="1"/>
          </p:cNvSpPr>
          <p:nvPr>
            <p:ph type="pic" idx="1000" hasCustomPrompt="1"/>
          </p:nvPr>
        </p:nvSpPr>
        <p:spPr bwMode="auto">
          <a:xfrm>
            <a:off x="6162172" y="228600"/>
            <a:ext cx="5801228" cy="300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7" name="03_Rectangle 3[PHJU] (JU-Free)">
            <a:extLst>
              <a:ext uri="{FF2B5EF4-FFF2-40B4-BE49-F238E27FC236}">
                <a16:creationId xmlns:a16="http://schemas.microsoft.com/office/drawing/2014/main" id="{E8612FA3-F04C-426C-60D7-B9E537B0F9E6}"/>
              </a:ext>
            </a:extLst>
          </p:cNvPr>
          <p:cNvSpPr>
            <a:spLocks noGrp="1" noChangeArrowheads="1"/>
          </p:cNvSpPr>
          <p:nvPr>
            <p:ph type="pic" idx="1001" hasCustomPrompt="1"/>
          </p:nvPr>
        </p:nvSpPr>
        <p:spPr bwMode="auto">
          <a:xfrm>
            <a:off x="6162172" y="3390900"/>
            <a:ext cx="5801228" cy="300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Date Placeholder 4 (JU-Free)">
            <a:extLst>
              <a:ext uri="{FF2B5EF4-FFF2-40B4-BE49-F238E27FC236}">
                <a16:creationId xmlns:a16="http://schemas.microsoft.com/office/drawing/2014/main" id="{7A905416-1B0B-EC4B-B9F4-A6CA8EA36DF5}"/>
              </a:ext>
            </a:extLst>
          </p:cNvPr>
          <p:cNvSpPr>
            <a:spLocks noGrp="1"/>
          </p:cNvSpPr>
          <p:nvPr>
            <p:ph type="dt" sz="half" idx="1007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65B3FF12-73B7-245C-33BD-21B64090B276}"/>
              </a:ext>
            </a:extLst>
          </p:cNvPr>
          <p:cNvSpPr>
            <a:spLocks noGrp="1"/>
          </p:cNvSpPr>
          <p:nvPr>
            <p:ph type="ftr" sz="quarter" idx="1008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051E5522-96BB-535E-1D9F-349B89C6634C}"/>
              </a:ext>
            </a:extLst>
          </p:cNvPr>
          <p:cNvSpPr>
            <a:spLocks noGrp="1"/>
          </p:cNvSpPr>
          <p:nvPr>
            <p:ph type="sldNum" sz="quarter" idx="1009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9636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foto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18F8B803-2302-E3CF-A879-83FA1CB3E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43650" y="3200400"/>
            <a:ext cx="5619750" cy="1828800"/>
          </a:xfrm>
          <a:custGeom>
            <a:avLst/>
            <a:gdLst>
              <a:gd name="T0" fmla="*/ 17700 w 17700"/>
              <a:gd name="T1" fmla="*/ 5760 h 5760"/>
              <a:gd name="T2" fmla="*/ 740 w 17700"/>
              <a:gd name="T3" fmla="*/ 5760 h 5760"/>
              <a:gd name="T4" fmla="*/ 0 w 17700"/>
              <a:gd name="T5" fmla="*/ 5020 h 5760"/>
              <a:gd name="T6" fmla="*/ 0 w 17700"/>
              <a:gd name="T7" fmla="*/ 0 h 5760"/>
              <a:gd name="T8" fmla="*/ 40 w 17700"/>
              <a:gd name="T9" fmla="*/ 0 h 5760"/>
              <a:gd name="T10" fmla="*/ 40 w 17700"/>
              <a:gd name="T11" fmla="*/ 5020 h 5760"/>
              <a:gd name="T12" fmla="*/ 740 w 17700"/>
              <a:gd name="T13" fmla="*/ 5720 h 5760"/>
              <a:gd name="T14" fmla="*/ 17700 w 17700"/>
              <a:gd name="T15" fmla="*/ 5720 h 5760"/>
              <a:gd name="T16" fmla="*/ 17700 w 17700"/>
              <a:gd name="T17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00" h="5760">
                <a:moveTo>
                  <a:pt x="17700" y="5760"/>
                </a:moveTo>
                <a:cubicBezTo>
                  <a:pt x="740" y="5760"/>
                  <a:pt x="740" y="5760"/>
                  <a:pt x="740" y="5760"/>
                </a:cubicBezTo>
                <a:cubicBezTo>
                  <a:pt x="332" y="5760"/>
                  <a:pt x="0" y="5428"/>
                  <a:pt x="0" y="5020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5020"/>
                  <a:pt x="40" y="5020"/>
                  <a:pt x="40" y="5020"/>
                </a:cubicBezTo>
                <a:cubicBezTo>
                  <a:pt x="40" y="5406"/>
                  <a:pt x="354" y="5720"/>
                  <a:pt x="740" y="5720"/>
                </a:cubicBezTo>
                <a:cubicBezTo>
                  <a:pt x="17700" y="5720"/>
                  <a:pt x="17700" y="5720"/>
                  <a:pt x="17700" y="5720"/>
                </a:cubicBezTo>
                <a:lnTo>
                  <a:pt x="17700" y="57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01_***Title 2 (JU-Free)">
            <a:extLst>
              <a:ext uri="{FF2B5EF4-FFF2-40B4-BE49-F238E27FC236}">
                <a16:creationId xmlns:a16="http://schemas.microsoft.com/office/drawing/2014/main" id="{A5335D3A-9875-1293-FF15-A8635EA9B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2400" y="3136900"/>
            <a:ext cx="4889500" cy="1689100"/>
          </a:xfrm>
        </p:spPr>
        <p:txBody>
          <a:bodyPr/>
          <a:lstStyle>
            <a:lvl1pPr algn="l">
              <a:defRPr kumimoji="0" sz="2700" b="0" i="0" u="none" baseline="0">
                <a:solidFill>
                  <a:schemeClr val="tx2">
                    <a:lumMod val="100000"/>
                  </a:scheme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6" name="02_Frame 3[PHJU] (JU-Free)">
            <a:extLst>
              <a:ext uri="{FF2B5EF4-FFF2-40B4-BE49-F238E27FC236}">
                <a16:creationId xmlns:a16="http://schemas.microsoft.com/office/drawing/2014/main" id="{21C5E5B1-84EA-E8E2-7F52-3302AFE10E14}"/>
              </a:ext>
            </a:extLst>
          </p:cNvPr>
          <p:cNvSpPr>
            <a:spLocks noGrp="1"/>
          </p:cNvSpPr>
          <p:nvPr>
            <p:ph type="pic" idx="1006" hasCustomPrompt="1"/>
          </p:nvPr>
        </p:nvSpPr>
        <p:spPr bwMode="auto">
          <a:xfrm>
            <a:off x="228600" y="228600"/>
            <a:ext cx="5734050" cy="6172200"/>
          </a:xfrm>
          <a:custGeom>
            <a:avLst/>
            <a:gdLst>
              <a:gd name="connsiteX0" fmla="*/ 914400 w 5867400"/>
              <a:gd name="connsiteY0" fmla="*/ 0 h 6172200"/>
              <a:gd name="connsiteX1" fmla="*/ 5867400 w 5867400"/>
              <a:gd name="connsiteY1" fmla="*/ 0 h 6172200"/>
              <a:gd name="connsiteX2" fmla="*/ 5867400 w 5867400"/>
              <a:gd name="connsiteY2" fmla="*/ 4156630 h 6172200"/>
              <a:gd name="connsiteX3" fmla="*/ 5867400 w 5867400"/>
              <a:gd name="connsiteY3" fmla="*/ 4251960 h 6172200"/>
              <a:gd name="connsiteX4" fmla="*/ 5867400 w 5867400"/>
              <a:gd name="connsiteY4" fmla="*/ 4572000 h 6172200"/>
              <a:gd name="connsiteX5" fmla="*/ 5867400 w 5867400"/>
              <a:gd name="connsiteY5" fmla="*/ 6172200 h 6172200"/>
              <a:gd name="connsiteX6" fmla="*/ 0 w 5867400"/>
              <a:gd name="connsiteY6" fmla="*/ 6172200 h 6172200"/>
              <a:gd name="connsiteX7" fmla="*/ 0 w 5867400"/>
              <a:gd name="connsiteY7" fmla="*/ 4572000 h 6172200"/>
              <a:gd name="connsiteX8" fmla="*/ 0 w 5867400"/>
              <a:gd name="connsiteY8" fmla="*/ 4265712 h 6172200"/>
              <a:gd name="connsiteX9" fmla="*/ 0 w 5867400"/>
              <a:gd name="connsiteY9" fmla="*/ 4251960 h 6172200"/>
              <a:gd name="connsiteX10" fmla="*/ 0 w 5867400"/>
              <a:gd name="connsiteY10" fmla="*/ 4195279 h 6172200"/>
              <a:gd name="connsiteX11" fmla="*/ 0 w 5867400"/>
              <a:gd name="connsiteY11" fmla="*/ 914400 h 6172200"/>
              <a:gd name="connsiteX12" fmla="*/ 914400 w 5867400"/>
              <a:gd name="connsiteY12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7400" h="6172200">
                <a:moveTo>
                  <a:pt x="914400" y="0"/>
                </a:moveTo>
                <a:lnTo>
                  <a:pt x="5867400" y="0"/>
                </a:lnTo>
                <a:cubicBezTo>
                  <a:pt x="5867400" y="0"/>
                  <a:pt x="5867400" y="0"/>
                  <a:pt x="5867400" y="4156630"/>
                </a:cubicBezTo>
                <a:lnTo>
                  <a:pt x="5867400" y="4251960"/>
                </a:lnTo>
                <a:lnTo>
                  <a:pt x="5867400" y="4572000"/>
                </a:lnTo>
                <a:lnTo>
                  <a:pt x="5867400" y="6172200"/>
                </a:lnTo>
                <a:lnTo>
                  <a:pt x="0" y="6172200"/>
                </a:lnTo>
                <a:lnTo>
                  <a:pt x="0" y="4572000"/>
                </a:lnTo>
                <a:cubicBezTo>
                  <a:pt x="0" y="4572000"/>
                  <a:pt x="0" y="4572000"/>
                  <a:pt x="0" y="4265712"/>
                </a:cubicBezTo>
                <a:lnTo>
                  <a:pt x="0" y="4251960"/>
                </a:lnTo>
                <a:lnTo>
                  <a:pt x="0" y="4195279"/>
                </a:lnTo>
                <a:cubicBezTo>
                  <a:pt x="0" y="3768328"/>
                  <a:pt x="0" y="2857500"/>
                  <a:pt x="0" y="914400"/>
                </a:cubicBez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7" name="Date Placeholder 4 (JU-Free)">
            <a:extLst>
              <a:ext uri="{FF2B5EF4-FFF2-40B4-BE49-F238E27FC236}">
                <a16:creationId xmlns:a16="http://schemas.microsoft.com/office/drawing/2014/main" id="{A5D5107C-C08A-79EA-9FB1-B723A387BF69}"/>
              </a:ext>
            </a:extLst>
          </p:cNvPr>
          <p:cNvSpPr>
            <a:spLocks noGrp="1"/>
          </p:cNvSpPr>
          <p:nvPr>
            <p:ph type="dt" sz="half" idx="1007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F0800D0E-C8B5-2DAA-CC08-C270F2C954F9}"/>
              </a:ext>
            </a:extLst>
          </p:cNvPr>
          <p:cNvSpPr>
            <a:spLocks noGrp="1"/>
          </p:cNvSpPr>
          <p:nvPr>
            <p:ph type="ftr" sz="quarter" idx="1008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B47603F9-3875-A546-2A0E-1279F1BA4F3F}"/>
              </a:ext>
            </a:extLst>
          </p:cNvPr>
          <p:cNvSpPr>
            <a:spLocks noGrp="1"/>
          </p:cNvSpPr>
          <p:nvPr>
            <p:ph type="sldNum" sz="quarter" idx="1009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6293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foto donkergeel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18F8B803-2302-E3CF-A879-83FA1CB3E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43650" y="3200400"/>
            <a:ext cx="5619750" cy="1828800"/>
          </a:xfrm>
          <a:custGeom>
            <a:avLst/>
            <a:gdLst>
              <a:gd name="T0" fmla="*/ 17700 w 17700"/>
              <a:gd name="T1" fmla="*/ 5760 h 5760"/>
              <a:gd name="T2" fmla="*/ 740 w 17700"/>
              <a:gd name="T3" fmla="*/ 5760 h 5760"/>
              <a:gd name="T4" fmla="*/ 0 w 17700"/>
              <a:gd name="T5" fmla="*/ 5020 h 5760"/>
              <a:gd name="T6" fmla="*/ 0 w 17700"/>
              <a:gd name="T7" fmla="*/ 0 h 5760"/>
              <a:gd name="T8" fmla="*/ 40 w 17700"/>
              <a:gd name="T9" fmla="*/ 0 h 5760"/>
              <a:gd name="T10" fmla="*/ 40 w 17700"/>
              <a:gd name="T11" fmla="*/ 5020 h 5760"/>
              <a:gd name="T12" fmla="*/ 740 w 17700"/>
              <a:gd name="T13" fmla="*/ 5720 h 5760"/>
              <a:gd name="T14" fmla="*/ 17700 w 17700"/>
              <a:gd name="T15" fmla="*/ 5720 h 5760"/>
              <a:gd name="T16" fmla="*/ 17700 w 17700"/>
              <a:gd name="T17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00" h="5760">
                <a:moveTo>
                  <a:pt x="17700" y="5760"/>
                </a:moveTo>
                <a:cubicBezTo>
                  <a:pt x="740" y="5760"/>
                  <a:pt x="740" y="5760"/>
                  <a:pt x="740" y="5760"/>
                </a:cubicBezTo>
                <a:cubicBezTo>
                  <a:pt x="332" y="5760"/>
                  <a:pt x="0" y="5428"/>
                  <a:pt x="0" y="5020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5020"/>
                  <a:pt x="40" y="5020"/>
                  <a:pt x="40" y="5020"/>
                </a:cubicBezTo>
                <a:cubicBezTo>
                  <a:pt x="40" y="5406"/>
                  <a:pt x="354" y="5720"/>
                  <a:pt x="740" y="5720"/>
                </a:cubicBezTo>
                <a:cubicBezTo>
                  <a:pt x="17700" y="5720"/>
                  <a:pt x="17700" y="5720"/>
                  <a:pt x="17700" y="5720"/>
                </a:cubicBezTo>
                <a:lnTo>
                  <a:pt x="17700" y="5760"/>
                </a:ln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01_***Title 2 (JU-Free)">
            <a:extLst>
              <a:ext uri="{FF2B5EF4-FFF2-40B4-BE49-F238E27FC236}">
                <a16:creationId xmlns:a16="http://schemas.microsoft.com/office/drawing/2014/main" id="{6339A754-6BBF-E826-FCBC-953446C90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2400" y="3136900"/>
            <a:ext cx="4889500" cy="1689100"/>
          </a:xfrm>
        </p:spPr>
        <p:txBody>
          <a:bodyPr/>
          <a:lstStyle>
            <a:lvl1pPr algn="l">
              <a:defRPr kumimoji="0" sz="2700" b="0" i="0" u="none" baseline="0">
                <a:solidFill>
                  <a:schemeClr val="tx1">
                    <a:lumMod val="100000"/>
                  </a:scheme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6" name="02_Frame 3[PHJU] (JU-Free)">
            <a:extLst>
              <a:ext uri="{FF2B5EF4-FFF2-40B4-BE49-F238E27FC236}">
                <a16:creationId xmlns:a16="http://schemas.microsoft.com/office/drawing/2014/main" id="{21C5E5B1-84EA-E8E2-7F52-3302AFE10E14}"/>
              </a:ext>
            </a:extLst>
          </p:cNvPr>
          <p:cNvSpPr>
            <a:spLocks noGrp="1"/>
          </p:cNvSpPr>
          <p:nvPr>
            <p:ph type="pic" idx="1006" hasCustomPrompt="1"/>
          </p:nvPr>
        </p:nvSpPr>
        <p:spPr bwMode="auto">
          <a:xfrm>
            <a:off x="228600" y="228600"/>
            <a:ext cx="5734050" cy="6172200"/>
          </a:xfrm>
          <a:custGeom>
            <a:avLst/>
            <a:gdLst>
              <a:gd name="connsiteX0" fmla="*/ 914400 w 5867400"/>
              <a:gd name="connsiteY0" fmla="*/ 0 h 6172200"/>
              <a:gd name="connsiteX1" fmla="*/ 5867400 w 5867400"/>
              <a:gd name="connsiteY1" fmla="*/ 0 h 6172200"/>
              <a:gd name="connsiteX2" fmla="*/ 5867400 w 5867400"/>
              <a:gd name="connsiteY2" fmla="*/ 4156630 h 6172200"/>
              <a:gd name="connsiteX3" fmla="*/ 5867400 w 5867400"/>
              <a:gd name="connsiteY3" fmla="*/ 4251960 h 6172200"/>
              <a:gd name="connsiteX4" fmla="*/ 5867400 w 5867400"/>
              <a:gd name="connsiteY4" fmla="*/ 4572000 h 6172200"/>
              <a:gd name="connsiteX5" fmla="*/ 5867400 w 5867400"/>
              <a:gd name="connsiteY5" fmla="*/ 6172200 h 6172200"/>
              <a:gd name="connsiteX6" fmla="*/ 0 w 5867400"/>
              <a:gd name="connsiteY6" fmla="*/ 6172200 h 6172200"/>
              <a:gd name="connsiteX7" fmla="*/ 0 w 5867400"/>
              <a:gd name="connsiteY7" fmla="*/ 4572000 h 6172200"/>
              <a:gd name="connsiteX8" fmla="*/ 0 w 5867400"/>
              <a:gd name="connsiteY8" fmla="*/ 4265712 h 6172200"/>
              <a:gd name="connsiteX9" fmla="*/ 0 w 5867400"/>
              <a:gd name="connsiteY9" fmla="*/ 4251960 h 6172200"/>
              <a:gd name="connsiteX10" fmla="*/ 0 w 5867400"/>
              <a:gd name="connsiteY10" fmla="*/ 4195279 h 6172200"/>
              <a:gd name="connsiteX11" fmla="*/ 0 w 5867400"/>
              <a:gd name="connsiteY11" fmla="*/ 914400 h 6172200"/>
              <a:gd name="connsiteX12" fmla="*/ 914400 w 5867400"/>
              <a:gd name="connsiteY12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7400" h="6172200">
                <a:moveTo>
                  <a:pt x="914400" y="0"/>
                </a:moveTo>
                <a:lnTo>
                  <a:pt x="5867400" y="0"/>
                </a:lnTo>
                <a:cubicBezTo>
                  <a:pt x="5867400" y="0"/>
                  <a:pt x="5867400" y="0"/>
                  <a:pt x="5867400" y="4156630"/>
                </a:cubicBezTo>
                <a:lnTo>
                  <a:pt x="5867400" y="4251960"/>
                </a:lnTo>
                <a:lnTo>
                  <a:pt x="5867400" y="4572000"/>
                </a:lnTo>
                <a:lnTo>
                  <a:pt x="5867400" y="6172200"/>
                </a:lnTo>
                <a:lnTo>
                  <a:pt x="0" y="6172200"/>
                </a:lnTo>
                <a:lnTo>
                  <a:pt x="0" y="4572000"/>
                </a:lnTo>
                <a:cubicBezTo>
                  <a:pt x="0" y="4572000"/>
                  <a:pt x="0" y="4572000"/>
                  <a:pt x="0" y="4265712"/>
                </a:cubicBezTo>
                <a:lnTo>
                  <a:pt x="0" y="4251960"/>
                </a:lnTo>
                <a:lnTo>
                  <a:pt x="0" y="4195279"/>
                </a:lnTo>
                <a:cubicBezTo>
                  <a:pt x="0" y="3768328"/>
                  <a:pt x="0" y="2857500"/>
                  <a:pt x="0" y="914400"/>
                </a:cubicBez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7" name="Date Placeholder 4 (JU-Free)">
            <a:extLst>
              <a:ext uri="{FF2B5EF4-FFF2-40B4-BE49-F238E27FC236}">
                <a16:creationId xmlns:a16="http://schemas.microsoft.com/office/drawing/2014/main" id="{88FFB406-F0B7-C3FB-F98D-0E1D0F3A589D}"/>
              </a:ext>
            </a:extLst>
          </p:cNvPr>
          <p:cNvSpPr>
            <a:spLocks noGrp="1"/>
          </p:cNvSpPr>
          <p:nvPr>
            <p:ph type="dt" sz="half" idx="1007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05D2CE37-F55D-75DC-376F-0FCE2ACD77C2}"/>
              </a:ext>
            </a:extLst>
          </p:cNvPr>
          <p:cNvSpPr>
            <a:spLocks noGrp="1"/>
          </p:cNvSpPr>
          <p:nvPr>
            <p:ph type="ftr" sz="quarter" idx="1008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2BBE6C20-359B-B421-D5A6-805EF614C3D6}"/>
              </a:ext>
            </a:extLst>
          </p:cNvPr>
          <p:cNvSpPr>
            <a:spLocks noGrp="1"/>
          </p:cNvSpPr>
          <p:nvPr>
            <p:ph type="sldNum" sz="quarter" idx="1009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8809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 - oranje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06010042-C6ED-40C3-33E5-CEFED8C46551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4800" cy="5257800"/>
          </a:xfrm>
          <a:custGeom>
            <a:avLst/>
            <a:gdLst>
              <a:gd name="T0" fmla="*/ 36960 w 36960"/>
              <a:gd name="T1" fmla="*/ 16560 h 16560"/>
              <a:gd name="T2" fmla="*/ 36960 w 36960"/>
              <a:gd name="T3" fmla="*/ 0 h 16560"/>
              <a:gd name="T4" fmla="*/ 2880 w 36960"/>
              <a:gd name="T5" fmla="*/ 0 h 16560"/>
              <a:gd name="T6" fmla="*/ 0 w 36960"/>
              <a:gd name="T7" fmla="*/ 2880 h 16560"/>
              <a:gd name="T8" fmla="*/ 0 w 36960"/>
              <a:gd name="T9" fmla="*/ 16560 h 16560"/>
              <a:gd name="T10" fmla="*/ 36960 w 36960"/>
              <a:gd name="T11" fmla="*/ 16560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6560">
                <a:moveTo>
                  <a:pt x="36960" y="16560"/>
                </a:moveTo>
                <a:cubicBezTo>
                  <a:pt x="36960" y="0"/>
                  <a:pt x="36960" y="0"/>
                  <a:pt x="3696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1289" y="0"/>
                  <a:pt x="0" y="1289"/>
                  <a:pt x="0" y="2880"/>
                </a:cubicBezTo>
                <a:cubicBezTo>
                  <a:pt x="0" y="16560"/>
                  <a:pt x="0" y="16560"/>
                  <a:pt x="0" y="16560"/>
                </a:cubicBezTo>
                <a:lnTo>
                  <a:pt x="36960" y="16560"/>
                </a:ln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F44A1106-7B50-BFDD-86C4-33120C4E7AFF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3CD6D459-26F7-1082-416C-00686AE7C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92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0000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FC7D77B5-B918-2F44-12EE-3EE5B51F1AED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119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foto oranj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18F8B803-2302-E3CF-A879-83FA1CB3E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43650" y="3200400"/>
            <a:ext cx="5619750" cy="1828800"/>
          </a:xfrm>
          <a:custGeom>
            <a:avLst/>
            <a:gdLst>
              <a:gd name="T0" fmla="*/ 17700 w 17700"/>
              <a:gd name="T1" fmla="*/ 5760 h 5760"/>
              <a:gd name="T2" fmla="*/ 740 w 17700"/>
              <a:gd name="T3" fmla="*/ 5760 h 5760"/>
              <a:gd name="T4" fmla="*/ 0 w 17700"/>
              <a:gd name="T5" fmla="*/ 5020 h 5760"/>
              <a:gd name="T6" fmla="*/ 0 w 17700"/>
              <a:gd name="T7" fmla="*/ 0 h 5760"/>
              <a:gd name="T8" fmla="*/ 40 w 17700"/>
              <a:gd name="T9" fmla="*/ 0 h 5760"/>
              <a:gd name="T10" fmla="*/ 40 w 17700"/>
              <a:gd name="T11" fmla="*/ 5020 h 5760"/>
              <a:gd name="T12" fmla="*/ 740 w 17700"/>
              <a:gd name="T13" fmla="*/ 5720 h 5760"/>
              <a:gd name="T14" fmla="*/ 17700 w 17700"/>
              <a:gd name="T15" fmla="*/ 5720 h 5760"/>
              <a:gd name="T16" fmla="*/ 17700 w 17700"/>
              <a:gd name="T17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00" h="5760">
                <a:moveTo>
                  <a:pt x="17700" y="5760"/>
                </a:moveTo>
                <a:cubicBezTo>
                  <a:pt x="740" y="5760"/>
                  <a:pt x="740" y="5760"/>
                  <a:pt x="740" y="5760"/>
                </a:cubicBezTo>
                <a:cubicBezTo>
                  <a:pt x="332" y="5760"/>
                  <a:pt x="0" y="5428"/>
                  <a:pt x="0" y="5020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5020"/>
                  <a:pt x="40" y="5020"/>
                  <a:pt x="40" y="5020"/>
                </a:cubicBezTo>
                <a:cubicBezTo>
                  <a:pt x="40" y="5406"/>
                  <a:pt x="354" y="5720"/>
                  <a:pt x="740" y="5720"/>
                </a:cubicBezTo>
                <a:cubicBezTo>
                  <a:pt x="17700" y="5720"/>
                  <a:pt x="17700" y="5720"/>
                  <a:pt x="17700" y="5720"/>
                </a:cubicBezTo>
                <a:lnTo>
                  <a:pt x="17700" y="5760"/>
                </a:ln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01_***Title 2 (JU-Free)">
            <a:extLst>
              <a:ext uri="{FF2B5EF4-FFF2-40B4-BE49-F238E27FC236}">
                <a16:creationId xmlns:a16="http://schemas.microsoft.com/office/drawing/2014/main" id="{53ACAD48-DE41-00D9-C134-4362BD68B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2400" y="3136900"/>
            <a:ext cx="4889500" cy="1689100"/>
          </a:xfrm>
        </p:spPr>
        <p:txBody>
          <a:bodyPr/>
          <a:lstStyle>
            <a:lvl1pPr algn="l">
              <a:defRPr kumimoji="0" sz="2700" b="0" i="0" u="none" baseline="0">
                <a:solidFill>
                  <a:srgbClr val="E17000">
                    <a:lumMod val="100000"/>
                  </a:srgb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5" name="02_Frame 3[PHJU] (JU-Free)">
            <a:extLst>
              <a:ext uri="{FF2B5EF4-FFF2-40B4-BE49-F238E27FC236}">
                <a16:creationId xmlns:a16="http://schemas.microsoft.com/office/drawing/2014/main" id="{21C5E5B1-84EA-E8E2-7F52-3302AFE10E14}"/>
              </a:ext>
            </a:extLst>
          </p:cNvPr>
          <p:cNvSpPr>
            <a:spLocks noGrp="1"/>
          </p:cNvSpPr>
          <p:nvPr>
            <p:ph type="pic" idx="1006" hasCustomPrompt="1"/>
          </p:nvPr>
        </p:nvSpPr>
        <p:spPr bwMode="auto">
          <a:xfrm>
            <a:off x="228600" y="228600"/>
            <a:ext cx="5734050" cy="6172200"/>
          </a:xfrm>
          <a:custGeom>
            <a:avLst/>
            <a:gdLst>
              <a:gd name="connsiteX0" fmla="*/ 914400 w 5867400"/>
              <a:gd name="connsiteY0" fmla="*/ 0 h 6172200"/>
              <a:gd name="connsiteX1" fmla="*/ 5867400 w 5867400"/>
              <a:gd name="connsiteY1" fmla="*/ 0 h 6172200"/>
              <a:gd name="connsiteX2" fmla="*/ 5867400 w 5867400"/>
              <a:gd name="connsiteY2" fmla="*/ 4156630 h 6172200"/>
              <a:gd name="connsiteX3" fmla="*/ 5867400 w 5867400"/>
              <a:gd name="connsiteY3" fmla="*/ 4251960 h 6172200"/>
              <a:gd name="connsiteX4" fmla="*/ 5867400 w 5867400"/>
              <a:gd name="connsiteY4" fmla="*/ 4572000 h 6172200"/>
              <a:gd name="connsiteX5" fmla="*/ 5867400 w 5867400"/>
              <a:gd name="connsiteY5" fmla="*/ 6172200 h 6172200"/>
              <a:gd name="connsiteX6" fmla="*/ 0 w 5867400"/>
              <a:gd name="connsiteY6" fmla="*/ 6172200 h 6172200"/>
              <a:gd name="connsiteX7" fmla="*/ 0 w 5867400"/>
              <a:gd name="connsiteY7" fmla="*/ 4572000 h 6172200"/>
              <a:gd name="connsiteX8" fmla="*/ 0 w 5867400"/>
              <a:gd name="connsiteY8" fmla="*/ 4265712 h 6172200"/>
              <a:gd name="connsiteX9" fmla="*/ 0 w 5867400"/>
              <a:gd name="connsiteY9" fmla="*/ 4251960 h 6172200"/>
              <a:gd name="connsiteX10" fmla="*/ 0 w 5867400"/>
              <a:gd name="connsiteY10" fmla="*/ 4195279 h 6172200"/>
              <a:gd name="connsiteX11" fmla="*/ 0 w 5867400"/>
              <a:gd name="connsiteY11" fmla="*/ 914400 h 6172200"/>
              <a:gd name="connsiteX12" fmla="*/ 914400 w 5867400"/>
              <a:gd name="connsiteY12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7400" h="6172200">
                <a:moveTo>
                  <a:pt x="914400" y="0"/>
                </a:moveTo>
                <a:lnTo>
                  <a:pt x="5867400" y="0"/>
                </a:lnTo>
                <a:cubicBezTo>
                  <a:pt x="5867400" y="0"/>
                  <a:pt x="5867400" y="0"/>
                  <a:pt x="5867400" y="4156630"/>
                </a:cubicBezTo>
                <a:lnTo>
                  <a:pt x="5867400" y="4251960"/>
                </a:lnTo>
                <a:lnTo>
                  <a:pt x="5867400" y="4572000"/>
                </a:lnTo>
                <a:lnTo>
                  <a:pt x="5867400" y="6172200"/>
                </a:lnTo>
                <a:lnTo>
                  <a:pt x="0" y="6172200"/>
                </a:lnTo>
                <a:lnTo>
                  <a:pt x="0" y="4572000"/>
                </a:lnTo>
                <a:cubicBezTo>
                  <a:pt x="0" y="4572000"/>
                  <a:pt x="0" y="4572000"/>
                  <a:pt x="0" y="4265712"/>
                </a:cubicBezTo>
                <a:lnTo>
                  <a:pt x="0" y="4251960"/>
                </a:lnTo>
                <a:lnTo>
                  <a:pt x="0" y="4195279"/>
                </a:lnTo>
                <a:cubicBezTo>
                  <a:pt x="0" y="3768328"/>
                  <a:pt x="0" y="2857500"/>
                  <a:pt x="0" y="914400"/>
                </a:cubicBez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6" name="Date Placeholder 4 (JU-Free)">
            <a:extLst>
              <a:ext uri="{FF2B5EF4-FFF2-40B4-BE49-F238E27FC236}">
                <a16:creationId xmlns:a16="http://schemas.microsoft.com/office/drawing/2014/main" id="{FEFD5BF3-0944-ED67-5242-7F6A3BD0BEE2}"/>
              </a:ext>
            </a:extLst>
          </p:cNvPr>
          <p:cNvSpPr>
            <a:spLocks noGrp="1"/>
          </p:cNvSpPr>
          <p:nvPr>
            <p:ph type="dt" sz="half" idx="1007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FC3C3F6A-A43F-9D5B-B237-CA277DCAACA6}"/>
              </a:ext>
            </a:extLst>
          </p:cNvPr>
          <p:cNvSpPr>
            <a:spLocks noGrp="1"/>
          </p:cNvSpPr>
          <p:nvPr>
            <p:ph type="ftr" sz="quarter" idx="1008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4FC533AD-016F-4E53-C2C3-0ECD1CD48CD5}"/>
              </a:ext>
            </a:extLst>
          </p:cNvPr>
          <p:cNvSpPr>
            <a:spLocks noGrp="1"/>
          </p:cNvSpPr>
          <p:nvPr>
            <p:ph type="sldNum" sz="quarter" idx="1009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9328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foto groen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18F8B803-2302-E3CF-A879-83FA1CB3E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6343650" y="3200400"/>
            <a:ext cx="5619750" cy="1828800"/>
          </a:xfrm>
          <a:custGeom>
            <a:avLst/>
            <a:gdLst>
              <a:gd name="T0" fmla="*/ 17700 w 17700"/>
              <a:gd name="T1" fmla="*/ 5760 h 5760"/>
              <a:gd name="T2" fmla="*/ 740 w 17700"/>
              <a:gd name="T3" fmla="*/ 5760 h 5760"/>
              <a:gd name="T4" fmla="*/ 0 w 17700"/>
              <a:gd name="T5" fmla="*/ 5020 h 5760"/>
              <a:gd name="T6" fmla="*/ 0 w 17700"/>
              <a:gd name="T7" fmla="*/ 0 h 5760"/>
              <a:gd name="T8" fmla="*/ 40 w 17700"/>
              <a:gd name="T9" fmla="*/ 0 h 5760"/>
              <a:gd name="T10" fmla="*/ 40 w 17700"/>
              <a:gd name="T11" fmla="*/ 5020 h 5760"/>
              <a:gd name="T12" fmla="*/ 740 w 17700"/>
              <a:gd name="T13" fmla="*/ 5720 h 5760"/>
              <a:gd name="T14" fmla="*/ 17700 w 17700"/>
              <a:gd name="T15" fmla="*/ 5720 h 5760"/>
              <a:gd name="T16" fmla="*/ 17700 w 17700"/>
              <a:gd name="T17" fmla="*/ 5760 h 5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00" h="5760">
                <a:moveTo>
                  <a:pt x="17700" y="5760"/>
                </a:moveTo>
                <a:cubicBezTo>
                  <a:pt x="740" y="5760"/>
                  <a:pt x="740" y="5760"/>
                  <a:pt x="740" y="5760"/>
                </a:cubicBezTo>
                <a:cubicBezTo>
                  <a:pt x="332" y="5760"/>
                  <a:pt x="0" y="5428"/>
                  <a:pt x="0" y="5020"/>
                </a:cubicBezTo>
                <a:cubicBezTo>
                  <a:pt x="0" y="0"/>
                  <a:pt x="0" y="0"/>
                  <a:pt x="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5020"/>
                  <a:pt x="40" y="5020"/>
                  <a:pt x="40" y="5020"/>
                </a:cubicBezTo>
                <a:cubicBezTo>
                  <a:pt x="40" y="5406"/>
                  <a:pt x="354" y="5720"/>
                  <a:pt x="740" y="5720"/>
                </a:cubicBezTo>
                <a:cubicBezTo>
                  <a:pt x="17700" y="5720"/>
                  <a:pt x="17700" y="5720"/>
                  <a:pt x="17700" y="5720"/>
                </a:cubicBezTo>
                <a:lnTo>
                  <a:pt x="17700" y="5760"/>
                </a:ln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01_***Title 2 (JU-Free)">
            <a:extLst>
              <a:ext uri="{FF2B5EF4-FFF2-40B4-BE49-F238E27FC236}">
                <a16:creationId xmlns:a16="http://schemas.microsoft.com/office/drawing/2014/main" id="{B1E4AE6B-2048-C6FC-148A-D3D56470D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2400" y="3136900"/>
            <a:ext cx="4889500" cy="1689100"/>
          </a:xfrm>
        </p:spPr>
        <p:txBody>
          <a:bodyPr/>
          <a:lstStyle>
            <a:lvl1pPr algn="l">
              <a:defRPr kumimoji="0" sz="2700" b="0" i="0" u="none" baseline="0">
                <a:solidFill>
                  <a:srgbClr val="39870C">
                    <a:lumMod val="100000"/>
                  </a:srgb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6" name="02_Frame 3[PHJU] (JU-Free)">
            <a:extLst>
              <a:ext uri="{FF2B5EF4-FFF2-40B4-BE49-F238E27FC236}">
                <a16:creationId xmlns:a16="http://schemas.microsoft.com/office/drawing/2014/main" id="{21C5E5B1-84EA-E8E2-7F52-3302AFE10E14}"/>
              </a:ext>
            </a:extLst>
          </p:cNvPr>
          <p:cNvSpPr>
            <a:spLocks noGrp="1"/>
          </p:cNvSpPr>
          <p:nvPr>
            <p:ph type="pic" idx="1006" hasCustomPrompt="1"/>
          </p:nvPr>
        </p:nvSpPr>
        <p:spPr bwMode="auto">
          <a:xfrm>
            <a:off x="228600" y="228600"/>
            <a:ext cx="5734050" cy="6172200"/>
          </a:xfrm>
          <a:custGeom>
            <a:avLst/>
            <a:gdLst>
              <a:gd name="connsiteX0" fmla="*/ 914400 w 5867400"/>
              <a:gd name="connsiteY0" fmla="*/ 0 h 6172200"/>
              <a:gd name="connsiteX1" fmla="*/ 5867400 w 5867400"/>
              <a:gd name="connsiteY1" fmla="*/ 0 h 6172200"/>
              <a:gd name="connsiteX2" fmla="*/ 5867400 w 5867400"/>
              <a:gd name="connsiteY2" fmla="*/ 4156630 h 6172200"/>
              <a:gd name="connsiteX3" fmla="*/ 5867400 w 5867400"/>
              <a:gd name="connsiteY3" fmla="*/ 4251960 h 6172200"/>
              <a:gd name="connsiteX4" fmla="*/ 5867400 w 5867400"/>
              <a:gd name="connsiteY4" fmla="*/ 4572000 h 6172200"/>
              <a:gd name="connsiteX5" fmla="*/ 5867400 w 5867400"/>
              <a:gd name="connsiteY5" fmla="*/ 6172200 h 6172200"/>
              <a:gd name="connsiteX6" fmla="*/ 0 w 5867400"/>
              <a:gd name="connsiteY6" fmla="*/ 6172200 h 6172200"/>
              <a:gd name="connsiteX7" fmla="*/ 0 w 5867400"/>
              <a:gd name="connsiteY7" fmla="*/ 4572000 h 6172200"/>
              <a:gd name="connsiteX8" fmla="*/ 0 w 5867400"/>
              <a:gd name="connsiteY8" fmla="*/ 4265712 h 6172200"/>
              <a:gd name="connsiteX9" fmla="*/ 0 w 5867400"/>
              <a:gd name="connsiteY9" fmla="*/ 4251960 h 6172200"/>
              <a:gd name="connsiteX10" fmla="*/ 0 w 5867400"/>
              <a:gd name="connsiteY10" fmla="*/ 4195279 h 6172200"/>
              <a:gd name="connsiteX11" fmla="*/ 0 w 5867400"/>
              <a:gd name="connsiteY11" fmla="*/ 914400 h 6172200"/>
              <a:gd name="connsiteX12" fmla="*/ 914400 w 5867400"/>
              <a:gd name="connsiteY12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7400" h="6172200">
                <a:moveTo>
                  <a:pt x="914400" y="0"/>
                </a:moveTo>
                <a:lnTo>
                  <a:pt x="5867400" y="0"/>
                </a:lnTo>
                <a:cubicBezTo>
                  <a:pt x="5867400" y="0"/>
                  <a:pt x="5867400" y="0"/>
                  <a:pt x="5867400" y="4156630"/>
                </a:cubicBezTo>
                <a:lnTo>
                  <a:pt x="5867400" y="4251960"/>
                </a:lnTo>
                <a:lnTo>
                  <a:pt x="5867400" y="4572000"/>
                </a:lnTo>
                <a:lnTo>
                  <a:pt x="5867400" y="6172200"/>
                </a:lnTo>
                <a:lnTo>
                  <a:pt x="0" y="6172200"/>
                </a:lnTo>
                <a:lnTo>
                  <a:pt x="0" y="4572000"/>
                </a:lnTo>
                <a:cubicBezTo>
                  <a:pt x="0" y="4572000"/>
                  <a:pt x="0" y="4572000"/>
                  <a:pt x="0" y="4265712"/>
                </a:cubicBezTo>
                <a:lnTo>
                  <a:pt x="0" y="4251960"/>
                </a:lnTo>
                <a:lnTo>
                  <a:pt x="0" y="4195279"/>
                </a:lnTo>
                <a:cubicBezTo>
                  <a:pt x="0" y="3768328"/>
                  <a:pt x="0" y="2857500"/>
                  <a:pt x="0" y="914400"/>
                </a:cubicBez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7" name="Date Placeholder 4 (JU-Free)">
            <a:extLst>
              <a:ext uri="{FF2B5EF4-FFF2-40B4-BE49-F238E27FC236}">
                <a16:creationId xmlns:a16="http://schemas.microsoft.com/office/drawing/2014/main" id="{AA5DF434-A84A-9679-A802-32A82C98B142}"/>
              </a:ext>
            </a:extLst>
          </p:cNvPr>
          <p:cNvSpPr>
            <a:spLocks noGrp="1"/>
          </p:cNvSpPr>
          <p:nvPr>
            <p:ph type="dt" sz="half" idx="1007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9" name="Footer Placeholder 5 (JU-Free)">
            <a:extLst>
              <a:ext uri="{FF2B5EF4-FFF2-40B4-BE49-F238E27FC236}">
                <a16:creationId xmlns:a16="http://schemas.microsoft.com/office/drawing/2014/main" id="{4056C8B6-4C6C-B403-FBAB-339FA507E8F8}"/>
              </a:ext>
            </a:extLst>
          </p:cNvPr>
          <p:cNvSpPr>
            <a:spLocks noGrp="1"/>
          </p:cNvSpPr>
          <p:nvPr>
            <p:ph type="ftr" sz="quarter" idx="1008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6 (JU-Free)">
            <a:extLst>
              <a:ext uri="{FF2B5EF4-FFF2-40B4-BE49-F238E27FC236}">
                <a16:creationId xmlns:a16="http://schemas.microsoft.com/office/drawing/2014/main" id="{9FDE44F3-A355-1D9B-9C04-E4D3A23F4602}"/>
              </a:ext>
            </a:extLst>
          </p:cNvPr>
          <p:cNvSpPr>
            <a:spLocks noGrp="1"/>
          </p:cNvSpPr>
          <p:nvPr>
            <p:ph type="sldNum" sz="quarter" idx="1009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3458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">
            <a:extLst>
              <a:ext uri="{FF2B5EF4-FFF2-40B4-BE49-F238E27FC236}">
                <a16:creationId xmlns:a16="http://schemas.microsoft.com/office/drawing/2014/main" id="{14A8B81B-4870-64E4-316E-60BB459B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rot="10800000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FCEF7A76-FF6D-9AEE-B5DB-2E6C2B444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chemeClr val="tx2">
                    <a:lumMod val="100000"/>
                  </a:scheme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4" name="Date Placeholder 3 (JU-Free)">
            <a:extLst>
              <a:ext uri="{FF2B5EF4-FFF2-40B4-BE49-F238E27FC236}">
                <a16:creationId xmlns:a16="http://schemas.microsoft.com/office/drawing/2014/main" id="{5B4C7D60-FB46-789B-EAB8-CC0DADD943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5" name="Footer Placeholder 4 (JU-Free)">
            <a:extLst>
              <a:ext uri="{FF2B5EF4-FFF2-40B4-BE49-F238E27FC236}">
                <a16:creationId xmlns:a16="http://schemas.microsoft.com/office/drawing/2014/main" id="{B7251B91-93F6-EC59-08C9-6706C183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>
            <a:extLst>
              <a:ext uri="{FF2B5EF4-FFF2-40B4-BE49-F238E27FC236}">
                <a16:creationId xmlns:a16="http://schemas.microsoft.com/office/drawing/2014/main" id="{DD6A4F62-1F40-C3F3-825E-AD577085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5306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 donkergeel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">
            <a:extLst>
              <a:ext uri="{FF2B5EF4-FFF2-40B4-BE49-F238E27FC236}">
                <a16:creationId xmlns:a16="http://schemas.microsoft.com/office/drawing/2014/main" id="{14A8B81B-4870-64E4-316E-60BB459B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B8B33B85-54A9-B8B8-F8B3-C898E9C3D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chemeClr val="tx1">
                    <a:lumMod val="100000"/>
                  </a:scheme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4" name="Date Placeholder 3 (JU-Free)">
            <a:extLst>
              <a:ext uri="{FF2B5EF4-FFF2-40B4-BE49-F238E27FC236}">
                <a16:creationId xmlns:a16="http://schemas.microsoft.com/office/drawing/2014/main" id="{4930E519-2E74-C920-E558-15E05FB1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5" name="Footer Placeholder 4 (JU-Free)">
            <a:extLst>
              <a:ext uri="{FF2B5EF4-FFF2-40B4-BE49-F238E27FC236}">
                <a16:creationId xmlns:a16="http://schemas.microsoft.com/office/drawing/2014/main" id="{CA56E6D4-2383-F835-1938-B9018A7B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>
            <a:extLst>
              <a:ext uri="{FF2B5EF4-FFF2-40B4-BE49-F238E27FC236}">
                <a16:creationId xmlns:a16="http://schemas.microsoft.com/office/drawing/2014/main" id="{1B13F270-7D9A-DBDC-C310-900B8A91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3843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 oranj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">
            <a:extLst>
              <a:ext uri="{FF2B5EF4-FFF2-40B4-BE49-F238E27FC236}">
                <a16:creationId xmlns:a16="http://schemas.microsoft.com/office/drawing/2014/main" id="{14A8B81B-4870-64E4-316E-60BB459B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4814C6A5-6A03-D043-EC1E-B0126C18F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rgbClr val="E17000">
                    <a:lumMod val="100000"/>
                  </a:srgb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4" name="Date Placeholder 3 (JU-Free)">
            <a:extLst>
              <a:ext uri="{FF2B5EF4-FFF2-40B4-BE49-F238E27FC236}">
                <a16:creationId xmlns:a16="http://schemas.microsoft.com/office/drawing/2014/main" id="{1649561A-D0F7-B288-8419-D0CBB2B4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5" name="Footer Placeholder 4 (JU-Free)">
            <a:extLst>
              <a:ext uri="{FF2B5EF4-FFF2-40B4-BE49-F238E27FC236}">
                <a16:creationId xmlns:a16="http://schemas.microsoft.com/office/drawing/2014/main" id="{3D43F86F-3D08-389C-FD1D-9BD7615F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>
            <a:extLst>
              <a:ext uri="{FF2B5EF4-FFF2-40B4-BE49-F238E27FC236}">
                <a16:creationId xmlns:a16="http://schemas.microsoft.com/office/drawing/2014/main" id="{35BEB696-2CFF-FE13-063A-AB2FFF0C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7210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 groen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">
            <a:extLst>
              <a:ext uri="{FF2B5EF4-FFF2-40B4-BE49-F238E27FC236}">
                <a16:creationId xmlns:a16="http://schemas.microsoft.com/office/drawing/2014/main" id="{14A8B81B-4870-64E4-316E-60BB459B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***Title 2 (JU-Free)">
            <a:extLst>
              <a:ext uri="{FF2B5EF4-FFF2-40B4-BE49-F238E27FC236}">
                <a16:creationId xmlns:a16="http://schemas.microsoft.com/office/drawing/2014/main" id="{6773D8CB-33E1-E13F-3094-ACCF6FD5B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rgbClr val="39870C">
                    <a:lumMod val="100000"/>
                  </a:srgb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4" name="Date Placeholder 3 (JU-Free)">
            <a:extLst>
              <a:ext uri="{FF2B5EF4-FFF2-40B4-BE49-F238E27FC236}">
                <a16:creationId xmlns:a16="http://schemas.microsoft.com/office/drawing/2014/main" id="{5C2EE2EB-02C6-05F2-6B54-3AB64037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5" name="Footer Placeholder 4 (JU-Free)">
            <a:extLst>
              <a:ext uri="{FF2B5EF4-FFF2-40B4-BE49-F238E27FC236}">
                <a16:creationId xmlns:a16="http://schemas.microsoft.com/office/drawing/2014/main" id="{F3240878-6E7F-A9E0-FD02-36D42DE7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>
            <a:extLst>
              <a:ext uri="{FF2B5EF4-FFF2-40B4-BE49-F238E27FC236}">
                <a16:creationId xmlns:a16="http://schemas.microsoft.com/office/drawing/2014/main" id="{6EBD9491-B1EF-6896-9D2B-9DCB0FE72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902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Quote+kleurvlak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8BDC932-4298-86F2-0FD4-EAA6A18E0BFB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228600"/>
            <a:ext cx="11734800" cy="6172200"/>
          </a:xfrm>
          <a:custGeom>
            <a:avLst/>
            <a:gdLst>
              <a:gd name="T0" fmla="*/ 36960 w 36960"/>
              <a:gd name="T1" fmla="*/ 0 h 19440"/>
              <a:gd name="T2" fmla="*/ 36960 w 36960"/>
              <a:gd name="T3" fmla="*/ 19440 h 19440"/>
              <a:gd name="T4" fmla="*/ 0 w 36960"/>
              <a:gd name="T5" fmla="*/ 19440 h 19440"/>
              <a:gd name="T6" fmla="*/ 0 w 36960"/>
              <a:gd name="T7" fmla="*/ 2880 h 19440"/>
              <a:gd name="T8" fmla="*/ 2880 w 36960"/>
              <a:gd name="T9" fmla="*/ 0 h 19440"/>
              <a:gd name="T10" fmla="*/ 36960 w 36960"/>
              <a:gd name="T11" fmla="*/ 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9440">
                <a:moveTo>
                  <a:pt x="36960" y="0"/>
                </a:moveTo>
                <a:cubicBezTo>
                  <a:pt x="36960" y="19440"/>
                  <a:pt x="36960" y="19440"/>
                  <a:pt x="36960" y="19440"/>
                </a:cubicBezTo>
                <a:cubicBezTo>
                  <a:pt x="0" y="19440"/>
                  <a:pt x="0" y="19440"/>
                  <a:pt x="0" y="19440"/>
                </a:cubicBezTo>
                <a:cubicBezTo>
                  <a:pt x="0" y="2880"/>
                  <a:pt x="0" y="2880"/>
                  <a:pt x="0" y="2880"/>
                </a:cubicBezTo>
                <a:cubicBezTo>
                  <a:pt x="0" y="1289"/>
                  <a:pt x="1289" y="0"/>
                  <a:pt x="2880" y="0"/>
                </a:cubicBezTo>
                <a:lnTo>
                  <a:pt x="369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01_***Title 2 (JU-Free)">
            <a:extLst>
              <a:ext uri="{FF2B5EF4-FFF2-40B4-BE49-F238E27FC236}">
                <a16:creationId xmlns:a16="http://schemas.microsoft.com/office/drawing/2014/main" id="{4EBB2317-93A8-2111-0797-49F102BFC1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10820400" cy="3238500"/>
          </a:xfrm>
        </p:spPr>
        <p:txBody>
          <a:bodyPr/>
          <a:lstStyle>
            <a:lvl1pPr algn="ctr">
              <a:defRPr kumimoji="0" sz="6800" b="0" i="0" u="none" baseline="0">
                <a:solidFill>
                  <a:schemeClr val="bg1">
                    <a:lumMod val="100000"/>
                  </a:schemeClr>
                </a:solidFill>
                <a:latin typeface="RijksoverheidSerif" panose="02000506060000020004" pitchFamily="2" charset="0"/>
              </a:defRPr>
            </a:lvl1pPr>
          </a:lstStyle>
          <a:p>
            <a:r>
              <a:rPr lang="nl-NL"/>
              <a:t>[“Quote”]</a:t>
            </a:r>
          </a:p>
        </p:txBody>
      </p:sp>
      <p:sp>
        <p:nvSpPr>
          <p:cNvPr id="5" name="Date Placeholder 3 (JU-Free)">
            <a:extLst>
              <a:ext uri="{FF2B5EF4-FFF2-40B4-BE49-F238E27FC236}">
                <a16:creationId xmlns:a16="http://schemas.microsoft.com/office/drawing/2014/main" id="{0037EB93-9447-E97A-A1C3-AEDFEC07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6" name="Footer Placeholder 4 (JU-Free)">
            <a:extLst>
              <a:ext uri="{FF2B5EF4-FFF2-40B4-BE49-F238E27FC236}">
                <a16:creationId xmlns:a16="http://schemas.microsoft.com/office/drawing/2014/main" id="{24016226-4EB7-63AF-D46E-A4170E9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7" name="Slide Number Placeholder 5 (JU-Free)">
            <a:extLst>
              <a:ext uri="{FF2B5EF4-FFF2-40B4-BE49-F238E27FC236}">
                <a16:creationId xmlns:a16="http://schemas.microsoft.com/office/drawing/2014/main" id="{DC589A7E-8473-F9DD-B3F2-D55D6D2E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42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van twe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334B8DEE-3919-AAA4-2DDF-F0AE929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E0A05EE0-7C9C-723E-4DD6-5CE754C69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Frame content 3[PHJU] (JU-Free)"/>
          <p:cNvSpPr>
            <a:spLocks noGrp="1"/>
          </p:cNvSpPr>
          <p:nvPr>
            <p:ph sz="half" idx="1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03_Frame content 4[PHJU] (JU-Free)"/>
          <p:cNvSpPr>
            <a:spLocks noGrp="1"/>
          </p:cNvSpPr>
          <p:nvPr>
            <p:ph sz="half" idx="2" hasCustomPrompt="1"/>
          </p:nvPr>
        </p:nvSpPr>
        <p:spPr>
          <a:xfrm>
            <a:off x="65405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Date Placeholder 5 (JU-Free)">
            <a:extLst>
              <a:ext uri="{FF2B5EF4-FFF2-40B4-BE49-F238E27FC236}">
                <a16:creationId xmlns:a16="http://schemas.microsoft.com/office/drawing/2014/main" id="{1FE1A0A0-F87F-8620-BE3E-31BC8834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8" name="Footer Placeholder 6 (JU-Free)">
            <a:extLst>
              <a:ext uri="{FF2B5EF4-FFF2-40B4-BE49-F238E27FC236}">
                <a16:creationId xmlns:a16="http://schemas.microsoft.com/office/drawing/2014/main" id="{141D19C1-15F3-40A3-4E56-23D0D537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F3DF9790-7E31-EA07-C506-20A121AC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597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van twee donkergeel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334B8DEE-3919-AAA4-2DDF-F0AE929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51513FD1-68E3-3608-7949-0ADDE0C1E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Frame content 3[PHJU] (JU-Free)"/>
          <p:cNvSpPr>
            <a:spLocks noGrp="1"/>
          </p:cNvSpPr>
          <p:nvPr>
            <p:ph sz="half" idx="1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03_Frame content 4[PHJU] (JU-Free)"/>
          <p:cNvSpPr>
            <a:spLocks noGrp="1"/>
          </p:cNvSpPr>
          <p:nvPr>
            <p:ph sz="half" idx="2" hasCustomPrompt="1"/>
          </p:nvPr>
        </p:nvSpPr>
        <p:spPr>
          <a:xfrm>
            <a:off x="65405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Date Placeholder 5 (JU-Free)">
            <a:extLst>
              <a:ext uri="{FF2B5EF4-FFF2-40B4-BE49-F238E27FC236}">
                <a16:creationId xmlns:a16="http://schemas.microsoft.com/office/drawing/2014/main" id="{E7CA39F6-777D-D0F0-C5CF-A783FD236C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8" name="Footer Placeholder 6 (JU-Free)">
            <a:extLst>
              <a:ext uri="{FF2B5EF4-FFF2-40B4-BE49-F238E27FC236}">
                <a16:creationId xmlns:a16="http://schemas.microsoft.com/office/drawing/2014/main" id="{899EE75E-2EEA-27BD-97AF-9A015387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92615685-6672-51F6-DD12-CD90A720C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989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van twee oranje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334B8DEE-3919-AAA4-2DDF-F0AE929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F74FA445-0138-23A6-BC8D-C0B9ACA6C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Frame content 3[PHJU] (JU-Free)"/>
          <p:cNvSpPr>
            <a:spLocks noGrp="1"/>
          </p:cNvSpPr>
          <p:nvPr>
            <p:ph sz="half" idx="1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03_Frame content 4[PHJU] (JU-Free)"/>
          <p:cNvSpPr>
            <a:spLocks noGrp="1"/>
          </p:cNvSpPr>
          <p:nvPr>
            <p:ph sz="half" idx="2" hasCustomPrompt="1"/>
          </p:nvPr>
        </p:nvSpPr>
        <p:spPr>
          <a:xfrm>
            <a:off x="65405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Date Placeholder 5 (JU-Free)">
            <a:extLst>
              <a:ext uri="{FF2B5EF4-FFF2-40B4-BE49-F238E27FC236}">
                <a16:creationId xmlns:a16="http://schemas.microsoft.com/office/drawing/2014/main" id="{809199A3-2A0D-7EE8-C969-692FCA41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8" name="Footer Placeholder 6 (JU-Free)">
            <a:extLst>
              <a:ext uri="{FF2B5EF4-FFF2-40B4-BE49-F238E27FC236}">
                <a16:creationId xmlns:a16="http://schemas.microsoft.com/office/drawing/2014/main" id="{D55B1186-2E6F-EF7A-E82F-CA89264E8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CB24339A-B275-F7E1-8584-4C2E2714A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9902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 - groen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06010042-C6ED-40C3-33E5-CEFED8C46551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4800" cy="5257800"/>
          </a:xfrm>
          <a:custGeom>
            <a:avLst/>
            <a:gdLst>
              <a:gd name="T0" fmla="*/ 36960 w 36960"/>
              <a:gd name="T1" fmla="*/ 16560 h 16560"/>
              <a:gd name="T2" fmla="*/ 36960 w 36960"/>
              <a:gd name="T3" fmla="*/ 0 h 16560"/>
              <a:gd name="T4" fmla="*/ 2880 w 36960"/>
              <a:gd name="T5" fmla="*/ 0 h 16560"/>
              <a:gd name="T6" fmla="*/ 0 w 36960"/>
              <a:gd name="T7" fmla="*/ 2880 h 16560"/>
              <a:gd name="T8" fmla="*/ 0 w 36960"/>
              <a:gd name="T9" fmla="*/ 16560 h 16560"/>
              <a:gd name="T10" fmla="*/ 36960 w 36960"/>
              <a:gd name="T11" fmla="*/ 16560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6560">
                <a:moveTo>
                  <a:pt x="36960" y="16560"/>
                </a:moveTo>
                <a:cubicBezTo>
                  <a:pt x="36960" y="0"/>
                  <a:pt x="36960" y="0"/>
                  <a:pt x="3696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1289" y="0"/>
                  <a:pt x="0" y="1289"/>
                  <a:pt x="0" y="2880"/>
                </a:cubicBezTo>
                <a:cubicBezTo>
                  <a:pt x="0" y="16560"/>
                  <a:pt x="0" y="16560"/>
                  <a:pt x="0" y="16560"/>
                </a:cubicBezTo>
                <a:lnTo>
                  <a:pt x="36960" y="16560"/>
                </a:ln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A4F32C30-1352-4279-EF14-AF766D16482E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98AB9664-316E-CDEA-9E53-49CF6DBCEC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92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E7689403-2B2C-0FF8-C64D-04DAB1496937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81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Inhoud van twee groen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1">
            <a:extLst>
              <a:ext uri="{FF2B5EF4-FFF2-40B4-BE49-F238E27FC236}">
                <a16:creationId xmlns:a16="http://schemas.microsoft.com/office/drawing/2014/main" id="{334B8DEE-3919-AAA4-2DDF-F0AE929A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9FBBBC9C-5E1F-2FFC-0314-3B0F37161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02_Frame content 3[PHJU] (JU-Free)"/>
          <p:cNvSpPr>
            <a:spLocks noGrp="1"/>
          </p:cNvSpPr>
          <p:nvPr>
            <p:ph sz="half" idx="1" hasCustomPrompt="1"/>
          </p:nvPr>
        </p:nvSpPr>
        <p:spPr>
          <a:xfrm>
            <a:off x="6858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5" name="03_Frame content 4[PHJU] (JU-Free)"/>
          <p:cNvSpPr>
            <a:spLocks noGrp="1"/>
          </p:cNvSpPr>
          <p:nvPr>
            <p:ph sz="half" idx="2" hasCustomPrompt="1"/>
          </p:nvPr>
        </p:nvSpPr>
        <p:spPr>
          <a:xfrm>
            <a:off x="6540500" y="1752600"/>
            <a:ext cx="4965700" cy="40132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Date Placeholder 5 (JU-Free)">
            <a:extLst>
              <a:ext uri="{FF2B5EF4-FFF2-40B4-BE49-F238E27FC236}">
                <a16:creationId xmlns:a16="http://schemas.microsoft.com/office/drawing/2014/main" id="{0E045080-B7D2-A897-6949-D0AE561C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8" name="Footer Placeholder 6 (JU-Free)">
            <a:extLst>
              <a:ext uri="{FF2B5EF4-FFF2-40B4-BE49-F238E27FC236}">
                <a16:creationId xmlns:a16="http://schemas.microsoft.com/office/drawing/2014/main" id="{0FEBACCE-17E3-9106-8AF8-9E609B0C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1" name="Slide Number Placeholder 7 (JU-Free)">
            <a:extLst>
              <a:ext uri="{FF2B5EF4-FFF2-40B4-BE49-F238E27FC236}">
                <a16:creationId xmlns:a16="http://schemas.microsoft.com/office/drawing/2014/main" id="{11E3F74C-BE93-37C9-A258-AC115A5A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2997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lleen titel (H2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FFA1455E-5710-DCC9-2C72-3CF63FF56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Title 2 (JU-Free)">
            <a:extLst>
              <a:ext uri="{FF2B5EF4-FFF2-40B4-BE49-F238E27FC236}">
                <a16:creationId xmlns:a16="http://schemas.microsoft.com/office/drawing/2014/main" id="{1A5F0B40-ED82-9A90-4080-E5C7B34F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73100"/>
            <a:ext cx="10820400" cy="901700"/>
          </a:xfrm>
        </p:spPr>
        <p:txBody>
          <a:bodyPr/>
          <a:lstStyle>
            <a:lvl1pPr algn="l">
              <a:defRPr kumimoji="0" sz="3600" b="1" i="0" u="none" baseline="0">
                <a:solidFill>
                  <a:srgbClr val="154273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8" name="Date Placeholder 3 (JU-Free)">
            <a:extLst>
              <a:ext uri="{FF2B5EF4-FFF2-40B4-BE49-F238E27FC236}">
                <a16:creationId xmlns:a16="http://schemas.microsoft.com/office/drawing/2014/main" id="{253E9CA5-9B64-576F-2986-B1A6F15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9" name="Footer Placeholder 4 (JU-Free)">
            <a:extLst>
              <a:ext uri="{FF2B5EF4-FFF2-40B4-BE49-F238E27FC236}">
                <a16:creationId xmlns:a16="http://schemas.microsoft.com/office/drawing/2014/main" id="{EC1FBCC9-5DEE-F337-C376-D45A24EC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10" name="Slide Number Placeholder 5 (JU-Free)">
            <a:extLst>
              <a:ext uri="{FF2B5EF4-FFF2-40B4-BE49-F238E27FC236}">
                <a16:creationId xmlns:a16="http://schemas.microsoft.com/office/drawing/2014/main" id="{E27B3F2D-993A-A59C-189E-2F59F149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831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[Leeg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F28FDFF-8757-4F0C-A528-0AE201AA4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228600"/>
            <a:ext cx="11731625" cy="6172200"/>
          </a:xfrm>
          <a:custGeom>
            <a:avLst/>
            <a:gdLst>
              <a:gd name="T0" fmla="*/ 34060 w 36960"/>
              <a:gd name="T1" fmla="*/ 19440 h 19440"/>
              <a:gd name="T2" fmla="*/ 0 w 36960"/>
              <a:gd name="T3" fmla="*/ 19440 h 19440"/>
              <a:gd name="T4" fmla="*/ 0 w 36960"/>
              <a:gd name="T5" fmla="*/ 19400 h 19440"/>
              <a:gd name="T6" fmla="*/ 34060 w 36960"/>
              <a:gd name="T7" fmla="*/ 19400 h 19440"/>
              <a:gd name="T8" fmla="*/ 36920 w 36960"/>
              <a:gd name="T9" fmla="*/ 16540 h 19440"/>
              <a:gd name="T10" fmla="*/ 36920 w 36960"/>
              <a:gd name="T11" fmla="*/ 0 h 19440"/>
              <a:gd name="T12" fmla="*/ 36960 w 36960"/>
              <a:gd name="T13" fmla="*/ 0 h 19440"/>
              <a:gd name="T14" fmla="*/ 36960 w 36960"/>
              <a:gd name="T15" fmla="*/ 16540 h 19440"/>
              <a:gd name="T16" fmla="*/ 34060 w 36960"/>
              <a:gd name="T17" fmla="*/ 19440 h 19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0" h="19440">
                <a:moveTo>
                  <a:pt x="34060" y="19440"/>
                </a:moveTo>
                <a:cubicBezTo>
                  <a:pt x="0" y="19440"/>
                  <a:pt x="0" y="19440"/>
                  <a:pt x="0" y="19440"/>
                </a:cubicBezTo>
                <a:cubicBezTo>
                  <a:pt x="0" y="19400"/>
                  <a:pt x="0" y="19400"/>
                  <a:pt x="0" y="19400"/>
                </a:cubicBezTo>
                <a:cubicBezTo>
                  <a:pt x="34060" y="19400"/>
                  <a:pt x="34060" y="19400"/>
                  <a:pt x="34060" y="19400"/>
                </a:cubicBezTo>
                <a:cubicBezTo>
                  <a:pt x="35637" y="19400"/>
                  <a:pt x="36920" y="18117"/>
                  <a:pt x="36920" y="16540"/>
                </a:cubicBezTo>
                <a:cubicBezTo>
                  <a:pt x="36920" y="0"/>
                  <a:pt x="36920" y="0"/>
                  <a:pt x="36920" y="0"/>
                </a:cubicBezTo>
                <a:cubicBezTo>
                  <a:pt x="36960" y="0"/>
                  <a:pt x="36960" y="0"/>
                  <a:pt x="36960" y="0"/>
                </a:cubicBezTo>
                <a:cubicBezTo>
                  <a:pt x="36960" y="16540"/>
                  <a:pt x="36960" y="16540"/>
                  <a:pt x="36960" y="16540"/>
                </a:cubicBezTo>
                <a:cubicBezTo>
                  <a:pt x="36960" y="18139"/>
                  <a:pt x="35659" y="19440"/>
                  <a:pt x="34060" y="194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Date Placeholder 2 (JU-Free)">
            <a:extLst>
              <a:ext uri="{FF2B5EF4-FFF2-40B4-BE49-F238E27FC236}">
                <a16:creationId xmlns:a16="http://schemas.microsoft.com/office/drawing/2014/main" id="{4153A88B-DC09-B6BD-2130-0A4E7085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4200" y="6553200"/>
            <a:ext cx="762000" cy="254000"/>
          </a:xfrm>
        </p:spPr>
        <p:txBody>
          <a:bodyPr/>
          <a:lstStyle/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7" name="Footer Placeholder 3 (JU-Free)">
            <a:extLst>
              <a:ext uri="{FF2B5EF4-FFF2-40B4-BE49-F238E27FC236}">
                <a16:creationId xmlns:a16="http://schemas.microsoft.com/office/drawing/2014/main" id="{68168A6A-38A9-636E-658D-24993DB0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3400" y="6553200"/>
            <a:ext cx="6045200" cy="254000"/>
          </a:xfrm>
        </p:spPr>
        <p:txBody>
          <a:bodyPr/>
          <a:lstStyle/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8" name="Slide Number Placeholder 4 (JU-Free)">
            <a:extLst>
              <a:ext uri="{FF2B5EF4-FFF2-40B4-BE49-F238E27FC236}">
                <a16:creationId xmlns:a16="http://schemas.microsoft.com/office/drawing/2014/main" id="{2E15880A-17EB-843D-603F-46209B1B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8113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+fot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21EFCDC-5FF4-AB34-C770-A878D561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/>
          </p:cNvSpPr>
          <p:nvPr userDrawn="1"/>
        </p:nvSpPr>
        <p:spPr bwMode="auto">
          <a:xfrm>
            <a:off x="228600" y="3987800"/>
            <a:ext cx="3911600" cy="2413000"/>
          </a:xfrm>
          <a:custGeom>
            <a:avLst/>
            <a:gdLst>
              <a:gd name="connsiteX0" fmla="*/ 0 w 3911600"/>
              <a:gd name="connsiteY0" fmla="*/ 0 h 2400300"/>
              <a:gd name="connsiteX1" fmla="*/ 2997200 w 3911600"/>
              <a:gd name="connsiteY1" fmla="*/ 0 h 2400300"/>
              <a:gd name="connsiteX2" fmla="*/ 3911600 w 3911600"/>
              <a:gd name="connsiteY2" fmla="*/ 914400 h 2400300"/>
              <a:gd name="connsiteX3" fmla="*/ 3911600 w 3911600"/>
              <a:gd name="connsiteY3" fmla="*/ 2327105 h 2400300"/>
              <a:gd name="connsiteX4" fmla="*/ 3911600 w 3911600"/>
              <a:gd name="connsiteY4" fmla="*/ 2400300 h 2400300"/>
              <a:gd name="connsiteX5" fmla="*/ 0 w 3911600"/>
              <a:gd name="connsiteY5" fmla="*/ 2400300 h 2400300"/>
              <a:gd name="connsiteX6" fmla="*/ 0 w 3911600"/>
              <a:gd name="connsiteY6" fmla="*/ 2358132 h 2400300"/>
              <a:gd name="connsiteX7" fmla="*/ 0 w 3911600"/>
              <a:gd name="connsiteY7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600" h="2400300">
                <a:moveTo>
                  <a:pt x="0" y="0"/>
                </a:moveTo>
                <a:lnTo>
                  <a:pt x="2997200" y="0"/>
                </a:lnTo>
                <a:cubicBezTo>
                  <a:pt x="3502343" y="0"/>
                  <a:pt x="3911600" y="409258"/>
                  <a:pt x="3911600" y="914400"/>
                </a:cubicBezTo>
                <a:cubicBezTo>
                  <a:pt x="3911600" y="914400"/>
                  <a:pt x="3911600" y="914400"/>
                  <a:pt x="3911600" y="2327105"/>
                </a:cubicBezTo>
                <a:lnTo>
                  <a:pt x="3911600" y="2400300"/>
                </a:lnTo>
                <a:lnTo>
                  <a:pt x="0" y="2400300"/>
                </a:lnTo>
                <a:lnTo>
                  <a:pt x="0" y="2358132"/>
                </a:lnTo>
                <a:cubicBezTo>
                  <a:pt x="0" y="2051261"/>
                  <a:pt x="0" y="139660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175" cap="flat" cmpd="sng" algn="ctr">
            <a:solidFill>
              <a:srgbClr val="154273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03_Rectangle 5">
            <a:extLst>
              <a:ext uri="{FF2B5EF4-FFF2-40B4-BE49-F238E27FC236}">
                <a16:creationId xmlns:a16="http://schemas.microsoft.com/office/drawing/2014/main" id="{EF6DF435-013F-6B94-4D99-9A28CFF7F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 noChangeArrowheads="1"/>
          </p:cNvSpPr>
          <p:nvPr userDrawn="1"/>
        </p:nvSpPr>
        <p:spPr bwMode="auto">
          <a:xfrm>
            <a:off x="5867400" y="-6350"/>
            <a:ext cx="2481263" cy="9382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6" name="01_Picture Placeholder 1[PHJU] (JU-Free)">
            <a:extLst>
              <a:ext uri="{FF2B5EF4-FFF2-40B4-BE49-F238E27FC236}">
                <a16:creationId xmlns:a16="http://schemas.microsoft.com/office/drawing/2014/main" id="{8D1C0499-36BA-38B8-855C-0E603365EF5F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228600" y="1143000"/>
            <a:ext cx="11734800" cy="5257800"/>
          </a:xfrm>
          <a:custGeom>
            <a:avLst/>
            <a:gdLst>
              <a:gd name="connsiteX0" fmla="*/ 914400 w 11734800"/>
              <a:gd name="connsiteY0" fmla="*/ 0 h 5257800"/>
              <a:gd name="connsiteX1" fmla="*/ 11734800 w 11734800"/>
              <a:gd name="connsiteY1" fmla="*/ 0 h 5257800"/>
              <a:gd name="connsiteX2" fmla="*/ 11734800 w 11734800"/>
              <a:gd name="connsiteY2" fmla="*/ 213566 h 5257800"/>
              <a:gd name="connsiteX3" fmla="*/ 11734800 w 11734800"/>
              <a:gd name="connsiteY3" fmla="*/ 228601 h 5257800"/>
              <a:gd name="connsiteX4" fmla="*/ 11734800 w 11734800"/>
              <a:gd name="connsiteY4" fmla="*/ 229885 h 5257800"/>
              <a:gd name="connsiteX5" fmla="*/ 11734800 w 11734800"/>
              <a:gd name="connsiteY5" fmla="*/ 238870 h 5257800"/>
              <a:gd name="connsiteX6" fmla="*/ 11734800 w 11734800"/>
              <a:gd name="connsiteY6" fmla="*/ 263259 h 5257800"/>
              <a:gd name="connsiteX7" fmla="*/ 11734800 w 11734800"/>
              <a:gd name="connsiteY7" fmla="*/ 277267 h 5257800"/>
              <a:gd name="connsiteX8" fmla="*/ 11734800 w 11734800"/>
              <a:gd name="connsiteY8" fmla="*/ 283637 h 5257800"/>
              <a:gd name="connsiteX9" fmla="*/ 11734800 w 11734800"/>
              <a:gd name="connsiteY9" fmla="*/ 310754 h 5257800"/>
              <a:gd name="connsiteX10" fmla="*/ 11734800 w 11734800"/>
              <a:gd name="connsiteY10" fmla="*/ 345573 h 5257800"/>
              <a:gd name="connsiteX11" fmla="*/ 11734800 w 11734800"/>
              <a:gd name="connsiteY11" fmla="*/ 352521 h 5257800"/>
              <a:gd name="connsiteX12" fmla="*/ 11734800 w 11734800"/>
              <a:gd name="connsiteY12" fmla="*/ 389056 h 5257800"/>
              <a:gd name="connsiteX13" fmla="*/ 11734800 w 11734800"/>
              <a:gd name="connsiteY13" fmla="*/ 440290 h 5257800"/>
              <a:gd name="connsiteX14" fmla="*/ 11734800 w 11734800"/>
              <a:gd name="connsiteY14" fmla="*/ 442167 h 5257800"/>
              <a:gd name="connsiteX15" fmla="*/ 11734800 w 11734800"/>
              <a:gd name="connsiteY15" fmla="*/ 505868 h 5257800"/>
              <a:gd name="connsiteX16" fmla="*/ 11734800 w 11734800"/>
              <a:gd name="connsiteY16" fmla="*/ 541537 h 5257800"/>
              <a:gd name="connsiteX17" fmla="*/ 11734800 w 11734800"/>
              <a:gd name="connsiteY17" fmla="*/ 581121 h 5257800"/>
              <a:gd name="connsiteX18" fmla="*/ 11734800 w 11734800"/>
              <a:gd name="connsiteY18" fmla="*/ 657225 h 5257800"/>
              <a:gd name="connsiteX19" fmla="*/ 11734800 w 11734800"/>
              <a:gd name="connsiteY19" fmla="*/ 668891 h 5257800"/>
              <a:gd name="connsiteX20" fmla="*/ 11734800 w 11734800"/>
              <a:gd name="connsiteY20" fmla="*/ 770138 h 5257800"/>
              <a:gd name="connsiteX21" fmla="*/ 11734800 w 11734800"/>
              <a:gd name="connsiteY21" fmla="*/ 788317 h 5257800"/>
              <a:gd name="connsiteX22" fmla="*/ 11734800 w 11734800"/>
              <a:gd name="connsiteY22" fmla="*/ 885826 h 5257800"/>
              <a:gd name="connsiteX23" fmla="*/ 11734800 w 11734800"/>
              <a:gd name="connsiteY23" fmla="*/ 935776 h 5257800"/>
              <a:gd name="connsiteX24" fmla="*/ 11734800 w 11734800"/>
              <a:gd name="connsiteY24" fmla="*/ 1016918 h 5257800"/>
              <a:gd name="connsiteX25" fmla="*/ 11734800 w 11734800"/>
              <a:gd name="connsiteY25" fmla="*/ 1100563 h 5257800"/>
              <a:gd name="connsiteX26" fmla="*/ 11734800 w 11734800"/>
              <a:gd name="connsiteY26" fmla="*/ 1164377 h 5257800"/>
              <a:gd name="connsiteX27" fmla="*/ 11734800 w 11734800"/>
              <a:gd name="connsiteY27" fmla="*/ 1283643 h 5257800"/>
              <a:gd name="connsiteX28" fmla="*/ 11734800 w 11734800"/>
              <a:gd name="connsiteY28" fmla="*/ 1329164 h 5257800"/>
              <a:gd name="connsiteX29" fmla="*/ 11734800 w 11734800"/>
              <a:gd name="connsiteY29" fmla="*/ 1485977 h 5257800"/>
              <a:gd name="connsiteX30" fmla="*/ 11734800 w 11734800"/>
              <a:gd name="connsiteY30" fmla="*/ 1512244 h 5257800"/>
              <a:gd name="connsiteX31" fmla="*/ 11734800 w 11734800"/>
              <a:gd name="connsiteY31" fmla="*/ 1708528 h 5257800"/>
              <a:gd name="connsiteX32" fmla="*/ 11734800 w 11734800"/>
              <a:gd name="connsiteY32" fmla="*/ 1714578 h 5257800"/>
              <a:gd name="connsiteX33" fmla="*/ 11734800 w 11734800"/>
              <a:gd name="connsiteY33" fmla="*/ 1937129 h 5257800"/>
              <a:gd name="connsiteX34" fmla="*/ 11734800 w 11734800"/>
              <a:gd name="connsiteY34" fmla="*/ 1952260 h 5257800"/>
              <a:gd name="connsiteX35" fmla="*/ 11734800 w 11734800"/>
              <a:gd name="connsiteY35" fmla="*/ 2180861 h 5257800"/>
              <a:gd name="connsiteX36" fmla="*/ 11734800 w 11734800"/>
              <a:gd name="connsiteY36" fmla="*/ 2218135 h 5257800"/>
              <a:gd name="connsiteX37" fmla="*/ 11734800 w 11734800"/>
              <a:gd name="connsiteY37" fmla="*/ 2446736 h 5257800"/>
              <a:gd name="connsiteX38" fmla="*/ 11734800 w 11734800"/>
              <a:gd name="connsiteY38" fmla="*/ 2507115 h 5257800"/>
              <a:gd name="connsiteX39" fmla="*/ 11734800 w 11734800"/>
              <a:gd name="connsiteY39" fmla="*/ 2735716 h 5257800"/>
              <a:gd name="connsiteX40" fmla="*/ 11734800 w 11734800"/>
              <a:gd name="connsiteY40" fmla="*/ 2820163 h 5257800"/>
              <a:gd name="connsiteX41" fmla="*/ 11734800 w 11734800"/>
              <a:gd name="connsiteY41" fmla="*/ 3048764 h 5257800"/>
              <a:gd name="connsiteX42" fmla="*/ 11734800 w 11734800"/>
              <a:gd name="connsiteY42" fmla="*/ 3158242 h 5257800"/>
              <a:gd name="connsiteX43" fmla="*/ 11734800 w 11734800"/>
              <a:gd name="connsiteY43" fmla="*/ 3386843 h 5257800"/>
              <a:gd name="connsiteX44" fmla="*/ 11734800 w 11734800"/>
              <a:gd name="connsiteY44" fmla="*/ 3522316 h 5257800"/>
              <a:gd name="connsiteX45" fmla="*/ 11734800 w 11734800"/>
              <a:gd name="connsiteY45" fmla="*/ 3750916 h 5257800"/>
              <a:gd name="connsiteX46" fmla="*/ 11734800 w 11734800"/>
              <a:gd name="connsiteY46" fmla="*/ 3913345 h 5257800"/>
              <a:gd name="connsiteX47" fmla="*/ 11734800 w 11734800"/>
              <a:gd name="connsiteY47" fmla="*/ 4141946 h 5257800"/>
              <a:gd name="connsiteX48" fmla="*/ 11734800 w 11734800"/>
              <a:gd name="connsiteY48" fmla="*/ 4332294 h 5257800"/>
              <a:gd name="connsiteX49" fmla="*/ 11734800 w 11734800"/>
              <a:gd name="connsiteY49" fmla="*/ 4560895 h 5257800"/>
              <a:gd name="connsiteX50" fmla="*/ 11734800 w 11734800"/>
              <a:gd name="connsiteY50" fmla="*/ 4780125 h 5257800"/>
              <a:gd name="connsiteX51" fmla="*/ 11734800 w 11734800"/>
              <a:gd name="connsiteY51" fmla="*/ 5008726 h 5257800"/>
              <a:gd name="connsiteX52" fmla="*/ 11734800 w 11734800"/>
              <a:gd name="connsiteY52" fmla="*/ 5015172 h 5257800"/>
              <a:gd name="connsiteX53" fmla="*/ 11734800 w 11734800"/>
              <a:gd name="connsiteY53" fmla="*/ 5243773 h 5257800"/>
              <a:gd name="connsiteX54" fmla="*/ 11734800 w 11734800"/>
              <a:gd name="connsiteY54" fmla="*/ 5257800 h 5257800"/>
              <a:gd name="connsiteX55" fmla="*/ 3911600 w 11734800"/>
              <a:gd name="connsiteY55" fmla="*/ 5257800 h 5257800"/>
              <a:gd name="connsiteX56" fmla="*/ 3911600 w 11734800"/>
              <a:gd name="connsiteY56" fmla="*/ 5184605 h 5257800"/>
              <a:gd name="connsiteX57" fmla="*/ 3911600 w 11734800"/>
              <a:gd name="connsiteY57" fmla="*/ 3771900 h 5257800"/>
              <a:gd name="connsiteX58" fmla="*/ 2997200 w 11734800"/>
              <a:gd name="connsiteY58" fmla="*/ 2857500 h 5257800"/>
              <a:gd name="connsiteX59" fmla="*/ 0 w 11734800"/>
              <a:gd name="connsiteY59" fmla="*/ 2857500 h 5257800"/>
              <a:gd name="connsiteX60" fmla="*/ 0 w 11734800"/>
              <a:gd name="connsiteY60" fmla="*/ 2648817 h 5257800"/>
              <a:gd name="connsiteX61" fmla="*/ 0 w 11734800"/>
              <a:gd name="connsiteY61" fmla="*/ 2576663 h 5257800"/>
              <a:gd name="connsiteX62" fmla="*/ 0 w 11734800"/>
              <a:gd name="connsiteY62" fmla="*/ 2348061 h 5257800"/>
              <a:gd name="connsiteX63" fmla="*/ 0 w 11734800"/>
              <a:gd name="connsiteY63" fmla="*/ 2253638 h 5257800"/>
              <a:gd name="connsiteX64" fmla="*/ 0 w 11734800"/>
              <a:gd name="connsiteY64" fmla="*/ 2025037 h 5257800"/>
              <a:gd name="connsiteX65" fmla="*/ 0 w 11734800"/>
              <a:gd name="connsiteY65" fmla="*/ 1907550 h 5257800"/>
              <a:gd name="connsiteX66" fmla="*/ 0 w 11734800"/>
              <a:gd name="connsiteY66" fmla="*/ 1678949 h 5257800"/>
              <a:gd name="connsiteX67" fmla="*/ 0 w 11734800"/>
              <a:gd name="connsiteY67" fmla="*/ 1537603 h 5257800"/>
              <a:gd name="connsiteX68" fmla="*/ 0 w 11734800"/>
              <a:gd name="connsiteY68" fmla="*/ 1309002 h 5257800"/>
              <a:gd name="connsiteX69" fmla="*/ 0 w 11734800"/>
              <a:gd name="connsiteY69" fmla="*/ 1143001 h 5257800"/>
              <a:gd name="connsiteX70" fmla="*/ 0 w 11734800"/>
              <a:gd name="connsiteY70" fmla="*/ 914400 h 5257800"/>
              <a:gd name="connsiteX71" fmla="*/ 914400 w 11734800"/>
              <a:gd name="connsiteY71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734800" h="5257800">
                <a:moveTo>
                  <a:pt x="914400" y="0"/>
                </a:moveTo>
                <a:cubicBezTo>
                  <a:pt x="914400" y="0"/>
                  <a:pt x="914400" y="0"/>
                  <a:pt x="11734800" y="0"/>
                </a:cubicBezTo>
                <a:cubicBezTo>
                  <a:pt x="11734800" y="0"/>
                  <a:pt x="11734800" y="0"/>
                  <a:pt x="11734800" y="213566"/>
                </a:cubicBezTo>
                <a:lnTo>
                  <a:pt x="11734800" y="228601"/>
                </a:lnTo>
                <a:lnTo>
                  <a:pt x="11734800" y="229885"/>
                </a:lnTo>
                <a:lnTo>
                  <a:pt x="11734800" y="238870"/>
                </a:lnTo>
                <a:lnTo>
                  <a:pt x="11734800" y="263259"/>
                </a:lnTo>
                <a:lnTo>
                  <a:pt x="11734800" y="277267"/>
                </a:lnTo>
                <a:lnTo>
                  <a:pt x="11734800" y="283637"/>
                </a:lnTo>
                <a:lnTo>
                  <a:pt x="11734800" y="310754"/>
                </a:lnTo>
                <a:lnTo>
                  <a:pt x="11734800" y="345573"/>
                </a:lnTo>
                <a:lnTo>
                  <a:pt x="11734800" y="352521"/>
                </a:lnTo>
                <a:lnTo>
                  <a:pt x="11734800" y="389056"/>
                </a:lnTo>
                <a:lnTo>
                  <a:pt x="11734800" y="440290"/>
                </a:lnTo>
                <a:lnTo>
                  <a:pt x="11734800" y="442167"/>
                </a:lnTo>
                <a:lnTo>
                  <a:pt x="11734800" y="505868"/>
                </a:lnTo>
                <a:lnTo>
                  <a:pt x="11734800" y="541537"/>
                </a:lnTo>
                <a:lnTo>
                  <a:pt x="11734800" y="581121"/>
                </a:lnTo>
                <a:lnTo>
                  <a:pt x="11734800" y="657225"/>
                </a:lnTo>
                <a:lnTo>
                  <a:pt x="11734800" y="668891"/>
                </a:lnTo>
                <a:lnTo>
                  <a:pt x="11734800" y="770138"/>
                </a:lnTo>
                <a:lnTo>
                  <a:pt x="11734800" y="788317"/>
                </a:lnTo>
                <a:lnTo>
                  <a:pt x="11734800" y="885826"/>
                </a:lnTo>
                <a:lnTo>
                  <a:pt x="11734800" y="935776"/>
                </a:lnTo>
                <a:lnTo>
                  <a:pt x="11734800" y="1016918"/>
                </a:lnTo>
                <a:lnTo>
                  <a:pt x="11734800" y="1100563"/>
                </a:lnTo>
                <a:lnTo>
                  <a:pt x="11734800" y="1164377"/>
                </a:lnTo>
                <a:lnTo>
                  <a:pt x="11734800" y="1283643"/>
                </a:lnTo>
                <a:lnTo>
                  <a:pt x="11734800" y="1329164"/>
                </a:lnTo>
                <a:lnTo>
                  <a:pt x="11734800" y="1485977"/>
                </a:lnTo>
                <a:lnTo>
                  <a:pt x="11734800" y="1512244"/>
                </a:lnTo>
                <a:lnTo>
                  <a:pt x="11734800" y="1708528"/>
                </a:lnTo>
                <a:lnTo>
                  <a:pt x="11734800" y="1714578"/>
                </a:lnTo>
                <a:lnTo>
                  <a:pt x="11734800" y="1937129"/>
                </a:lnTo>
                <a:lnTo>
                  <a:pt x="11734800" y="1952260"/>
                </a:lnTo>
                <a:lnTo>
                  <a:pt x="11734800" y="2180861"/>
                </a:lnTo>
                <a:lnTo>
                  <a:pt x="11734800" y="2218135"/>
                </a:lnTo>
                <a:lnTo>
                  <a:pt x="11734800" y="2446736"/>
                </a:lnTo>
                <a:lnTo>
                  <a:pt x="11734800" y="2507115"/>
                </a:lnTo>
                <a:lnTo>
                  <a:pt x="11734800" y="2735716"/>
                </a:lnTo>
                <a:lnTo>
                  <a:pt x="11734800" y="2820163"/>
                </a:lnTo>
                <a:lnTo>
                  <a:pt x="11734800" y="3048764"/>
                </a:lnTo>
                <a:lnTo>
                  <a:pt x="11734800" y="3158242"/>
                </a:lnTo>
                <a:lnTo>
                  <a:pt x="11734800" y="3386843"/>
                </a:lnTo>
                <a:lnTo>
                  <a:pt x="11734800" y="3522316"/>
                </a:lnTo>
                <a:lnTo>
                  <a:pt x="11734800" y="3750916"/>
                </a:lnTo>
                <a:lnTo>
                  <a:pt x="11734800" y="3913345"/>
                </a:lnTo>
                <a:lnTo>
                  <a:pt x="11734800" y="4141946"/>
                </a:lnTo>
                <a:lnTo>
                  <a:pt x="11734800" y="4332294"/>
                </a:lnTo>
                <a:lnTo>
                  <a:pt x="11734800" y="4560895"/>
                </a:lnTo>
                <a:lnTo>
                  <a:pt x="11734800" y="4780125"/>
                </a:lnTo>
                <a:lnTo>
                  <a:pt x="11734800" y="5008726"/>
                </a:lnTo>
                <a:lnTo>
                  <a:pt x="11734800" y="5015172"/>
                </a:lnTo>
                <a:lnTo>
                  <a:pt x="11734800" y="5243773"/>
                </a:lnTo>
                <a:lnTo>
                  <a:pt x="11734800" y="5257800"/>
                </a:lnTo>
                <a:lnTo>
                  <a:pt x="3911600" y="5257800"/>
                </a:lnTo>
                <a:lnTo>
                  <a:pt x="3911600" y="5184605"/>
                </a:lnTo>
                <a:cubicBezTo>
                  <a:pt x="3911600" y="3771900"/>
                  <a:pt x="3911600" y="3771900"/>
                  <a:pt x="3911600" y="3771900"/>
                </a:cubicBezTo>
                <a:cubicBezTo>
                  <a:pt x="3911600" y="3266758"/>
                  <a:pt x="3502343" y="2857500"/>
                  <a:pt x="2997200" y="2857500"/>
                </a:cubicBezTo>
                <a:lnTo>
                  <a:pt x="0" y="2857500"/>
                </a:lnTo>
                <a:lnTo>
                  <a:pt x="0" y="2648817"/>
                </a:lnTo>
                <a:lnTo>
                  <a:pt x="0" y="2576663"/>
                </a:lnTo>
                <a:lnTo>
                  <a:pt x="0" y="2348061"/>
                </a:lnTo>
                <a:lnTo>
                  <a:pt x="0" y="2253638"/>
                </a:lnTo>
                <a:lnTo>
                  <a:pt x="0" y="2025037"/>
                </a:lnTo>
                <a:lnTo>
                  <a:pt x="0" y="1907550"/>
                </a:lnTo>
                <a:lnTo>
                  <a:pt x="0" y="1678949"/>
                </a:lnTo>
                <a:lnTo>
                  <a:pt x="0" y="1537603"/>
                </a:lnTo>
                <a:lnTo>
                  <a:pt x="0" y="1309002"/>
                </a:lnTo>
                <a:lnTo>
                  <a:pt x="0" y="1143001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F74EEDDE-9561-8B16-D516-5011920F1E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279900"/>
            <a:ext cx="2882900" cy="7112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[Bedankt]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[Tekst]</a:t>
            </a:r>
          </a:p>
        </p:txBody>
      </p:sp>
      <p:sp>
        <p:nvSpPr>
          <p:cNvPr id="4" name="Rectangle 5" descr="F M Haaglanden, voor een comfortabele werkomgeving ">
            <a:extLst>
              <a:ext uri="{FF2B5EF4-FFF2-40B4-BE49-F238E27FC236}">
                <a16:creationId xmlns:a16="http://schemas.microsoft.com/office/drawing/2014/main" id="{042527DB-1566-40EB-418B-C86740D50804}"/>
              </a:ext>
            </a:extLst>
          </p:cNvPr>
          <p:cNvSpPr txBox="1">
            <a:spLocks noSelect="1"/>
          </p:cNvSpPr>
          <p:nvPr userDrawn="1"/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55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+foto donkergeel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21EFCDC-5FF4-AB34-C770-A878D561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/>
          </p:cNvSpPr>
          <p:nvPr userDrawn="1"/>
        </p:nvSpPr>
        <p:spPr bwMode="auto">
          <a:xfrm>
            <a:off x="228600" y="3987800"/>
            <a:ext cx="3911600" cy="2413000"/>
          </a:xfrm>
          <a:custGeom>
            <a:avLst/>
            <a:gdLst>
              <a:gd name="connsiteX0" fmla="*/ 0 w 3911600"/>
              <a:gd name="connsiteY0" fmla="*/ 0 h 2400300"/>
              <a:gd name="connsiteX1" fmla="*/ 2997200 w 3911600"/>
              <a:gd name="connsiteY1" fmla="*/ 0 h 2400300"/>
              <a:gd name="connsiteX2" fmla="*/ 3911600 w 3911600"/>
              <a:gd name="connsiteY2" fmla="*/ 914400 h 2400300"/>
              <a:gd name="connsiteX3" fmla="*/ 3911600 w 3911600"/>
              <a:gd name="connsiteY3" fmla="*/ 2327105 h 2400300"/>
              <a:gd name="connsiteX4" fmla="*/ 3911600 w 3911600"/>
              <a:gd name="connsiteY4" fmla="*/ 2400300 h 2400300"/>
              <a:gd name="connsiteX5" fmla="*/ 0 w 3911600"/>
              <a:gd name="connsiteY5" fmla="*/ 2400300 h 2400300"/>
              <a:gd name="connsiteX6" fmla="*/ 0 w 3911600"/>
              <a:gd name="connsiteY6" fmla="*/ 2358132 h 2400300"/>
              <a:gd name="connsiteX7" fmla="*/ 0 w 3911600"/>
              <a:gd name="connsiteY7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600" h="2400300">
                <a:moveTo>
                  <a:pt x="0" y="0"/>
                </a:moveTo>
                <a:lnTo>
                  <a:pt x="2997200" y="0"/>
                </a:lnTo>
                <a:cubicBezTo>
                  <a:pt x="3502343" y="0"/>
                  <a:pt x="3911600" y="409258"/>
                  <a:pt x="3911600" y="914400"/>
                </a:cubicBezTo>
                <a:cubicBezTo>
                  <a:pt x="3911600" y="914400"/>
                  <a:pt x="3911600" y="914400"/>
                  <a:pt x="3911600" y="2327105"/>
                </a:cubicBezTo>
                <a:lnTo>
                  <a:pt x="3911600" y="2400300"/>
                </a:lnTo>
                <a:lnTo>
                  <a:pt x="0" y="2400300"/>
                </a:lnTo>
                <a:lnTo>
                  <a:pt x="0" y="2358132"/>
                </a:lnTo>
                <a:cubicBezTo>
                  <a:pt x="0" y="2051261"/>
                  <a:pt x="0" y="1396603"/>
                  <a:pt x="0" y="0"/>
                </a:cubicBezTo>
                <a:close/>
              </a:path>
            </a:pathLst>
          </a:custGeom>
          <a:solidFill>
            <a:srgbClr val="FFB612"/>
          </a:solidFill>
          <a:ln w="3175" cap="flat" cmpd="sng" algn="ctr">
            <a:solidFill>
              <a:srgbClr val="FFB61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03_Rectangle 5">
            <a:extLst>
              <a:ext uri="{FF2B5EF4-FFF2-40B4-BE49-F238E27FC236}">
                <a16:creationId xmlns:a16="http://schemas.microsoft.com/office/drawing/2014/main" id="{1E8CA5D2-DE21-23F0-57AC-77A82DB5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 noChangeArrowheads="1"/>
          </p:cNvSpPr>
          <p:nvPr userDrawn="1"/>
        </p:nvSpPr>
        <p:spPr bwMode="auto">
          <a:xfrm>
            <a:off x="5867400" y="-6350"/>
            <a:ext cx="2481263" cy="9382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6" name="01_Picture Placeholder 1[PHJU] (JU-Free)">
            <a:extLst>
              <a:ext uri="{FF2B5EF4-FFF2-40B4-BE49-F238E27FC236}">
                <a16:creationId xmlns:a16="http://schemas.microsoft.com/office/drawing/2014/main" id="{CEC8F602-C768-AF90-D1E1-427F3D3FFC08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228600" y="1143000"/>
            <a:ext cx="11734800" cy="5257800"/>
          </a:xfrm>
          <a:custGeom>
            <a:avLst/>
            <a:gdLst>
              <a:gd name="connsiteX0" fmla="*/ 914400 w 11734800"/>
              <a:gd name="connsiteY0" fmla="*/ 0 h 5257800"/>
              <a:gd name="connsiteX1" fmla="*/ 11734800 w 11734800"/>
              <a:gd name="connsiteY1" fmla="*/ 0 h 5257800"/>
              <a:gd name="connsiteX2" fmla="*/ 11734800 w 11734800"/>
              <a:gd name="connsiteY2" fmla="*/ 213566 h 5257800"/>
              <a:gd name="connsiteX3" fmla="*/ 11734800 w 11734800"/>
              <a:gd name="connsiteY3" fmla="*/ 228601 h 5257800"/>
              <a:gd name="connsiteX4" fmla="*/ 11734800 w 11734800"/>
              <a:gd name="connsiteY4" fmla="*/ 229885 h 5257800"/>
              <a:gd name="connsiteX5" fmla="*/ 11734800 w 11734800"/>
              <a:gd name="connsiteY5" fmla="*/ 238870 h 5257800"/>
              <a:gd name="connsiteX6" fmla="*/ 11734800 w 11734800"/>
              <a:gd name="connsiteY6" fmla="*/ 263259 h 5257800"/>
              <a:gd name="connsiteX7" fmla="*/ 11734800 w 11734800"/>
              <a:gd name="connsiteY7" fmla="*/ 277267 h 5257800"/>
              <a:gd name="connsiteX8" fmla="*/ 11734800 w 11734800"/>
              <a:gd name="connsiteY8" fmla="*/ 283637 h 5257800"/>
              <a:gd name="connsiteX9" fmla="*/ 11734800 w 11734800"/>
              <a:gd name="connsiteY9" fmla="*/ 310754 h 5257800"/>
              <a:gd name="connsiteX10" fmla="*/ 11734800 w 11734800"/>
              <a:gd name="connsiteY10" fmla="*/ 345573 h 5257800"/>
              <a:gd name="connsiteX11" fmla="*/ 11734800 w 11734800"/>
              <a:gd name="connsiteY11" fmla="*/ 352521 h 5257800"/>
              <a:gd name="connsiteX12" fmla="*/ 11734800 w 11734800"/>
              <a:gd name="connsiteY12" fmla="*/ 389056 h 5257800"/>
              <a:gd name="connsiteX13" fmla="*/ 11734800 w 11734800"/>
              <a:gd name="connsiteY13" fmla="*/ 440290 h 5257800"/>
              <a:gd name="connsiteX14" fmla="*/ 11734800 w 11734800"/>
              <a:gd name="connsiteY14" fmla="*/ 442167 h 5257800"/>
              <a:gd name="connsiteX15" fmla="*/ 11734800 w 11734800"/>
              <a:gd name="connsiteY15" fmla="*/ 505868 h 5257800"/>
              <a:gd name="connsiteX16" fmla="*/ 11734800 w 11734800"/>
              <a:gd name="connsiteY16" fmla="*/ 541537 h 5257800"/>
              <a:gd name="connsiteX17" fmla="*/ 11734800 w 11734800"/>
              <a:gd name="connsiteY17" fmla="*/ 581121 h 5257800"/>
              <a:gd name="connsiteX18" fmla="*/ 11734800 w 11734800"/>
              <a:gd name="connsiteY18" fmla="*/ 657225 h 5257800"/>
              <a:gd name="connsiteX19" fmla="*/ 11734800 w 11734800"/>
              <a:gd name="connsiteY19" fmla="*/ 668891 h 5257800"/>
              <a:gd name="connsiteX20" fmla="*/ 11734800 w 11734800"/>
              <a:gd name="connsiteY20" fmla="*/ 770138 h 5257800"/>
              <a:gd name="connsiteX21" fmla="*/ 11734800 w 11734800"/>
              <a:gd name="connsiteY21" fmla="*/ 788317 h 5257800"/>
              <a:gd name="connsiteX22" fmla="*/ 11734800 w 11734800"/>
              <a:gd name="connsiteY22" fmla="*/ 885826 h 5257800"/>
              <a:gd name="connsiteX23" fmla="*/ 11734800 w 11734800"/>
              <a:gd name="connsiteY23" fmla="*/ 935776 h 5257800"/>
              <a:gd name="connsiteX24" fmla="*/ 11734800 w 11734800"/>
              <a:gd name="connsiteY24" fmla="*/ 1016918 h 5257800"/>
              <a:gd name="connsiteX25" fmla="*/ 11734800 w 11734800"/>
              <a:gd name="connsiteY25" fmla="*/ 1100563 h 5257800"/>
              <a:gd name="connsiteX26" fmla="*/ 11734800 w 11734800"/>
              <a:gd name="connsiteY26" fmla="*/ 1164377 h 5257800"/>
              <a:gd name="connsiteX27" fmla="*/ 11734800 w 11734800"/>
              <a:gd name="connsiteY27" fmla="*/ 1283643 h 5257800"/>
              <a:gd name="connsiteX28" fmla="*/ 11734800 w 11734800"/>
              <a:gd name="connsiteY28" fmla="*/ 1329164 h 5257800"/>
              <a:gd name="connsiteX29" fmla="*/ 11734800 w 11734800"/>
              <a:gd name="connsiteY29" fmla="*/ 1485977 h 5257800"/>
              <a:gd name="connsiteX30" fmla="*/ 11734800 w 11734800"/>
              <a:gd name="connsiteY30" fmla="*/ 1512244 h 5257800"/>
              <a:gd name="connsiteX31" fmla="*/ 11734800 w 11734800"/>
              <a:gd name="connsiteY31" fmla="*/ 1708528 h 5257800"/>
              <a:gd name="connsiteX32" fmla="*/ 11734800 w 11734800"/>
              <a:gd name="connsiteY32" fmla="*/ 1714578 h 5257800"/>
              <a:gd name="connsiteX33" fmla="*/ 11734800 w 11734800"/>
              <a:gd name="connsiteY33" fmla="*/ 1937129 h 5257800"/>
              <a:gd name="connsiteX34" fmla="*/ 11734800 w 11734800"/>
              <a:gd name="connsiteY34" fmla="*/ 1952260 h 5257800"/>
              <a:gd name="connsiteX35" fmla="*/ 11734800 w 11734800"/>
              <a:gd name="connsiteY35" fmla="*/ 2180861 h 5257800"/>
              <a:gd name="connsiteX36" fmla="*/ 11734800 w 11734800"/>
              <a:gd name="connsiteY36" fmla="*/ 2218135 h 5257800"/>
              <a:gd name="connsiteX37" fmla="*/ 11734800 w 11734800"/>
              <a:gd name="connsiteY37" fmla="*/ 2446736 h 5257800"/>
              <a:gd name="connsiteX38" fmla="*/ 11734800 w 11734800"/>
              <a:gd name="connsiteY38" fmla="*/ 2507115 h 5257800"/>
              <a:gd name="connsiteX39" fmla="*/ 11734800 w 11734800"/>
              <a:gd name="connsiteY39" fmla="*/ 2735716 h 5257800"/>
              <a:gd name="connsiteX40" fmla="*/ 11734800 w 11734800"/>
              <a:gd name="connsiteY40" fmla="*/ 2820163 h 5257800"/>
              <a:gd name="connsiteX41" fmla="*/ 11734800 w 11734800"/>
              <a:gd name="connsiteY41" fmla="*/ 3048764 h 5257800"/>
              <a:gd name="connsiteX42" fmla="*/ 11734800 w 11734800"/>
              <a:gd name="connsiteY42" fmla="*/ 3158242 h 5257800"/>
              <a:gd name="connsiteX43" fmla="*/ 11734800 w 11734800"/>
              <a:gd name="connsiteY43" fmla="*/ 3386843 h 5257800"/>
              <a:gd name="connsiteX44" fmla="*/ 11734800 w 11734800"/>
              <a:gd name="connsiteY44" fmla="*/ 3522316 h 5257800"/>
              <a:gd name="connsiteX45" fmla="*/ 11734800 w 11734800"/>
              <a:gd name="connsiteY45" fmla="*/ 3750916 h 5257800"/>
              <a:gd name="connsiteX46" fmla="*/ 11734800 w 11734800"/>
              <a:gd name="connsiteY46" fmla="*/ 3913345 h 5257800"/>
              <a:gd name="connsiteX47" fmla="*/ 11734800 w 11734800"/>
              <a:gd name="connsiteY47" fmla="*/ 4141946 h 5257800"/>
              <a:gd name="connsiteX48" fmla="*/ 11734800 w 11734800"/>
              <a:gd name="connsiteY48" fmla="*/ 4332294 h 5257800"/>
              <a:gd name="connsiteX49" fmla="*/ 11734800 w 11734800"/>
              <a:gd name="connsiteY49" fmla="*/ 4560895 h 5257800"/>
              <a:gd name="connsiteX50" fmla="*/ 11734800 w 11734800"/>
              <a:gd name="connsiteY50" fmla="*/ 4780125 h 5257800"/>
              <a:gd name="connsiteX51" fmla="*/ 11734800 w 11734800"/>
              <a:gd name="connsiteY51" fmla="*/ 5008726 h 5257800"/>
              <a:gd name="connsiteX52" fmla="*/ 11734800 w 11734800"/>
              <a:gd name="connsiteY52" fmla="*/ 5015172 h 5257800"/>
              <a:gd name="connsiteX53" fmla="*/ 11734800 w 11734800"/>
              <a:gd name="connsiteY53" fmla="*/ 5243773 h 5257800"/>
              <a:gd name="connsiteX54" fmla="*/ 11734800 w 11734800"/>
              <a:gd name="connsiteY54" fmla="*/ 5257800 h 5257800"/>
              <a:gd name="connsiteX55" fmla="*/ 3911600 w 11734800"/>
              <a:gd name="connsiteY55" fmla="*/ 5257800 h 5257800"/>
              <a:gd name="connsiteX56" fmla="*/ 3911600 w 11734800"/>
              <a:gd name="connsiteY56" fmla="*/ 5184605 h 5257800"/>
              <a:gd name="connsiteX57" fmla="*/ 3911600 w 11734800"/>
              <a:gd name="connsiteY57" fmla="*/ 3771900 h 5257800"/>
              <a:gd name="connsiteX58" fmla="*/ 2997200 w 11734800"/>
              <a:gd name="connsiteY58" fmla="*/ 2857500 h 5257800"/>
              <a:gd name="connsiteX59" fmla="*/ 0 w 11734800"/>
              <a:gd name="connsiteY59" fmla="*/ 2857500 h 5257800"/>
              <a:gd name="connsiteX60" fmla="*/ 0 w 11734800"/>
              <a:gd name="connsiteY60" fmla="*/ 2648817 h 5257800"/>
              <a:gd name="connsiteX61" fmla="*/ 0 w 11734800"/>
              <a:gd name="connsiteY61" fmla="*/ 2576663 h 5257800"/>
              <a:gd name="connsiteX62" fmla="*/ 0 w 11734800"/>
              <a:gd name="connsiteY62" fmla="*/ 2348061 h 5257800"/>
              <a:gd name="connsiteX63" fmla="*/ 0 w 11734800"/>
              <a:gd name="connsiteY63" fmla="*/ 2253638 h 5257800"/>
              <a:gd name="connsiteX64" fmla="*/ 0 w 11734800"/>
              <a:gd name="connsiteY64" fmla="*/ 2025037 h 5257800"/>
              <a:gd name="connsiteX65" fmla="*/ 0 w 11734800"/>
              <a:gd name="connsiteY65" fmla="*/ 1907550 h 5257800"/>
              <a:gd name="connsiteX66" fmla="*/ 0 w 11734800"/>
              <a:gd name="connsiteY66" fmla="*/ 1678949 h 5257800"/>
              <a:gd name="connsiteX67" fmla="*/ 0 w 11734800"/>
              <a:gd name="connsiteY67" fmla="*/ 1537603 h 5257800"/>
              <a:gd name="connsiteX68" fmla="*/ 0 w 11734800"/>
              <a:gd name="connsiteY68" fmla="*/ 1309002 h 5257800"/>
              <a:gd name="connsiteX69" fmla="*/ 0 w 11734800"/>
              <a:gd name="connsiteY69" fmla="*/ 1143001 h 5257800"/>
              <a:gd name="connsiteX70" fmla="*/ 0 w 11734800"/>
              <a:gd name="connsiteY70" fmla="*/ 914400 h 5257800"/>
              <a:gd name="connsiteX71" fmla="*/ 914400 w 11734800"/>
              <a:gd name="connsiteY71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734800" h="5257800">
                <a:moveTo>
                  <a:pt x="914400" y="0"/>
                </a:moveTo>
                <a:cubicBezTo>
                  <a:pt x="914400" y="0"/>
                  <a:pt x="914400" y="0"/>
                  <a:pt x="11734800" y="0"/>
                </a:cubicBezTo>
                <a:cubicBezTo>
                  <a:pt x="11734800" y="0"/>
                  <a:pt x="11734800" y="0"/>
                  <a:pt x="11734800" y="213566"/>
                </a:cubicBezTo>
                <a:lnTo>
                  <a:pt x="11734800" y="228601"/>
                </a:lnTo>
                <a:lnTo>
                  <a:pt x="11734800" y="229885"/>
                </a:lnTo>
                <a:lnTo>
                  <a:pt x="11734800" y="238870"/>
                </a:lnTo>
                <a:lnTo>
                  <a:pt x="11734800" y="263259"/>
                </a:lnTo>
                <a:lnTo>
                  <a:pt x="11734800" y="277267"/>
                </a:lnTo>
                <a:lnTo>
                  <a:pt x="11734800" y="283637"/>
                </a:lnTo>
                <a:lnTo>
                  <a:pt x="11734800" y="310754"/>
                </a:lnTo>
                <a:lnTo>
                  <a:pt x="11734800" y="345573"/>
                </a:lnTo>
                <a:lnTo>
                  <a:pt x="11734800" y="352521"/>
                </a:lnTo>
                <a:lnTo>
                  <a:pt x="11734800" y="389056"/>
                </a:lnTo>
                <a:lnTo>
                  <a:pt x="11734800" y="440290"/>
                </a:lnTo>
                <a:lnTo>
                  <a:pt x="11734800" y="442167"/>
                </a:lnTo>
                <a:lnTo>
                  <a:pt x="11734800" y="505868"/>
                </a:lnTo>
                <a:lnTo>
                  <a:pt x="11734800" y="541537"/>
                </a:lnTo>
                <a:lnTo>
                  <a:pt x="11734800" y="581121"/>
                </a:lnTo>
                <a:lnTo>
                  <a:pt x="11734800" y="657225"/>
                </a:lnTo>
                <a:lnTo>
                  <a:pt x="11734800" y="668891"/>
                </a:lnTo>
                <a:lnTo>
                  <a:pt x="11734800" y="770138"/>
                </a:lnTo>
                <a:lnTo>
                  <a:pt x="11734800" y="788317"/>
                </a:lnTo>
                <a:lnTo>
                  <a:pt x="11734800" y="885826"/>
                </a:lnTo>
                <a:lnTo>
                  <a:pt x="11734800" y="935776"/>
                </a:lnTo>
                <a:lnTo>
                  <a:pt x="11734800" y="1016918"/>
                </a:lnTo>
                <a:lnTo>
                  <a:pt x="11734800" y="1100563"/>
                </a:lnTo>
                <a:lnTo>
                  <a:pt x="11734800" y="1164377"/>
                </a:lnTo>
                <a:lnTo>
                  <a:pt x="11734800" y="1283643"/>
                </a:lnTo>
                <a:lnTo>
                  <a:pt x="11734800" y="1329164"/>
                </a:lnTo>
                <a:lnTo>
                  <a:pt x="11734800" y="1485977"/>
                </a:lnTo>
                <a:lnTo>
                  <a:pt x="11734800" y="1512244"/>
                </a:lnTo>
                <a:lnTo>
                  <a:pt x="11734800" y="1708528"/>
                </a:lnTo>
                <a:lnTo>
                  <a:pt x="11734800" y="1714578"/>
                </a:lnTo>
                <a:lnTo>
                  <a:pt x="11734800" y="1937129"/>
                </a:lnTo>
                <a:lnTo>
                  <a:pt x="11734800" y="1952260"/>
                </a:lnTo>
                <a:lnTo>
                  <a:pt x="11734800" y="2180861"/>
                </a:lnTo>
                <a:lnTo>
                  <a:pt x="11734800" y="2218135"/>
                </a:lnTo>
                <a:lnTo>
                  <a:pt x="11734800" y="2446736"/>
                </a:lnTo>
                <a:lnTo>
                  <a:pt x="11734800" y="2507115"/>
                </a:lnTo>
                <a:lnTo>
                  <a:pt x="11734800" y="2735716"/>
                </a:lnTo>
                <a:lnTo>
                  <a:pt x="11734800" y="2820163"/>
                </a:lnTo>
                <a:lnTo>
                  <a:pt x="11734800" y="3048764"/>
                </a:lnTo>
                <a:lnTo>
                  <a:pt x="11734800" y="3158242"/>
                </a:lnTo>
                <a:lnTo>
                  <a:pt x="11734800" y="3386843"/>
                </a:lnTo>
                <a:lnTo>
                  <a:pt x="11734800" y="3522316"/>
                </a:lnTo>
                <a:lnTo>
                  <a:pt x="11734800" y="3750916"/>
                </a:lnTo>
                <a:lnTo>
                  <a:pt x="11734800" y="3913345"/>
                </a:lnTo>
                <a:lnTo>
                  <a:pt x="11734800" y="4141946"/>
                </a:lnTo>
                <a:lnTo>
                  <a:pt x="11734800" y="4332294"/>
                </a:lnTo>
                <a:lnTo>
                  <a:pt x="11734800" y="4560895"/>
                </a:lnTo>
                <a:lnTo>
                  <a:pt x="11734800" y="4780125"/>
                </a:lnTo>
                <a:lnTo>
                  <a:pt x="11734800" y="5008726"/>
                </a:lnTo>
                <a:lnTo>
                  <a:pt x="11734800" y="5015172"/>
                </a:lnTo>
                <a:lnTo>
                  <a:pt x="11734800" y="5243773"/>
                </a:lnTo>
                <a:lnTo>
                  <a:pt x="11734800" y="5257800"/>
                </a:lnTo>
                <a:lnTo>
                  <a:pt x="3911600" y="5257800"/>
                </a:lnTo>
                <a:lnTo>
                  <a:pt x="3911600" y="5184605"/>
                </a:lnTo>
                <a:cubicBezTo>
                  <a:pt x="3911600" y="3771900"/>
                  <a:pt x="3911600" y="3771900"/>
                  <a:pt x="3911600" y="3771900"/>
                </a:cubicBezTo>
                <a:cubicBezTo>
                  <a:pt x="3911600" y="3266758"/>
                  <a:pt x="3502343" y="2857500"/>
                  <a:pt x="2997200" y="2857500"/>
                </a:cubicBezTo>
                <a:lnTo>
                  <a:pt x="0" y="2857500"/>
                </a:lnTo>
                <a:lnTo>
                  <a:pt x="0" y="2648817"/>
                </a:lnTo>
                <a:lnTo>
                  <a:pt x="0" y="2576663"/>
                </a:lnTo>
                <a:lnTo>
                  <a:pt x="0" y="2348061"/>
                </a:lnTo>
                <a:lnTo>
                  <a:pt x="0" y="2253638"/>
                </a:lnTo>
                <a:lnTo>
                  <a:pt x="0" y="2025037"/>
                </a:lnTo>
                <a:lnTo>
                  <a:pt x="0" y="1907550"/>
                </a:lnTo>
                <a:lnTo>
                  <a:pt x="0" y="1678949"/>
                </a:lnTo>
                <a:lnTo>
                  <a:pt x="0" y="1537603"/>
                </a:lnTo>
                <a:lnTo>
                  <a:pt x="0" y="1309002"/>
                </a:lnTo>
                <a:lnTo>
                  <a:pt x="0" y="1143001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1E099D6F-0922-3163-0173-01FA6BFA3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279900"/>
            <a:ext cx="2882900" cy="7112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[Bedankt]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4" name="Rectangle 5" descr="F M Haaglanden, voor een comfortabele werkomgeving ">
            <a:extLst>
              <a:ext uri="{FF2B5EF4-FFF2-40B4-BE49-F238E27FC236}">
                <a16:creationId xmlns:a16="http://schemas.microsoft.com/office/drawing/2014/main" id="{98073D3E-66DD-E695-128C-82F57E57690D}"/>
              </a:ext>
            </a:extLst>
          </p:cNvPr>
          <p:cNvSpPr txBox="1">
            <a:spLocks noSelect="1"/>
          </p:cNvSpPr>
          <p:nvPr userDrawn="1"/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74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+foto oranj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21EFCDC-5FF4-AB34-C770-A878D561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/>
          </p:cNvSpPr>
          <p:nvPr userDrawn="1"/>
        </p:nvSpPr>
        <p:spPr bwMode="auto">
          <a:xfrm>
            <a:off x="228600" y="3987800"/>
            <a:ext cx="3911600" cy="2413000"/>
          </a:xfrm>
          <a:custGeom>
            <a:avLst/>
            <a:gdLst>
              <a:gd name="connsiteX0" fmla="*/ 0 w 3911600"/>
              <a:gd name="connsiteY0" fmla="*/ 0 h 2400300"/>
              <a:gd name="connsiteX1" fmla="*/ 2997200 w 3911600"/>
              <a:gd name="connsiteY1" fmla="*/ 0 h 2400300"/>
              <a:gd name="connsiteX2" fmla="*/ 3911600 w 3911600"/>
              <a:gd name="connsiteY2" fmla="*/ 914400 h 2400300"/>
              <a:gd name="connsiteX3" fmla="*/ 3911600 w 3911600"/>
              <a:gd name="connsiteY3" fmla="*/ 2327105 h 2400300"/>
              <a:gd name="connsiteX4" fmla="*/ 3911600 w 3911600"/>
              <a:gd name="connsiteY4" fmla="*/ 2400300 h 2400300"/>
              <a:gd name="connsiteX5" fmla="*/ 0 w 3911600"/>
              <a:gd name="connsiteY5" fmla="*/ 2400300 h 2400300"/>
              <a:gd name="connsiteX6" fmla="*/ 0 w 3911600"/>
              <a:gd name="connsiteY6" fmla="*/ 2358132 h 2400300"/>
              <a:gd name="connsiteX7" fmla="*/ 0 w 3911600"/>
              <a:gd name="connsiteY7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600" h="2400300">
                <a:moveTo>
                  <a:pt x="0" y="0"/>
                </a:moveTo>
                <a:lnTo>
                  <a:pt x="2997200" y="0"/>
                </a:lnTo>
                <a:cubicBezTo>
                  <a:pt x="3502343" y="0"/>
                  <a:pt x="3911600" y="409258"/>
                  <a:pt x="3911600" y="914400"/>
                </a:cubicBezTo>
                <a:cubicBezTo>
                  <a:pt x="3911600" y="914400"/>
                  <a:pt x="3911600" y="914400"/>
                  <a:pt x="3911600" y="2327105"/>
                </a:cubicBezTo>
                <a:lnTo>
                  <a:pt x="3911600" y="2400300"/>
                </a:lnTo>
                <a:lnTo>
                  <a:pt x="0" y="2400300"/>
                </a:lnTo>
                <a:lnTo>
                  <a:pt x="0" y="2358132"/>
                </a:lnTo>
                <a:cubicBezTo>
                  <a:pt x="0" y="2051261"/>
                  <a:pt x="0" y="1396603"/>
                  <a:pt x="0" y="0"/>
                </a:cubicBezTo>
                <a:close/>
              </a:path>
            </a:pathLst>
          </a:custGeom>
          <a:solidFill>
            <a:srgbClr val="E17000"/>
          </a:solidFill>
          <a:ln w="0" cap="flat" cmpd="sng" algn="ctr">
            <a:solidFill>
              <a:srgbClr val="E17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03_Rectangle 5">
            <a:extLst>
              <a:ext uri="{FF2B5EF4-FFF2-40B4-BE49-F238E27FC236}">
                <a16:creationId xmlns:a16="http://schemas.microsoft.com/office/drawing/2014/main" id="{D8623797-4B73-16C7-A03B-B67B1E261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 noChangeArrowheads="1"/>
          </p:cNvSpPr>
          <p:nvPr userDrawn="1"/>
        </p:nvSpPr>
        <p:spPr bwMode="auto">
          <a:xfrm>
            <a:off x="5867400" y="-6350"/>
            <a:ext cx="2481263" cy="9382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6" name="01_Picture Placeholder 1[PHJU] (JU-Free)">
            <a:extLst>
              <a:ext uri="{FF2B5EF4-FFF2-40B4-BE49-F238E27FC236}">
                <a16:creationId xmlns:a16="http://schemas.microsoft.com/office/drawing/2014/main" id="{0C352E50-5C29-62A4-D905-E647E10D7E54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228600" y="1143000"/>
            <a:ext cx="11734800" cy="5257800"/>
          </a:xfrm>
          <a:custGeom>
            <a:avLst/>
            <a:gdLst>
              <a:gd name="connsiteX0" fmla="*/ 914400 w 11734800"/>
              <a:gd name="connsiteY0" fmla="*/ 0 h 5257800"/>
              <a:gd name="connsiteX1" fmla="*/ 11734800 w 11734800"/>
              <a:gd name="connsiteY1" fmla="*/ 0 h 5257800"/>
              <a:gd name="connsiteX2" fmla="*/ 11734800 w 11734800"/>
              <a:gd name="connsiteY2" fmla="*/ 213566 h 5257800"/>
              <a:gd name="connsiteX3" fmla="*/ 11734800 w 11734800"/>
              <a:gd name="connsiteY3" fmla="*/ 228601 h 5257800"/>
              <a:gd name="connsiteX4" fmla="*/ 11734800 w 11734800"/>
              <a:gd name="connsiteY4" fmla="*/ 229885 h 5257800"/>
              <a:gd name="connsiteX5" fmla="*/ 11734800 w 11734800"/>
              <a:gd name="connsiteY5" fmla="*/ 238870 h 5257800"/>
              <a:gd name="connsiteX6" fmla="*/ 11734800 w 11734800"/>
              <a:gd name="connsiteY6" fmla="*/ 263259 h 5257800"/>
              <a:gd name="connsiteX7" fmla="*/ 11734800 w 11734800"/>
              <a:gd name="connsiteY7" fmla="*/ 277267 h 5257800"/>
              <a:gd name="connsiteX8" fmla="*/ 11734800 w 11734800"/>
              <a:gd name="connsiteY8" fmla="*/ 283637 h 5257800"/>
              <a:gd name="connsiteX9" fmla="*/ 11734800 w 11734800"/>
              <a:gd name="connsiteY9" fmla="*/ 310754 h 5257800"/>
              <a:gd name="connsiteX10" fmla="*/ 11734800 w 11734800"/>
              <a:gd name="connsiteY10" fmla="*/ 345573 h 5257800"/>
              <a:gd name="connsiteX11" fmla="*/ 11734800 w 11734800"/>
              <a:gd name="connsiteY11" fmla="*/ 352521 h 5257800"/>
              <a:gd name="connsiteX12" fmla="*/ 11734800 w 11734800"/>
              <a:gd name="connsiteY12" fmla="*/ 389056 h 5257800"/>
              <a:gd name="connsiteX13" fmla="*/ 11734800 w 11734800"/>
              <a:gd name="connsiteY13" fmla="*/ 440290 h 5257800"/>
              <a:gd name="connsiteX14" fmla="*/ 11734800 w 11734800"/>
              <a:gd name="connsiteY14" fmla="*/ 442167 h 5257800"/>
              <a:gd name="connsiteX15" fmla="*/ 11734800 w 11734800"/>
              <a:gd name="connsiteY15" fmla="*/ 505868 h 5257800"/>
              <a:gd name="connsiteX16" fmla="*/ 11734800 w 11734800"/>
              <a:gd name="connsiteY16" fmla="*/ 541537 h 5257800"/>
              <a:gd name="connsiteX17" fmla="*/ 11734800 w 11734800"/>
              <a:gd name="connsiteY17" fmla="*/ 581121 h 5257800"/>
              <a:gd name="connsiteX18" fmla="*/ 11734800 w 11734800"/>
              <a:gd name="connsiteY18" fmla="*/ 657225 h 5257800"/>
              <a:gd name="connsiteX19" fmla="*/ 11734800 w 11734800"/>
              <a:gd name="connsiteY19" fmla="*/ 668891 h 5257800"/>
              <a:gd name="connsiteX20" fmla="*/ 11734800 w 11734800"/>
              <a:gd name="connsiteY20" fmla="*/ 770138 h 5257800"/>
              <a:gd name="connsiteX21" fmla="*/ 11734800 w 11734800"/>
              <a:gd name="connsiteY21" fmla="*/ 788317 h 5257800"/>
              <a:gd name="connsiteX22" fmla="*/ 11734800 w 11734800"/>
              <a:gd name="connsiteY22" fmla="*/ 885826 h 5257800"/>
              <a:gd name="connsiteX23" fmla="*/ 11734800 w 11734800"/>
              <a:gd name="connsiteY23" fmla="*/ 935776 h 5257800"/>
              <a:gd name="connsiteX24" fmla="*/ 11734800 w 11734800"/>
              <a:gd name="connsiteY24" fmla="*/ 1016918 h 5257800"/>
              <a:gd name="connsiteX25" fmla="*/ 11734800 w 11734800"/>
              <a:gd name="connsiteY25" fmla="*/ 1100563 h 5257800"/>
              <a:gd name="connsiteX26" fmla="*/ 11734800 w 11734800"/>
              <a:gd name="connsiteY26" fmla="*/ 1164377 h 5257800"/>
              <a:gd name="connsiteX27" fmla="*/ 11734800 w 11734800"/>
              <a:gd name="connsiteY27" fmla="*/ 1283643 h 5257800"/>
              <a:gd name="connsiteX28" fmla="*/ 11734800 w 11734800"/>
              <a:gd name="connsiteY28" fmla="*/ 1329164 h 5257800"/>
              <a:gd name="connsiteX29" fmla="*/ 11734800 w 11734800"/>
              <a:gd name="connsiteY29" fmla="*/ 1485977 h 5257800"/>
              <a:gd name="connsiteX30" fmla="*/ 11734800 w 11734800"/>
              <a:gd name="connsiteY30" fmla="*/ 1512244 h 5257800"/>
              <a:gd name="connsiteX31" fmla="*/ 11734800 w 11734800"/>
              <a:gd name="connsiteY31" fmla="*/ 1708528 h 5257800"/>
              <a:gd name="connsiteX32" fmla="*/ 11734800 w 11734800"/>
              <a:gd name="connsiteY32" fmla="*/ 1714578 h 5257800"/>
              <a:gd name="connsiteX33" fmla="*/ 11734800 w 11734800"/>
              <a:gd name="connsiteY33" fmla="*/ 1937129 h 5257800"/>
              <a:gd name="connsiteX34" fmla="*/ 11734800 w 11734800"/>
              <a:gd name="connsiteY34" fmla="*/ 1952260 h 5257800"/>
              <a:gd name="connsiteX35" fmla="*/ 11734800 w 11734800"/>
              <a:gd name="connsiteY35" fmla="*/ 2180861 h 5257800"/>
              <a:gd name="connsiteX36" fmla="*/ 11734800 w 11734800"/>
              <a:gd name="connsiteY36" fmla="*/ 2218135 h 5257800"/>
              <a:gd name="connsiteX37" fmla="*/ 11734800 w 11734800"/>
              <a:gd name="connsiteY37" fmla="*/ 2446736 h 5257800"/>
              <a:gd name="connsiteX38" fmla="*/ 11734800 w 11734800"/>
              <a:gd name="connsiteY38" fmla="*/ 2507115 h 5257800"/>
              <a:gd name="connsiteX39" fmla="*/ 11734800 w 11734800"/>
              <a:gd name="connsiteY39" fmla="*/ 2735716 h 5257800"/>
              <a:gd name="connsiteX40" fmla="*/ 11734800 w 11734800"/>
              <a:gd name="connsiteY40" fmla="*/ 2820163 h 5257800"/>
              <a:gd name="connsiteX41" fmla="*/ 11734800 w 11734800"/>
              <a:gd name="connsiteY41" fmla="*/ 3048764 h 5257800"/>
              <a:gd name="connsiteX42" fmla="*/ 11734800 w 11734800"/>
              <a:gd name="connsiteY42" fmla="*/ 3158242 h 5257800"/>
              <a:gd name="connsiteX43" fmla="*/ 11734800 w 11734800"/>
              <a:gd name="connsiteY43" fmla="*/ 3386843 h 5257800"/>
              <a:gd name="connsiteX44" fmla="*/ 11734800 w 11734800"/>
              <a:gd name="connsiteY44" fmla="*/ 3522316 h 5257800"/>
              <a:gd name="connsiteX45" fmla="*/ 11734800 w 11734800"/>
              <a:gd name="connsiteY45" fmla="*/ 3750916 h 5257800"/>
              <a:gd name="connsiteX46" fmla="*/ 11734800 w 11734800"/>
              <a:gd name="connsiteY46" fmla="*/ 3913345 h 5257800"/>
              <a:gd name="connsiteX47" fmla="*/ 11734800 w 11734800"/>
              <a:gd name="connsiteY47" fmla="*/ 4141946 h 5257800"/>
              <a:gd name="connsiteX48" fmla="*/ 11734800 w 11734800"/>
              <a:gd name="connsiteY48" fmla="*/ 4332294 h 5257800"/>
              <a:gd name="connsiteX49" fmla="*/ 11734800 w 11734800"/>
              <a:gd name="connsiteY49" fmla="*/ 4560895 h 5257800"/>
              <a:gd name="connsiteX50" fmla="*/ 11734800 w 11734800"/>
              <a:gd name="connsiteY50" fmla="*/ 4780125 h 5257800"/>
              <a:gd name="connsiteX51" fmla="*/ 11734800 w 11734800"/>
              <a:gd name="connsiteY51" fmla="*/ 5008726 h 5257800"/>
              <a:gd name="connsiteX52" fmla="*/ 11734800 w 11734800"/>
              <a:gd name="connsiteY52" fmla="*/ 5015172 h 5257800"/>
              <a:gd name="connsiteX53" fmla="*/ 11734800 w 11734800"/>
              <a:gd name="connsiteY53" fmla="*/ 5243773 h 5257800"/>
              <a:gd name="connsiteX54" fmla="*/ 11734800 w 11734800"/>
              <a:gd name="connsiteY54" fmla="*/ 5257800 h 5257800"/>
              <a:gd name="connsiteX55" fmla="*/ 3911600 w 11734800"/>
              <a:gd name="connsiteY55" fmla="*/ 5257800 h 5257800"/>
              <a:gd name="connsiteX56" fmla="*/ 3911600 w 11734800"/>
              <a:gd name="connsiteY56" fmla="*/ 5184605 h 5257800"/>
              <a:gd name="connsiteX57" fmla="*/ 3911600 w 11734800"/>
              <a:gd name="connsiteY57" fmla="*/ 3771900 h 5257800"/>
              <a:gd name="connsiteX58" fmla="*/ 2997200 w 11734800"/>
              <a:gd name="connsiteY58" fmla="*/ 2857500 h 5257800"/>
              <a:gd name="connsiteX59" fmla="*/ 0 w 11734800"/>
              <a:gd name="connsiteY59" fmla="*/ 2857500 h 5257800"/>
              <a:gd name="connsiteX60" fmla="*/ 0 w 11734800"/>
              <a:gd name="connsiteY60" fmla="*/ 2648817 h 5257800"/>
              <a:gd name="connsiteX61" fmla="*/ 0 w 11734800"/>
              <a:gd name="connsiteY61" fmla="*/ 2576663 h 5257800"/>
              <a:gd name="connsiteX62" fmla="*/ 0 w 11734800"/>
              <a:gd name="connsiteY62" fmla="*/ 2348061 h 5257800"/>
              <a:gd name="connsiteX63" fmla="*/ 0 w 11734800"/>
              <a:gd name="connsiteY63" fmla="*/ 2253638 h 5257800"/>
              <a:gd name="connsiteX64" fmla="*/ 0 w 11734800"/>
              <a:gd name="connsiteY64" fmla="*/ 2025037 h 5257800"/>
              <a:gd name="connsiteX65" fmla="*/ 0 w 11734800"/>
              <a:gd name="connsiteY65" fmla="*/ 1907550 h 5257800"/>
              <a:gd name="connsiteX66" fmla="*/ 0 w 11734800"/>
              <a:gd name="connsiteY66" fmla="*/ 1678949 h 5257800"/>
              <a:gd name="connsiteX67" fmla="*/ 0 w 11734800"/>
              <a:gd name="connsiteY67" fmla="*/ 1537603 h 5257800"/>
              <a:gd name="connsiteX68" fmla="*/ 0 w 11734800"/>
              <a:gd name="connsiteY68" fmla="*/ 1309002 h 5257800"/>
              <a:gd name="connsiteX69" fmla="*/ 0 w 11734800"/>
              <a:gd name="connsiteY69" fmla="*/ 1143001 h 5257800"/>
              <a:gd name="connsiteX70" fmla="*/ 0 w 11734800"/>
              <a:gd name="connsiteY70" fmla="*/ 914400 h 5257800"/>
              <a:gd name="connsiteX71" fmla="*/ 914400 w 11734800"/>
              <a:gd name="connsiteY71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734800" h="5257800">
                <a:moveTo>
                  <a:pt x="914400" y="0"/>
                </a:moveTo>
                <a:cubicBezTo>
                  <a:pt x="914400" y="0"/>
                  <a:pt x="914400" y="0"/>
                  <a:pt x="11734800" y="0"/>
                </a:cubicBezTo>
                <a:cubicBezTo>
                  <a:pt x="11734800" y="0"/>
                  <a:pt x="11734800" y="0"/>
                  <a:pt x="11734800" y="213566"/>
                </a:cubicBezTo>
                <a:lnTo>
                  <a:pt x="11734800" y="228601"/>
                </a:lnTo>
                <a:lnTo>
                  <a:pt x="11734800" y="229885"/>
                </a:lnTo>
                <a:lnTo>
                  <a:pt x="11734800" y="238870"/>
                </a:lnTo>
                <a:lnTo>
                  <a:pt x="11734800" y="263259"/>
                </a:lnTo>
                <a:lnTo>
                  <a:pt x="11734800" y="277267"/>
                </a:lnTo>
                <a:lnTo>
                  <a:pt x="11734800" y="283637"/>
                </a:lnTo>
                <a:lnTo>
                  <a:pt x="11734800" y="310754"/>
                </a:lnTo>
                <a:lnTo>
                  <a:pt x="11734800" y="345573"/>
                </a:lnTo>
                <a:lnTo>
                  <a:pt x="11734800" y="352521"/>
                </a:lnTo>
                <a:lnTo>
                  <a:pt x="11734800" y="389056"/>
                </a:lnTo>
                <a:lnTo>
                  <a:pt x="11734800" y="440290"/>
                </a:lnTo>
                <a:lnTo>
                  <a:pt x="11734800" y="442167"/>
                </a:lnTo>
                <a:lnTo>
                  <a:pt x="11734800" y="505868"/>
                </a:lnTo>
                <a:lnTo>
                  <a:pt x="11734800" y="541537"/>
                </a:lnTo>
                <a:lnTo>
                  <a:pt x="11734800" y="581121"/>
                </a:lnTo>
                <a:lnTo>
                  <a:pt x="11734800" y="657225"/>
                </a:lnTo>
                <a:lnTo>
                  <a:pt x="11734800" y="668891"/>
                </a:lnTo>
                <a:lnTo>
                  <a:pt x="11734800" y="770138"/>
                </a:lnTo>
                <a:lnTo>
                  <a:pt x="11734800" y="788317"/>
                </a:lnTo>
                <a:lnTo>
                  <a:pt x="11734800" y="885826"/>
                </a:lnTo>
                <a:lnTo>
                  <a:pt x="11734800" y="935776"/>
                </a:lnTo>
                <a:lnTo>
                  <a:pt x="11734800" y="1016918"/>
                </a:lnTo>
                <a:lnTo>
                  <a:pt x="11734800" y="1100563"/>
                </a:lnTo>
                <a:lnTo>
                  <a:pt x="11734800" y="1164377"/>
                </a:lnTo>
                <a:lnTo>
                  <a:pt x="11734800" y="1283643"/>
                </a:lnTo>
                <a:lnTo>
                  <a:pt x="11734800" y="1329164"/>
                </a:lnTo>
                <a:lnTo>
                  <a:pt x="11734800" y="1485977"/>
                </a:lnTo>
                <a:lnTo>
                  <a:pt x="11734800" y="1512244"/>
                </a:lnTo>
                <a:lnTo>
                  <a:pt x="11734800" y="1708528"/>
                </a:lnTo>
                <a:lnTo>
                  <a:pt x="11734800" y="1714578"/>
                </a:lnTo>
                <a:lnTo>
                  <a:pt x="11734800" y="1937129"/>
                </a:lnTo>
                <a:lnTo>
                  <a:pt x="11734800" y="1952260"/>
                </a:lnTo>
                <a:lnTo>
                  <a:pt x="11734800" y="2180861"/>
                </a:lnTo>
                <a:lnTo>
                  <a:pt x="11734800" y="2218135"/>
                </a:lnTo>
                <a:lnTo>
                  <a:pt x="11734800" y="2446736"/>
                </a:lnTo>
                <a:lnTo>
                  <a:pt x="11734800" y="2507115"/>
                </a:lnTo>
                <a:lnTo>
                  <a:pt x="11734800" y="2735716"/>
                </a:lnTo>
                <a:lnTo>
                  <a:pt x="11734800" y="2820163"/>
                </a:lnTo>
                <a:lnTo>
                  <a:pt x="11734800" y="3048764"/>
                </a:lnTo>
                <a:lnTo>
                  <a:pt x="11734800" y="3158242"/>
                </a:lnTo>
                <a:lnTo>
                  <a:pt x="11734800" y="3386843"/>
                </a:lnTo>
                <a:lnTo>
                  <a:pt x="11734800" y="3522316"/>
                </a:lnTo>
                <a:lnTo>
                  <a:pt x="11734800" y="3750916"/>
                </a:lnTo>
                <a:lnTo>
                  <a:pt x="11734800" y="3913345"/>
                </a:lnTo>
                <a:lnTo>
                  <a:pt x="11734800" y="4141946"/>
                </a:lnTo>
                <a:lnTo>
                  <a:pt x="11734800" y="4332294"/>
                </a:lnTo>
                <a:lnTo>
                  <a:pt x="11734800" y="4560895"/>
                </a:lnTo>
                <a:lnTo>
                  <a:pt x="11734800" y="4780125"/>
                </a:lnTo>
                <a:lnTo>
                  <a:pt x="11734800" y="5008726"/>
                </a:lnTo>
                <a:lnTo>
                  <a:pt x="11734800" y="5015172"/>
                </a:lnTo>
                <a:lnTo>
                  <a:pt x="11734800" y="5243773"/>
                </a:lnTo>
                <a:lnTo>
                  <a:pt x="11734800" y="5257800"/>
                </a:lnTo>
                <a:lnTo>
                  <a:pt x="3911600" y="5257800"/>
                </a:lnTo>
                <a:lnTo>
                  <a:pt x="3911600" y="5184605"/>
                </a:lnTo>
                <a:cubicBezTo>
                  <a:pt x="3911600" y="3771900"/>
                  <a:pt x="3911600" y="3771900"/>
                  <a:pt x="3911600" y="3771900"/>
                </a:cubicBezTo>
                <a:cubicBezTo>
                  <a:pt x="3911600" y="3266758"/>
                  <a:pt x="3502343" y="2857500"/>
                  <a:pt x="2997200" y="2857500"/>
                </a:cubicBezTo>
                <a:lnTo>
                  <a:pt x="0" y="2857500"/>
                </a:lnTo>
                <a:lnTo>
                  <a:pt x="0" y="2648817"/>
                </a:lnTo>
                <a:lnTo>
                  <a:pt x="0" y="2576663"/>
                </a:lnTo>
                <a:lnTo>
                  <a:pt x="0" y="2348061"/>
                </a:lnTo>
                <a:lnTo>
                  <a:pt x="0" y="2253638"/>
                </a:lnTo>
                <a:lnTo>
                  <a:pt x="0" y="2025037"/>
                </a:lnTo>
                <a:lnTo>
                  <a:pt x="0" y="1907550"/>
                </a:lnTo>
                <a:lnTo>
                  <a:pt x="0" y="1678949"/>
                </a:lnTo>
                <a:lnTo>
                  <a:pt x="0" y="1537603"/>
                </a:lnTo>
                <a:lnTo>
                  <a:pt x="0" y="1309002"/>
                </a:lnTo>
                <a:lnTo>
                  <a:pt x="0" y="1143001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7BD782B8-22BD-B6F8-DA08-24CC21CC6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279900"/>
            <a:ext cx="2882900" cy="7112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[Bedankt]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rgbClr val="000000"/>
                </a:solidFill>
              </a:defRPr>
            </a:lvl1pPr>
            <a:lvl2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700" b="0" i="0" u="none" baseline="0">
                <a:solidFill>
                  <a:srgbClr val="000000">
                    <a:lumMod val="100000"/>
                  </a:srgb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4" name="Rectangle 5" descr="F M Haaglanden, voor een comfortabele werkomgeving ">
            <a:extLst>
              <a:ext uri="{FF2B5EF4-FFF2-40B4-BE49-F238E27FC236}">
                <a16:creationId xmlns:a16="http://schemas.microsoft.com/office/drawing/2014/main" id="{F0AA2021-D9C8-15BF-5BD3-6423ADE443A2}"/>
              </a:ext>
            </a:extLst>
          </p:cNvPr>
          <p:cNvSpPr txBox="1">
            <a:spLocks noSelect="1"/>
          </p:cNvSpPr>
          <p:nvPr userDrawn="1"/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422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+foto groe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21EFCDC-5FF4-AB34-C770-A878D561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/>
          </p:cNvSpPr>
          <p:nvPr userDrawn="1"/>
        </p:nvSpPr>
        <p:spPr bwMode="auto">
          <a:xfrm>
            <a:off x="228600" y="3987800"/>
            <a:ext cx="3911600" cy="2413000"/>
          </a:xfrm>
          <a:custGeom>
            <a:avLst/>
            <a:gdLst>
              <a:gd name="connsiteX0" fmla="*/ 0 w 3911600"/>
              <a:gd name="connsiteY0" fmla="*/ 0 h 2400300"/>
              <a:gd name="connsiteX1" fmla="*/ 2997200 w 3911600"/>
              <a:gd name="connsiteY1" fmla="*/ 0 h 2400300"/>
              <a:gd name="connsiteX2" fmla="*/ 3911600 w 3911600"/>
              <a:gd name="connsiteY2" fmla="*/ 914400 h 2400300"/>
              <a:gd name="connsiteX3" fmla="*/ 3911600 w 3911600"/>
              <a:gd name="connsiteY3" fmla="*/ 2327105 h 2400300"/>
              <a:gd name="connsiteX4" fmla="*/ 3911600 w 3911600"/>
              <a:gd name="connsiteY4" fmla="*/ 2400300 h 2400300"/>
              <a:gd name="connsiteX5" fmla="*/ 0 w 3911600"/>
              <a:gd name="connsiteY5" fmla="*/ 2400300 h 2400300"/>
              <a:gd name="connsiteX6" fmla="*/ 0 w 3911600"/>
              <a:gd name="connsiteY6" fmla="*/ 2358132 h 2400300"/>
              <a:gd name="connsiteX7" fmla="*/ 0 w 3911600"/>
              <a:gd name="connsiteY7" fmla="*/ 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1600" h="2400300">
                <a:moveTo>
                  <a:pt x="0" y="0"/>
                </a:moveTo>
                <a:lnTo>
                  <a:pt x="2997200" y="0"/>
                </a:lnTo>
                <a:cubicBezTo>
                  <a:pt x="3502343" y="0"/>
                  <a:pt x="3911600" y="409258"/>
                  <a:pt x="3911600" y="914400"/>
                </a:cubicBezTo>
                <a:cubicBezTo>
                  <a:pt x="3911600" y="914400"/>
                  <a:pt x="3911600" y="914400"/>
                  <a:pt x="3911600" y="2327105"/>
                </a:cubicBezTo>
                <a:lnTo>
                  <a:pt x="3911600" y="2400300"/>
                </a:lnTo>
                <a:lnTo>
                  <a:pt x="0" y="2400300"/>
                </a:lnTo>
                <a:lnTo>
                  <a:pt x="0" y="2358132"/>
                </a:lnTo>
                <a:cubicBezTo>
                  <a:pt x="0" y="2051261"/>
                  <a:pt x="0" y="1396603"/>
                  <a:pt x="0" y="0"/>
                </a:cubicBezTo>
                <a:close/>
              </a:path>
            </a:pathLst>
          </a:custGeom>
          <a:solidFill>
            <a:srgbClr val="39870C"/>
          </a:solidFill>
          <a:ln w="3175" cap="flat" cmpd="sng" algn="ctr">
            <a:solidFill>
              <a:srgbClr val="39870C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03_Rectangle 5">
            <a:extLst>
              <a:ext uri="{FF2B5EF4-FFF2-40B4-BE49-F238E27FC236}">
                <a16:creationId xmlns:a16="http://schemas.microsoft.com/office/drawing/2014/main" id="{CE7AD4D4-DDD0-4911-6173-2145BDB6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 noChangeArrowheads="1"/>
          </p:cNvSpPr>
          <p:nvPr userDrawn="1"/>
        </p:nvSpPr>
        <p:spPr bwMode="auto">
          <a:xfrm>
            <a:off x="5867400" y="-6350"/>
            <a:ext cx="2481263" cy="9382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6" name="01_Picture Placeholder 1[PHJU] (JU-Free)">
            <a:extLst>
              <a:ext uri="{FF2B5EF4-FFF2-40B4-BE49-F238E27FC236}">
                <a16:creationId xmlns:a16="http://schemas.microsoft.com/office/drawing/2014/main" id="{5D474C4A-AE8E-21E8-019E-3FC82EC5A9F2}"/>
              </a:ext>
            </a:extLst>
          </p:cNvPr>
          <p:cNvSpPr>
            <a:spLocks noGrp="1"/>
          </p:cNvSpPr>
          <p:nvPr>
            <p:ph type="pic" idx="1000" hasCustomPrompt="1"/>
          </p:nvPr>
        </p:nvSpPr>
        <p:spPr bwMode="auto">
          <a:xfrm>
            <a:off x="228600" y="1143000"/>
            <a:ext cx="11734800" cy="5257800"/>
          </a:xfrm>
          <a:custGeom>
            <a:avLst/>
            <a:gdLst>
              <a:gd name="connsiteX0" fmla="*/ 914400 w 11734800"/>
              <a:gd name="connsiteY0" fmla="*/ 0 h 5257800"/>
              <a:gd name="connsiteX1" fmla="*/ 11734800 w 11734800"/>
              <a:gd name="connsiteY1" fmla="*/ 0 h 5257800"/>
              <a:gd name="connsiteX2" fmla="*/ 11734800 w 11734800"/>
              <a:gd name="connsiteY2" fmla="*/ 213566 h 5257800"/>
              <a:gd name="connsiteX3" fmla="*/ 11734800 w 11734800"/>
              <a:gd name="connsiteY3" fmla="*/ 228601 h 5257800"/>
              <a:gd name="connsiteX4" fmla="*/ 11734800 w 11734800"/>
              <a:gd name="connsiteY4" fmla="*/ 229885 h 5257800"/>
              <a:gd name="connsiteX5" fmla="*/ 11734800 w 11734800"/>
              <a:gd name="connsiteY5" fmla="*/ 238870 h 5257800"/>
              <a:gd name="connsiteX6" fmla="*/ 11734800 w 11734800"/>
              <a:gd name="connsiteY6" fmla="*/ 263259 h 5257800"/>
              <a:gd name="connsiteX7" fmla="*/ 11734800 w 11734800"/>
              <a:gd name="connsiteY7" fmla="*/ 277267 h 5257800"/>
              <a:gd name="connsiteX8" fmla="*/ 11734800 w 11734800"/>
              <a:gd name="connsiteY8" fmla="*/ 283637 h 5257800"/>
              <a:gd name="connsiteX9" fmla="*/ 11734800 w 11734800"/>
              <a:gd name="connsiteY9" fmla="*/ 310754 h 5257800"/>
              <a:gd name="connsiteX10" fmla="*/ 11734800 w 11734800"/>
              <a:gd name="connsiteY10" fmla="*/ 345573 h 5257800"/>
              <a:gd name="connsiteX11" fmla="*/ 11734800 w 11734800"/>
              <a:gd name="connsiteY11" fmla="*/ 352521 h 5257800"/>
              <a:gd name="connsiteX12" fmla="*/ 11734800 w 11734800"/>
              <a:gd name="connsiteY12" fmla="*/ 389056 h 5257800"/>
              <a:gd name="connsiteX13" fmla="*/ 11734800 w 11734800"/>
              <a:gd name="connsiteY13" fmla="*/ 440290 h 5257800"/>
              <a:gd name="connsiteX14" fmla="*/ 11734800 w 11734800"/>
              <a:gd name="connsiteY14" fmla="*/ 442167 h 5257800"/>
              <a:gd name="connsiteX15" fmla="*/ 11734800 w 11734800"/>
              <a:gd name="connsiteY15" fmla="*/ 505868 h 5257800"/>
              <a:gd name="connsiteX16" fmla="*/ 11734800 w 11734800"/>
              <a:gd name="connsiteY16" fmla="*/ 541537 h 5257800"/>
              <a:gd name="connsiteX17" fmla="*/ 11734800 w 11734800"/>
              <a:gd name="connsiteY17" fmla="*/ 581121 h 5257800"/>
              <a:gd name="connsiteX18" fmla="*/ 11734800 w 11734800"/>
              <a:gd name="connsiteY18" fmla="*/ 657225 h 5257800"/>
              <a:gd name="connsiteX19" fmla="*/ 11734800 w 11734800"/>
              <a:gd name="connsiteY19" fmla="*/ 668891 h 5257800"/>
              <a:gd name="connsiteX20" fmla="*/ 11734800 w 11734800"/>
              <a:gd name="connsiteY20" fmla="*/ 770138 h 5257800"/>
              <a:gd name="connsiteX21" fmla="*/ 11734800 w 11734800"/>
              <a:gd name="connsiteY21" fmla="*/ 788317 h 5257800"/>
              <a:gd name="connsiteX22" fmla="*/ 11734800 w 11734800"/>
              <a:gd name="connsiteY22" fmla="*/ 885826 h 5257800"/>
              <a:gd name="connsiteX23" fmla="*/ 11734800 w 11734800"/>
              <a:gd name="connsiteY23" fmla="*/ 935776 h 5257800"/>
              <a:gd name="connsiteX24" fmla="*/ 11734800 w 11734800"/>
              <a:gd name="connsiteY24" fmla="*/ 1016918 h 5257800"/>
              <a:gd name="connsiteX25" fmla="*/ 11734800 w 11734800"/>
              <a:gd name="connsiteY25" fmla="*/ 1100563 h 5257800"/>
              <a:gd name="connsiteX26" fmla="*/ 11734800 w 11734800"/>
              <a:gd name="connsiteY26" fmla="*/ 1164377 h 5257800"/>
              <a:gd name="connsiteX27" fmla="*/ 11734800 w 11734800"/>
              <a:gd name="connsiteY27" fmla="*/ 1283643 h 5257800"/>
              <a:gd name="connsiteX28" fmla="*/ 11734800 w 11734800"/>
              <a:gd name="connsiteY28" fmla="*/ 1329164 h 5257800"/>
              <a:gd name="connsiteX29" fmla="*/ 11734800 w 11734800"/>
              <a:gd name="connsiteY29" fmla="*/ 1485977 h 5257800"/>
              <a:gd name="connsiteX30" fmla="*/ 11734800 w 11734800"/>
              <a:gd name="connsiteY30" fmla="*/ 1512244 h 5257800"/>
              <a:gd name="connsiteX31" fmla="*/ 11734800 w 11734800"/>
              <a:gd name="connsiteY31" fmla="*/ 1708528 h 5257800"/>
              <a:gd name="connsiteX32" fmla="*/ 11734800 w 11734800"/>
              <a:gd name="connsiteY32" fmla="*/ 1714578 h 5257800"/>
              <a:gd name="connsiteX33" fmla="*/ 11734800 w 11734800"/>
              <a:gd name="connsiteY33" fmla="*/ 1937129 h 5257800"/>
              <a:gd name="connsiteX34" fmla="*/ 11734800 w 11734800"/>
              <a:gd name="connsiteY34" fmla="*/ 1952260 h 5257800"/>
              <a:gd name="connsiteX35" fmla="*/ 11734800 w 11734800"/>
              <a:gd name="connsiteY35" fmla="*/ 2180861 h 5257800"/>
              <a:gd name="connsiteX36" fmla="*/ 11734800 w 11734800"/>
              <a:gd name="connsiteY36" fmla="*/ 2218135 h 5257800"/>
              <a:gd name="connsiteX37" fmla="*/ 11734800 w 11734800"/>
              <a:gd name="connsiteY37" fmla="*/ 2446736 h 5257800"/>
              <a:gd name="connsiteX38" fmla="*/ 11734800 w 11734800"/>
              <a:gd name="connsiteY38" fmla="*/ 2507115 h 5257800"/>
              <a:gd name="connsiteX39" fmla="*/ 11734800 w 11734800"/>
              <a:gd name="connsiteY39" fmla="*/ 2735716 h 5257800"/>
              <a:gd name="connsiteX40" fmla="*/ 11734800 w 11734800"/>
              <a:gd name="connsiteY40" fmla="*/ 2820163 h 5257800"/>
              <a:gd name="connsiteX41" fmla="*/ 11734800 w 11734800"/>
              <a:gd name="connsiteY41" fmla="*/ 3048764 h 5257800"/>
              <a:gd name="connsiteX42" fmla="*/ 11734800 w 11734800"/>
              <a:gd name="connsiteY42" fmla="*/ 3158242 h 5257800"/>
              <a:gd name="connsiteX43" fmla="*/ 11734800 w 11734800"/>
              <a:gd name="connsiteY43" fmla="*/ 3386843 h 5257800"/>
              <a:gd name="connsiteX44" fmla="*/ 11734800 w 11734800"/>
              <a:gd name="connsiteY44" fmla="*/ 3522316 h 5257800"/>
              <a:gd name="connsiteX45" fmla="*/ 11734800 w 11734800"/>
              <a:gd name="connsiteY45" fmla="*/ 3750916 h 5257800"/>
              <a:gd name="connsiteX46" fmla="*/ 11734800 w 11734800"/>
              <a:gd name="connsiteY46" fmla="*/ 3913345 h 5257800"/>
              <a:gd name="connsiteX47" fmla="*/ 11734800 w 11734800"/>
              <a:gd name="connsiteY47" fmla="*/ 4141946 h 5257800"/>
              <a:gd name="connsiteX48" fmla="*/ 11734800 w 11734800"/>
              <a:gd name="connsiteY48" fmla="*/ 4332294 h 5257800"/>
              <a:gd name="connsiteX49" fmla="*/ 11734800 w 11734800"/>
              <a:gd name="connsiteY49" fmla="*/ 4560895 h 5257800"/>
              <a:gd name="connsiteX50" fmla="*/ 11734800 w 11734800"/>
              <a:gd name="connsiteY50" fmla="*/ 4780125 h 5257800"/>
              <a:gd name="connsiteX51" fmla="*/ 11734800 w 11734800"/>
              <a:gd name="connsiteY51" fmla="*/ 5008726 h 5257800"/>
              <a:gd name="connsiteX52" fmla="*/ 11734800 w 11734800"/>
              <a:gd name="connsiteY52" fmla="*/ 5015172 h 5257800"/>
              <a:gd name="connsiteX53" fmla="*/ 11734800 w 11734800"/>
              <a:gd name="connsiteY53" fmla="*/ 5243773 h 5257800"/>
              <a:gd name="connsiteX54" fmla="*/ 11734800 w 11734800"/>
              <a:gd name="connsiteY54" fmla="*/ 5257800 h 5257800"/>
              <a:gd name="connsiteX55" fmla="*/ 3911600 w 11734800"/>
              <a:gd name="connsiteY55" fmla="*/ 5257800 h 5257800"/>
              <a:gd name="connsiteX56" fmla="*/ 3911600 w 11734800"/>
              <a:gd name="connsiteY56" fmla="*/ 5184605 h 5257800"/>
              <a:gd name="connsiteX57" fmla="*/ 3911600 w 11734800"/>
              <a:gd name="connsiteY57" fmla="*/ 3771900 h 5257800"/>
              <a:gd name="connsiteX58" fmla="*/ 2997200 w 11734800"/>
              <a:gd name="connsiteY58" fmla="*/ 2857500 h 5257800"/>
              <a:gd name="connsiteX59" fmla="*/ 0 w 11734800"/>
              <a:gd name="connsiteY59" fmla="*/ 2857500 h 5257800"/>
              <a:gd name="connsiteX60" fmla="*/ 0 w 11734800"/>
              <a:gd name="connsiteY60" fmla="*/ 2648817 h 5257800"/>
              <a:gd name="connsiteX61" fmla="*/ 0 w 11734800"/>
              <a:gd name="connsiteY61" fmla="*/ 2576663 h 5257800"/>
              <a:gd name="connsiteX62" fmla="*/ 0 w 11734800"/>
              <a:gd name="connsiteY62" fmla="*/ 2348061 h 5257800"/>
              <a:gd name="connsiteX63" fmla="*/ 0 w 11734800"/>
              <a:gd name="connsiteY63" fmla="*/ 2253638 h 5257800"/>
              <a:gd name="connsiteX64" fmla="*/ 0 w 11734800"/>
              <a:gd name="connsiteY64" fmla="*/ 2025037 h 5257800"/>
              <a:gd name="connsiteX65" fmla="*/ 0 w 11734800"/>
              <a:gd name="connsiteY65" fmla="*/ 1907550 h 5257800"/>
              <a:gd name="connsiteX66" fmla="*/ 0 w 11734800"/>
              <a:gd name="connsiteY66" fmla="*/ 1678949 h 5257800"/>
              <a:gd name="connsiteX67" fmla="*/ 0 w 11734800"/>
              <a:gd name="connsiteY67" fmla="*/ 1537603 h 5257800"/>
              <a:gd name="connsiteX68" fmla="*/ 0 w 11734800"/>
              <a:gd name="connsiteY68" fmla="*/ 1309002 h 5257800"/>
              <a:gd name="connsiteX69" fmla="*/ 0 w 11734800"/>
              <a:gd name="connsiteY69" fmla="*/ 1143001 h 5257800"/>
              <a:gd name="connsiteX70" fmla="*/ 0 w 11734800"/>
              <a:gd name="connsiteY70" fmla="*/ 914400 h 5257800"/>
              <a:gd name="connsiteX71" fmla="*/ 914400 w 11734800"/>
              <a:gd name="connsiteY71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734800" h="5257800">
                <a:moveTo>
                  <a:pt x="914400" y="0"/>
                </a:moveTo>
                <a:cubicBezTo>
                  <a:pt x="914400" y="0"/>
                  <a:pt x="914400" y="0"/>
                  <a:pt x="11734800" y="0"/>
                </a:cubicBezTo>
                <a:cubicBezTo>
                  <a:pt x="11734800" y="0"/>
                  <a:pt x="11734800" y="0"/>
                  <a:pt x="11734800" y="213566"/>
                </a:cubicBezTo>
                <a:lnTo>
                  <a:pt x="11734800" y="228601"/>
                </a:lnTo>
                <a:lnTo>
                  <a:pt x="11734800" y="229885"/>
                </a:lnTo>
                <a:lnTo>
                  <a:pt x="11734800" y="238870"/>
                </a:lnTo>
                <a:lnTo>
                  <a:pt x="11734800" y="263259"/>
                </a:lnTo>
                <a:lnTo>
                  <a:pt x="11734800" y="277267"/>
                </a:lnTo>
                <a:lnTo>
                  <a:pt x="11734800" y="283637"/>
                </a:lnTo>
                <a:lnTo>
                  <a:pt x="11734800" y="310754"/>
                </a:lnTo>
                <a:lnTo>
                  <a:pt x="11734800" y="345573"/>
                </a:lnTo>
                <a:lnTo>
                  <a:pt x="11734800" y="352521"/>
                </a:lnTo>
                <a:lnTo>
                  <a:pt x="11734800" y="389056"/>
                </a:lnTo>
                <a:lnTo>
                  <a:pt x="11734800" y="440290"/>
                </a:lnTo>
                <a:lnTo>
                  <a:pt x="11734800" y="442167"/>
                </a:lnTo>
                <a:lnTo>
                  <a:pt x="11734800" y="505868"/>
                </a:lnTo>
                <a:lnTo>
                  <a:pt x="11734800" y="541537"/>
                </a:lnTo>
                <a:lnTo>
                  <a:pt x="11734800" y="581121"/>
                </a:lnTo>
                <a:lnTo>
                  <a:pt x="11734800" y="657225"/>
                </a:lnTo>
                <a:lnTo>
                  <a:pt x="11734800" y="668891"/>
                </a:lnTo>
                <a:lnTo>
                  <a:pt x="11734800" y="770138"/>
                </a:lnTo>
                <a:lnTo>
                  <a:pt x="11734800" y="788317"/>
                </a:lnTo>
                <a:lnTo>
                  <a:pt x="11734800" y="885826"/>
                </a:lnTo>
                <a:lnTo>
                  <a:pt x="11734800" y="935776"/>
                </a:lnTo>
                <a:lnTo>
                  <a:pt x="11734800" y="1016918"/>
                </a:lnTo>
                <a:lnTo>
                  <a:pt x="11734800" y="1100563"/>
                </a:lnTo>
                <a:lnTo>
                  <a:pt x="11734800" y="1164377"/>
                </a:lnTo>
                <a:lnTo>
                  <a:pt x="11734800" y="1283643"/>
                </a:lnTo>
                <a:lnTo>
                  <a:pt x="11734800" y="1329164"/>
                </a:lnTo>
                <a:lnTo>
                  <a:pt x="11734800" y="1485977"/>
                </a:lnTo>
                <a:lnTo>
                  <a:pt x="11734800" y="1512244"/>
                </a:lnTo>
                <a:lnTo>
                  <a:pt x="11734800" y="1708528"/>
                </a:lnTo>
                <a:lnTo>
                  <a:pt x="11734800" y="1714578"/>
                </a:lnTo>
                <a:lnTo>
                  <a:pt x="11734800" y="1937129"/>
                </a:lnTo>
                <a:lnTo>
                  <a:pt x="11734800" y="1952260"/>
                </a:lnTo>
                <a:lnTo>
                  <a:pt x="11734800" y="2180861"/>
                </a:lnTo>
                <a:lnTo>
                  <a:pt x="11734800" y="2218135"/>
                </a:lnTo>
                <a:lnTo>
                  <a:pt x="11734800" y="2446736"/>
                </a:lnTo>
                <a:lnTo>
                  <a:pt x="11734800" y="2507115"/>
                </a:lnTo>
                <a:lnTo>
                  <a:pt x="11734800" y="2735716"/>
                </a:lnTo>
                <a:lnTo>
                  <a:pt x="11734800" y="2820163"/>
                </a:lnTo>
                <a:lnTo>
                  <a:pt x="11734800" y="3048764"/>
                </a:lnTo>
                <a:lnTo>
                  <a:pt x="11734800" y="3158242"/>
                </a:lnTo>
                <a:lnTo>
                  <a:pt x="11734800" y="3386843"/>
                </a:lnTo>
                <a:lnTo>
                  <a:pt x="11734800" y="3522316"/>
                </a:lnTo>
                <a:lnTo>
                  <a:pt x="11734800" y="3750916"/>
                </a:lnTo>
                <a:lnTo>
                  <a:pt x="11734800" y="3913345"/>
                </a:lnTo>
                <a:lnTo>
                  <a:pt x="11734800" y="4141946"/>
                </a:lnTo>
                <a:lnTo>
                  <a:pt x="11734800" y="4332294"/>
                </a:lnTo>
                <a:lnTo>
                  <a:pt x="11734800" y="4560895"/>
                </a:lnTo>
                <a:lnTo>
                  <a:pt x="11734800" y="4780125"/>
                </a:lnTo>
                <a:lnTo>
                  <a:pt x="11734800" y="5008726"/>
                </a:lnTo>
                <a:lnTo>
                  <a:pt x="11734800" y="5015172"/>
                </a:lnTo>
                <a:lnTo>
                  <a:pt x="11734800" y="5243773"/>
                </a:lnTo>
                <a:lnTo>
                  <a:pt x="11734800" y="5257800"/>
                </a:lnTo>
                <a:lnTo>
                  <a:pt x="3911600" y="5257800"/>
                </a:lnTo>
                <a:lnTo>
                  <a:pt x="3911600" y="5184605"/>
                </a:lnTo>
                <a:cubicBezTo>
                  <a:pt x="3911600" y="3771900"/>
                  <a:pt x="3911600" y="3771900"/>
                  <a:pt x="3911600" y="3771900"/>
                </a:cubicBezTo>
                <a:cubicBezTo>
                  <a:pt x="3911600" y="3266758"/>
                  <a:pt x="3502343" y="2857500"/>
                  <a:pt x="2997200" y="2857500"/>
                </a:cubicBezTo>
                <a:lnTo>
                  <a:pt x="0" y="2857500"/>
                </a:lnTo>
                <a:lnTo>
                  <a:pt x="0" y="2648817"/>
                </a:lnTo>
                <a:lnTo>
                  <a:pt x="0" y="2576663"/>
                </a:lnTo>
                <a:lnTo>
                  <a:pt x="0" y="2348061"/>
                </a:lnTo>
                <a:lnTo>
                  <a:pt x="0" y="2253638"/>
                </a:lnTo>
                <a:lnTo>
                  <a:pt x="0" y="2025037"/>
                </a:lnTo>
                <a:lnTo>
                  <a:pt x="0" y="1907550"/>
                </a:lnTo>
                <a:lnTo>
                  <a:pt x="0" y="1678949"/>
                </a:lnTo>
                <a:lnTo>
                  <a:pt x="0" y="1537603"/>
                </a:lnTo>
                <a:lnTo>
                  <a:pt x="0" y="1309002"/>
                </a:lnTo>
                <a:lnTo>
                  <a:pt x="0" y="1143001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258342AF-B0B7-741B-0264-DDA7D233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279900"/>
            <a:ext cx="2882900" cy="7112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[Bedankt]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513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[Tekst]</a:t>
            </a:r>
          </a:p>
        </p:txBody>
      </p:sp>
      <p:sp>
        <p:nvSpPr>
          <p:cNvPr id="4" name="Rectangle 5" descr="F M Haaglanden, voor een comfortabele werkomgeving ">
            <a:extLst>
              <a:ext uri="{FF2B5EF4-FFF2-40B4-BE49-F238E27FC236}">
                <a16:creationId xmlns:a16="http://schemas.microsoft.com/office/drawing/2014/main" id="{1A2D92A0-A8F6-5616-6299-A3D9B840E75C}"/>
              </a:ext>
            </a:extLst>
          </p:cNvPr>
          <p:cNvSpPr txBox="1">
            <a:spLocks noSelect="1"/>
          </p:cNvSpPr>
          <p:nvPr userDrawn="1"/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43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inddia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859F031-FC78-B2D4-2EDA-847AEEDF69BE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4800" cy="5257800"/>
          </a:xfrm>
          <a:custGeom>
            <a:avLst/>
            <a:gdLst>
              <a:gd name="connsiteX0" fmla="*/ 914400 w 11734800"/>
              <a:gd name="connsiteY0" fmla="*/ 0 h 5257800"/>
              <a:gd name="connsiteX1" fmla="*/ 11734800 w 11734800"/>
              <a:gd name="connsiteY1" fmla="*/ 0 h 5257800"/>
              <a:gd name="connsiteX2" fmla="*/ 11734800 w 11734800"/>
              <a:gd name="connsiteY2" fmla="*/ 213566 h 5257800"/>
              <a:gd name="connsiteX3" fmla="*/ 11734800 w 11734800"/>
              <a:gd name="connsiteY3" fmla="*/ 228601 h 5257800"/>
              <a:gd name="connsiteX4" fmla="*/ 11734800 w 11734800"/>
              <a:gd name="connsiteY4" fmla="*/ 229885 h 5257800"/>
              <a:gd name="connsiteX5" fmla="*/ 11734800 w 11734800"/>
              <a:gd name="connsiteY5" fmla="*/ 238870 h 5257800"/>
              <a:gd name="connsiteX6" fmla="*/ 11734800 w 11734800"/>
              <a:gd name="connsiteY6" fmla="*/ 263259 h 5257800"/>
              <a:gd name="connsiteX7" fmla="*/ 11734800 w 11734800"/>
              <a:gd name="connsiteY7" fmla="*/ 277267 h 5257800"/>
              <a:gd name="connsiteX8" fmla="*/ 11734800 w 11734800"/>
              <a:gd name="connsiteY8" fmla="*/ 283637 h 5257800"/>
              <a:gd name="connsiteX9" fmla="*/ 11734800 w 11734800"/>
              <a:gd name="connsiteY9" fmla="*/ 310754 h 5257800"/>
              <a:gd name="connsiteX10" fmla="*/ 11734800 w 11734800"/>
              <a:gd name="connsiteY10" fmla="*/ 345573 h 5257800"/>
              <a:gd name="connsiteX11" fmla="*/ 11734800 w 11734800"/>
              <a:gd name="connsiteY11" fmla="*/ 352521 h 5257800"/>
              <a:gd name="connsiteX12" fmla="*/ 11734800 w 11734800"/>
              <a:gd name="connsiteY12" fmla="*/ 389056 h 5257800"/>
              <a:gd name="connsiteX13" fmla="*/ 11734800 w 11734800"/>
              <a:gd name="connsiteY13" fmla="*/ 440290 h 5257800"/>
              <a:gd name="connsiteX14" fmla="*/ 11734800 w 11734800"/>
              <a:gd name="connsiteY14" fmla="*/ 442167 h 5257800"/>
              <a:gd name="connsiteX15" fmla="*/ 11734800 w 11734800"/>
              <a:gd name="connsiteY15" fmla="*/ 505868 h 5257800"/>
              <a:gd name="connsiteX16" fmla="*/ 11734800 w 11734800"/>
              <a:gd name="connsiteY16" fmla="*/ 541537 h 5257800"/>
              <a:gd name="connsiteX17" fmla="*/ 11734800 w 11734800"/>
              <a:gd name="connsiteY17" fmla="*/ 581121 h 5257800"/>
              <a:gd name="connsiteX18" fmla="*/ 11734800 w 11734800"/>
              <a:gd name="connsiteY18" fmla="*/ 657225 h 5257800"/>
              <a:gd name="connsiteX19" fmla="*/ 11734800 w 11734800"/>
              <a:gd name="connsiteY19" fmla="*/ 668891 h 5257800"/>
              <a:gd name="connsiteX20" fmla="*/ 11734800 w 11734800"/>
              <a:gd name="connsiteY20" fmla="*/ 770138 h 5257800"/>
              <a:gd name="connsiteX21" fmla="*/ 11734800 w 11734800"/>
              <a:gd name="connsiteY21" fmla="*/ 788317 h 5257800"/>
              <a:gd name="connsiteX22" fmla="*/ 11734800 w 11734800"/>
              <a:gd name="connsiteY22" fmla="*/ 885826 h 5257800"/>
              <a:gd name="connsiteX23" fmla="*/ 11734800 w 11734800"/>
              <a:gd name="connsiteY23" fmla="*/ 935776 h 5257800"/>
              <a:gd name="connsiteX24" fmla="*/ 11734800 w 11734800"/>
              <a:gd name="connsiteY24" fmla="*/ 1016918 h 5257800"/>
              <a:gd name="connsiteX25" fmla="*/ 11734800 w 11734800"/>
              <a:gd name="connsiteY25" fmla="*/ 1100563 h 5257800"/>
              <a:gd name="connsiteX26" fmla="*/ 11734800 w 11734800"/>
              <a:gd name="connsiteY26" fmla="*/ 1164377 h 5257800"/>
              <a:gd name="connsiteX27" fmla="*/ 11734800 w 11734800"/>
              <a:gd name="connsiteY27" fmla="*/ 1283643 h 5257800"/>
              <a:gd name="connsiteX28" fmla="*/ 11734800 w 11734800"/>
              <a:gd name="connsiteY28" fmla="*/ 1329164 h 5257800"/>
              <a:gd name="connsiteX29" fmla="*/ 11734800 w 11734800"/>
              <a:gd name="connsiteY29" fmla="*/ 1485977 h 5257800"/>
              <a:gd name="connsiteX30" fmla="*/ 11734800 w 11734800"/>
              <a:gd name="connsiteY30" fmla="*/ 1512244 h 5257800"/>
              <a:gd name="connsiteX31" fmla="*/ 11734800 w 11734800"/>
              <a:gd name="connsiteY31" fmla="*/ 1708528 h 5257800"/>
              <a:gd name="connsiteX32" fmla="*/ 11734800 w 11734800"/>
              <a:gd name="connsiteY32" fmla="*/ 1714578 h 5257800"/>
              <a:gd name="connsiteX33" fmla="*/ 11734800 w 11734800"/>
              <a:gd name="connsiteY33" fmla="*/ 1937129 h 5257800"/>
              <a:gd name="connsiteX34" fmla="*/ 11734800 w 11734800"/>
              <a:gd name="connsiteY34" fmla="*/ 1952260 h 5257800"/>
              <a:gd name="connsiteX35" fmla="*/ 11734800 w 11734800"/>
              <a:gd name="connsiteY35" fmla="*/ 2180861 h 5257800"/>
              <a:gd name="connsiteX36" fmla="*/ 11734800 w 11734800"/>
              <a:gd name="connsiteY36" fmla="*/ 2218135 h 5257800"/>
              <a:gd name="connsiteX37" fmla="*/ 11734800 w 11734800"/>
              <a:gd name="connsiteY37" fmla="*/ 2446736 h 5257800"/>
              <a:gd name="connsiteX38" fmla="*/ 11734800 w 11734800"/>
              <a:gd name="connsiteY38" fmla="*/ 2507115 h 5257800"/>
              <a:gd name="connsiteX39" fmla="*/ 11734800 w 11734800"/>
              <a:gd name="connsiteY39" fmla="*/ 2735716 h 5257800"/>
              <a:gd name="connsiteX40" fmla="*/ 11734800 w 11734800"/>
              <a:gd name="connsiteY40" fmla="*/ 2820163 h 5257800"/>
              <a:gd name="connsiteX41" fmla="*/ 11734800 w 11734800"/>
              <a:gd name="connsiteY41" fmla="*/ 3048764 h 5257800"/>
              <a:gd name="connsiteX42" fmla="*/ 11734800 w 11734800"/>
              <a:gd name="connsiteY42" fmla="*/ 3158242 h 5257800"/>
              <a:gd name="connsiteX43" fmla="*/ 11734800 w 11734800"/>
              <a:gd name="connsiteY43" fmla="*/ 3386843 h 5257800"/>
              <a:gd name="connsiteX44" fmla="*/ 11734800 w 11734800"/>
              <a:gd name="connsiteY44" fmla="*/ 3522316 h 5257800"/>
              <a:gd name="connsiteX45" fmla="*/ 11734800 w 11734800"/>
              <a:gd name="connsiteY45" fmla="*/ 3750916 h 5257800"/>
              <a:gd name="connsiteX46" fmla="*/ 11734800 w 11734800"/>
              <a:gd name="connsiteY46" fmla="*/ 3913345 h 5257800"/>
              <a:gd name="connsiteX47" fmla="*/ 11734800 w 11734800"/>
              <a:gd name="connsiteY47" fmla="*/ 4141946 h 5257800"/>
              <a:gd name="connsiteX48" fmla="*/ 11734800 w 11734800"/>
              <a:gd name="connsiteY48" fmla="*/ 4332294 h 5257800"/>
              <a:gd name="connsiteX49" fmla="*/ 11734800 w 11734800"/>
              <a:gd name="connsiteY49" fmla="*/ 4560895 h 5257800"/>
              <a:gd name="connsiteX50" fmla="*/ 11734800 w 11734800"/>
              <a:gd name="connsiteY50" fmla="*/ 4780125 h 5257800"/>
              <a:gd name="connsiteX51" fmla="*/ 11734800 w 11734800"/>
              <a:gd name="connsiteY51" fmla="*/ 5008726 h 5257800"/>
              <a:gd name="connsiteX52" fmla="*/ 11734800 w 11734800"/>
              <a:gd name="connsiteY52" fmla="*/ 5015172 h 5257800"/>
              <a:gd name="connsiteX53" fmla="*/ 11734800 w 11734800"/>
              <a:gd name="connsiteY53" fmla="*/ 5243773 h 5257800"/>
              <a:gd name="connsiteX54" fmla="*/ 11734800 w 11734800"/>
              <a:gd name="connsiteY54" fmla="*/ 5257800 h 5257800"/>
              <a:gd name="connsiteX55" fmla="*/ 0 w 11734800"/>
              <a:gd name="connsiteY55" fmla="*/ 5257800 h 5257800"/>
              <a:gd name="connsiteX56" fmla="*/ 0 w 11734800"/>
              <a:gd name="connsiteY56" fmla="*/ 5257355 h 5257800"/>
              <a:gd name="connsiteX57" fmla="*/ 0 w 11734800"/>
              <a:gd name="connsiteY57" fmla="*/ 5256740 h 5257800"/>
              <a:gd name="connsiteX58" fmla="*/ 0 w 11734800"/>
              <a:gd name="connsiteY58" fmla="*/ 5229169 h 5257800"/>
              <a:gd name="connsiteX59" fmla="*/ 0 w 11734800"/>
              <a:gd name="connsiteY59" fmla="*/ 5195189 h 5257800"/>
              <a:gd name="connsiteX60" fmla="*/ 0 w 11734800"/>
              <a:gd name="connsiteY60" fmla="*/ 5189935 h 5257800"/>
              <a:gd name="connsiteX61" fmla="*/ 0 w 11734800"/>
              <a:gd name="connsiteY61" fmla="*/ 5125250 h 5257800"/>
              <a:gd name="connsiteX62" fmla="*/ 0 w 11734800"/>
              <a:gd name="connsiteY62" fmla="*/ 5122684 h 5257800"/>
              <a:gd name="connsiteX63" fmla="*/ 0 w 11734800"/>
              <a:gd name="connsiteY63" fmla="*/ 5081376 h 5257800"/>
              <a:gd name="connsiteX64" fmla="*/ 0 w 11734800"/>
              <a:gd name="connsiteY64" fmla="*/ 5039045 h 5257800"/>
              <a:gd name="connsiteX65" fmla="*/ 0 w 11734800"/>
              <a:gd name="connsiteY65" fmla="*/ 5028754 h 5257800"/>
              <a:gd name="connsiteX66" fmla="*/ 0 w 11734800"/>
              <a:gd name="connsiteY66" fmla="*/ 4966588 h 5257800"/>
              <a:gd name="connsiteX67" fmla="*/ 0 w 11734800"/>
              <a:gd name="connsiteY67" fmla="*/ 4943476 h 5257800"/>
              <a:gd name="connsiteX68" fmla="*/ 0 w 11734800"/>
              <a:gd name="connsiteY68" fmla="*/ 4894083 h 5257800"/>
              <a:gd name="connsiteX69" fmla="*/ 0 w 11734800"/>
              <a:gd name="connsiteY69" fmla="*/ 4835183 h 5257800"/>
              <a:gd name="connsiteX70" fmla="*/ 0 w 11734800"/>
              <a:gd name="connsiteY70" fmla="*/ 4810444 h 5257800"/>
              <a:gd name="connsiteX71" fmla="*/ 0 w 11734800"/>
              <a:gd name="connsiteY71" fmla="*/ 4714875 h 5257800"/>
              <a:gd name="connsiteX72" fmla="*/ 0 w 11734800"/>
              <a:gd name="connsiteY72" fmla="*/ 4713369 h 5257800"/>
              <a:gd name="connsiteX73" fmla="*/ 0 w 11734800"/>
              <a:gd name="connsiteY73" fmla="*/ 4606582 h 5257800"/>
              <a:gd name="connsiteX74" fmla="*/ 0 w 11734800"/>
              <a:gd name="connsiteY74" fmla="*/ 4577241 h 5257800"/>
              <a:gd name="connsiteX75" fmla="*/ 0 w 11734800"/>
              <a:gd name="connsiteY75" fmla="*/ 4484768 h 5257800"/>
              <a:gd name="connsiteX76" fmla="*/ 0 w 11734800"/>
              <a:gd name="connsiteY76" fmla="*/ 4426001 h 5257800"/>
              <a:gd name="connsiteX77" fmla="*/ 0 w 11734800"/>
              <a:gd name="connsiteY77" fmla="*/ 4348639 h 5257800"/>
              <a:gd name="connsiteX78" fmla="*/ 0 w 11734800"/>
              <a:gd name="connsiteY78" fmla="*/ 4258855 h 5257800"/>
              <a:gd name="connsiteX79" fmla="*/ 0 w 11734800"/>
              <a:gd name="connsiteY79" fmla="*/ 4197400 h 5257800"/>
              <a:gd name="connsiteX80" fmla="*/ 0 w 11734800"/>
              <a:gd name="connsiteY80" fmla="*/ 4075008 h 5257800"/>
              <a:gd name="connsiteX81" fmla="*/ 0 w 11734800"/>
              <a:gd name="connsiteY81" fmla="*/ 4030254 h 5257800"/>
              <a:gd name="connsiteX82" fmla="*/ 0 w 11734800"/>
              <a:gd name="connsiteY82" fmla="*/ 3873665 h 5257800"/>
              <a:gd name="connsiteX83" fmla="*/ 0 w 11734800"/>
              <a:gd name="connsiteY83" fmla="*/ 3846407 h 5257800"/>
              <a:gd name="connsiteX84" fmla="*/ 0 w 11734800"/>
              <a:gd name="connsiteY84" fmla="*/ 3654029 h 5257800"/>
              <a:gd name="connsiteX85" fmla="*/ 0 w 11734800"/>
              <a:gd name="connsiteY85" fmla="*/ 3645064 h 5257800"/>
              <a:gd name="connsiteX86" fmla="*/ 0 w 11734800"/>
              <a:gd name="connsiteY86" fmla="*/ 3425428 h 5257800"/>
              <a:gd name="connsiteX87" fmla="*/ 0 w 11734800"/>
              <a:gd name="connsiteY87" fmla="*/ 3415307 h 5257800"/>
              <a:gd name="connsiteX88" fmla="*/ 0 w 11734800"/>
              <a:gd name="connsiteY88" fmla="*/ 3186706 h 5257800"/>
              <a:gd name="connsiteX89" fmla="*/ 0 w 11734800"/>
              <a:gd name="connsiteY89" fmla="*/ 3156702 h 5257800"/>
              <a:gd name="connsiteX90" fmla="*/ 0 w 11734800"/>
              <a:gd name="connsiteY90" fmla="*/ 2928100 h 5257800"/>
              <a:gd name="connsiteX91" fmla="*/ 0 w 11734800"/>
              <a:gd name="connsiteY91" fmla="*/ 2877419 h 5257800"/>
              <a:gd name="connsiteX92" fmla="*/ 0 w 11734800"/>
              <a:gd name="connsiteY92" fmla="*/ 2648817 h 5257800"/>
              <a:gd name="connsiteX93" fmla="*/ 0 w 11734800"/>
              <a:gd name="connsiteY93" fmla="*/ 2576663 h 5257800"/>
              <a:gd name="connsiteX94" fmla="*/ 0 w 11734800"/>
              <a:gd name="connsiteY94" fmla="*/ 2348061 h 5257800"/>
              <a:gd name="connsiteX95" fmla="*/ 0 w 11734800"/>
              <a:gd name="connsiteY95" fmla="*/ 2253638 h 5257800"/>
              <a:gd name="connsiteX96" fmla="*/ 0 w 11734800"/>
              <a:gd name="connsiteY96" fmla="*/ 2025037 h 5257800"/>
              <a:gd name="connsiteX97" fmla="*/ 0 w 11734800"/>
              <a:gd name="connsiteY97" fmla="*/ 1907550 h 5257800"/>
              <a:gd name="connsiteX98" fmla="*/ 0 w 11734800"/>
              <a:gd name="connsiteY98" fmla="*/ 1678949 h 5257800"/>
              <a:gd name="connsiteX99" fmla="*/ 0 w 11734800"/>
              <a:gd name="connsiteY99" fmla="*/ 1537603 h 5257800"/>
              <a:gd name="connsiteX100" fmla="*/ 0 w 11734800"/>
              <a:gd name="connsiteY100" fmla="*/ 1309002 h 5257800"/>
              <a:gd name="connsiteX101" fmla="*/ 0 w 11734800"/>
              <a:gd name="connsiteY101" fmla="*/ 1143001 h 5257800"/>
              <a:gd name="connsiteX102" fmla="*/ 0 w 11734800"/>
              <a:gd name="connsiteY102" fmla="*/ 914400 h 5257800"/>
              <a:gd name="connsiteX103" fmla="*/ 914400 w 11734800"/>
              <a:gd name="connsiteY103" fmla="*/ 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1734800" h="5257800">
                <a:moveTo>
                  <a:pt x="914400" y="0"/>
                </a:moveTo>
                <a:cubicBezTo>
                  <a:pt x="914400" y="0"/>
                  <a:pt x="914400" y="0"/>
                  <a:pt x="11734800" y="0"/>
                </a:cubicBezTo>
                <a:cubicBezTo>
                  <a:pt x="11734800" y="0"/>
                  <a:pt x="11734800" y="0"/>
                  <a:pt x="11734800" y="213566"/>
                </a:cubicBezTo>
                <a:lnTo>
                  <a:pt x="11734800" y="228601"/>
                </a:lnTo>
                <a:lnTo>
                  <a:pt x="11734800" y="229885"/>
                </a:lnTo>
                <a:lnTo>
                  <a:pt x="11734800" y="238870"/>
                </a:lnTo>
                <a:lnTo>
                  <a:pt x="11734800" y="263259"/>
                </a:lnTo>
                <a:lnTo>
                  <a:pt x="11734800" y="277267"/>
                </a:lnTo>
                <a:lnTo>
                  <a:pt x="11734800" y="283637"/>
                </a:lnTo>
                <a:lnTo>
                  <a:pt x="11734800" y="310754"/>
                </a:lnTo>
                <a:lnTo>
                  <a:pt x="11734800" y="345573"/>
                </a:lnTo>
                <a:lnTo>
                  <a:pt x="11734800" y="352521"/>
                </a:lnTo>
                <a:lnTo>
                  <a:pt x="11734800" y="389056"/>
                </a:lnTo>
                <a:lnTo>
                  <a:pt x="11734800" y="440290"/>
                </a:lnTo>
                <a:lnTo>
                  <a:pt x="11734800" y="442167"/>
                </a:lnTo>
                <a:lnTo>
                  <a:pt x="11734800" y="505868"/>
                </a:lnTo>
                <a:lnTo>
                  <a:pt x="11734800" y="541537"/>
                </a:lnTo>
                <a:lnTo>
                  <a:pt x="11734800" y="581121"/>
                </a:lnTo>
                <a:lnTo>
                  <a:pt x="11734800" y="657225"/>
                </a:lnTo>
                <a:lnTo>
                  <a:pt x="11734800" y="668891"/>
                </a:lnTo>
                <a:lnTo>
                  <a:pt x="11734800" y="770138"/>
                </a:lnTo>
                <a:lnTo>
                  <a:pt x="11734800" y="788317"/>
                </a:lnTo>
                <a:lnTo>
                  <a:pt x="11734800" y="885826"/>
                </a:lnTo>
                <a:lnTo>
                  <a:pt x="11734800" y="935776"/>
                </a:lnTo>
                <a:lnTo>
                  <a:pt x="11734800" y="1016918"/>
                </a:lnTo>
                <a:lnTo>
                  <a:pt x="11734800" y="1100563"/>
                </a:lnTo>
                <a:lnTo>
                  <a:pt x="11734800" y="1164377"/>
                </a:lnTo>
                <a:lnTo>
                  <a:pt x="11734800" y="1283643"/>
                </a:lnTo>
                <a:lnTo>
                  <a:pt x="11734800" y="1329164"/>
                </a:lnTo>
                <a:lnTo>
                  <a:pt x="11734800" y="1485977"/>
                </a:lnTo>
                <a:lnTo>
                  <a:pt x="11734800" y="1512244"/>
                </a:lnTo>
                <a:lnTo>
                  <a:pt x="11734800" y="1708528"/>
                </a:lnTo>
                <a:lnTo>
                  <a:pt x="11734800" y="1714578"/>
                </a:lnTo>
                <a:lnTo>
                  <a:pt x="11734800" y="1937129"/>
                </a:lnTo>
                <a:lnTo>
                  <a:pt x="11734800" y="1952260"/>
                </a:lnTo>
                <a:lnTo>
                  <a:pt x="11734800" y="2180861"/>
                </a:lnTo>
                <a:lnTo>
                  <a:pt x="11734800" y="2218135"/>
                </a:lnTo>
                <a:lnTo>
                  <a:pt x="11734800" y="2446736"/>
                </a:lnTo>
                <a:lnTo>
                  <a:pt x="11734800" y="2507115"/>
                </a:lnTo>
                <a:lnTo>
                  <a:pt x="11734800" y="2735716"/>
                </a:lnTo>
                <a:lnTo>
                  <a:pt x="11734800" y="2820163"/>
                </a:lnTo>
                <a:lnTo>
                  <a:pt x="11734800" y="3048764"/>
                </a:lnTo>
                <a:lnTo>
                  <a:pt x="11734800" y="3158242"/>
                </a:lnTo>
                <a:lnTo>
                  <a:pt x="11734800" y="3386843"/>
                </a:lnTo>
                <a:lnTo>
                  <a:pt x="11734800" y="3522316"/>
                </a:lnTo>
                <a:lnTo>
                  <a:pt x="11734800" y="3750916"/>
                </a:lnTo>
                <a:lnTo>
                  <a:pt x="11734800" y="3913345"/>
                </a:lnTo>
                <a:lnTo>
                  <a:pt x="11734800" y="4141946"/>
                </a:lnTo>
                <a:lnTo>
                  <a:pt x="11734800" y="4332294"/>
                </a:lnTo>
                <a:lnTo>
                  <a:pt x="11734800" y="4560895"/>
                </a:lnTo>
                <a:lnTo>
                  <a:pt x="11734800" y="4780125"/>
                </a:lnTo>
                <a:lnTo>
                  <a:pt x="11734800" y="5008726"/>
                </a:lnTo>
                <a:lnTo>
                  <a:pt x="11734800" y="5015172"/>
                </a:lnTo>
                <a:lnTo>
                  <a:pt x="11734800" y="5243773"/>
                </a:lnTo>
                <a:lnTo>
                  <a:pt x="11734800" y="5257800"/>
                </a:lnTo>
                <a:lnTo>
                  <a:pt x="0" y="5257800"/>
                </a:lnTo>
                <a:lnTo>
                  <a:pt x="0" y="5257355"/>
                </a:lnTo>
                <a:lnTo>
                  <a:pt x="0" y="5256740"/>
                </a:lnTo>
                <a:cubicBezTo>
                  <a:pt x="0" y="5254619"/>
                  <a:pt x="0" y="5248257"/>
                  <a:pt x="0" y="5229169"/>
                </a:cubicBezTo>
                <a:lnTo>
                  <a:pt x="0" y="5195189"/>
                </a:lnTo>
                <a:lnTo>
                  <a:pt x="0" y="5189935"/>
                </a:lnTo>
                <a:cubicBezTo>
                  <a:pt x="0" y="5172968"/>
                  <a:pt x="0" y="5151760"/>
                  <a:pt x="0" y="5125250"/>
                </a:cubicBezTo>
                <a:lnTo>
                  <a:pt x="0" y="5122684"/>
                </a:lnTo>
                <a:lnTo>
                  <a:pt x="0" y="5081376"/>
                </a:lnTo>
                <a:lnTo>
                  <a:pt x="0" y="5039045"/>
                </a:lnTo>
                <a:lnTo>
                  <a:pt x="0" y="5028754"/>
                </a:lnTo>
                <a:cubicBezTo>
                  <a:pt x="0" y="5009667"/>
                  <a:pt x="0" y="4988989"/>
                  <a:pt x="0" y="4966588"/>
                </a:cubicBezTo>
                <a:lnTo>
                  <a:pt x="0" y="4943476"/>
                </a:lnTo>
                <a:lnTo>
                  <a:pt x="0" y="4894083"/>
                </a:lnTo>
                <a:lnTo>
                  <a:pt x="0" y="4835183"/>
                </a:lnTo>
                <a:lnTo>
                  <a:pt x="0" y="4810444"/>
                </a:lnTo>
                <a:cubicBezTo>
                  <a:pt x="0" y="4780620"/>
                  <a:pt x="0" y="4748808"/>
                  <a:pt x="0" y="4714875"/>
                </a:cubicBezTo>
                <a:lnTo>
                  <a:pt x="0" y="4713369"/>
                </a:lnTo>
                <a:lnTo>
                  <a:pt x="0" y="4606582"/>
                </a:lnTo>
                <a:lnTo>
                  <a:pt x="0" y="4577241"/>
                </a:lnTo>
                <a:lnTo>
                  <a:pt x="0" y="4484768"/>
                </a:lnTo>
                <a:lnTo>
                  <a:pt x="0" y="4426001"/>
                </a:lnTo>
                <a:lnTo>
                  <a:pt x="0" y="4348639"/>
                </a:lnTo>
                <a:lnTo>
                  <a:pt x="0" y="4258855"/>
                </a:lnTo>
                <a:lnTo>
                  <a:pt x="0" y="4197400"/>
                </a:lnTo>
                <a:lnTo>
                  <a:pt x="0" y="4075008"/>
                </a:lnTo>
                <a:lnTo>
                  <a:pt x="0" y="4030254"/>
                </a:lnTo>
                <a:lnTo>
                  <a:pt x="0" y="3873665"/>
                </a:lnTo>
                <a:lnTo>
                  <a:pt x="0" y="3846407"/>
                </a:lnTo>
                <a:lnTo>
                  <a:pt x="0" y="3654029"/>
                </a:lnTo>
                <a:lnTo>
                  <a:pt x="0" y="3645064"/>
                </a:lnTo>
                <a:cubicBezTo>
                  <a:pt x="0" y="3574945"/>
                  <a:pt x="0" y="3501777"/>
                  <a:pt x="0" y="3425428"/>
                </a:cubicBezTo>
                <a:lnTo>
                  <a:pt x="0" y="3415307"/>
                </a:lnTo>
                <a:lnTo>
                  <a:pt x="0" y="3186706"/>
                </a:lnTo>
                <a:lnTo>
                  <a:pt x="0" y="3156702"/>
                </a:lnTo>
                <a:lnTo>
                  <a:pt x="0" y="2928100"/>
                </a:lnTo>
                <a:lnTo>
                  <a:pt x="0" y="2877419"/>
                </a:lnTo>
                <a:lnTo>
                  <a:pt x="0" y="2648817"/>
                </a:lnTo>
                <a:lnTo>
                  <a:pt x="0" y="2576663"/>
                </a:lnTo>
                <a:lnTo>
                  <a:pt x="0" y="2348061"/>
                </a:lnTo>
                <a:lnTo>
                  <a:pt x="0" y="2253638"/>
                </a:lnTo>
                <a:lnTo>
                  <a:pt x="0" y="2025037"/>
                </a:lnTo>
                <a:lnTo>
                  <a:pt x="0" y="1907550"/>
                </a:lnTo>
                <a:lnTo>
                  <a:pt x="0" y="1678949"/>
                </a:lnTo>
                <a:lnTo>
                  <a:pt x="0" y="1537603"/>
                </a:lnTo>
                <a:lnTo>
                  <a:pt x="0" y="1309002"/>
                </a:lnTo>
                <a:lnTo>
                  <a:pt x="0" y="1143001"/>
                </a:lnTo>
                <a:lnTo>
                  <a:pt x="0" y="914400"/>
                </a:lnTo>
                <a:cubicBezTo>
                  <a:pt x="0" y="409258"/>
                  <a:pt x="409258" y="0"/>
                  <a:pt x="9144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5" name="03_Rectangle 5">
            <a:extLst>
              <a:ext uri="{FF2B5EF4-FFF2-40B4-BE49-F238E27FC236}">
                <a16:creationId xmlns:a16="http://schemas.microsoft.com/office/drawing/2014/main" id="{8B7D38E8-1600-FA7A-6C65-BDCE1337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Select="1" noChangeArrowheads="1"/>
          </p:cNvSpPr>
          <p:nvPr userDrawn="1"/>
        </p:nvSpPr>
        <p:spPr bwMode="auto">
          <a:xfrm>
            <a:off x="5867400" y="-6350"/>
            <a:ext cx="2481263" cy="938213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prstClr val="black">
                <a:alpha val="0"/>
              </a:prst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-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RijksSansTT ExtraBold" panose="020B0904010101010104" pitchFamily="34" charset="0"/>
              <a:buChar char="&gt;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4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7" name="01_Title 2 (JU-Free)">
            <a:extLst>
              <a:ext uri="{FF2B5EF4-FFF2-40B4-BE49-F238E27FC236}">
                <a16:creationId xmlns:a16="http://schemas.microsoft.com/office/drawing/2014/main" id="{9717BB3C-7B5F-EFA3-F995-1A13E307A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2882900" cy="7112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bg1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[Bedankt]</a:t>
            </a:r>
          </a:p>
        </p:txBody>
      </p:sp>
      <p:sp>
        <p:nvSpPr>
          <p:cNvPr id="8" name="02_Subtitle 3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2590800"/>
            <a:ext cx="2882900" cy="1092200"/>
          </a:xfrm>
        </p:spPr>
        <p:txBody>
          <a:bodyPr/>
          <a:lstStyle>
            <a:lvl1pPr marL="0" indent="0" algn="l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[Tekst]</a:t>
            </a:r>
          </a:p>
        </p:txBody>
      </p:sp>
      <p:sp>
        <p:nvSpPr>
          <p:cNvPr id="3" name="Rectangle 5" descr="F M Haaglanden, voor een comfortabele werkomgeving ">
            <a:extLst>
              <a:ext uri="{FF2B5EF4-FFF2-40B4-BE49-F238E27FC236}">
                <a16:creationId xmlns:a16="http://schemas.microsoft.com/office/drawing/2014/main" id="{72D2EDE2-A9B4-1446-B572-F8879E085D91}"/>
              </a:ext>
            </a:extLst>
          </p:cNvPr>
          <p:cNvSpPr txBox="1">
            <a:spLocks noSelect="1"/>
          </p:cNvSpPr>
          <p:nvPr userDrawn="1"/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6000" indent="-16200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17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16200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15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rand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1">
            <a:extLst>
              <a:ext uri="{FF2B5EF4-FFF2-40B4-BE49-F238E27FC236}">
                <a16:creationId xmlns:a16="http://schemas.microsoft.com/office/drawing/2014/main" id="{D8EA82FF-0B2D-A148-7DF3-AC06261E5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1143000"/>
            <a:ext cx="11731625" cy="5259600"/>
          </a:xfrm>
          <a:custGeom>
            <a:avLst/>
            <a:gdLst>
              <a:gd name="connsiteX0" fmla="*/ 10811124 w 11731625"/>
              <a:gd name="connsiteY0" fmla="*/ 5259600 h 5259600"/>
              <a:gd name="connsiteX1" fmla="*/ 0 w 11731625"/>
              <a:gd name="connsiteY1" fmla="*/ 5259600 h 5259600"/>
              <a:gd name="connsiteX2" fmla="*/ 0 w 11731625"/>
              <a:gd name="connsiteY2" fmla="*/ 5246900 h 5259600"/>
              <a:gd name="connsiteX3" fmla="*/ 10811124 w 11731625"/>
              <a:gd name="connsiteY3" fmla="*/ 5246900 h 5259600"/>
              <a:gd name="connsiteX4" fmla="*/ 11718928 w 11731625"/>
              <a:gd name="connsiteY4" fmla="*/ 4338850 h 5259600"/>
              <a:gd name="connsiteX5" fmla="*/ 11718928 w 11731625"/>
              <a:gd name="connsiteY5" fmla="*/ 22046 h 5259600"/>
              <a:gd name="connsiteX6" fmla="*/ 11718928 w 11731625"/>
              <a:gd name="connsiteY6" fmla="*/ 0 h 5259600"/>
              <a:gd name="connsiteX7" fmla="*/ 11731625 w 11731625"/>
              <a:gd name="connsiteY7" fmla="*/ 0 h 5259600"/>
              <a:gd name="connsiteX8" fmla="*/ 11731625 w 11731625"/>
              <a:gd name="connsiteY8" fmla="*/ 11789 h 5259600"/>
              <a:gd name="connsiteX9" fmla="*/ 11731625 w 11731625"/>
              <a:gd name="connsiteY9" fmla="*/ 4338850 h 5259600"/>
              <a:gd name="connsiteX10" fmla="*/ 10811124 w 11731625"/>
              <a:gd name="connsiteY10" fmla="*/ 5259600 h 52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1625" h="5259600">
                <a:moveTo>
                  <a:pt x="10811124" y="5259600"/>
                </a:moveTo>
                <a:cubicBezTo>
                  <a:pt x="0" y="5259600"/>
                  <a:pt x="0" y="5259600"/>
                  <a:pt x="0" y="5259600"/>
                </a:cubicBezTo>
                <a:cubicBezTo>
                  <a:pt x="0" y="5246900"/>
                  <a:pt x="0" y="5246900"/>
                  <a:pt x="0" y="5246900"/>
                </a:cubicBezTo>
                <a:cubicBezTo>
                  <a:pt x="10811124" y="5246900"/>
                  <a:pt x="10811124" y="5246900"/>
                  <a:pt x="10811124" y="5246900"/>
                </a:cubicBezTo>
                <a:cubicBezTo>
                  <a:pt x="11311686" y="5246900"/>
                  <a:pt x="11718928" y="4839548"/>
                  <a:pt x="11718928" y="4338850"/>
                </a:cubicBezTo>
                <a:cubicBezTo>
                  <a:pt x="11718928" y="2041341"/>
                  <a:pt x="11718928" y="748992"/>
                  <a:pt x="11718928" y="22046"/>
                </a:cubicBezTo>
                <a:lnTo>
                  <a:pt x="11718928" y="0"/>
                </a:lnTo>
                <a:lnTo>
                  <a:pt x="11731625" y="0"/>
                </a:lnTo>
                <a:lnTo>
                  <a:pt x="11731625" y="11789"/>
                </a:lnTo>
                <a:cubicBezTo>
                  <a:pt x="11731625" y="4338850"/>
                  <a:pt x="11731625" y="4338850"/>
                  <a:pt x="11731625" y="4338850"/>
                </a:cubicBezTo>
                <a:cubicBezTo>
                  <a:pt x="11731625" y="4846532"/>
                  <a:pt x="11318669" y="5259600"/>
                  <a:pt x="10811124" y="5259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DBAD9A99-37B8-4240-F8F7-BF7FD5DF1933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8" name="02_Title 3 (JU-Free)">
            <a:extLst>
              <a:ext uri="{FF2B5EF4-FFF2-40B4-BE49-F238E27FC236}">
                <a16:creationId xmlns:a16="http://schemas.microsoft.com/office/drawing/2014/main" id="{DD265462-1745-1BB6-7171-E2C97DD25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9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7D97BAE8-EF48-A7B8-89FB-B3163601D865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1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rand donkergeel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C88CA85B-24D5-A12F-39B6-FC2F2FA1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1143000"/>
            <a:ext cx="11731625" cy="5259600"/>
          </a:xfrm>
          <a:custGeom>
            <a:avLst/>
            <a:gdLst>
              <a:gd name="connsiteX0" fmla="*/ 10811124 w 11731625"/>
              <a:gd name="connsiteY0" fmla="*/ 5259600 h 5259600"/>
              <a:gd name="connsiteX1" fmla="*/ 0 w 11731625"/>
              <a:gd name="connsiteY1" fmla="*/ 5259600 h 5259600"/>
              <a:gd name="connsiteX2" fmla="*/ 0 w 11731625"/>
              <a:gd name="connsiteY2" fmla="*/ 5246900 h 5259600"/>
              <a:gd name="connsiteX3" fmla="*/ 10811124 w 11731625"/>
              <a:gd name="connsiteY3" fmla="*/ 5246900 h 5259600"/>
              <a:gd name="connsiteX4" fmla="*/ 11718928 w 11731625"/>
              <a:gd name="connsiteY4" fmla="*/ 4338850 h 5259600"/>
              <a:gd name="connsiteX5" fmla="*/ 11718928 w 11731625"/>
              <a:gd name="connsiteY5" fmla="*/ 22046 h 5259600"/>
              <a:gd name="connsiteX6" fmla="*/ 11718928 w 11731625"/>
              <a:gd name="connsiteY6" fmla="*/ 0 h 5259600"/>
              <a:gd name="connsiteX7" fmla="*/ 11731625 w 11731625"/>
              <a:gd name="connsiteY7" fmla="*/ 0 h 5259600"/>
              <a:gd name="connsiteX8" fmla="*/ 11731625 w 11731625"/>
              <a:gd name="connsiteY8" fmla="*/ 11789 h 5259600"/>
              <a:gd name="connsiteX9" fmla="*/ 11731625 w 11731625"/>
              <a:gd name="connsiteY9" fmla="*/ 4338850 h 5259600"/>
              <a:gd name="connsiteX10" fmla="*/ 10811124 w 11731625"/>
              <a:gd name="connsiteY10" fmla="*/ 5259600 h 52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1625" h="5259600">
                <a:moveTo>
                  <a:pt x="10811124" y="5259600"/>
                </a:moveTo>
                <a:cubicBezTo>
                  <a:pt x="0" y="5259600"/>
                  <a:pt x="0" y="5259600"/>
                  <a:pt x="0" y="5259600"/>
                </a:cubicBezTo>
                <a:cubicBezTo>
                  <a:pt x="0" y="5246900"/>
                  <a:pt x="0" y="5246900"/>
                  <a:pt x="0" y="5246900"/>
                </a:cubicBezTo>
                <a:cubicBezTo>
                  <a:pt x="10811124" y="5246900"/>
                  <a:pt x="10811124" y="5246900"/>
                  <a:pt x="10811124" y="5246900"/>
                </a:cubicBezTo>
                <a:cubicBezTo>
                  <a:pt x="11311686" y="5246900"/>
                  <a:pt x="11718928" y="4839548"/>
                  <a:pt x="11718928" y="4338850"/>
                </a:cubicBezTo>
                <a:cubicBezTo>
                  <a:pt x="11718928" y="2041341"/>
                  <a:pt x="11718928" y="748992"/>
                  <a:pt x="11718928" y="22046"/>
                </a:cubicBezTo>
                <a:lnTo>
                  <a:pt x="11718928" y="0"/>
                </a:lnTo>
                <a:lnTo>
                  <a:pt x="11731625" y="0"/>
                </a:lnTo>
                <a:lnTo>
                  <a:pt x="11731625" y="11789"/>
                </a:lnTo>
                <a:cubicBezTo>
                  <a:pt x="11731625" y="4338850"/>
                  <a:pt x="11731625" y="4338850"/>
                  <a:pt x="11731625" y="4338850"/>
                </a:cubicBezTo>
                <a:cubicBezTo>
                  <a:pt x="11731625" y="4846532"/>
                  <a:pt x="11318669" y="5259600"/>
                  <a:pt x="10811124" y="5259600"/>
                </a:cubicBezTo>
                <a:close/>
              </a:path>
            </a:pathLst>
          </a:custGeom>
          <a:solidFill>
            <a:srgbClr val="FFB6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8FF6D6BB-CB74-9920-CD13-F3553C73A514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BA8ABED2-58DC-0C7D-94DE-6518922A0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3519CCB1-03DE-01FF-34EE-9CA28E5CB2BC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09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rand oranje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B2CBEDBC-0B80-13D0-C31F-C725CF227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1143000"/>
            <a:ext cx="11731625" cy="5259600"/>
          </a:xfrm>
          <a:custGeom>
            <a:avLst/>
            <a:gdLst>
              <a:gd name="connsiteX0" fmla="*/ 10811124 w 11731625"/>
              <a:gd name="connsiteY0" fmla="*/ 5259600 h 5259600"/>
              <a:gd name="connsiteX1" fmla="*/ 0 w 11731625"/>
              <a:gd name="connsiteY1" fmla="*/ 5259600 h 5259600"/>
              <a:gd name="connsiteX2" fmla="*/ 0 w 11731625"/>
              <a:gd name="connsiteY2" fmla="*/ 5246900 h 5259600"/>
              <a:gd name="connsiteX3" fmla="*/ 10811124 w 11731625"/>
              <a:gd name="connsiteY3" fmla="*/ 5246900 h 5259600"/>
              <a:gd name="connsiteX4" fmla="*/ 11718928 w 11731625"/>
              <a:gd name="connsiteY4" fmla="*/ 4338850 h 5259600"/>
              <a:gd name="connsiteX5" fmla="*/ 11718928 w 11731625"/>
              <a:gd name="connsiteY5" fmla="*/ 22046 h 5259600"/>
              <a:gd name="connsiteX6" fmla="*/ 11718928 w 11731625"/>
              <a:gd name="connsiteY6" fmla="*/ 0 h 5259600"/>
              <a:gd name="connsiteX7" fmla="*/ 11731625 w 11731625"/>
              <a:gd name="connsiteY7" fmla="*/ 0 h 5259600"/>
              <a:gd name="connsiteX8" fmla="*/ 11731625 w 11731625"/>
              <a:gd name="connsiteY8" fmla="*/ 11789 h 5259600"/>
              <a:gd name="connsiteX9" fmla="*/ 11731625 w 11731625"/>
              <a:gd name="connsiteY9" fmla="*/ 4338850 h 5259600"/>
              <a:gd name="connsiteX10" fmla="*/ 10811124 w 11731625"/>
              <a:gd name="connsiteY10" fmla="*/ 5259600 h 52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1625" h="5259600">
                <a:moveTo>
                  <a:pt x="10811124" y="5259600"/>
                </a:moveTo>
                <a:cubicBezTo>
                  <a:pt x="0" y="5259600"/>
                  <a:pt x="0" y="5259600"/>
                  <a:pt x="0" y="5259600"/>
                </a:cubicBezTo>
                <a:cubicBezTo>
                  <a:pt x="0" y="5246900"/>
                  <a:pt x="0" y="5246900"/>
                  <a:pt x="0" y="5246900"/>
                </a:cubicBezTo>
                <a:cubicBezTo>
                  <a:pt x="10811124" y="5246900"/>
                  <a:pt x="10811124" y="5246900"/>
                  <a:pt x="10811124" y="5246900"/>
                </a:cubicBezTo>
                <a:cubicBezTo>
                  <a:pt x="11311686" y="5246900"/>
                  <a:pt x="11718928" y="4839548"/>
                  <a:pt x="11718928" y="4338850"/>
                </a:cubicBezTo>
                <a:cubicBezTo>
                  <a:pt x="11718928" y="2041341"/>
                  <a:pt x="11718928" y="748992"/>
                  <a:pt x="11718928" y="22046"/>
                </a:cubicBezTo>
                <a:lnTo>
                  <a:pt x="11718928" y="0"/>
                </a:lnTo>
                <a:lnTo>
                  <a:pt x="11731625" y="0"/>
                </a:lnTo>
                <a:lnTo>
                  <a:pt x="11731625" y="11789"/>
                </a:lnTo>
                <a:cubicBezTo>
                  <a:pt x="11731625" y="4338850"/>
                  <a:pt x="11731625" y="4338850"/>
                  <a:pt x="11731625" y="4338850"/>
                </a:cubicBezTo>
                <a:cubicBezTo>
                  <a:pt x="11731625" y="4846532"/>
                  <a:pt x="11318669" y="5259600"/>
                  <a:pt x="10811124" y="5259600"/>
                </a:cubicBezTo>
                <a:close/>
              </a:path>
            </a:pathLst>
          </a:custGeom>
          <a:solidFill>
            <a:srgbClr val="E17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2A7E418C-2958-7537-B6A3-5DD1396F4E20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09667B27-CBA7-544E-B6CB-2106CC058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rgbClr val="E17000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0000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4641BA5F-5C62-3E0C-207C-E41024E04D55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37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rand groen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1">
            <a:extLst>
              <a:ext uri="{FF2B5EF4-FFF2-40B4-BE49-F238E27FC236}">
                <a16:creationId xmlns:a16="http://schemas.microsoft.com/office/drawing/2014/main" id="{C7FA0CF1-C305-168B-084F-693FE222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Select="1"/>
          </p:cNvSpPr>
          <p:nvPr userDrawn="1"/>
        </p:nvSpPr>
        <p:spPr bwMode="auto">
          <a:xfrm flipH="1" flipV="1">
            <a:off x="230188" y="1143000"/>
            <a:ext cx="11731625" cy="5259600"/>
          </a:xfrm>
          <a:custGeom>
            <a:avLst/>
            <a:gdLst>
              <a:gd name="connsiteX0" fmla="*/ 10811124 w 11731625"/>
              <a:gd name="connsiteY0" fmla="*/ 5259600 h 5259600"/>
              <a:gd name="connsiteX1" fmla="*/ 0 w 11731625"/>
              <a:gd name="connsiteY1" fmla="*/ 5259600 h 5259600"/>
              <a:gd name="connsiteX2" fmla="*/ 0 w 11731625"/>
              <a:gd name="connsiteY2" fmla="*/ 5246900 h 5259600"/>
              <a:gd name="connsiteX3" fmla="*/ 10811124 w 11731625"/>
              <a:gd name="connsiteY3" fmla="*/ 5246900 h 5259600"/>
              <a:gd name="connsiteX4" fmla="*/ 11718928 w 11731625"/>
              <a:gd name="connsiteY4" fmla="*/ 4338850 h 5259600"/>
              <a:gd name="connsiteX5" fmla="*/ 11718928 w 11731625"/>
              <a:gd name="connsiteY5" fmla="*/ 22046 h 5259600"/>
              <a:gd name="connsiteX6" fmla="*/ 11718928 w 11731625"/>
              <a:gd name="connsiteY6" fmla="*/ 0 h 5259600"/>
              <a:gd name="connsiteX7" fmla="*/ 11731625 w 11731625"/>
              <a:gd name="connsiteY7" fmla="*/ 0 h 5259600"/>
              <a:gd name="connsiteX8" fmla="*/ 11731625 w 11731625"/>
              <a:gd name="connsiteY8" fmla="*/ 11789 h 5259600"/>
              <a:gd name="connsiteX9" fmla="*/ 11731625 w 11731625"/>
              <a:gd name="connsiteY9" fmla="*/ 4338850 h 5259600"/>
              <a:gd name="connsiteX10" fmla="*/ 10811124 w 11731625"/>
              <a:gd name="connsiteY10" fmla="*/ 5259600 h 525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31625" h="5259600">
                <a:moveTo>
                  <a:pt x="10811124" y="5259600"/>
                </a:moveTo>
                <a:cubicBezTo>
                  <a:pt x="0" y="5259600"/>
                  <a:pt x="0" y="5259600"/>
                  <a:pt x="0" y="5259600"/>
                </a:cubicBezTo>
                <a:cubicBezTo>
                  <a:pt x="0" y="5246900"/>
                  <a:pt x="0" y="5246900"/>
                  <a:pt x="0" y="5246900"/>
                </a:cubicBezTo>
                <a:cubicBezTo>
                  <a:pt x="10811124" y="5246900"/>
                  <a:pt x="10811124" y="5246900"/>
                  <a:pt x="10811124" y="5246900"/>
                </a:cubicBezTo>
                <a:cubicBezTo>
                  <a:pt x="11311686" y="5246900"/>
                  <a:pt x="11718928" y="4839548"/>
                  <a:pt x="11718928" y="4338850"/>
                </a:cubicBezTo>
                <a:cubicBezTo>
                  <a:pt x="11718928" y="2041341"/>
                  <a:pt x="11718928" y="748992"/>
                  <a:pt x="11718928" y="22046"/>
                </a:cubicBezTo>
                <a:lnTo>
                  <a:pt x="11718928" y="0"/>
                </a:lnTo>
                <a:lnTo>
                  <a:pt x="11731625" y="0"/>
                </a:lnTo>
                <a:lnTo>
                  <a:pt x="11731625" y="11789"/>
                </a:lnTo>
                <a:cubicBezTo>
                  <a:pt x="11731625" y="4338850"/>
                  <a:pt x="11731625" y="4338850"/>
                  <a:pt x="11731625" y="4338850"/>
                </a:cubicBezTo>
                <a:cubicBezTo>
                  <a:pt x="11731625" y="4846532"/>
                  <a:pt x="11318669" y="5259600"/>
                  <a:pt x="10811124" y="5259600"/>
                </a:cubicBezTo>
                <a:close/>
              </a:path>
            </a:pathLst>
          </a:custGeom>
          <a:solidFill>
            <a:srgbClr val="39870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C2338F13-284C-E05E-2A16-A1B03B93E912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9" name="02_Title 3 (JU-Free)">
            <a:extLst>
              <a:ext uri="{FF2B5EF4-FFF2-40B4-BE49-F238E27FC236}">
                <a16:creationId xmlns:a16="http://schemas.microsoft.com/office/drawing/2014/main" id="{B27270BC-D1B6-F082-367B-596EE011C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10820400" cy="1435100"/>
          </a:xfrm>
        </p:spPr>
        <p:txBody>
          <a:bodyPr/>
          <a:lstStyle>
            <a:lvl1pPr algn="l">
              <a:defRPr kumimoji="0" sz="5400" b="1" i="0" u="none" baseline="0">
                <a:solidFill>
                  <a:srgbClr val="39870C">
                    <a:lumMod val="100000"/>
                  </a:srgb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0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108204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1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108204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2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744E9096-9DCC-1B78-A107-D56AE1B6DDA7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480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[Titeldia+foto(1/2)+vlak (H1)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1">
            <a:extLst>
              <a:ext uri="{FF2B5EF4-FFF2-40B4-BE49-F238E27FC236}">
                <a16:creationId xmlns:a16="http://schemas.microsoft.com/office/drawing/2014/main" id="{A5A467A2-5317-3D69-DC6C-735BF83185F3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228600" y="1143000"/>
            <a:ext cx="11733213" cy="5257800"/>
          </a:xfrm>
          <a:custGeom>
            <a:avLst/>
            <a:gdLst>
              <a:gd name="T0" fmla="*/ 36960 w 36960"/>
              <a:gd name="T1" fmla="*/ 16560 h 16560"/>
              <a:gd name="T2" fmla="*/ 36960 w 36960"/>
              <a:gd name="T3" fmla="*/ 0 h 16560"/>
              <a:gd name="T4" fmla="*/ 2880 w 36960"/>
              <a:gd name="T5" fmla="*/ 0 h 16560"/>
              <a:gd name="T6" fmla="*/ 0 w 36960"/>
              <a:gd name="T7" fmla="*/ 2880 h 16560"/>
              <a:gd name="T8" fmla="*/ 0 w 36960"/>
              <a:gd name="T9" fmla="*/ 16560 h 16560"/>
              <a:gd name="T10" fmla="*/ 36960 w 36960"/>
              <a:gd name="T11" fmla="*/ 16560 h 1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960" h="16560">
                <a:moveTo>
                  <a:pt x="36960" y="16560"/>
                </a:moveTo>
                <a:cubicBezTo>
                  <a:pt x="36960" y="0"/>
                  <a:pt x="36960" y="0"/>
                  <a:pt x="36960" y="0"/>
                </a:cubicBezTo>
                <a:cubicBezTo>
                  <a:pt x="2880" y="0"/>
                  <a:pt x="2880" y="0"/>
                  <a:pt x="2880" y="0"/>
                </a:cubicBezTo>
                <a:cubicBezTo>
                  <a:pt x="1289" y="0"/>
                  <a:pt x="0" y="1289"/>
                  <a:pt x="0" y="2880"/>
                </a:cubicBezTo>
                <a:cubicBezTo>
                  <a:pt x="0" y="16560"/>
                  <a:pt x="0" y="16560"/>
                  <a:pt x="0" y="16560"/>
                </a:cubicBezTo>
                <a:lnTo>
                  <a:pt x="36960" y="16560"/>
                </a:lnTo>
                <a:close/>
              </a:path>
            </a:pathLst>
          </a:custGeom>
          <a:solidFill>
            <a:srgbClr val="DCE3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01_Rectangle 2{PHJU} (JU-Free)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5843C294-6C54-BEA4-60AE-4877C4B8DEF0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5867400" y="-6350"/>
            <a:ext cx="2481263" cy="938213"/>
          </a:xfrm>
          <a:custGeom>
            <a:avLst/>
            <a:gdLst>
              <a:gd name="connsiteX0" fmla="*/ 0 w 2481263"/>
              <a:gd name="connsiteY0" fmla="*/ 0 h 938213"/>
              <a:gd name="connsiteX1" fmla="*/ 2481263 w 2481263"/>
              <a:gd name="connsiteY1" fmla="*/ 0 h 938213"/>
              <a:gd name="connsiteX2" fmla="*/ 2481263 w 2481263"/>
              <a:gd name="connsiteY2" fmla="*/ 938213 h 938213"/>
              <a:gd name="connsiteX3" fmla="*/ 0 w 2481263"/>
              <a:gd name="connsiteY3" fmla="*/ 938213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263" h="938213">
                <a:moveTo>
                  <a:pt x="0" y="0"/>
                </a:moveTo>
                <a:lnTo>
                  <a:pt x="2481263" y="0"/>
                </a:lnTo>
                <a:lnTo>
                  <a:pt x="2481263" y="938213"/>
                </a:lnTo>
                <a:lnTo>
                  <a:pt x="0" y="93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02_Title 3 (JU-Free)">
            <a:extLst>
              <a:ext uri="{FF2B5EF4-FFF2-40B4-BE49-F238E27FC236}">
                <a16:creationId xmlns:a16="http://schemas.microsoft.com/office/drawing/2014/main" id="{37DAA2FD-B64F-F0C0-D6D3-78172AF3C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52600"/>
            <a:ext cx="4902200" cy="1181100"/>
          </a:xfrm>
        </p:spPr>
        <p:txBody>
          <a:bodyPr/>
          <a:lstStyle>
            <a:lvl1pPr algn="l">
              <a:defRPr kumimoji="0" sz="5400" b="1" i="0" u="none" baseline="0">
                <a:solidFill>
                  <a:schemeClr val="tx2">
                    <a:lumMod val="100000"/>
                  </a:schemeClr>
                </a:solidFill>
                <a:latin typeface="RijksSansTT" panose="020B0504010101010104" pitchFamily="34" charset="0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1" name="03_Subtitle 4[PHJU] (JU-Free)"/>
          <p:cNvSpPr>
            <a:spLocks noGrp="1"/>
          </p:cNvSpPr>
          <p:nvPr>
            <p:ph type="subTitle" idx="1" hasCustomPrompt="1"/>
          </p:nvPr>
        </p:nvSpPr>
        <p:spPr>
          <a:xfrm>
            <a:off x="685800" y="3314700"/>
            <a:ext cx="4864100" cy="2667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[Spreker: Naam Achternaam]</a:t>
            </a:r>
          </a:p>
        </p:txBody>
      </p:sp>
      <p:sp>
        <p:nvSpPr>
          <p:cNvPr id="12" name="04_Placeholder 5[PHJU] (JU-Free)">
            <a:extLst>
              <a:ext uri="{FF2B5EF4-FFF2-40B4-BE49-F238E27FC236}">
                <a16:creationId xmlns:a16="http://schemas.microsoft.com/office/drawing/2014/main" id="{E46105B6-720D-AC3A-1A4F-EBC6160790D4}"/>
              </a:ext>
            </a:extLst>
          </p:cNvPr>
          <p:cNvSpPr>
            <a:spLocks noGrp="1"/>
          </p:cNvSpPr>
          <p:nvPr>
            <p:ph type="body" sz="quarter" idx="1002" hasCustomPrompt="1"/>
          </p:nvPr>
        </p:nvSpPr>
        <p:spPr>
          <a:xfrm>
            <a:off x="685800" y="3594100"/>
            <a:ext cx="4864100" cy="2667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RijksSansTT Light" panose="020B0404010101010104" pitchFamily="34" charset="0"/>
              </a:defRPr>
            </a:lvl9pPr>
          </a:lstStyle>
          <a:p>
            <a:pPr lvl="0"/>
            <a:r>
              <a:rPr lang="nl-NL" dirty="0"/>
              <a:t>[00 maand </a:t>
            </a:r>
            <a:r>
              <a:rPr lang="nl-NL" dirty="0" err="1"/>
              <a:t>jjjj</a:t>
            </a:r>
            <a:r>
              <a:rPr lang="nl-NL" dirty="0"/>
              <a:t>]</a:t>
            </a:r>
          </a:p>
        </p:txBody>
      </p:sp>
      <p:sp>
        <p:nvSpPr>
          <p:cNvPr id="13" name="05_Frame 6[PHJU] (JU-Free)">
            <a:extLst>
              <a:ext uri="{FF2B5EF4-FFF2-40B4-BE49-F238E27FC236}">
                <a16:creationId xmlns:a16="http://schemas.microsoft.com/office/drawing/2014/main" id="{F54EE106-50DB-937E-2D02-789DCD4039AB}"/>
              </a:ext>
            </a:extLst>
          </p:cNvPr>
          <p:cNvSpPr>
            <a:spLocks noGrp="1" noChangeArrowheads="1"/>
          </p:cNvSpPr>
          <p:nvPr>
            <p:ph type="pic" idx="1000" hasCustomPrompt="1"/>
          </p:nvPr>
        </p:nvSpPr>
        <p:spPr bwMode="auto">
          <a:xfrm>
            <a:off x="6134100" y="1143000"/>
            <a:ext cx="5827713" cy="5257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4" name="Rectangle 5 {PHJU} (JU-Free)" descr="F M Haaglanden, voor een comfortabele werkomgeving ">
            <a:extLst>
              <a:ext uri="{FF2B5EF4-FFF2-40B4-BE49-F238E27FC236}">
                <a16:creationId xmlns:a16="http://schemas.microsoft.com/office/drawing/2014/main" id="{28A9427E-DF3F-D964-1DB4-EDAB44DB9B4D}"/>
              </a:ext>
            </a:extLst>
          </p:cNvPr>
          <p:cNvSpPr>
            <a:spLocks noGrp="1"/>
          </p:cNvSpPr>
          <p:nvPr>
            <p:ph type="body" sz="quarter" idx="1004" hasCustomPrompt="1"/>
          </p:nvPr>
        </p:nvSpPr>
        <p:spPr>
          <a:xfrm>
            <a:off x="249238" y="6530975"/>
            <a:ext cx="2852738" cy="133350"/>
          </a:xfrm>
          <a:custGeom>
            <a:avLst/>
            <a:gdLst>
              <a:gd name="connsiteX0" fmla="*/ 0 w 2852738"/>
              <a:gd name="connsiteY0" fmla="*/ 0 h 133350"/>
              <a:gd name="connsiteX1" fmla="*/ 2852738 w 2852738"/>
              <a:gd name="connsiteY1" fmla="*/ 0 h 133350"/>
              <a:gd name="connsiteX2" fmla="*/ 2852738 w 2852738"/>
              <a:gd name="connsiteY2" fmla="*/ 133350 h 133350"/>
              <a:gd name="connsiteX3" fmla="*/ 0 w 2852738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2738" h="133350">
                <a:moveTo>
                  <a:pt x="0" y="0"/>
                </a:moveTo>
                <a:lnTo>
                  <a:pt x="2852738" y="0"/>
                </a:lnTo>
                <a:lnTo>
                  <a:pt x="2852738" y="133350"/>
                </a:lnTo>
                <a:lnTo>
                  <a:pt x="0" y="1333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">
                <a:latin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700"/>
            </a:lvl5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38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 (JU-Free)"/>
          <p:cNvSpPr>
            <a:spLocks noGrp="1"/>
          </p:cNvSpPr>
          <p:nvPr>
            <p:ph type="title"/>
          </p:nvPr>
        </p:nvSpPr>
        <p:spPr>
          <a:xfrm>
            <a:off x="685800" y="673100"/>
            <a:ext cx="10820400" cy="901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Placeholder 2[PHJU] (JU-Free)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10820400" cy="401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4" name="Date Placeholder 3 (JU-Free)"/>
          <p:cNvSpPr>
            <a:spLocks noGrp="1"/>
          </p:cNvSpPr>
          <p:nvPr>
            <p:ph type="dt" sz="half" idx="2"/>
          </p:nvPr>
        </p:nvSpPr>
        <p:spPr>
          <a:xfrm>
            <a:off x="10744200" y="6553200"/>
            <a:ext cx="7620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932BB8BF-A915-4DB4-9BDA-54103CE3692F}" type="datetime4">
              <a:rPr lang="nl-NL" smtClean="0"/>
              <a:pPr/>
              <a:t>20 maart 2026</a:t>
            </a:fld>
            <a:endParaRPr lang="nl-NL" dirty="0"/>
          </a:p>
        </p:txBody>
      </p:sp>
      <p:sp>
        <p:nvSpPr>
          <p:cNvPr id="5" name="Footer Placeholder 4 (JU-Free)"/>
          <p:cNvSpPr>
            <a:spLocks noGrp="1"/>
          </p:cNvSpPr>
          <p:nvPr>
            <p:ph type="ftr" sz="quarter" idx="3"/>
          </p:nvPr>
        </p:nvSpPr>
        <p:spPr>
          <a:xfrm>
            <a:off x="3073400" y="6553200"/>
            <a:ext cx="60452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nl-NL"/>
              <a:t>Typ hier bijvoorbeeld de titel van de presentatie, via Invoegen Kop &amp; voettekst</a:t>
            </a:r>
            <a:endParaRPr lang="nl-NL" dirty="0"/>
          </a:p>
        </p:txBody>
      </p:sp>
      <p:sp>
        <p:nvSpPr>
          <p:cNvPr id="6" name="Slide Number Placeholder 5 (JU-Free)"/>
          <p:cNvSpPr>
            <a:spLocks noGrp="1"/>
          </p:cNvSpPr>
          <p:nvPr>
            <p:ph type="sldNum" sz="quarter" idx="4"/>
          </p:nvPr>
        </p:nvSpPr>
        <p:spPr>
          <a:xfrm>
            <a:off x="11569700" y="6553200"/>
            <a:ext cx="393700" cy="25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6 (JU-Free)">
            <a:extLst>
              <a:ext uri="{FF2B5EF4-FFF2-40B4-BE49-F238E27FC236}">
                <a16:creationId xmlns:a16="http://schemas.microsoft.com/office/drawing/2014/main" id="{CCC9528B-0FC2-BE8A-AE48-14B2AB32B0F2}"/>
              </a:ext>
            </a:extLst>
          </p:cNvPr>
          <p:cNvSpPr>
            <a:spLocks/>
          </p:cNvSpPr>
          <p:nvPr userDrawn="1"/>
        </p:nvSpPr>
        <p:spPr>
          <a:xfrm>
            <a:off x="228600" y="6553200"/>
            <a:ext cx="2921000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nl-NL" sz="700" b="1" noProof="1">
                <a:solidFill>
                  <a:schemeClr val="tx1"/>
                </a:solidFill>
                <a:latin typeface="+mj-lt"/>
              </a:rPr>
              <a:t>FMHaaglanden</a:t>
            </a:r>
          </a:p>
        </p:txBody>
      </p:sp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  <p:sldLayoutId id="2147483981" r:id="rId19"/>
    <p:sldLayoutId id="2147483982" r:id="rId20"/>
    <p:sldLayoutId id="2147483983" r:id="rId21"/>
    <p:sldLayoutId id="2147483984" r:id="rId22"/>
    <p:sldLayoutId id="2147483985" r:id="rId23"/>
    <p:sldLayoutId id="2147483986" r:id="rId24"/>
    <p:sldLayoutId id="2147483987" r:id="rId25"/>
    <p:sldLayoutId id="2147483988" r:id="rId26"/>
    <p:sldLayoutId id="2147483989" r:id="rId27"/>
    <p:sldLayoutId id="2147483990" r:id="rId28"/>
    <p:sldLayoutId id="2147483991" r:id="rId29"/>
    <p:sldLayoutId id="2147483992" r:id="rId30"/>
    <p:sldLayoutId id="2147483993" r:id="rId31"/>
    <p:sldLayoutId id="2147483994" r:id="rId32"/>
    <p:sldLayoutId id="2147483995" r:id="rId33"/>
    <p:sldLayoutId id="2147483996" r:id="rId34"/>
    <p:sldLayoutId id="2147483997" r:id="rId35"/>
    <p:sldLayoutId id="2147483998" r:id="rId36"/>
    <p:sldLayoutId id="2147483999" r:id="rId37"/>
    <p:sldLayoutId id="2147484000" r:id="rId38"/>
    <p:sldLayoutId id="2147484001" r:id="rId39"/>
    <p:sldLayoutId id="2147484002" r:id="rId40"/>
    <p:sldLayoutId id="2147484003" r:id="rId41"/>
    <p:sldLayoutId id="2147484004" r:id="rId42"/>
    <p:sldLayoutId id="2147484005" r:id="rId43"/>
    <p:sldLayoutId id="2147484006" r:id="rId44"/>
    <p:sldLayoutId id="2147484007" r:id="rId45"/>
    <p:sldLayoutId id="2147484008" r:id="rId46"/>
    <p:sldLayoutId id="2147484009" r:id="rId47"/>
  </p:sldLayoutIdLst>
  <p:hf hdr="0" ft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914400" rtl="0" eaLnBrk="1" latinLnBrk="0" hangingPunct="1">
        <a:lnSpc>
          <a:spcPct val="105000"/>
        </a:lnSpc>
        <a:spcBef>
          <a:spcPts val="900"/>
        </a:spcBef>
        <a:buFont typeface="RijksSansTT ExtraBold" panose="020B09040101010101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914400" rtl="0" eaLnBrk="1" latinLnBrk="0" hangingPunct="1">
        <a:lnSpc>
          <a:spcPct val="105000"/>
        </a:lnSpc>
        <a:spcBef>
          <a:spcPts val="900"/>
        </a:spcBef>
        <a:buFont typeface="RijksSansTT ExtraBold" panose="020B0904010101010104" pitchFamily="34" charset="0"/>
        <a:buChar char="-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914400" rtl="0" eaLnBrk="1" latinLnBrk="0" hangingPunct="1">
        <a:lnSpc>
          <a:spcPct val="105000"/>
        </a:lnSpc>
        <a:spcBef>
          <a:spcPts val="900"/>
        </a:spcBef>
        <a:buFont typeface="RijksSansTT ExtraBold" panose="020B0904010101010104" pitchFamily="34" charset="0"/>
        <a:buChar char="&gt;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00" indent="-162000" algn="l" defTabSz="914400" rtl="0" eaLnBrk="1" latinLnBrk="0" hangingPunct="1">
        <a:lnSpc>
          <a:spcPct val="105000"/>
        </a:lnSpc>
        <a:spcBef>
          <a:spcPts val="900"/>
        </a:spcBef>
        <a:buFont typeface="+mj-lt"/>
        <a:buAutoNum type="arabicPeriod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324000" indent="-162000" algn="l" defTabSz="914400" rtl="0" eaLnBrk="1" latinLnBrk="0" hangingPunct="1">
        <a:lnSpc>
          <a:spcPct val="105000"/>
        </a:lnSpc>
        <a:spcBef>
          <a:spcPts val="900"/>
        </a:spcBef>
        <a:buFont typeface="+mj-lt"/>
        <a:buAutoNum type="arabicPeriod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486000" indent="-162000" algn="l" defTabSz="914400" rtl="0" eaLnBrk="1" latinLnBrk="0" hangingPunct="1">
        <a:lnSpc>
          <a:spcPct val="105000"/>
        </a:lnSpc>
        <a:spcBef>
          <a:spcPts val="900"/>
        </a:spcBef>
        <a:buFont typeface="+mj-lt"/>
        <a:buAutoNum type="arabicPeriod"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7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j-lt"/>
          <a:ea typeface="+mn-ea"/>
          <a:cs typeface="+mn-cs"/>
        </a:defRPr>
      </a:lvl8pPr>
      <a:lvl9pPr marL="16200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 descr="Logo F M Haaglanden, Ministerie van Binnenlandse Zaken en Koninkrijksrelaties">
            <a:extLst>
              <a:ext uri="{FF2B5EF4-FFF2-40B4-BE49-F238E27FC236}">
                <a16:creationId xmlns:a16="http://schemas.microsoft.com/office/drawing/2014/main" id="{AF3CD20A-403E-5A49-589E-564ADF142EC5}"/>
              </a:ext>
            </a:extLst>
          </p:cNvPr>
          <p:cNvSpPr>
            <a:spLocks noGrp="1"/>
          </p:cNvSpPr>
          <p:nvPr>
            <p:ph type="body" sz="quarter" idx="1003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E0935C4-01C7-6066-5F8D-53D376B3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52599"/>
            <a:ext cx="10820400" cy="621633"/>
          </a:xfrm>
        </p:spPr>
        <p:txBody>
          <a:bodyPr/>
          <a:lstStyle/>
          <a:p>
            <a:r>
              <a:rPr lang="nl-NL" sz="4000" dirty="0"/>
              <a:t>Impressie WKDV perceel 1</a:t>
            </a:r>
            <a:br>
              <a:rPr lang="nl-NL" sz="4000" dirty="0"/>
            </a:br>
            <a:br>
              <a:rPr lang="nl-NL" sz="4000" dirty="0"/>
            </a:br>
            <a:r>
              <a:rPr lang="nl-NL" sz="1400" dirty="0"/>
              <a:t>Lange Voorhout 7 (</a:t>
            </a:r>
            <a:r>
              <a:rPr lang="nl-NL" sz="1400" dirty="0" err="1"/>
              <a:t>Bentinckhuis</a:t>
            </a:r>
            <a:r>
              <a:rPr lang="nl-NL" sz="1400" dirty="0"/>
              <a:t>)</a:t>
            </a:r>
            <a:br>
              <a:rPr lang="nl-NL" sz="1400" dirty="0"/>
            </a:br>
            <a:r>
              <a:rPr lang="nl-NL" sz="1400" dirty="0"/>
              <a:t>Parnassusplein 5 (Resident)</a:t>
            </a:r>
            <a:br>
              <a:rPr lang="nl-NL" sz="1400" dirty="0"/>
            </a:br>
            <a:r>
              <a:rPr lang="nl-NL" sz="1400" dirty="0"/>
              <a:t>Muzenstraat 31 (Zurichtoren)</a:t>
            </a:r>
            <a:br>
              <a:rPr lang="nl-NL" sz="1400" dirty="0"/>
            </a:br>
            <a:r>
              <a:rPr lang="nl-NL" sz="1400" dirty="0"/>
              <a:t>Rijnstraat 50 (</a:t>
            </a:r>
            <a:r>
              <a:rPr lang="nl-NL" sz="1400" dirty="0" err="1"/>
              <a:t>Hoftoren</a:t>
            </a:r>
            <a:r>
              <a:rPr lang="nl-NL" sz="1400" dirty="0"/>
              <a:t>)</a:t>
            </a:r>
            <a:br>
              <a:rPr lang="nl-NL" sz="1400" dirty="0"/>
            </a:br>
            <a:r>
              <a:rPr lang="nl-NL" sz="1400" dirty="0"/>
              <a:t>Turfmarkt 244</a:t>
            </a:r>
            <a:br>
              <a:rPr lang="nl-NL" sz="1400" dirty="0"/>
            </a:br>
            <a:r>
              <a:rPr lang="nl-NL" sz="1400" dirty="0"/>
              <a:t>Turfmarkt 147</a:t>
            </a:r>
            <a:br>
              <a:rPr lang="nl-NL" sz="1400" dirty="0"/>
            </a:br>
            <a:r>
              <a:rPr lang="nl-NL" sz="1400" dirty="0" err="1"/>
              <a:t>Schedeldoekshaven</a:t>
            </a:r>
            <a:r>
              <a:rPr lang="nl-NL" sz="1400" dirty="0"/>
              <a:t> 101 en 131 (Terminal)</a:t>
            </a:r>
          </a:p>
        </p:txBody>
      </p:sp>
      <p:sp>
        <p:nvSpPr>
          <p:cNvPr id="6" name="Tijdelijke aanduiding voor tekst 5" descr="F M Haaglanden, voor een comfortabele werkomgeving ">
            <a:extLst>
              <a:ext uri="{FF2B5EF4-FFF2-40B4-BE49-F238E27FC236}">
                <a16:creationId xmlns:a16="http://schemas.microsoft.com/office/drawing/2014/main" id="{7F4CEA8A-2E3C-7098-DD93-98F78298E4E0}"/>
              </a:ext>
            </a:extLst>
          </p:cNvPr>
          <p:cNvSpPr>
            <a:spLocks noGrp="1"/>
          </p:cNvSpPr>
          <p:nvPr>
            <p:ph type="body" sz="quarter" idx="1004"/>
          </p:nvPr>
        </p:nvSpPr>
        <p:spPr/>
        <p:txBody>
          <a:bodyPr/>
          <a:lstStyle/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95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64AB4-BC17-5AD5-00D1-182AC62B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overdekt, Huishoudelijk apparaat, muur, Apparaatje&#10;&#10;Door AI gegenereerde inhoud is mogelijk onjuist.">
            <a:extLst>
              <a:ext uri="{FF2B5EF4-FFF2-40B4-BE49-F238E27FC236}">
                <a16:creationId xmlns:a16="http://schemas.microsoft.com/office/drawing/2014/main" id="{079D3ED6-508D-6237-4160-7618D2CA8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9" y="1666656"/>
            <a:ext cx="2920130" cy="51913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5197AE-58F4-8D65-29FD-3EB8F1D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803" y="673100"/>
            <a:ext cx="3179191" cy="4191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kumimoji="0" lang="nl-NL" b="1" i="0" u="none" kern="1200" baseline="0">
                <a:latin typeface="RijksSansTT" panose="020B0504010101010104" pitchFamily="34" charset="0"/>
                <a:ea typeface="+mj-ea"/>
                <a:cs typeface="+mj-cs"/>
              </a:rPr>
              <a:t>Lange Voorhout 7</a:t>
            </a:r>
            <a:endParaRPr kumimoji="0" lang="nl-NL" b="1" i="0" u="none" kern="1200" baseline="0" dirty="0">
              <a:latin typeface="RijksSansTT" panose="020B0504010101010104" pitchFamily="34" charset="0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49F6E3E-FD80-3354-C7A2-656E96A283E3}"/>
              </a:ext>
            </a:extLst>
          </p:cNvPr>
          <p:cNvSpPr txBox="1"/>
          <p:nvPr/>
        </p:nvSpPr>
        <p:spPr>
          <a:xfrm>
            <a:off x="8506800" y="1244600"/>
            <a:ext cx="3175000" cy="180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endParaRPr lang="nl-NL" sz="17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6A6C30-97EC-93CB-EC65-2D4C6A8BFF4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569700" y="6553200"/>
            <a:ext cx="393700" cy="254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pic>
        <p:nvPicPr>
          <p:cNvPr id="8" name="Afbeelding 7" descr="Afbeelding met overdekt, Huishoudelijk apparaat, keukenapparaat, muur&#10;&#10;Door AI gegenereerde inhoud is mogelijk onjuist.">
            <a:extLst>
              <a:ext uri="{FF2B5EF4-FFF2-40B4-BE49-F238E27FC236}">
                <a16:creationId xmlns:a16="http://schemas.microsoft.com/office/drawing/2014/main" id="{F74CF1D4-1362-4E50-663E-1A8BE14893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8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computer, computerbeeldscherm, bureau, tekst&#10;&#10;Door AI gegenereerde inhoud is mogelijk onjuist.">
            <a:extLst>
              <a:ext uri="{FF2B5EF4-FFF2-40B4-BE49-F238E27FC236}">
                <a16:creationId xmlns:a16="http://schemas.microsoft.com/office/drawing/2014/main" id="{E0062A77-8B96-CB13-6B4C-128F6A128F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5" b="14945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9D18FA1-CC69-FA8E-8A24-4062339B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Parnassusplein 5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4257DC-E656-8BE9-8A0F-7C48B528F42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0" name="Afbeelding 9" descr="Afbeelding met overdekt, tekst, muur, Huishoudelijk apparaat&#10;&#10;Door AI gegenereerde inhoud is mogelijk onjuist.">
            <a:extLst>
              <a:ext uri="{FF2B5EF4-FFF2-40B4-BE49-F238E27FC236}">
                <a16:creationId xmlns:a16="http://schemas.microsoft.com/office/drawing/2014/main" id="{4B91E821-A725-0840-C8FD-38F554D99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453" y="3423727"/>
            <a:ext cx="2232804" cy="29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1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12222-E653-BE74-8FA1-365CC9485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11286-5DA4-6FF4-E95F-23EE2CC8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803" y="673100"/>
            <a:ext cx="3179191" cy="4191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kumimoji="0" lang="nl-NL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  <a:t>Muzenstraat 31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54AC73-DA03-4974-43B9-E11FD649FE9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569700" y="6553200"/>
            <a:ext cx="393700" cy="254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6" name="Afbeelding 5" descr="Afbeelding met overdekt, muur, Kabinet, tekst&#10;&#10;Door AI gegenereerde inhoud is mogelijk onjuist.">
            <a:extLst>
              <a:ext uri="{FF2B5EF4-FFF2-40B4-BE49-F238E27FC236}">
                <a16:creationId xmlns:a16="http://schemas.microsoft.com/office/drawing/2014/main" id="{5AF245D5-79CE-7FA5-A86B-C0249AD9B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2160" cy="6858000"/>
          </a:xfrm>
          <a:prstGeom prst="rect">
            <a:avLst/>
          </a:prstGeom>
        </p:spPr>
      </p:pic>
      <p:pic>
        <p:nvPicPr>
          <p:cNvPr id="9" name="Afbeelding 8" descr="Afbeelding met muur, overdekt, tekst, elektronica&#10;&#10;Door AI gegenereerde inhoud is mogelijk onjuist.">
            <a:extLst>
              <a:ext uri="{FF2B5EF4-FFF2-40B4-BE49-F238E27FC236}">
                <a16:creationId xmlns:a16="http://schemas.microsoft.com/office/drawing/2014/main" id="{64D36A7C-203D-AE90-C4D5-29891D080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60" y="2941608"/>
            <a:ext cx="2935001" cy="39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DB6B8-6222-81E0-3D94-6F21981C6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86416-3464-A597-8C96-EDAA80C4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79900"/>
            <a:ext cx="2882900" cy="71120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kumimoji="0" lang="nl-NL" sz="2800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  <a:t>Rijnstraat 50</a:t>
            </a: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2C83888A-29EE-6ADA-958E-A164BAECA0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  <p:pic>
        <p:nvPicPr>
          <p:cNvPr id="9" name="Afbeelding 8" descr="Afbeelding met overdekt, muur, elektronica, computerbeeldscherm&#10;&#10;Door AI gegenereerde inhoud is mogelijk onjuist.">
            <a:extLst>
              <a:ext uri="{FF2B5EF4-FFF2-40B4-BE49-F238E27FC236}">
                <a16:creationId xmlns:a16="http://schemas.microsoft.com/office/drawing/2014/main" id="{A6DA44B7-C21D-9822-181C-D1627E87F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247" y="-1"/>
            <a:ext cx="7754754" cy="687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2C0D2-FA30-C981-63F3-8A7C04C8F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A22DA-BA90-2858-B762-1E739439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79900"/>
            <a:ext cx="2882900" cy="711200"/>
          </a:xfrm>
        </p:spPr>
        <p:txBody>
          <a:bodyPr vert="horz" lIns="0" tIns="0" rIns="0" bIns="0" rtlCol="0" anchor="t">
            <a:normAutofit fontScale="90000"/>
          </a:bodyPr>
          <a:lstStyle/>
          <a:p>
            <a:r>
              <a:rPr kumimoji="0" lang="nl-NL" sz="3800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  <a:t>Turfmarkt 244</a:t>
            </a: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64AA207D-9518-382F-2F17-7E0A14905C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553200"/>
            <a:ext cx="393700" cy="254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  <p:pic>
        <p:nvPicPr>
          <p:cNvPr id="4" name="Afbeelding 3" descr="Afbeelding met overdekt, muur, Huishoudelijk apparaat, kast&#10;&#10;Door AI gegenereerde inhoud is mogelijk onjuist.">
            <a:extLst>
              <a:ext uri="{FF2B5EF4-FFF2-40B4-BE49-F238E27FC236}">
                <a16:creationId xmlns:a16="http://schemas.microsoft.com/office/drawing/2014/main" id="{4BB8DE9C-4D7D-D199-7795-01E9F560F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08" y="0"/>
            <a:ext cx="5155933" cy="68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C5676-54E5-9987-760E-B19AC961F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A5AFB-D093-AC99-A744-36A12CBB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279900"/>
            <a:ext cx="2882900" cy="711200"/>
          </a:xfrm>
        </p:spPr>
        <p:txBody>
          <a:bodyPr vert="horz" lIns="0" tIns="0" rIns="0" bIns="0" rtlCol="0" anchor="t">
            <a:normAutofit fontScale="90000"/>
          </a:bodyPr>
          <a:lstStyle/>
          <a:p>
            <a:r>
              <a:rPr kumimoji="0" lang="nl-NL" sz="3800" b="1" i="0" u="none" kern="1200" baseline="0">
                <a:latin typeface="RijksSansTT" panose="020B0504010101010104" pitchFamily="34" charset="0"/>
                <a:ea typeface="+mj-ea"/>
                <a:cs typeface="+mj-cs"/>
              </a:rPr>
              <a:t>Turfmarkt 147</a:t>
            </a: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F4B9E389-1A0B-6D15-47FB-DF4C3CD768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553200"/>
            <a:ext cx="393700" cy="2540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pic>
        <p:nvPicPr>
          <p:cNvPr id="6" name="Afbeelding 5" descr="Afbeelding met overdekt, muur, tekst, Kabinet&#10;&#10;Door AI gegenereerde inhoud is mogelijk onjuist.">
            <a:extLst>
              <a:ext uri="{FF2B5EF4-FFF2-40B4-BE49-F238E27FC236}">
                <a16:creationId xmlns:a16="http://schemas.microsoft.com/office/drawing/2014/main" id="{4DECC22D-BF2F-3C40-ADBE-49C25761C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2" y="-14766"/>
            <a:ext cx="5155933" cy="68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4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8DC16-9F70-8E9A-6BA3-FFEA42EEE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D7A09-C53C-ECD1-7E74-BB7287B5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90" y="4330700"/>
            <a:ext cx="3347720" cy="711200"/>
          </a:xfrm>
        </p:spPr>
        <p:txBody>
          <a:bodyPr vert="horz" lIns="0" tIns="0" rIns="0" bIns="0" rtlCol="0" anchor="t">
            <a:normAutofit fontScale="90000"/>
          </a:bodyPr>
          <a:lstStyle/>
          <a:p>
            <a:r>
              <a:rPr kumimoji="0" lang="nl-NL" sz="2600" b="1" i="0" u="none" kern="1200" baseline="0" dirty="0" err="1">
                <a:latin typeface="RijksSansTT" panose="020B0504010101010104" pitchFamily="34" charset="0"/>
                <a:ea typeface="+mj-ea"/>
                <a:cs typeface="+mj-cs"/>
              </a:rPr>
              <a:t>Schedeldoekshaven</a:t>
            </a:r>
            <a:r>
              <a:rPr kumimoji="0" lang="nl-NL" sz="2600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  <a:t> </a:t>
            </a:r>
            <a:br>
              <a:rPr kumimoji="0" lang="nl-NL" sz="2600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</a:br>
            <a:r>
              <a:rPr kumimoji="0" lang="nl-NL" sz="2600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  <a:t>101 en 131</a:t>
            </a:r>
            <a:br>
              <a:rPr kumimoji="0" lang="nl-NL" sz="2600" b="1" i="0" u="none" kern="1200" baseline="0" dirty="0">
                <a:latin typeface="RijksSansTT" panose="020B0504010101010104" pitchFamily="34" charset="0"/>
                <a:ea typeface="+mj-ea"/>
                <a:cs typeface="+mj-cs"/>
              </a:rPr>
            </a:br>
            <a:endParaRPr kumimoji="0" lang="nl-NL" sz="2600" b="1" i="0" u="none" kern="1200" baseline="0" dirty="0">
              <a:latin typeface="RijksSansTT" panose="020B0504010101010104" pitchFamily="34" charset="0"/>
              <a:ea typeface="+mj-ea"/>
              <a:cs typeface="+mj-cs"/>
            </a:endParaRP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D07DBE45-BA18-E01A-1302-F3637F6B43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69700" y="6553200"/>
            <a:ext cx="393700" cy="254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8F18802B-E4C7-4B2D-B37A-6B7CC3C134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pic>
        <p:nvPicPr>
          <p:cNvPr id="8" name="Afbeelding 7" descr="Afbeelding met overdekt, muur, tekst, televisie&#10;&#10;Door AI gegenereerde inhoud is mogelijk onjuist.">
            <a:extLst>
              <a:ext uri="{FF2B5EF4-FFF2-40B4-BE49-F238E27FC236}">
                <a16:creationId xmlns:a16="http://schemas.microsoft.com/office/drawing/2014/main" id="{D1D13D15-B534-22FC-D730-76EB738CF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1"/>
          <a:stretch>
            <a:fillRect/>
          </a:stretch>
        </p:blipFill>
        <p:spPr>
          <a:xfrm>
            <a:off x="4823697" y="0"/>
            <a:ext cx="7368304" cy="6858000"/>
          </a:xfrm>
          <a:prstGeom prst="rect">
            <a:avLst/>
          </a:prstGeom>
        </p:spPr>
      </p:pic>
      <p:pic>
        <p:nvPicPr>
          <p:cNvPr id="10" name="Afbeelding 9" descr="Afbeelding met tekst, overdekt, computer, Weergave-apparaat&#10;&#10;Door AI gegenereerde inhoud is mogelijk onjuist.">
            <a:extLst>
              <a:ext uri="{FF2B5EF4-FFF2-40B4-BE49-F238E27FC236}">
                <a16:creationId xmlns:a16="http://schemas.microsoft.com/office/drawing/2014/main" id="{49168540-647F-A5DA-F350-9F8204B7A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1" y="86561"/>
            <a:ext cx="2897890" cy="386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21659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Ministerie - Lintblauw">
      <a:dk1>
        <a:srgbClr val="154273"/>
      </a:dk1>
      <a:lt1>
        <a:srgbClr val="FFFFFF"/>
      </a:lt1>
      <a:dk2>
        <a:srgbClr val="154273"/>
      </a:dk2>
      <a:lt2>
        <a:srgbClr val="FFFFFF"/>
      </a:lt2>
      <a:accent1>
        <a:srgbClr val="154273"/>
      </a:accent1>
      <a:accent2>
        <a:srgbClr val="4F7196"/>
      </a:accent2>
      <a:accent3>
        <a:srgbClr val="738EAB"/>
      </a:accent3>
      <a:accent4>
        <a:srgbClr val="95A9C0"/>
      </a:accent4>
      <a:accent5>
        <a:srgbClr val="B8C6D5"/>
      </a:accent5>
      <a:accent6>
        <a:srgbClr val="DCE3EA"/>
      </a:accent6>
      <a:hlink>
        <a:srgbClr val="154273"/>
      </a:hlink>
      <a:folHlink>
        <a:srgbClr val="154273"/>
      </a:folHlink>
    </a:clrScheme>
    <a:fontScheme name="Lettertypen Ministerie">
      <a:majorFont>
        <a:latin typeface="RijksSansTT"/>
        <a:ea typeface=""/>
        <a:cs typeface=""/>
      </a:majorFont>
      <a:minorFont>
        <a:latin typeface="RijksSansTT Ligh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intblauw">
      <a:srgbClr val="154273"/>
    </a:custClr>
    <a:custClr name="lintblauw 75%">
      <a:srgbClr val="4F7196"/>
    </a:custClr>
    <a:custClr name="lintblauw 60%">
      <a:srgbClr val="738EAB"/>
    </a:custClr>
    <a:custClr name="Lintblauw 45%">
      <a:srgbClr val="95A9C0"/>
    </a:custClr>
    <a:custClr name="Lintblauw 30%">
      <a:srgbClr val="B8C6D5"/>
    </a:custClr>
    <a:custClr name="lintblauw 15%">
      <a:srgbClr val="DCE3E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onkergeel">
      <a:srgbClr val="FFB612"/>
    </a:custClr>
    <a:custClr name="Donkergeel 75%">
      <a:srgbClr val="FDC84D"/>
    </a:custClr>
    <a:custClr name="Donkergeel 60%">
      <a:srgbClr val="FDD370"/>
    </a:custClr>
    <a:custClr name="Donkergeel 45%">
      <a:srgbClr val="FDDE94"/>
    </a:custClr>
    <a:custClr name="Donkergeel 30%">
      <a:srgbClr val="FEE9B7"/>
    </a:custClr>
    <a:custClr name="Donkergeel 15%">
      <a:srgbClr val="FEF4D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je">
      <a:srgbClr val="E17000"/>
    </a:custClr>
    <a:custClr name="Oranje 75%">
      <a:srgbClr val="E89440"/>
    </a:custClr>
    <a:custClr name="Oranje 60%">
      <a:srgbClr val="EDA966"/>
    </a:custClr>
    <a:custClr name="Oranje 45%">
      <a:srgbClr val="F1BE8C"/>
    </a:custClr>
    <a:custClr name="Oranje 30%">
      <a:srgbClr val="F6D4B2"/>
    </a:custClr>
    <a:custClr name="Oranje 15%">
      <a:srgbClr val="F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Groen">
      <a:srgbClr val="39870C"/>
    </a:custClr>
    <a:custClr name="Groen 75%">
      <a:srgbClr val="6AA549"/>
    </a:custClr>
    <a:custClr name="Groen 60%">
      <a:srgbClr val="88B76D"/>
    </a:custClr>
    <a:custClr name="Groen 45%">
      <a:srgbClr val="A5C991"/>
    </a:custClr>
    <a:custClr name="Groen 30%">
      <a:srgbClr val="C3DBB5"/>
    </a:custClr>
    <a:custClr name="Groen 15%">
      <a:srgbClr val="E1EDD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e FMHaaglanden.potx" id="{315FD1AE-DE89-4A13-9861-CDC4C0BA2A3F}" vid="{CAB494D0-6B00-434B-BF60-EACD4D408F84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154273"/>
      </a:dk1>
      <a:lt1>
        <a:srgbClr val="FFFFFF"/>
      </a:lt1>
      <a:dk2>
        <a:srgbClr val="154273"/>
      </a:dk2>
      <a:lt2>
        <a:srgbClr val="FFFFFF"/>
      </a:lt2>
      <a:accent1>
        <a:srgbClr val="154273"/>
      </a:accent1>
      <a:accent2>
        <a:srgbClr val="4F7196"/>
      </a:accent2>
      <a:accent3>
        <a:srgbClr val="738EAB"/>
      </a:accent3>
      <a:accent4>
        <a:srgbClr val="95A9C0"/>
      </a:accent4>
      <a:accent5>
        <a:srgbClr val="B8C6D5"/>
      </a:accent5>
      <a:accent6>
        <a:srgbClr val="DCE3EA"/>
      </a:accent6>
      <a:hlink>
        <a:srgbClr val="154273"/>
      </a:hlink>
      <a:folHlink>
        <a:srgbClr val="154273"/>
      </a:folHlink>
    </a:clrScheme>
    <a:fontScheme name="Notes fonts">
      <a:majorFont>
        <a:latin typeface="RijksSansT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ijksSansTT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154273"/>
      </a:dk1>
      <a:lt1>
        <a:srgbClr val="FFFFFF"/>
      </a:lt1>
      <a:dk2>
        <a:srgbClr val="154273"/>
      </a:dk2>
      <a:lt2>
        <a:srgbClr val="FFFFFF"/>
      </a:lt2>
      <a:accent1>
        <a:srgbClr val="154273"/>
      </a:accent1>
      <a:accent2>
        <a:srgbClr val="4F7196"/>
      </a:accent2>
      <a:accent3>
        <a:srgbClr val="738EAB"/>
      </a:accent3>
      <a:accent4>
        <a:srgbClr val="95A9C0"/>
      </a:accent4>
      <a:accent5>
        <a:srgbClr val="B8C6D5"/>
      </a:accent5>
      <a:accent6>
        <a:srgbClr val="DCE3EA"/>
      </a:accent6>
      <a:hlink>
        <a:srgbClr val="154273"/>
      </a:hlink>
      <a:folHlink>
        <a:srgbClr val="154273"/>
      </a:folHlink>
    </a:clrScheme>
    <a:fontScheme name="Handout fonts">
      <a:majorFont>
        <a:latin typeface="RijksSansT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ijksSansTT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53433467F3B4FA7D04EA6FA386F2C" ma:contentTypeVersion="3" ma:contentTypeDescription="Een nieuw document maken." ma:contentTypeScope="" ma:versionID="88b890158b9b69740551f0922cebd05e">
  <xsd:schema xmlns:xsd="http://www.w3.org/2001/XMLSchema" xmlns:xs="http://www.w3.org/2001/XMLSchema" xmlns:p="http://schemas.microsoft.com/office/2006/metadata/properties" xmlns:ns2="22b51fb9-749c-43b1-8822-0905d5bbcdcb" targetNamespace="http://schemas.microsoft.com/office/2006/metadata/properties" ma:root="true" ma:fieldsID="ad2e090f9696fad153017338357abc8a" ns2:_="">
    <xsd:import namespace="22b51fb9-749c-43b1-8822-0905d5bbcdcb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51fb9-749c-43b1-8822-0905d5bbcdcb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60CD6-8591-4CA1-89B6-A80BFEA09D86}">
  <ds:schemaRefs>
    <ds:schemaRef ds:uri="22b51fb9-749c-43b1-8822-0905d5bbcdcb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C99F4E7-6CF9-4824-8E06-BD4BBF5951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b51fb9-749c-43b1-8822-0905d5bbc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1AB5B1-C876-4FB0-A572-3AB0FFE15F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FMHaaglanden</Template>
  <TotalTime>0</TotalTime>
  <Words>73</Words>
  <Application>Microsoft Office PowerPoint</Application>
  <PresentationFormat>Breedbeeld</PresentationFormat>
  <Paragraphs>18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RijksSansTT Light</vt:lpstr>
      <vt:lpstr>Arial</vt:lpstr>
      <vt:lpstr>RijksSansTT</vt:lpstr>
      <vt:lpstr>RijksSansTT ExtraBold</vt:lpstr>
      <vt:lpstr>RijksoverheidSerif</vt:lpstr>
      <vt:lpstr>Huisstijl</vt:lpstr>
      <vt:lpstr>Impressie WKDV perceel 1  Lange Voorhout 7 (Bentinckhuis) Parnassusplein 5 (Resident) Muzenstraat 31 (Zurichtoren) Rijnstraat 50 (Hoftoren) Turfmarkt 244 Turfmarkt 147 Schedeldoekshaven 101 en 131 (Terminal)</vt:lpstr>
      <vt:lpstr>Lange Voorhout 7</vt:lpstr>
      <vt:lpstr>Parnassusplein 5</vt:lpstr>
      <vt:lpstr>Muzenstraat 31</vt:lpstr>
      <vt:lpstr>Rijnstraat 50</vt:lpstr>
      <vt:lpstr>Turfmarkt 244</vt:lpstr>
      <vt:lpstr>Turfmarkt 147</vt:lpstr>
      <vt:lpstr>Schedeldoekshaven  101 en 131 </vt:lpstr>
    </vt:vector>
  </TitlesOfParts>
  <Manager/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Impressie Cateringdienstverlening FMH locaties</dc:title>
  <dc:subject/>
  <dc:creator>Rijksoverheid</dc:creator>
  <cp:keywords/>
  <dc:description>Sjabloonversie: 2.4a - 27 augustus 2025_x000d_
Vormgeving: www.Today.nl_x000d_
Sjablonen: www.JoulesUnlimited.com</dc:description>
  <cp:lastModifiedBy>Kalleveen, Lysette van</cp:lastModifiedBy>
  <cp:revision>38</cp:revision>
  <dcterms:created xsi:type="dcterms:W3CDTF">2025-07-28T09:29:24Z</dcterms:created>
  <dcterms:modified xsi:type="dcterms:W3CDTF">2026-03-20T10:35:20Z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0x01010030053433467F3B4FA7D04EA6FA386F2C</vt:lpwstr>
  </property>
</Properties>
</file>