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391" r:id="rId5"/>
    <p:sldId id="394" r:id="rId6"/>
    <p:sldId id="2318" r:id="rId7"/>
    <p:sldId id="321" r:id="rId8"/>
    <p:sldId id="323" r:id="rId9"/>
    <p:sldId id="324" r:id="rId10"/>
    <p:sldId id="326" r:id="rId11"/>
    <p:sldId id="328" r:id="rId12"/>
    <p:sldId id="392" r:id="rId13"/>
    <p:sldId id="2317" r:id="rId14"/>
    <p:sldId id="2316" r:id="rId15"/>
    <p:sldId id="2319" r:id="rId16"/>
    <p:sldId id="2320" r:id="rId17"/>
    <p:sldId id="2321" r:id="rId18"/>
    <p:sldId id="2322" r:id="rId19"/>
    <p:sldId id="2323" r:id="rId20"/>
    <p:sldId id="2329" r:id="rId21"/>
    <p:sldId id="2324" r:id="rId22"/>
    <p:sldId id="2325" r:id="rId23"/>
    <p:sldId id="2326" r:id="rId24"/>
    <p:sldId id="2327" r:id="rId25"/>
    <p:sldId id="2328" r:id="rId26"/>
    <p:sldId id="2330" r:id="rId27"/>
    <p:sldId id="2331" r:id="rId28"/>
    <p:sldId id="2332" r:id="rId29"/>
    <p:sldId id="2333" r:id="rId30"/>
    <p:sldId id="2334" r:id="rId31"/>
    <p:sldId id="322"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32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1" clrIdx="0"/>
  <p:cmAuthor id="2" name="Arnout Drenthel" initials="AD [2]" lastIdx="1" clrIdx="1"/>
  <p:cmAuthor id="3" name="Arnout Drenthel" initials="AD [3]" lastIdx="1" clrIdx="2"/>
  <p:cmAuthor id="4" name="Arnout Drenthel" initials="AD [4]" lastIdx="1" clrIdx="3"/>
  <p:cmAuthor id="5" name="Arnout Drenthel" initials="AD [5]" lastIdx="1" clrIdx="4"/>
  <p:cmAuthor id="6" name="Arnout Drenthel" initials="AD [6]" lastIdx="1" clrIdx="5"/>
  <p:cmAuthor id="7" name="Arnout Drenthel" initials="AD [7]" lastIdx="1" clrIdx="6"/>
  <p:cmAuthor id="8" name="Arnout Drenthel" initials="AD [8]" lastIdx="1" clrIdx="7"/>
  <p:cmAuthor id="9" name="Arnout Drenthel" initials="AD [9]" lastIdx="1" clrIdx="8"/>
  <p:cmAuthor id="10" name="Etienne David" initials="ED" lastIdx="32" clrIdx="9"/>
  <p:cmAuthor id="11" name="Eline Schoe" initials="ES" lastIdx="58" clrIdx="10"/>
  <p:cmAuthor id="12" name="Koreman, Ilse" initials="IK" lastIdx="43" clrIdx="11"/>
  <p:cmAuthor id="13" name="Karlijn van den Hoff" initials="KvdH" lastIdx="25" clrIdx="12">
    <p:extLst>
      <p:ext uri="{19B8F6BF-5375-455C-9EA6-DF929625EA0E}">
        <p15:presenceInfo xmlns:p15="http://schemas.microsoft.com/office/powerpoint/2012/main" userId="S::karlijn@pptsolutions.nl::5c737ac9-a67f-4e47-9413-1fe943df24bb" providerId="AD"/>
      </p:ext>
    </p:extLst>
  </p:cmAuthor>
  <p:cmAuthor id="14" name="Abeling, Ruben" initials="AR" lastIdx="22" clrIdx="13">
    <p:extLst>
      <p:ext uri="{19B8F6BF-5375-455C-9EA6-DF929625EA0E}">
        <p15:presenceInfo xmlns:p15="http://schemas.microsoft.com/office/powerpoint/2012/main" userId="S::R.Abeling@cultureelerfgoed.nl::4d0c8eeb-3777-482a-b63c-bc2ef4e866d9" providerId="AD"/>
      </p:ext>
    </p:extLst>
  </p:cmAuthor>
  <p:cmAuthor id="15" name="Romeijn, Els" initials="RE" lastIdx="3" clrIdx="14">
    <p:extLst>
      <p:ext uri="{19B8F6BF-5375-455C-9EA6-DF929625EA0E}">
        <p15:presenceInfo xmlns:p15="http://schemas.microsoft.com/office/powerpoint/2012/main" userId="S::E.Romeijn@cultureelerfgoed.nl::1a2cc487-d563-4d9c-93e9-3f033d24d318" providerId="AD"/>
      </p:ext>
    </p:extLst>
  </p:cmAuthor>
  <p:cmAuthor id="16" name="Silvana Salamur" initials="SS" lastIdx="4" clrIdx="15">
    <p:extLst>
      <p:ext uri="{19B8F6BF-5375-455C-9EA6-DF929625EA0E}">
        <p15:presenceInfo xmlns:p15="http://schemas.microsoft.com/office/powerpoint/2012/main" userId="Silvana Salam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D44"/>
    <a:srgbClr val="FFC543"/>
    <a:srgbClr val="154273"/>
    <a:srgbClr val="D8ECE5"/>
    <a:srgbClr val="FF5729"/>
    <a:srgbClr val="FF4A19"/>
    <a:srgbClr val="E86030"/>
    <a:srgbClr val="BE4115"/>
    <a:srgbClr val="E4E4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8" autoAdjust="0"/>
    <p:restoredTop sz="93552" autoAdjust="0"/>
  </p:normalViewPr>
  <p:slideViewPr>
    <p:cSldViewPr snapToGrid="0">
      <p:cViewPr varScale="1">
        <p:scale>
          <a:sx n="85" d="100"/>
          <a:sy n="85" d="100"/>
        </p:scale>
        <p:origin x="120" y="294"/>
      </p:cViewPr>
      <p:guideLst>
        <p:guide orient="horz" pos="2160"/>
        <p:guide pos="3840"/>
        <p:guide orient="horz" pos="132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522"/>
    </p:cViewPr>
  </p:sorterViewPr>
  <p:notesViewPr>
    <p:cSldViewPr snapToGrid="0">
      <p:cViewPr varScale="1">
        <p:scale>
          <a:sx n="84" d="100"/>
          <a:sy n="84" d="100"/>
        </p:scale>
        <p:origin x="-38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6-4-2026</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dirty="0"/>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6-4-2026</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dirty="0"/>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2613C-F92A-E580-DE02-B86292BACB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95EC29-A5CD-DAEA-45F5-56776DC408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9BD6FB-60DF-351A-803C-6DEC6F93371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ED9DA25-8E1D-A34F-8967-83027862E202}"/>
              </a:ext>
            </a:extLst>
          </p:cNvPr>
          <p:cNvSpPr>
            <a:spLocks noGrp="1"/>
          </p:cNvSpPr>
          <p:nvPr>
            <p:ph type="sldNum" sz="quarter" idx="10"/>
          </p:nvPr>
        </p:nvSpPr>
        <p:spPr/>
        <p:txBody>
          <a:bodyPr/>
          <a:lstStyle/>
          <a:p>
            <a:fld id="{DE501649-886C-4324-AD4C-E61C88D47728}" type="slidenum">
              <a:rPr lang="nl-NL" smtClean="0"/>
              <a:t>1</a:t>
            </a:fld>
            <a:endParaRPr lang="nl-NL" dirty="0"/>
          </a:p>
        </p:txBody>
      </p:sp>
    </p:spTree>
    <p:extLst>
      <p:ext uri="{BB962C8B-B14F-4D97-AF65-F5344CB8AC3E}">
        <p14:creationId xmlns:p14="http://schemas.microsoft.com/office/powerpoint/2010/main" val="390778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dirty="0"/>
          </a:p>
        </p:txBody>
      </p:sp>
    </p:spTree>
    <p:extLst>
      <p:ext uri="{BB962C8B-B14F-4D97-AF65-F5344CB8AC3E}">
        <p14:creationId xmlns:p14="http://schemas.microsoft.com/office/powerpoint/2010/main" val="138670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F9F85-84E8-0883-AB60-E840961DE9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4CC2D1-9743-2D96-2E8A-1D00A607596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42C77F-4C4C-220B-9F2B-B9855CF7E5B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65D17BC-50C1-C02B-F2D6-1932776BE64F}"/>
              </a:ext>
            </a:extLst>
          </p:cNvPr>
          <p:cNvSpPr>
            <a:spLocks noGrp="1"/>
          </p:cNvSpPr>
          <p:nvPr>
            <p:ph type="sldNum" sz="quarter" idx="10"/>
          </p:nvPr>
        </p:nvSpPr>
        <p:spPr/>
        <p:txBody>
          <a:bodyPr/>
          <a:lstStyle/>
          <a:p>
            <a:fld id="{DE501649-886C-4324-AD4C-E61C88D47728}" type="slidenum">
              <a:rPr lang="nl-NL" smtClean="0"/>
              <a:t>9</a:t>
            </a:fld>
            <a:endParaRPr lang="nl-NL" dirty="0"/>
          </a:p>
        </p:txBody>
      </p:sp>
    </p:spTree>
    <p:extLst>
      <p:ext uri="{BB962C8B-B14F-4D97-AF65-F5344CB8AC3E}">
        <p14:creationId xmlns:p14="http://schemas.microsoft.com/office/powerpoint/2010/main" val="58711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8BE8E-7EF3-D8EB-6559-7C79ED6DDA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5F5BD68-061D-9D39-5F6D-932BC9AEFD4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EF60093-46DD-2CD3-43A3-1F49403840E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1877CF3-255E-CC1F-87FF-533F769ACD90}"/>
              </a:ext>
            </a:extLst>
          </p:cNvPr>
          <p:cNvSpPr>
            <a:spLocks noGrp="1"/>
          </p:cNvSpPr>
          <p:nvPr>
            <p:ph type="sldNum" sz="quarter" idx="5"/>
          </p:nvPr>
        </p:nvSpPr>
        <p:spPr/>
        <p:txBody>
          <a:bodyPr/>
          <a:lstStyle/>
          <a:p>
            <a:fld id="{DE501649-886C-4324-AD4C-E61C88D47728}" type="slidenum">
              <a:rPr lang="nl-NL" smtClean="0"/>
              <a:t>11</a:t>
            </a:fld>
            <a:endParaRPr lang="nl-NL" dirty="0"/>
          </a:p>
        </p:txBody>
      </p:sp>
    </p:spTree>
    <p:extLst>
      <p:ext uri="{BB962C8B-B14F-4D97-AF65-F5344CB8AC3E}">
        <p14:creationId xmlns:p14="http://schemas.microsoft.com/office/powerpoint/2010/main" val="12926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3F67F-F0A2-7D9C-2B78-B2443BEE4B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18ABF8-7F0A-BD97-BEA6-31FF9C7B0C4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0F8F36A-5DD1-7701-5870-07759590648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E3B6E53-0634-5469-E17A-F7B737463050}"/>
              </a:ext>
            </a:extLst>
          </p:cNvPr>
          <p:cNvSpPr>
            <a:spLocks noGrp="1"/>
          </p:cNvSpPr>
          <p:nvPr>
            <p:ph type="sldNum" sz="quarter" idx="5"/>
          </p:nvPr>
        </p:nvSpPr>
        <p:spPr/>
        <p:txBody>
          <a:bodyPr/>
          <a:lstStyle/>
          <a:p>
            <a:fld id="{DE501649-886C-4324-AD4C-E61C88D47728}" type="slidenum">
              <a:rPr lang="nl-NL" smtClean="0"/>
              <a:t>12</a:t>
            </a:fld>
            <a:endParaRPr lang="nl-NL" dirty="0"/>
          </a:p>
        </p:txBody>
      </p:sp>
    </p:spTree>
    <p:extLst>
      <p:ext uri="{BB962C8B-B14F-4D97-AF65-F5344CB8AC3E}">
        <p14:creationId xmlns:p14="http://schemas.microsoft.com/office/powerpoint/2010/main" val="214725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65AA3-0EBA-6B3C-68AC-EEE16A664D2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39F268D-5CF9-ED17-9A3C-2EFAC0C80A0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B3558A-4A74-7A70-984F-67E29F2C6B0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E2C15FC-EABE-5143-73C2-184CDCE71436}"/>
              </a:ext>
            </a:extLst>
          </p:cNvPr>
          <p:cNvSpPr>
            <a:spLocks noGrp="1"/>
          </p:cNvSpPr>
          <p:nvPr>
            <p:ph type="sldNum" sz="quarter" idx="5"/>
          </p:nvPr>
        </p:nvSpPr>
        <p:spPr/>
        <p:txBody>
          <a:bodyPr/>
          <a:lstStyle/>
          <a:p>
            <a:fld id="{DE501649-886C-4324-AD4C-E61C88D47728}" type="slidenum">
              <a:rPr lang="nl-NL" smtClean="0"/>
              <a:t>13</a:t>
            </a:fld>
            <a:endParaRPr lang="nl-NL" dirty="0"/>
          </a:p>
        </p:txBody>
      </p:sp>
    </p:spTree>
    <p:extLst>
      <p:ext uri="{BB962C8B-B14F-4D97-AF65-F5344CB8AC3E}">
        <p14:creationId xmlns:p14="http://schemas.microsoft.com/office/powerpoint/2010/main" val="404008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BFC35-04C3-D867-B33A-B1B0E087B9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384C79-3E9C-17C4-6760-791CED8108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A347E6-F864-EB53-D4DA-AFE773C977B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5AE9E89-8F06-4056-FB47-361DE480E5D5}"/>
              </a:ext>
            </a:extLst>
          </p:cNvPr>
          <p:cNvSpPr>
            <a:spLocks noGrp="1"/>
          </p:cNvSpPr>
          <p:nvPr>
            <p:ph type="sldNum" sz="quarter" idx="5"/>
          </p:nvPr>
        </p:nvSpPr>
        <p:spPr/>
        <p:txBody>
          <a:bodyPr/>
          <a:lstStyle/>
          <a:p>
            <a:fld id="{DE501649-886C-4324-AD4C-E61C88D47728}" type="slidenum">
              <a:rPr lang="nl-NL" smtClean="0"/>
              <a:t>14</a:t>
            </a:fld>
            <a:endParaRPr lang="nl-NL" dirty="0"/>
          </a:p>
        </p:txBody>
      </p:sp>
    </p:spTree>
    <p:extLst>
      <p:ext uri="{BB962C8B-B14F-4D97-AF65-F5344CB8AC3E}">
        <p14:creationId xmlns:p14="http://schemas.microsoft.com/office/powerpoint/2010/main" val="260839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B08EB-A403-CCB5-EAA1-188A4F7A64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A546B6-7A47-8E0E-7B60-96E1009C44E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C6C2422-C33D-3D17-0E53-8236D4F363D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5375171-4AA0-98E2-72A6-E79111941ED2}"/>
              </a:ext>
            </a:extLst>
          </p:cNvPr>
          <p:cNvSpPr>
            <a:spLocks noGrp="1"/>
          </p:cNvSpPr>
          <p:nvPr>
            <p:ph type="sldNum" sz="quarter" idx="5"/>
          </p:nvPr>
        </p:nvSpPr>
        <p:spPr/>
        <p:txBody>
          <a:bodyPr/>
          <a:lstStyle/>
          <a:p>
            <a:fld id="{DE501649-886C-4324-AD4C-E61C88D47728}" type="slidenum">
              <a:rPr lang="nl-NL" smtClean="0"/>
              <a:t>15</a:t>
            </a:fld>
            <a:endParaRPr lang="nl-NL" dirty="0"/>
          </a:p>
        </p:txBody>
      </p:sp>
    </p:spTree>
    <p:extLst>
      <p:ext uri="{BB962C8B-B14F-4D97-AF65-F5344CB8AC3E}">
        <p14:creationId xmlns:p14="http://schemas.microsoft.com/office/powerpoint/2010/main" val="240456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28</a:t>
            </a:fld>
            <a:endParaRPr lang="nl-NL" dirty="0"/>
          </a:p>
        </p:txBody>
      </p:sp>
    </p:spTree>
    <p:extLst>
      <p:ext uri="{BB962C8B-B14F-4D97-AF65-F5344CB8AC3E}">
        <p14:creationId xmlns:p14="http://schemas.microsoft.com/office/powerpoint/2010/main" val="2755157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8" Type="http://schemas.openxmlformats.org/officeDocument/2006/relationships/hyperlink" Target="https://community.pptsolutions.nl/resources/powerpoint-kennisbank/template-instructies/werken-met-tekstlevels" TargetMode="External"/><Relationship Id="rId13" Type="http://schemas.openxmlformats.org/officeDocument/2006/relationships/hyperlink" Target="https://community.pptsolutions.nl/" TargetMode="External"/><Relationship Id="rId3" Type="http://schemas.openxmlformats.org/officeDocument/2006/relationships/hyperlink" Target="https://youtube.com/t1mKSiMRSxE" TargetMode="External"/><Relationship Id="rId7" Type="http://schemas.openxmlformats.org/officeDocument/2006/relationships/hyperlink" Target="https://youtube.com/0S5JXp8v6iM" TargetMode="External"/><Relationship Id="rId12" Type="http://schemas.openxmlformats.org/officeDocument/2006/relationships/hyperlink" Target="https://community.pptsolutions.nl/resources/powerpoint-kennisbank/template-instructies/werken-met-videos" TargetMode="External"/><Relationship Id="rId2" Type="http://schemas.openxmlformats.org/officeDocument/2006/relationships/hyperlink" Target="https://youtube.com/oNGTAj4ajJ4" TargetMode="External"/><Relationship Id="rId1" Type="http://schemas.openxmlformats.org/officeDocument/2006/relationships/slideMaster" Target="../slideMasters/slideMaster1.xml"/><Relationship Id="rId6" Type="http://schemas.openxmlformats.org/officeDocument/2006/relationships/hyperlink" Target="http://www.pptsolutions.eu/" TargetMode="External"/><Relationship Id="rId11" Type="http://schemas.openxmlformats.org/officeDocument/2006/relationships/hyperlink" Target="https://community.pptsolutions.nl/resources/powerpoint-kennisbank/template-instructies/werken-met-tabellen" TargetMode="External"/><Relationship Id="rId5" Type="http://schemas.openxmlformats.org/officeDocument/2006/relationships/hyperlink" Target="https://youtube.com/u-AgyEON7cU" TargetMode="External"/><Relationship Id="rId10" Type="http://schemas.openxmlformats.org/officeDocument/2006/relationships/hyperlink" Target="https://community.pptsolutions.nl/resources/powerpoint-kennisbank/template-instructies/werken-met-grafieken" TargetMode="External"/><Relationship Id="rId4" Type="http://schemas.openxmlformats.org/officeDocument/2006/relationships/hyperlink" Target="https://youtube.com/o9RYr_eAR" TargetMode="External"/><Relationship Id="rId9" Type="http://schemas.openxmlformats.org/officeDocument/2006/relationships/hyperlink" Target="https://community.pptsolutions.nl/resources/powerpoint-kennisbank/template-instructies/werken-met-afbeeldingen" TargetMode="Externa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7605" y="-1"/>
            <a:ext cx="3884421" cy="1439333"/>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transition spd="slow">
    <p:wipe dir="r"/>
  </p:transition>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mp; AFBEELDING (L)">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3470584" y="-2381"/>
            <a:ext cx="8721416" cy="6860381"/>
          </a:xfrm>
          <a:prstGeom prst="rect">
            <a:avLst/>
          </a:prstGeom>
          <a:solidFill>
            <a:schemeClr val="bg1">
              <a:lumMod val="95000"/>
            </a:schemeClr>
          </a:solidFill>
        </p:spPr>
        <p:txBody>
          <a:bodyPr wrap="square" bIns="90000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1" name="Tijdelijke aanduiding voor tekst 10"/>
          <p:cNvSpPr>
            <a:spLocks noGrp="1"/>
          </p:cNvSpPr>
          <p:nvPr>
            <p:ph type="body" sz="quarter" idx="16" hasCustomPrompt="1"/>
          </p:nvPr>
        </p:nvSpPr>
        <p:spPr>
          <a:xfrm>
            <a:off x="635000" y="2289600"/>
            <a:ext cx="2358448" cy="3931813"/>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2" name="Titel 1"/>
          <p:cNvSpPr>
            <a:spLocks noGrp="1"/>
          </p:cNvSpPr>
          <p:nvPr>
            <p:ph type="title"/>
          </p:nvPr>
        </p:nvSpPr>
        <p:spPr>
          <a:xfrm>
            <a:off x="635000" y="1051200"/>
            <a:ext cx="2340000" cy="948047"/>
          </a:xfrm>
        </p:spPr>
        <p:txBody>
          <a:bodyPr/>
          <a:lstStyle/>
          <a:p>
            <a:r>
              <a:rPr lang="nl-NL" dirty="0"/>
              <a:t>Klik om stijl te bewerken</a:t>
            </a:r>
          </a:p>
        </p:txBody>
      </p:sp>
      <p:sp>
        <p:nvSpPr>
          <p:cNvPr id="6" name="Tijdelijke aanduiding voor datum 5"/>
          <p:cNvSpPr>
            <a:spLocks noGrp="1"/>
          </p:cNvSpPr>
          <p:nvPr>
            <p:ph type="dt" sz="half" idx="25"/>
          </p:nvPr>
        </p:nvSpPr>
        <p:spPr>
          <a:xfrm>
            <a:off x="635000" y="6543488"/>
            <a:ext cx="2340000" cy="264272"/>
          </a:xfrm>
        </p:spPr>
        <p:txBody>
          <a:bodyPr/>
          <a:lstStyle/>
          <a:p>
            <a:endParaRPr lang="nl-NL" dirty="0"/>
          </a:p>
        </p:txBody>
      </p:sp>
      <p:sp>
        <p:nvSpPr>
          <p:cNvPr id="12" name="Tijdelijke aanduiding voor voettekst 11"/>
          <p:cNvSpPr>
            <a:spLocks noGrp="1"/>
          </p:cNvSpPr>
          <p:nvPr>
            <p:ph type="ftr" sz="quarter" idx="26"/>
          </p:nvPr>
        </p:nvSpPr>
        <p:spPr>
          <a:xfrm>
            <a:off x="635000" y="6221413"/>
            <a:ext cx="2340000" cy="322075"/>
          </a:xfrm>
        </p:spPr>
        <p:txBody>
          <a:bodyPr/>
          <a:lstStyle/>
          <a:p>
            <a:endParaRPr lang="nl-NL" dirty="0"/>
          </a:p>
        </p:txBody>
      </p:sp>
      <p:sp>
        <p:nvSpPr>
          <p:cNvPr id="13" name="Tijdelijke aanduiding voor dianummer 12"/>
          <p:cNvSpPr>
            <a:spLocks noGrp="1"/>
          </p:cNvSpPr>
          <p:nvPr>
            <p:ph type="sldNum" sz="quarter" idx="27"/>
          </p:nvPr>
        </p:nvSpPr>
        <p:spPr/>
        <p:txBody>
          <a:bodyPr/>
          <a:lstStyle>
            <a:lvl1pPr>
              <a:defRPr>
                <a:solidFill>
                  <a:schemeClr val="bg1"/>
                </a:solidFill>
              </a:defRPr>
            </a:lvl1p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F40FF598-553D-4219-A0F4-E0C09FB56CCF}"/>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6AB0094C-881A-4492-B0B1-6C861D0456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 name="Ovaal 13">
              <a:extLst>
                <a:ext uri="{FF2B5EF4-FFF2-40B4-BE49-F238E27FC236}">
                  <a16:creationId xmlns:a16="http://schemas.microsoft.com/office/drawing/2014/main" id="{EC7FA99C-F5A9-4CA0-AC43-9CC2E5B3B4B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0149117F-4799-4D05-BA34-E3EE943A4E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BD5E9AFA-6902-40BF-B732-36F5A7546CB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25725EA6-3B51-417D-8986-0DDCCFD34C9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56D3D9FD-2A8D-4631-B7DA-5419E12C673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EC555854-2D3A-4BC8-9B9C-F2037FAFA78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9C51A496-2BBD-48A8-8512-18EAC873AE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70A04640-E9B0-4A25-A9AD-FE138A3BA0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8DB6D9E5-4BC6-4E63-AFAB-C5DF3E5EE47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C3E42EDB-3487-4141-978D-5BC7BCA95EA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6C70750-0FD1-4794-8A0C-193C616186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F350AAE2-8494-4AB4-804B-C96A2D7D18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AB0F7E04-3894-439C-A0AA-108E45E1189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0EFDAD10-E827-4669-935A-E9CF3B1D34A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6D3A32F9-1946-423A-ABE2-7AD93B8449B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B911A2F-7121-41D2-9B5A-EE2AC67C300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2CBB2527-4CBE-4416-9D0E-A765A0BD8A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11DEC1CF-109F-4B5E-92F2-5AD9FD677AD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15F83D89-0A10-4C94-B8E7-4189A8A637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6A0A31EE-4FED-45E9-8DD9-AC2CCF8DAE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DB4A5120-F805-4FB7-AAE7-E7DDE6151E63}"/>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B0520F11-F028-44FB-84C5-C4E9218C20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43BFFDCB-D2A2-4C0B-A70D-45D4D882B2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9B068457-2273-47A9-83AD-E9DF7A5AC9C8}"/>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2F0E8BB4-D9D2-4EBD-9E97-E621CF19E65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19766D9A-8D0F-46E2-B4F1-0453E43609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1C5461B4-6DD4-443A-80F3-99FA62D71063}"/>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2BDF85AF-C5DC-4705-A5D6-64E526B9E603}"/>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4A4D8E65-D35F-4ED2-9FA3-DEA649E402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EE6F0E-A912-4065-97B2-6C94648A9F6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EFE7168-888A-4488-BD51-1C9DB6B7717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106BC8E7-A374-43A9-907F-A8FB2AB919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AB24487-762A-49FF-8DED-71727B88AF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6B95432F-8C51-46F9-9085-EE05CCF69B5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04D44-A8C4-47B9-8A1B-C4D9504B65F4}"/>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5A21AA8F-D247-4287-AB25-C69063D90F8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7B2F38D7-3695-4D93-A27E-E92D531A51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F8C03A0-8DB6-4686-94DD-BDBF3D5D195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2686B8F-CEA9-491D-B512-9507C61865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C95A934-7199-4ACB-9F5E-19945DC00DA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E49FFC8-536D-456C-BAAE-438D44F40F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D65A544E-270D-4405-8BFE-4D06719A211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59C6AA52-188D-4C9A-9B1D-46638AF007E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D2C93C2-638C-45AD-AF53-DC8226A0933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B0905B4-2DBE-4369-B636-78FDB54EF1A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E8CD08D0-5F0F-4673-B192-D30EE5D46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B43BE72C-049C-4846-B979-5E18E0234E40}"/>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0B89D8EB-FDDD-4DD8-BD0B-3592C23858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DECA1F4D-B4CA-4EF0-B0C2-9622212E2EBE}"/>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0AC4E681-2CA7-4849-8AC3-2B2D8C313B5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201E689-C27A-4931-B06D-7F7BCBABE1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BF2E690-108F-4D7C-92F0-D75F712A1AF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D6B5E3CF-D198-479B-9889-C2372ED295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85BE345-2C39-4219-B823-AA8A65781F9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C9C073-69AB-4A0B-9969-ABCDB105F2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385B34E-8B98-47D0-90A3-B1CF9C0D65C5}"/>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E5FA60D5-2223-44D8-952A-7F5C166238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C96D9E-16D4-4692-8568-0E6C11406C0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A5B5F7BB-58E8-4F9E-890A-D4A9D0F3D44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C71EEC49-FEDB-4AFC-9FF3-1DE3D85BF2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936753D-00A4-4116-9DC1-1F3620DBF4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E4C30C-BFD5-457A-ADAE-552F3A6A103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6A9657-E905-4B8D-AC70-7E1C45375DB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76E271E3-0AD2-40A3-AB9B-87922A1C6CE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EFAD57AE-7B7D-4AA0-93E4-842DF20B36A4}"/>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3232591448"/>
      </p:ext>
    </p:extLst>
  </p:cSld>
  <p:clrMapOvr>
    <a:masterClrMapping/>
  </p:clrMapOvr>
  <p:transition spd="slow">
    <p:wipe dir="r"/>
  </p:transition>
  <p:extLst>
    <p:ext uri="{DCECCB84-F9BA-43D5-87BE-67443E8EF086}">
      <p15:sldGuideLst xmlns:p15="http://schemas.microsoft.com/office/powerpoint/2012/main">
        <p15:guide id="1" pos="397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M) &amp; ACHTERGROND">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hasCustomPrompt="1"/>
          </p:nvPr>
        </p:nvSpPr>
        <p:spPr>
          <a:xfrm>
            <a:off x="0" y="1"/>
            <a:ext cx="12191999" cy="6865144"/>
          </a:xfrm>
          <a:prstGeom prst="rect">
            <a:avLst/>
          </a:prstGeom>
          <a:solidFill>
            <a:schemeClr val="bg1">
              <a:lumMod val="95000"/>
            </a:schemeClr>
          </a:solidFill>
        </p:spPr>
        <p:txBody>
          <a:bodyPr wrap="square" lIns="7236000" rIns="1116000" anchor="ctr" anchorCtr="0">
            <a:noAutofit/>
          </a:bodyPr>
          <a:lstStyle>
            <a:lvl1pPr marL="0" indent="0" algn="ctr">
              <a:buNone/>
              <a:defRPr sz="1200" i="1">
                <a:solidFill>
                  <a:schemeClr val="bg1">
                    <a:lumMod val="50000"/>
                  </a:schemeClr>
                </a:solidFill>
              </a:defRPr>
            </a:lvl1pPr>
          </a:lstStyle>
          <a:p>
            <a:r>
              <a:rPr lang="nl-NL" dirty="0"/>
              <a:t>Selecteer dit kader, ga naar de tab ‘Invoegen’, klik op ‘Afbeeldingen’, kies de gewenste afbeelding en klik op ‘Invoegen’</a:t>
            </a:r>
          </a:p>
        </p:txBody>
      </p:sp>
      <p:sp>
        <p:nvSpPr>
          <p:cNvPr id="4" name="Tijdelijke aanduiding voor tekst 3">
            <a:extLst>
              <a:ext uri="{FF2B5EF4-FFF2-40B4-BE49-F238E27FC236}">
                <a16:creationId xmlns:a16="http://schemas.microsoft.com/office/drawing/2014/main" id="{F264724E-1286-4FD1-B4CD-E2983F512110}"/>
              </a:ext>
            </a:extLst>
          </p:cNvPr>
          <p:cNvSpPr>
            <a:spLocks noGrp="1"/>
          </p:cNvSpPr>
          <p:nvPr>
            <p:ph type="body" sz="quarter" idx="41" hasCustomPrompt="1"/>
          </p:nvPr>
        </p:nvSpPr>
        <p:spPr>
          <a:xfrm>
            <a:off x="0" y="-7144"/>
            <a:ext cx="6096000" cy="6865144"/>
          </a:xfrm>
          <a:solidFill>
            <a:schemeClr val="bg1">
              <a:alpha val="75000"/>
            </a:schemeClr>
          </a:solidFill>
        </p:spPr>
        <p:txBody>
          <a:bodyPr>
            <a:normAutofit/>
          </a:bodyPr>
          <a:lstStyle>
            <a:lvl1pPr marL="0" indent="0">
              <a:buNone/>
              <a:defRPr sz="100">
                <a:solidFill>
                  <a:schemeClr val="bg1"/>
                </a:solidFill>
              </a:defRPr>
            </a:lvl1pPr>
          </a:lstStyle>
          <a:p>
            <a:pPr lvl="0"/>
            <a:r>
              <a:rPr lang="nl-NL" dirty="0"/>
              <a:t> </a:t>
            </a:r>
          </a:p>
        </p:txBody>
      </p:sp>
      <p:sp>
        <p:nvSpPr>
          <p:cNvPr id="11" name="Tijdelijke aanduiding voor tekst 10"/>
          <p:cNvSpPr>
            <a:spLocks noGrp="1"/>
          </p:cNvSpPr>
          <p:nvPr>
            <p:ph type="body" sz="quarter" idx="16" hasCustomPrompt="1"/>
          </p:nvPr>
        </p:nvSpPr>
        <p:spPr>
          <a:xfrm>
            <a:off x="635000" y="2289600"/>
            <a:ext cx="4801930" cy="3931813"/>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2" name="Titel 1"/>
          <p:cNvSpPr>
            <a:spLocks noGrp="1"/>
          </p:cNvSpPr>
          <p:nvPr>
            <p:ph type="title"/>
          </p:nvPr>
        </p:nvSpPr>
        <p:spPr>
          <a:xfrm>
            <a:off x="634999" y="1051200"/>
            <a:ext cx="4824000" cy="948047"/>
          </a:xfrm>
        </p:spPr>
        <p:txBody>
          <a:bodyPr/>
          <a:lstStyle/>
          <a:p>
            <a:r>
              <a:rPr lang="nl-NL" dirty="0"/>
              <a:t>Klik om stijl te bewerken</a:t>
            </a:r>
          </a:p>
        </p:txBody>
      </p:sp>
      <p:sp>
        <p:nvSpPr>
          <p:cNvPr id="6" name="Tijdelijke aanduiding voor datum 5"/>
          <p:cNvSpPr>
            <a:spLocks noGrp="1"/>
          </p:cNvSpPr>
          <p:nvPr>
            <p:ph type="dt" sz="half" idx="25"/>
          </p:nvPr>
        </p:nvSpPr>
        <p:spPr>
          <a:xfrm>
            <a:off x="635000" y="6543488"/>
            <a:ext cx="4824000" cy="264272"/>
          </a:xfrm>
        </p:spPr>
        <p:txBody>
          <a:body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p>
            <a:endParaRPr lang="nl-NL" dirty="0"/>
          </a:p>
        </p:txBody>
      </p:sp>
      <p:sp>
        <p:nvSpPr>
          <p:cNvPr id="13" name="Tijdelijke aanduiding voor dianummer 12"/>
          <p:cNvSpPr>
            <a:spLocks noGrp="1"/>
          </p:cNvSpPr>
          <p:nvPr>
            <p:ph type="sldNum" sz="quarter" idx="27"/>
          </p:nvPr>
        </p:nvSpPr>
        <p:spPr/>
        <p:txBody>
          <a:bodyPr/>
          <a:lstStyle>
            <a:lvl1pPr>
              <a:defRPr>
                <a:solidFill>
                  <a:schemeClr val="bg1"/>
                </a:solidFill>
              </a:defRPr>
            </a:lvl1p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F40FF598-553D-4219-A0F4-E0C09FB56CCF}"/>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6AB0094C-881A-4492-B0B1-6C861D0456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 name="Ovaal 13">
              <a:extLst>
                <a:ext uri="{FF2B5EF4-FFF2-40B4-BE49-F238E27FC236}">
                  <a16:creationId xmlns:a16="http://schemas.microsoft.com/office/drawing/2014/main" id="{EC7FA99C-F5A9-4CA0-AC43-9CC2E5B3B4B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0149117F-4799-4D05-BA34-E3EE943A4E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BD5E9AFA-6902-40BF-B732-36F5A7546CB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25725EA6-3B51-417D-8986-0DDCCFD34C9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56D3D9FD-2A8D-4631-B7DA-5419E12C673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EC555854-2D3A-4BC8-9B9C-F2037FAFA78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9C51A496-2BBD-48A8-8512-18EAC873AE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70A04640-E9B0-4A25-A9AD-FE138A3BA0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8DB6D9E5-4BC6-4E63-AFAB-C5DF3E5EE47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C3E42EDB-3487-4141-978D-5BC7BCA95EA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6C70750-0FD1-4794-8A0C-193C616186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F350AAE2-8494-4AB4-804B-C96A2D7D18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AB0F7E04-3894-439C-A0AA-108E45E1189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0EFDAD10-E827-4669-935A-E9CF3B1D34A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6D3A32F9-1946-423A-ABE2-7AD93B8449B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B911A2F-7121-41D2-9B5A-EE2AC67C300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2CBB2527-4CBE-4416-9D0E-A765A0BD8A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11DEC1CF-109F-4B5E-92F2-5AD9FD677AD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15F83D89-0A10-4C94-B8E7-4189A8A637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6A0A31EE-4FED-45E9-8DD9-AC2CCF8DAE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DB4A5120-F805-4FB7-AAE7-E7DDE6151E63}"/>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B0520F11-F028-44FB-84C5-C4E9218C20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43BFFDCB-D2A2-4C0B-A70D-45D4D882B2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9B068457-2273-47A9-83AD-E9DF7A5AC9C8}"/>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2F0E8BB4-D9D2-4EBD-9E97-E621CF19E65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19766D9A-8D0F-46E2-B4F1-0453E43609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1C5461B4-6DD4-443A-80F3-99FA62D71063}"/>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2BDF85AF-C5DC-4705-A5D6-64E526B9E603}"/>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4A4D8E65-D35F-4ED2-9FA3-DEA649E402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EE6F0E-A912-4065-97B2-6C94648A9F6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EFE7168-888A-4488-BD51-1C9DB6B7717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106BC8E7-A374-43A9-907F-A8FB2AB919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AB24487-762A-49FF-8DED-71727B88AF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6B95432F-8C51-46F9-9085-EE05CCF69B5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04D44-A8C4-47B9-8A1B-C4D9504B65F4}"/>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5A21AA8F-D247-4287-AB25-C69063D90F8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7B2F38D7-3695-4D93-A27E-E92D531A51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F8C03A0-8DB6-4686-94DD-BDBF3D5D195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2686B8F-CEA9-491D-B512-9507C61865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C95A934-7199-4ACB-9F5E-19945DC00DA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E49FFC8-536D-456C-BAAE-438D44F40F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D65A544E-270D-4405-8BFE-4D06719A211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59C6AA52-188D-4C9A-9B1D-46638AF007E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D2C93C2-638C-45AD-AF53-DC8226A0933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B0905B4-2DBE-4369-B636-78FDB54EF1A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E8CD08D0-5F0F-4673-B192-D30EE5D46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B43BE72C-049C-4846-B979-5E18E0234E40}"/>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0B89D8EB-FDDD-4DD8-BD0B-3592C23858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DECA1F4D-B4CA-4EF0-B0C2-9622212E2EBE}"/>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0AC4E681-2CA7-4849-8AC3-2B2D8C313B5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201E689-C27A-4931-B06D-7F7BCBABE1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BF2E690-108F-4D7C-92F0-D75F712A1AF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D6B5E3CF-D198-479B-9889-C2372ED295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85BE345-2C39-4219-B823-AA8A65781F9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C9C073-69AB-4A0B-9969-ABCDB105F2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385B34E-8B98-47D0-90A3-B1CF9C0D65C5}"/>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E5FA60D5-2223-44D8-952A-7F5C166238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C96D9E-16D4-4692-8568-0E6C11406C0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A5B5F7BB-58E8-4F9E-890A-D4A9D0F3D44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C71EEC49-FEDB-4AFC-9FF3-1DE3D85BF2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936753D-00A4-4116-9DC1-1F3620DBF4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E4C30C-BFD5-457A-ADAE-552F3A6A103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6A9657-E905-4B8D-AC70-7E1C45375DB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76E271E3-0AD2-40A3-AB9B-87922A1C6CE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EFAD57AE-7B7D-4AA0-93E4-842DF20B36A4}"/>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422644614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HTERGROND &amp; TEKST (M)">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hasCustomPrompt="1"/>
          </p:nvPr>
        </p:nvSpPr>
        <p:spPr>
          <a:xfrm>
            <a:off x="0" y="-2381"/>
            <a:ext cx="12191999" cy="6860381"/>
          </a:xfrm>
          <a:prstGeom prst="rect">
            <a:avLst/>
          </a:prstGeom>
          <a:solidFill>
            <a:schemeClr val="bg1">
              <a:lumMod val="95000"/>
            </a:schemeClr>
          </a:solidFill>
        </p:spPr>
        <p:txBody>
          <a:bodyPr wrap="square" lIns="1116000" rIns="7236000" anchor="ctr" anchorCtr="0">
            <a:noAutofit/>
          </a:bodyPr>
          <a:lstStyle>
            <a:lvl1pPr marL="0" indent="0" algn="ctr">
              <a:buNone/>
              <a:defRPr sz="1200" i="1">
                <a:solidFill>
                  <a:schemeClr val="bg1">
                    <a:lumMod val="50000"/>
                  </a:schemeClr>
                </a:solidFill>
              </a:defRPr>
            </a:lvl1pPr>
          </a:lstStyle>
          <a:p>
            <a:r>
              <a:rPr lang="nl-NL" dirty="0"/>
              <a:t>Selecteer dit kader, ga naar de tab ‘Invoegen’, klik op ‘Afbeeldingen’, kies de gewenste afbeelding en klik op ‘Invoegen’</a:t>
            </a:r>
          </a:p>
        </p:txBody>
      </p:sp>
      <p:sp>
        <p:nvSpPr>
          <p:cNvPr id="4" name="Tijdelijke aanduiding voor tekst 3">
            <a:extLst>
              <a:ext uri="{FF2B5EF4-FFF2-40B4-BE49-F238E27FC236}">
                <a16:creationId xmlns:a16="http://schemas.microsoft.com/office/drawing/2014/main" id="{F264724E-1286-4FD1-B4CD-E2983F512110}"/>
              </a:ext>
            </a:extLst>
          </p:cNvPr>
          <p:cNvSpPr>
            <a:spLocks noGrp="1"/>
          </p:cNvSpPr>
          <p:nvPr>
            <p:ph type="body" sz="quarter" idx="41" hasCustomPrompt="1"/>
          </p:nvPr>
        </p:nvSpPr>
        <p:spPr>
          <a:xfrm flipH="1">
            <a:off x="6094000" y="-7144"/>
            <a:ext cx="6118014" cy="6865144"/>
          </a:xfrm>
          <a:solidFill>
            <a:schemeClr val="bg1">
              <a:alpha val="75000"/>
            </a:schemeClr>
          </a:solidFill>
        </p:spPr>
        <p:txBody>
          <a:bodyPr>
            <a:normAutofit/>
          </a:bodyPr>
          <a:lstStyle>
            <a:lvl1pPr marL="0" indent="0">
              <a:buNone/>
              <a:defRPr sz="100">
                <a:solidFill>
                  <a:schemeClr val="bg1"/>
                </a:solidFill>
              </a:defRPr>
            </a:lvl1pPr>
          </a:lstStyle>
          <a:p>
            <a:pPr lvl="0"/>
            <a:r>
              <a:rPr lang="nl-NL" dirty="0"/>
              <a:t> </a:t>
            </a:r>
          </a:p>
        </p:txBody>
      </p:sp>
      <p:sp>
        <p:nvSpPr>
          <p:cNvPr id="11" name="Tijdelijke aanduiding voor tekst 10"/>
          <p:cNvSpPr>
            <a:spLocks noGrp="1"/>
          </p:cNvSpPr>
          <p:nvPr>
            <p:ph type="body" sz="quarter" idx="16" hasCustomPrompt="1"/>
          </p:nvPr>
        </p:nvSpPr>
        <p:spPr>
          <a:xfrm>
            <a:off x="6696602" y="2289600"/>
            <a:ext cx="4801930" cy="3931813"/>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2" name="Titel 1"/>
          <p:cNvSpPr>
            <a:spLocks noGrp="1"/>
          </p:cNvSpPr>
          <p:nvPr>
            <p:ph type="title"/>
          </p:nvPr>
        </p:nvSpPr>
        <p:spPr>
          <a:xfrm>
            <a:off x="6696601" y="1051200"/>
            <a:ext cx="4824000" cy="948047"/>
          </a:xfrm>
        </p:spPr>
        <p:txBody>
          <a:bodyPr/>
          <a:lstStyle/>
          <a:p>
            <a:r>
              <a:rPr lang="nl-NL" dirty="0"/>
              <a:t>Klik om stijl te bewerken</a:t>
            </a:r>
          </a:p>
        </p:txBody>
      </p:sp>
      <p:sp>
        <p:nvSpPr>
          <p:cNvPr id="6" name="Tijdelijke aanduiding voor datum 5"/>
          <p:cNvSpPr>
            <a:spLocks noGrp="1"/>
          </p:cNvSpPr>
          <p:nvPr>
            <p:ph type="dt" sz="half" idx="25"/>
          </p:nvPr>
        </p:nvSpPr>
        <p:spPr>
          <a:xfrm>
            <a:off x="635000" y="6543488"/>
            <a:ext cx="4824000" cy="264272"/>
          </a:xfrm>
        </p:spPr>
        <p:txBody>
          <a:bodyPr/>
          <a:lstStyle>
            <a:lvl1pPr>
              <a:defRPr>
                <a:solidFill>
                  <a:schemeClr val="bg1"/>
                </a:solidFill>
              </a:defRPr>
            </a:lvl1p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lvl1pPr>
              <a:defRPr>
                <a:solidFill>
                  <a:schemeClr val="bg1"/>
                </a:solidFill>
              </a:defRPr>
            </a:lvl1p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F40FF598-553D-4219-A0F4-E0C09FB56CCF}"/>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6AB0094C-881A-4492-B0B1-6C861D0456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 name="Ovaal 13">
              <a:extLst>
                <a:ext uri="{FF2B5EF4-FFF2-40B4-BE49-F238E27FC236}">
                  <a16:creationId xmlns:a16="http://schemas.microsoft.com/office/drawing/2014/main" id="{EC7FA99C-F5A9-4CA0-AC43-9CC2E5B3B4B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0149117F-4799-4D05-BA34-E3EE943A4E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BD5E9AFA-6902-40BF-B732-36F5A7546CB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25725EA6-3B51-417D-8986-0DDCCFD34C9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56D3D9FD-2A8D-4631-B7DA-5419E12C673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EC555854-2D3A-4BC8-9B9C-F2037FAFA78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9C51A496-2BBD-48A8-8512-18EAC873AE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70A04640-E9B0-4A25-A9AD-FE138A3BA0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8DB6D9E5-4BC6-4E63-AFAB-C5DF3E5EE47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C3E42EDB-3487-4141-978D-5BC7BCA95EA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6C70750-0FD1-4794-8A0C-193C616186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F350AAE2-8494-4AB4-804B-C96A2D7D18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AB0F7E04-3894-439C-A0AA-108E45E1189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0EFDAD10-E827-4669-935A-E9CF3B1D34A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6D3A32F9-1946-423A-ABE2-7AD93B8449B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B911A2F-7121-41D2-9B5A-EE2AC67C300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2CBB2527-4CBE-4416-9D0E-A765A0BD8A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11DEC1CF-109F-4B5E-92F2-5AD9FD677AD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15F83D89-0A10-4C94-B8E7-4189A8A637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6A0A31EE-4FED-45E9-8DD9-AC2CCF8DAE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DB4A5120-F805-4FB7-AAE7-E7DDE6151E63}"/>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B0520F11-F028-44FB-84C5-C4E9218C20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43BFFDCB-D2A2-4C0B-A70D-45D4D882B2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9B068457-2273-47A9-83AD-E9DF7A5AC9C8}"/>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2F0E8BB4-D9D2-4EBD-9E97-E621CF19E65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19766D9A-8D0F-46E2-B4F1-0453E43609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1C5461B4-6DD4-443A-80F3-99FA62D71063}"/>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2BDF85AF-C5DC-4705-A5D6-64E526B9E603}"/>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4A4D8E65-D35F-4ED2-9FA3-DEA649E402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EE6F0E-A912-4065-97B2-6C94648A9F6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EFE7168-888A-4488-BD51-1C9DB6B7717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106BC8E7-A374-43A9-907F-A8FB2AB919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AB24487-762A-49FF-8DED-71727B88AF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6B95432F-8C51-46F9-9085-EE05CCF69B5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04D44-A8C4-47B9-8A1B-C4D9504B65F4}"/>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5A21AA8F-D247-4287-AB25-C69063D90F8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7B2F38D7-3695-4D93-A27E-E92D531A51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F8C03A0-8DB6-4686-94DD-BDBF3D5D195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2686B8F-CEA9-491D-B512-9507C61865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C95A934-7199-4ACB-9F5E-19945DC00DA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E49FFC8-536D-456C-BAAE-438D44F40F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D65A544E-270D-4405-8BFE-4D06719A211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59C6AA52-188D-4C9A-9B1D-46638AF007E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D2C93C2-638C-45AD-AF53-DC8226A0933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B0905B4-2DBE-4369-B636-78FDB54EF1A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E8CD08D0-5F0F-4673-B192-D30EE5D46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B43BE72C-049C-4846-B979-5E18E0234E40}"/>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0B89D8EB-FDDD-4DD8-BD0B-3592C23858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DECA1F4D-B4CA-4EF0-B0C2-9622212E2EBE}"/>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0AC4E681-2CA7-4849-8AC3-2B2D8C313B5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201E689-C27A-4931-B06D-7F7BCBABE1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BF2E690-108F-4D7C-92F0-D75F712A1AF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D6B5E3CF-D198-479B-9889-C2372ED295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85BE345-2C39-4219-B823-AA8A65781F9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C9C073-69AB-4A0B-9969-ABCDB105F2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385B34E-8B98-47D0-90A3-B1CF9C0D65C5}"/>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E5FA60D5-2223-44D8-952A-7F5C166238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C96D9E-16D4-4692-8568-0E6C11406C0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A5B5F7BB-58E8-4F9E-890A-D4A9D0F3D44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C71EEC49-FEDB-4AFC-9FF3-1DE3D85BF2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936753D-00A4-4116-9DC1-1F3620DBF4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E4C30C-BFD5-457A-ADAE-552F3A6A103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6A9657-E905-4B8D-AC70-7E1C45375DB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76E271E3-0AD2-40A3-AB9B-87922A1C6CE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EFAD57AE-7B7D-4AA0-93E4-842DF20B36A4}"/>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1622375588"/>
      </p:ext>
    </p:extLst>
  </p:cSld>
  <p:clrMapOvr>
    <a:masterClrMapping/>
  </p:clrMapOvr>
  <p:transition spd="slow">
    <p:wipe dir="r"/>
  </p:transition>
  <p:extLst>
    <p:ext uri="{DCECCB84-F9BA-43D5-87BE-67443E8EF086}">
      <p15:sldGuideLst xmlns:p15="http://schemas.microsoft.com/office/powerpoint/2012/main">
        <p15:guide id="1" pos="39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mp; ACHTEGROND | WAAS ONDER">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hasCustomPrompt="1"/>
          </p:nvPr>
        </p:nvSpPr>
        <p:spPr>
          <a:xfrm>
            <a:off x="0" y="-2381"/>
            <a:ext cx="12191999" cy="6860381"/>
          </a:xfrm>
          <a:prstGeom prst="rect">
            <a:avLst/>
          </a:prstGeom>
          <a:solidFill>
            <a:schemeClr val="bg1">
              <a:lumMod val="95000"/>
            </a:schemeClr>
          </a:solidFill>
        </p:spPr>
        <p:txBody>
          <a:bodyPr wrap="square" lIns="360000" tIns="1260000" rIns="360000" bIns="4644000" anchor="ctr" anchorCtr="0">
            <a:noAutofit/>
          </a:bodyPr>
          <a:lstStyle>
            <a:lvl1pPr marL="0" indent="0" algn="ctr">
              <a:buNone/>
              <a:defRPr sz="1200" i="1">
                <a:solidFill>
                  <a:schemeClr val="bg1">
                    <a:lumMod val="50000"/>
                  </a:schemeClr>
                </a:solidFill>
              </a:defRPr>
            </a:lvl1pPr>
          </a:lstStyle>
          <a:p>
            <a:r>
              <a:rPr lang="nl-NL" dirty="0"/>
              <a:t>Selecteer dit kader, ga naar de tab ‘Invoegen’, klik op ‘Afbeeldingen’, kies de gewenste afbeelding en klik op ‘Invoegen’</a:t>
            </a:r>
          </a:p>
        </p:txBody>
      </p:sp>
      <p:sp>
        <p:nvSpPr>
          <p:cNvPr id="4" name="Tijdelijke aanduiding voor tekst 3">
            <a:extLst>
              <a:ext uri="{FF2B5EF4-FFF2-40B4-BE49-F238E27FC236}">
                <a16:creationId xmlns:a16="http://schemas.microsoft.com/office/drawing/2014/main" id="{F264724E-1286-4FD1-B4CD-E2983F512110}"/>
              </a:ext>
            </a:extLst>
          </p:cNvPr>
          <p:cNvSpPr>
            <a:spLocks noGrp="1"/>
          </p:cNvSpPr>
          <p:nvPr>
            <p:ph type="body" sz="quarter" idx="41" hasCustomPrompt="1"/>
          </p:nvPr>
        </p:nvSpPr>
        <p:spPr>
          <a:xfrm rot="16200000">
            <a:off x="4112668" y="-1221332"/>
            <a:ext cx="3966664" cy="12192000"/>
          </a:xfrm>
          <a:solidFill>
            <a:schemeClr val="bg1">
              <a:alpha val="75000"/>
            </a:schemeClr>
          </a:solidFill>
        </p:spPr>
        <p:txBody>
          <a:bodyPr>
            <a:normAutofit/>
          </a:bodyPr>
          <a:lstStyle>
            <a:lvl1pPr marL="0" indent="0">
              <a:buNone/>
              <a:defRPr sz="100">
                <a:solidFill>
                  <a:schemeClr val="bg1"/>
                </a:solidFill>
              </a:defRPr>
            </a:lvl1pPr>
          </a:lstStyle>
          <a:p>
            <a:pPr lvl="0"/>
            <a:r>
              <a:rPr lang="nl-NL" dirty="0"/>
              <a:t> </a:t>
            </a:r>
          </a:p>
        </p:txBody>
      </p:sp>
      <p:sp>
        <p:nvSpPr>
          <p:cNvPr id="11" name="Tijdelijke aanduiding voor tekst 10"/>
          <p:cNvSpPr>
            <a:spLocks noGrp="1"/>
          </p:cNvSpPr>
          <p:nvPr>
            <p:ph type="body" sz="quarter" idx="16" hasCustomPrompt="1"/>
          </p:nvPr>
        </p:nvSpPr>
        <p:spPr>
          <a:xfrm>
            <a:off x="635000" y="4145789"/>
            <a:ext cx="10922000" cy="2075624"/>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
        <p:nvSpPr>
          <p:cNvPr id="2" name="Titel 1"/>
          <p:cNvSpPr>
            <a:spLocks noGrp="1"/>
          </p:cNvSpPr>
          <p:nvPr>
            <p:ph type="title"/>
          </p:nvPr>
        </p:nvSpPr>
        <p:spPr>
          <a:xfrm>
            <a:off x="634998" y="3275463"/>
            <a:ext cx="10921999" cy="555113"/>
          </a:xfrm>
        </p:spPr>
        <p:txBody>
          <a:bodyPr/>
          <a:lstStyle/>
          <a:p>
            <a:r>
              <a:rPr lang="nl-NL" dirty="0"/>
              <a:t>Klik om stijl te bewerken</a:t>
            </a:r>
          </a:p>
        </p:txBody>
      </p:sp>
      <p:sp>
        <p:nvSpPr>
          <p:cNvPr id="6" name="Tijdelijke aanduiding voor datum 5"/>
          <p:cNvSpPr>
            <a:spLocks noGrp="1"/>
          </p:cNvSpPr>
          <p:nvPr>
            <p:ph type="dt" sz="half" idx="25"/>
          </p:nvPr>
        </p:nvSpPr>
        <p:spPr>
          <a:xfrm>
            <a:off x="635000" y="6543488"/>
            <a:ext cx="4824000" cy="264272"/>
          </a:xfrm>
        </p:spPr>
        <p:txBody>
          <a:body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F40FF598-553D-4219-A0F4-E0C09FB56CCF}"/>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6AB0094C-881A-4492-B0B1-6C861D0456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 name="Ovaal 13">
              <a:extLst>
                <a:ext uri="{FF2B5EF4-FFF2-40B4-BE49-F238E27FC236}">
                  <a16:creationId xmlns:a16="http://schemas.microsoft.com/office/drawing/2014/main" id="{EC7FA99C-F5A9-4CA0-AC43-9CC2E5B3B4B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0149117F-4799-4D05-BA34-E3EE943A4E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BD5E9AFA-6902-40BF-B732-36F5A7546CB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25725EA6-3B51-417D-8986-0DDCCFD34C9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56D3D9FD-2A8D-4631-B7DA-5419E12C673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EC555854-2D3A-4BC8-9B9C-F2037FAFA78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9C51A496-2BBD-48A8-8512-18EAC873AE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70A04640-E9B0-4A25-A9AD-FE138A3BA0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8DB6D9E5-4BC6-4E63-AFAB-C5DF3E5EE47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C3E42EDB-3487-4141-978D-5BC7BCA95EA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6C70750-0FD1-4794-8A0C-193C616186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F350AAE2-8494-4AB4-804B-C96A2D7D18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AB0F7E04-3894-439C-A0AA-108E45E1189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0EFDAD10-E827-4669-935A-E9CF3B1D34A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6D3A32F9-1946-423A-ABE2-7AD93B8449B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B911A2F-7121-41D2-9B5A-EE2AC67C300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2CBB2527-4CBE-4416-9D0E-A765A0BD8A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11DEC1CF-109F-4B5E-92F2-5AD9FD677AD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15F83D89-0A10-4C94-B8E7-4189A8A637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6A0A31EE-4FED-45E9-8DD9-AC2CCF8DAE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DB4A5120-F805-4FB7-AAE7-E7DDE6151E63}"/>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B0520F11-F028-44FB-84C5-C4E9218C20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43BFFDCB-D2A2-4C0B-A70D-45D4D882B2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9B068457-2273-47A9-83AD-E9DF7A5AC9C8}"/>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2F0E8BB4-D9D2-4EBD-9E97-E621CF19E65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19766D9A-8D0F-46E2-B4F1-0453E43609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1C5461B4-6DD4-443A-80F3-99FA62D71063}"/>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2BDF85AF-C5DC-4705-A5D6-64E526B9E603}"/>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4A4D8E65-D35F-4ED2-9FA3-DEA649E402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EE6F0E-A912-4065-97B2-6C94648A9F6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EFE7168-888A-4488-BD51-1C9DB6B7717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106BC8E7-A374-43A9-907F-A8FB2AB919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AB24487-762A-49FF-8DED-71727B88AF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6B95432F-8C51-46F9-9085-EE05CCF69B5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04D44-A8C4-47B9-8A1B-C4D9504B65F4}"/>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5A21AA8F-D247-4287-AB25-C69063D90F8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7B2F38D7-3695-4D93-A27E-E92D531A51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F8C03A0-8DB6-4686-94DD-BDBF3D5D195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2686B8F-CEA9-491D-B512-9507C61865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C95A934-7199-4ACB-9F5E-19945DC00DA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E49FFC8-536D-456C-BAAE-438D44F40F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D65A544E-270D-4405-8BFE-4D06719A211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59C6AA52-188D-4C9A-9B1D-46638AF007E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D2C93C2-638C-45AD-AF53-DC8226A0933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B0905B4-2DBE-4369-B636-78FDB54EF1A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E8CD08D0-5F0F-4673-B192-D30EE5D46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B43BE72C-049C-4846-B979-5E18E0234E40}"/>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0B89D8EB-FDDD-4DD8-BD0B-3592C23858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DECA1F4D-B4CA-4EF0-B0C2-9622212E2EBE}"/>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0AC4E681-2CA7-4849-8AC3-2B2D8C313B5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201E689-C27A-4931-B06D-7F7BCBABE1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BF2E690-108F-4D7C-92F0-D75F712A1AF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D6B5E3CF-D198-479B-9889-C2372ED295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85BE345-2C39-4219-B823-AA8A65781F9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C9C073-69AB-4A0B-9969-ABCDB105F2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385B34E-8B98-47D0-90A3-B1CF9C0D65C5}"/>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E5FA60D5-2223-44D8-952A-7F5C166238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C96D9E-16D4-4692-8568-0E6C11406C0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A5B5F7BB-58E8-4F9E-890A-D4A9D0F3D44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C71EEC49-FEDB-4AFC-9FF3-1DE3D85BF2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936753D-00A4-4116-9DC1-1F3620DBF4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E4C30C-BFD5-457A-ADAE-552F3A6A103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6A9657-E905-4B8D-AC70-7E1C45375DB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76E271E3-0AD2-40A3-AB9B-87922A1C6CE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EFAD57AE-7B7D-4AA0-93E4-842DF20B36A4}"/>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3599393099"/>
      </p:ext>
    </p:extLst>
  </p:cSld>
  <p:clrMapOvr>
    <a:masterClrMapping/>
  </p:clrMapOvr>
  <p:transition spd="slow">
    <p:wipe dir="r"/>
  </p:transition>
  <p:extLst>
    <p:ext uri="{DCECCB84-F9BA-43D5-87BE-67443E8EF086}">
      <p15:sldGuideLst xmlns:p15="http://schemas.microsoft.com/office/powerpoint/2012/main">
        <p15:guide id="1" pos="39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5X">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0" y="-2380"/>
            <a:ext cx="2446612" cy="6860380"/>
          </a:xfrm>
          <a:prstGeom prst="rect">
            <a:avLst/>
          </a:prstGeom>
          <a:solidFill>
            <a:schemeClr val="bg1">
              <a:lumMod val="95000"/>
            </a:schemeClr>
          </a:solidFill>
        </p:spPr>
        <p:txBody>
          <a:bodyPr wrap="square" lIns="360000" tIns="0" rIns="360000" bIns="82800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50" name="Tijdelijke aanduiding voor afbeelding 16">
            <a:extLst>
              <a:ext uri="{FF2B5EF4-FFF2-40B4-BE49-F238E27FC236}">
                <a16:creationId xmlns:a16="http://schemas.microsoft.com/office/drawing/2014/main" id="{A948DC7D-4094-42CB-8798-860F6A203C06}"/>
              </a:ext>
            </a:extLst>
          </p:cNvPr>
          <p:cNvSpPr>
            <a:spLocks noGrp="1"/>
          </p:cNvSpPr>
          <p:nvPr>
            <p:ph type="pic" sz="quarter" idx="42"/>
          </p:nvPr>
        </p:nvSpPr>
        <p:spPr>
          <a:xfrm>
            <a:off x="2443407" y="-2380"/>
            <a:ext cx="2438399" cy="6860380"/>
          </a:xfrm>
          <a:prstGeom prst="rect">
            <a:avLst/>
          </a:prstGeom>
          <a:solidFill>
            <a:schemeClr val="bg1">
              <a:lumMod val="95000"/>
            </a:schemeClr>
          </a:solidFill>
        </p:spPr>
        <p:txBody>
          <a:bodyPr wrap="square" lIns="360000" tIns="0" rIns="360000" bIns="82800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51" name="Tijdelijke aanduiding voor afbeelding 16">
            <a:extLst>
              <a:ext uri="{FF2B5EF4-FFF2-40B4-BE49-F238E27FC236}">
                <a16:creationId xmlns:a16="http://schemas.microsoft.com/office/drawing/2014/main" id="{D436E029-6B74-4047-8FDD-6394DC54C39D}"/>
              </a:ext>
            </a:extLst>
          </p:cNvPr>
          <p:cNvSpPr>
            <a:spLocks noGrp="1"/>
          </p:cNvSpPr>
          <p:nvPr>
            <p:ph type="pic" sz="quarter" idx="43"/>
          </p:nvPr>
        </p:nvSpPr>
        <p:spPr>
          <a:xfrm>
            <a:off x="4871793" y="-2380"/>
            <a:ext cx="2438399" cy="6860380"/>
          </a:xfrm>
          <a:prstGeom prst="rect">
            <a:avLst/>
          </a:prstGeom>
          <a:solidFill>
            <a:schemeClr val="bg1">
              <a:lumMod val="95000"/>
            </a:schemeClr>
          </a:solidFill>
        </p:spPr>
        <p:txBody>
          <a:bodyPr wrap="square" lIns="360000" tIns="0" rIns="360000" bIns="82800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52" name="Tijdelijke aanduiding voor afbeelding 16">
            <a:extLst>
              <a:ext uri="{FF2B5EF4-FFF2-40B4-BE49-F238E27FC236}">
                <a16:creationId xmlns:a16="http://schemas.microsoft.com/office/drawing/2014/main" id="{FDFDC4DA-434C-4BD2-9A10-FE63075B68E6}"/>
              </a:ext>
            </a:extLst>
          </p:cNvPr>
          <p:cNvSpPr>
            <a:spLocks noGrp="1"/>
          </p:cNvSpPr>
          <p:nvPr>
            <p:ph type="pic" sz="quarter" idx="44"/>
          </p:nvPr>
        </p:nvSpPr>
        <p:spPr>
          <a:xfrm>
            <a:off x="7306987" y="-2380"/>
            <a:ext cx="2445977" cy="6860380"/>
          </a:xfrm>
          <a:prstGeom prst="rect">
            <a:avLst/>
          </a:prstGeom>
          <a:solidFill>
            <a:schemeClr val="bg1">
              <a:lumMod val="95000"/>
            </a:schemeClr>
          </a:solidFill>
        </p:spPr>
        <p:txBody>
          <a:bodyPr wrap="square" lIns="360000" tIns="0" rIns="360000" bIns="82800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53" name="Tijdelijke aanduiding voor afbeelding 16">
            <a:extLst>
              <a:ext uri="{FF2B5EF4-FFF2-40B4-BE49-F238E27FC236}">
                <a16:creationId xmlns:a16="http://schemas.microsoft.com/office/drawing/2014/main" id="{9C3ECC5C-267D-44A5-9A3B-11F49F610671}"/>
              </a:ext>
            </a:extLst>
          </p:cNvPr>
          <p:cNvSpPr>
            <a:spLocks noGrp="1"/>
          </p:cNvSpPr>
          <p:nvPr>
            <p:ph type="pic" sz="quarter" idx="45"/>
          </p:nvPr>
        </p:nvSpPr>
        <p:spPr>
          <a:xfrm>
            <a:off x="9748593" y="-2380"/>
            <a:ext cx="2447615" cy="6860380"/>
          </a:xfrm>
          <a:prstGeom prst="rect">
            <a:avLst/>
          </a:prstGeom>
          <a:solidFill>
            <a:schemeClr val="bg1">
              <a:lumMod val="95000"/>
            </a:schemeClr>
          </a:solidFill>
        </p:spPr>
        <p:txBody>
          <a:bodyPr wrap="square" lIns="360000" tIns="0" rIns="360000" bIns="82800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4" name="Tijdelijke aanduiding voor tekst 3">
            <a:extLst>
              <a:ext uri="{FF2B5EF4-FFF2-40B4-BE49-F238E27FC236}">
                <a16:creationId xmlns:a16="http://schemas.microsoft.com/office/drawing/2014/main" id="{F264724E-1286-4FD1-B4CD-E2983F512110}"/>
              </a:ext>
            </a:extLst>
          </p:cNvPr>
          <p:cNvSpPr>
            <a:spLocks noGrp="1"/>
          </p:cNvSpPr>
          <p:nvPr>
            <p:ph type="body" sz="quarter" idx="41" hasCustomPrompt="1"/>
          </p:nvPr>
        </p:nvSpPr>
        <p:spPr>
          <a:xfrm rot="16200000">
            <a:off x="4691062" y="-642938"/>
            <a:ext cx="2809875" cy="12192000"/>
          </a:xfrm>
          <a:solidFill>
            <a:schemeClr val="bg1">
              <a:alpha val="75000"/>
            </a:schemeClr>
          </a:solidFill>
        </p:spPr>
        <p:txBody>
          <a:bodyPr>
            <a:normAutofit/>
          </a:bodyPr>
          <a:lstStyle>
            <a:lvl1pPr marL="0" indent="0">
              <a:buNone/>
              <a:defRPr sz="100">
                <a:solidFill>
                  <a:schemeClr val="bg1"/>
                </a:solidFill>
              </a:defRPr>
            </a:lvl1pPr>
          </a:lstStyle>
          <a:p>
            <a:pPr lvl="0"/>
            <a:r>
              <a:rPr lang="nl-NL" dirty="0"/>
              <a:t> </a:t>
            </a:r>
          </a:p>
        </p:txBody>
      </p:sp>
      <p:sp>
        <p:nvSpPr>
          <p:cNvPr id="6" name="Tijdelijke aanduiding voor datum 5"/>
          <p:cNvSpPr>
            <a:spLocks noGrp="1"/>
          </p:cNvSpPr>
          <p:nvPr>
            <p:ph type="dt" sz="half" idx="25"/>
          </p:nvPr>
        </p:nvSpPr>
        <p:spPr>
          <a:xfrm>
            <a:off x="635000" y="6543488"/>
            <a:ext cx="4824000" cy="264272"/>
          </a:xfrm>
        </p:spPr>
        <p:txBody>
          <a:body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F40FF598-553D-4219-A0F4-E0C09FB56CCF}"/>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6AB0094C-881A-4492-B0B1-6C861D0456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 name="Ovaal 13">
              <a:extLst>
                <a:ext uri="{FF2B5EF4-FFF2-40B4-BE49-F238E27FC236}">
                  <a16:creationId xmlns:a16="http://schemas.microsoft.com/office/drawing/2014/main" id="{EC7FA99C-F5A9-4CA0-AC43-9CC2E5B3B4B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0149117F-4799-4D05-BA34-E3EE943A4E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BD5E9AFA-6902-40BF-B732-36F5A7546CB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25725EA6-3B51-417D-8986-0DDCCFD34C9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56D3D9FD-2A8D-4631-B7DA-5419E12C673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EC555854-2D3A-4BC8-9B9C-F2037FAFA78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9C51A496-2BBD-48A8-8512-18EAC873AE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70A04640-E9B0-4A25-A9AD-FE138A3BA0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8DB6D9E5-4BC6-4E63-AFAB-C5DF3E5EE47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C3E42EDB-3487-4141-978D-5BC7BCA95EA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6C70750-0FD1-4794-8A0C-193C616186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F350AAE2-8494-4AB4-804B-C96A2D7D18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AB0F7E04-3894-439C-A0AA-108E45E1189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0EFDAD10-E827-4669-935A-E9CF3B1D34A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6D3A32F9-1946-423A-ABE2-7AD93B8449B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B911A2F-7121-41D2-9B5A-EE2AC67C300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2CBB2527-4CBE-4416-9D0E-A765A0BD8A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11DEC1CF-109F-4B5E-92F2-5AD9FD677AD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15F83D89-0A10-4C94-B8E7-4189A8A637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6A0A31EE-4FED-45E9-8DD9-AC2CCF8DAE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DB4A5120-F805-4FB7-AAE7-E7DDE6151E63}"/>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B0520F11-F028-44FB-84C5-C4E9218C20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43BFFDCB-D2A2-4C0B-A70D-45D4D882B2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9B068457-2273-47A9-83AD-E9DF7A5AC9C8}"/>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2F0E8BB4-D9D2-4EBD-9E97-E621CF19E65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19766D9A-8D0F-46E2-B4F1-0453E43609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1C5461B4-6DD4-443A-80F3-99FA62D71063}"/>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2BDF85AF-C5DC-4705-A5D6-64E526B9E603}"/>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4A4D8E65-D35F-4ED2-9FA3-DEA649E402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EE6F0E-A912-4065-97B2-6C94648A9F6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EFE7168-888A-4488-BD51-1C9DB6B7717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106BC8E7-A374-43A9-907F-A8FB2AB919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AB24487-762A-49FF-8DED-71727B88AF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6B95432F-8C51-46F9-9085-EE05CCF69B5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04D44-A8C4-47B9-8A1B-C4D9504B65F4}"/>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5A21AA8F-D247-4287-AB25-C69063D90F8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7B2F38D7-3695-4D93-A27E-E92D531A51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F8C03A0-8DB6-4686-94DD-BDBF3D5D195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2686B8F-CEA9-491D-B512-9507C61865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C95A934-7199-4ACB-9F5E-19945DC00DA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E49FFC8-536D-456C-BAAE-438D44F40F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D65A544E-270D-4405-8BFE-4D06719A211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59C6AA52-188D-4C9A-9B1D-46638AF007E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D2C93C2-638C-45AD-AF53-DC8226A0933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B0905B4-2DBE-4369-B636-78FDB54EF1A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E8CD08D0-5F0F-4673-B192-D30EE5D46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B43BE72C-049C-4846-B979-5E18E0234E40}"/>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0B89D8EB-FDDD-4DD8-BD0B-3592C23858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DECA1F4D-B4CA-4EF0-B0C2-9622212E2EBE}"/>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0AC4E681-2CA7-4849-8AC3-2B2D8C313B5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201E689-C27A-4931-B06D-7F7BCBABE1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BF2E690-108F-4D7C-92F0-D75F712A1AF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D6B5E3CF-D198-479B-9889-C2372ED295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85BE345-2C39-4219-B823-AA8A65781F9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C9C073-69AB-4A0B-9969-ABCDB105F2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385B34E-8B98-47D0-90A3-B1CF9C0D65C5}"/>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E5FA60D5-2223-44D8-952A-7F5C166238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C96D9E-16D4-4692-8568-0E6C11406C0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A5B5F7BB-58E8-4F9E-890A-D4A9D0F3D44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C71EEC49-FEDB-4AFC-9FF3-1DE3D85BF2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936753D-00A4-4116-9DC1-1F3620DBF4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E4C30C-BFD5-457A-ADAE-552F3A6A103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6A9657-E905-4B8D-AC70-7E1C45375DB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76E271E3-0AD2-40A3-AB9B-87922A1C6CE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EFAD57AE-7B7D-4AA0-93E4-842DF20B36A4}"/>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33072511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1500" fill="hold"/>
                                        <p:tgtEl>
                                          <p:spTgt spid="150"/>
                                        </p:tgtEl>
                                        <p:attrNameLst>
                                          <p:attrName>ppt_x</p:attrName>
                                        </p:attrNameLst>
                                      </p:cBhvr>
                                      <p:tavLst>
                                        <p:tav tm="0">
                                          <p:val>
                                            <p:strVal val="#ppt_x"/>
                                          </p:val>
                                        </p:tav>
                                        <p:tav tm="100000">
                                          <p:val>
                                            <p:strVal val="#ppt_x"/>
                                          </p:val>
                                        </p:tav>
                                      </p:tavLst>
                                    </p:anim>
                                    <p:anim calcmode="lin" valueType="num">
                                      <p:cBhvr additive="base">
                                        <p:cTn id="12" dur="1500" fill="hold"/>
                                        <p:tgtEl>
                                          <p:spTgt spid="15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1500" fill="hold"/>
                                        <p:tgtEl>
                                          <p:spTgt spid="151"/>
                                        </p:tgtEl>
                                        <p:attrNameLst>
                                          <p:attrName>ppt_x</p:attrName>
                                        </p:attrNameLst>
                                      </p:cBhvr>
                                      <p:tavLst>
                                        <p:tav tm="0">
                                          <p:val>
                                            <p:strVal val="#ppt_x"/>
                                          </p:val>
                                        </p:tav>
                                        <p:tav tm="100000">
                                          <p:val>
                                            <p:strVal val="#ppt_x"/>
                                          </p:val>
                                        </p:tav>
                                      </p:tavLst>
                                    </p:anim>
                                    <p:anim calcmode="lin" valueType="num">
                                      <p:cBhvr additive="base">
                                        <p:cTn id="16" dur="1500" fill="hold"/>
                                        <p:tgtEl>
                                          <p:spTgt spid="151"/>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1500" fill="hold"/>
                                        <p:tgtEl>
                                          <p:spTgt spid="152"/>
                                        </p:tgtEl>
                                        <p:attrNameLst>
                                          <p:attrName>ppt_x</p:attrName>
                                        </p:attrNameLst>
                                      </p:cBhvr>
                                      <p:tavLst>
                                        <p:tav tm="0">
                                          <p:val>
                                            <p:strVal val="#ppt_x"/>
                                          </p:val>
                                        </p:tav>
                                        <p:tav tm="100000">
                                          <p:val>
                                            <p:strVal val="#ppt_x"/>
                                          </p:val>
                                        </p:tav>
                                      </p:tavLst>
                                    </p:anim>
                                    <p:anim calcmode="lin" valueType="num">
                                      <p:cBhvr additive="base">
                                        <p:cTn id="20" dur="1500" fill="hold"/>
                                        <p:tgtEl>
                                          <p:spTgt spid="152"/>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100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1500" fill="hold"/>
                                        <p:tgtEl>
                                          <p:spTgt spid="153"/>
                                        </p:tgtEl>
                                        <p:attrNameLst>
                                          <p:attrName>ppt_x</p:attrName>
                                        </p:attrNameLst>
                                      </p:cBhvr>
                                      <p:tavLst>
                                        <p:tav tm="0">
                                          <p:val>
                                            <p:strVal val="#ppt_x"/>
                                          </p:val>
                                        </p:tav>
                                        <p:tav tm="100000">
                                          <p:val>
                                            <p:strVal val="#ppt_x"/>
                                          </p:val>
                                        </p:tav>
                                      </p:tavLst>
                                    </p:anim>
                                    <p:anim calcmode="lin" valueType="num">
                                      <p:cBhvr additive="base">
                                        <p:cTn id="24" dur="1500" fill="hold"/>
                                        <p:tgtEl>
                                          <p:spTgt spid="153"/>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2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500" fill="hold"/>
                                        <p:tgtEl>
                                          <p:spTgt spid="4"/>
                                        </p:tgtEl>
                                        <p:attrNameLst>
                                          <p:attrName>ppt_x</p:attrName>
                                        </p:attrNameLst>
                                      </p:cBhvr>
                                      <p:tavLst>
                                        <p:tav tm="0">
                                          <p:val>
                                            <p:strVal val="#ppt_x"/>
                                          </p:val>
                                        </p:tav>
                                        <p:tav tm="100000">
                                          <p:val>
                                            <p:strVal val="#ppt_x"/>
                                          </p:val>
                                        </p:tav>
                                      </p:tavLst>
                                    </p:anim>
                                    <p:anim calcmode="lin" valueType="num">
                                      <p:cBhvr additive="base">
                                        <p:cTn id="2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0" grpId="0" animBg="1"/>
      <p:bldP spid="151" grpId="0" animBg="1"/>
      <p:bldP spid="152" grpId="0" animBg="1"/>
      <p:bldP spid="153" grpId="0" animBg="1"/>
      <p:bldP spid="4" grpId="0" animBg="1">
        <p:tmplLst>
          <p:tmpl>
            <p:tnLst>
              <p:par>
                <p:cTn presetID="2" presetClass="entr" presetSubtype="4" decel="100000" fill="hold" nodeType="withEffect">
                  <p:stCondLst>
                    <p:cond delay="2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ppt_x"/>
                          </p:val>
                        </p:tav>
                        <p:tav tm="100000">
                          <p:val>
                            <p:strVal val="#ppt_x"/>
                          </p:val>
                        </p:tav>
                      </p:tavLst>
                    </p:anim>
                    <p:anim calcmode="lin" valueType="num">
                      <p:cBhvr additive="base">
                        <p:cTn dur="1500" fill="hold"/>
                        <p:tgtEl>
                          <p:spTgt spid="4"/>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pos="39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amp; ACHTEGROND | WAAS BOVEN">
    <p:spTree>
      <p:nvGrpSpPr>
        <p:cNvPr id="1" name=""/>
        <p:cNvGrpSpPr/>
        <p:nvPr/>
      </p:nvGrpSpPr>
      <p:grpSpPr>
        <a:xfrm>
          <a:off x="0" y="0"/>
          <a:ext cx="0" cy="0"/>
          <a:chOff x="0" y="0"/>
          <a:chExt cx="0" cy="0"/>
        </a:xfrm>
      </p:grpSpPr>
      <p:sp>
        <p:nvSpPr>
          <p:cNvPr id="146" name="Tijdelijke aanduiding voor afbeelding 16">
            <a:extLst>
              <a:ext uri="{FF2B5EF4-FFF2-40B4-BE49-F238E27FC236}">
                <a16:creationId xmlns:a16="http://schemas.microsoft.com/office/drawing/2014/main" id="{4462FB3E-99AC-4C63-BFD1-B1C77DAFBEF7}"/>
              </a:ext>
            </a:extLst>
          </p:cNvPr>
          <p:cNvSpPr>
            <a:spLocks noGrp="1"/>
          </p:cNvSpPr>
          <p:nvPr>
            <p:ph type="pic" sz="quarter" idx="24" hasCustomPrompt="1"/>
          </p:nvPr>
        </p:nvSpPr>
        <p:spPr>
          <a:xfrm>
            <a:off x="0" y="0"/>
            <a:ext cx="12191999" cy="6858000"/>
          </a:xfrm>
          <a:prstGeom prst="rect">
            <a:avLst/>
          </a:prstGeom>
          <a:solidFill>
            <a:schemeClr val="bg1">
              <a:lumMod val="95000"/>
            </a:schemeClr>
          </a:solidFill>
        </p:spPr>
        <p:txBody>
          <a:bodyPr wrap="square" lIns="360000" tIns="3600000" rIns="360000" bIns="0" anchor="ctr" anchorCtr="0">
            <a:noAutofit/>
          </a:bodyPr>
          <a:lstStyle>
            <a:lvl1pPr marL="0" indent="0" algn="ctr">
              <a:buNone/>
              <a:defRPr sz="1200" i="1">
                <a:solidFill>
                  <a:schemeClr val="bg1">
                    <a:lumMod val="50000"/>
                  </a:schemeClr>
                </a:solidFill>
              </a:defRPr>
            </a:lvl1pPr>
          </a:lstStyle>
          <a:p>
            <a:r>
              <a:rPr lang="nl-NL" dirty="0"/>
              <a:t>Selecteer dit kader, ga naar de tab ‘Invoegen’, klik op ‘Afbeeldingen’, kies de gewenste afbeelding en klik op ‘Invoegen’</a:t>
            </a:r>
          </a:p>
        </p:txBody>
      </p:sp>
      <p:sp>
        <p:nvSpPr>
          <p:cNvPr id="4" name="Tijdelijke aanduiding voor tekst 3">
            <a:extLst>
              <a:ext uri="{FF2B5EF4-FFF2-40B4-BE49-F238E27FC236}">
                <a16:creationId xmlns:a16="http://schemas.microsoft.com/office/drawing/2014/main" id="{F264724E-1286-4FD1-B4CD-E2983F512110}"/>
              </a:ext>
            </a:extLst>
          </p:cNvPr>
          <p:cNvSpPr>
            <a:spLocks noGrp="1"/>
          </p:cNvSpPr>
          <p:nvPr>
            <p:ph type="body" sz="quarter" idx="41" hasCustomPrompt="1"/>
          </p:nvPr>
        </p:nvSpPr>
        <p:spPr>
          <a:xfrm rot="5400000" flipV="1">
            <a:off x="4011705" y="-4011704"/>
            <a:ext cx="4168593" cy="12192000"/>
          </a:xfrm>
          <a:solidFill>
            <a:schemeClr val="bg1">
              <a:alpha val="75000"/>
            </a:schemeClr>
          </a:solidFill>
        </p:spPr>
        <p:txBody>
          <a:bodyPr>
            <a:normAutofit/>
          </a:bodyPr>
          <a:lstStyle>
            <a:lvl1pPr marL="0" indent="0">
              <a:buNone/>
              <a:defRPr sz="100">
                <a:solidFill>
                  <a:schemeClr val="bg1"/>
                </a:solidFill>
              </a:defRPr>
            </a:lvl1pPr>
          </a:lstStyle>
          <a:p>
            <a:pPr lvl="0"/>
            <a:r>
              <a:rPr lang="nl-NL" dirty="0"/>
              <a:t> </a:t>
            </a:r>
          </a:p>
        </p:txBody>
      </p:sp>
      <p:sp>
        <p:nvSpPr>
          <p:cNvPr id="11" name="Tijdelijke aanduiding voor tekst 10"/>
          <p:cNvSpPr>
            <a:spLocks noGrp="1"/>
          </p:cNvSpPr>
          <p:nvPr>
            <p:ph type="body" sz="quarter" idx="16" hasCustomPrompt="1"/>
          </p:nvPr>
        </p:nvSpPr>
        <p:spPr>
          <a:xfrm>
            <a:off x="635000" y="2276475"/>
            <a:ext cx="10922000" cy="1376363"/>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p:txBody>
      </p:sp>
      <p:sp>
        <p:nvSpPr>
          <p:cNvPr id="2" name="Titel 1"/>
          <p:cNvSpPr>
            <a:spLocks noGrp="1"/>
          </p:cNvSpPr>
          <p:nvPr>
            <p:ph type="title"/>
          </p:nvPr>
        </p:nvSpPr>
        <p:spPr>
          <a:xfrm>
            <a:off x="634998" y="1051200"/>
            <a:ext cx="10921999" cy="948047"/>
          </a:xfrm>
        </p:spPr>
        <p:txBody>
          <a:bodyPr/>
          <a:lstStyle/>
          <a:p>
            <a:r>
              <a:rPr lang="nl-NL" dirty="0"/>
              <a:t>Klik om stijl te bewerken</a:t>
            </a:r>
          </a:p>
        </p:txBody>
      </p:sp>
      <p:sp>
        <p:nvSpPr>
          <p:cNvPr id="6" name="Tijdelijke aanduiding voor datum 5"/>
          <p:cNvSpPr>
            <a:spLocks noGrp="1"/>
          </p:cNvSpPr>
          <p:nvPr>
            <p:ph type="dt" sz="half" idx="25"/>
          </p:nvPr>
        </p:nvSpPr>
        <p:spPr>
          <a:xfrm>
            <a:off x="635000" y="6543488"/>
            <a:ext cx="4824000" cy="264272"/>
          </a:xfrm>
        </p:spPr>
        <p:txBody>
          <a:bodyPr/>
          <a:lstStyle>
            <a:lvl1pPr>
              <a:defRPr>
                <a:solidFill>
                  <a:schemeClr val="bg1"/>
                </a:solidFill>
              </a:defRPr>
            </a:lvl1p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lvl1pPr>
              <a:defRPr>
                <a:solidFill>
                  <a:schemeClr val="bg1"/>
                </a:solidFill>
              </a:defRPr>
            </a:lvl1pPr>
          </a:lstStyle>
          <a:p>
            <a:endParaRPr lang="nl-NL" dirty="0"/>
          </a:p>
        </p:txBody>
      </p:sp>
      <p:sp>
        <p:nvSpPr>
          <p:cNvPr id="13" name="Tijdelijke aanduiding voor dianummer 12"/>
          <p:cNvSpPr>
            <a:spLocks noGrp="1"/>
          </p:cNvSpPr>
          <p:nvPr>
            <p:ph type="sldNum" sz="quarter" idx="27"/>
          </p:nvPr>
        </p:nvSpPr>
        <p:spPr/>
        <p:txBody>
          <a:bodyPr/>
          <a:lstStyle>
            <a:lvl1pPr>
              <a:defRPr>
                <a:solidFill>
                  <a:schemeClr val="bg1"/>
                </a:solidFill>
              </a:defRPr>
            </a:lvl1p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F40FF598-553D-4219-A0F4-E0C09FB56CCF}"/>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6AB0094C-881A-4492-B0B1-6C861D0456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 name="Ovaal 13">
              <a:extLst>
                <a:ext uri="{FF2B5EF4-FFF2-40B4-BE49-F238E27FC236}">
                  <a16:creationId xmlns:a16="http://schemas.microsoft.com/office/drawing/2014/main" id="{EC7FA99C-F5A9-4CA0-AC43-9CC2E5B3B4B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0149117F-4799-4D05-BA34-E3EE943A4E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BD5E9AFA-6902-40BF-B732-36F5A7546CB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25725EA6-3B51-417D-8986-0DDCCFD34C9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56D3D9FD-2A8D-4631-B7DA-5419E12C673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EC555854-2D3A-4BC8-9B9C-F2037FAFA78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9C51A496-2BBD-48A8-8512-18EAC873AE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70A04640-E9B0-4A25-A9AD-FE138A3BA0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8DB6D9E5-4BC6-4E63-AFAB-C5DF3E5EE47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C3E42EDB-3487-4141-978D-5BC7BCA95EA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6C70750-0FD1-4794-8A0C-193C616186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F350AAE2-8494-4AB4-804B-C96A2D7D18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AB0F7E04-3894-439C-A0AA-108E45E1189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0EFDAD10-E827-4669-935A-E9CF3B1D34A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6D3A32F9-1946-423A-ABE2-7AD93B8449B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B911A2F-7121-41D2-9B5A-EE2AC67C300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2CBB2527-4CBE-4416-9D0E-A765A0BD8A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11DEC1CF-109F-4B5E-92F2-5AD9FD677AD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15F83D89-0A10-4C94-B8E7-4189A8A637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6A0A31EE-4FED-45E9-8DD9-AC2CCF8DAE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DB4A5120-F805-4FB7-AAE7-E7DDE6151E63}"/>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B0520F11-F028-44FB-84C5-C4E9218C20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43BFFDCB-D2A2-4C0B-A70D-45D4D882B2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9B068457-2273-47A9-83AD-E9DF7A5AC9C8}"/>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2F0E8BB4-D9D2-4EBD-9E97-E621CF19E65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19766D9A-8D0F-46E2-B4F1-0453E43609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1C5461B4-6DD4-443A-80F3-99FA62D71063}"/>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2BDF85AF-C5DC-4705-A5D6-64E526B9E603}"/>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4A4D8E65-D35F-4ED2-9FA3-DEA649E402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EE6F0E-A912-4065-97B2-6C94648A9F6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EFE7168-888A-4488-BD51-1C9DB6B7717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106BC8E7-A374-43A9-907F-A8FB2AB919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AB24487-762A-49FF-8DED-71727B88AF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6B95432F-8C51-46F9-9085-EE05CCF69B5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04D44-A8C4-47B9-8A1B-C4D9504B65F4}"/>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5A21AA8F-D247-4287-AB25-C69063D90F8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7B2F38D7-3695-4D93-A27E-E92D531A51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F8C03A0-8DB6-4686-94DD-BDBF3D5D195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2686B8F-CEA9-491D-B512-9507C61865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C95A934-7199-4ACB-9F5E-19945DC00DA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E49FFC8-536D-456C-BAAE-438D44F40F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D65A544E-270D-4405-8BFE-4D06719A211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59C6AA52-188D-4C9A-9B1D-46638AF007E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D2C93C2-638C-45AD-AF53-DC8226A0933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B0905B4-2DBE-4369-B636-78FDB54EF1A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E8CD08D0-5F0F-4673-B192-D30EE5D46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B43BE72C-049C-4846-B979-5E18E0234E40}"/>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0B89D8EB-FDDD-4DD8-BD0B-3592C23858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DECA1F4D-B4CA-4EF0-B0C2-9622212E2EBE}"/>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0AC4E681-2CA7-4849-8AC3-2B2D8C313B5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201E689-C27A-4931-B06D-7F7BCBABE1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BF2E690-108F-4D7C-92F0-D75F712A1AF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D6B5E3CF-D198-479B-9889-C2372ED295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85BE345-2C39-4219-B823-AA8A65781F9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C9C073-69AB-4A0B-9969-ABCDB105F2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385B34E-8B98-47D0-90A3-B1CF9C0D65C5}"/>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E5FA60D5-2223-44D8-952A-7F5C166238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C96D9E-16D4-4692-8568-0E6C11406C0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A5B5F7BB-58E8-4F9E-890A-D4A9D0F3D44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C71EEC49-FEDB-4AFC-9FF3-1DE3D85BF2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936753D-00A4-4116-9DC1-1F3620DBF4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E4C30C-BFD5-457A-ADAE-552F3A6A103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6A9657-E905-4B8D-AC70-7E1C45375DB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76E271E3-0AD2-40A3-AB9B-87922A1C6CE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EFAD57AE-7B7D-4AA0-93E4-842DF20B36A4}"/>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1554075224"/>
      </p:ext>
    </p:extLst>
  </p:cSld>
  <p:clrMapOvr>
    <a:masterClrMapping/>
  </p:clrMapOvr>
  <p:transition spd="slow">
    <p:wipe dir="r"/>
  </p:transition>
  <p:extLst>
    <p:ext uri="{DCECCB84-F9BA-43D5-87BE-67443E8EF086}">
      <p15:sldGuideLst xmlns:p15="http://schemas.microsoft.com/office/powerpoint/2012/main">
        <p15:guide id="1" pos="397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G">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0" y="-2381"/>
            <a:ext cx="12192000" cy="6860381"/>
          </a:xfrm>
          <a:prstGeom prst="rect">
            <a:avLst/>
          </a:pr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2" name="Titel 1"/>
          <p:cNvSpPr>
            <a:spLocks noGrp="1"/>
          </p:cNvSpPr>
          <p:nvPr>
            <p:ph type="title"/>
          </p:nvPr>
        </p:nvSpPr>
        <p:spPr>
          <a:xfrm>
            <a:off x="635000" y="1051200"/>
            <a:ext cx="10923588" cy="948047"/>
          </a:xfrm>
        </p:spPr>
        <p:txBody>
          <a:bodyPr/>
          <a:lstStyle/>
          <a:p>
            <a:r>
              <a:rPr lang="nl-NL" dirty="0"/>
              <a:t>Klik om stijl te bewerken</a:t>
            </a:r>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9" name="Tijdelijke aanduiding voor tekst 12">
            <a:extLst>
              <a:ext uri="{FF2B5EF4-FFF2-40B4-BE49-F238E27FC236}">
                <a16:creationId xmlns:a16="http://schemas.microsoft.com/office/drawing/2014/main" id="{9976DFF4-F595-44BD-9720-85C7D3095D75}"/>
              </a:ext>
            </a:extLst>
          </p:cNvPr>
          <p:cNvSpPr>
            <a:spLocks noGrp="1"/>
          </p:cNvSpPr>
          <p:nvPr>
            <p:ph type="body" sz="quarter" idx="40" hasCustomPrompt="1"/>
          </p:nvPr>
        </p:nvSpPr>
        <p:spPr>
          <a:xfrm>
            <a:off x="5857874" y="-7144"/>
            <a:ext cx="473045" cy="7167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grpSp>
        <p:nvGrpSpPr>
          <p:cNvPr id="14" name="INSTRUCTIE">
            <a:extLst>
              <a:ext uri="{FF2B5EF4-FFF2-40B4-BE49-F238E27FC236}">
                <a16:creationId xmlns:a16="http://schemas.microsoft.com/office/drawing/2014/main" id="{75ECF863-131C-4A4C-A56F-2AF9EEC13F61}"/>
              </a:ext>
            </a:extLst>
          </p:cNvPr>
          <p:cNvGrpSpPr/>
          <p:nvPr userDrawn="1"/>
        </p:nvGrpSpPr>
        <p:grpSpPr>
          <a:xfrm>
            <a:off x="12377595" y="0"/>
            <a:ext cx="3693386" cy="6857760"/>
            <a:chOff x="-3786437" y="0"/>
            <a:chExt cx="3693386" cy="6857760"/>
          </a:xfrm>
        </p:grpSpPr>
        <p:sp>
          <p:nvSpPr>
            <p:cNvPr id="15" name="Rechthoek 14">
              <a:extLst>
                <a:ext uri="{FF2B5EF4-FFF2-40B4-BE49-F238E27FC236}">
                  <a16:creationId xmlns:a16="http://schemas.microsoft.com/office/drawing/2014/main" id="{B5FF3706-5DB4-4FA6-AA1B-7428684CF7F2}"/>
                </a:ext>
              </a:extLst>
            </p:cNvPr>
            <p:cNvSpPr/>
            <p:nvPr userDrawn="1"/>
          </p:nvSpPr>
          <p:spPr>
            <a:xfrm>
              <a:off x="-3786437" y="6029760"/>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16" name="INSTRUCTIE">
              <a:extLst>
                <a:ext uri="{FF2B5EF4-FFF2-40B4-BE49-F238E27FC236}">
                  <a16:creationId xmlns:a16="http://schemas.microsoft.com/office/drawing/2014/main" id="{7207D3A4-6161-464F-A71D-FF89CE84E644}"/>
                </a:ext>
              </a:extLst>
            </p:cNvPr>
            <p:cNvGrpSpPr/>
            <p:nvPr userDrawn="1"/>
          </p:nvGrpSpPr>
          <p:grpSpPr>
            <a:xfrm>
              <a:off x="-3786165" y="0"/>
              <a:ext cx="3693114" cy="6177730"/>
              <a:chOff x="-3786165" y="0"/>
              <a:chExt cx="3693114" cy="6177730"/>
            </a:xfrm>
          </p:grpSpPr>
          <p:sp>
            <p:nvSpPr>
              <p:cNvPr id="17" name="Rechthoek 16">
                <a:extLst>
                  <a:ext uri="{FF2B5EF4-FFF2-40B4-BE49-F238E27FC236}">
                    <a16:creationId xmlns:a16="http://schemas.microsoft.com/office/drawing/2014/main" id="{DA172023-4400-40DC-9166-39ABD0415FE9}"/>
                  </a:ext>
                </a:extLst>
              </p:cNvPr>
              <p:cNvSpPr/>
              <p:nvPr userDrawn="1"/>
            </p:nvSpPr>
            <p:spPr>
              <a:xfrm>
                <a:off x="-3786165" y="0"/>
                <a:ext cx="3593091" cy="602520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Afbeelding invoegen/opmaken</a:t>
                </a:r>
              </a:p>
            </p:txBody>
          </p:sp>
          <p:sp>
            <p:nvSpPr>
              <p:cNvPr id="18" name="Ovaal 17">
                <a:extLst>
                  <a:ext uri="{FF2B5EF4-FFF2-40B4-BE49-F238E27FC236}">
                    <a16:creationId xmlns:a16="http://schemas.microsoft.com/office/drawing/2014/main" id="{90B4F4F5-CC07-481A-B469-7D8E5B3FE09D}"/>
                  </a:ext>
                </a:extLst>
              </p:cNvPr>
              <p:cNvSpPr/>
              <p:nvPr userDrawn="1"/>
            </p:nvSpPr>
            <p:spPr>
              <a:xfrm>
                <a:off x="-3603587" y="465324"/>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3B7DDADC-B8D7-43A5-B845-0FC7740416D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0" name="Groep 19">
                <a:extLst>
                  <a:ext uri="{FF2B5EF4-FFF2-40B4-BE49-F238E27FC236}">
                    <a16:creationId xmlns:a16="http://schemas.microsoft.com/office/drawing/2014/main" id="{FD1AD6A1-E676-4426-80A5-2BE4386BD086}"/>
                  </a:ext>
                </a:extLst>
              </p:cNvPr>
              <p:cNvGrpSpPr/>
              <p:nvPr userDrawn="1"/>
            </p:nvGrpSpPr>
            <p:grpSpPr>
              <a:xfrm>
                <a:off x="-3316179" y="1231351"/>
                <a:ext cx="294789" cy="318834"/>
                <a:chOff x="14466489" y="1001522"/>
                <a:chExt cx="290627" cy="314333"/>
              </a:xfrm>
            </p:grpSpPr>
            <p:sp>
              <p:nvSpPr>
                <p:cNvPr id="74" name="Rechthoek 73">
                  <a:extLst>
                    <a:ext uri="{FF2B5EF4-FFF2-40B4-BE49-F238E27FC236}">
                      <a16:creationId xmlns:a16="http://schemas.microsoft.com/office/drawing/2014/main" id="{1BD50A38-0BA7-49D9-BBBB-762C3A0A8CFD}"/>
                    </a:ext>
                  </a:extLst>
                </p:cNvPr>
                <p:cNvSpPr/>
                <p:nvPr userDrawn="1"/>
              </p:nvSpPr>
              <p:spPr>
                <a:xfrm>
                  <a:off x="14466489" y="1001522"/>
                  <a:ext cx="257935" cy="254168"/>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5" name="Ovaal 74">
                  <a:extLst>
                    <a:ext uri="{FF2B5EF4-FFF2-40B4-BE49-F238E27FC236}">
                      <a16:creationId xmlns:a16="http://schemas.microsoft.com/office/drawing/2014/main" id="{AD54DC33-56C5-4C24-9F99-43C5E0EE6B67}"/>
                    </a:ext>
                  </a:extLst>
                </p:cNvPr>
                <p:cNvSpPr/>
                <p:nvPr userDrawn="1"/>
              </p:nvSpPr>
              <p:spPr>
                <a:xfrm>
                  <a:off x="14623626" y="1033630"/>
                  <a:ext cx="71169" cy="71169"/>
                </a:xfrm>
                <a:prstGeom prst="ellipse">
                  <a:avLst/>
                </a:prstGeom>
                <a:solidFill>
                  <a:srgbClr val="F1D8A5"/>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6" name="Vrije vorm: vorm 75">
                  <a:extLst>
                    <a:ext uri="{FF2B5EF4-FFF2-40B4-BE49-F238E27FC236}">
                      <a16:creationId xmlns:a16="http://schemas.microsoft.com/office/drawing/2014/main" id="{1850925B-5E2C-4F3F-8161-572CCCD08BA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7" name="Rechthoek: afgeronde hoeken 76">
                  <a:extLst>
                    <a:ext uri="{FF2B5EF4-FFF2-40B4-BE49-F238E27FC236}">
                      <a16:creationId xmlns:a16="http://schemas.microsoft.com/office/drawing/2014/main" id="{E2C93D95-6D09-4C46-96E6-E87D4662A4A5}"/>
                    </a:ext>
                  </a:extLst>
                </p:cNvPr>
                <p:cNvSpPr/>
                <p:nvPr userDrawn="1"/>
              </p:nvSpPr>
              <p:spPr>
                <a:xfrm>
                  <a:off x="14601150" y="1145314"/>
                  <a:ext cx="155966" cy="116816"/>
                </a:xfrm>
                <a:prstGeom prst="roundRect">
                  <a:avLst/>
                </a:prstGeom>
                <a:solidFill>
                  <a:srgbClr val="FFFFFF"/>
                </a:solidFill>
                <a:ln w="19050" cap="flat" cmpd="sng" algn="ctr">
                  <a:solidFill>
                    <a:srgbClr val="8AADD0"/>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cxnSp>
              <p:nvCxnSpPr>
                <p:cNvPr id="78" name="Rechte verbindingslijn 77">
                  <a:extLst>
                    <a:ext uri="{FF2B5EF4-FFF2-40B4-BE49-F238E27FC236}">
                      <a16:creationId xmlns:a16="http://schemas.microsoft.com/office/drawing/2014/main" id="{317E1D8B-BF23-4350-9E70-CF7FE4F21590}"/>
                    </a:ext>
                  </a:extLst>
                </p:cNvPr>
                <p:cNvCxnSpPr>
                  <a:cxnSpLocks/>
                </p:cNvCxnSpPr>
                <p:nvPr userDrawn="1"/>
              </p:nvCxnSpPr>
              <p:spPr>
                <a:xfrm>
                  <a:off x="14637490" y="1308665"/>
                  <a:ext cx="83286" cy="0"/>
                </a:xfrm>
                <a:prstGeom prst="line">
                  <a:avLst/>
                </a:prstGeom>
                <a:solidFill>
                  <a:srgbClr val="FFFFFF"/>
                </a:solidFill>
                <a:ln w="19050" cap="flat" cmpd="sng" algn="ctr">
                  <a:solidFill>
                    <a:srgbClr val="8AADD0"/>
                  </a:solidFill>
                  <a:prstDash val="solid"/>
                  <a:miter lim="800000"/>
                </a:ln>
                <a:effectLst/>
              </p:spPr>
            </p:cxnSp>
            <p:cxnSp>
              <p:nvCxnSpPr>
                <p:cNvPr id="79" name="Rechte verbindingslijn 78">
                  <a:extLst>
                    <a:ext uri="{FF2B5EF4-FFF2-40B4-BE49-F238E27FC236}">
                      <a16:creationId xmlns:a16="http://schemas.microsoft.com/office/drawing/2014/main" id="{09F66306-0211-495A-823E-00A2A594739E}"/>
                    </a:ext>
                  </a:extLst>
                </p:cNvPr>
                <p:cNvCxnSpPr>
                  <a:cxnSpLocks/>
                  <a:stCxn id="77" idx="2"/>
                </p:cNvCxnSpPr>
                <p:nvPr userDrawn="1"/>
              </p:nvCxnSpPr>
              <p:spPr>
                <a:xfrm flipH="1">
                  <a:off x="14678717" y="1262130"/>
                  <a:ext cx="416" cy="43573"/>
                </a:xfrm>
                <a:prstGeom prst="line">
                  <a:avLst/>
                </a:prstGeom>
                <a:solidFill>
                  <a:srgbClr val="FFFFFF"/>
                </a:solidFill>
                <a:ln w="19050" cap="flat" cmpd="sng" algn="ctr">
                  <a:solidFill>
                    <a:srgbClr val="8AADD0"/>
                  </a:solidFill>
                  <a:prstDash val="solid"/>
                  <a:miter lim="800000"/>
                </a:ln>
                <a:effectLst/>
              </p:spPr>
            </p:cxnSp>
          </p:grpSp>
          <p:sp>
            <p:nvSpPr>
              <p:cNvPr id="21" name="Ovaal 20">
                <a:extLst>
                  <a:ext uri="{FF2B5EF4-FFF2-40B4-BE49-F238E27FC236}">
                    <a16:creationId xmlns:a16="http://schemas.microsoft.com/office/drawing/2014/main" id="{8C2B5DB0-A34B-4BAE-9220-1F41065B55AE}"/>
                  </a:ext>
                </a:extLst>
              </p:cNvPr>
              <p:cNvSpPr/>
              <p:nvPr userDrawn="1"/>
            </p:nvSpPr>
            <p:spPr>
              <a:xfrm>
                <a:off x="-3603587" y="172970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 name="Rechthoek 21">
                <a:extLst>
                  <a:ext uri="{FF2B5EF4-FFF2-40B4-BE49-F238E27FC236}">
                    <a16:creationId xmlns:a16="http://schemas.microsoft.com/office/drawing/2014/main" id="{215E1528-7F99-4716-B6E3-CD3466E2CDB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 name="Groep 22">
                <a:extLst>
                  <a:ext uri="{FF2B5EF4-FFF2-40B4-BE49-F238E27FC236}">
                    <a16:creationId xmlns:a16="http://schemas.microsoft.com/office/drawing/2014/main" id="{E15DB21B-C236-47BF-B57C-515C307F96AB}"/>
                  </a:ext>
                </a:extLst>
              </p:cNvPr>
              <p:cNvGrpSpPr/>
              <p:nvPr userDrawn="1"/>
            </p:nvGrpSpPr>
            <p:grpSpPr>
              <a:xfrm>
                <a:off x="-3311319" y="2164285"/>
                <a:ext cx="825500" cy="209550"/>
                <a:chOff x="13504624" y="2482850"/>
                <a:chExt cx="825500" cy="209550"/>
              </a:xfrm>
            </p:grpSpPr>
            <p:sp>
              <p:nvSpPr>
                <p:cNvPr id="71" name="Rechthoek 70">
                  <a:extLst>
                    <a:ext uri="{FF2B5EF4-FFF2-40B4-BE49-F238E27FC236}">
                      <a16:creationId xmlns:a16="http://schemas.microsoft.com/office/drawing/2014/main" id="{75292B58-EF25-4E7A-9703-2E45D4C93E43}"/>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cxnSp>
              <p:nvCxnSpPr>
                <p:cNvPr id="72" name="Rechte verbindingslijn 71">
                  <a:extLst>
                    <a:ext uri="{FF2B5EF4-FFF2-40B4-BE49-F238E27FC236}">
                      <a16:creationId xmlns:a16="http://schemas.microsoft.com/office/drawing/2014/main" id="{7AFEE422-F65D-4929-BC29-3D4C04B2A38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3" name="Gelijkbenige driehoek 72">
                  <a:extLst>
                    <a:ext uri="{FF2B5EF4-FFF2-40B4-BE49-F238E27FC236}">
                      <a16:creationId xmlns:a16="http://schemas.microsoft.com/office/drawing/2014/main" id="{2AA71224-2158-477D-A899-5B9008011FD9}"/>
                    </a:ext>
                  </a:extLst>
                </p:cNvPr>
                <p:cNvSpPr/>
                <p:nvPr userDrawn="1"/>
              </p:nvSpPr>
              <p:spPr>
                <a:xfrm rot="10800000">
                  <a:off x="14196089" y="2566904"/>
                  <a:ext cx="86866" cy="51147"/>
                </a:xfrm>
                <a:prstGeom prst="triangle">
                  <a:avLst/>
                </a:prstGeom>
                <a:solidFill>
                  <a:srgbClr val="000000"/>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4" name="Ovaal 23">
                <a:extLst>
                  <a:ext uri="{FF2B5EF4-FFF2-40B4-BE49-F238E27FC236}">
                    <a16:creationId xmlns:a16="http://schemas.microsoft.com/office/drawing/2014/main" id="{08A1ED1A-B85E-47D5-9143-F58A78874199}"/>
                  </a:ext>
                </a:extLst>
              </p:cNvPr>
              <p:cNvSpPr/>
              <p:nvPr userDrawn="1"/>
            </p:nvSpPr>
            <p:spPr>
              <a:xfrm>
                <a:off x="-3603587" y="255335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5" name="Rechthoek 24">
                <a:extLst>
                  <a:ext uri="{FF2B5EF4-FFF2-40B4-BE49-F238E27FC236}">
                    <a16:creationId xmlns:a16="http://schemas.microsoft.com/office/drawing/2014/main" id="{9FF40769-C61B-4E12-8073-73BEB4FE00E4}"/>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6" name="ICOON_info">
                <a:extLst>
                  <a:ext uri="{FF2B5EF4-FFF2-40B4-BE49-F238E27FC236}">
                    <a16:creationId xmlns:a16="http://schemas.microsoft.com/office/drawing/2014/main" id="{9ADE90DC-E300-4BCE-91AE-06B23806AD66}"/>
                  </a:ext>
                </a:extLst>
              </p:cNvPr>
              <p:cNvGrpSpPr/>
              <p:nvPr userDrawn="1"/>
            </p:nvGrpSpPr>
            <p:grpSpPr>
              <a:xfrm>
                <a:off x="-376736" y="5894045"/>
                <a:ext cx="283685" cy="283685"/>
                <a:chOff x="-510741" y="5913713"/>
                <a:chExt cx="267555" cy="267555"/>
              </a:xfrm>
            </p:grpSpPr>
            <p:sp>
              <p:nvSpPr>
                <p:cNvPr id="69" name="Ovaal 68">
                  <a:extLst>
                    <a:ext uri="{FF2B5EF4-FFF2-40B4-BE49-F238E27FC236}">
                      <a16:creationId xmlns:a16="http://schemas.microsoft.com/office/drawing/2014/main" id="{0ADA97B6-C385-447A-BD45-49D51971B42B}"/>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0" name="Graphic 163" descr="Informatie">
                  <a:extLst>
                    <a:ext uri="{FF2B5EF4-FFF2-40B4-BE49-F238E27FC236}">
                      <a16:creationId xmlns:a16="http://schemas.microsoft.com/office/drawing/2014/main" id="{616422BF-EF96-4E39-A2E1-B4EFD04C6D0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27" name="Ovaal 26">
                <a:extLst>
                  <a:ext uri="{FF2B5EF4-FFF2-40B4-BE49-F238E27FC236}">
                    <a16:creationId xmlns:a16="http://schemas.microsoft.com/office/drawing/2014/main" id="{F6D8431A-F849-4BF6-888F-4BAB120091AD}"/>
                  </a:ext>
                </a:extLst>
              </p:cNvPr>
              <p:cNvSpPr/>
              <p:nvPr userDrawn="1"/>
            </p:nvSpPr>
            <p:spPr>
              <a:xfrm>
                <a:off x="-3603587" y="414578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8" name="Rechthoek 27">
                <a:extLst>
                  <a:ext uri="{FF2B5EF4-FFF2-40B4-BE49-F238E27FC236}">
                    <a16:creationId xmlns:a16="http://schemas.microsoft.com/office/drawing/2014/main" id="{6E679A98-EF0A-434B-8656-204AFA5F81C3}"/>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9" name="Groep 28">
                <a:extLst>
                  <a:ext uri="{FF2B5EF4-FFF2-40B4-BE49-F238E27FC236}">
                    <a16:creationId xmlns:a16="http://schemas.microsoft.com/office/drawing/2014/main" id="{A1BAE178-9F52-4ABB-B536-6CE74C2AE192}"/>
                  </a:ext>
                </a:extLst>
              </p:cNvPr>
              <p:cNvGrpSpPr/>
              <p:nvPr userDrawn="1"/>
            </p:nvGrpSpPr>
            <p:grpSpPr>
              <a:xfrm>
                <a:off x="-3408294" y="5236167"/>
                <a:ext cx="622283" cy="612919"/>
                <a:chOff x="12617641" y="3403239"/>
                <a:chExt cx="752963" cy="741634"/>
              </a:xfrm>
            </p:grpSpPr>
            <p:grpSp>
              <p:nvGrpSpPr>
                <p:cNvPr id="53" name="Groep 52">
                  <a:extLst>
                    <a:ext uri="{FF2B5EF4-FFF2-40B4-BE49-F238E27FC236}">
                      <a16:creationId xmlns:a16="http://schemas.microsoft.com/office/drawing/2014/main" id="{058695A8-6125-4FDA-AB30-606DD0515ED8}"/>
                    </a:ext>
                  </a:extLst>
                </p:cNvPr>
                <p:cNvGrpSpPr/>
                <p:nvPr userDrawn="1"/>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E2B25ED8-CB52-4999-8331-0D0B5B2F20E3}"/>
                      </a:ext>
                    </a:extLst>
                  </p:cNvPr>
                  <p:cNvGrpSpPr/>
                  <p:nvPr userDrawn="1"/>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3AA3695F-5648-4EBC-8535-C58A8ECA1CBE}"/>
                        </a:ext>
                      </a:extLst>
                    </p:cNvPr>
                    <p:cNvGrpSpPr/>
                    <p:nvPr userDrawn="1"/>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B69E9ED3-B928-428D-9570-0FACB7E73CFC}"/>
                          </a:ext>
                        </a:extLst>
                      </p:cNvPr>
                      <p:cNvSpPr/>
                      <p:nvPr userDrawn="1"/>
                    </p:nvSpPr>
                    <p:spPr>
                      <a:xfrm>
                        <a:off x="12909684"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7" name="Rechthoek 66">
                        <a:extLst>
                          <a:ext uri="{FF2B5EF4-FFF2-40B4-BE49-F238E27FC236}">
                            <a16:creationId xmlns:a16="http://schemas.microsoft.com/office/drawing/2014/main" id="{EDD69CA5-3797-49C5-9678-FE50943A4E86}"/>
                          </a:ext>
                        </a:extLst>
                      </p:cNvPr>
                      <p:cNvSpPr/>
                      <p:nvPr userDrawn="1"/>
                    </p:nvSpPr>
                    <p:spPr>
                      <a:xfrm>
                        <a:off x="12909684" y="1276143"/>
                        <a:ext cx="261629" cy="257807"/>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8" name="Ovaal 67">
                        <a:extLst>
                          <a:ext uri="{FF2B5EF4-FFF2-40B4-BE49-F238E27FC236}">
                            <a16:creationId xmlns:a16="http://schemas.microsoft.com/office/drawing/2014/main" id="{2975F25C-7E2B-4FF7-AB23-E75577EB084D}"/>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64" name="Afbeelding 63">
                      <a:extLst>
                        <a:ext uri="{FF2B5EF4-FFF2-40B4-BE49-F238E27FC236}">
                          <a16:creationId xmlns:a16="http://schemas.microsoft.com/office/drawing/2014/main" id="{1E361186-C0DC-4709-9199-752C2A6BB7F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3CF69523-38DD-482D-88AA-4CE812D893AC}"/>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6E79D25A-F4D1-410B-B9D6-61A7918BBE7F}"/>
                      </a:ext>
                    </a:extLst>
                  </p:cNvPr>
                  <p:cNvGrpSpPr/>
                  <p:nvPr userDrawn="1"/>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5F96F69E-D9F7-445D-8EC3-536F4EE4B710}"/>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2" name="Rechthoek 61">
                      <a:extLst>
                        <a:ext uri="{FF2B5EF4-FFF2-40B4-BE49-F238E27FC236}">
                          <a16:creationId xmlns:a16="http://schemas.microsoft.com/office/drawing/2014/main" id="{B62BAE3D-404F-40B3-AA22-E659707EE861}"/>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8" name="Groep 57">
                    <a:extLst>
                      <a:ext uri="{FF2B5EF4-FFF2-40B4-BE49-F238E27FC236}">
                        <a16:creationId xmlns:a16="http://schemas.microsoft.com/office/drawing/2014/main" id="{EB7432D5-37F5-4257-8683-5A3D258EFB51}"/>
                      </a:ext>
                    </a:extLst>
                  </p:cNvPr>
                  <p:cNvGrpSpPr/>
                  <p:nvPr userDrawn="1"/>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034249BB-9443-4256-9E54-934BFAFE3A08}"/>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0" name="Rechthoek 59">
                      <a:extLst>
                        <a:ext uri="{FF2B5EF4-FFF2-40B4-BE49-F238E27FC236}">
                          <a16:creationId xmlns:a16="http://schemas.microsoft.com/office/drawing/2014/main" id="{BEF331E6-B4AA-453C-AA4B-3E8B84CBBA14}"/>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54" name="Rechthoek 53">
                  <a:extLst>
                    <a:ext uri="{FF2B5EF4-FFF2-40B4-BE49-F238E27FC236}">
                      <a16:creationId xmlns:a16="http://schemas.microsoft.com/office/drawing/2014/main" id="{68A1CB07-3991-4D04-9C59-DFDFD3082B73}"/>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55" name="Gelijkbenige driehoek 54">
                  <a:extLst>
                    <a:ext uri="{FF2B5EF4-FFF2-40B4-BE49-F238E27FC236}">
                      <a16:creationId xmlns:a16="http://schemas.microsoft.com/office/drawing/2014/main" id="{AF575152-E3B4-41E4-99AB-8378F2D4E6A1}"/>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30" name="Rechthoek 29">
                <a:extLst>
                  <a:ext uri="{FF2B5EF4-FFF2-40B4-BE49-F238E27FC236}">
                    <a16:creationId xmlns:a16="http://schemas.microsoft.com/office/drawing/2014/main" id="{19C13659-6D89-412F-ACD2-41EDA6F9081B}"/>
                  </a:ext>
                </a:extLst>
              </p:cNvPr>
              <p:cNvSpPr/>
              <p:nvPr userDrawn="1"/>
            </p:nvSpPr>
            <p:spPr>
              <a:xfrm>
                <a:off x="-3316836" y="3119689"/>
                <a:ext cx="1239216" cy="719917"/>
              </a:xfrm>
              <a:prstGeom prst="rect">
                <a:avLst/>
              </a:prstGeom>
              <a:pattFill prst="wdUpDiag">
                <a:fgClr>
                  <a:srgbClr val="E0E0E0"/>
                </a:fgClr>
                <a:bgClr>
                  <a:srgbClr val="ECECEC"/>
                </a:bgClr>
              </a:pattFill>
              <a:ln w="12700" cap="flat" cmpd="sng" algn="ctr">
                <a:solidFill>
                  <a:srgbClr val="D3D3D3"/>
                </a:solidFill>
                <a:prstDash val="solid"/>
                <a:miter lim="800000"/>
              </a:ln>
              <a:effectLst/>
            </p:spPr>
            <p:txBody>
              <a:bodyPr rot="0" spcFirstLastPara="0" vert="horz" wrap="square" lIns="72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1" name="Groep 30">
                <a:extLst>
                  <a:ext uri="{FF2B5EF4-FFF2-40B4-BE49-F238E27FC236}">
                    <a16:creationId xmlns:a16="http://schemas.microsoft.com/office/drawing/2014/main" id="{AF33FE25-93CC-4C48-B698-34AA120125F4}"/>
                  </a:ext>
                </a:extLst>
              </p:cNvPr>
              <p:cNvGrpSpPr/>
              <p:nvPr userDrawn="1"/>
            </p:nvGrpSpPr>
            <p:grpSpPr>
              <a:xfrm>
                <a:off x="-2485819" y="3399207"/>
                <a:ext cx="1222990" cy="563933"/>
                <a:chOff x="-2485819" y="3399207"/>
                <a:chExt cx="1222990" cy="563933"/>
              </a:xfrm>
            </p:grpSpPr>
            <p:sp>
              <p:nvSpPr>
                <p:cNvPr id="32" name="Rechthoek 31">
                  <a:extLst>
                    <a:ext uri="{FF2B5EF4-FFF2-40B4-BE49-F238E27FC236}">
                      <a16:creationId xmlns:a16="http://schemas.microsoft.com/office/drawing/2014/main" id="{06AEA50E-3E64-4550-8F31-EBDE25B62134}"/>
                    </a:ext>
                  </a:extLst>
                </p:cNvPr>
                <p:cNvSpPr/>
                <p:nvPr userDrawn="1"/>
              </p:nvSpPr>
              <p:spPr>
                <a:xfrm>
                  <a:off x="-2485819" y="3399207"/>
                  <a:ext cx="1176476" cy="504851"/>
                </a:xfrm>
                <a:prstGeom prst="rect">
                  <a:avLst/>
                </a:prstGeom>
                <a:solidFill>
                  <a:srgbClr val="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3" name="Rechthoek 32">
                  <a:extLst>
                    <a:ext uri="{FF2B5EF4-FFF2-40B4-BE49-F238E27FC236}">
                      <a16:creationId xmlns:a16="http://schemas.microsoft.com/office/drawing/2014/main" id="{4935AD2D-49C5-45F3-8B85-0B0014A0684A}"/>
                    </a:ext>
                  </a:extLst>
                </p:cNvPr>
                <p:cNvSpPr/>
                <p:nvPr userDrawn="1"/>
              </p:nvSpPr>
              <p:spPr>
                <a:xfrm>
                  <a:off x="-2479584" y="3652838"/>
                  <a:ext cx="1164007" cy="246701"/>
                </a:xfrm>
                <a:prstGeom prst="rect">
                  <a:avLst/>
                </a:prstGeom>
                <a:solidFill>
                  <a:srgbClr val="FCE4DC"/>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4" name="Groep 33">
                  <a:extLst>
                    <a:ext uri="{FF2B5EF4-FFF2-40B4-BE49-F238E27FC236}">
                      <a16:creationId xmlns:a16="http://schemas.microsoft.com/office/drawing/2014/main" id="{D2E2146B-3DFB-469B-9031-AA46A879FBCA}"/>
                    </a:ext>
                  </a:extLst>
                </p:cNvPr>
                <p:cNvGrpSpPr/>
                <p:nvPr userDrawn="1"/>
              </p:nvGrpSpPr>
              <p:grpSpPr>
                <a:xfrm>
                  <a:off x="-2403869" y="3460544"/>
                  <a:ext cx="155951" cy="131922"/>
                  <a:chOff x="12968836" y="3354170"/>
                  <a:chExt cx="404806" cy="342433"/>
                </a:xfrm>
              </p:grpSpPr>
              <p:sp>
                <p:nvSpPr>
                  <p:cNvPr id="47" name="Rechthoek: afgeronde hoeken 46">
                    <a:extLst>
                      <a:ext uri="{FF2B5EF4-FFF2-40B4-BE49-F238E27FC236}">
                        <a16:creationId xmlns:a16="http://schemas.microsoft.com/office/drawing/2014/main" id="{9299AFE9-8A7C-4009-8047-0F5A829E5656}"/>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8" name="Rechthoek 47">
                    <a:extLst>
                      <a:ext uri="{FF2B5EF4-FFF2-40B4-BE49-F238E27FC236}">
                        <a16:creationId xmlns:a16="http://schemas.microsoft.com/office/drawing/2014/main" id="{E8E108B5-2BAE-4857-9E90-5E3981155559}"/>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9" name="Rechthoek 48">
                    <a:extLst>
                      <a:ext uri="{FF2B5EF4-FFF2-40B4-BE49-F238E27FC236}">
                        <a16:creationId xmlns:a16="http://schemas.microsoft.com/office/drawing/2014/main" id="{CEEA4AB2-52D8-485C-A00A-6A8BC42EFCC4}"/>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 name="Rechthoek 49">
                    <a:extLst>
                      <a:ext uri="{FF2B5EF4-FFF2-40B4-BE49-F238E27FC236}">
                        <a16:creationId xmlns:a16="http://schemas.microsoft.com/office/drawing/2014/main" id="{F1550CFB-7FD7-48EB-8560-A21EBD4208A4}"/>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1" name="Rechthoek 50">
                    <a:extLst>
                      <a:ext uri="{FF2B5EF4-FFF2-40B4-BE49-F238E27FC236}">
                        <a16:creationId xmlns:a16="http://schemas.microsoft.com/office/drawing/2014/main" id="{FADB2AC8-6E55-4901-88CA-E52C70A2B516}"/>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2" name="Rechthoek 51">
                    <a:extLst>
                      <a:ext uri="{FF2B5EF4-FFF2-40B4-BE49-F238E27FC236}">
                        <a16:creationId xmlns:a16="http://schemas.microsoft.com/office/drawing/2014/main" id="{4283CC2B-66A4-4807-A91F-852EB4E35444}"/>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5" name="Groep 34">
                  <a:extLst>
                    <a:ext uri="{FF2B5EF4-FFF2-40B4-BE49-F238E27FC236}">
                      <a16:creationId xmlns:a16="http://schemas.microsoft.com/office/drawing/2014/main" id="{E6B0807B-EC44-4E5D-84F3-A465A49780D4}"/>
                    </a:ext>
                  </a:extLst>
                </p:cNvPr>
                <p:cNvGrpSpPr/>
                <p:nvPr userDrawn="1"/>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520CF744-7AC2-4051-A9D0-50B32694049D}"/>
                      </a:ext>
                    </a:extLst>
                  </p:cNvPr>
                  <p:cNvGrpSpPr/>
                  <p:nvPr userDrawn="1"/>
                </p:nvGrpSpPr>
                <p:grpSpPr>
                  <a:xfrm>
                    <a:off x="13000382" y="4006891"/>
                    <a:ext cx="373259" cy="315747"/>
                    <a:chOff x="12968836" y="3354170"/>
                    <a:chExt cx="404806" cy="342433"/>
                  </a:xfrm>
                </p:grpSpPr>
                <p:sp>
                  <p:nvSpPr>
                    <p:cNvPr id="41" name="Rechthoek: afgeronde hoeken 40">
                      <a:extLst>
                        <a:ext uri="{FF2B5EF4-FFF2-40B4-BE49-F238E27FC236}">
                          <a16:creationId xmlns:a16="http://schemas.microsoft.com/office/drawing/2014/main" id="{0B99F37D-6E9B-4CB8-BB56-9E92FC277A17}"/>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2" name="Rechthoek 41">
                      <a:extLst>
                        <a:ext uri="{FF2B5EF4-FFF2-40B4-BE49-F238E27FC236}">
                          <a16:creationId xmlns:a16="http://schemas.microsoft.com/office/drawing/2014/main" id="{C813934C-BAD9-4650-9BC5-CAE1A2612AD0}"/>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3" name="Rechthoek 42">
                      <a:extLst>
                        <a:ext uri="{FF2B5EF4-FFF2-40B4-BE49-F238E27FC236}">
                          <a16:creationId xmlns:a16="http://schemas.microsoft.com/office/drawing/2014/main" id="{96D1431E-8472-40C5-92EF-91AB6C34D8ED}"/>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4" name="Rechthoek 43">
                      <a:extLst>
                        <a:ext uri="{FF2B5EF4-FFF2-40B4-BE49-F238E27FC236}">
                          <a16:creationId xmlns:a16="http://schemas.microsoft.com/office/drawing/2014/main" id="{6450C269-1FBE-4FA6-8D15-785BE26E545D}"/>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5" name="Rechthoek 44">
                      <a:extLst>
                        <a:ext uri="{FF2B5EF4-FFF2-40B4-BE49-F238E27FC236}">
                          <a16:creationId xmlns:a16="http://schemas.microsoft.com/office/drawing/2014/main" id="{0B643833-DFAA-4DA4-A64B-593EDAAE33CE}"/>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6" name="Rechthoek 45">
                      <a:extLst>
                        <a:ext uri="{FF2B5EF4-FFF2-40B4-BE49-F238E27FC236}">
                          <a16:creationId xmlns:a16="http://schemas.microsoft.com/office/drawing/2014/main" id="{68098703-E755-4370-A405-9B65F9294B8A}"/>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40" name="Boog 39">
                    <a:extLst>
                      <a:ext uri="{FF2B5EF4-FFF2-40B4-BE49-F238E27FC236}">
                        <a16:creationId xmlns:a16="http://schemas.microsoft.com/office/drawing/2014/main" id="{37FF16B3-3B28-4891-AD74-4C7BFDD15ED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36" name="Tekstvak 35">
                  <a:extLst>
                    <a:ext uri="{FF2B5EF4-FFF2-40B4-BE49-F238E27FC236}">
                      <a16:creationId xmlns:a16="http://schemas.microsoft.com/office/drawing/2014/main" id="{C8CA212D-6B14-44F8-AEFF-07293B0FDF34}"/>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Indeling</a:t>
                  </a:r>
                </a:p>
              </p:txBody>
            </p:sp>
            <p:sp>
              <p:nvSpPr>
                <p:cNvPr id="37" name="Tekstvak 36">
                  <a:extLst>
                    <a:ext uri="{FF2B5EF4-FFF2-40B4-BE49-F238E27FC236}">
                      <a16:creationId xmlns:a16="http://schemas.microsoft.com/office/drawing/2014/main" id="{2614B0F5-B6A1-4178-A5C5-AE5F754393C1}"/>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Dia Herstellen</a:t>
                  </a:r>
                </a:p>
              </p:txBody>
            </p:sp>
            <p:sp>
              <p:nvSpPr>
                <p:cNvPr id="38" name="Vrije vorm: vorm 37">
                  <a:extLst>
                    <a:ext uri="{FF2B5EF4-FFF2-40B4-BE49-F238E27FC236}">
                      <a16:creationId xmlns:a16="http://schemas.microsoft.com/office/drawing/2014/main" id="{2C6A3F8C-888F-4C8B-BC93-6410F7C0970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rgbClr val="FFFFFF"/>
                </a:solidFill>
                <a:ln w="12700" cap="flat" cmpd="sng" algn="ctr">
                  <a:solidFill>
                    <a:srgbClr val="000000"/>
                  </a:solid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spTree>
    <p:extLst>
      <p:ext uri="{BB962C8B-B14F-4D97-AF65-F5344CB8AC3E}">
        <p14:creationId xmlns:p14="http://schemas.microsoft.com/office/powerpoint/2010/main" val="2284857198"/>
      </p:ext>
    </p:extLst>
  </p:cSld>
  <p:clrMapOvr>
    <a:masterClrMapping/>
  </p:clrMapOvr>
  <p:transition spd="slow">
    <p:wipe dir="r"/>
  </p:transition>
  <p:extLst>
    <p:ext uri="{DCECCB84-F9BA-43D5-87BE-67443E8EF086}">
      <p15:sldGuideLst xmlns:p15="http://schemas.microsoft.com/office/powerpoint/2012/main">
        <p15:guide id="1" pos="39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 WAAS WIT">
    <p:spTree>
      <p:nvGrpSpPr>
        <p:cNvPr id="1" name=""/>
        <p:cNvGrpSpPr/>
        <p:nvPr/>
      </p:nvGrpSpPr>
      <p:grpSpPr>
        <a:xfrm>
          <a:off x="0" y="0"/>
          <a:ext cx="0" cy="0"/>
          <a:chOff x="0" y="0"/>
          <a:chExt cx="0" cy="0"/>
        </a:xfrm>
      </p:grpSpPr>
      <p:sp>
        <p:nvSpPr>
          <p:cNvPr id="120" name="Tijdelijke aanduiding voor afbeelding 119">
            <a:extLst>
              <a:ext uri="{FF2B5EF4-FFF2-40B4-BE49-F238E27FC236}">
                <a16:creationId xmlns:a16="http://schemas.microsoft.com/office/drawing/2014/main" id="{9F2A6962-2764-4890-96C4-878A5768D968}"/>
              </a:ext>
            </a:extLst>
          </p:cNvPr>
          <p:cNvSpPr>
            <a:spLocks noGrp="1"/>
          </p:cNvSpPr>
          <p:nvPr>
            <p:ph type="pic" sz="quarter" idx="22" hasCustomPrompt="1"/>
          </p:nvPr>
        </p:nvSpPr>
        <p:spPr>
          <a:xfrm>
            <a:off x="3174" y="-428679"/>
            <a:ext cx="12188826" cy="7286679"/>
          </a:xfrm>
          <a:custGeom>
            <a:avLst/>
            <a:gdLst>
              <a:gd name="connsiteX0" fmla="*/ 11597115 w 12188826"/>
              <a:gd name="connsiteY0" fmla="*/ 0 h 7286679"/>
              <a:gd name="connsiteX1" fmla="*/ 11828311 w 12188826"/>
              <a:gd name="connsiteY1" fmla="*/ 0 h 7286679"/>
              <a:gd name="connsiteX2" fmla="*/ 12029419 w 12188826"/>
              <a:gd name="connsiteY2" fmla="*/ 201108 h 7286679"/>
              <a:gd name="connsiteX3" fmla="*/ 12029419 w 12188826"/>
              <a:gd name="connsiteY3" fmla="*/ 428678 h 7286679"/>
              <a:gd name="connsiteX4" fmla="*/ 12188826 w 12188826"/>
              <a:gd name="connsiteY4" fmla="*/ 428678 h 7286679"/>
              <a:gd name="connsiteX5" fmla="*/ 12188826 w 12188826"/>
              <a:gd name="connsiteY5" fmla="*/ 7286679 h 7286679"/>
              <a:gd name="connsiteX6" fmla="*/ 0 w 12188826"/>
              <a:gd name="connsiteY6" fmla="*/ 7286679 h 7286679"/>
              <a:gd name="connsiteX7" fmla="*/ 0 w 12188826"/>
              <a:gd name="connsiteY7" fmla="*/ 428678 h 7286679"/>
              <a:gd name="connsiteX8" fmla="*/ 11396007 w 12188826"/>
              <a:gd name="connsiteY8" fmla="*/ 428678 h 7286679"/>
              <a:gd name="connsiteX9" fmla="*/ 11396007 w 12188826"/>
              <a:gd name="connsiteY9" fmla="*/ 201108 h 7286679"/>
              <a:gd name="connsiteX10" fmla="*/ 11597115 w 12188826"/>
              <a:gd name="connsiteY10" fmla="*/ 0 h 72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8826" h="7286679">
                <a:moveTo>
                  <a:pt x="11597115" y="0"/>
                </a:moveTo>
                <a:lnTo>
                  <a:pt x="11828311" y="0"/>
                </a:lnTo>
                <a:cubicBezTo>
                  <a:pt x="11939380" y="0"/>
                  <a:pt x="12029419" y="90039"/>
                  <a:pt x="12029419" y="201108"/>
                </a:cubicBezTo>
                <a:lnTo>
                  <a:pt x="12029419" y="428678"/>
                </a:lnTo>
                <a:lnTo>
                  <a:pt x="12188826" y="428678"/>
                </a:lnTo>
                <a:lnTo>
                  <a:pt x="12188826" y="7286679"/>
                </a:lnTo>
                <a:lnTo>
                  <a:pt x="0" y="7286679"/>
                </a:lnTo>
                <a:lnTo>
                  <a:pt x="0" y="428678"/>
                </a:lnTo>
                <a:lnTo>
                  <a:pt x="11396007" y="428678"/>
                </a:lnTo>
                <a:lnTo>
                  <a:pt x="11396007" y="201108"/>
                </a:lnTo>
                <a:cubicBezTo>
                  <a:pt x="11396007" y="90039"/>
                  <a:pt x="11486046" y="0"/>
                  <a:pt x="11597115" y="0"/>
                </a:cubicBezTo>
                <a:close/>
              </a:path>
            </a:pathLst>
          </a:custGeom>
          <a:solidFill>
            <a:schemeClr val="bg1">
              <a:lumMod val="85000"/>
            </a:schemeClr>
          </a:solidFill>
        </p:spPr>
        <p:txBody>
          <a:bodyPr wrap="square" lIns="0" tIns="108000" rIns="972000" anchor="t" anchorCtr="0">
            <a:noAutofit/>
          </a:bodyPr>
          <a:lstStyle>
            <a:lvl1pPr marL="0" indent="0" algn="r">
              <a:buNone/>
              <a:defRPr lang="nl-NL" sz="1200" i="1" baseline="0" dirty="0">
                <a:solidFill>
                  <a:schemeClr val="bg1">
                    <a:lumMod val="50000"/>
                  </a:schemeClr>
                </a:solidFill>
              </a:defRPr>
            </a:lvl1pPr>
          </a:lstStyle>
          <a:p>
            <a:r>
              <a:rPr lang="nl-NL" dirty="0"/>
              <a:t>Selecteer dit kader, ga naar de tab ‘Invoegen’, klik op ‘Afbeeldingen’, selecteer de gewenste afbeelding en klik op ‘Invoegen’ &gt;</a:t>
            </a:r>
          </a:p>
        </p:txBody>
      </p:sp>
      <p:sp>
        <p:nvSpPr>
          <p:cNvPr id="4" name="Tijdelijke aanduiding voor tekst 3">
            <a:extLst>
              <a:ext uri="{FF2B5EF4-FFF2-40B4-BE49-F238E27FC236}">
                <a16:creationId xmlns:a16="http://schemas.microsoft.com/office/drawing/2014/main" id="{363DA8BD-5CC5-4363-9EAA-3EF561342E11}"/>
              </a:ext>
            </a:extLst>
          </p:cNvPr>
          <p:cNvSpPr>
            <a:spLocks noGrp="1"/>
          </p:cNvSpPr>
          <p:nvPr>
            <p:ph type="body" sz="quarter" idx="41" hasCustomPrompt="1"/>
          </p:nvPr>
        </p:nvSpPr>
        <p:spPr>
          <a:xfrm>
            <a:off x="0" y="0"/>
            <a:ext cx="12198530" cy="6858000"/>
          </a:xfrm>
          <a:solidFill>
            <a:schemeClr val="bg1">
              <a:alpha val="75000"/>
            </a:schemeClr>
          </a:solidFill>
        </p:spPr>
        <p:txBody>
          <a:bodyPr>
            <a:normAutofit/>
          </a:bodyPr>
          <a:lstStyle>
            <a:lvl1pPr marL="0" indent="0">
              <a:buNone/>
              <a:defRPr sz="100">
                <a:solidFill>
                  <a:schemeClr val="tx1"/>
                </a:solidFill>
              </a:defRPr>
            </a:lvl1pPr>
          </a:lstStyle>
          <a:p>
            <a:pPr lvl="0"/>
            <a:r>
              <a:rPr lang="nl-NL" dirty="0"/>
              <a:t> </a:t>
            </a:r>
          </a:p>
        </p:txBody>
      </p:sp>
      <p:grpSp>
        <p:nvGrpSpPr>
          <p:cNvPr id="13" name="GRID" hidden="1">
            <a:extLst>
              <a:ext uri="{FF2B5EF4-FFF2-40B4-BE49-F238E27FC236}">
                <a16:creationId xmlns:a16="http://schemas.microsoft.com/office/drawing/2014/main" id="{6CF71725-F97A-45C1-BF9C-355D5120C8ED}"/>
              </a:ext>
            </a:extLst>
          </p:cNvPr>
          <p:cNvGrpSpPr/>
          <p:nvPr userDrawn="1"/>
        </p:nvGrpSpPr>
        <p:grpSpPr>
          <a:xfrm>
            <a:off x="0" y="0"/>
            <a:ext cx="12192000" cy="6858000"/>
            <a:chOff x="0" y="0"/>
            <a:chExt cx="12192000" cy="6858000"/>
          </a:xfrm>
          <a:solidFill>
            <a:schemeClr val="tx1">
              <a:alpha val="20000"/>
            </a:schemeClr>
          </a:solidFill>
        </p:grpSpPr>
        <p:sp>
          <p:nvSpPr>
            <p:cNvPr id="14" name="Rechthoek 13">
              <a:extLst>
                <a:ext uri="{FF2B5EF4-FFF2-40B4-BE49-F238E27FC236}">
                  <a16:creationId xmlns:a16="http://schemas.microsoft.com/office/drawing/2014/main" id="{F7F69941-8279-4C52-B206-CF18E78E74D4}"/>
                </a:ext>
              </a:extLst>
            </p:cNvPr>
            <p:cNvSpPr/>
            <p:nvPr userDrawn="1"/>
          </p:nvSpPr>
          <p:spPr>
            <a:xfrm>
              <a:off x="0" y="2024063"/>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8" name="Rechthoek 17">
              <a:extLst>
                <a:ext uri="{FF2B5EF4-FFF2-40B4-BE49-F238E27FC236}">
                  <a16:creationId xmlns:a16="http://schemas.microsoft.com/office/drawing/2014/main" id="{2D30AFAA-D7D0-430C-B22E-1D822E3D9DC5}"/>
                </a:ext>
              </a:extLst>
            </p:cNvPr>
            <p:cNvSpPr/>
            <p:nvPr userDrawn="1"/>
          </p:nvSpPr>
          <p:spPr>
            <a:xfrm>
              <a:off x="0" y="6224146"/>
              <a:ext cx="12192000" cy="6338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9" name="Rechthoek 18">
              <a:extLst>
                <a:ext uri="{FF2B5EF4-FFF2-40B4-BE49-F238E27FC236}">
                  <a16:creationId xmlns:a16="http://schemas.microsoft.com/office/drawing/2014/main" id="{AC6A6D53-6953-4059-8108-C315CDDE96E7}"/>
                </a:ext>
              </a:extLst>
            </p:cNvPr>
            <p:cNvSpPr/>
            <p:nvPr userDrawn="1"/>
          </p:nvSpPr>
          <p:spPr>
            <a:xfrm>
              <a:off x="0" y="0"/>
              <a:ext cx="12192000" cy="105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0" name="Rechthoek 19">
              <a:extLst>
                <a:ext uri="{FF2B5EF4-FFF2-40B4-BE49-F238E27FC236}">
                  <a16:creationId xmlns:a16="http://schemas.microsoft.com/office/drawing/2014/main" id="{3F3E1F31-01F0-4946-8532-1A91C982E646}"/>
                </a:ext>
              </a:extLst>
            </p:cNvPr>
            <p:cNvSpPr/>
            <p:nvPr userDrawn="1"/>
          </p:nvSpPr>
          <p:spPr>
            <a:xfrm>
              <a:off x="0" y="0"/>
              <a:ext cx="73183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1" name="Rechthoek 20">
              <a:extLst>
                <a:ext uri="{FF2B5EF4-FFF2-40B4-BE49-F238E27FC236}">
                  <a16:creationId xmlns:a16="http://schemas.microsoft.com/office/drawing/2014/main" id="{9E11ECAA-09DC-4DDC-BA15-9EE2C7CAC51E}"/>
                </a:ext>
              </a:extLst>
            </p:cNvPr>
            <p:cNvSpPr/>
            <p:nvPr userDrawn="1"/>
          </p:nvSpPr>
          <p:spPr>
            <a:xfrm>
              <a:off x="11558588" y="0"/>
              <a:ext cx="63341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8" name="Rechthoek 27">
              <a:extLst>
                <a:ext uri="{FF2B5EF4-FFF2-40B4-BE49-F238E27FC236}">
                  <a16:creationId xmlns:a16="http://schemas.microsoft.com/office/drawing/2014/main" id="{2D9C403D-4DD9-4262-AE7E-B9D9A1DB3C0A}"/>
                </a:ext>
              </a:extLst>
            </p:cNvPr>
            <p:cNvSpPr/>
            <p:nvPr userDrawn="1"/>
          </p:nvSpPr>
          <p:spPr>
            <a:xfrm>
              <a:off x="0" y="4394105"/>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0" name="Rechthoek 29">
              <a:extLst>
                <a:ext uri="{FF2B5EF4-FFF2-40B4-BE49-F238E27FC236}">
                  <a16:creationId xmlns:a16="http://schemas.microsoft.com/office/drawing/2014/main" id="{06184E53-FCC5-4401-ADCD-F9EEA1C10793}"/>
                </a:ext>
              </a:extLst>
            </p:cNvPr>
            <p:cNvSpPr/>
            <p:nvPr userDrawn="1"/>
          </p:nvSpPr>
          <p:spPr>
            <a:xfrm>
              <a:off x="935723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1" name="Rechthoek 30">
              <a:extLst>
                <a:ext uri="{FF2B5EF4-FFF2-40B4-BE49-F238E27FC236}">
                  <a16:creationId xmlns:a16="http://schemas.microsoft.com/office/drawing/2014/main" id="{23F14571-17AB-40B2-9621-83C05BA3DE51}"/>
                </a:ext>
              </a:extLst>
            </p:cNvPr>
            <p:cNvSpPr/>
            <p:nvPr userDrawn="1"/>
          </p:nvSpPr>
          <p:spPr>
            <a:xfrm>
              <a:off x="715588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2" name="Rechthoek 31">
              <a:extLst>
                <a:ext uri="{FF2B5EF4-FFF2-40B4-BE49-F238E27FC236}">
                  <a16:creationId xmlns:a16="http://schemas.microsoft.com/office/drawing/2014/main" id="{C5F9DC02-0D14-45E7-A1E7-6C68CBEECCEF}"/>
                </a:ext>
              </a:extLst>
            </p:cNvPr>
            <p:cNvSpPr/>
            <p:nvPr userDrawn="1"/>
          </p:nvSpPr>
          <p:spPr>
            <a:xfrm>
              <a:off x="495453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3" name="Rechthoek 32">
              <a:extLst>
                <a:ext uri="{FF2B5EF4-FFF2-40B4-BE49-F238E27FC236}">
                  <a16:creationId xmlns:a16="http://schemas.microsoft.com/office/drawing/2014/main" id="{A6EBE64B-B064-476F-ADB8-22FD4535A9C2}"/>
                </a:ext>
              </a:extLst>
            </p:cNvPr>
            <p:cNvSpPr/>
            <p:nvPr userDrawn="1"/>
          </p:nvSpPr>
          <p:spPr>
            <a:xfrm>
              <a:off x="275318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grpSp>
      <p:grpSp>
        <p:nvGrpSpPr>
          <p:cNvPr id="52" name="INSTRUCTIE">
            <a:extLst>
              <a:ext uri="{FF2B5EF4-FFF2-40B4-BE49-F238E27FC236}">
                <a16:creationId xmlns:a16="http://schemas.microsoft.com/office/drawing/2014/main" id="{2BEBBB56-55EF-4AE7-9516-303CB5A236DE}"/>
              </a:ext>
            </a:extLst>
          </p:cNvPr>
          <p:cNvGrpSpPr/>
          <p:nvPr userDrawn="1"/>
        </p:nvGrpSpPr>
        <p:grpSpPr>
          <a:xfrm>
            <a:off x="12377595" y="0"/>
            <a:ext cx="3693386" cy="6857760"/>
            <a:chOff x="-3786437" y="0"/>
            <a:chExt cx="3693386" cy="6857760"/>
          </a:xfrm>
        </p:grpSpPr>
        <p:sp>
          <p:nvSpPr>
            <p:cNvPr id="53" name="Rechthoek 52">
              <a:extLst>
                <a:ext uri="{FF2B5EF4-FFF2-40B4-BE49-F238E27FC236}">
                  <a16:creationId xmlns:a16="http://schemas.microsoft.com/office/drawing/2014/main" id="{A28F4BD7-6E42-43B5-BC17-D1FDA2AFAF0B}"/>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54" name="INSTRUCTIE">
              <a:extLst>
                <a:ext uri="{FF2B5EF4-FFF2-40B4-BE49-F238E27FC236}">
                  <a16:creationId xmlns:a16="http://schemas.microsoft.com/office/drawing/2014/main" id="{EAAA2ECC-2DD8-496A-A648-45E1E4C1E69A}"/>
                </a:ext>
              </a:extLst>
            </p:cNvPr>
            <p:cNvGrpSpPr/>
            <p:nvPr userDrawn="1"/>
          </p:nvGrpSpPr>
          <p:grpSpPr>
            <a:xfrm>
              <a:off x="-3786165" y="0"/>
              <a:ext cx="3693114" cy="6177730"/>
              <a:chOff x="-3786165" y="0"/>
              <a:chExt cx="3693114" cy="6177730"/>
            </a:xfrm>
          </p:grpSpPr>
          <p:sp>
            <p:nvSpPr>
              <p:cNvPr id="55" name="Rechthoek 54">
                <a:extLst>
                  <a:ext uri="{FF2B5EF4-FFF2-40B4-BE49-F238E27FC236}">
                    <a16:creationId xmlns:a16="http://schemas.microsoft.com/office/drawing/2014/main" id="{91FCC1D8-47BE-4B95-97B3-97DAE0AAB906}"/>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56" name="Ovaal 55">
                <a:extLst>
                  <a:ext uri="{FF2B5EF4-FFF2-40B4-BE49-F238E27FC236}">
                    <a16:creationId xmlns:a16="http://schemas.microsoft.com/office/drawing/2014/main" id="{F9BB657A-267B-4CA3-9788-3584780C061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7" name="Rechthoek 56">
                <a:extLst>
                  <a:ext uri="{FF2B5EF4-FFF2-40B4-BE49-F238E27FC236}">
                    <a16:creationId xmlns:a16="http://schemas.microsoft.com/office/drawing/2014/main" id="{54AAC748-17B3-4186-9BB6-D2BB2BB01B8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58" name="Groep 57">
                <a:extLst>
                  <a:ext uri="{FF2B5EF4-FFF2-40B4-BE49-F238E27FC236}">
                    <a16:creationId xmlns:a16="http://schemas.microsoft.com/office/drawing/2014/main" id="{807B1F65-FBAB-4D9F-A05A-9A71E19D14AC}"/>
                  </a:ext>
                </a:extLst>
              </p:cNvPr>
              <p:cNvGrpSpPr/>
              <p:nvPr userDrawn="1"/>
            </p:nvGrpSpPr>
            <p:grpSpPr>
              <a:xfrm>
                <a:off x="-3316179" y="1231351"/>
                <a:ext cx="294789" cy="318834"/>
                <a:chOff x="14466489" y="1001522"/>
                <a:chExt cx="290627" cy="314333"/>
              </a:xfrm>
            </p:grpSpPr>
            <p:sp>
              <p:nvSpPr>
                <p:cNvPr id="112" name="Rechthoek 111">
                  <a:extLst>
                    <a:ext uri="{FF2B5EF4-FFF2-40B4-BE49-F238E27FC236}">
                      <a16:creationId xmlns:a16="http://schemas.microsoft.com/office/drawing/2014/main" id="{8437FBE5-E4CC-4240-9416-79219DD9211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3" name="Ovaal 112">
                  <a:extLst>
                    <a:ext uri="{FF2B5EF4-FFF2-40B4-BE49-F238E27FC236}">
                      <a16:creationId xmlns:a16="http://schemas.microsoft.com/office/drawing/2014/main" id="{C0417447-24BD-4D76-AC14-33CCA00C094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Vrije vorm: vorm 113">
                  <a:extLst>
                    <a:ext uri="{FF2B5EF4-FFF2-40B4-BE49-F238E27FC236}">
                      <a16:creationId xmlns:a16="http://schemas.microsoft.com/office/drawing/2014/main" id="{977CCDDC-4759-418C-96DC-B647ECE434A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5" name="Rechthoek: afgeronde hoeken 114">
                  <a:extLst>
                    <a:ext uri="{FF2B5EF4-FFF2-40B4-BE49-F238E27FC236}">
                      <a16:creationId xmlns:a16="http://schemas.microsoft.com/office/drawing/2014/main" id="{9617B05C-76B0-4F76-8DE5-B5321BBB0D9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6" name="Rechte verbindingslijn 115">
                  <a:extLst>
                    <a:ext uri="{FF2B5EF4-FFF2-40B4-BE49-F238E27FC236}">
                      <a16:creationId xmlns:a16="http://schemas.microsoft.com/office/drawing/2014/main" id="{347BE247-7C51-493E-A6F9-397348D3CB6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Rechte verbindingslijn 116">
                  <a:extLst>
                    <a:ext uri="{FF2B5EF4-FFF2-40B4-BE49-F238E27FC236}">
                      <a16:creationId xmlns:a16="http://schemas.microsoft.com/office/drawing/2014/main" id="{91D1438F-7414-4B5B-8E09-3DDCB484F1FE}"/>
                    </a:ext>
                  </a:extLst>
                </p:cNvPr>
                <p:cNvCxnSpPr>
                  <a:cxnSpLocks/>
                  <a:stCxn id="11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59" name="Ovaal 58">
                <a:extLst>
                  <a:ext uri="{FF2B5EF4-FFF2-40B4-BE49-F238E27FC236}">
                    <a16:creationId xmlns:a16="http://schemas.microsoft.com/office/drawing/2014/main" id="{26BBD87C-E22C-4C0C-8FF1-134CFC54EF0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0" name="Rechthoek 59">
                <a:extLst>
                  <a:ext uri="{FF2B5EF4-FFF2-40B4-BE49-F238E27FC236}">
                    <a16:creationId xmlns:a16="http://schemas.microsoft.com/office/drawing/2014/main" id="{F22A9A33-3622-4378-9303-CC05BEDE2D5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1" name="Groep 60">
                <a:extLst>
                  <a:ext uri="{FF2B5EF4-FFF2-40B4-BE49-F238E27FC236}">
                    <a16:creationId xmlns:a16="http://schemas.microsoft.com/office/drawing/2014/main" id="{B58D4893-6E9A-42F1-BD8D-D3B9893BAD93}"/>
                  </a:ext>
                </a:extLst>
              </p:cNvPr>
              <p:cNvGrpSpPr/>
              <p:nvPr userDrawn="1"/>
            </p:nvGrpSpPr>
            <p:grpSpPr>
              <a:xfrm>
                <a:off x="-3311319" y="2164285"/>
                <a:ext cx="825500" cy="209550"/>
                <a:chOff x="13504624" y="2482850"/>
                <a:chExt cx="825500" cy="209550"/>
              </a:xfrm>
            </p:grpSpPr>
            <p:sp>
              <p:nvSpPr>
                <p:cNvPr id="109" name="Rechthoek 108">
                  <a:extLst>
                    <a:ext uri="{FF2B5EF4-FFF2-40B4-BE49-F238E27FC236}">
                      <a16:creationId xmlns:a16="http://schemas.microsoft.com/office/drawing/2014/main" id="{90F20448-CCF1-4FBA-A451-A7376A74552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10" name="Rechte verbindingslijn 109">
                  <a:extLst>
                    <a:ext uri="{FF2B5EF4-FFF2-40B4-BE49-F238E27FC236}">
                      <a16:creationId xmlns:a16="http://schemas.microsoft.com/office/drawing/2014/main" id="{BA410747-1BAC-4054-8C9D-DC9BF741A0D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1" name="Gelijkbenige driehoek 110">
                  <a:extLst>
                    <a:ext uri="{FF2B5EF4-FFF2-40B4-BE49-F238E27FC236}">
                      <a16:creationId xmlns:a16="http://schemas.microsoft.com/office/drawing/2014/main" id="{B6641A8E-BB3D-4FC6-BF07-402576D3299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62" name="Ovaal 61">
                <a:extLst>
                  <a:ext uri="{FF2B5EF4-FFF2-40B4-BE49-F238E27FC236}">
                    <a16:creationId xmlns:a16="http://schemas.microsoft.com/office/drawing/2014/main" id="{C5C64933-C83D-4767-ABB2-AE20A3D3BD7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63" name="Rechthoek 62">
                <a:extLst>
                  <a:ext uri="{FF2B5EF4-FFF2-40B4-BE49-F238E27FC236}">
                    <a16:creationId xmlns:a16="http://schemas.microsoft.com/office/drawing/2014/main" id="{5EA5ED44-8820-4819-A056-E9F80A42B0EE}"/>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4" name="ICOON_info">
                <a:extLst>
                  <a:ext uri="{FF2B5EF4-FFF2-40B4-BE49-F238E27FC236}">
                    <a16:creationId xmlns:a16="http://schemas.microsoft.com/office/drawing/2014/main" id="{3BD79385-4E09-460F-9BCE-05FB511C8B2A}"/>
                  </a:ext>
                </a:extLst>
              </p:cNvPr>
              <p:cNvGrpSpPr/>
              <p:nvPr userDrawn="1"/>
            </p:nvGrpSpPr>
            <p:grpSpPr>
              <a:xfrm>
                <a:off x="-376736" y="5894045"/>
                <a:ext cx="283685" cy="283685"/>
                <a:chOff x="-510741" y="5913713"/>
                <a:chExt cx="267555" cy="267555"/>
              </a:xfrm>
            </p:grpSpPr>
            <p:sp>
              <p:nvSpPr>
                <p:cNvPr id="107" name="Ovaal 106">
                  <a:extLst>
                    <a:ext uri="{FF2B5EF4-FFF2-40B4-BE49-F238E27FC236}">
                      <a16:creationId xmlns:a16="http://schemas.microsoft.com/office/drawing/2014/main" id="{8241A09F-59B9-46E8-B3E9-275133D0B2A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8" name="Graphic 163" descr="Informatie">
                  <a:extLst>
                    <a:ext uri="{FF2B5EF4-FFF2-40B4-BE49-F238E27FC236}">
                      <a16:creationId xmlns:a16="http://schemas.microsoft.com/office/drawing/2014/main" id="{2972A143-51BC-47DF-9778-F34267F22BB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65" name="Ovaal 64">
                <a:extLst>
                  <a:ext uri="{FF2B5EF4-FFF2-40B4-BE49-F238E27FC236}">
                    <a16:creationId xmlns:a16="http://schemas.microsoft.com/office/drawing/2014/main" id="{FA196C1D-A65C-48B1-9C35-89FB2FD9717C}"/>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66" name="Rechthoek 65">
                <a:extLst>
                  <a:ext uri="{FF2B5EF4-FFF2-40B4-BE49-F238E27FC236}">
                    <a16:creationId xmlns:a16="http://schemas.microsoft.com/office/drawing/2014/main" id="{7137006C-FF03-4889-B363-D66717AB2196}"/>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67" name="Groep 66">
                <a:extLst>
                  <a:ext uri="{FF2B5EF4-FFF2-40B4-BE49-F238E27FC236}">
                    <a16:creationId xmlns:a16="http://schemas.microsoft.com/office/drawing/2014/main" id="{732C9B5B-DDB8-45F4-8058-7C95EA2C66A9}"/>
                  </a:ext>
                </a:extLst>
              </p:cNvPr>
              <p:cNvGrpSpPr/>
              <p:nvPr userDrawn="1"/>
            </p:nvGrpSpPr>
            <p:grpSpPr>
              <a:xfrm>
                <a:off x="-3408294" y="5236167"/>
                <a:ext cx="622283" cy="612919"/>
                <a:chOff x="12617641" y="3403239"/>
                <a:chExt cx="752963" cy="741634"/>
              </a:xfrm>
            </p:grpSpPr>
            <p:grpSp>
              <p:nvGrpSpPr>
                <p:cNvPr id="91" name="Groep 90">
                  <a:extLst>
                    <a:ext uri="{FF2B5EF4-FFF2-40B4-BE49-F238E27FC236}">
                      <a16:creationId xmlns:a16="http://schemas.microsoft.com/office/drawing/2014/main" id="{A64513C3-B2AE-411B-95D5-26644E134CBE}"/>
                    </a:ext>
                  </a:extLst>
                </p:cNvPr>
                <p:cNvGrpSpPr/>
                <p:nvPr userDrawn="1"/>
              </p:nvGrpSpPr>
              <p:grpSpPr>
                <a:xfrm>
                  <a:off x="12771550" y="3403239"/>
                  <a:ext cx="467156" cy="448491"/>
                  <a:chOff x="12782177" y="3403239"/>
                  <a:chExt cx="467156" cy="448491"/>
                </a:xfrm>
              </p:grpSpPr>
              <p:grpSp>
                <p:nvGrpSpPr>
                  <p:cNvPr id="94" name="Groep 93">
                    <a:extLst>
                      <a:ext uri="{FF2B5EF4-FFF2-40B4-BE49-F238E27FC236}">
                        <a16:creationId xmlns:a16="http://schemas.microsoft.com/office/drawing/2014/main" id="{1C3265DE-2BC1-4BFF-8751-3CD8E3D171CE}"/>
                      </a:ext>
                    </a:extLst>
                  </p:cNvPr>
                  <p:cNvGrpSpPr/>
                  <p:nvPr userDrawn="1"/>
                </p:nvGrpSpPr>
                <p:grpSpPr>
                  <a:xfrm>
                    <a:off x="12782177" y="3403239"/>
                    <a:ext cx="412972" cy="396132"/>
                    <a:chOff x="13554906" y="3320109"/>
                    <a:chExt cx="443912" cy="425811"/>
                  </a:xfrm>
                </p:grpSpPr>
                <p:grpSp>
                  <p:nvGrpSpPr>
                    <p:cNvPr id="101" name="Groep 100">
                      <a:extLst>
                        <a:ext uri="{FF2B5EF4-FFF2-40B4-BE49-F238E27FC236}">
                          <a16:creationId xmlns:a16="http://schemas.microsoft.com/office/drawing/2014/main" id="{F16A4BA9-D7C9-4E56-A05A-664AB3B2D57A}"/>
                        </a:ext>
                      </a:extLst>
                    </p:cNvPr>
                    <p:cNvGrpSpPr/>
                    <p:nvPr userDrawn="1"/>
                  </p:nvGrpSpPr>
                  <p:grpSpPr>
                    <a:xfrm>
                      <a:off x="13554906" y="3320109"/>
                      <a:ext cx="443912" cy="425811"/>
                      <a:chOff x="12909684" y="1276143"/>
                      <a:chExt cx="443912" cy="425811"/>
                    </a:xfrm>
                  </p:grpSpPr>
                  <p:sp>
                    <p:nvSpPr>
                      <p:cNvPr id="104" name="Rechthoek 103">
                        <a:extLst>
                          <a:ext uri="{FF2B5EF4-FFF2-40B4-BE49-F238E27FC236}">
                            <a16:creationId xmlns:a16="http://schemas.microsoft.com/office/drawing/2014/main" id="{94C83E7C-09F2-4150-A3F9-6DA06812C394}"/>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1CF3E32D-13DD-47EF-8058-2BC8F840EBA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Ovaal 105">
                        <a:extLst>
                          <a:ext uri="{FF2B5EF4-FFF2-40B4-BE49-F238E27FC236}">
                            <a16:creationId xmlns:a16="http://schemas.microsoft.com/office/drawing/2014/main" id="{16D50DB5-F35A-461F-9DCA-1024D47D50E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2" name="Afbeelding 101">
                      <a:extLst>
                        <a:ext uri="{FF2B5EF4-FFF2-40B4-BE49-F238E27FC236}">
                          <a16:creationId xmlns:a16="http://schemas.microsoft.com/office/drawing/2014/main" id="{921BC039-0385-4F89-9192-5DE3D6450C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03" name="Afbeelding 102">
                      <a:extLst>
                        <a:ext uri="{FF2B5EF4-FFF2-40B4-BE49-F238E27FC236}">
                          <a16:creationId xmlns:a16="http://schemas.microsoft.com/office/drawing/2014/main" id="{9C2EF5DA-3B8B-4E8A-9592-E157F559E82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95" name="Groep 94">
                    <a:extLst>
                      <a:ext uri="{FF2B5EF4-FFF2-40B4-BE49-F238E27FC236}">
                        <a16:creationId xmlns:a16="http://schemas.microsoft.com/office/drawing/2014/main" id="{F64E0C41-C827-4B7A-8116-652B67581F95}"/>
                      </a:ext>
                    </a:extLst>
                  </p:cNvPr>
                  <p:cNvGrpSpPr/>
                  <p:nvPr userDrawn="1"/>
                </p:nvGrpSpPr>
                <p:grpSpPr>
                  <a:xfrm>
                    <a:off x="13103513" y="3705268"/>
                    <a:ext cx="145820" cy="146462"/>
                    <a:chOff x="13096169" y="3602278"/>
                    <a:chExt cx="145820" cy="146462"/>
                  </a:xfrm>
                </p:grpSpPr>
                <p:sp>
                  <p:nvSpPr>
                    <p:cNvPr id="99" name="Rechthoek 98">
                      <a:extLst>
                        <a:ext uri="{FF2B5EF4-FFF2-40B4-BE49-F238E27FC236}">
                          <a16:creationId xmlns:a16="http://schemas.microsoft.com/office/drawing/2014/main" id="{DE574FD2-4678-44BE-A2C9-C10AC9C33CE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C784FBB6-B00E-40B1-9986-6F7AA008181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6" name="Groep 95">
                    <a:extLst>
                      <a:ext uri="{FF2B5EF4-FFF2-40B4-BE49-F238E27FC236}">
                        <a16:creationId xmlns:a16="http://schemas.microsoft.com/office/drawing/2014/main" id="{2E899C11-21B3-455F-88E1-430D8B9A6437}"/>
                      </a:ext>
                    </a:extLst>
                  </p:cNvPr>
                  <p:cNvGrpSpPr/>
                  <p:nvPr userDrawn="1"/>
                </p:nvGrpSpPr>
                <p:grpSpPr>
                  <a:xfrm rot="10800000">
                    <a:off x="13061402" y="3665637"/>
                    <a:ext cx="145820" cy="146462"/>
                    <a:chOff x="13096169" y="3602278"/>
                    <a:chExt cx="145820" cy="146462"/>
                  </a:xfrm>
                </p:grpSpPr>
                <p:sp>
                  <p:nvSpPr>
                    <p:cNvPr id="97" name="Rechthoek 96">
                      <a:extLst>
                        <a:ext uri="{FF2B5EF4-FFF2-40B4-BE49-F238E27FC236}">
                          <a16:creationId xmlns:a16="http://schemas.microsoft.com/office/drawing/2014/main" id="{9CB6F29C-648A-4349-A4F1-5793AD44E2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6845FC89-130E-4252-A01C-621C69F9F00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2" name="Rechthoek 91">
                  <a:extLst>
                    <a:ext uri="{FF2B5EF4-FFF2-40B4-BE49-F238E27FC236}">
                      <a16:creationId xmlns:a16="http://schemas.microsoft.com/office/drawing/2014/main" id="{DA2C3305-6F0D-4273-855D-E2336CD1E04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3" name="Gelijkbenige driehoek 92">
                  <a:extLst>
                    <a:ext uri="{FF2B5EF4-FFF2-40B4-BE49-F238E27FC236}">
                      <a16:creationId xmlns:a16="http://schemas.microsoft.com/office/drawing/2014/main" id="{D13B0DD3-3C79-41D2-9051-F6EBED88608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68" name="Rechthoek 67">
                <a:extLst>
                  <a:ext uri="{FF2B5EF4-FFF2-40B4-BE49-F238E27FC236}">
                    <a16:creationId xmlns:a16="http://schemas.microsoft.com/office/drawing/2014/main" id="{DE405485-E2EB-4787-9552-C388D0104E4C}"/>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8C872F6C-F9DF-4583-8AD6-AE25516066AE}"/>
                  </a:ext>
                </a:extLst>
              </p:cNvPr>
              <p:cNvGrpSpPr/>
              <p:nvPr userDrawn="1"/>
            </p:nvGrpSpPr>
            <p:grpSpPr>
              <a:xfrm>
                <a:off x="-2485819" y="3399207"/>
                <a:ext cx="1222990" cy="563933"/>
                <a:chOff x="-2485819" y="3399207"/>
                <a:chExt cx="1222990" cy="563933"/>
              </a:xfrm>
            </p:grpSpPr>
            <p:sp>
              <p:nvSpPr>
                <p:cNvPr id="70" name="Rechthoek 69">
                  <a:extLst>
                    <a:ext uri="{FF2B5EF4-FFF2-40B4-BE49-F238E27FC236}">
                      <a16:creationId xmlns:a16="http://schemas.microsoft.com/office/drawing/2014/main" id="{6DB94D39-EC99-4BE1-A225-9C71C313CF4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BE083F0D-2FD3-4E90-BAF2-EFEDC3EF24D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72" name="Groep 71">
                  <a:extLst>
                    <a:ext uri="{FF2B5EF4-FFF2-40B4-BE49-F238E27FC236}">
                      <a16:creationId xmlns:a16="http://schemas.microsoft.com/office/drawing/2014/main" id="{6032C9EC-FF22-487C-8FA8-8C587D78D353}"/>
                    </a:ext>
                  </a:extLst>
                </p:cNvPr>
                <p:cNvGrpSpPr/>
                <p:nvPr userDrawn="1"/>
              </p:nvGrpSpPr>
              <p:grpSpPr>
                <a:xfrm>
                  <a:off x="-2403869" y="3460544"/>
                  <a:ext cx="155951" cy="131922"/>
                  <a:chOff x="12968836" y="3354170"/>
                  <a:chExt cx="404806" cy="342433"/>
                </a:xfrm>
              </p:grpSpPr>
              <p:sp>
                <p:nvSpPr>
                  <p:cNvPr id="85" name="Rechthoek: afgeronde hoeken 84">
                    <a:extLst>
                      <a:ext uri="{FF2B5EF4-FFF2-40B4-BE49-F238E27FC236}">
                        <a16:creationId xmlns:a16="http://schemas.microsoft.com/office/drawing/2014/main" id="{9E8FA619-9D6A-4F0E-90BE-88B907A9E73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2FE31EE9-57CA-418E-9243-2495C6F9323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4BFC494E-3331-4785-87EA-6E86C338013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58EBEDD1-1E6F-4043-AD6C-682E6752B5F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B02443C0-008F-4E7D-B12F-9014B7B8F62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39D1C6C0-F408-4285-8881-936B58B374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73" name="Groep 72">
                  <a:extLst>
                    <a:ext uri="{FF2B5EF4-FFF2-40B4-BE49-F238E27FC236}">
                      <a16:creationId xmlns:a16="http://schemas.microsoft.com/office/drawing/2014/main" id="{B84283C2-8B3A-4382-A488-1B4F23F66CF6}"/>
                    </a:ext>
                  </a:extLst>
                </p:cNvPr>
                <p:cNvGrpSpPr/>
                <p:nvPr userDrawn="1"/>
              </p:nvGrpSpPr>
              <p:grpSpPr>
                <a:xfrm>
                  <a:off x="-2423424" y="3690208"/>
                  <a:ext cx="166739" cy="218963"/>
                  <a:chOff x="12940828" y="3950597"/>
                  <a:chExt cx="432813" cy="568367"/>
                </a:xfrm>
              </p:grpSpPr>
              <p:grpSp>
                <p:nvGrpSpPr>
                  <p:cNvPr id="77" name="Groep 76">
                    <a:extLst>
                      <a:ext uri="{FF2B5EF4-FFF2-40B4-BE49-F238E27FC236}">
                        <a16:creationId xmlns:a16="http://schemas.microsoft.com/office/drawing/2014/main" id="{849CB056-A030-41EB-9A32-005993DDDAC5}"/>
                      </a:ext>
                    </a:extLst>
                  </p:cNvPr>
                  <p:cNvGrpSpPr/>
                  <p:nvPr userDrawn="1"/>
                </p:nvGrpSpPr>
                <p:grpSpPr>
                  <a:xfrm>
                    <a:off x="13000382" y="4006891"/>
                    <a:ext cx="373259" cy="315747"/>
                    <a:chOff x="12968836" y="3354170"/>
                    <a:chExt cx="404806" cy="342433"/>
                  </a:xfrm>
                </p:grpSpPr>
                <p:sp>
                  <p:nvSpPr>
                    <p:cNvPr id="79" name="Rechthoek: afgeronde hoeken 78">
                      <a:extLst>
                        <a:ext uri="{FF2B5EF4-FFF2-40B4-BE49-F238E27FC236}">
                          <a16:creationId xmlns:a16="http://schemas.microsoft.com/office/drawing/2014/main" id="{5A21ABC8-7727-4259-9635-B7ACBFFBAD6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EC9B502B-34C8-4FE0-97B3-26E9BC5A0AB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EF0E9725-8B19-428E-BF31-5B6FF7F56EA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BC002470-25EF-43AB-9D14-5D27729F825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97A930FA-2BA0-4461-A859-B510307428F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001B43A0-2A36-4A96-996A-93678AE8C77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78" name="Boog 77">
                    <a:extLst>
                      <a:ext uri="{FF2B5EF4-FFF2-40B4-BE49-F238E27FC236}">
                        <a16:creationId xmlns:a16="http://schemas.microsoft.com/office/drawing/2014/main" id="{EAAAA23D-A6F7-420A-89F9-1C3FF13D06B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74" name="Tekstvak 73">
                  <a:extLst>
                    <a:ext uri="{FF2B5EF4-FFF2-40B4-BE49-F238E27FC236}">
                      <a16:creationId xmlns:a16="http://schemas.microsoft.com/office/drawing/2014/main" id="{195DD9C6-8E98-43D2-AE33-054003CF654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75" name="Tekstvak 74">
                  <a:extLst>
                    <a:ext uri="{FF2B5EF4-FFF2-40B4-BE49-F238E27FC236}">
                      <a16:creationId xmlns:a16="http://schemas.microsoft.com/office/drawing/2014/main" id="{3991050B-F298-4380-994F-56F0369886C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76" name="Vrije vorm: vorm 75">
                  <a:extLst>
                    <a:ext uri="{FF2B5EF4-FFF2-40B4-BE49-F238E27FC236}">
                      <a16:creationId xmlns:a16="http://schemas.microsoft.com/office/drawing/2014/main" id="{1A4E4652-5B2F-4882-8559-94EECB83408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19" name="Tijdelijke aanduiding voor tekst 12">
            <a:extLst>
              <a:ext uri="{FF2B5EF4-FFF2-40B4-BE49-F238E27FC236}">
                <a16:creationId xmlns:a16="http://schemas.microsoft.com/office/drawing/2014/main" id="{2B8F8197-FFFA-4378-8F3D-9CB3660E19BE}"/>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grpSp>
        <p:nvGrpSpPr>
          <p:cNvPr id="121" name="INSTRUCTIE">
            <a:extLst>
              <a:ext uri="{FF2B5EF4-FFF2-40B4-BE49-F238E27FC236}">
                <a16:creationId xmlns:a16="http://schemas.microsoft.com/office/drawing/2014/main" id="{561A9996-AB42-4A77-8667-7DCC7E65A805}"/>
              </a:ext>
            </a:extLst>
          </p:cNvPr>
          <p:cNvGrpSpPr/>
          <p:nvPr userDrawn="1"/>
        </p:nvGrpSpPr>
        <p:grpSpPr>
          <a:xfrm>
            <a:off x="12274716" y="-1461517"/>
            <a:ext cx="3695970" cy="1277747"/>
            <a:chOff x="-3889316" y="-1461517"/>
            <a:chExt cx="3695970" cy="1277747"/>
          </a:xfrm>
        </p:grpSpPr>
        <p:sp>
          <p:nvSpPr>
            <p:cNvPr id="122" name="Rechthoek 121">
              <a:extLst>
                <a:ext uri="{FF2B5EF4-FFF2-40B4-BE49-F238E27FC236}">
                  <a16:creationId xmlns:a16="http://schemas.microsoft.com/office/drawing/2014/main" id="{960CEC69-19B7-4A33-98EC-F2D72EDDBEC8}"/>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123" name="Rechthoek 122">
              <a:extLst>
                <a:ext uri="{FF2B5EF4-FFF2-40B4-BE49-F238E27FC236}">
                  <a16:creationId xmlns:a16="http://schemas.microsoft.com/office/drawing/2014/main" id="{7A47FBE2-098B-43B5-A79F-2AACB0F8AB19}"/>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4" name="Gelijkbenige driehoek 123">
              <a:extLst>
                <a:ext uri="{FF2B5EF4-FFF2-40B4-BE49-F238E27FC236}">
                  <a16:creationId xmlns:a16="http://schemas.microsoft.com/office/drawing/2014/main" id="{B0673947-DAAC-4B49-8EB3-E420DFE8C147}"/>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sp>
        <p:nvSpPr>
          <p:cNvPr id="2" name="Titel 1">
            <a:extLst>
              <a:ext uri="{FF2B5EF4-FFF2-40B4-BE49-F238E27FC236}">
                <a16:creationId xmlns:a16="http://schemas.microsoft.com/office/drawing/2014/main" id="{F3B18B64-9A32-4A12-8B0D-2F1538B91EDA}"/>
              </a:ext>
            </a:extLst>
          </p:cNvPr>
          <p:cNvSpPr>
            <a:spLocks noGrp="1"/>
          </p:cNvSpPr>
          <p:nvPr>
            <p:ph type="title"/>
          </p:nvPr>
        </p:nvSpPr>
        <p:spPr/>
        <p:txBody>
          <a:bodyPr/>
          <a:lstStyle/>
          <a:p>
            <a:r>
              <a:rPr lang="nl-NL" dirty="0"/>
              <a:t>Klik om stijl te bewerken</a:t>
            </a:r>
          </a:p>
        </p:txBody>
      </p:sp>
      <p:sp>
        <p:nvSpPr>
          <p:cNvPr id="125" name="Tijdelijke aanduiding voor datum 5">
            <a:extLst>
              <a:ext uri="{FF2B5EF4-FFF2-40B4-BE49-F238E27FC236}">
                <a16:creationId xmlns:a16="http://schemas.microsoft.com/office/drawing/2014/main" id="{D7A69198-BC95-4694-8499-9503B7FE4CF3}"/>
              </a:ext>
            </a:extLst>
          </p:cNvPr>
          <p:cNvSpPr>
            <a:spLocks noGrp="1"/>
          </p:cNvSpPr>
          <p:nvPr>
            <p:ph type="dt" sz="half" idx="25"/>
          </p:nvPr>
        </p:nvSpPr>
        <p:spPr>
          <a:xfrm>
            <a:off x="635000" y="6543488"/>
            <a:ext cx="5003800" cy="264272"/>
          </a:xfrm>
        </p:spPr>
        <p:txBody>
          <a:bodyPr/>
          <a:lstStyle/>
          <a:p>
            <a:endParaRPr lang="nl-NL" dirty="0"/>
          </a:p>
        </p:txBody>
      </p:sp>
      <p:sp>
        <p:nvSpPr>
          <p:cNvPr id="126" name="Tijdelijke aanduiding voor voettekst 11">
            <a:extLst>
              <a:ext uri="{FF2B5EF4-FFF2-40B4-BE49-F238E27FC236}">
                <a16:creationId xmlns:a16="http://schemas.microsoft.com/office/drawing/2014/main" id="{7E98764E-F0B3-4871-8670-AB17346B3911}"/>
              </a:ext>
            </a:extLst>
          </p:cNvPr>
          <p:cNvSpPr>
            <a:spLocks noGrp="1"/>
          </p:cNvSpPr>
          <p:nvPr>
            <p:ph type="ftr" sz="quarter" idx="26"/>
          </p:nvPr>
        </p:nvSpPr>
        <p:spPr>
          <a:xfrm>
            <a:off x="635000" y="6221413"/>
            <a:ext cx="5003800" cy="322075"/>
          </a:xfrm>
        </p:spPr>
        <p:txBody>
          <a:bodyPr/>
          <a:lstStyle/>
          <a:p>
            <a:endParaRPr lang="nl-NL" dirty="0"/>
          </a:p>
        </p:txBody>
      </p:sp>
      <p:sp>
        <p:nvSpPr>
          <p:cNvPr id="127" name="Tijdelijke aanduiding voor dianummer 12">
            <a:extLst>
              <a:ext uri="{FF2B5EF4-FFF2-40B4-BE49-F238E27FC236}">
                <a16:creationId xmlns:a16="http://schemas.microsoft.com/office/drawing/2014/main" id="{66774363-A940-46FE-AB1E-8E4F131C997B}"/>
              </a:ext>
            </a:extLst>
          </p:cNvPr>
          <p:cNvSpPr>
            <a:spLocks noGrp="1"/>
          </p:cNvSpPr>
          <p:nvPr>
            <p:ph type="sldNum" sz="quarter" idx="27"/>
          </p:nvPr>
        </p:nvSpPr>
        <p:spPr>
          <a:xfrm>
            <a:off x="11150221" y="6221413"/>
            <a:ext cx="408367" cy="322075"/>
          </a:xfrm>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5124900"/>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 WI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stijl te bewerken</a:t>
            </a:r>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 GEEL">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nl-NL" dirty="0"/>
              <a:t>Klik om stijl te bewerken</a:t>
            </a:r>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2813852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BD96195-B6B6-4A7F-A7E6-F7432B9541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sp>
        <p:nvSpPr>
          <p:cNvPr id="20" name="Tijdelijke aanduiding voor afbeelding 19">
            <a:extLst>
              <a:ext uri="{FF2B5EF4-FFF2-40B4-BE49-F238E27FC236}">
                <a16:creationId xmlns:a16="http://schemas.microsoft.com/office/drawing/2014/main" id="{85292067-D04E-EE40-B16F-5668AD7590FE}"/>
              </a:ext>
            </a:extLst>
          </p:cNvPr>
          <p:cNvSpPr>
            <a:spLocks noGrp="1"/>
          </p:cNvSpPr>
          <p:nvPr>
            <p:ph type="pic" sz="quarter" idx="22"/>
          </p:nvPr>
        </p:nvSpPr>
        <p:spPr>
          <a:xfrm>
            <a:off x="-3174" y="-11875"/>
            <a:ext cx="12195174" cy="6869875"/>
          </a:xfrm>
          <a:prstGeom prst="rect">
            <a:avLst/>
          </a:prstGeom>
          <a:solidFill>
            <a:schemeClr val="bg1">
              <a:lumMod val="95000"/>
            </a:schemeClr>
          </a:solidFill>
        </p:spPr>
        <p:txBody>
          <a:bodyPr wrap="square" lIns="360000" rIns="5832000" anchor="ctr" anchorCtr="0">
            <a:noAutofit/>
          </a:bodyPr>
          <a:lstStyle>
            <a:lvl1pPr marL="0" indent="0" algn="ctr">
              <a:buNone/>
              <a:defRPr lang="nl-NL" sz="1200" i="1" dirty="0">
                <a:solidFill>
                  <a:schemeClr val="bg1">
                    <a:lumMod val="50000"/>
                  </a:schemeClr>
                </a:solidFill>
              </a:defRPr>
            </a:lvl1pPr>
          </a:lstStyle>
          <a:p>
            <a:r>
              <a:rPr lang="nl-NL" dirty="0"/>
              <a:t>Klik op het pictogram als u een afbeelding wilt toevoegen</a:t>
            </a:r>
          </a:p>
        </p:txBody>
      </p:sp>
      <p:sp>
        <p:nvSpPr>
          <p:cNvPr id="14" name="Tijdelijke aanduiding voor tekst 12">
            <a:extLst>
              <a:ext uri="{FF2B5EF4-FFF2-40B4-BE49-F238E27FC236}">
                <a16:creationId xmlns:a16="http://schemas.microsoft.com/office/drawing/2014/main" id="{2CEDD6BA-DA14-48A0-BA9B-14CA2E72EEF6}"/>
              </a:ext>
            </a:extLst>
          </p:cNvPr>
          <p:cNvSpPr>
            <a:spLocks noGrp="1"/>
          </p:cNvSpPr>
          <p:nvPr>
            <p:ph type="body" sz="quarter" idx="27" hasCustomPrompt="1"/>
          </p:nvPr>
        </p:nvSpPr>
        <p:spPr>
          <a:xfrm>
            <a:off x="6096000" y="-11876"/>
            <a:ext cx="6096000" cy="6881750"/>
          </a:xfrm>
          <a:solidFill>
            <a:schemeClr val="tx2">
              <a:alpha val="90000"/>
            </a:schemeClr>
          </a:solidFill>
        </p:spPr>
        <p:txBody>
          <a:bodyPr>
            <a:normAutofit/>
          </a:bodyPr>
          <a:lstStyle>
            <a:lvl1pPr marL="0" indent="0">
              <a:buNone/>
              <a:defRPr sz="100">
                <a:solidFill>
                  <a:schemeClr val="tx2"/>
                </a:solidFill>
              </a:defRPr>
            </a:lvl1pPr>
          </a:lstStyle>
          <a:p>
            <a:pPr lvl="0"/>
            <a:r>
              <a:rPr lang="nl-NL" dirty="0"/>
              <a:t> </a:t>
            </a:r>
          </a:p>
        </p:txBody>
      </p:sp>
      <p:sp>
        <p:nvSpPr>
          <p:cNvPr id="24" name="Tijdelijke aanduiding voor tekst 16"/>
          <p:cNvSpPr>
            <a:spLocks noGrp="1"/>
          </p:cNvSpPr>
          <p:nvPr>
            <p:ph type="body" sz="quarter" idx="21" hasCustomPrompt="1"/>
          </p:nvPr>
        </p:nvSpPr>
        <p:spPr>
          <a:xfrm>
            <a:off x="6677526" y="5832053"/>
            <a:ext cx="4879674"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a:xfrm>
            <a:off x="6677560" y="6221413"/>
            <a:ext cx="4881028" cy="322075"/>
          </a:xfrm>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677526" y="1885467"/>
            <a:ext cx="4879674"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677526" y="4218267"/>
            <a:ext cx="4879674"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3" name="Tijdelijke aanduiding voor tekst 12">
            <a:extLst>
              <a:ext uri="{FF2B5EF4-FFF2-40B4-BE49-F238E27FC236}">
                <a16:creationId xmlns:a16="http://schemas.microsoft.com/office/drawing/2014/main" id="{628FA48B-6C1F-4A38-8F5A-331E3D2554DA}"/>
              </a:ext>
            </a:extLst>
          </p:cNvPr>
          <p:cNvSpPr>
            <a:spLocks noGrp="1"/>
          </p:cNvSpPr>
          <p:nvPr>
            <p:ph type="body" sz="quarter" idx="26" hasCustomPrompt="1"/>
          </p:nvPr>
        </p:nvSpPr>
        <p:spPr>
          <a:xfrm>
            <a:off x="5517605" y="-11876"/>
            <a:ext cx="3884421" cy="1451207"/>
          </a:xfrm>
          <a:blipFill>
            <a:blip r:embed="rId2"/>
            <a:stretch>
              <a:fillRect/>
            </a:stretch>
          </a:blipFill>
        </p:spPr>
        <p:txBody>
          <a:bodyPr>
            <a:normAutofit/>
          </a:bodyPr>
          <a:lstStyle>
            <a:lvl1pPr marL="0" indent="0">
              <a:buNone/>
              <a:defRPr sz="100">
                <a:solidFill>
                  <a:schemeClr val="bg1"/>
                </a:solidFill>
              </a:defRPr>
            </a:lvl1pPr>
          </a:lstStyle>
          <a:p>
            <a:pPr lvl="0"/>
            <a:r>
              <a:rPr lang="nl-NL" dirty="0"/>
              <a:t> </a:t>
            </a:r>
          </a:p>
        </p:txBody>
      </p:sp>
      <p:grpSp>
        <p:nvGrpSpPr>
          <p:cNvPr id="16" name="INSTRUCTIE">
            <a:extLst>
              <a:ext uri="{FF2B5EF4-FFF2-40B4-BE49-F238E27FC236}">
                <a16:creationId xmlns:a16="http://schemas.microsoft.com/office/drawing/2014/main" id="{EB4E70C7-6145-4AB3-AB4F-A06004DECCCE}"/>
              </a:ext>
            </a:extLst>
          </p:cNvPr>
          <p:cNvGrpSpPr/>
          <p:nvPr userDrawn="1"/>
        </p:nvGrpSpPr>
        <p:grpSpPr>
          <a:xfrm>
            <a:off x="-3786437" y="0"/>
            <a:ext cx="3693386" cy="6857760"/>
            <a:chOff x="-3786437" y="0"/>
            <a:chExt cx="3693386" cy="6857760"/>
          </a:xfrm>
        </p:grpSpPr>
        <p:sp>
          <p:nvSpPr>
            <p:cNvPr id="19" name="Rechthoek 18">
              <a:extLst>
                <a:ext uri="{FF2B5EF4-FFF2-40B4-BE49-F238E27FC236}">
                  <a16:creationId xmlns:a16="http://schemas.microsoft.com/office/drawing/2014/main" id="{2D620F6A-F961-43AC-8B28-2F0227C7DA4C}"/>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1" name="INSTRUCTIE">
              <a:extLst>
                <a:ext uri="{FF2B5EF4-FFF2-40B4-BE49-F238E27FC236}">
                  <a16:creationId xmlns:a16="http://schemas.microsoft.com/office/drawing/2014/main" id="{34A9FBA8-EF36-4E7B-A5B0-D8EB4EDC0B86}"/>
                </a:ext>
              </a:extLst>
            </p:cNvPr>
            <p:cNvGrpSpPr/>
            <p:nvPr userDrawn="1"/>
          </p:nvGrpSpPr>
          <p:grpSpPr>
            <a:xfrm>
              <a:off x="-3786165" y="0"/>
              <a:ext cx="3693114" cy="6177730"/>
              <a:chOff x="-3786165" y="0"/>
              <a:chExt cx="3693114" cy="6177730"/>
            </a:xfrm>
          </p:grpSpPr>
          <p:sp>
            <p:nvSpPr>
              <p:cNvPr id="22" name="Rechthoek 21">
                <a:extLst>
                  <a:ext uri="{FF2B5EF4-FFF2-40B4-BE49-F238E27FC236}">
                    <a16:creationId xmlns:a16="http://schemas.microsoft.com/office/drawing/2014/main" id="{BE5CC924-E143-4E34-81B7-C25D301AE77A}"/>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3" name="Ovaal 22">
                <a:extLst>
                  <a:ext uri="{FF2B5EF4-FFF2-40B4-BE49-F238E27FC236}">
                    <a16:creationId xmlns:a16="http://schemas.microsoft.com/office/drawing/2014/main" id="{9479A0EC-84EC-44CF-8007-0D810DE988C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 name="Rechthoek 24">
                <a:extLst>
                  <a:ext uri="{FF2B5EF4-FFF2-40B4-BE49-F238E27FC236}">
                    <a16:creationId xmlns:a16="http://schemas.microsoft.com/office/drawing/2014/main" id="{05C5BDAE-C788-458E-B947-86366F337EA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6" name="Groep 25">
                <a:extLst>
                  <a:ext uri="{FF2B5EF4-FFF2-40B4-BE49-F238E27FC236}">
                    <a16:creationId xmlns:a16="http://schemas.microsoft.com/office/drawing/2014/main" id="{9D9EC14F-BDE3-4B68-9F8D-2EA99F6F2923}"/>
                  </a:ext>
                </a:extLst>
              </p:cNvPr>
              <p:cNvGrpSpPr/>
              <p:nvPr userDrawn="1"/>
            </p:nvGrpSpPr>
            <p:grpSpPr>
              <a:xfrm>
                <a:off x="-3316179" y="1231351"/>
                <a:ext cx="294789" cy="318834"/>
                <a:chOff x="14466489" y="1001522"/>
                <a:chExt cx="290627" cy="314333"/>
              </a:xfrm>
            </p:grpSpPr>
            <p:sp>
              <p:nvSpPr>
                <p:cNvPr id="80" name="Rechthoek 79">
                  <a:extLst>
                    <a:ext uri="{FF2B5EF4-FFF2-40B4-BE49-F238E27FC236}">
                      <a16:creationId xmlns:a16="http://schemas.microsoft.com/office/drawing/2014/main" id="{FDD6143E-DDE1-422C-8B79-C1F6A936893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1" name="Ovaal 80">
                  <a:extLst>
                    <a:ext uri="{FF2B5EF4-FFF2-40B4-BE49-F238E27FC236}">
                      <a16:creationId xmlns:a16="http://schemas.microsoft.com/office/drawing/2014/main" id="{2D84E13D-373A-4430-9FCE-BFFD7BFADA9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2" name="Vrije vorm: vorm 81">
                  <a:extLst>
                    <a:ext uri="{FF2B5EF4-FFF2-40B4-BE49-F238E27FC236}">
                      <a16:creationId xmlns:a16="http://schemas.microsoft.com/office/drawing/2014/main" id="{7175743A-5A3A-404C-A214-6A4ED70168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3" name="Rechthoek: afgeronde hoeken 82">
                  <a:extLst>
                    <a:ext uri="{FF2B5EF4-FFF2-40B4-BE49-F238E27FC236}">
                      <a16:creationId xmlns:a16="http://schemas.microsoft.com/office/drawing/2014/main" id="{216B7EF3-3C15-489C-B8D0-FC2F7F65F11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84" name="Rechte verbindingslijn 83">
                  <a:extLst>
                    <a:ext uri="{FF2B5EF4-FFF2-40B4-BE49-F238E27FC236}">
                      <a16:creationId xmlns:a16="http://schemas.microsoft.com/office/drawing/2014/main" id="{FB1C0E97-87D0-44C0-BAAE-3374CC69E4E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Rechte verbindingslijn 84">
                  <a:extLst>
                    <a:ext uri="{FF2B5EF4-FFF2-40B4-BE49-F238E27FC236}">
                      <a16:creationId xmlns:a16="http://schemas.microsoft.com/office/drawing/2014/main" id="{9AE5387B-1D65-48EE-B86B-BBC6F3A46934}"/>
                    </a:ext>
                  </a:extLst>
                </p:cNvPr>
                <p:cNvCxnSpPr>
                  <a:cxnSpLocks/>
                  <a:stCxn id="8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7" name="Ovaal 26">
                <a:extLst>
                  <a:ext uri="{FF2B5EF4-FFF2-40B4-BE49-F238E27FC236}">
                    <a16:creationId xmlns:a16="http://schemas.microsoft.com/office/drawing/2014/main" id="{309E2E43-F6FF-4DF5-AD2A-7247B420AD9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8" name="Rechthoek 27">
                <a:extLst>
                  <a:ext uri="{FF2B5EF4-FFF2-40B4-BE49-F238E27FC236}">
                    <a16:creationId xmlns:a16="http://schemas.microsoft.com/office/drawing/2014/main" id="{6FF0904A-78CD-4EE7-BF18-87F123EA800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9" name="Groep 28">
                <a:extLst>
                  <a:ext uri="{FF2B5EF4-FFF2-40B4-BE49-F238E27FC236}">
                    <a16:creationId xmlns:a16="http://schemas.microsoft.com/office/drawing/2014/main" id="{1FE49D49-1B01-4EC1-8065-9D6D16D040C3}"/>
                  </a:ext>
                </a:extLst>
              </p:cNvPr>
              <p:cNvGrpSpPr/>
              <p:nvPr userDrawn="1"/>
            </p:nvGrpSpPr>
            <p:grpSpPr>
              <a:xfrm>
                <a:off x="-3311319" y="2164285"/>
                <a:ext cx="825500" cy="209550"/>
                <a:chOff x="13504624" y="2482850"/>
                <a:chExt cx="825500" cy="209550"/>
              </a:xfrm>
            </p:grpSpPr>
            <p:sp>
              <p:nvSpPr>
                <p:cNvPr id="77" name="Rechthoek 76">
                  <a:extLst>
                    <a:ext uri="{FF2B5EF4-FFF2-40B4-BE49-F238E27FC236}">
                      <a16:creationId xmlns:a16="http://schemas.microsoft.com/office/drawing/2014/main" id="{D6BFD646-BC6F-4198-BA55-125F482412A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78" name="Rechte verbindingslijn 77">
                  <a:extLst>
                    <a:ext uri="{FF2B5EF4-FFF2-40B4-BE49-F238E27FC236}">
                      <a16:creationId xmlns:a16="http://schemas.microsoft.com/office/drawing/2014/main" id="{842F56FB-1695-4F55-B81D-76C5F081142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9" name="Gelijkbenige driehoek 78">
                  <a:extLst>
                    <a:ext uri="{FF2B5EF4-FFF2-40B4-BE49-F238E27FC236}">
                      <a16:creationId xmlns:a16="http://schemas.microsoft.com/office/drawing/2014/main" id="{CA3B6979-EF22-4020-8891-C38467A0FD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30" name="Ovaal 29">
                <a:extLst>
                  <a:ext uri="{FF2B5EF4-FFF2-40B4-BE49-F238E27FC236}">
                    <a16:creationId xmlns:a16="http://schemas.microsoft.com/office/drawing/2014/main" id="{839BB25A-1395-4CF3-AA07-8E6D8C3779E2}"/>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1" name="Rechthoek 30">
                <a:extLst>
                  <a:ext uri="{FF2B5EF4-FFF2-40B4-BE49-F238E27FC236}">
                    <a16:creationId xmlns:a16="http://schemas.microsoft.com/office/drawing/2014/main" id="{8DA77378-0991-4FB8-8DB9-8EA3E62B1E1A}"/>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2" name="ICOON_info">
                <a:extLst>
                  <a:ext uri="{FF2B5EF4-FFF2-40B4-BE49-F238E27FC236}">
                    <a16:creationId xmlns:a16="http://schemas.microsoft.com/office/drawing/2014/main" id="{E3C8C402-0645-46E3-921B-A3D1FF01F4C6}"/>
                  </a:ext>
                </a:extLst>
              </p:cNvPr>
              <p:cNvGrpSpPr/>
              <p:nvPr userDrawn="1"/>
            </p:nvGrpSpPr>
            <p:grpSpPr>
              <a:xfrm>
                <a:off x="-376736" y="5894045"/>
                <a:ext cx="283685" cy="283685"/>
                <a:chOff x="-510741" y="5913713"/>
                <a:chExt cx="267555" cy="267555"/>
              </a:xfrm>
            </p:grpSpPr>
            <p:sp>
              <p:nvSpPr>
                <p:cNvPr id="75" name="Ovaal 74">
                  <a:extLst>
                    <a:ext uri="{FF2B5EF4-FFF2-40B4-BE49-F238E27FC236}">
                      <a16:creationId xmlns:a16="http://schemas.microsoft.com/office/drawing/2014/main" id="{ECEFB8A0-DFA8-4663-9376-0584DC13123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9DE901B9-712C-49D3-8B96-033069B8C44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33" name="Ovaal 32">
                <a:extLst>
                  <a:ext uri="{FF2B5EF4-FFF2-40B4-BE49-F238E27FC236}">
                    <a16:creationId xmlns:a16="http://schemas.microsoft.com/office/drawing/2014/main" id="{1A25873B-E964-4A6A-B241-3FF3CED8CD75}"/>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4" name="Rechthoek 33">
                <a:extLst>
                  <a:ext uri="{FF2B5EF4-FFF2-40B4-BE49-F238E27FC236}">
                    <a16:creationId xmlns:a16="http://schemas.microsoft.com/office/drawing/2014/main" id="{5A577C50-9A85-4348-8BD5-5E0F72B77C99}"/>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5" name="Groep 34">
                <a:extLst>
                  <a:ext uri="{FF2B5EF4-FFF2-40B4-BE49-F238E27FC236}">
                    <a16:creationId xmlns:a16="http://schemas.microsoft.com/office/drawing/2014/main" id="{6D5A2B5F-0378-4324-BDDB-F35EF6F55CAA}"/>
                  </a:ext>
                </a:extLst>
              </p:cNvPr>
              <p:cNvGrpSpPr/>
              <p:nvPr userDrawn="1"/>
            </p:nvGrpSpPr>
            <p:grpSpPr>
              <a:xfrm>
                <a:off x="-3408294" y="5236167"/>
                <a:ext cx="622283" cy="612919"/>
                <a:chOff x="12617641" y="3403239"/>
                <a:chExt cx="752963" cy="741634"/>
              </a:xfrm>
            </p:grpSpPr>
            <p:grpSp>
              <p:nvGrpSpPr>
                <p:cNvPr id="59" name="Groep 58">
                  <a:extLst>
                    <a:ext uri="{FF2B5EF4-FFF2-40B4-BE49-F238E27FC236}">
                      <a16:creationId xmlns:a16="http://schemas.microsoft.com/office/drawing/2014/main" id="{D3F9F65F-BB7C-4D19-9D13-14B9BA7AB357}"/>
                    </a:ext>
                  </a:extLst>
                </p:cNvPr>
                <p:cNvGrpSpPr/>
                <p:nvPr userDrawn="1"/>
              </p:nvGrpSpPr>
              <p:grpSpPr>
                <a:xfrm>
                  <a:off x="12771550" y="3403239"/>
                  <a:ext cx="467156" cy="448491"/>
                  <a:chOff x="12782177" y="3403239"/>
                  <a:chExt cx="467156" cy="448491"/>
                </a:xfrm>
              </p:grpSpPr>
              <p:grpSp>
                <p:nvGrpSpPr>
                  <p:cNvPr id="62" name="Groep 61">
                    <a:extLst>
                      <a:ext uri="{FF2B5EF4-FFF2-40B4-BE49-F238E27FC236}">
                        <a16:creationId xmlns:a16="http://schemas.microsoft.com/office/drawing/2014/main" id="{F7807B81-2741-4505-B3F7-D5101646CF07}"/>
                      </a:ext>
                    </a:extLst>
                  </p:cNvPr>
                  <p:cNvGrpSpPr/>
                  <p:nvPr userDrawn="1"/>
                </p:nvGrpSpPr>
                <p:grpSpPr>
                  <a:xfrm>
                    <a:off x="12782177" y="3403239"/>
                    <a:ext cx="412972" cy="396132"/>
                    <a:chOff x="13554906" y="3320109"/>
                    <a:chExt cx="443912" cy="425811"/>
                  </a:xfrm>
                </p:grpSpPr>
                <p:grpSp>
                  <p:nvGrpSpPr>
                    <p:cNvPr id="69" name="Groep 68">
                      <a:extLst>
                        <a:ext uri="{FF2B5EF4-FFF2-40B4-BE49-F238E27FC236}">
                          <a16:creationId xmlns:a16="http://schemas.microsoft.com/office/drawing/2014/main" id="{8B29BEA9-B764-447B-A2A7-A5D8B343F22C}"/>
                        </a:ext>
                      </a:extLst>
                    </p:cNvPr>
                    <p:cNvGrpSpPr/>
                    <p:nvPr userDrawn="1"/>
                  </p:nvGrpSpPr>
                  <p:grpSpPr>
                    <a:xfrm>
                      <a:off x="13554906" y="3320109"/>
                      <a:ext cx="443912" cy="425811"/>
                      <a:chOff x="12909684" y="1276143"/>
                      <a:chExt cx="443912" cy="425811"/>
                    </a:xfrm>
                  </p:grpSpPr>
                  <p:sp>
                    <p:nvSpPr>
                      <p:cNvPr id="72" name="Rechthoek 71">
                        <a:extLst>
                          <a:ext uri="{FF2B5EF4-FFF2-40B4-BE49-F238E27FC236}">
                            <a16:creationId xmlns:a16="http://schemas.microsoft.com/office/drawing/2014/main" id="{FE3F81FE-AAB3-48CB-89E8-14C2BBE5A46E}"/>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9B25DA06-CA65-4275-B683-A858CC85BD8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4" name="Ovaal 73">
                        <a:extLst>
                          <a:ext uri="{FF2B5EF4-FFF2-40B4-BE49-F238E27FC236}">
                            <a16:creationId xmlns:a16="http://schemas.microsoft.com/office/drawing/2014/main" id="{94E2CAA0-1163-4202-9271-22A43C15E2E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70" name="Afbeelding 69">
                      <a:extLst>
                        <a:ext uri="{FF2B5EF4-FFF2-40B4-BE49-F238E27FC236}">
                          <a16:creationId xmlns:a16="http://schemas.microsoft.com/office/drawing/2014/main" id="{B9FF13B9-98CA-45C2-836E-DD87CE9549BC}"/>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2"/>
                      <a:ext cx="173367" cy="140220"/>
                    </a:xfrm>
                    <a:prstGeom prst="rect">
                      <a:avLst/>
                    </a:prstGeom>
                  </p:spPr>
                </p:pic>
                <p:pic>
                  <p:nvPicPr>
                    <p:cNvPr id="71" name="Afbeelding 70">
                      <a:extLst>
                        <a:ext uri="{FF2B5EF4-FFF2-40B4-BE49-F238E27FC236}">
                          <a16:creationId xmlns:a16="http://schemas.microsoft.com/office/drawing/2014/main" id="{75189A46-4EB4-4239-8BDF-0533EFB5D23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63" name="Groep 62">
                    <a:extLst>
                      <a:ext uri="{FF2B5EF4-FFF2-40B4-BE49-F238E27FC236}">
                        <a16:creationId xmlns:a16="http://schemas.microsoft.com/office/drawing/2014/main" id="{6FFB2538-0631-40F3-9570-B6C4E3412D24}"/>
                      </a:ext>
                    </a:extLst>
                  </p:cNvPr>
                  <p:cNvGrpSpPr/>
                  <p:nvPr userDrawn="1"/>
                </p:nvGrpSpPr>
                <p:grpSpPr>
                  <a:xfrm>
                    <a:off x="13103513" y="3705268"/>
                    <a:ext cx="145820" cy="146462"/>
                    <a:chOff x="13096169" y="3602278"/>
                    <a:chExt cx="145820" cy="146462"/>
                  </a:xfrm>
                </p:grpSpPr>
                <p:sp>
                  <p:nvSpPr>
                    <p:cNvPr id="67" name="Rechthoek 66">
                      <a:extLst>
                        <a:ext uri="{FF2B5EF4-FFF2-40B4-BE49-F238E27FC236}">
                          <a16:creationId xmlns:a16="http://schemas.microsoft.com/office/drawing/2014/main" id="{122ECE1E-B7DE-4263-8102-8E51EE06B19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7BA3F4AF-912F-459A-A8AC-F6700CBE55B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64" name="Groep 63">
                    <a:extLst>
                      <a:ext uri="{FF2B5EF4-FFF2-40B4-BE49-F238E27FC236}">
                        <a16:creationId xmlns:a16="http://schemas.microsoft.com/office/drawing/2014/main" id="{49C6346E-55F5-4A49-80DB-35427AECACE7}"/>
                      </a:ext>
                    </a:extLst>
                  </p:cNvPr>
                  <p:cNvGrpSpPr/>
                  <p:nvPr userDrawn="1"/>
                </p:nvGrpSpPr>
                <p:grpSpPr>
                  <a:xfrm rot="10800000">
                    <a:off x="13061402" y="3665637"/>
                    <a:ext cx="145820" cy="146462"/>
                    <a:chOff x="13096169" y="3602278"/>
                    <a:chExt cx="145820" cy="146462"/>
                  </a:xfrm>
                </p:grpSpPr>
                <p:sp>
                  <p:nvSpPr>
                    <p:cNvPr id="65" name="Rechthoek 64">
                      <a:extLst>
                        <a:ext uri="{FF2B5EF4-FFF2-40B4-BE49-F238E27FC236}">
                          <a16:creationId xmlns:a16="http://schemas.microsoft.com/office/drawing/2014/main" id="{A738E311-E059-425E-9FFC-E3950668185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001C42C7-A28F-42B5-80B3-0488F3A0CDB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60" name="Rechthoek 59">
                  <a:extLst>
                    <a:ext uri="{FF2B5EF4-FFF2-40B4-BE49-F238E27FC236}">
                      <a16:creationId xmlns:a16="http://schemas.microsoft.com/office/drawing/2014/main" id="{0D70D512-FB16-447B-AB79-BFDE51B9EDCF}"/>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61" name="Gelijkbenige driehoek 60">
                  <a:extLst>
                    <a:ext uri="{FF2B5EF4-FFF2-40B4-BE49-F238E27FC236}">
                      <a16:creationId xmlns:a16="http://schemas.microsoft.com/office/drawing/2014/main" id="{19F021FD-9324-48C6-875F-DF7DBF545C1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36" name="Rechthoek 35">
                <a:extLst>
                  <a:ext uri="{FF2B5EF4-FFF2-40B4-BE49-F238E27FC236}">
                    <a16:creationId xmlns:a16="http://schemas.microsoft.com/office/drawing/2014/main" id="{DEBBA499-EF02-4AC4-8BFC-20EEE4ADB68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A199FFE6-6183-4729-B934-347CE00CCFD2}"/>
                  </a:ext>
                </a:extLst>
              </p:cNvPr>
              <p:cNvGrpSpPr/>
              <p:nvPr userDrawn="1"/>
            </p:nvGrpSpPr>
            <p:grpSpPr>
              <a:xfrm>
                <a:off x="-2485819" y="3399207"/>
                <a:ext cx="1222990" cy="563933"/>
                <a:chOff x="-2485819" y="3399207"/>
                <a:chExt cx="1222990" cy="563933"/>
              </a:xfrm>
            </p:grpSpPr>
            <p:sp>
              <p:nvSpPr>
                <p:cNvPr id="38" name="Rechthoek 37">
                  <a:extLst>
                    <a:ext uri="{FF2B5EF4-FFF2-40B4-BE49-F238E27FC236}">
                      <a16:creationId xmlns:a16="http://schemas.microsoft.com/office/drawing/2014/main" id="{99DF745C-E2A6-4F89-8A31-8D215312B5BE}"/>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551852C8-5E95-4E6C-8109-EF5A335CD488}"/>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B0C3434F-BC5B-4E5A-924C-248E034908AB}"/>
                    </a:ext>
                  </a:extLst>
                </p:cNvPr>
                <p:cNvGrpSpPr/>
                <p:nvPr userDrawn="1"/>
              </p:nvGrpSpPr>
              <p:grpSpPr>
                <a:xfrm>
                  <a:off x="-2403869" y="3460544"/>
                  <a:ext cx="155951" cy="131922"/>
                  <a:chOff x="12968836" y="3354170"/>
                  <a:chExt cx="404806" cy="342433"/>
                </a:xfrm>
              </p:grpSpPr>
              <p:sp>
                <p:nvSpPr>
                  <p:cNvPr id="53" name="Rechthoek: afgeronde hoeken 52">
                    <a:extLst>
                      <a:ext uri="{FF2B5EF4-FFF2-40B4-BE49-F238E27FC236}">
                        <a16:creationId xmlns:a16="http://schemas.microsoft.com/office/drawing/2014/main" id="{39029CC9-CBB8-4CC1-B940-14BEC3A9FED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69C35ABC-D09F-4042-999D-47171E1C062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AC53A6A-BE2D-4E31-9AFF-0D4D851E88F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296864EA-80A1-42F9-8C89-27C29736819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9FD3AEA7-FF78-498C-BAAD-9E61A1484C7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88668C7B-6DD0-47AA-A558-35B7500A192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01CD9B80-2DF7-4A37-B027-0D5A50F6284A}"/>
                    </a:ext>
                  </a:extLst>
                </p:cNvPr>
                <p:cNvGrpSpPr/>
                <p:nvPr userDrawn="1"/>
              </p:nvGrpSpPr>
              <p:grpSpPr>
                <a:xfrm>
                  <a:off x="-2423424" y="3690208"/>
                  <a:ext cx="166739" cy="218963"/>
                  <a:chOff x="12940828" y="3950597"/>
                  <a:chExt cx="432813" cy="568367"/>
                </a:xfrm>
              </p:grpSpPr>
              <p:grpSp>
                <p:nvGrpSpPr>
                  <p:cNvPr id="45" name="Groep 44">
                    <a:extLst>
                      <a:ext uri="{FF2B5EF4-FFF2-40B4-BE49-F238E27FC236}">
                        <a16:creationId xmlns:a16="http://schemas.microsoft.com/office/drawing/2014/main" id="{03A58D31-84B4-46A1-995A-1D94C6B7A092}"/>
                      </a:ext>
                    </a:extLst>
                  </p:cNvPr>
                  <p:cNvGrpSpPr/>
                  <p:nvPr userDrawn="1"/>
                </p:nvGrpSpPr>
                <p:grpSpPr>
                  <a:xfrm>
                    <a:off x="13000382" y="4006891"/>
                    <a:ext cx="373259" cy="315747"/>
                    <a:chOff x="12968836" y="3354170"/>
                    <a:chExt cx="404806" cy="342433"/>
                  </a:xfrm>
                </p:grpSpPr>
                <p:sp>
                  <p:nvSpPr>
                    <p:cNvPr id="47" name="Rechthoek: afgeronde hoeken 46">
                      <a:extLst>
                        <a:ext uri="{FF2B5EF4-FFF2-40B4-BE49-F238E27FC236}">
                          <a16:creationId xmlns:a16="http://schemas.microsoft.com/office/drawing/2014/main" id="{636FEEE6-5461-44A0-916E-60322B8026F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952FCC97-8DD5-4B3A-AB4D-517CC4C5F3C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C287A1A3-8E69-4F96-9146-EEF2A80A52A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29B3DAC0-7AE3-4A81-865F-0BBEF398CD6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435C24AB-EE9B-4860-B437-C34BA918D47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EFE515D0-D8FD-47DC-A96C-995EB32038F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46" name="Boog 45">
                    <a:extLst>
                      <a:ext uri="{FF2B5EF4-FFF2-40B4-BE49-F238E27FC236}">
                        <a16:creationId xmlns:a16="http://schemas.microsoft.com/office/drawing/2014/main" id="{4C0CBDA6-0EE4-49D3-AD8F-A42F2F515A6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42" name="Tekstvak 41">
                  <a:extLst>
                    <a:ext uri="{FF2B5EF4-FFF2-40B4-BE49-F238E27FC236}">
                      <a16:creationId xmlns:a16="http://schemas.microsoft.com/office/drawing/2014/main" id="{6FCC562E-37DB-4B60-8854-47210498191A}"/>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43" name="Tekstvak 42">
                  <a:extLst>
                    <a:ext uri="{FF2B5EF4-FFF2-40B4-BE49-F238E27FC236}">
                      <a16:creationId xmlns:a16="http://schemas.microsoft.com/office/drawing/2014/main" id="{E18A170C-FB4A-4906-A860-CBFC1639D86A}"/>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44" name="Vrije vorm: vorm 43">
                  <a:extLst>
                    <a:ext uri="{FF2B5EF4-FFF2-40B4-BE49-F238E27FC236}">
                      <a16:creationId xmlns:a16="http://schemas.microsoft.com/office/drawing/2014/main" id="{10B83F14-766D-4C6E-80A6-1D3CFB19C23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6262234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1+#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1000"/>
                                        <p:tgtEl>
                                          <p:spTgt spid="18">
                                            <p:txEl>
                                              <p:pRg st="0" end="0"/>
                                            </p:txEl>
                                          </p:spTgt>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fade">
                                      <p:cBhvr>
                                        <p:cTn id="21" dur="1000"/>
                                        <p:tgtEl>
                                          <p:spTgt spid="24">
                                            <p:txEl>
                                              <p:pRg st="0" end="0"/>
                                            </p:txEl>
                                          </p:spTgt>
                                        </p:tgtEl>
                                      </p:cBhvr>
                                    </p:animEffect>
                                  </p:childTnLst>
                                </p:cTn>
                              </p:par>
                              <p:par>
                                <p:cTn id="22" presetID="10" presetClass="entr" presetSubtype="0" fill="hold" grpId="0" nodeType="withEffect">
                                  <p:stCondLst>
                                    <p:cond delay="3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750"/>
                                        <p:tgtEl>
                                          <p:spTgt spid="15"/>
                                        </p:tgtEl>
                                      </p:cBhvr>
                                    </p:animEffect>
                                  </p:childTnLst>
                                </p:cTn>
                              </p:par>
                              <p:par>
                                <p:cTn id="25" presetID="10" presetClass="entr" presetSubtype="0" fill="hold" grpId="0" nodeType="withEffect" nodePh="1">
                                  <p:stCondLst>
                                    <p:cond delay="300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par>
                                <p:cTn id="28" presetID="10" presetClass="entr" presetSubtype="0" fill="hold" grpId="0" nodeType="withEffect" nodePh="1">
                                  <p:stCondLst>
                                    <p:cond delay="3000"/>
                                  </p:stCondLst>
                                  <p:endCondLst>
                                    <p:cond evt="begin" delay="0">
                                      <p:tn val="28"/>
                                    </p:cond>
                                  </p:end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tmplLst>
          <p:tmpl>
            <p:tnLst>
              <p:par>
                <p:cTn presetID="2" presetClass="entr" presetSubtype="2"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250" fill="hold"/>
                        <p:tgtEl>
                          <p:spTgt spid="14"/>
                        </p:tgtEl>
                        <p:attrNameLst>
                          <p:attrName>ppt_x</p:attrName>
                        </p:attrNameLst>
                      </p:cBhvr>
                      <p:tavLst>
                        <p:tav tm="0">
                          <p:val>
                            <p:strVal val="1+#ppt_w/2"/>
                          </p:val>
                        </p:tav>
                        <p:tav tm="100000">
                          <p:val>
                            <p:strVal val="#ppt_x"/>
                          </p:val>
                        </p:tav>
                      </p:tavLst>
                    </p:anim>
                    <p:anim calcmode="lin" valueType="num">
                      <p:cBhvr additive="base">
                        <p:cTn dur="1250" fill="hold"/>
                        <p:tgtEl>
                          <p:spTgt spid="14"/>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10" presetClass="entr" presetSubtype="0" fill="hold" nodeType="withEffect">
                  <p:stCondLst>
                    <p:cond delay="200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11" grpId="0"/>
      <p:bldP spid="12" grpId="0"/>
      <p:bldP spid="15" grpId="0"/>
      <p:bldP spid="17" grpId="0"/>
      <p:bldP spid="18" grpId="0" build="p">
        <p:tmplLst>
          <p:tmpl lvl="1">
            <p:tnLst>
              <p:par>
                <p:cTn presetID="10" presetClass="entr" presetSubtype="0" fill="hold" nodeType="withEffect">
                  <p:stCondLst>
                    <p:cond delay="150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3" grpId="0" animBg="1">
        <p:tmplLst>
          <p:tmpl>
            <p:tnLst>
              <p:par>
                <p:cTn presetID="2" presetClass="entr" presetSubtype="1"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ppt_x"/>
                          </p:val>
                        </p:tav>
                        <p:tav tm="100000">
                          <p:val>
                            <p:strVal val="#ppt_x"/>
                          </p:val>
                        </p:tav>
                      </p:tavLst>
                    </p:anim>
                    <p:anim calcmode="lin" valueType="num">
                      <p:cBhvr additive="base">
                        <p:cTn dur="1000" fill="hold"/>
                        <p:tgtEl>
                          <p:spTgt spid="1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GELIJKHEDEN | 1 AFBEELDIN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D8FCE77-6EEC-439B-A332-206914D8EF58}"/>
              </a:ext>
            </a:extLst>
          </p:cNvPr>
          <p:cNvSpPr/>
          <p:nvPr userDrawn="1"/>
        </p:nvSpPr>
        <p:spPr>
          <a:xfrm>
            <a:off x="0" y="1804738"/>
            <a:ext cx="12192000" cy="5053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4" name="Tijdelijke aanduiding voor tekst 13"/>
          <p:cNvSpPr>
            <a:spLocks noGrp="1"/>
          </p:cNvSpPr>
          <p:nvPr>
            <p:ph type="body" sz="quarter" idx="13" hasCustomPrompt="1"/>
          </p:nvPr>
        </p:nvSpPr>
        <p:spPr>
          <a:xfrm>
            <a:off x="635000" y="2017484"/>
            <a:ext cx="5003800" cy="4203929"/>
          </a:xfrm>
        </p:spPr>
        <p:txBody>
          <a:bodyPr numCol="1" spcCol="468000">
            <a:noAutofit/>
          </a:bodyPr>
          <a:lstStyle>
            <a:lvl1pPr>
              <a:buClr>
                <a:schemeClr val="tx1"/>
              </a:buClr>
              <a:defRPr sz="1600">
                <a:solidFill>
                  <a:schemeClr val="tx1"/>
                </a:solidFill>
              </a:defRPr>
            </a:lvl1pPr>
            <a:lvl2pPr>
              <a:buClr>
                <a:schemeClr val="tx1"/>
              </a:buClr>
              <a:defRPr sz="1600">
                <a:solidFill>
                  <a:schemeClr val="tx1"/>
                </a:solidFill>
              </a:defRPr>
            </a:lvl2pPr>
            <a:lvl3pPr>
              <a:buClr>
                <a:schemeClr val="tx1"/>
              </a:buClr>
              <a:defRPr sz="1400">
                <a:solidFill>
                  <a:schemeClr val="tx1"/>
                </a:solidFill>
              </a:defRPr>
            </a:lvl3pPr>
            <a:lvl4pPr>
              <a:buClr>
                <a:schemeClr val="tx1"/>
              </a:buClr>
              <a:defRPr sz="1600">
                <a:solidFill>
                  <a:schemeClr val="tx1"/>
                </a:solidFill>
              </a:defRPr>
            </a:lvl4pPr>
            <a:lvl5pPr>
              <a:buClr>
                <a:schemeClr val="tx1"/>
              </a:buClr>
              <a:defRPr sz="1800">
                <a:solidFill>
                  <a:schemeClr val="tx1"/>
                </a:solidFill>
              </a:defRPr>
            </a:lvl5pPr>
            <a:lvl6pPr>
              <a:buClr>
                <a:schemeClr val="tx1"/>
              </a:buClr>
              <a:defRPr sz="1600"/>
            </a:lvl6pPr>
            <a:lvl7pPr>
              <a:buClr>
                <a:schemeClr val="tx1"/>
              </a:buClr>
              <a:defRPr sz="1600"/>
            </a:lvl7pPr>
            <a:lvl8pPr marL="355600" indent="0">
              <a:buNone/>
              <a:defRPr sz="1600"/>
            </a:lvl8pPr>
            <a:lvl9pPr>
              <a:defRPr sz="900">
                <a:solidFill>
                  <a:schemeClr val="tx1">
                    <a:lumMod val="65000"/>
                    <a:lumOff val="35000"/>
                  </a:schemeClr>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3" name="Titel 2">
            <a:extLst>
              <a:ext uri="{FF2B5EF4-FFF2-40B4-BE49-F238E27FC236}">
                <a16:creationId xmlns:a16="http://schemas.microsoft.com/office/drawing/2014/main" id="{2CE73570-9044-4A05-AC50-3DAAEADEB868}"/>
              </a:ext>
            </a:extLst>
          </p:cNvPr>
          <p:cNvSpPr>
            <a:spLocks noGrp="1"/>
          </p:cNvSpPr>
          <p:nvPr>
            <p:ph type="title" hasCustomPrompt="1"/>
          </p:nvPr>
        </p:nvSpPr>
        <p:spPr>
          <a:xfrm>
            <a:off x="635000" y="1052514"/>
            <a:ext cx="5003800" cy="539750"/>
          </a:xfrm>
        </p:spPr>
        <p:txBody>
          <a:bodyPr/>
          <a:lstStyle>
            <a:lvl1pPr>
              <a:defRPr>
                <a:solidFill>
                  <a:schemeClr val="tx1"/>
                </a:solidFill>
              </a:defRPr>
            </a:lvl1pPr>
          </a:lstStyle>
          <a:p>
            <a:r>
              <a:rPr lang="nl-NL" dirty="0"/>
              <a:t>Klik stijl bewerken</a:t>
            </a:r>
          </a:p>
        </p:txBody>
      </p:sp>
      <p:sp>
        <p:nvSpPr>
          <p:cNvPr id="24" name="Tijdelijke aanduiding voor afbeelding 11">
            <a:extLst>
              <a:ext uri="{FF2B5EF4-FFF2-40B4-BE49-F238E27FC236}">
                <a16:creationId xmlns:a16="http://schemas.microsoft.com/office/drawing/2014/main" id="{31631F7D-C56C-4DD3-8E06-2CFC6230EC05}"/>
              </a:ext>
            </a:extLst>
          </p:cNvPr>
          <p:cNvSpPr>
            <a:spLocks noGrp="1"/>
          </p:cNvSpPr>
          <p:nvPr>
            <p:ph type="pic" sz="quarter" idx="33"/>
          </p:nvPr>
        </p:nvSpPr>
        <p:spPr>
          <a:xfrm>
            <a:off x="6096000" y="-36095"/>
            <a:ext cx="4135988" cy="5674452"/>
          </a:xfrm>
          <a:prstGeom prst="rect">
            <a:avLst/>
          </a:prstGeom>
          <a:solidFill>
            <a:schemeClr val="bg1">
              <a:lumMod val="95000"/>
            </a:schemeClr>
          </a:solidFill>
        </p:spPr>
        <p:txBody>
          <a:bodyPr wrap="square" lIns="288000" tIns="1764000" rIns="288000" bIns="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grpSp>
        <p:nvGrpSpPr>
          <p:cNvPr id="25" name="INSTRUCTIE">
            <a:extLst>
              <a:ext uri="{FF2B5EF4-FFF2-40B4-BE49-F238E27FC236}">
                <a16:creationId xmlns:a16="http://schemas.microsoft.com/office/drawing/2014/main" id="{50B8F4FD-0E7B-480A-818C-0DB42C384B94}"/>
              </a:ext>
            </a:extLst>
          </p:cNvPr>
          <p:cNvGrpSpPr/>
          <p:nvPr userDrawn="1"/>
        </p:nvGrpSpPr>
        <p:grpSpPr>
          <a:xfrm>
            <a:off x="-3786437" y="0"/>
            <a:ext cx="3693386" cy="5359349"/>
            <a:chOff x="-3786437" y="0"/>
            <a:chExt cx="3693386" cy="5359349"/>
          </a:xfrm>
        </p:grpSpPr>
        <p:sp>
          <p:nvSpPr>
            <p:cNvPr id="26" name="Rechthoek 25">
              <a:extLst>
                <a:ext uri="{FF2B5EF4-FFF2-40B4-BE49-F238E27FC236}">
                  <a16:creationId xmlns:a16="http://schemas.microsoft.com/office/drawing/2014/main" id="{AA382D42-6A3A-4EEC-9723-13FB45C017B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27" name="Rechthoek 26">
              <a:extLst>
                <a:ext uri="{FF2B5EF4-FFF2-40B4-BE49-F238E27FC236}">
                  <a16:creationId xmlns:a16="http://schemas.microsoft.com/office/drawing/2014/main" id="{AC76F77A-442C-473C-A3DA-EDFC8F98F7A0}"/>
                </a:ext>
              </a:extLst>
            </p:cNvPr>
            <p:cNvSpPr/>
            <p:nvPr userDrawn="1"/>
          </p:nvSpPr>
          <p:spPr>
            <a:xfrm>
              <a:off x="-3786165" y="1668379"/>
              <a:ext cx="3593091" cy="3096126"/>
            </a:xfrm>
            <a:prstGeom prst="rect">
              <a:avLst/>
            </a:prstGeom>
            <a:solidFill>
              <a:schemeClr val="tx2"/>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endParaRPr lang="nl-NL" sz="1400" b="1" cap="all" baseline="0" noProof="0" dirty="0">
                <a:solidFill>
                  <a:schemeClr val="accent1"/>
                </a:solidFill>
                <a:latin typeface="Calibri" panose="020F0502020204030204" pitchFamily="34" charset="0"/>
                <a:cs typeface="Calibri" panose="020F0502020204030204" pitchFamily="34" charset="0"/>
              </a:endParaRPr>
            </a:p>
          </p:txBody>
        </p:sp>
        <p:sp>
          <p:nvSpPr>
            <p:cNvPr id="28" name="Ovaal 27">
              <a:extLst>
                <a:ext uri="{FF2B5EF4-FFF2-40B4-BE49-F238E27FC236}">
                  <a16:creationId xmlns:a16="http://schemas.microsoft.com/office/drawing/2014/main" id="{922A9100-4F1F-4493-AD52-FB21FEC54AF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9" name="Rechthoek 28">
              <a:extLst>
                <a:ext uri="{FF2B5EF4-FFF2-40B4-BE49-F238E27FC236}">
                  <a16:creationId xmlns:a16="http://schemas.microsoft.com/office/drawing/2014/main" id="{C41B30A1-E43E-44C8-9056-45D6A709FC5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30" name="Ovaal 29">
              <a:extLst>
                <a:ext uri="{FF2B5EF4-FFF2-40B4-BE49-F238E27FC236}">
                  <a16:creationId xmlns:a16="http://schemas.microsoft.com/office/drawing/2014/main" id="{AB69B674-CD11-4B16-8075-67D157431DB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1" name="Rechthoek 30">
              <a:extLst>
                <a:ext uri="{FF2B5EF4-FFF2-40B4-BE49-F238E27FC236}">
                  <a16:creationId xmlns:a16="http://schemas.microsoft.com/office/drawing/2014/main" id="{0E4CD17C-FB0B-465A-8ECF-B50642D8180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Kies uit:</a:t>
              </a:r>
            </a:p>
          </p:txBody>
        </p:sp>
        <p:sp>
          <p:nvSpPr>
            <p:cNvPr id="32" name="Rechthoek 31">
              <a:extLst>
                <a:ext uri="{FF2B5EF4-FFF2-40B4-BE49-F238E27FC236}">
                  <a16:creationId xmlns:a16="http://schemas.microsoft.com/office/drawing/2014/main" id="{990F3DD7-66CF-41EB-860E-4807ECA870C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tx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33" name="Ovaal 32">
              <a:extLst>
                <a:ext uri="{FF2B5EF4-FFF2-40B4-BE49-F238E27FC236}">
                  <a16:creationId xmlns:a16="http://schemas.microsoft.com/office/drawing/2014/main" id="{96AF57F6-E5FF-4739-98DF-125741D6A935}"/>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4" name="Rechthoek 33">
              <a:extLst>
                <a:ext uri="{FF2B5EF4-FFF2-40B4-BE49-F238E27FC236}">
                  <a16:creationId xmlns:a16="http://schemas.microsoft.com/office/drawing/2014/main" id="{B50EDC7C-A3DB-4F0C-9A05-27BBDE53B13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tx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35" name="Ovaal 34">
              <a:extLst>
                <a:ext uri="{FF2B5EF4-FFF2-40B4-BE49-F238E27FC236}">
                  <a16:creationId xmlns:a16="http://schemas.microsoft.com/office/drawing/2014/main" id="{532F8C33-88C2-46E8-81CE-D0F06DED224E}"/>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6" name="Rechthoek 35">
              <a:extLst>
                <a:ext uri="{FF2B5EF4-FFF2-40B4-BE49-F238E27FC236}">
                  <a16:creationId xmlns:a16="http://schemas.microsoft.com/office/drawing/2014/main" id="{25F079EC-E044-458D-B589-733A5DBFD39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37" name="Ovaal 36">
              <a:extLst>
                <a:ext uri="{FF2B5EF4-FFF2-40B4-BE49-F238E27FC236}">
                  <a16:creationId xmlns:a16="http://schemas.microsoft.com/office/drawing/2014/main" id="{7C7CE88A-27C0-47EC-8465-3337A2CFF0E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8" name="Rechthoek 37">
              <a:extLst>
                <a:ext uri="{FF2B5EF4-FFF2-40B4-BE49-F238E27FC236}">
                  <a16:creationId xmlns:a16="http://schemas.microsoft.com/office/drawing/2014/main" id="{3AF2F81A-EBBF-48C3-BA08-BAC55179668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tx1"/>
                  </a:solidFill>
                  <a:latin typeface="+mn-lt"/>
                  <a:ea typeface="+mn-ea"/>
                  <a:cs typeface="+mn-cs"/>
                </a:rPr>
                <a:t>Kopje</a:t>
              </a:r>
            </a:p>
          </p:txBody>
        </p:sp>
        <p:sp>
          <p:nvSpPr>
            <p:cNvPr id="39" name="Ovaal 38">
              <a:extLst>
                <a:ext uri="{FF2B5EF4-FFF2-40B4-BE49-F238E27FC236}">
                  <a16:creationId xmlns:a16="http://schemas.microsoft.com/office/drawing/2014/main" id="{E740EBC0-A6EA-4733-A9E7-3AF40AE0ACC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0" name="Rechthoek 39">
              <a:extLst>
                <a:ext uri="{FF2B5EF4-FFF2-40B4-BE49-F238E27FC236}">
                  <a16:creationId xmlns:a16="http://schemas.microsoft.com/office/drawing/2014/main" id="{7B08682E-6A3F-46EA-B18C-880E8CED732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tx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41" name="Ovaal 40">
              <a:extLst>
                <a:ext uri="{FF2B5EF4-FFF2-40B4-BE49-F238E27FC236}">
                  <a16:creationId xmlns:a16="http://schemas.microsoft.com/office/drawing/2014/main" id="{41A483D2-C54D-439A-BC3F-1E8685C1EE0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2" name="Rechthoek 41">
              <a:extLst>
                <a:ext uri="{FF2B5EF4-FFF2-40B4-BE49-F238E27FC236}">
                  <a16:creationId xmlns:a16="http://schemas.microsoft.com/office/drawing/2014/main" id="{3B954A1C-8702-489B-8A33-2E0B544F7D5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43" name="Ovaal 42">
              <a:extLst>
                <a:ext uri="{FF2B5EF4-FFF2-40B4-BE49-F238E27FC236}">
                  <a16:creationId xmlns:a16="http://schemas.microsoft.com/office/drawing/2014/main" id="{0D0E790F-92BD-4918-8519-436241528C1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4" name="Rechthoek 43">
              <a:extLst>
                <a:ext uri="{FF2B5EF4-FFF2-40B4-BE49-F238E27FC236}">
                  <a16:creationId xmlns:a16="http://schemas.microsoft.com/office/drawing/2014/main" id="{B0218F06-CBBC-4E7B-AF0F-5400E61748A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700" i="1" kern="1200" noProof="0" dirty="0">
                  <a:solidFill>
                    <a:schemeClr val="tx1">
                      <a:lumMod val="65000"/>
                      <a:lumOff val="35000"/>
                    </a:schemeClr>
                  </a:solidFill>
                  <a:latin typeface="+mn-lt"/>
                  <a:ea typeface="+mn-ea"/>
                  <a:cs typeface="+mn-cs"/>
                </a:rPr>
                <a:t>Bronvermelding</a:t>
              </a:r>
            </a:p>
          </p:txBody>
        </p:sp>
        <p:sp>
          <p:nvSpPr>
            <p:cNvPr id="45" name="Ovaal 44">
              <a:extLst>
                <a:ext uri="{FF2B5EF4-FFF2-40B4-BE49-F238E27FC236}">
                  <a16:creationId xmlns:a16="http://schemas.microsoft.com/office/drawing/2014/main" id="{23232B61-28EA-4E90-BE6D-7445C113977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6" name="Rechthoek 45">
              <a:extLst>
                <a:ext uri="{FF2B5EF4-FFF2-40B4-BE49-F238E27FC236}">
                  <a16:creationId xmlns:a16="http://schemas.microsoft.com/office/drawing/2014/main" id="{23CE2FA2-545B-47A9-9EFD-433833B50F4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tx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47" name="Rechthoek 46">
              <a:extLst>
                <a:ext uri="{FF2B5EF4-FFF2-40B4-BE49-F238E27FC236}">
                  <a16:creationId xmlns:a16="http://schemas.microsoft.com/office/drawing/2014/main" id="{D5DE760C-D4E9-49DD-A978-85E1BAEC1B1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48" name="ICOON_info">
              <a:extLst>
                <a:ext uri="{FF2B5EF4-FFF2-40B4-BE49-F238E27FC236}">
                  <a16:creationId xmlns:a16="http://schemas.microsoft.com/office/drawing/2014/main" id="{47542488-490F-4F2C-AB5C-F93634708A5C}"/>
                </a:ext>
              </a:extLst>
            </p:cNvPr>
            <p:cNvGrpSpPr/>
            <p:nvPr userDrawn="1"/>
          </p:nvGrpSpPr>
          <p:grpSpPr>
            <a:xfrm>
              <a:off x="-376736" y="4400186"/>
              <a:ext cx="283685" cy="283685"/>
              <a:chOff x="-510741" y="5913713"/>
              <a:chExt cx="267555" cy="267555"/>
            </a:xfrm>
          </p:grpSpPr>
          <p:sp>
            <p:nvSpPr>
              <p:cNvPr id="90" name="Ovaal 89">
                <a:extLst>
                  <a:ext uri="{FF2B5EF4-FFF2-40B4-BE49-F238E27FC236}">
                    <a16:creationId xmlns:a16="http://schemas.microsoft.com/office/drawing/2014/main" id="{5AA2D7D4-D001-4C65-AF46-519A07F18E4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1212D0C4-6401-4ADB-843A-251893F4384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49" name="VOORBEELD">
              <a:extLst>
                <a:ext uri="{FF2B5EF4-FFF2-40B4-BE49-F238E27FC236}">
                  <a16:creationId xmlns:a16="http://schemas.microsoft.com/office/drawing/2014/main" id="{B3F3D3C8-A38C-4622-91D0-8899715E7A30}"/>
                </a:ext>
              </a:extLst>
            </p:cNvPr>
            <p:cNvGrpSpPr/>
            <p:nvPr userDrawn="1"/>
          </p:nvGrpSpPr>
          <p:grpSpPr>
            <a:xfrm>
              <a:off x="-3605171" y="458674"/>
              <a:ext cx="3234311" cy="558875"/>
              <a:chOff x="-3605171" y="458674"/>
              <a:chExt cx="3234311" cy="558875"/>
            </a:xfrm>
          </p:grpSpPr>
          <p:sp>
            <p:nvSpPr>
              <p:cNvPr id="50" name="Rechthoek 49">
                <a:extLst>
                  <a:ext uri="{FF2B5EF4-FFF2-40B4-BE49-F238E27FC236}">
                    <a16:creationId xmlns:a16="http://schemas.microsoft.com/office/drawing/2014/main" id="{C82CDFDA-9F7F-48E9-8057-B52ADE23816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51" name="Rechthoek 50">
                <a:extLst>
                  <a:ext uri="{FF2B5EF4-FFF2-40B4-BE49-F238E27FC236}">
                    <a16:creationId xmlns:a16="http://schemas.microsoft.com/office/drawing/2014/main" id="{2446B951-A469-434B-BF65-49306B3EF22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9C25DBCB-3B77-4883-9432-552E3069F7CD}"/>
                  </a:ext>
                </a:extLst>
              </p:cNvPr>
              <p:cNvGrpSpPr/>
              <p:nvPr userDrawn="1"/>
            </p:nvGrpSpPr>
            <p:grpSpPr>
              <a:xfrm>
                <a:off x="-3386247" y="830871"/>
                <a:ext cx="139423" cy="109566"/>
                <a:chOff x="-2866744" y="827071"/>
                <a:chExt cx="168701" cy="132575"/>
              </a:xfrm>
            </p:grpSpPr>
            <p:grpSp>
              <p:nvGrpSpPr>
                <p:cNvPr id="83" name="Groep 82">
                  <a:extLst>
                    <a:ext uri="{FF2B5EF4-FFF2-40B4-BE49-F238E27FC236}">
                      <a16:creationId xmlns:a16="http://schemas.microsoft.com/office/drawing/2014/main" id="{67E80444-1F5F-4A05-AAEA-C036901F97E3}"/>
                    </a:ext>
                  </a:extLst>
                </p:cNvPr>
                <p:cNvGrpSpPr/>
                <p:nvPr userDrawn="1"/>
              </p:nvGrpSpPr>
              <p:grpSpPr>
                <a:xfrm>
                  <a:off x="-2866744" y="827071"/>
                  <a:ext cx="168701" cy="132575"/>
                  <a:chOff x="-2866744" y="827071"/>
                  <a:chExt cx="168701" cy="132575"/>
                </a:xfrm>
              </p:grpSpPr>
              <p:cxnSp>
                <p:nvCxnSpPr>
                  <p:cNvPr id="85" name="Rechte verbindingslijn 84">
                    <a:extLst>
                      <a:ext uri="{FF2B5EF4-FFF2-40B4-BE49-F238E27FC236}">
                        <a16:creationId xmlns:a16="http://schemas.microsoft.com/office/drawing/2014/main" id="{39944867-3F9C-4B57-B97A-BCC877F837E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5B7CB0A4-8A34-4EE7-B742-BCE055A063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1A08E073-6689-4A3F-BD78-B84E4EDF2F6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8C8B66F8-E473-444A-9473-632FDDA39F3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070CCA63-8F20-42B9-88D8-6A55211B428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4" name="Pijl: rechts 83">
                  <a:extLst>
                    <a:ext uri="{FF2B5EF4-FFF2-40B4-BE49-F238E27FC236}">
                      <a16:creationId xmlns:a16="http://schemas.microsoft.com/office/drawing/2014/main" id="{4C187273-E54B-4D1E-B44C-4EB6E88128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3" name="Groep 52">
                <a:extLst>
                  <a:ext uri="{FF2B5EF4-FFF2-40B4-BE49-F238E27FC236}">
                    <a16:creationId xmlns:a16="http://schemas.microsoft.com/office/drawing/2014/main" id="{81FE5115-2B4F-4491-8AD0-EF6E41AECAA1}"/>
                  </a:ext>
                </a:extLst>
              </p:cNvPr>
              <p:cNvGrpSpPr/>
              <p:nvPr userDrawn="1"/>
            </p:nvGrpSpPr>
            <p:grpSpPr>
              <a:xfrm>
                <a:off x="-3605171" y="830871"/>
                <a:ext cx="139423" cy="109566"/>
                <a:chOff x="-2866744" y="518074"/>
                <a:chExt cx="168701" cy="132575"/>
              </a:xfrm>
            </p:grpSpPr>
            <p:grpSp>
              <p:nvGrpSpPr>
                <p:cNvPr id="76" name="Groep 75">
                  <a:extLst>
                    <a:ext uri="{FF2B5EF4-FFF2-40B4-BE49-F238E27FC236}">
                      <a16:creationId xmlns:a16="http://schemas.microsoft.com/office/drawing/2014/main" id="{044D6CA4-875C-4B7C-8026-DD324EC5F91A}"/>
                    </a:ext>
                  </a:extLst>
                </p:cNvPr>
                <p:cNvGrpSpPr/>
                <p:nvPr userDrawn="1"/>
              </p:nvGrpSpPr>
              <p:grpSpPr>
                <a:xfrm>
                  <a:off x="-2866744" y="518074"/>
                  <a:ext cx="168701" cy="132575"/>
                  <a:chOff x="-2866744" y="518074"/>
                  <a:chExt cx="168701" cy="132575"/>
                </a:xfrm>
              </p:grpSpPr>
              <p:cxnSp>
                <p:nvCxnSpPr>
                  <p:cNvPr id="78" name="Rechte verbindingslijn 77">
                    <a:extLst>
                      <a:ext uri="{FF2B5EF4-FFF2-40B4-BE49-F238E27FC236}">
                        <a16:creationId xmlns:a16="http://schemas.microsoft.com/office/drawing/2014/main" id="{6E3E26B0-EC4D-4FF9-BD53-AF175E55A70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BAA83794-DEC6-4EF9-94D3-347A2B88AAE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A01E54E0-974D-4446-8798-DCDFEE37ABB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B0F28E12-21D0-46FC-84D4-BA10BD06C90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17081A80-F30D-4983-A2FB-2275448489F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7" name="Pijl: rechts 76">
                  <a:extLst>
                    <a:ext uri="{FF2B5EF4-FFF2-40B4-BE49-F238E27FC236}">
                      <a16:creationId xmlns:a16="http://schemas.microsoft.com/office/drawing/2014/main" id="{EA52B0F5-F810-454F-9E3F-15B0FEBD689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54" name="Rechte verbindingslijn 53">
                <a:extLst>
                  <a:ext uri="{FF2B5EF4-FFF2-40B4-BE49-F238E27FC236}">
                    <a16:creationId xmlns:a16="http://schemas.microsoft.com/office/drawing/2014/main" id="{4BEA18F0-A526-4B9A-BD29-5D6ED5F09AD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5" name="Rechte verbindingslijn 54">
                <a:extLst>
                  <a:ext uri="{FF2B5EF4-FFF2-40B4-BE49-F238E27FC236}">
                    <a16:creationId xmlns:a16="http://schemas.microsoft.com/office/drawing/2014/main" id="{329410E3-DFA7-4D54-8AF7-4EF597D5B6A2}"/>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6" name="Rechthoek 55">
                <a:extLst>
                  <a:ext uri="{FF2B5EF4-FFF2-40B4-BE49-F238E27FC236}">
                    <a16:creationId xmlns:a16="http://schemas.microsoft.com/office/drawing/2014/main" id="{F23D0E59-AA90-4B7E-AAEE-E6F05AAE682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57" name="Rechthoek 56">
                <a:extLst>
                  <a:ext uri="{FF2B5EF4-FFF2-40B4-BE49-F238E27FC236}">
                    <a16:creationId xmlns:a16="http://schemas.microsoft.com/office/drawing/2014/main" id="{12F740A7-3C0A-4ECB-A34D-F276AE9DC8F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58" name="Groep 57">
                <a:extLst>
                  <a:ext uri="{FF2B5EF4-FFF2-40B4-BE49-F238E27FC236}">
                    <a16:creationId xmlns:a16="http://schemas.microsoft.com/office/drawing/2014/main" id="{27C320A2-3AAF-4458-B0EC-1B4F2D2E17FF}"/>
                  </a:ext>
                </a:extLst>
              </p:cNvPr>
              <p:cNvGrpSpPr/>
              <p:nvPr userDrawn="1"/>
            </p:nvGrpSpPr>
            <p:grpSpPr>
              <a:xfrm>
                <a:off x="-2916763" y="769168"/>
                <a:ext cx="268738" cy="248381"/>
                <a:chOff x="-2916763" y="769168"/>
                <a:chExt cx="268738" cy="248381"/>
              </a:xfrm>
            </p:grpSpPr>
            <p:sp>
              <p:nvSpPr>
                <p:cNvPr id="68" name="Rechthoek 67">
                  <a:extLst>
                    <a:ext uri="{FF2B5EF4-FFF2-40B4-BE49-F238E27FC236}">
                      <a16:creationId xmlns:a16="http://schemas.microsoft.com/office/drawing/2014/main" id="{5FBBA112-32EF-423E-A9FA-70D5AAE5BD5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8F94416C-31E9-44D5-8B27-6E7B6EC0C765}"/>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297D0034-B244-4759-900E-0A2B6A51659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7C021E2-6B39-4A6F-B568-80D515525FF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93E7800D-25F9-4E62-A939-3D6A870C772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80C399A-E362-4FB9-8137-2007899C7B8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8C5B964E-4A43-4D68-A275-181A6B61FCC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7CB4F8F9-9F90-4539-8C6D-07017D40A50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9DBA29F7-CC50-4B73-96C7-159371B33B76}"/>
                  </a:ext>
                </a:extLst>
              </p:cNvPr>
              <p:cNvGrpSpPr/>
              <p:nvPr userDrawn="1"/>
            </p:nvGrpSpPr>
            <p:grpSpPr>
              <a:xfrm>
                <a:off x="-2916763" y="460171"/>
                <a:ext cx="268738" cy="248381"/>
                <a:chOff x="-2916763" y="460171"/>
                <a:chExt cx="268738" cy="248381"/>
              </a:xfrm>
            </p:grpSpPr>
            <p:sp>
              <p:nvSpPr>
                <p:cNvPr id="60" name="Rechthoek 59">
                  <a:extLst>
                    <a:ext uri="{FF2B5EF4-FFF2-40B4-BE49-F238E27FC236}">
                      <a16:creationId xmlns:a16="http://schemas.microsoft.com/office/drawing/2014/main" id="{73038D0B-2FFC-4D54-B469-B80A0D8BFC3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1" name="Groep 60">
                  <a:extLst>
                    <a:ext uri="{FF2B5EF4-FFF2-40B4-BE49-F238E27FC236}">
                      <a16:creationId xmlns:a16="http://schemas.microsoft.com/office/drawing/2014/main" id="{15FDB33E-7238-456C-AC19-28A72B978EFE}"/>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65CA9E7D-3799-498D-8C78-6D9CA8150D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460CE218-09E1-424D-8F83-A8CE0784464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BD61722B-A820-46E1-B820-5D6F809F61B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335AC70D-5D6C-4E02-8ED5-794D9FCBB92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4FA94806-5540-4CDE-A05C-100EE1F6CF9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F05AED18-A3A9-42BE-A49D-F45E9F8CEEE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92" name="INSTRUCTIE">
            <a:extLst>
              <a:ext uri="{FF2B5EF4-FFF2-40B4-BE49-F238E27FC236}">
                <a16:creationId xmlns:a16="http://schemas.microsoft.com/office/drawing/2014/main" id="{CD37F5E5-9E36-46BC-AE4D-7B9B6FC0529B}"/>
              </a:ext>
            </a:extLst>
          </p:cNvPr>
          <p:cNvGrpSpPr/>
          <p:nvPr userDrawn="1"/>
        </p:nvGrpSpPr>
        <p:grpSpPr>
          <a:xfrm>
            <a:off x="12377595" y="0"/>
            <a:ext cx="3693386" cy="6857760"/>
            <a:chOff x="-3786437" y="0"/>
            <a:chExt cx="3693386" cy="6857760"/>
          </a:xfrm>
        </p:grpSpPr>
        <p:sp>
          <p:nvSpPr>
            <p:cNvPr id="93" name="Rechthoek 92">
              <a:extLst>
                <a:ext uri="{FF2B5EF4-FFF2-40B4-BE49-F238E27FC236}">
                  <a16:creationId xmlns:a16="http://schemas.microsoft.com/office/drawing/2014/main" id="{6993CA50-D008-4F1A-9756-E47A59CBD9D7}"/>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4" name="INSTRUCTIE">
              <a:extLst>
                <a:ext uri="{FF2B5EF4-FFF2-40B4-BE49-F238E27FC236}">
                  <a16:creationId xmlns:a16="http://schemas.microsoft.com/office/drawing/2014/main" id="{FA79A9BB-3B53-4FC0-A673-BDF2EB3F5B33}"/>
                </a:ext>
              </a:extLst>
            </p:cNvPr>
            <p:cNvGrpSpPr/>
            <p:nvPr userDrawn="1"/>
          </p:nvGrpSpPr>
          <p:grpSpPr>
            <a:xfrm>
              <a:off x="-3786165" y="0"/>
              <a:ext cx="3693114" cy="6177730"/>
              <a:chOff x="-3786165" y="0"/>
              <a:chExt cx="3693114" cy="6177730"/>
            </a:xfrm>
          </p:grpSpPr>
          <p:sp>
            <p:nvSpPr>
              <p:cNvPr id="95" name="Rechthoek 94">
                <a:extLst>
                  <a:ext uri="{FF2B5EF4-FFF2-40B4-BE49-F238E27FC236}">
                    <a16:creationId xmlns:a16="http://schemas.microsoft.com/office/drawing/2014/main" id="{B946E90B-33BE-44A1-A782-08EA02B9BE74}"/>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96" name="Ovaal 95">
                <a:extLst>
                  <a:ext uri="{FF2B5EF4-FFF2-40B4-BE49-F238E27FC236}">
                    <a16:creationId xmlns:a16="http://schemas.microsoft.com/office/drawing/2014/main" id="{7A840CB9-8E25-4596-9935-B99989BF5BA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7" name="Rechthoek 96">
                <a:extLst>
                  <a:ext uri="{FF2B5EF4-FFF2-40B4-BE49-F238E27FC236}">
                    <a16:creationId xmlns:a16="http://schemas.microsoft.com/office/drawing/2014/main" id="{72C3B2BA-F0B0-4336-AA2D-53976A729B6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8" name="Groep 97">
                <a:extLst>
                  <a:ext uri="{FF2B5EF4-FFF2-40B4-BE49-F238E27FC236}">
                    <a16:creationId xmlns:a16="http://schemas.microsoft.com/office/drawing/2014/main" id="{42F825E0-7AB4-439C-8BA3-5871E8A1A3E2}"/>
                  </a:ext>
                </a:extLst>
              </p:cNvPr>
              <p:cNvGrpSpPr/>
              <p:nvPr userDrawn="1"/>
            </p:nvGrpSpPr>
            <p:grpSpPr>
              <a:xfrm>
                <a:off x="-3316179" y="1231351"/>
                <a:ext cx="294789" cy="318834"/>
                <a:chOff x="14466489" y="1001522"/>
                <a:chExt cx="290627" cy="314333"/>
              </a:xfrm>
            </p:grpSpPr>
            <p:sp>
              <p:nvSpPr>
                <p:cNvPr id="152" name="Rechthoek 151">
                  <a:extLst>
                    <a:ext uri="{FF2B5EF4-FFF2-40B4-BE49-F238E27FC236}">
                      <a16:creationId xmlns:a16="http://schemas.microsoft.com/office/drawing/2014/main" id="{4733F888-37F7-4FAA-BE04-4F69C0F16E07}"/>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3" name="Ovaal 152">
                  <a:extLst>
                    <a:ext uri="{FF2B5EF4-FFF2-40B4-BE49-F238E27FC236}">
                      <a16:creationId xmlns:a16="http://schemas.microsoft.com/office/drawing/2014/main" id="{6DA9411E-13A9-4698-9BE7-EE8973A09A2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4" name="Vrije vorm: vorm 153">
                  <a:extLst>
                    <a:ext uri="{FF2B5EF4-FFF2-40B4-BE49-F238E27FC236}">
                      <a16:creationId xmlns:a16="http://schemas.microsoft.com/office/drawing/2014/main" id="{1ADFC89C-DF99-4545-AD45-9065E5C1D10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5" name="Rechthoek: afgeronde hoeken 154">
                  <a:extLst>
                    <a:ext uri="{FF2B5EF4-FFF2-40B4-BE49-F238E27FC236}">
                      <a16:creationId xmlns:a16="http://schemas.microsoft.com/office/drawing/2014/main" id="{E9A20621-7E3A-41E5-9212-9D70447945D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56" name="Rechte verbindingslijn 155">
                  <a:extLst>
                    <a:ext uri="{FF2B5EF4-FFF2-40B4-BE49-F238E27FC236}">
                      <a16:creationId xmlns:a16="http://schemas.microsoft.com/office/drawing/2014/main" id="{4431C3DF-66C6-4A11-805F-A53138CF58E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F8C2F5E4-B45B-4ECC-A95B-B02C82D6C7A3}"/>
                    </a:ext>
                  </a:extLst>
                </p:cNvPr>
                <p:cNvCxnSpPr>
                  <a:cxnSpLocks/>
                  <a:stCxn id="1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9" name="Ovaal 98">
                <a:extLst>
                  <a:ext uri="{FF2B5EF4-FFF2-40B4-BE49-F238E27FC236}">
                    <a16:creationId xmlns:a16="http://schemas.microsoft.com/office/drawing/2014/main" id="{143348B7-5826-4023-8557-4B962529501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587C5749-CB83-4FB4-AFF3-2A2B2060059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1" name="Groep 100">
                <a:extLst>
                  <a:ext uri="{FF2B5EF4-FFF2-40B4-BE49-F238E27FC236}">
                    <a16:creationId xmlns:a16="http://schemas.microsoft.com/office/drawing/2014/main" id="{3EE1E01A-89D2-480D-B8D0-899D641D6A09}"/>
                  </a:ext>
                </a:extLst>
              </p:cNvPr>
              <p:cNvGrpSpPr/>
              <p:nvPr userDrawn="1"/>
            </p:nvGrpSpPr>
            <p:grpSpPr>
              <a:xfrm>
                <a:off x="-3311319" y="2164285"/>
                <a:ext cx="825500" cy="209550"/>
                <a:chOff x="13504624" y="2482850"/>
                <a:chExt cx="825500" cy="209550"/>
              </a:xfrm>
            </p:grpSpPr>
            <p:sp>
              <p:nvSpPr>
                <p:cNvPr id="149" name="Rechthoek 148">
                  <a:extLst>
                    <a:ext uri="{FF2B5EF4-FFF2-40B4-BE49-F238E27FC236}">
                      <a16:creationId xmlns:a16="http://schemas.microsoft.com/office/drawing/2014/main" id="{C1CD8850-1ADD-4967-8A50-FC921A1B922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50" name="Rechte verbindingslijn 149">
                  <a:extLst>
                    <a:ext uri="{FF2B5EF4-FFF2-40B4-BE49-F238E27FC236}">
                      <a16:creationId xmlns:a16="http://schemas.microsoft.com/office/drawing/2014/main" id="{7A584125-69CF-45A1-B281-71BE202F6E2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E39D979B-D3BD-4B21-BD13-38D6EBBFA83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02" name="Ovaal 101">
                <a:extLst>
                  <a:ext uri="{FF2B5EF4-FFF2-40B4-BE49-F238E27FC236}">
                    <a16:creationId xmlns:a16="http://schemas.microsoft.com/office/drawing/2014/main" id="{A6A0EA07-F87B-44A3-99B0-B6B136E26C61}"/>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3" name="Rechthoek 102">
                <a:extLst>
                  <a:ext uri="{FF2B5EF4-FFF2-40B4-BE49-F238E27FC236}">
                    <a16:creationId xmlns:a16="http://schemas.microsoft.com/office/drawing/2014/main" id="{CB3F95BD-B9E7-4145-A06A-CB7AB030A0DC}"/>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4" name="ICOON_info">
                <a:extLst>
                  <a:ext uri="{FF2B5EF4-FFF2-40B4-BE49-F238E27FC236}">
                    <a16:creationId xmlns:a16="http://schemas.microsoft.com/office/drawing/2014/main" id="{50482B3B-A08B-490D-890B-358381015A2B}"/>
                  </a:ext>
                </a:extLst>
              </p:cNvPr>
              <p:cNvGrpSpPr/>
              <p:nvPr userDrawn="1"/>
            </p:nvGrpSpPr>
            <p:grpSpPr>
              <a:xfrm>
                <a:off x="-376736" y="5894045"/>
                <a:ext cx="283685" cy="283685"/>
                <a:chOff x="-510741" y="5913713"/>
                <a:chExt cx="267555" cy="267555"/>
              </a:xfrm>
            </p:grpSpPr>
            <p:sp>
              <p:nvSpPr>
                <p:cNvPr id="147" name="Ovaal 146">
                  <a:extLst>
                    <a:ext uri="{FF2B5EF4-FFF2-40B4-BE49-F238E27FC236}">
                      <a16:creationId xmlns:a16="http://schemas.microsoft.com/office/drawing/2014/main" id="{C9930DCD-922A-4CDC-A13D-9CD2D534B6F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8" name="Graphic 163" descr="Informatie">
                  <a:extLst>
                    <a:ext uri="{FF2B5EF4-FFF2-40B4-BE49-F238E27FC236}">
                      <a16:creationId xmlns:a16="http://schemas.microsoft.com/office/drawing/2014/main" id="{6F05ED1E-96E8-490E-A9F1-2F4540CA477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05" name="Ovaal 104">
                <a:extLst>
                  <a:ext uri="{FF2B5EF4-FFF2-40B4-BE49-F238E27FC236}">
                    <a16:creationId xmlns:a16="http://schemas.microsoft.com/office/drawing/2014/main" id="{7F5ADFEF-3702-4005-AFDE-9C8B5363D257}"/>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6" name="Rechthoek 105">
                <a:extLst>
                  <a:ext uri="{FF2B5EF4-FFF2-40B4-BE49-F238E27FC236}">
                    <a16:creationId xmlns:a16="http://schemas.microsoft.com/office/drawing/2014/main" id="{8C855FF4-8E0D-4260-9C60-29961ED3E814}"/>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07" name="Groep 106">
                <a:extLst>
                  <a:ext uri="{FF2B5EF4-FFF2-40B4-BE49-F238E27FC236}">
                    <a16:creationId xmlns:a16="http://schemas.microsoft.com/office/drawing/2014/main" id="{477E3F35-0692-45AA-9C86-61D7882FC8AD}"/>
                  </a:ext>
                </a:extLst>
              </p:cNvPr>
              <p:cNvGrpSpPr/>
              <p:nvPr userDrawn="1"/>
            </p:nvGrpSpPr>
            <p:grpSpPr>
              <a:xfrm>
                <a:off x="-3408294" y="5236167"/>
                <a:ext cx="622283" cy="612919"/>
                <a:chOff x="12617641" y="3403239"/>
                <a:chExt cx="752963" cy="741634"/>
              </a:xfrm>
            </p:grpSpPr>
            <p:grpSp>
              <p:nvGrpSpPr>
                <p:cNvPr id="131" name="Groep 130">
                  <a:extLst>
                    <a:ext uri="{FF2B5EF4-FFF2-40B4-BE49-F238E27FC236}">
                      <a16:creationId xmlns:a16="http://schemas.microsoft.com/office/drawing/2014/main" id="{32050516-622D-4680-93D0-98175F567870}"/>
                    </a:ext>
                  </a:extLst>
                </p:cNvPr>
                <p:cNvGrpSpPr/>
                <p:nvPr userDrawn="1"/>
              </p:nvGrpSpPr>
              <p:grpSpPr>
                <a:xfrm>
                  <a:off x="12771550" y="3403239"/>
                  <a:ext cx="467156" cy="448491"/>
                  <a:chOff x="12782177" y="3403239"/>
                  <a:chExt cx="467156" cy="448491"/>
                </a:xfrm>
              </p:grpSpPr>
              <p:grpSp>
                <p:nvGrpSpPr>
                  <p:cNvPr id="134" name="Groep 133">
                    <a:extLst>
                      <a:ext uri="{FF2B5EF4-FFF2-40B4-BE49-F238E27FC236}">
                        <a16:creationId xmlns:a16="http://schemas.microsoft.com/office/drawing/2014/main" id="{4AE4E5EE-675F-4C35-BE36-00FEA40A4569}"/>
                      </a:ext>
                    </a:extLst>
                  </p:cNvPr>
                  <p:cNvGrpSpPr/>
                  <p:nvPr userDrawn="1"/>
                </p:nvGrpSpPr>
                <p:grpSpPr>
                  <a:xfrm>
                    <a:off x="12782177" y="3403239"/>
                    <a:ext cx="412972" cy="396132"/>
                    <a:chOff x="13554906" y="3320109"/>
                    <a:chExt cx="443912" cy="425811"/>
                  </a:xfrm>
                </p:grpSpPr>
                <p:grpSp>
                  <p:nvGrpSpPr>
                    <p:cNvPr id="141" name="Groep 140">
                      <a:extLst>
                        <a:ext uri="{FF2B5EF4-FFF2-40B4-BE49-F238E27FC236}">
                          <a16:creationId xmlns:a16="http://schemas.microsoft.com/office/drawing/2014/main" id="{F96AA4CF-8C77-425D-BB8C-4CEA45775148}"/>
                        </a:ext>
                      </a:extLst>
                    </p:cNvPr>
                    <p:cNvGrpSpPr/>
                    <p:nvPr userDrawn="1"/>
                  </p:nvGrpSpPr>
                  <p:grpSpPr>
                    <a:xfrm>
                      <a:off x="13554906" y="3320109"/>
                      <a:ext cx="443912" cy="425811"/>
                      <a:chOff x="12909684" y="1276143"/>
                      <a:chExt cx="443912" cy="425811"/>
                    </a:xfrm>
                  </p:grpSpPr>
                  <p:sp>
                    <p:nvSpPr>
                      <p:cNvPr id="144" name="Rechthoek 143">
                        <a:extLst>
                          <a:ext uri="{FF2B5EF4-FFF2-40B4-BE49-F238E27FC236}">
                            <a16:creationId xmlns:a16="http://schemas.microsoft.com/office/drawing/2014/main" id="{C71CBD43-29B2-446C-AA83-E17CDDD297AF}"/>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F5BD6D69-DD46-4D4A-B58A-E1CDFEC38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1C36B4E2-CABE-448C-8199-A1FA8D7DF4B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42" name="Afbeelding 141">
                      <a:extLst>
                        <a:ext uri="{FF2B5EF4-FFF2-40B4-BE49-F238E27FC236}">
                          <a16:creationId xmlns:a16="http://schemas.microsoft.com/office/drawing/2014/main" id="{A27F5654-72AE-4519-87D3-DBD840CD73D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43" name="Afbeelding 142">
                      <a:extLst>
                        <a:ext uri="{FF2B5EF4-FFF2-40B4-BE49-F238E27FC236}">
                          <a16:creationId xmlns:a16="http://schemas.microsoft.com/office/drawing/2014/main" id="{A8CFD9A2-6C1F-4FFD-92CC-C3FDF59DC41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35" name="Groep 134">
                    <a:extLst>
                      <a:ext uri="{FF2B5EF4-FFF2-40B4-BE49-F238E27FC236}">
                        <a16:creationId xmlns:a16="http://schemas.microsoft.com/office/drawing/2014/main" id="{F50EA02C-926F-402E-BD00-0DD5C646B121}"/>
                      </a:ext>
                    </a:extLst>
                  </p:cNvPr>
                  <p:cNvGrpSpPr/>
                  <p:nvPr userDrawn="1"/>
                </p:nvGrpSpPr>
                <p:grpSpPr>
                  <a:xfrm>
                    <a:off x="13103513" y="3705268"/>
                    <a:ext cx="145820" cy="146462"/>
                    <a:chOff x="13096169" y="3602278"/>
                    <a:chExt cx="145820" cy="146462"/>
                  </a:xfrm>
                </p:grpSpPr>
                <p:sp>
                  <p:nvSpPr>
                    <p:cNvPr id="139" name="Rechthoek 138">
                      <a:extLst>
                        <a:ext uri="{FF2B5EF4-FFF2-40B4-BE49-F238E27FC236}">
                          <a16:creationId xmlns:a16="http://schemas.microsoft.com/office/drawing/2014/main" id="{2865A4A3-9260-46C0-B967-415D4999E3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3CFBB573-025F-4902-92F1-7A39454C459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36" name="Groep 135">
                    <a:extLst>
                      <a:ext uri="{FF2B5EF4-FFF2-40B4-BE49-F238E27FC236}">
                        <a16:creationId xmlns:a16="http://schemas.microsoft.com/office/drawing/2014/main" id="{4E8FF0A2-58D8-4177-890A-2883159F6ED0}"/>
                      </a:ext>
                    </a:extLst>
                  </p:cNvPr>
                  <p:cNvGrpSpPr/>
                  <p:nvPr userDrawn="1"/>
                </p:nvGrpSpPr>
                <p:grpSpPr>
                  <a:xfrm rot="10800000">
                    <a:off x="13061402" y="3665637"/>
                    <a:ext cx="145820" cy="146462"/>
                    <a:chOff x="13096169" y="3602278"/>
                    <a:chExt cx="145820" cy="146462"/>
                  </a:xfrm>
                </p:grpSpPr>
                <p:sp>
                  <p:nvSpPr>
                    <p:cNvPr id="137" name="Rechthoek 136">
                      <a:extLst>
                        <a:ext uri="{FF2B5EF4-FFF2-40B4-BE49-F238E27FC236}">
                          <a16:creationId xmlns:a16="http://schemas.microsoft.com/office/drawing/2014/main" id="{710FA2DD-5BA6-4416-BDAF-6EDE43D0E0D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4327EFF6-F8C3-4464-ACB3-DDFF281C2A9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32" name="Rechthoek 131">
                  <a:extLst>
                    <a:ext uri="{FF2B5EF4-FFF2-40B4-BE49-F238E27FC236}">
                      <a16:creationId xmlns:a16="http://schemas.microsoft.com/office/drawing/2014/main" id="{B1B47B3B-9CDA-4DB3-9324-219B450107F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33" name="Gelijkbenige driehoek 132">
                  <a:extLst>
                    <a:ext uri="{FF2B5EF4-FFF2-40B4-BE49-F238E27FC236}">
                      <a16:creationId xmlns:a16="http://schemas.microsoft.com/office/drawing/2014/main" id="{3300B48F-CB1B-48ED-9192-DF2FB5445BF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8" name="Rechthoek 107">
                <a:extLst>
                  <a:ext uri="{FF2B5EF4-FFF2-40B4-BE49-F238E27FC236}">
                    <a16:creationId xmlns:a16="http://schemas.microsoft.com/office/drawing/2014/main" id="{4A0FE015-35B0-4D16-8725-29745B1CCA96}"/>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D1AB510D-BEB0-4F36-A38C-12522DA7CEFD}"/>
                  </a:ext>
                </a:extLst>
              </p:cNvPr>
              <p:cNvGrpSpPr/>
              <p:nvPr userDrawn="1"/>
            </p:nvGrpSpPr>
            <p:grpSpPr>
              <a:xfrm>
                <a:off x="-2485819" y="3399207"/>
                <a:ext cx="1222990" cy="563933"/>
                <a:chOff x="-2485819" y="3399207"/>
                <a:chExt cx="1222990" cy="563933"/>
              </a:xfrm>
            </p:grpSpPr>
            <p:sp>
              <p:nvSpPr>
                <p:cNvPr id="110" name="Rechthoek 109">
                  <a:extLst>
                    <a:ext uri="{FF2B5EF4-FFF2-40B4-BE49-F238E27FC236}">
                      <a16:creationId xmlns:a16="http://schemas.microsoft.com/office/drawing/2014/main" id="{5B4938E9-0F48-4C61-9AF2-66E3A8BA3724}"/>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D6DCDCF0-BC78-457D-9FB7-EBBE50B75219}"/>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C3D94E45-33A6-49BC-9CC4-E904D1B0B418}"/>
                    </a:ext>
                  </a:extLst>
                </p:cNvPr>
                <p:cNvGrpSpPr/>
                <p:nvPr userDrawn="1"/>
              </p:nvGrpSpPr>
              <p:grpSpPr>
                <a:xfrm>
                  <a:off x="-2403869" y="3460544"/>
                  <a:ext cx="155951" cy="131922"/>
                  <a:chOff x="12968836" y="3354170"/>
                  <a:chExt cx="404806" cy="342433"/>
                </a:xfrm>
              </p:grpSpPr>
              <p:sp>
                <p:nvSpPr>
                  <p:cNvPr id="125" name="Rechthoek: afgeronde hoeken 124">
                    <a:extLst>
                      <a:ext uri="{FF2B5EF4-FFF2-40B4-BE49-F238E27FC236}">
                        <a16:creationId xmlns:a16="http://schemas.microsoft.com/office/drawing/2014/main" id="{8328BB88-9A74-46C1-8A68-FD5385271D9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0F4FD0FF-69D6-4C97-8612-8029BA7A90E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E402F9DB-70C1-4BDD-B8C7-1F6F35D49E9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694C1A05-4238-4C4C-AEED-5365A28FF60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9" name="Rechthoek 128">
                    <a:extLst>
                      <a:ext uri="{FF2B5EF4-FFF2-40B4-BE49-F238E27FC236}">
                        <a16:creationId xmlns:a16="http://schemas.microsoft.com/office/drawing/2014/main" id="{8F51EF96-3399-4065-9736-4C389B00D57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F0FD3F93-6462-4DCD-A280-0FC97A8A7E0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2F3AA9FF-9CED-484E-A063-43B1B85F96DF}"/>
                    </a:ext>
                  </a:extLst>
                </p:cNvPr>
                <p:cNvGrpSpPr/>
                <p:nvPr userDrawn="1"/>
              </p:nvGrpSpPr>
              <p:grpSpPr>
                <a:xfrm>
                  <a:off x="-2423424" y="3690208"/>
                  <a:ext cx="166739" cy="218963"/>
                  <a:chOff x="12940828" y="3950597"/>
                  <a:chExt cx="432813" cy="568367"/>
                </a:xfrm>
              </p:grpSpPr>
              <p:grpSp>
                <p:nvGrpSpPr>
                  <p:cNvPr id="117" name="Groep 116">
                    <a:extLst>
                      <a:ext uri="{FF2B5EF4-FFF2-40B4-BE49-F238E27FC236}">
                        <a16:creationId xmlns:a16="http://schemas.microsoft.com/office/drawing/2014/main" id="{528D0725-14DF-426D-B83E-FAED167FFA15}"/>
                      </a:ext>
                    </a:extLst>
                  </p:cNvPr>
                  <p:cNvGrpSpPr/>
                  <p:nvPr userDrawn="1"/>
                </p:nvGrpSpPr>
                <p:grpSpPr>
                  <a:xfrm>
                    <a:off x="13000382" y="4006891"/>
                    <a:ext cx="373259" cy="315747"/>
                    <a:chOff x="12968836" y="3354170"/>
                    <a:chExt cx="404806" cy="342433"/>
                  </a:xfrm>
                </p:grpSpPr>
                <p:sp>
                  <p:nvSpPr>
                    <p:cNvPr id="119" name="Rechthoek: afgeronde hoeken 118">
                      <a:extLst>
                        <a:ext uri="{FF2B5EF4-FFF2-40B4-BE49-F238E27FC236}">
                          <a16:creationId xmlns:a16="http://schemas.microsoft.com/office/drawing/2014/main" id="{F6CECA34-53D1-4710-8DCC-42A04A7E07C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D459DC5C-DDA2-4E79-877F-13898BE0016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DF823E0B-5188-4C1F-B604-3B9FE76048A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FCF29206-5D67-45FB-9CA4-30368DCF949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425944C5-AF68-4CB2-8E5B-70CFB244388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C13B2068-666C-409C-8D86-704001695C0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18" name="Boog 117">
                    <a:extLst>
                      <a:ext uri="{FF2B5EF4-FFF2-40B4-BE49-F238E27FC236}">
                        <a16:creationId xmlns:a16="http://schemas.microsoft.com/office/drawing/2014/main" id="{85867C75-FFE4-4573-906B-92494E98C05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14" name="Tekstvak 113">
                  <a:extLst>
                    <a:ext uri="{FF2B5EF4-FFF2-40B4-BE49-F238E27FC236}">
                      <a16:creationId xmlns:a16="http://schemas.microsoft.com/office/drawing/2014/main" id="{98B33EB0-4A30-4600-8E35-9033C6E3323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15" name="Tekstvak 114">
                  <a:extLst>
                    <a:ext uri="{FF2B5EF4-FFF2-40B4-BE49-F238E27FC236}">
                      <a16:creationId xmlns:a16="http://schemas.microsoft.com/office/drawing/2014/main" id="{BB1AEFF2-B0D8-4E5D-B6B9-50F58949EFAA}"/>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16" name="Vrije vorm: vorm 115">
                  <a:extLst>
                    <a:ext uri="{FF2B5EF4-FFF2-40B4-BE49-F238E27FC236}">
                      <a16:creationId xmlns:a16="http://schemas.microsoft.com/office/drawing/2014/main" id="{62686FC4-8255-4A4F-B579-BAAB07C95F7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59" name="Tijdelijke aanduiding voor tekst 12">
            <a:extLst>
              <a:ext uri="{FF2B5EF4-FFF2-40B4-BE49-F238E27FC236}">
                <a16:creationId xmlns:a16="http://schemas.microsoft.com/office/drawing/2014/main" id="{216802E9-251E-40BB-9035-53EB1A322E9E}"/>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42009235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ppt_x"/>
                                          </p:val>
                                        </p:tav>
                                        <p:tav tm="100000">
                                          <p:val>
                                            <p:strVal val="#ppt_x"/>
                                          </p:val>
                                        </p:tav>
                                      </p:tavLst>
                                    </p:anim>
                                    <p:anim calcmode="lin" valueType="num">
                                      <p:cBhvr additive="base">
                                        <p:cTn id="8" dur="1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GELIJKHEDEN | 2 AFBEELDINGEN">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9201398-77C3-463C-B0F2-E7E9F420DFB1}"/>
              </a:ext>
            </a:extLst>
          </p:cNvPr>
          <p:cNvSpPr/>
          <p:nvPr userDrawn="1"/>
        </p:nvSpPr>
        <p:spPr>
          <a:xfrm>
            <a:off x="0" y="1804738"/>
            <a:ext cx="12192000" cy="5053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4" name="Tijdelijke aanduiding voor tekst 13"/>
          <p:cNvSpPr>
            <a:spLocks noGrp="1"/>
          </p:cNvSpPr>
          <p:nvPr>
            <p:ph type="body" sz="quarter" idx="13" hasCustomPrompt="1"/>
          </p:nvPr>
        </p:nvSpPr>
        <p:spPr>
          <a:xfrm>
            <a:off x="635000" y="2017484"/>
            <a:ext cx="5003800" cy="4203929"/>
          </a:xfrm>
        </p:spPr>
        <p:txBody>
          <a:bodyPr numCol="1" spcCol="468000">
            <a:noAutofit/>
          </a:bodyPr>
          <a:lstStyle>
            <a:lvl1pPr>
              <a:buClr>
                <a:schemeClr val="tx1"/>
              </a:buClr>
              <a:defRPr sz="1600">
                <a:solidFill>
                  <a:schemeClr val="tx1"/>
                </a:solidFill>
              </a:defRPr>
            </a:lvl1pPr>
            <a:lvl2pPr>
              <a:buClr>
                <a:schemeClr val="tx1"/>
              </a:buClr>
              <a:defRPr sz="1600">
                <a:solidFill>
                  <a:schemeClr val="tx1"/>
                </a:solidFill>
              </a:defRPr>
            </a:lvl2pPr>
            <a:lvl3pPr>
              <a:buClr>
                <a:schemeClr val="tx1"/>
              </a:buClr>
              <a:defRPr sz="1400">
                <a:solidFill>
                  <a:schemeClr val="tx1"/>
                </a:solidFill>
              </a:defRPr>
            </a:lvl3pPr>
            <a:lvl4pPr>
              <a:buClr>
                <a:schemeClr val="tx1"/>
              </a:buClr>
              <a:defRPr sz="1600">
                <a:solidFill>
                  <a:schemeClr val="tx1"/>
                </a:solidFill>
              </a:defRPr>
            </a:lvl4pPr>
            <a:lvl5pPr>
              <a:buClr>
                <a:schemeClr val="tx1"/>
              </a:buClr>
              <a:defRPr sz="1800">
                <a:solidFill>
                  <a:schemeClr val="tx1"/>
                </a:solidFill>
              </a:defRPr>
            </a:lvl5pPr>
            <a:lvl6pPr>
              <a:buClr>
                <a:schemeClr val="tx1"/>
              </a:buClr>
              <a:defRPr sz="1600"/>
            </a:lvl6pPr>
            <a:lvl7pPr>
              <a:buClr>
                <a:schemeClr val="tx1"/>
              </a:buClr>
              <a:defRPr sz="1600"/>
            </a:lvl7pPr>
            <a:lvl8pPr marL="355600" indent="0">
              <a:buNone/>
              <a:defRPr sz="1600"/>
            </a:lvl8pPr>
            <a:lvl9pPr>
              <a:defRPr sz="900">
                <a:solidFill>
                  <a:schemeClr val="tx1">
                    <a:lumMod val="65000"/>
                    <a:lumOff val="35000"/>
                  </a:schemeClr>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3" name="Titel 2">
            <a:extLst>
              <a:ext uri="{FF2B5EF4-FFF2-40B4-BE49-F238E27FC236}">
                <a16:creationId xmlns:a16="http://schemas.microsoft.com/office/drawing/2014/main" id="{2CE73570-9044-4A05-AC50-3DAAEADEB868}"/>
              </a:ext>
            </a:extLst>
          </p:cNvPr>
          <p:cNvSpPr>
            <a:spLocks noGrp="1"/>
          </p:cNvSpPr>
          <p:nvPr>
            <p:ph type="title" hasCustomPrompt="1"/>
          </p:nvPr>
        </p:nvSpPr>
        <p:spPr>
          <a:xfrm>
            <a:off x="635000" y="1052514"/>
            <a:ext cx="5003800" cy="539750"/>
          </a:xfrm>
        </p:spPr>
        <p:txBody>
          <a:bodyPr/>
          <a:lstStyle>
            <a:lvl1pPr>
              <a:defRPr>
                <a:solidFill>
                  <a:schemeClr val="tx1"/>
                </a:solidFill>
              </a:defRPr>
            </a:lvl1pPr>
          </a:lstStyle>
          <a:p>
            <a:r>
              <a:rPr lang="nl-NL" dirty="0"/>
              <a:t>Klik stijl bewerken</a:t>
            </a:r>
          </a:p>
        </p:txBody>
      </p:sp>
      <p:sp>
        <p:nvSpPr>
          <p:cNvPr id="24" name="Tijdelijke aanduiding voor afbeelding 11">
            <a:extLst>
              <a:ext uri="{FF2B5EF4-FFF2-40B4-BE49-F238E27FC236}">
                <a16:creationId xmlns:a16="http://schemas.microsoft.com/office/drawing/2014/main" id="{31631F7D-C56C-4DD3-8E06-2CFC6230EC05}"/>
              </a:ext>
            </a:extLst>
          </p:cNvPr>
          <p:cNvSpPr>
            <a:spLocks noGrp="1"/>
          </p:cNvSpPr>
          <p:nvPr>
            <p:ph type="pic" sz="quarter" idx="33"/>
          </p:nvPr>
        </p:nvSpPr>
        <p:spPr>
          <a:xfrm>
            <a:off x="6096000" y="-7144"/>
            <a:ext cx="4135988" cy="2772314"/>
          </a:xfrm>
          <a:prstGeom prst="rect">
            <a:avLst/>
          </a:prstGeom>
          <a:solidFill>
            <a:schemeClr val="bg1">
              <a:lumMod val="95000"/>
            </a:schemeClr>
          </a:solidFill>
        </p:spPr>
        <p:txBody>
          <a:bodyPr wrap="square" lIns="288000" tIns="0" rIns="288000" bIns="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grpSp>
        <p:nvGrpSpPr>
          <p:cNvPr id="25" name="INSTRUCTIE">
            <a:extLst>
              <a:ext uri="{FF2B5EF4-FFF2-40B4-BE49-F238E27FC236}">
                <a16:creationId xmlns:a16="http://schemas.microsoft.com/office/drawing/2014/main" id="{50B8F4FD-0E7B-480A-818C-0DB42C384B94}"/>
              </a:ext>
            </a:extLst>
          </p:cNvPr>
          <p:cNvGrpSpPr/>
          <p:nvPr userDrawn="1"/>
        </p:nvGrpSpPr>
        <p:grpSpPr>
          <a:xfrm>
            <a:off x="-3786437" y="0"/>
            <a:ext cx="3693386" cy="5359349"/>
            <a:chOff x="-3786437" y="0"/>
            <a:chExt cx="3693386" cy="5359349"/>
          </a:xfrm>
        </p:grpSpPr>
        <p:sp>
          <p:nvSpPr>
            <p:cNvPr id="26" name="Rechthoek 25">
              <a:extLst>
                <a:ext uri="{FF2B5EF4-FFF2-40B4-BE49-F238E27FC236}">
                  <a16:creationId xmlns:a16="http://schemas.microsoft.com/office/drawing/2014/main" id="{AA382D42-6A3A-4EEC-9723-13FB45C017B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27" name="Rechthoek 26">
              <a:extLst>
                <a:ext uri="{FF2B5EF4-FFF2-40B4-BE49-F238E27FC236}">
                  <a16:creationId xmlns:a16="http://schemas.microsoft.com/office/drawing/2014/main" id="{AC76F77A-442C-473C-A3DA-EDFC8F98F7A0}"/>
                </a:ext>
              </a:extLst>
            </p:cNvPr>
            <p:cNvSpPr/>
            <p:nvPr userDrawn="1"/>
          </p:nvSpPr>
          <p:spPr>
            <a:xfrm>
              <a:off x="-3786165" y="1668379"/>
              <a:ext cx="3593091" cy="3096126"/>
            </a:xfrm>
            <a:prstGeom prst="rect">
              <a:avLst/>
            </a:prstGeom>
            <a:solidFill>
              <a:schemeClr val="tx2"/>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endParaRPr lang="nl-NL" sz="1400" b="1" cap="all" baseline="0" noProof="0" dirty="0">
                <a:solidFill>
                  <a:schemeClr val="accent1"/>
                </a:solidFill>
                <a:latin typeface="Calibri" panose="020F0502020204030204" pitchFamily="34" charset="0"/>
                <a:cs typeface="Calibri" panose="020F0502020204030204" pitchFamily="34" charset="0"/>
              </a:endParaRPr>
            </a:p>
          </p:txBody>
        </p:sp>
        <p:sp>
          <p:nvSpPr>
            <p:cNvPr id="28" name="Ovaal 27">
              <a:extLst>
                <a:ext uri="{FF2B5EF4-FFF2-40B4-BE49-F238E27FC236}">
                  <a16:creationId xmlns:a16="http://schemas.microsoft.com/office/drawing/2014/main" id="{922A9100-4F1F-4493-AD52-FB21FEC54AF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9" name="Rechthoek 28">
              <a:extLst>
                <a:ext uri="{FF2B5EF4-FFF2-40B4-BE49-F238E27FC236}">
                  <a16:creationId xmlns:a16="http://schemas.microsoft.com/office/drawing/2014/main" id="{C41B30A1-E43E-44C8-9056-45D6A709FC5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30" name="Ovaal 29">
              <a:extLst>
                <a:ext uri="{FF2B5EF4-FFF2-40B4-BE49-F238E27FC236}">
                  <a16:creationId xmlns:a16="http://schemas.microsoft.com/office/drawing/2014/main" id="{AB69B674-CD11-4B16-8075-67D157431DB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1" name="Rechthoek 30">
              <a:extLst>
                <a:ext uri="{FF2B5EF4-FFF2-40B4-BE49-F238E27FC236}">
                  <a16:creationId xmlns:a16="http://schemas.microsoft.com/office/drawing/2014/main" id="{0E4CD17C-FB0B-465A-8ECF-B50642D8180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Kies uit:</a:t>
              </a:r>
            </a:p>
          </p:txBody>
        </p:sp>
        <p:sp>
          <p:nvSpPr>
            <p:cNvPr id="32" name="Rechthoek 31">
              <a:extLst>
                <a:ext uri="{FF2B5EF4-FFF2-40B4-BE49-F238E27FC236}">
                  <a16:creationId xmlns:a16="http://schemas.microsoft.com/office/drawing/2014/main" id="{990F3DD7-66CF-41EB-860E-4807ECA870C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tx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33" name="Ovaal 32">
              <a:extLst>
                <a:ext uri="{FF2B5EF4-FFF2-40B4-BE49-F238E27FC236}">
                  <a16:creationId xmlns:a16="http://schemas.microsoft.com/office/drawing/2014/main" id="{96AF57F6-E5FF-4739-98DF-125741D6A935}"/>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4" name="Rechthoek 33">
              <a:extLst>
                <a:ext uri="{FF2B5EF4-FFF2-40B4-BE49-F238E27FC236}">
                  <a16:creationId xmlns:a16="http://schemas.microsoft.com/office/drawing/2014/main" id="{B50EDC7C-A3DB-4F0C-9A05-27BBDE53B13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tx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35" name="Ovaal 34">
              <a:extLst>
                <a:ext uri="{FF2B5EF4-FFF2-40B4-BE49-F238E27FC236}">
                  <a16:creationId xmlns:a16="http://schemas.microsoft.com/office/drawing/2014/main" id="{532F8C33-88C2-46E8-81CE-D0F06DED224E}"/>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6" name="Rechthoek 35">
              <a:extLst>
                <a:ext uri="{FF2B5EF4-FFF2-40B4-BE49-F238E27FC236}">
                  <a16:creationId xmlns:a16="http://schemas.microsoft.com/office/drawing/2014/main" id="{25F079EC-E044-458D-B589-733A5DBFD39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37" name="Ovaal 36">
              <a:extLst>
                <a:ext uri="{FF2B5EF4-FFF2-40B4-BE49-F238E27FC236}">
                  <a16:creationId xmlns:a16="http://schemas.microsoft.com/office/drawing/2014/main" id="{7C7CE88A-27C0-47EC-8465-3337A2CFF0E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8" name="Rechthoek 37">
              <a:extLst>
                <a:ext uri="{FF2B5EF4-FFF2-40B4-BE49-F238E27FC236}">
                  <a16:creationId xmlns:a16="http://schemas.microsoft.com/office/drawing/2014/main" id="{3AF2F81A-EBBF-48C3-BA08-BAC55179668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tx1"/>
                  </a:solidFill>
                  <a:latin typeface="+mn-lt"/>
                  <a:ea typeface="+mn-ea"/>
                  <a:cs typeface="+mn-cs"/>
                </a:rPr>
                <a:t>Kopje</a:t>
              </a:r>
            </a:p>
          </p:txBody>
        </p:sp>
        <p:sp>
          <p:nvSpPr>
            <p:cNvPr id="39" name="Ovaal 38">
              <a:extLst>
                <a:ext uri="{FF2B5EF4-FFF2-40B4-BE49-F238E27FC236}">
                  <a16:creationId xmlns:a16="http://schemas.microsoft.com/office/drawing/2014/main" id="{E740EBC0-A6EA-4733-A9E7-3AF40AE0ACC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0" name="Rechthoek 39">
              <a:extLst>
                <a:ext uri="{FF2B5EF4-FFF2-40B4-BE49-F238E27FC236}">
                  <a16:creationId xmlns:a16="http://schemas.microsoft.com/office/drawing/2014/main" id="{7B08682E-6A3F-46EA-B18C-880E8CED732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tx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41" name="Ovaal 40">
              <a:extLst>
                <a:ext uri="{FF2B5EF4-FFF2-40B4-BE49-F238E27FC236}">
                  <a16:creationId xmlns:a16="http://schemas.microsoft.com/office/drawing/2014/main" id="{41A483D2-C54D-439A-BC3F-1E8685C1EE0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2" name="Rechthoek 41">
              <a:extLst>
                <a:ext uri="{FF2B5EF4-FFF2-40B4-BE49-F238E27FC236}">
                  <a16:creationId xmlns:a16="http://schemas.microsoft.com/office/drawing/2014/main" id="{3B954A1C-8702-489B-8A33-2E0B544F7D5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43" name="Ovaal 42">
              <a:extLst>
                <a:ext uri="{FF2B5EF4-FFF2-40B4-BE49-F238E27FC236}">
                  <a16:creationId xmlns:a16="http://schemas.microsoft.com/office/drawing/2014/main" id="{0D0E790F-92BD-4918-8519-436241528C1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4" name="Rechthoek 43">
              <a:extLst>
                <a:ext uri="{FF2B5EF4-FFF2-40B4-BE49-F238E27FC236}">
                  <a16:creationId xmlns:a16="http://schemas.microsoft.com/office/drawing/2014/main" id="{B0218F06-CBBC-4E7B-AF0F-5400E61748A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700" i="1" kern="1200" noProof="0" dirty="0">
                  <a:solidFill>
                    <a:schemeClr val="tx1">
                      <a:lumMod val="65000"/>
                      <a:lumOff val="35000"/>
                    </a:schemeClr>
                  </a:solidFill>
                  <a:latin typeface="+mn-lt"/>
                  <a:ea typeface="+mn-ea"/>
                  <a:cs typeface="+mn-cs"/>
                </a:rPr>
                <a:t>Bronvermelding</a:t>
              </a:r>
            </a:p>
          </p:txBody>
        </p:sp>
        <p:sp>
          <p:nvSpPr>
            <p:cNvPr id="45" name="Ovaal 44">
              <a:extLst>
                <a:ext uri="{FF2B5EF4-FFF2-40B4-BE49-F238E27FC236}">
                  <a16:creationId xmlns:a16="http://schemas.microsoft.com/office/drawing/2014/main" id="{23232B61-28EA-4E90-BE6D-7445C113977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6" name="Rechthoek 45">
              <a:extLst>
                <a:ext uri="{FF2B5EF4-FFF2-40B4-BE49-F238E27FC236}">
                  <a16:creationId xmlns:a16="http://schemas.microsoft.com/office/drawing/2014/main" id="{23CE2FA2-545B-47A9-9EFD-433833B50F4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tx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47" name="Rechthoek 46">
              <a:extLst>
                <a:ext uri="{FF2B5EF4-FFF2-40B4-BE49-F238E27FC236}">
                  <a16:creationId xmlns:a16="http://schemas.microsoft.com/office/drawing/2014/main" id="{D5DE760C-D4E9-49DD-A978-85E1BAEC1B1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48" name="ICOON_info">
              <a:extLst>
                <a:ext uri="{FF2B5EF4-FFF2-40B4-BE49-F238E27FC236}">
                  <a16:creationId xmlns:a16="http://schemas.microsoft.com/office/drawing/2014/main" id="{47542488-490F-4F2C-AB5C-F93634708A5C}"/>
                </a:ext>
              </a:extLst>
            </p:cNvPr>
            <p:cNvGrpSpPr/>
            <p:nvPr userDrawn="1"/>
          </p:nvGrpSpPr>
          <p:grpSpPr>
            <a:xfrm>
              <a:off x="-376736" y="4400186"/>
              <a:ext cx="283685" cy="283685"/>
              <a:chOff x="-510741" y="5913713"/>
              <a:chExt cx="267555" cy="267555"/>
            </a:xfrm>
          </p:grpSpPr>
          <p:sp>
            <p:nvSpPr>
              <p:cNvPr id="90" name="Ovaal 89">
                <a:extLst>
                  <a:ext uri="{FF2B5EF4-FFF2-40B4-BE49-F238E27FC236}">
                    <a16:creationId xmlns:a16="http://schemas.microsoft.com/office/drawing/2014/main" id="{5AA2D7D4-D001-4C65-AF46-519A07F18E4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1212D0C4-6401-4ADB-843A-251893F4384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49" name="VOORBEELD">
              <a:extLst>
                <a:ext uri="{FF2B5EF4-FFF2-40B4-BE49-F238E27FC236}">
                  <a16:creationId xmlns:a16="http://schemas.microsoft.com/office/drawing/2014/main" id="{B3F3D3C8-A38C-4622-91D0-8899715E7A30}"/>
                </a:ext>
              </a:extLst>
            </p:cNvPr>
            <p:cNvGrpSpPr/>
            <p:nvPr userDrawn="1"/>
          </p:nvGrpSpPr>
          <p:grpSpPr>
            <a:xfrm>
              <a:off x="-3605171" y="458674"/>
              <a:ext cx="3234311" cy="558875"/>
              <a:chOff x="-3605171" y="458674"/>
              <a:chExt cx="3234311" cy="558875"/>
            </a:xfrm>
          </p:grpSpPr>
          <p:sp>
            <p:nvSpPr>
              <p:cNvPr id="50" name="Rechthoek 49">
                <a:extLst>
                  <a:ext uri="{FF2B5EF4-FFF2-40B4-BE49-F238E27FC236}">
                    <a16:creationId xmlns:a16="http://schemas.microsoft.com/office/drawing/2014/main" id="{C82CDFDA-9F7F-48E9-8057-B52ADE23816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51" name="Rechthoek 50">
                <a:extLst>
                  <a:ext uri="{FF2B5EF4-FFF2-40B4-BE49-F238E27FC236}">
                    <a16:creationId xmlns:a16="http://schemas.microsoft.com/office/drawing/2014/main" id="{2446B951-A469-434B-BF65-49306B3EF22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9C25DBCB-3B77-4883-9432-552E3069F7CD}"/>
                  </a:ext>
                </a:extLst>
              </p:cNvPr>
              <p:cNvGrpSpPr/>
              <p:nvPr userDrawn="1"/>
            </p:nvGrpSpPr>
            <p:grpSpPr>
              <a:xfrm>
                <a:off x="-3386247" y="830871"/>
                <a:ext cx="139423" cy="109566"/>
                <a:chOff x="-2866744" y="827071"/>
                <a:chExt cx="168701" cy="132575"/>
              </a:xfrm>
            </p:grpSpPr>
            <p:grpSp>
              <p:nvGrpSpPr>
                <p:cNvPr id="83" name="Groep 82">
                  <a:extLst>
                    <a:ext uri="{FF2B5EF4-FFF2-40B4-BE49-F238E27FC236}">
                      <a16:creationId xmlns:a16="http://schemas.microsoft.com/office/drawing/2014/main" id="{67E80444-1F5F-4A05-AAEA-C036901F97E3}"/>
                    </a:ext>
                  </a:extLst>
                </p:cNvPr>
                <p:cNvGrpSpPr/>
                <p:nvPr userDrawn="1"/>
              </p:nvGrpSpPr>
              <p:grpSpPr>
                <a:xfrm>
                  <a:off x="-2866744" y="827071"/>
                  <a:ext cx="168701" cy="132575"/>
                  <a:chOff x="-2866744" y="827071"/>
                  <a:chExt cx="168701" cy="132575"/>
                </a:xfrm>
              </p:grpSpPr>
              <p:cxnSp>
                <p:nvCxnSpPr>
                  <p:cNvPr id="85" name="Rechte verbindingslijn 84">
                    <a:extLst>
                      <a:ext uri="{FF2B5EF4-FFF2-40B4-BE49-F238E27FC236}">
                        <a16:creationId xmlns:a16="http://schemas.microsoft.com/office/drawing/2014/main" id="{39944867-3F9C-4B57-B97A-BCC877F837E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5B7CB0A4-8A34-4EE7-B742-BCE055A063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1A08E073-6689-4A3F-BD78-B84E4EDF2F6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8C8B66F8-E473-444A-9473-632FDDA39F3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070CCA63-8F20-42B9-88D8-6A55211B428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4" name="Pijl: rechts 83">
                  <a:extLst>
                    <a:ext uri="{FF2B5EF4-FFF2-40B4-BE49-F238E27FC236}">
                      <a16:creationId xmlns:a16="http://schemas.microsoft.com/office/drawing/2014/main" id="{4C187273-E54B-4D1E-B44C-4EB6E88128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3" name="Groep 52">
                <a:extLst>
                  <a:ext uri="{FF2B5EF4-FFF2-40B4-BE49-F238E27FC236}">
                    <a16:creationId xmlns:a16="http://schemas.microsoft.com/office/drawing/2014/main" id="{81FE5115-2B4F-4491-8AD0-EF6E41AECAA1}"/>
                  </a:ext>
                </a:extLst>
              </p:cNvPr>
              <p:cNvGrpSpPr/>
              <p:nvPr userDrawn="1"/>
            </p:nvGrpSpPr>
            <p:grpSpPr>
              <a:xfrm>
                <a:off x="-3605171" y="830871"/>
                <a:ext cx="139423" cy="109566"/>
                <a:chOff x="-2866744" y="518074"/>
                <a:chExt cx="168701" cy="132575"/>
              </a:xfrm>
            </p:grpSpPr>
            <p:grpSp>
              <p:nvGrpSpPr>
                <p:cNvPr id="76" name="Groep 75">
                  <a:extLst>
                    <a:ext uri="{FF2B5EF4-FFF2-40B4-BE49-F238E27FC236}">
                      <a16:creationId xmlns:a16="http://schemas.microsoft.com/office/drawing/2014/main" id="{044D6CA4-875C-4B7C-8026-DD324EC5F91A}"/>
                    </a:ext>
                  </a:extLst>
                </p:cNvPr>
                <p:cNvGrpSpPr/>
                <p:nvPr userDrawn="1"/>
              </p:nvGrpSpPr>
              <p:grpSpPr>
                <a:xfrm>
                  <a:off x="-2866744" y="518074"/>
                  <a:ext cx="168701" cy="132575"/>
                  <a:chOff x="-2866744" y="518074"/>
                  <a:chExt cx="168701" cy="132575"/>
                </a:xfrm>
              </p:grpSpPr>
              <p:cxnSp>
                <p:nvCxnSpPr>
                  <p:cNvPr id="78" name="Rechte verbindingslijn 77">
                    <a:extLst>
                      <a:ext uri="{FF2B5EF4-FFF2-40B4-BE49-F238E27FC236}">
                        <a16:creationId xmlns:a16="http://schemas.microsoft.com/office/drawing/2014/main" id="{6E3E26B0-EC4D-4FF9-BD53-AF175E55A70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BAA83794-DEC6-4EF9-94D3-347A2B88AAE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A01E54E0-974D-4446-8798-DCDFEE37ABB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B0F28E12-21D0-46FC-84D4-BA10BD06C90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17081A80-F30D-4983-A2FB-2275448489F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7" name="Pijl: rechts 76">
                  <a:extLst>
                    <a:ext uri="{FF2B5EF4-FFF2-40B4-BE49-F238E27FC236}">
                      <a16:creationId xmlns:a16="http://schemas.microsoft.com/office/drawing/2014/main" id="{EA52B0F5-F810-454F-9E3F-15B0FEBD689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54" name="Rechte verbindingslijn 53">
                <a:extLst>
                  <a:ext uri="{FF2B5EF4-FFF2-40B4-BE49-F238E27FC236}">
                    <a16:creationId xmlns:a16="http://schemas.microsoft.com/office/drawing/2014/main" id="{4BEA18F0-A526-4B9A-BD29-5D6ED5F09AD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5" name="Rechte verbindingslijn 54">
                <a:extLst>
                  <a:ext uri="{FF2B5EF4-FFF2-40B4-BE49-F238E27FC236}">
                    <a16:creationId xmlns:a16="http://schemas.microsoft.com/office/drawing/2014/main" id="{329410E3-DFA7-4D54-8AF7-4EF597D5B6A2}"/>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6" name="Rechthoek 55">
                <a:extLst>
                  <a:ext uri="{FF2B5EF4-FFF2-40B4-BE49-F238E27FC236}">
                    <a16:creationId xmlns:a16="http://schemas.microsoft.com/office/drawing/2014/main" id="{F23D0E59-AA90-4B7E-AAEE-E6F05AAE682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57" name="Rechthoek 56">
                <a:extLst>
                  <a:ext uri="{FF2B5EF4-FFF2-40B4-BE49-F238E27FC236}">
                    <a16:creationId xmlns:a16="http://schemas.microsoft.com/office/drawing/2014/main" id="{12F740A7-3C0A-4ECB-A34D-F276AE9DC8F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58" name="Groep 57">
                <a:extLst>
                  <a:ext uri="{FF2B5EF4-FFF2-40B4-BE49-F238E27FC236}">
                    <a16:creationId xmlns:a16="http://schemas.microsoft.com/office/drawing/2014/main" id="{27C320A2-3AAF-4458-B0EC-1B4F2D2E17FF}"/>
                  </a:ext>
                </a:extLst>
              </p:cNvPr>
              <p:cNvGrpSpPr/>
              <p:nvPr userDrawn="1"/>
            </p:nvGrpSpPr>
            <p:grpSpPr>
              <a:xfrm>
                <a:off x="-2916763" y="769168"/>
                <a:ext cx="268738" cy="248381"/>
                <a:chOff x="-2916763" y="769168"/>
                <a:chExt cx="268738" cy="248381"/>
              </a:xfrm>
            </p:grpSpPr>
            <p:sp>
              <p:nvSpPr>
                <p:cNvPr id="68" name="Rechthoek 67">
                  <a:extLst>
                    <a:ext uri="{FF2B5EF4-FFF2-40B4-BE49-F238E27FC236}">
                      <a16:creationId xmlns:a16="http://schemas.microsoft.com/office/drawing/2014/main" id="{5FBBA112-32EF-423E-A9FA-70D5AAE5BD5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8F94416C-31E9-44D5-8B27-6E7B6EC0C765}"/>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297D0034-B244-4759-900E-0A2B6A51659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7C021E2-6B39-4A6F-B568-80D515525FF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93E7800D-25F9-4E62-A939-3D6A870C772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80C399A-E362-4FB9-8137-2007899C7B8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8C5B964E-4A43-4D68-A275-181A6B61FCC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7CB4F8F9-9F90-4539-8C6D-07017D40A50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9DBA29F7-CC50-4B73-96C7-159371B33B76}"/>
                  </a:ext>
                </a:extLst>
              </p:cNvPr>
              <p:cNvGrpSpPr/>
              <p:nvPr userDrawn="1"/>
            </p:nvGrpSpPr>
            <p:grpSpPr>
              <a:xfrm>
                <a:off x="-2916763" y="460171"/>
                <a:ext cx="268738" cy="248381"/>
                <a:chOff x="-2916763" y="460171"/>
                <a:chExt cx="268738" cy="248381"/>
              </a:xfrm>
            </p:grpSpPr>
            <p:sp>
              <p:nvSpPr>
                <p:cNvPr id="60" name="Rechthoek 59">
                  <a:extLst>
                    <a:ext uri="{FF2B5EF4-FFF2-40B4-BE49-F238E27FC236}">
                      <a16:creationId xmlns:a16="http://schemas.microsoft.com/office/drawing/2014/main" id="{73038D0B-2FFC-4D54-B469-B80A0D8BFC3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1" name="Groep 60">
                  <a:extLst>
                    <a:ext uri="{FF2B5EF4-FFF2-40B4-BE49-F238E27FC236}">
                      <a16:creationId xmlns:a16="http://schemas.microsoft.com/office/drawing/2014/main" id="{15FDB33E-7238-456C-AC19-28A72B978EFE}"/>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65CA9E7D-3799-498D-8C78-6D9CA8150D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460CE218-09E1-424D-8F83-A8CE0784464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BD61722B-A820-46E1-B820-5D6F809F61B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335AC70D-5D6C-4E02-8ED5-794D9FCBB92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4FA94806-5540-4CDE-A05C-100EE1F6CF9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F05AED18-A3A9-42BE-A49D-F45E9F8CEEE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92" name="INSTRUCTIE">
            <a:extLst>
              <a:ext uri="{FF2B5EF4-FFF2-40B4-BE49-F238E27FC236}">
                <a16:creationId xmlns:a16="http://schemas.microsoft.com/office/drawing/2014/main" id="{CD37F5E5-9E36-46BC-AE4D-7B9B6FC0529B}"/>
              </a:ext>
            </a:extLst>
          </p:cNvPr>
          <p:cNvGrpSpPr/>
          <p:nvPr userDrawn="1"/>
        </p:nvGrpSpPr>
        <p:grpSpPr>
          <a:xfrm>
            <a:off x="12377595" y="0"/>
            <a:ext cx="3693386" cy="6857760"/>
            <a:chOff x="-3786437" y="0"/>
            <a:chExt cx="3693386" cy="6857760"/>
          </a:xfrm>
        </p:grpSpPr>
        <p:sp>
          <p:nvSpPr>
            <p:cNvPr id="93" name="Rechthoek 92">
              <a:extLst>
                <a:ext uri="{FF2B5EF4-FFF2-40B4-BE49-F238E27FC236}">
                  <a16:creationId xmlns:a16="http://schemas.microsoft.com/office/drawing/2014/main" id="{6993CA50-D008-4F1A-9756-E47A59CBD9D7}"/>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4" name="INSTRUCTIE">
              <a:extLst>
                <a:ext uri="{FF2B5EF4-FFF2-40B4-BE49-F238E27FC236}">
                  <a16:creationId xmlns:a16="http://schemas.microsoft.com/office/drawing/2014/main" id="{FA79A9BB-3B53-4FC0-A673-BDF2EB3F5B33}"/>
                </a:ext>
              </a:extLst>
            </p:cNvPr>
            <p:cNvGrpSpPr/>
            <p:nvPr userDrawn="1"/>
          </p:nvGrpSpPr>
          <p:grpSpPr>
            <a:xfrm>
              <a:off x="-3786165" y="0"/>
              <a:ext cx="3693114" cy="6177730"/>
              <a:chOff x="-3786165" y="0"/>
              <a:chExt cx="3693114" cy="6177730"/>
            </a:xfrm>
          </p:grpSpPr>
          <p:sp>
            <p:nvSpPr>
              <p:cNvPr id="95" name="Rechthoek 94">
                <a:extLst>
                  <a:ext uri="{FF2B5EF4-FFF2-40B4-BE49-F238E27FC236}">
                    <a16:creationId xmlns:a16="http://schemas.microsoft.com/office/drawing/2014/main" id="{B946E90B-33BE-44A1-A782-08EA02B9BE74}"/>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96" name="Ovaal 95">
                <a:extLst>
                  <a:ext uri="{FF2B5EF4-FFF2-40B4-BE49-F238E27FC236}">
                    <a16:creationId xmlns:a16="http://schemas.microsoft.com/office/drawing/2014/main" id="{7A840CB9-8E25-4596-9935-B99989BF5BA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7" name="Rechthoek 96">
                <a:extLst>
                  <a:ext uri="{FF2B5EF4-FFF2-40B4-BE49-F238E27FC236}">
                    <a16:creationId xmlns:a16="http://schemas.microsoft.com/office/drawing/2014/main" id="{72C3B2BA-F0B0-4336-AA2D-53976A729B6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8" name="Groep 97">
                <a:extLst>
                  <a:ext uri="{FF2B5EF4-FFF2-40B4-BE49-F238E27FC236}">
                    <a16:creationId xmlns:a16="http://schemas.microsoft.com/office/drawing/2014/main" id="{42F825E0-7AB4-439C-8BA3-5871E8A1A3E2}"/>
                  </a:ext>
                </a:extLst>
              </p:cNvPr>
              <p:cNvGrpSpPr/>
              <p:nvPr userDrawn="1"/>
            </p:nvGrpSpPr>
            <p:grpSpPr>
              <a:xfrm>
                <a:off x="-3316179" y="1231351"/>
                <a:ext cx="294789" cy="318834"/>
                <a:chOff x="14466489" y="1001522"/>
                <a:chExt cx="290627" cy="314333"/>
              </a:xfrm>
            </p:grpSpPr>
            <p:sp>
              <p:nvSpPr>
                <p:cNvPr id="152" name="Rechthoek 151">
                  <a:extLst>
                    <a:ext uri="{FF2B5EF4-FFF2-40B4-BE49-F238E27FC236}">
                      <a16:creationId xmlns:a16="http://schemas.microsoft.com/office/drawing/2014/main" id="{4733F888-37F7-4FAA-BE04-4F69C0F16E07}"/>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3" name="Ovaal 152">
                  <a:extLst>
                    <a:ext uri="{FF2B5EF4-FFF2-40B4-BE49-F238E27FC236}">
                      <a16:creationId xmlns:a16="http://schemas.microsoft.com/office/drawing/2014/main" id="{6DA9411E-13A9-4698-9BE7-EE8973A09A2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4" name="Vrije vorm: vorm 153">
                  <a:extLst>
                    <a:ext uri="{FF2B5EF4-FFF2-40B4-BE49-F238E27FC236}">
                      <a16:creationId xmlns:a16="http://schemas.microsoft.com/office/drawing/2014/main" id="{1ADFC89C-DF99-4545-AD45-9065E5C1D10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5" name="Rechthoek: afgeronde hoeken 154">
                  <a:extLst>
                    <a:ext uri="{FF2B5EF4-FFF2-40B4-BE49-F238E27FC236}">
                      <a16:creationId xmlns:a16="http://schemas.microsoft.com/office/drawing/2014/main" id="{E9A20621-7E3A-41E5-9212-9D70447945D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56" name="Rechte verbindingslijn 155">
                  <a:extLst>
                    <a:ext uri="{FF2B5EF4-FFF2-40B4-BE49-F238E27FC236}">
                      <a16:creationId xmlns:a16="http://schemas.microsoft.com/office/drawing/2014/main" id="{4431C3DF-66C6-4A11-805F-A53138CF58E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F8C2F5E4-B45B-4ECC-A95B-B02C82D6C7A3}"/>
                    </a:ext>
                  </a:extLst>
                </p:cNvPr>
                <p:cNvCxnSpPr>
                  <a:cxnSpLocks/>
                  <a:stCxn id="1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9" name="Ovaal 98">
                <a:extLst>
                  <a:ext uri="{FF2B5EF4-FFF2-40B4-BE49-F238E27FC236}">
                    <a16:creationId xmlns:a16="http://schemas.microsoft.com/office/drawing/2014/main" id="{143348B7-5826-4023-8557-4B962529501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587C5749-CB83-4FB4-AFF3-2A2B2060059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1" name="Groep 100">
                <a:extLst>
                  <a:ext uri="{FF2B5EF4-FFF2-40B4-BE49-F238E27FC236}">
                    <a16:creationId xmlns:a16="http://schemas.microsoft.com/office/drawing/2014/main" id="{3EE1E01A-89D2-480D-B8D0-899D641D6A09}"/>
                  </a:ext>
                </a:extLst>
              </p:cNvPr>
              <p:cNvGrpSpPr/>
              <p:nvPr userDrawn="1"/>
            </p:nvGrpSpPr>
            <p:grpSpPr>
              <a:xfrm>
                <a:off x="-3311319" y="2164285"/>
                <a:ext cx="825500" cy="209550"/>
                <a:chOff x="13504624" y="2482850"/>
                <a:chExt cx="825500" cy="209550"/>
              </a:xfrm>
            </p:grpSpPr>
            <p:sp>
              <p:nvSpPr>
                <p:cNvPr id="149" name="Rechthoek 148">
                  <a:extLst>
                    <a:ext uri="{FF2B5EF4-FFF2-40B4-BE49-F238E27FC236}">
                      <a16:creationId xmlns:a16="http://schemas.microsoft.com/office/drawing/2014/main" id="{C1CD8850-1ADD-4967-8A50-FC921A1B922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50" name="Rechte verbindingslijn 149">
                  <a:extLst>
                    <a:ext uri="{FF2B5EF4-FFF2-40B4-BE49-F238E27FC236}">
                      <a16:creationId xmlns:a16="http://schemas.microsoft.com/office/drawing/2014/main" id="{7A584125-69CF-45A1-B281-71BE202F6E2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E39D979B-D3BD-4B21-BD13-38D6EBBFA83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02" name="Ovaal 101">
                <a:extLst>
                  <a:ext uri="{FF2B5EF4-FFF2-40B4-BE49-F238E27FC236}">
                    <a16:creationId xmlns:a16="http://schemas.microsoft.com/office/drawing/2014/main" id="{A6A0EA07-F87B-44A3-99B0-B6B136E26C61}"/>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3" name="Rechthoek 102">
                <a:extLst>
                  <a:ext uri="{FF2B5EF4-FFF2-40B4-BE49-F238E27FC236}">
                    <a16:creationId xmlns:a16="http://schemas.microsoft.com/office/drawing/2014/main" id="{CB3F95BD-B9E7-4145-A06A-CB7AB030A0DC}"/>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4" name="ICOON_info">
                <a:extLst>
                  <a:ext uri="{FF2B5EF4-FFF2-40B4-BE49-F238E27FC236}">
                    <a16:creationId xmlns:a16="http://schemas.microsoft.com/office/drawing/2014/main" id="{50482B3B-A08B-490D-890B-358381015A2B}"/>
                  </a:ext>
                </a:extLst>
              </p:cNvPr>
              <p:cNvGrpSpPr/>
              <p:nvPr userDrawn="1"/>
            </p:nvGrpSpPr>
            <p:grpSpPr>
              <a:xfrm>
                <a:off x="-376736" y="5894045"/>
                <a:ext cx="283685" cy="283685"/>
                <a:chOff x="-510741" y="5913713"/>
                <a:chExt cx="267555" cy="267555"/>
              </a:xfrm>
            </p:grpSpPr>
            <p:sp>
              <p:nvSpPr>
                <p:cNvPr id="147" name="Ovaal 146">
                  <a:extLst>
                    <a:ext uri="{FF2B5EF4-FFF2-40B4-BE49-F238E27FC236}">
                      <a16:creationId xmlns:a16="http://schemas.microsoft.com/office/drawing/2014/main" id="{C9930DCD-922A-4CDC-A13D-9CD2D534B6F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8" name="Graphic 163" descr="Informatie">
                  <a:extLst>
                    <a:ext uri="{FF2B5EF4-FFF2-40B4-BE49-F238E27FC236}">
                      <a16:creationId xmlns:a16="http://schemas.microsoft.com/office/drawing/2014/main" id="{6F05ED1E-96E8-490E-A9F1-2F4540CA477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05" name="Ovaal 104">
                <a:extLst>
                  <a:ext uri="{FF2B5EF4-FFF2-40B4-BE49-F238E27FC236}">
                    <a16:creationId xmlns:a16="http://schemas.microsoft.com/office/drawing/2014/main" id="{7F5ADFEF-3702-4005-AFDE-9C8B5363D257}"/>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6" name="Rechthoek 105">
                <a:extLst>
                  <a:ext uri="{FF2B5EF4-FFF2-40B4-BE49-F238E27FC236}">
                    <a16:creationId xmlns:a16="http://schemas.microsoft.com/office/drawing/2014/main" id="{8C855FF4-8E0D-4260-9C60-29961ED3E814}"/>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07" name="Groep 106">
                <a:extLst>
                  <a:ext uri="{FF2B5EF4-FFF2-40B4-BE49-F238E27FC236}">
                    <a16:creationId xmlns:a16="http://schemas.microsoft.com/office/drawing/2014/main" id="{477E3F35-0692-45AA-9C86-61D7882FC8AD}"/>
                  </a:ext>
                </a:extLst>
              </p:cNvPr>
              <p:cNvGrpSpPr/>
              <p:nvPr userDrawn="1"/>
            </p:nvGrpSpPr>
            <p:grpSpPr>
              <a:xfrm>
                <a:off x="-3408294" y="5236167"/>
                <a:ext cx="622283" cy="612919"/>
                <a:chOff x="12617641" y="3403239"/>
                <a:chExt cx="752963" cy="741634"/>
              </a:xfrm>
            </p:grpSpPr>
            <p:grpSp>
              <p:nvGrpSpPr>
                <p:cNvPr id="131" name="Groep 130">
                  <a:extLst>
                    <a:ext uri="{FF2B5EF4-FFF2-40B4-BE49-F238E27FC236}">
                      <a16:creationId xmlns:a16="http://schemas.microsoft.com/office/drawing/2014/main" id="{32050516-622D-4680-93D0-98175F567870}"/>
                    </a:ext>
                  </a:extLst>
                </p:cNvPr>
                <p:cNvGrpSpPr/>
                <p:nvPr userDrawn="1"/>
              </p:nvGrpSpPr>
              <p:grpSpPr>
                <a:xfrm>
                  <a:off x="12771550" y="3403239"/>
                  <a:ext cx="467156" cy="448491"/>
                  <a:chOff x="12782177" y="3403239"/>
                  <a:chExt cx="467156" cy="448491"/>
                </a:xfrm>
              </p:grpSpPr>
              <p:grpSp>
                <p:nvGrpSpPr>
                  <p:cNvPr id="134" name="Groep 133">
                    <a:extLst>
                      <a:ext uri="{FF2B5EF4-FFF2-40B4-BE49-F238E27FC236}">
                        <a16:creationId xmlns:a16="http://schemas.microsoft.com/office/drawing/2014/main" id="{4AE4E5EE-675F-4C35-BE36-00FEA40A4569}"/>
                      </a:ext>
                    </a:extLst>
                  </p:cNvPr>
                  <p:cNvGrpSpPr/>
                  <p:nvPr userDrawn="1"/>
                </p:nvGrpSpPr>
                <p:grpSpPr>
                  <a:xfrm>
                    <a:off x="12782177" y="3403239"/>
                    <a:ext cx="412972" cy="396132"/>
                    <a:chOff x="13554906" y="3320109"/>
                    <a:chExt cx="443912" cy="425811"/>
                  </a:xfrm>
                </p:grpSpPr>
                <p:grpSp>
                  <p:nvGrpSpPr>
                    <p:cNvPr id="141" name="Groep 140">
                      <a:extLst>
                        <a:ext uri="{FF2B5EF4-FFF2-40B4-BE49-F238E27FC236}">
                          <a16:creationId xmlns:a16="http://schemas.microsoft.com/office/drawing/2014/main" id="{F96AA4CF-8C77-425D-BB8C-4CEA45775148}"/>
                        </a:ext>
                      </a:extLst>
                    </p:cNvPr>
                    <p:cNvGrpSpPr/>
                    <p:nvPr userDrawn="1"/>
                  </p:nvGrpSpPr>
                  <p:grpSpPr>
                    <a:xfrm>
                      <a:off x="13554906" y="3320109"/>
                      <a:ext cx="443912" cy="425811"/>
                      <a:chOff x="12909684" y="1276143"/>
                      <a:chExt cx="443912" cy="425811"/>
                    </a:xfrm>
                  </p:grpSpPr>
                  <p:sp>
                    <p:nvSpPr>
                      <p:cNvPr id="144" name="Rechthoek 143">
                        <a:extLst>
                          <a:ext uri="{FF2B5EF4-FFF2-40B4-BE49-F238E27FC236}">
                            <a16:creationId xmlns:a16="http://schemas.microsoft.com/office/drawing/2014/main" id="{C71CBD43-29B2-446C-AA83-E17CDDD297AF}"/>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F5BD6D69-DD46-4D4A-B58A-E1CDFEC38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1C36B4E2-CABE-448C-8199-A1FA8D7DF4B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42" name="Afbeelding 141">
                      <a:extLst>
                        <a:ext uri="{FF2B5EF4-FFF2-40B4-BE49-F238E27FC236}">
                          <a16:creationId xmlns:a16="http://schemas.microsoft.com/office/drawing/2014/main" id="{A27F5654-72AE-4519-87D3-DBD840CD73D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43" name="Afbeelding 142">
                      <a:extLst>
                        <a:ext uri="{FF2B5EF4-FFF2-40B4-BE49-F238E27FC236}">
                          <a16:creationId xmlns:a16="http://schemas.microsoft.com/office/drawing/2014/main" id="{A8CFD9A2-6C1F-4FFD-92CC-C3FDF59DC41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35" name="Groep 134">
                    <a:extLst>
                      <a:ext uri="{FF2B5EF4-FFF2-40B4-BE49-F238E27FC236}">
                        <a16:creationId xmlns:a16="http://schemas.microsoft.com/office/drawing/2014/main" id="{F50EA02C-926F-402E-BD00-0DD5C646B121}"/>
                      </a:ext>
                    </a:extLst>
                  </p:cNvPr>
                  <p:cNvGrpSpPr/>
                  <p:nvPr userDrawn="1"/>
                </p:nvGrpSpPr>
                <p:grpSpPr>
                  <a:xfrm>
                    <a:off x="13103513" y="3705268"/>
                    <a:ext cx="145820" cy="146462"/>
                    <a:chOff x="13096169" y="3602278"/>
                    <a:chExt cx="145820" cy="146462"/>
                  </a:xfrm>
                </p:grpSpPr>
                <p:sp>
                  <p:nvSpPr>
                    <p:cNvPr id="139" name="Rechthoek 138">
                      <a:extLst>
                        <a:ext uri="{FF2B5EF4-FFF2-40B4-BE49-F238E27FC236}">
                          <a16:creationId xmlns:a16="http://schemas.microsoft.com/office/drawing/2014/main" id="{2865A4A3-9260-46C0-B967-415D4999E3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3CFBB573-025F-4902-92F1-7A39454C459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36" name="Groep 135">
                    <a:extLst>
                      <a:ext uri="{FF2B5EF4-FFF2-40B4-BE49-F238E27FC236}">
                        <a16:creationId xmlns:a16="http://schemas.microsoft.com/office/drawing/2014/main" id="{4E8FF0A2-58D8-4177-890A-2883159F6ED0}"/>
                      </a:ext>
                    </a:extLst>
                  </p:cNvPr>
                  <p:cNvGrpSpPr/>
                  <p:nvPr userDrawn="1"/>
                </p:nvGrpSpPr>
                <p:grpSpPr>
                  <a:xfrm rot="10800000">
                    <a:off x="13061402" y="3665637"/>
                    <a:ext cx="145820" cy="146462"/>
                    <a:chOff x="13096169" y="3602278"/>
                    <a:chExt cx="145820" cy="146462"/>
                  </a:xfrm>
                </p:grpSpPr>
                <p:sp>
                  <p:nvSpPr>
                    <p:cNvPr id="137" name="Rechthoek 136">
                      <a:extLst>
                        <a:ext uri="{FF2B5EF4-FFF2-40B4-BE49-F238E27FC236}">
                          <a16:creationId xmlns:a16="http://schemas.microsoft.com/office/drawing/2014/main" id="{710FA2DD-5BA6-4416-BDAF-6EDE43D0E0D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4327EFF6-F8C3-4464-ACB3-DDFF281C2A9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32" name="Rechthoek 131">
                  <a:extLst>
                    <a:ext uri="{FF2B5EF4-FFF2-40B4-BE49-F238E27FC236}">
                      <a16:creationId xmlns:a16="http://schemas.microsoft.com/office/drawing/2014/main" id="{B1B47B3B-9CDA-4DB3-9324-219B450107F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33" name="Gelijkbenige driehoek 132">
                  <a:extLst>
                    <a:ext uri="{FF2B5EF4-FFF2-40B4-BE49-F238E27FC236}">
                      <a16:creationId xmlns:a16="http://schemas.microsoft.com/office/drawing/2014/main" id="{3300B48F-CB1B-48ED-9192-DF2FB5445BF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8" name="Rechthoek 107">
                <a:extLst>
                  <a:ext uri="{FF2B5EF4-FFF2-40B4-BE49-F238E27FC236}">
                    <a16:creationId xmlns:a16="http://schemas.microsoft.com/office/drawing/2014/main" id="{4A0FE015-35B0-4D16-8725-29745B1CCA96}"/>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D1AB510D-BEB0-4F36-A38C-12522DA7CEFD}"/>
                  </a:ext>
                </a:extLst>
              </p:cNvPr>
              <p:cNvGrpSpPr/>
              <p:nvPr userDrawn="1"/>
            </p:nvGrpSpPr>
            <p:grpSpPr>
              <a:xfrm>
                <a:off x="-2485819" y="3399207"/>
                <a:ext cx="1222990" cy="563933"/>
                <a:chOff x="-2485819" y="3399207"/>
                <a:chExt cx="1222990" cy="563933"/>
              </a:xfrm>
            </p:grpSpPr>
            <p:sp>
              <p:nvSpPr>
                <p:cNvPr id="110" name="Rechthoek 109">
                  <a:extLst>
                    <a:ext uri="{FF2B5EF4-FFF2-40B4-BE49-F238E27FC236}">
                      <a16:creationId xmlns:a16="http://schemas.microsoft.com/office/drawing/2014/main" id="{5B4938E9-0F48-4C61-9AF2-66E3A8BA3724}"/>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D6DCDCF0-BC78-457D-9FB7-EBBE50B75219}"/>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C3D94E45-33A6-49BC-9CC4-E904D1B0B418}"/>
                    </a:ext>
                  </a:extLst>
                </p:cNvPr>
                <p:cNvGrpSpPr/>
                <p:nvPr userDrawn="1"/>
              </p:nvGrpSpPr>
              <p:grpSpPr>
                <a:xfrm>
                  <a:off x="-2403869" y="3460544"/>
                  <a:ext cx="155951" cy="131922"/>
                  <a:chOff x="12968836" y="3354170"/>
                  <a:chExt cx="404806" cy="342433"/>
                </a:xfrm>
              </p:grpSpPr>
              <p:sp>
                <p:nvSpPr>
                  <p:cNvPr id="125" name="Rechthoek: afgeronde hoeken 124">
                    <a:extLst>
                      <a:ext uri="{FF2B5EF4-FFF2-40B4-BE49-F238E27FC236}">
                        <a16:creationId xmlns:a16="http://schemas.microsoft.com/office/drawing/2014/main" id="{8328BB88-9A74-46C1-8A68-FD5385271D9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0F4FD0FF-69D6-4C97-8612-8029BA7A90E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E402F9DB-70C1-4BDD-B8C7-1F6F35D49E9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694C1A05-4238-4C4C-AEED-5365A28FF60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9" name="Rechthoek 128">
                    <a:extLst>
                      <a:ext uri="{FF2B5EF4-FFF2-40B4-BE49-F238E27FC236}">
                        <a16:creationId xmlns:a16="http://schemas.microsoft.com/office/drawing/2014/main" id="{8F51EF96-3399-4065-9736-4C389B00D57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F0FD3F93-6462-4DCD-A280-0FC97A8A7E0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2F3AA9FF-9CED-484E-A063-43B1B85F96DF}"/>
                    </a:ext>
                  </a:extLst>
                </p:cNvPr>
                <p:cNvGrpSpPr/>
                <p:nvPr userDrawn="1"/>
              </p:nvGrpSpPr>
              <p:grpSpPr>
                <a:xfrm>
                  <a:off x="-2423424" y="3690208"/>
                  <a:ext cx="166739" cy="218963"/>
                  <a:chOff x="12940828" y="3950597"/>
                  <a:chExt cx="432813" cy="568367"/>
                </a:xfrm>
              </p:grpSpPr>
              <p:grpSp>
                <p:nvGrpSpPr>
                  <p:cNvPr id="117" name="Groep 116">
                    <a:extLst>
                      <a:ext uri="{FF2B5EF4-FFF2-40B4-BE49-F238E27FC236}">
                        <a16:creationId xmlns:a16="http://schemas.microsoft.com/office/drawing/2014/main" id="{528D0725-14DF-426D-B83E-FAED167FFA15}"/>
                      </a:ext>
                    </a:extLst>
                  </p:cNvPr>
                  <p:cNvGrpSpPr/>
                  <p:nvPr userDrawn="1"/>
                </p:nvGrpSpPr>
                <p:grpSpPr>
                  <a:xfrm>
                    <a:off x="13000382" y="4006891"/>
                    <a:ext cx="373259" cy="315747"/>
                    <a:chOff x="12968836" y="3354170"/>
                    <a:chExt cx="404806" cy="342433"/>
                  </a:xfrm>
                </p:grpSpPr>
                <p:sp>
                  <p:nvSpPr>
                    <p:cNvPr id="119" name="Rechthoek: afgeronde hoeken 118">
                      <a:extLst>
                        <a:ext uri="{FF2B5EF4-FFF2-40B4-BE49-F238E27FC236}">
                          <a16:creationId xmlns:a16="http://schemas.microsoft.com/office/drawing/2014/main" id="{F6CECA34-53D1-4710-8DCC-42A04A7E07C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D459DC5C-DDA2-4E79-877F-13898BE0016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DF823E0B-5188-4C1F-B604-3B9FE76048A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FCF29206-5D67-45FB-9CA4-30368DCF949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425944C5-AF68-4CB2-8E5B-70CFB244388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C13B2068-666C-409C-8D86-704001695C0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18" name="Boog 117">
                    <a:extLst>
                      <a:ext uri="{FF2B5EF4-FFF2-40B4-BE49-F238E27FC236}">
                        <a16:creationId xmlns:a16="http://schemas.microsoft.com/office/drawing/2014/main" id="{85867C75-FFE4-4573-906B-92494E98C05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14" name="Tekstvak 113">
                  <a:extLst>
                    <a:ext uri="{FF2B5EF4-FFF2-40B4-BE49-F238E27FC236}">
                      <a16:creationId xmlns:a16="http://schemas.microsoft.com/office/drawing/2014/main" id="{98B33EB0-4A30-4600-8E35-9033C6E3323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15" name="Tekstvak 114">
                  <a:extLst>
                    <a:ext uri="{FF2B5EF4-FFF2-40B4-BE49-F238E27FC236}">
                      <a16:creationId xmlns:a16="http://schemas.microsoft.com/office/drawing/2014/main" id="{BB1AEFF2-B0D8-4E5D-B6B9-50F58949EFAA}"/>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16" name="Vrije vorm: vorm 115">
                  <a:extLst>
                    <a:ext uri="{FF2B5EF4-FFF2-40B4-BE49-F238E27FC236}">
                      <a16:creationId xmlns:a16="http://schemas.microsoft.com/office/drawing/2014/main" id="{62686FC4-8255-4A4F-B579-BAAB07C95F7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62" name="Tijdelijke aanduiding voor afbeelding 11">
            <a:extLst>
              <a:ext uri="{FF2B5EF4-FFF2-40B4-BE49-F238E27FC236}">
                <a16:creationId xmlns:a16="http://schemas.microsoft.com/office/drawing/2014/main" id="{E42D08E1-9366-4855-90C8-060C6A109937}"/>
              </a:ext>
            </a:extLst>
          </p:cNvPr>
          <p:cNvSpPr>
            <a:spLocks noGrp="1"/>
          </p:cNvSpPr>
          <p:nvPr>
            <p:ph type="pic" sz="quarter" idx="41"/>
          </p:nvPr>
        </p:nvSpPr>
        <p:spPr>
          <a:xfrm>
            <a:off x="6096000" y="2866043"/>
            <a:ext cx="4135988" cy="2772314"/>
          </a:xfrm>
          <a:prstGeom prst="rect">
            <a:avLst/>
          </a:prstGeom>
          <a:solidFill>
            <a:schemeClr val="bg1">
              <a:lumMod val="95000"/>
            </a:schemeClr>
          </a:solidFill>
        </p:spPr>
        <p:txBody>
          <a:bodyPr wrap="square" lIns="288000" tIns="0" rIns="288000" bIns="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59" name="Tijdelijke aanduiding voor tekst 12">
            <a:extLst>
              <a:ext uri="{FF2B5EF4-FFF2-40B4-BE49-F238E27FC236}">
                <a16:creationId xmlns:a16="http://schemas.microsoft.com/office/drawing/2014/main" id="{216802E9-251E-40BB-9035-53EB1A322E9E}"/>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3970100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1500" fill="hold"/>
                                        <p:tgtEl>
                                          <p:spTgt spid="162"/>
                                        </p:tgtEl>
                                        <p:attrNameLst>
                                          <p:attrName>ppt_x</p:attrName>
                                        </p:attrNameLst>
                                      </p:cBhvr>
                                      <p:tavLst>
                                        <p:tav tm="0">
                                          <p:val>
                                            <p:strVal val="#ppt_x"/>
                                          </p:val>
                                        </p:tav>
                                        <p:tav tm="100000">
                                          <p:val>
                                            <p:strVal val="#ppt_x"/>
                                          </p:val>
                                        </p:tav>
                                      </p:tavLst>
                                    </p:anim>
                                    <p:anim calcmode="lin" valueType="num">
                                      <p:cBhvr additive="base">
                                        <p:cTn id="8" dur="1500" fill="hold"/>
                                        <p:tgtEl>
                                          <p:spTgt spid="16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ppt_x"/>
                                          </p:val>
                                        </p:tav>
                                        <p:tav tm="100000">
                                          <p:val>
                                            <p:strVal val="#ppt_x"/>
                                          </p:val>
                                        </p:tav>
                                      </p:tavLst>
                                    </p:anim>
                                    <p:anim calcmode="lin" valueType="num">
                                      <p:cBhvr additive="base">
                                        <p:cTn id="12" dur="1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GELIJKHEDEN | 3 AFBEELDING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A3D02F6-4623-42C9-9CAC-69BECE1F997F}"/>
              </a:ext>
            </a:extLst>
          </p:cNvPr>
          <p:cNvSpPr/>
          <p:nvPr userDrawn="1"/>
        </p:nvSpPr>
        <p:spPr>
          <a:xfrm>
            <a:off x="0" y="1804738"/>
            <a:ext cx="12192000" cy="5053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4" name="Tijdelijke aanduiding voor tekst 13"/>
          <p:cNvSpPr>
            <a:spLocks noGrp="1"/>
          </p:cNvSpPr>
          <p:nvPr>
            <p:ph type="body" sz="quarter" idx="13" hasCustomPrompt="1"/>
          </p:nvPr>
        </p:nvSpPr>
        <p:spPr>
          <a:xfrm>
            <a:off x="635000" y="2017484"/>
            <a:ext cx="5003800" cy="4203929"/>
          </a:xfrm>
        </p:spPr>
        <p:txBody>
          <a:bodyPr numCol="1" spcCol="468000">
            <a:noAutofit/>
          </a:bodyPr>
          <a:lstStyle>
            <a:lvl1pPr>
              <a:buClr>
                <a:schemeClr val="tx1"/>
              </a:buClr>
              <a:defRPr sz="1600">
                <a:solidFill>
                  <a:schemeClr val="tx1"/>
                </a:solidFill>
              </a:defRPr>
            </a:lvl1pPr>
            <a:lvl2pPr>
              <a:buClr>
                <a:schemeClr val="tx1"/>
              </a:buClr>
              <a:defRPr sz="1600">
                <a:solidFill>
                  <a:schemeClr val="tx1"/>
                </a:solidFill>
              </a:defRPr>
            </a:lvl2pPr>
            <a:lvl3pPr>
              <a:buClr>
                <a:schemeClr val="tx1"/>
              </a:buClr>
              <a:defRPr sz="1400">
                <a:solidFill>
                  <a:schemeClr val="tx1"/>
                </a:solidFill>
              </a:defRPr>
            </a:lvl3pPr>
            <a:lvl4pPr>
              <a:buClr>
                <a:schemeClr val="tx1"/>
              </a:buClr>
              <a:defRPr sz="1600">
                <a:solidFill>
                  <a:schemeClr val="tx1"/>
                </a:solidFill>
              </a:defRPr>
            </a:lvl4pPr>
            <a:lvl5pPr>
              <a:buClr>
                <a:schemeClr val="tx1"/>
              </a:buClr>
              <a:defRPr sz="1800">
                <a:solidFill>
                  <a:schemeClr val="tx1"/>
                </a:solidFill>
              </a:defRPr>
            </a:lvl5pPr>
            <a:lvl6pPr>
              <a:buClr>
                <a:schemeClr val="tx1"/>
              </a:buClr>
              <a:defRPr sz="1600"/>
            </a:lvl6pPr>
            <a:lvl7pPr>
              <a:buClr>
                <a:schemeClr val="tx1"/>
              </a:buClr>
              <a:defRPr sz="1600"/>
            </a:lvl7pPr>
            <a:lvl8pPr marL="355600" indent="0">
              <a:buNone/>
              <a:defRPr sz="1600"/>
            </a:lvl8pPr>
            <a:lvl9pPr>
              <a:defRPr sz="900">
                <a:solidFill>
                  <a:schemeClr val="tx1">
                    <a:lumMod val="65000"/>
                    <a:lumOff val="35000"/>
                  </a:schemeClr>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3" name="Titel 2">
            <a:extLst>
              <a:ext uri="{FF2B5EF4-FFF2-40B4-BE49-F238E27FC236}">
                <a16:creationId xmlns:a16="http://schemas.microsoft.com/office/drawing/2014/main" id="{2CE73570-9044-4A05-AC50-3DAAEADEB868}"/>
              </a:ext>
            </a:extLst>
          </p:cNvPr>
          <p:cNvSpPr>
            <a:spLocks noGrp="1"/>
          </p:cNvSpPr>
          <p:nvPr>
            <p:ph type="title" hasCustomPrompt="1"/>
          </p:nvPr>
        </p:nvSpPr>
        <p:spPr>
          <a:xfrm>
            <a:off x="635000" y="1052514"/>
            <a:ext cx="5003800" cy="539750"/>
          </a:xfrm>
        </p:spPr>
        <p:txBody>
          <a:bodyPr/>
          <a:lstStyle>
            <a:lvl1pPr>
              <a:defRPr>
                <a:solidFill>
                  <a:schemeClr val="tx1"/>
                </a:solidFill>
              </a:defRPr>
            </a:lvl1pPr>
          </a:lstStyle>
          <a:p>
            <a:r>
              <a:rPr lang="nl-NL" dirty="0"/>
              <a:t>Klik stijl bewerken</a:t>
            </a:r>
          </a:p>
        </p:txBody>
      </p:sp>
      <p:grpSp>
        <p:nvGrpSpPr>
          <p:cNvPr id="25" name="INSTRUCTIE">
            <a:extLst>
              <a:ext uri="{FF2B5EF4-FFF2-40B4-BE49-F238E27FC236}">
                <a16:creationId xmlns:a16="http://schemas.microsoft.com/office/drawing/2014/main" id="{50B8F4FD-0E7B-480A-818C-0DB42C384B94}"/>
              </a:ext>
            </a:extLst>
          </p:cNvPr>
          <p:cNvGrpSpPr/>
          <p:nvPr userDrawn="1"/>
        </p:nvGrpSpPr>
        <p:grpSpPr>
          <a:xfrm>
            <a:off x="-3786437" y="0"/>
            <a:ext cx="3693386" cy="5359349"/>
            <a:chOff x="-3786437" y="0"/>
            <a:chExt cx="3693386" cy="5359349"/>
          </a:xfrm>
        </p:grpSpPr>
        <p:sp>
          <p:nvSpPr>
            <p:cNvPr id="26" name="Rechthoek 25">
              <a:extLst>
                <a:ext uri="{FF2B5EF4-FFF2-40B4-BE49-F238E27FC236}">
                  <a16:creationId xmlns:a16="http://schemas.microsoft.com/office/drawing/2014/main" id="{AA382D42-6A3A-4EEC-9723-13FB45C017B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27" name="Rechthoek 26">
              <a:extLst>
                <a:ext uri="{FF2B5EF4-FFF2-40B4-BE49-F238E27FC236}">
                  <a16:creationId xmlns:a16="http://schemas.microsoft.com/office/drawing/2014/main" id="{AC76F77A-442C-473C-A3DA-EDFC8F98F7A0}"/>
                </a:ext>
              </a:extLst>
            </p:cNvPr>
            <p:cNvSpPr/>
            <p:nvPr userDrawn="1"/>
          </p:nvSpPr>
          <p:spPr>
            <a:xfrm>
              <a:off x="-3786165" y="1668379"/>
              <a:ext cx="3593091" cy="3096126"/>
            </a:xfrm>
            <a:prstGeom prst="rect">
              <a:avLst/>
            </a:prstGeom>
            <a:solidFill>
              <a:schemeClr val="tx2"/>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endParaRPr lang="nl-NL" sz="1400" b="1" cap="all" baseline="0" noProof="0" dirty="0">
                <a:solidFill>
                  <a:schemeClr val="accent1"/>
                </a:solidFill>
                <a:latin typeface="Calibri" panose="020F0502020204030204" pitchFamily="34" charset="0"/>
                <a:cs typeface="Calibri" panose="020F0502020204030204" pitchFamily="34" charset="0"/>
              </a:endParaRPr>
            </a:p>
          </p:txBody>
        </p:sp>
        <p:sp>
          <p:nvSpPr>
            <p:cNvPr id="28" name="Ovaal 27">
              <a:extLst>
                <a:ext uri="{FF2B5EF4-FFF2-40B4-BE49-F238E27FC236}">
                  <a16:creationId xmlns:a16="http://schemas.microsoft.com/office/drawing/2014/main" id="{922A9100-4F1F-4493-AD52-FB21FEC54AF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9" name="Rechthoek 28">
              <a:extLst>
                <a:ext uri="{FF2B5EF4-FFF2-40B4-BE49-F238E27FC236}">
                  <a16:creationId xmlns:a16="http://schemas.microsoft.com/office/drawing/2014/main" id="{C41B30A1-E43E-44C8-9056-45D6A709FC5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30" name="Ovaal 29">
              <a:extLst>
                <a:ext uri="{FF2B5EF4-FFF2-40B4-BE49-F238E27FC236}">
                  <a16:creationId xmlns:a16="http://schemas.microsoft.com/office/drawing/2014/main" id="{AB69B674-CD11-4B16-8075-67D157431DB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1" name="Rechthoek 30">
              <a:extLst>
                <a:ext uri="{FF2B5EF4-FFF2-40B4-BE49-F238E27FC236}">
                  <a16:creationId xmlns:a16="http://schemas.microsoft.com/office/drawing/2014/main" id="{0E4CD17C-FB0B-465A-8ECF-B50642D8180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Kies uit:</a:t>
              </a:r>
            </a:p>
          </p:txBody>
        </p:sp>
        <p:sp>
          <p:nvSpPr>
            <p:cNvPr id="32" name="Rechthoek 31">
              <a:extLst>
                <a:ext uri="{FF2B5EF4-FFF2-40B4-BE49-F238E27FC236}">
                  <a16:creationId xmlns:a16="http://schemas.microsoft.com/office/drawing/2014/main" id="{990F3DD7-66CF-41EB-860E-4807ECA870C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tx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33" name="Ovaal 32">
              <a:extLst>
                <a:ext uri="{FF2B5EF4-FFF2-40B4-BE49-F238E27FC236}">
                  <a16:creationId xmlns:a16="http://schemas.microsoft.com/office/drawing/2014/main" id="{96AF57F6-E5FF-4739-98DF-125741D6A935}"/>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4" name="Rechthoek 33">
              <a:extLst>
                <a:ext uri="{FF2B5EF4-FFF2-40B4-BE49-F238E27FC236}">
                  <a16:creationId xmlns:a16="http://schemas.microsoft.com/office/drawing/2014/main" id="{B50EDC7C-A3DB-4F0C-9A05-27BBDE53B13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tx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35" name="Ovaal 34">
              <a:extLst>
                <a:ext uri="{FF2B5EF4-FFF2-40B4-BE49-F238E27FC236}">
                  <a16:creationId xmlns:a16="http://schemas.microsoft.com/office/drawing/2014/main" id="{532F8C33-88C2-46E8-81CE-D0F06DED224E}"/>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6" name="Rechthoek 35">
              <a:extLst>
                <a:ext uri="{FF2B5EF4-FFF2-40B4-BE49-F238E27FC236}">
                  <a16:creationId xmlns:a16="http://schemas.microsoft.com/office/drawing/2014/main" id="{25F079EC-E044-458D-B589-733A5DBFD39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37" name="Ovaal 36">
              <a:extLst>
                <a:ext uri="{FF2B5EF4-FFF2-40B4-BE49-F238E27FC236}">
                  <a16:creationId xmlns:a16="http://schemas.microsoft.com/office/drawing/2014/main" id="{7C7CE88A-27C0-47EC-8465-3337A2CFF0E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8" name="Rechthoek 37">
              <a:extLst>
                <a:ext uri="{FF2B5EF4-FFF2-40B4-BE49-F238E27FC236}">
                  <a16:creationId xmlns:a16="http://schemas.microsoft.com/office/drawing/2014/main" id="{3AF2F81A-EBBF-48C3-BA08-BAC55179668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tx1"/>
                  </a:solidFill>
                  <a:latin typeface="+mn-lt"/>
                  <a:ea typeface="+mn-ea"/>
                  <a:cs typeface="+mn-cs"/>
                </a:rPr>
                <a:t>Kopje</a:t>
              </a:r>
            </a:p>
          </p:txBody>
        </p:sp>
        <p:sp>
          <p:nvSpPr>
            <p:cNvPr id="39" name="Ovaal 38">
              <a:extLst>
                <a:ext uri="{FF2B5EF4-FFF2-40B4-BE49-F238E27FC236}">
                  <a16:creationId xmlns:a16="http://schemas.microsoft.com/office/drawing/2014/main" id="{E740EBC0-A6EA-4733-A9E7-3AF40AE0ACC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0" name="Rechthoek 39">
              <a:extLst>
                <a:ext uri="{FF2B5EF4-FFF2-40B4-BE49-F238E27FC236}">
                  <a16:creationId xmlns:a16="http://schemas.microsoft.com/office/drawing/2014/main" id="{7B08682E-6A3F-46EA-B18C-880E8CED732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tx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41" name="Ovaal 40">
              <a:extLst>
                <a:ext uri="{FF2B5EF4-FFF2-40B4-BE49-F238E27FC236}">
                  <a16:creationId xmlns:a16="http://schemas.microsoft.com/office/drawing/2014/main" id="{41A483D2-C54D-439A-BC3F-1E8685C1EE0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2" name="Rechthoek 41">
              <a:extLst>
                <a:ext uri="{FF2B5EF4-FFF2-40B4-BE49-F238E27FC236}">
                  <a16:creationId xmlns:a16="http://schemas.microsoft.com/office/drawing/2014/main" id="{3B954A1C-8702-489B-8A33-2E0B544F7D5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43" name="Ovaal 42">
              <a:extLst>
                <a:ext uri="{FF2B5EF4-FFF2-40B4-BE49-F238E27FC236}">
                  <a16:creationId xmlns:a16="http://schemas.microsoft.com/office/drawing/2014/main" id="{0D0E790F-92BD-4918-8519-436241528C1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4" name="Rechthoek 43">
              <a:extLst>
                <a:ext uri="{FF2B5EF4-FFF2-40B4-BE49-F238E27FC236}">
                  <a16:creationId xmlns:a16="http://schemas.microsoft.com/office/drawing/2014/main" id="{B0218F06-CBBC-4E7B-AF0F-5400E61748A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700" i="1" kern="1200" noProof="0" dirty="0">
                  <a:solidFill>
                    <a:schemeClr val="tx1">
                      <a:lumMod val="65000"/>
                      <a:lumOff val="35000"/>
                    </a:schemeClr>
                  </a:solidFill>
                  <a:latin typeface="+mn-lt"/>
                  <a:ea typeface="+mn-ea"/>
                  <a:cs typeface="+mn-cs"/>
                </a:rPr>
                <a:t>Bronvermelding</a:t>
              </a:r>
            </a:p>
          </p:txBody>
        </p:sp>
        <p:sp>
          <p:nvSpPr>
            <p:cNvPr id="45" name="Ovaal 44">
              <a:extLst>
                <a:ext uri="{FF2B5EF4-FFF2-40B4-BE49-F238E27FC236}">
                  <a16:creationId xmlns:a16="http://schemas.microsoft.com/office/drawing/2014/main" id="{23232B61-28EA-4E90-BE6D-7445C113977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6" name="Rechthoek 45">
              <a:extLst>
                <a:ext uri="{FF2B5EF4-FFF2-40B4-BE49-F238E27FC236}">
                  <a16:creationId xmlns:a16="http://schemas.microsoft.com/office/drawing/2014/main" id="{23CE2FA2-545B-47A9-9EFD-433833B50F4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tx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47" name="Rechthoek 46">
              <a:extLst>
                <a:ext uri="{FF2B5EF4-FFF2-40B4-BE49-F238E27FC236}">
                  <a16:creationId xmlns:a16="http://schemas.microsoft.com/office/drawing/2014/main" id="{D5DE760C-D4E9-49DD-A978-85E1BAEC1B1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48" name="ICOON_info">
              <a:extLst>
                <a:ext uri="{FF2B5EF4-FFF2-40B4-BE49-F238E27FC236}">
                  <a16:creationId xmlns:a16="http://schemas.microsoft.com/office/drawing/2014/main" id="{47542488-490F-4F2C-AB5C-F93634708A5C}"/>
                </a:ext>
              </a:extLst>
            </p:cNvPr>
            <p:cNvGrpSpPr/>
            <p:nvPr userDrawn="1"/>
          </p:nvGrpSpPr>
          <p:grpSpPr>
            <a:xfrm>
              <a:off x="-376736" y="4400186"/>
              <a:ext cx="283685" cy="283685"/>
              <a:chOff x="-510741" y="5913713"/>
              <a:chExt cx="267555" cy="267555"/>
            </a:xfrm>
          </p:grpSpPr>
          <p:sp>
            <p:nvSpPr>
              <p:cNvPr id="90" name="Ovaal 89">
                <a:extLst>
                  <a:ext uri="{FF2B5EF4-FFF2-40B4-BE49-F238E27FC236}">
                    <a16:creationId xmlns:a16="http://schemas.microsoft.com/office/drawing/2014/main" id="{5AA2D7D4-D001-4C65-AF46-519A07F18E4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1212D0C4-6401-4ADB-843A-251893F4384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49" name="VOORBEELD">
              <a:extLst>
                <a:ext uri="{FF2B5EF4-FFF2-40B4-BE49-F238E27FC236}">
                  <a16:creationId xmlns:a16="http://schemas.microsoft.com/office/drawing/2014/main" id="{B3F3D3C8-A38C-4622-91D0-8899715E7A30}"/>
                </a:ext>
              </a:extLst>
            </p:cNvPr>
            <p:cNvGrpSpPr/>
            <p:nvPr userDrawn="1"/>
          </p:nvGrpSpPr>
          <p:grpSpPr>
            <a:xfrm>
              <a:off x="-3605171" y="458674"/>
              <a:ext cx="3234311" cy="558875"/>
              <a:chOff x="-3605171" y="458674"/>
              <a:chExt cx="3234311" cy="558875"/>
            </a:xfrm>
          </p:grpSpPr>
          <p:sp>
            <p:nvSpPr>
              <p:cNvPr id="50" name="Rechthoek 49">
                <a:extLst>
                  <a:ext uri="{FF2B5EF4-FFF2-40B4-BE49-F238E27FC236}">
                    <a16:creationId xmlns:a16="http://schemas.microsoft.com/office/drawing/2014/main" id="{C82CDFDA-9F7F-48E9-8057-B52ADE23816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51" name="Rechthoek 50">
                <a:extLst>
                  <a:ext uri="{FF2B5EF4-FFF2-40B4-BE49-F238E27FC236}">
                    <a16:creationId xmlns:a16="http://schemas.microsoft.com/office/drawing/2014/main" id="{2446B951-A469-434B-BF65-49306B3EF22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9C25DBCB-3B77-4883-9432-552E3069F7CD}"/>
                  </a:ext>
                </a:extLst>
              </p:cNvPr>
              <p:cNvGrpSpPr/>
              <p:nvPr userDrawn="1"/>
            </p:nvGrpSpPr>
            <p:grpSpPr>
              <a:xfrm>
                <a:off x="-3386247" y="830871"/>
                <a:ext cx="139423" cy="109566"/>
                <a:chOff x="-2866744" y="827071"/>
                <a:chExt cx="168701" cy="132575"/>
              </a:xfrm>
            </p:grpSpPr>
            <p:grpSp>
              <p:nvGrpSpPr>
                <p:cNvPr id="83" name="Groep 82">
                  <a:extLst>
                    <a:ext uri="{FF2B5EF4-FFF2-40B4-BE49-F238E27FC236}">
                      <a16:creationId xmlns:a16="http://schemas.microsoft.com/office/drawing/2014/main" id="{67E80444-1F5F-4A05-AAEA-C036901F97E3}"/>
                    </a:ext>
                  </a:extLst>
                </p:cNvPr>
                <p:cNvGrpSpPr/>
                <p:nvPr userDrawn="1"/>
              </p:nvGrpSpPr>
              <p:grpSpPr>
                <a:xfrm>
                  <a:off x="-2866744" y="827071"/>
                  <a:ext cx="168701" cy="132575"/>
                  <a:chOff x="-2866744" y="827071"/>
                  <a:chExt cx="168701" cy="132575"/>
                </a:xfrm>
              </p:grpSpPr>
              <p:cxnSp>
                <p:nvCxnSpPr>
                  <p:cNvPr id="85" name="Rechte verbindingslijn 84">
                    <a:extLst>
                      <a:ext uri="{FF2B5EF4-FFF2-40B4-BE49-F238E27FC236}">
                        <a16:creationId xmlns:a16="http://schemas.microsoft.com/office/drawing/2014/main" id="{39944867-3F9C-4B57-B97A-BCC877F837E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5B7CB0A4-8A34-4EE7-B742-BCE055A063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1A08E073-6689-4A3F-BD78-B84E4EDF2F6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8C8B66F8-E473-444A-9473-632FDDA39F3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070CCA63-8F20-42B9-88D8-6A55211B428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4" name="Pijl: rechts 83">
                  <a:extLst>
                    <a:ext uri="{FF2B5EF4-FFF2-40B4-BE49-F238E27FC236}">
                      <a16:creationId xmlns:a16="http://schemas.microsoft.com/office/drawing/2014/main" id="{4C187273-E54B-4D1E-B44C-4EB6E88128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3" name="Groep 52">
                <a:extLst>
                  <a:ext uri="{FF2B5EF4-FFF2-40B4-BE49-F238E27FC236}">
                    <a16:creationId xmlns:a16="http://schemas.microsoft.com/office/drawing/2014/main" id="{81FE5115-2B4F-4491-8AD0-EF6E41AECAA1}"/>
                  </a:ext>
                </a:extLst>
              </p:cNvPr>
              <p:cNvGrpSpPr/>
              <p:nvPr userDrawn="1"/>
            </p:nvGrpSpPr>
            <p:grpSpPr>
              <a:xfrm>
                <a:off x="-3605171" y="830871"/>
                <a:ext cx="139423" cy="109566"/>
                <a:chOff x="-2866744" y="518074"/>
                <a:chExt cx="168701" cy="132575"/>
              </a:xfrm>
            </p:grpSpPr>
            <p:grpSp>
              <p:nvGrpSpPr>
                <p:cNvPr id="76" name="Groep 75">
                  <a:extLst>
                    <a:ext uri="{FF2B5EF4-FFF2-40B4-BE49-F238E27FC236}">
                      <a16:creationId xmlns:a16="http://schemas.microsoft.com/office/drawing/2014/main" id="{044D6CA4-875C-4B7C-8026-DD324EC5F91A}"/>
                    </a:ext>
                  </a:extLst>
                </p:cNvPr>
                <p:cNvGrpSpPr/>
                <p:nvPr userDrawn="1"/>
              </p:nvGrpSpPr>
              <p:grpSpPr>
                <a:xfrm>
                  <a:off x="-2866744" y="518074"/>
                  <a:ext cx="168701" cy="132575"/>
                  <a:chOff x="-2866744" y="518074"/>
                  <a:chExt cx="168701" cy="132575"/>
                </a:xfrm>
              </p:grpSpPr>
              <p:cxnSp>
                <p:nvCxnSpPr>
                  <p:cNvPr id="78" name="Rechte verbindingslijn 77">
                    <a:extLst>
                      <a:ext uri="{FF2B5EF4-FFF2-40B4-BE49-F238E27FC236}">
                        <a16:creationId xmlns:a16="http://schemas.microsoft.com/office/drawing/2014/main" id="{6E3E26B0-EC4D-4FF9-BD53-AF175E55A70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BAA83794-DEC6-4EF9-94D3-347A2B88AAE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A01E54E0-974D-4446-8798-DCDFEE37ABB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B0F28E12-21D0-46FC-84D4-BA10BD06C90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17081A80-F30D-4983-A2FB-2275448489F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7" name="Pijl: rechts 76">
                  <a:extLst>
                    <a:ext uri="{FF2B5EF4-FFF2-40B4-BE49-F238E27FC236}">
                      <a16:creationId xmlns:a16="http://schemas.microsoft.com/office/drawing/2014/main" id="{EA52B0F5-F810-454F-9E3F-15B0FEBD689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54" name="Rechte verbindingslijn 53">
                <a:extLst>
                  <a:ext uri="{FF2B5EF4-FFF2-40B4-BE49-F238E27FC236}">
                    <a16:creationId xmlns:a16="http://schemas.microsoft.com/office/drawing/2014/main" id="{4BEA18F0-A526-4B9A-BD29-5D6ED5F09AD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5" name="Rechte verbindingslijn 54">
                <a:extLst>
                  <a:ext uri="{FF2B5EF4-FFF2-40B4-BE49-F238E27FC236}">
                    <a16:creationId xmlns:a16="http://schemas.microsoft.com/office/drawing/2014/main" id="{329410E3-DFA7-4D54-8AF7-4EF597D5B6A2}"/>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6" name="Rechthoek 55">
                <a:extLst>
                  <a:ext uri="{FF2B5EF4-FFF2-40B4-BE49-F238E27FC236}">
                    <a16:creationId xmlns:a16="http://schemas.microsoft.com/office/drawing/2014/main" id="{F23D0E59-AA90-4B7E-AAEE-E6F05AAE682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57" name="Rechthoek 56">
                <a:extLst>
                  <a:ext uri="{FF2B5EF4-FFF2-40B4-BE49-F238E27FC236}">
                    <a16:creationId xmlns:a16="http://schemas.microsoft.com/office/drawing/2014/main" id="{12F740A7-3C0A-4ECB-A34D-F276AE9DC8F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58" name="Groep 57">
                <a:extLst>
                  <a:ext uri="{FF2B5EF4-FFF2-40B4-BE49-F238E27FC236}">
                    <a16:creationId xmlns:a16="http://schemas.microsoft.com/office/drawing/2014/main" id="{27C320A2-3AAF-4458-B0EC-1B4F2D2E17FF}"/>
                  </a:ext>
                </a:extLst>
              </p:cNvPr>
              <p:cNvGrpSpPr/>
              <p:nvPr userDrawn="1"/>
            </p:nvGrpSpPr>
            <p:grpSpPr>
              <a:xfrm>
                <a:off x="-2916763" y="769168"/>
                <a:ext cx="268738" cy="248381"/>
                <a:chOff x="-2916763" y="769168"/>
                <a:chExt cx="268738" cy="248381"/>
              </a:xfrm>
            </p:grpSpPr>
            <p:sp>
              <p:nvSpPr>
                <p:cNvPr id="68" name="Rechthoek 67">
                  <a:extLst>
                    <a:ext uri="{FF2B5EF4-FFF2-40B4-BE49-F238E27FC236}">
                      <a16:creationId xmlns:a16="http://schemas.microsoft.com/office/drawing/2014/main" id="{5FBBA112-32EF-423E-A9FA-70D5AAE5BD5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8F94416C-31E9-44D5-8B27-6E7B6EC0C765}"/>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297D0034-B244-4759-900E-0A2B6A51659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7C021E2-6B39-4A6F-B568-80D515525FF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93E7800D-25F9-4E62-A939-3D6A870C772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80C399A-E362-4FB9-8137-2007899C7B8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8C5B964E-4A43-4D68-A275-181A6B61FCC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7CB4F8F9-9F90-4539-8C6D-07017D40A50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9DBA29F7-CC50-4B73-96C7-159371B33B76}"/>
                  </a:ext>
                </a:extLst>
              </p:cNvPr>
              <p:cNvGrpSpPr/>
              <p:nvPr userDrawn="1"/>
            </p:nvGrpSpPr>
            <p:grpSpPr>
              <a:xfrm>
                <a:off x="-2916763" y="460171"/>
                <a:ext cx="268738" cy="248381"/>
                <a:chOff x="-2916763" y="460171"/>
                <a:chExt cx="268738" cy="248381"/>
              </a:xfrm>
            </p:grpSpPr>
            <p:sp>
              <p:nvSpPr>
                <p:cNvPr id="60" name="Rechthoek 59">
                  <a:extLst>
                    <a:ext uri="{FF2B5EF4-FFF2-40B4-BE49-F238E27FC236}">
                      <a16:creationId xmlns:a16="http://schemas.microsoft.com/office/drawing/2014/main" id="{73038D0B-2FFC-4D54-B469-B80A0D8BFC3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1" name="Groep 60">
                  <a:extLst>
                    <a:ext uri="{FF2B5EF4-FFF2-40B4-BE49-F238E27FC236}">
                      <a16:creationId xmlns:a16="http://schemas.microsoft.com/office/drawing/2014/main" id="{15FDB33E-7238-456C-AC19-28A72B978EFE}"/>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65CA9E7D-3799-498D-8C78-6D9CA8150D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460CE218-09E1-424D-8F83-A8CE0784464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BD61722B-A820-46E1-B820-5D6F809F61B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335AC70D-5D6C-4E02-8ED5-794D9FCBB92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4FA94806-5540-4CDE-A05C-100EE1F6CF9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F05AED18-A3A9-42BE-A49D-F45E9F8CEEE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92" name="INSTRUCTIE">
            <a:extLst>
              <a:ext uri="{FF2B5EF4-FFF2-40B4-BE49-F238E27FC236}">
                <a16:creationId xmlns:a16="http://schemas.microsoft.com/office/drawing/2014/main" id="{CD37F5E5-9E36-46BC-AE4D-7B9B6FC0529B}"/>
              </a:ext>
            </a:extLst>
          </p:cNvPr>
          <p:cNvGrpSpPr/>
          <p:nvPr userDrawn="1"/>
        </p:nvGrpSpPr>
        <p:grpSpPr>
          <a:xfrm>
            <a:off x="12377595" y="0"/>
            <a:ext cx="3693386" cy="6857760"/>
            <a:chOff x="-3786437" y="0"/>
            <a:chExt cx="3693386" cy="6857760"/>
          </a:xfrm>
        </p:grpSpPr>
        <p:sp>
          <p:nvSpPr>
            <p:cNvPr id="93" name="Rechthoek 92">
              <a:extLst>
                <a:ext uri="{FF2B5EF4-FFF2-40B4-BE49-F238E27FC236}">
                  <a16:creationId xmlns:a16="http://schemas.microsoft.com/office/drawing/2014/main" id="{6993CA50-D008-4F1A-9756-E47A59CBD9D7}"/>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4" name="INSTRUCTIE">
              <a:extLst>
                <a:ext uri="{FF2B5EF4-FFF2-40B4-BE49-F238E27FC236}">
                  <a16:creationId xmlns:a16="http://schemas.microsoft.com/office/drawing/2014/main" id="{FA79A9BB-3B53-4FC0-A673-BDF2EB3F5B33}"/>
                </a:ext>
              </a:extLst>
            </p:cNvPr>
            <p:cNvGrpSpPr/>
            <p:nvPr userDrawn="1"/>
          </p:nvGrpSpPr>
          <p:grpSpPr>
            <a:xfrm>
              <a:off x="-3786165" y="0"/>
              <a:ext cx="3693114" cy="6177730"/>
              <a:chOff x="-3786165" y="0"/>
              <a:chExt cx="3693114" cy="6177730"/>
            </a:xfrm>
          </p:grpSpPr>
          <p:sp>
            <p:nvSpPr>
              <p:cNvPr id="95" name="Rechthoek 94">
                <a:extLst>
                  <a:ext uri="{FF2B5EF4-FFF2-40B4-BE49-F238E27FC236}">
                    <a16:creationId xmlns:a16="http://schemas.microsoft.com/office/drawing/2014/main" id="{B946E90B-33BE-44A1-A782-08EA02B9BE74}"/>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96" name="Ovaal 95">
                <a:extLst>
                  <a:ext uri="{FF2B5EF4-FFF2-40B4-BE49-F238E27FC236}">
                    <a16:creationId xmlns:a16="http://schemas.microsoft.com/office/drawing/2014/main" id="{7A840CB9-8E25-4596-9935-B99989BF5BA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7" name="Rechthoek 96">
                <a:extLst>
                  <a:ext uri="{FF2B5EF4-FFF2-40B4-BE49-F238E27FC236}">
                    <a16:creationId xmlns:a16="http://schemas.microsoft.com/office/drawing/2014/main" id="{72C3B2BA-F0B0-4336-AA2D-53976A729B6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8" name="Groep 97">
                <a:extLst>
                  <a:ext uri="{FF2B5EF4-FFF2-40B4-BE49-F238E27FC236}">
                    <a16:creationId xmlns:a16="http://schemas.microsoft.com/office/drawing/2014/main" id="{42F825E0-7AB4-439C-8BA3-5871E8A1A3E2}"/>
                  </a:ext>
                </a:extLst>
              </p:cNvPr>
              <p:cNvGrpSpPr/>
              <p:nvPr userDrawn="1"/>
            </p:nvGrpSpPr>
            <p:grpSpPr>
              <a:xfrm>
                <a:off x="-3316179" y="1231351"/>
                <a:ext cx="294789" cy="318834"/>
                <a:chOff x="14466489" y="1001522"/>
                <a:chExt cx="290627" cy="314333"/>
              </a:xfrm>
            </p:grpSpPr>
            <p:sp>
              <p:nvSpPr>
                <p:cNvPr id="152" name="Rechthoek 151">
                  <a:extLst>
                    <a:ext uri="{FF2B5EF4-FFF2-40B4-BE49-F238E27FC236}">
                      <a16:creationId xmlns:a16="http://schemas.microsoft.com/office/drawing/2014/main" id="{4733F888-37F7-4FAA-BE04-4F69C0F16E07}"/>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3" name="Ovaal 152">
                  <a:extLst>
                    <a:ext uri="{FF2B5EF4-FFF2-40B4-BE49-F238E27FC236}">
                      <a16:creationId xmlns:a16="http://schemas.microsoft.com/office/drawing/2014/main" id="{6DA9411E-13A9-4698-9BE7-EE8973A09A2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4" name="Vrije vorm: vorm 153">
                  <a:extLst>
                    <a:ext uri="{FF2B5EF4-FFF2-40B4-BE49-F238E27FC236}">
                      <a16:creationId xmlns:a16="http://schemas.microsoft.com/office/drawing/2014/main" id="{1ADFC89C-DF99-4545-AD45-9065E5C1D10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5" name="Rechthoek: afgeronde hoeken 154">
                  <a:extLst>
                    <a:ext uri="{FF2B5EF4-FFF2-40B4-BE49-F238E27FC236}">
                      <a16:creationId xmlns:a16="http://schemas.microsoft.com/office/drawing/2014/main" id="{E9A20621-7E3A-41E5-9212-9D70447945D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56" name="Rechte verbindingslijn 155">
                  <a:extLst>
                    <a:ext uri="{FF2B5EF4-FFF2-40B4-BE49-F238E27FC236}">
                      <a16:creationId xmlns:a16="http://schemas.microsoft.com/office/drawing/2014/main" id="{4431C3DF-66C6-4A11-805F-A53138CF58E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F8C2F5E4-B45B-4ECC-A95B-B02C82D6C7A3}"/>
                    </a:ext>
                  </a:extLst>
                </p:cNvPr>
                <p:cNvCxnSpPr>
                  <a:cxnSpLocks/>
                  <a:stCxn id="1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9" name="Ovaal 98">
                <a:extLst>
                  <a:ext uri="{FF2B5EF4-FFF2-40B4-BE49-F238E27FC236}">
                    <a16:creationId xmlns:a16="http://schemas.microsoft.com/office/drawing/2014/main" id="{143348B7-5826-4023-8557-4B962529501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587C5749-CB83-4FB4-AFF3-2A2B2060059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1" name="Groep 100">
                <a:extLst>
                  <a:ext uri="{FF2B5EF4-FFF2-40B4-BE49-F238E27FC236}">
                    <a16:creationId xmlns:a16="http://schemas.microsoft.com/office/drawing/2014/main" id="{3EE1E01A-89D2-480D-B8D0-899D641D6A09}"/>
                  </a:ext>
                </a:extLst>
              </p:cNvPr>
              <p:cNvGrpSpPr/>
              <p:nvPr userDrawn="1"/>
            </p:nvGrpSpPr>
            <p:grpSpPr>
              <a:xfrm>
                <a:off x="-3311319" y="2164285"/>
                <a:ext cx="825500" cy="209550"/>
                <a:chOff x="13504624" y="2482850"/>
                <a:chExt cx="825500" cy="209550"/>
              </a:xfrm>
            </p:grpSpPr>
            <p:sp>
              <p:nvSpPr>
                <p:cNvPr id="149" name="Rechthoek 148">
                  <a:extLst>
                    <a:ext uri="{FF2B5EF4-FFF2-40B4-BE49-F238E27FC236}">
                      <a16:creationId xmlns:a16="http://schemas.microsoft.com/office/drawing/2014/main" id="{C1CD8850-1ADD-4967-8A50-FC921A1B922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50" name="Rechte verbindingslijn 149">
                  <a:extLst>
                    <a:ext uri="{FF2B5EF4-FFF2-40B4-BE49-F238E27FC236}">
                      <a16:creationId xmlns:a16="http://schemas.microsoft.com/office/drawing/2014/main" id="{7A584125-69CF-45A1-B281-71BE202F6E2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E39D979B-D3BD-4B21-BD13-38D6EBBFA83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02" name="Ovaal 101">
                <a:extLst>
                  <a:ext uri="{FF2B5EF4-FFF2-40B4-BE49-F238E27FC236}">
                    <a16:creationId xmlns:a16="http://schemas.microsoft.com/office/drawing/2014/main" id="{A6A0EA07-F87B-44A3-99B0-B6B136E26C61}"/>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3" name="Rechthoek 102">
                <a:extLst>
                  <a:ext uri="{FF2B5EF4-FFF2-40B4-BE49-F238E27FC236}">
                    <a16:creationId xmlns:a16="http://schemas.microsoft.com/office/drawing/2014/main" id="{CB3F95BD-B9E7-4145-A06A-CB7AB030A0DC}"/>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4" name="ICOON_info">
                <a:extLst>
                  <a:ext uri="{FF2B5EF4-FFF2-40B4-BE49-F238E27FC236}">
                    <a16:creationId xmlns:a16="http://schemas.microsoft.com/office/drawing/2014/main" id="{50482B3B-A08B-490D-890B-358381015A2B}"/>
                  </a:ext>
                </a:extLst>
              </p:cNvPr>
              <p:cNvGrpSpPr/>
              <p:nvPr userDrawn="1"/>
            </p:nvGrpSpPr>
            <p:grpSpPr>
              <a:xfrm>
                <a:off x="-376736" y="5894045"/>
                <a:ext cx="283685" cy="283685"/>
                <a:chOff x="-510741" y="5913713"/>
                <a:chExt cx="267555" cy="267555"/>
              </a:xfrm>
            </p:grpSpPr>
            <p:sp>
              <p:nvSpPr>
                <p:cNvPr id="147" name="Ovaal 146">
                  <a:extLst>
                    <a:ext uri="{FF2B5EF4-FFF2-40B4-BE49-F238E27FC236}">
                      <a16:creationId xmlns:a16="http://schemas.microsoft.com/office/drawing/2014/main" id="{C9930DCD-922A-4CDC-A13D-9CD2D534B6F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8" name="Graphic 163" descr="Informatie">
                  <a:extLst>
                    <a:ext uri="{FF2B5EF4-FFF2-40B4-BE49-F238E27FC236}">
                      <a16:creationId xmlns:a16="http://schemas.microsoft.com/office/drawing/2014/main" id="{6F05ED1E-96E8-490E-A9F1-2F4540CA477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05" name="Ovaal 104">
                <a:extLst>
                  <a:ext uri="{FF2B5EF4-FFF2-40B4-BE49-F238E27FC236}">
                    <a16:creationId xmlns:a16="http://schemas.microsoft.com/office/drawing/2014/main" id="{7F5ADFEF-3702-4005-AFDE-9C8B5363D257}"/>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6" name="Rechthoek 105">
                <a:extLst>
                  <a:ext uri="{FF2B5EF4-FFF2-40B4-BE49-F238E27FC236}">
                    <a16:creationId xmlns:a16="http://schemas.microsoft.com/office/drawing/2014/main" id="{8C855FF4-8E0D-4260-9C60-29961ED3E814}"/>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07" name="Groep 106">
                <a:extLst>
                  <a:ext uri="{FF2B5EF4-FFF2-40B4-BE49-F238E27FC236}">
                    <a16:creationId xmlns:a16="http://schemas.microsoft.com/office/drawing/2014/main" id="{477E3F35-0692-45AA-9C86-61D7882FC8AD}"/>
                  </a:ext>
                </a:extLst>
              </p:cNvPr>
              <p:cNvGrpSpPr/>
              <p:nvPr userDrawn="1"/>
            </p:nvGrpSpPr>
            <p:grpSpPr>
              <a:xfrm>
                <a:off x="-3408294" y="5236167"/>
                <a:ext cx="622283" cy="612919"/>
                <a:chOff x="12617641" y="3403239"/>
                <a:chExt cx="752963" cy="741634"/>
              </a:xfrm>
            </p:grpSpPr>
            <p:grpSp>
              <p:nvGrpSpPr>
                <p:cNvPr id="131" name="Groep 130">
                  <a:extLst>
                    <a:ext uri="{FF2B5EF4-FFF2-40B4-BE49-F238E27FC236}">
                      <a16:creationId xmlns:a16="http://schemas.microsoft.com/office/drawing/2014/main" id="{32050516-622D-4680-93D0-98175F567870}"/>
                    </a:ext>
                  </a:extLst>
                </p:cNvPr>
                <p:cNvGrpSpPr/>
                <p:nvPr userDrawn="1"/>
              </p:nvGrpSpPr>
              <p:grpSpPr>
                <a:xfrm>
                  <a:off x="12771550" y="3403239"/>
                  <a:ext cx="467156" cy="448491"/>
                  <a:chOff x="12782177" y="3403239"/>
                  <a:chExt cx="467156" cy="448491"/>
                </a:xfrm>
              </p:grpSpPr>
              <p:grpSp>
                <p:nvGrpSpPr>
                  <p:cNvPr id="134" name="Groep 133">
                    <a:extLst>
                      <a:ext uri="{FF2B5EF4-FFF2-40B4-BE49-F238E27FC236}">
                        <a16:creationId xmlns:a16="http://schemas.microsoft.com/office/drawing/2014/main" id="{4AE4E5EE-675F-4C35-BE36-00FEA40A4569}"/>
                      </a:ext>
                    </a:extLst>
                  </p:cNvPr>
                  <p:cNvGrpSpPr/>
                  <p:nvPr userDrawn="1"/>
                </p:nvGrpSpPr>
                <p:grpSpPr>
                  <a:xfrm>
                    <a:off x="12782177" y="3403239"/>
                    <a:ext cx="412972" cy="396132"/>
                    <a:chOff x="13554906" y="3320109"/>
                    <a:chExt cx="443912" cy="425811"/>
                  </a:xfrm>
                </p:grpSpPr>
                <p:grpSp>
                  <p:nvGrpSpPr>
                    <p:cNvPr id="141" name="Groep 140">
                      <a:extLst>
                        <a:ext uri="{FF2B5EF4-FFF2-40B4-BE49-F238E27FC236}">
                          <a16:creationId xmlns:a16="http://schemas.microsoft.com/office/drawing/2014/main" id="{F96AA4CF-8C77-425D-BB8C-4CEA45775148}"/>
                        </a:ext>
                      </a:extLst>
                    </p:cNvPr>
                    <p:cNvGrpSpPr/>
                    <p:nvPr userDrawn="1"/>
                  </p:nvGrpSpPr>
                  <p:grpSpPr>
                    <a:xfrm>
                      <a:off x="13554906" y="3320109"/>
                      <a:ext cx="443912" cy="425811"/>
                      <a:chOff x="12909684" y="1276143"/>
                      <a:chExt cx="443912" cy="425811"/>
                    </a:xfrm>
                  </p:grpSpPr>
                  <p:sp>
                    <p:nvSpPr>
                      <p:cNvPr id="144" name="Rechthoek 143">
                        <a:extLst>
                          <a:ext uri="{FF2B5EF4-FFF2-40B4-BE49-F238E27FC236}">
                            <a16:creationId xmlns:a16="http://schemas.microsoft.com/office/drawing/2014/main" id="{C71CBD43-29B2-446C-AA83-E17CDDD297AF}"/>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F5BD6D69-DD46-4D4A-B58A-E1CDFEC38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1C36B4E2-CABE-448C-8199-A1FA8D7DF4B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42" name="Afbeelding 141">
                      <a:extLst>
                        <a:ext uri="{FF2B5EF4-FFF2-40B4-BE49-F238E27FC236}">
                          <a16:creationId xmlns:a16="http://schemas.microsoft.com/office/drawing/2014/main" id="{A27F5654-72AE-4519-87D3-DBD840CD73D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43" name="Afbeelding 142">
                      <a:extLst>
                        <a:ext uri="{FF2B5EF4-FFF2-40B4-BE49-F238E27FC236}">
                          <a16:creationId xmlns:a16="http://schemas.microsoft.com/office/drawing/2014/main" id="{A8CFD9A2-6C1F-4FFD-92CC-C3FDF59DC41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35" name="Groep 134">
                    <a:extLst>
                      <a:ext uri="{FF2B5EF4-FFF2-40B4-BE49-F238E27FC236}">
                        <a16:creationId xmlns:a16="http://schemas.microsoft.com/office/drawing/2014/main" id="{F50EA02C-926F-402E-BD00-0DD5C646B121}"/>
                      </a:ext>
                    </a:extLst>
                  </p:cNvPr>
                  <p:cNvGrpSpPr/>
                  <p:nvPr userDrawn="1"/>
                </p:nvGrpSpPr>
                <p:grpSpPr>
                  <a:xfrm>
                    <a:off x="13103513" y="3705268"/>
                    <a:ext cx="145820" cy="146462"/>
                    <a:chOff x="13096169" y="3602278"/>
                    <a:chExt cx="145820" cy="146462"/>
                  </a:xfrm>
                </p:grpSpPr>
                <p:sp>
                  <p:nvSpPr>
                    <p:cNvPr id="139" name="Rechthoek 138">
                      <a:extLst>
                        <a:ext uri="{FF2B5EF4-FFF2-40B4-BE49-F238E27FC236}">
                          <a16:creationId xmlns:a16="http://schemas.microsoft.com/office/drawing/2014/main" id="{2865A4A3-9260-46C0-B967-415D4999E3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3CFBB573-025F-4902-92F1-7A39454C459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36" name="Groep 135">
                    <a:extLst>
                      <a:ext uri="{FF2B5EF4-FFF2-40B4-BE49-F238E27FC236}">
                        <a16:creationId xmlns:a16="http://schemas.microsoft.com/office/drawing/2014/main" id="{4E8FF0A2-58D8-4177-890A-2883159F6ED0}"/>
                      </a:ext>
                    </a:extLst>
                  </p:cNvPr>
                  <p:cNvGrpSpPr/>
                  <p:nvPr userDrawn="1"/>
                </p:nvGrpSpPr>
                <p:grpSpPr>
                  <a:xfrm rot="10800000">
                    <a:off x="13061402" y="3665637"/>
                    <a:ext cx="145820" cy="146462"/>
                    <a:chOff x="13096169" y="3602278"/>
                    <a:chExt cx="145820" cy="146462"/>
                  </a:xfrm>
                </p:grpSpPr>
                <p:sp>
                  <p:nvSpPr>
                    <p:cNvPr id="137" name="Rechthoek 136">
                      <a:extLst>
                        <a:ext uri="{FF2B5EF4-FFF2-40B4-BE49-F238E27FC236}">
                          <a16:creationId xmlns:a16="http://schemas.microsoft.com/office/drawing/2014/main" id="{710FA2DD-5BA6-4416-BDAF-6EDE43D0E0D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4327EFF6-F8C3-4464-ACB3-DDFF281C2A9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32" name="Rechthoek 131">
                  <a:extLst>
                    <a:ext uri="{FF2B5EF4-FFF2-40B4-BE49-F238E27FC236}">
                      <a16:creationId xmlns:a16="http://schemas.microsoft.com/office/drawing/2014/main" id="{B1B47B3B-9CDA-4DB3-9324-219B450107F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33" name="Gelijkbenige driehoek 132">
                  <a:extLst>
                    <a:ext uri="{FF2B5EF4-FFF2-40B4-BE49-F238E27FC236}">
                      <a16:creationId xmlns:a16="http://schemas.microsoft.com/office/drawing/2014/main" id="{3300B48F-CB1B-48ED-9192-DF2FB5445BF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8" name="Rechthoek 107">
                <a:extLst>
                  <a:ext uri="{FF2B5EF4-FFF2-40B4-BE49-F238E27FC236}">
                    <a16:creationId xmlns:a16="http://schemas.microsoft.com/office/drawing/2014/main" id="{4A0FE015-35B0-4D16-8725-29745B1CCA96}"/>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D1AB510D-BEB0-4F36-A38C-12522DA7CEFD}"/>
                  </a:ext>
                </a:extLst>
              </p:cNvPr>
              <p:cNvGrpSpPr/>
              <p:nvPr userDrawn="1"/>
            </p:nvGrpSpPr>
            <p:grpSpPr>
              <a:xfrm>
                <a:off x="-2485819" y="3399207"/>
                <a:ext cx="1222990" cy="563933"/>
                <a:chOff x="-2485819" y="3399207"/>
                <a:chExt cx="1222990" cy="563933"/>
              </a:xfrm>
            </p:grpSpPr>
            <p:sp>
              <p:nvSpPr>
                <p:cNvPr id="110" name="Rechthoek 109">
                  <a:extLst>
                    <a:ext uri="{FF2B5EF4-FFF2-40B4-BE49-F238E27FC236}">
                      <a16:creationId xmlns:a16="http://schemas.microsoft.com/office/drawing/2014/main" id="{5B4938E9-0F48-4C61-9AF2-66E3A8BA3724}"/>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D6DCDCF0-BC78-457D-9FB7-EBBE50B75219}"/>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C3D94E45-33A6-49BC-9CC4-E904D1B0B418}"/>
                    </a:ext>
                  </a:extLst>
                </p:cNvPr>
                <p:cNvGrpSpPr/>
                <p:nvPr userDrawn="1"/>
              </p:nvGrpSpPr>
              <p:grpSpPr>
                <a:xfrm>
                  <a:off x="-2403869" y="3460544"/>
                  <a:ext cx="155951" cy="131922"/>
                  <a:chOff x="12968836" y="3354170"/>
                  <a:chExt cx="404806" cy="342433"/>
                </a:xfrm>
              </p:grpSpPr>
              <p:sp>
                <p:nvSpPr>
                  <p:cNvPr id="125" name="Rechthoek: afgeronde hoeken 124">
                    <a:extLst>
                      <a:ext uri="{FF2B5EF4-FFF2-40B4-BE49-F238E27FC236}">
                        <a16:creationId xmlns:a16="http://schemas.microsoft.com/office/drawing/2014/main" id="{8328BB88-9A74-46C1-8A68-FD5385271D9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0F4FD0FF-69D6-4C97-8612-8029BA7A90E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E402F9DB-70C1-4BDD-B8C7-1F6F35D49E9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694C1A05-4238-4C4C-AEED-5365A28FF60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9" name="Rechthoek 128">
                    <a:extLst>
                      <a:ext uri="{FF2B5EF4-FFF2-40B4-BE49-F238E27FC236}">
                        <a16:creationId xmlns:a16="http://schemas.microsoft.com/office/drawing/2014/main" id="{8F51EF96-3399-4065-9736-4C389B00D57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F0FD3F93-6462-4DCD-A280-0FC97A8A7E0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2F3AA9FF-9CED-484E-A063-43B1B85F96DF}"/>
                    </a:ext>
                  </a:extLst>
                </p:cNvPr>
                <p:cNvGrpSpPr/>
                <p:nvPr userDrawn="1"/>
              </p:nvGrpSpPr>
              <p:grpSpPr>
                <a:xfrm>
                  <a:off x="-2423424" y="3690208"/>
                  <a:ext cx="166739" cy="218963"/>
                  <a:chOff x="12940828" y="3950597"/>
                  <a:chExt cx="432813" cy="568367"/>
                </a:xfrm>
              </p:grpSpPr>
              <p:grpSp>
                <p:nvGrpSpPr>
                  <p:cNvPr id="117" name="Groep 116">
                    <a:extLst>
                      <a:ext uri="{FF2B5EF4-FFF2-40B4-BE49-F238E27FC236}">
                        <a16:creationId xmlns:a16="http://schemas.microsoft.com/office/drawing/2014/main" id="{528D0725-14DF-426D-B83E-FAED167FFA15}"/>
                      </a:ext>
                    </a:extLst>
                  </p:cNvPr>
                  <p:cNvGrpSpPr/>
                  <p:nvPr userDrawn="1"/>
                </p:nvGrpSpPr>
                <p:grpSpPr>
                  <a:xfrm>
                    <a:off x="13000382" y="4006891"/>
                    <a:ext cx="373259" cy="315747"/>
                    <a:chOff x="12968836" y="3354170"/>
                    <a:chExt cx="404806" cy="342433"/>
                  </a:xfrm>
                </p:grpSpPr>
                <p:sp>
                  <p:nvSpPr>
                    <p:cNvPr id="119" name="Rechthoek: afgeronde hoeken 118">
                      <a:extLst>
                        <a:ext uri="{FF2B5EF4-FFF2-40B4-BE49-F238E27FC236}">
                          <a16:creationId xmlns:a16="http://schemas.microsoft.com/office/drawing/2014/main" id="{F6CECA34-53D1-4710-8DCC-42A04A7E07C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D459DC5C-DDA2-4E79-877F-13898BE0016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DF823E0B-5188-4C1F-B604-3B9FE76048A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FCF29206-5D67-45FB-9CA4-30368DCF949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425944C5-AF68-4CB2-8E5B-70CFB244388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C13B2068-666C-409C-8D86-704001695C0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18" name="Boog 117">
                    <a:extLst>
                      <a:ext uri="{FF2B5EF4-FFF2-40B4-BE49-F238E27FC236}">
                        <a16:creationId xmlns:a16="http://schemas.microsoft.com/office/drawing/2014/main" id="{85867C75-FFE4-4573-906B-92494E98C05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14" name="Tekstvak 113">
                  <a:extLst>
                    <a:ext uri="{FF2B5EF4-FFF2-40B4-BE49-F238E27FC236}">
                      <a16:creationId xmlns:a16="http://schemas.microsoft.com/office/drawing/2014/main" id="{98B33EB0-4A30-4600-8E35-9033C6E3323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15" name="Tekstvak 114">
                  <a:extLst>
                    <a:ext uri="{FF2B5EF4-FFF2-40B4-BE49-F238E27FC236}">
                      <a16:creationId xmlns:a16="http://schemas.microsoft.com/office/drawing/2014/main" id="{BB1AEFF2-B0D8-4E5D-B6B9-50F58949EFAA}"/>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16" name="Vrije vorm: vorm 115">
                  <a:extLst>
                    <a:ext uri="{FF2B5EF4-FFF2-40B4-BE49-F238E27FC236}">
                      <a16:creationId xmlns:a16="http://schemas.microsoft.com/office/drawing/2014/main" id="{62686FC4-8255-4A4F-B579-BAAB07C95F7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63" name="Tijdelijke aanduiding voor afbeelding 11">
            <a:extLst>
              <a:ext uri="{FF2B5EF4-FFF2-40B4-BE49-F238E27FC236}">
                <a16:creationId xmlns:a16="http://schemas.microsoft.com/office/drawing/2014/main" id="{2B3744AD-A34C-41FC-886D-983A572E99DA}"/>
              </a:ext>
            </a:extLst>
          </p:cNvPr>
          <p:cNvSpPr>
            <a:spLocks noGrp="1"/>
          </p:cNvSpPr>
          <p:nvPr>
            <p:ph type="pic" sz="quarter" idx="33"/>
          </p:nvPr>
        </p:nvSpPr>
        <p:spPr>
          <a:xfrm>
            <a:off x="6096000" y="-7144"/>
            <a:ext cx="4135988" cy="1808852"/>
          </a:xfrm>
          <a:prstGeom prst="rect">
            <a:avLst/>
          </a:prstGeom>
          <a:solidFill>
            <a:schemeClr val="bg1">
              <a:lumMod val="95000"/>
            </a:schemeClr>
          </a:solidFill>
        </p:spPr>
        <p:txBody>
          <a:bodyPr wrap="square" lIns="288000" tIns="0" rIns="288000" bIns="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64" name="Tijdelijke aanduiding voor afbeelding 11">
            <a:extLst>
              <a:ext uri="{FF2B5EF4-FFF2-40B4-BE49-F238E27FC236}">
                <a16:creationId xmlns:a16="http://schemas.microsoft.com/office/drawing/2014/main" id="{138403BA-25F6-48B9-A3D9-789497824BC2}"/>
              </a:ext>
            </a:extLst>
          </p:cNvPr>
          <p:cNvSpPr>
            <a:spLocks noGrp="1"/>
          </p:cNvSpPr>
          <p:nvPr>
            <p:ph type="pic" sz="quarter" idx="41"/>
          </p:nvPr>
        </p:nvSpPr>
        <p:spPr>
          <a:xfrm>
            <a:off x="6096000" y="1918416"/>
            <a:ext cx="4135988" cy="1808852"/>
          </a:xfrm>
          <a:prstGeom prst="rect">
            <a:avLst/>
          </a:prstGeom>
          <a:solidFill>
            <a:schemeClr val="bg1">
              <a:lumMod val="95000"/>
            </a:schemeClr>
          </a:solidFill>
        </p:spPr>
        <p:txBody>
          <a:bodyPr wrap="square" lIns="288000" tIns="0" rIns="288000" bIns="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65" name="Tijdelijke aanduiding voor afbeelding 11">
            <a:extLst>
              <a:ext uri="{FF2B5EF4-FFF2-40B4-BE49-F238E27FC236}">
                <a16:creationId xmlns:a16="http://schemas.microsoft.com/office/drawing/2014/main" id="{F9208496-54F0-4A0F-89B5-0A507D38029B}"/>
              </a:ext>
            </a:extLst>
          </p:cNvPr>
          <p:cNvSpPr>
            <a:spLocks noGrp="1"/>
          </p:cNvSpPr>
          <p:nvPr>
            <p:ph type="pic" sz="quarter" idx="42"/>
          </p:nvPr>
        </p:nvSpPr>
        <p:spPr>
          <a:xfrm>
            <a:off x="6096000" y="3829505"/>
            <a:ext cx="4135988" cy="1808852"/>
          </a:xfrm>
          <a:prstGeom prst="rect">
            <a:avLst/>
          </a:prstGeom>
          <a:solidFill>
            <a:schemeClr val="bg1">
              <a:lumMod val="95000"/>
            </a:schemeClr>
          </a:solidFill>
        </p:spPr>
        <p:txBody>
          <a:bodyPr wrap="square" lIns="288000" tIns="0" rIns="288000" bIns="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59" name="Tijdelijke aanduiding voor tekst 12">
            <a:extLst>
              <a:ext uri="{FF2B5EF4-FFF2-40B4-BE49-F238E27FC236}">
                <a16:creationId xmlns:a16="http://schemas.microsoft.com/office/drawing/2014/main" id="{216802E9-251E-40BB-9035-53EB1A322E9E}"/>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6083333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1500" fill="hold"/>
                                        <p:tgtEl>
                                          <p:spTgt spid="165"/>
                                        </p:tgtEl>
                                        <p:attrNameLst>
                                          <p:attrName>ppt_x</p:attrName>
                                        </p:attrNameLst>
                                      </p:cBhvr>
                                      <p:tavLst>
                                        <p:tav tm="0">
                                          <p:val>
                                            <p:strVal val="#ppt_x"/>
                                          </p:val>
                                        </p:tav>
                                        <p:tav tm="100000">
                                          <p:val>
                                            <p:strVal val="#ppt_x"/>
                                          </p:val>
                                        </p:tav>
                                      </p:tavLst>
                                    </p:anim>
                                    <p:anim calcmode="lin" valueType="num">
                                      <p:cBhvr additive="base">
                                        <p:cTn id="8" dur="1500" fill="hold"/>
                                        <p:tgtEl>
                                          <p:spTgt spid="16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1500" fill="hold"/>
                                        <p:tgtEl>
                                          <p:spTgt spid="164"/>
                                        </p:tgtEl>
                                        <p:attrNameLst>
                                          <p:attrName>ppt_x</p:attrName>
                                        </p:attrNameLst>
                                      </p:cBhvr>
                                      <p:tavLst>
                                        <p:tav tm="0">
                                          <p:val>
                                            <p:strVal val="#ppt_x"/>
                                          </p:val>
                                        </p:tav>
                                        <p:tav tm="100000">
                                          <p:val>
                                            <p:strVal val="#ppt_x"/>
                                          </p:val>
                                        </p:tav>
                                      </p:tavLst>
                                    </p:anim>
                                    <p:anim calcmode="lin" valueType="num">
                                      <p:cBhvr additive="base">
                                        <p:cTn id="12" dur="1500" fill="hold"/>
                                        <p:tgtEl>
                                          <p:spTgt spid="16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163"/>
                                        </p:tgtEl>
                                        <p:attrNameLst>
                                          <p:attrName>style.visibility</p:attrName>
                                        </p:attrNameLst>
                                      </p:cBhvr>
                                      <p:to>
                                        <p:strVal val="visible"/>
                                      </p:to>
                                    </p:set>
                                    <p:anim calcmode="lin" valueType="num">
                                      <p:cBhvr additive="base">
                                        <p:cTn id="15" dur="1500" fill="hold"/>
                                        <p:tgtEl>
                                          <p:spTgt spid="163"/>
                                        </p:tgtEl>
                                        <p:attrNameLst>
                                          <p:attrName>ppt_x</p:attrName>
                                        </p:attrNameLst>
                                      </p:cBhvr>
                                      <p:tavLst>
                                        <p:tav tm="0">
                                          <p:val>
                                            <p:strVal val="#ppt_x"/>
                                          </p:val>
                                        </p:tav>
                                        <p:tav tm="100000">
                                          <p:val>
                                            <p:strVal val="#ppt_x"/>
                                          </p:val>
                                        </p:tav>
                                      </p:tavLst>
                                    </p:anim>
                                    <p:anim calcmode="lin" valueType="num">
                                      <p:cBhvr additive="base">
                                        <p:cTn id="16" dur="1500" fill="hold"/>
                                        <p:tgtEl>
                                          <p:spTgt spid="1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16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GELIJKHEDEN | 4 AFBEELDINGEN">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40B7B81-3E44-4C83-91A8-AA0F707B0FA1}"/>
              </a:ext>
            </a:extLst>
          </p:cNvPr>
          <p:cNvSpPr/>
          <p:nvPr userDrawn="1"/>
        </p:nvSpPr>
        <p:spPr>
          <a:xfrm>
            <a:off x="0" y="1804738"/>
            <a:ext cx="12192000" cy="5053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4" name="Tijdelijke aanduiding voor tekst 13"/>
          <p:cNvSpPr>
            <a:spLocks noGrp="1"/>
          </p:cNvSpPr>
          <p:nvPr>
            <p:ph type="body" sz="quarter" idx="13" hasCustomPrompt="1"/>
          </p:nvPr>
        </p:nvSpPr>
        <p:spPr>
          <a:xfrm>
            <a:off x="635000" y="2017484"/>
            <a:ext cx="5003800" cy="4203929"/>
          </a:xfrm>
        </p:spPr>
        <p:txBody>
          <a:bodyPr numCol="1" spcCol="468000">
            <a:noAutofit/>
          </a:bodyPr>
          <a:lstStyle>
            <a:lvl1pPr>
              <a:buClr>
                <a:schemeClr val="tx1"/>
              </a:buClr>
              <a:defRPr sz="1600">
                <a:solidFill>
                  <a:schemeClr val="tx1"/>
                </a:solidFill>
              </a:defRPr>
            </a:lvl1pPr>
            <a:lvl2pPr>
              <a:buClr>
                <a:schemeClr val="tx1"/>
              </a:buClr>
              <a:defRPr sz="1600">
                <a:solidFill>
                  <a:schemeClr val="tx1"/>
                </a:solidFill>
              </a:defRPr>
            </a:lvl2pPr>
            <a:lvl3pPr>
              <a:buClr>
                <a:schemeClr val="tx1"/>
              </a:buClr>
              <a:defRPr sz="1400">
                <a:solidFill>
                  <a:schemeClr val="tx1"/>
                </a:solidFill>
              </a:defRPr>
            </a:lvl3pPr>
            <a:lvl4pPr>
              <a:buClr>
                <a:schemeClr val="tx1"/>
              </a:buClr>
              <a:defRPr sz="1600">
                <a:solidFill>
                  <a:schemeClr val="tx1"/>
                </a:solidFill>
              </a:defRPr>
            </a:lvl4pPr>
            <a:lvl5pPr>
              <a:buClr>
                <a:schemeClr val="tx1"/>
              </a:buClr>
              <a:defRPr sz="1800">
                <a:solidFill>
                  <a:schemeClr val="tx1"/>
                </a:solidFill>
              </a:defRPr>
            </a:lvl5pPr>
            <a:lvl6pPr>
              <a:buClr>
                <a:schemeClr val="tx1"/>
              </a:buClr>
              <a:defRPr sz="1600"/>
            </a:lvl6pPr>
            <a:lvl7pPr>
              <a:buClr>
                <a:schemeClr val="tx1"/>
              </a:buClr>
              <a:defRPr sz="1600"/>
            </a:lvl7pPr>
            <a:lvl8pPr marL="355600" indent="0">
              <a:buNone/>
              <a:defRPr sz="1600"/>
            </a:lvl8pPr>
            <a:lvl9pPr>
              <a:defRPr sz="900">
                <a:solidFill>
                  <a:schemeClr val="tx1">
                    <a:lumMod val="65000"/>
                    <a:lumOff val="35000"/>
                  </a:schemeClr>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3" name="Titel 2">
            <a:extLst>
              <a:ext uri="{FF2B5EF4-FFF2-40B4-BE49-F238E27FC236}">
                <a16:creationId xmlns:a16="http://schemas.microsoft.com/office/drawing/2014/main" id="{2CE73570-9044-4A05-AC50-3DAAEADEB868}"/>
              </a:ext>
            </a:extLst>
          </p:cNvPr>
          <p:cNvSpPr>
            <a:spLocks noGrp="1"/>
          </p:cNvSpPr>
          <p:nvPr>
            <p:ph type="title" hasCustomPrompt="1"/>
          </p:nvPr>
        </p:nvSpPr>
        <p:spPr>
          <a:xfrm>
            <a:off x="635000" y="1052514"/>
            <a:ext cx="5003800" cy="539750"/>
          </a:xfrm>
        </p:spPr>
        <p:txBody>
          <a:bodyPr/>
          <a:lstStyle>
            <a:lvl1pPr>
              <a:defRPr>
                <a:solidFill>
                  <a:schemeClr val="tx1"/>
                </a:solidFill>
              </a:defRPr>
            </a:lvl1pPr>
          </a:lstStyle>
          <a:p>
            <a:r>
              <a:rPr lang="nl-NL" dirty="0"/>
              <a:t>Klik stijl bewerken</a:t>
            </a:r>
          </a:p>
        </p:txBody>
      </p:sp>
      <p:sp>
        <p:nvSpPr>
          <p:cNvPr id="24" name="Tijdelijke aanduiding voor afbeelding 11">
            <a:extLst>
              <a:ext uri="{FF2B5EF4-FFF2-40B4-BE49-F238E27FC236}">
                <a16:creationId xmlns:a16="http://schemas.microsoft.com/office/drawing/2014/main" id="{31631F7D-C56C-4DD3-8E06-2CFC6230EC05}"/>
              </a:ext>
            </a:extLst>
          </p:cNvPr>
          <p:cNvSpPr>
            <a:spLocks noGrp="1"/>
          </p:cNvSpPr>
          <p:nvPr>
            <p:ph type="pic" sz="quarter" idx="33"/>
          </p:nvPr>
        </p:nvSpPr>
        <p:spPr>
          <a:xfrm>
            <a:off x="6096000" y="-7144"/>
            <a:ext cx="2011523" cy="2772314"/>
          </a:xfrm>
          <a:prstGeom prst="rect">
            <a:avLst/>
          </a:prstGeom>
          <a:solidFill>
            <a:schemeClr val="bg1">
              <a:lumMod val="95000"/>
            </a:schemeClr>
          </a:solidFill>
        </p:spPr>
        <p:txBody>
          <a:bodyPr wrap="square" lIns="288000" tIns="0" rIns="288000" bIns="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grpSp>
        <p:nvGrpSpPr>
          <p:cNvPr id="25" name="INSTRUCTIE">
            <a:extLst>
              <a:ext uri="{FF2B5EF4-FFF2-40B4-BE49-F238E27FC236}">
                <a16:creationId xmlns:a16="http://schemas.microsoft.com/office/drawing/2014/main" id="{50B8F4FD-0E7B-480A-818C-0DB42C384B94}"/>
              </a:ext>
            </a:extLst>
          </p:cNvPr>
          <p:cNvGrpSpPr/>
          <p:nvPr userDrawn="1"/>
        </p:nvGrpSpPr>
        <p:grpSpPr>
          <a:xfrm>
            <a:off x="-3786437" y="0"/>
            <a:ext cx="3693386" cy="5359349"/>
            <a:chOff x="-3786437" y="0"/>
            <a:chExt cx="3693386" cy="5359349"/>
          </a:xfrm>
        </p:grpSpPr>
        <p:sp>
          <p:nvSpPr>
            <p:cNvPr id="26" name="Rechthoek 25">
              <a:extLst>
                <a:ext uri="{FF2B5EF4-FFF2-40B4-BE49-F238E27FC236}">
                  <a16:creationId xmlns:a16="http://schemas.microsoft.com/office/drawing/2014/main" id="{AA382D42-6A3A-4EEC-9723-13FB45C017B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27" name="Rechthoek 26">
              <a:extLst>
                <a:ext uri="{FF2B5EF4-FFF2-40B4-BE49-F238E27FC236}">
                  <a16:creationId xmlns:a16="http://schemas.microsoft.com/office/drawing/2014/main" id="{AC76F77A-442C-473C-A3DA-EDFC8F98F7A0}"/>
                </a:ext>
              </a:extLst>
            </p:cNvPr>
            <p:cNvSpPr/>
            <p:nvPr userDrawn="1"/>
          </p:nvSpPr>
          <p:spPr>
            <a:xfrm>
              <a:off x="-3786165" y="1668379"/>
              <a:ext cx="3593091" cy="3096126"/>
            </a:xfrm>
            <a:prstGeom prst="rect">
              <a:avLst/>
            </a:prstGeom>
            <a:solidFill>
              <a:schemeClr val="tx2"/>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endParaRPr lang="nl-NL" sz="1400" b="1" cap="all" baseline="0" noProof="0" dirty="0">
                <a:solidFill>
                  <a:schemeClr val="accent1"/>
                </a:solidFill>
                <a:latin typeface="Calibri" panose="020F0502020204030204" pitchFamily="34" charset="0"/>
                <a:cs typeface="Calibri" panose="020F0502020204030204" pitchFamily="34" charset="0"/>
              </a:endParaRPr>
            </a:p>
          </p:txBody>
        </p:sp>
        <p:sp>
          <p:nvSpPr>
            <p:cNvPr id="28" name="Ovaal 27">
              <a:extLst>
                <a:ext uri="{FF2B5EF4-FFF2-40B4-BE49-F238E27FC236}">
                  <a16:creationId xmlns:a16="http://schemas.microsoft.com/office/drawing/2014/main" id="{922A9100-4F1F-4493-AD52-FB21FEC54AF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9" name="Rechthoek 28">
              <a:extLst>
                <a:ext uri="{FF2B5EF4-FFF2-40B4-BE49-F238E27FC236}">
                  <a16:creationId xmlns:a16="http://schemas.microsoft.com/office/drawing/2014/main" id="{C41B30A1-E43E-44C8-9056-45D6A709FC5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30" name="Ovaal 29">
              <a:extLst>
                <a:ext uri="{FF2B5EF4-FFF2-40B4-BE49-F238E27FC236}">
                  <a16:creationId xmlns:a16="http://schemas.microsoft.com/office/drawing/2014/main" id="{AB69B674-CD11-4B16-8075-67D157431DB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1" name="Rechthoek 30">
              <a:extLst>
                <a:ext uri="{FF2B5EF4-FFF2-40B4-BE49-F238E27FC236}">
                  <a16:creationId xmlns:a16="http://schemas.microsoft.com/office/drawing/2014/main" id="{0E4CD17C-FB0B-465A-8ECF-B50642D8180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Kies uit:</a:t>
              </a:r>
            </a:p>
          </p:txBody>
        </p:sp>
        <p:sp>
          <p:nvSpPr>
            <p:cNvPr id="32" name="Rechthoek 31">
              <a:extLst>
                <a:ext uri="{FF2B5EF4-FFF2-40B4-BE49-F238E27FC236}">
                  <a16:creationId xmlns:a16="http://schemas.microsoft.com/office/drawing/2014/main" id="{990F3DD7-66CF-41EB-860E-4807ECA870C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tx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33" name="Ovaal 32">
              <a:extLst>
                <a:ext uri="{FF2B5EF4-FFF2-40B4-BE49-F238E27FC236}">
                  <a16:creationId xmlns:a16="http://schemas.microsoft.com/office/drawing/2014/main" id="{96AF57F6-E5FF-4739-98DF-125741D6A935}"/>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4" name="Rechthoek 33">
              <a:extLst>
                <a:ext uri="{FF2B5EF4-FFF2-40B4-BE49-F238E27FC236}">
                  <a16:creationId xmlns:a16="http://schemas.microsoft.com/office/drawing/2014/main" id="{B50EDC7C-A3DB-4F0C-9A05-27BBDE53B13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tx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35" name="Ovaal 34">
              <a:extLst>
                <a:ext uri="{FF2B5EF4-FFF2-40B4-BE49-F238E27FC236}">
                  <a16:creationId xmlns:a16="http://schemas.microsoft.com/office/drawing/2014/main" id="{532F8C33-88C2-46E8-81CE-D0F06DED224E}"/>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6" name="Rechthoek 35">
              <a:extLst>
                <a:ext uri="{FF2B5EF4-FFF2-40B4-BE49-F238E27FC236}">
                  <a16:creationId xmlns:a16="http://schemas.microsoft.com/office/drawing/2014/main" id="{25F079EC-E044-458D-B589-733A5DBFD39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37" name="Ovaal 36">
              <a:extLst>
                <a:ext uri="{FF2B5EF4-FFF2-40B4-BE49-F238E27FC236}">
                  <a16:creationId xmlns:a16="http://schemas.microsoft.com/office/drawing/2014/main" id="{7C7CE88A-27C0-47EC-8465-3337A2CFF0E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8" name="Rechthoek 37">
              <a:extLst>
                <a:ext uri="{FF2B5EF4-FFF2-40B4-BE49-F238E27FC236}">
                  <a16:creationId xmlns:a16="http://schemas.microsoft.com/office/drawing/2014/main" id="{3AF2F81A-EBBF-48C3-BA08-BAC55179668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tx1"/>
                  </a:solidFill>
                  <a:latin typeface="+mn-lt"/>
                  <a:ea typeface="+mn-ea"/>
                  <a:cs typeface="+mn-cs"/>
                </a:rPr>
                <a:t>Kopje</a:t>
              </a:r>
            </a:p>
          </p:txBody>
        </p:sp>
        <p:sp>
          <p:nvSpPr>
            <p:cNvPr id="39" name="Ovaal 38">
              <a:extLst>
                <a:ext uri="{FF2B5EF4-FFF2-40B4-BE49-F238E27FC236}">
                  <a16:creationId xmlns:a16="http://schemas.microsoft.com/office/drawing/2014/main" id="{E740EBC0-A6EA-4733-A9E7-3AF40AE0ACC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0" name="Rechthoek 39">
              <a:extLst>
                <a:ext uri="{FF2B5EF4-FFF2-40B4-BE49-F238E27FC236}">
                  <a16:creationId xmlns:a16="http://schemas.microsoft.com/office/drawing/2014/main" id="{7B08682E-6A3F-46EA-B18C-880E8CED732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tx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41" name="Ovaal 40">
              <a:extLst>
                <a:ext uri="{FF2B5EF4-FFF2-40B4-BE49-F238E27FC236}">
                  <a16:creationId xmlns:a16="http://schemas.microsoft.com/office/drawing/2014/main" id="{41A483D2-C54D-439A-BC3F-1E8685C1EE0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2" name="Rechthoek 41">
              <a:extLst>
                <a:ext uri="{FF2B5EF4-FFF2-40B4-BE49-F238E27FC236}">
                  <a16:creationId xmlns:a16="http://schemas.microsoft.com/office/drawing/2014/main" id="{3B954A1C-8702-489B-8A33-2E0B544F7D5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43" name="Ovaal 42">
              <a:extLst>
                <a:ext uri="{FF2B5EF4-FFF2-40B4-BE49-F238E27FC236}">
                  <a16:creationId xmlns:a16="http://schemas.microsoft.com/office/drawing/2014/main" id="{0D0E790F-92BD-4918-8519-436241528C1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4" name="Rechthoek 43">
              <a:extLst>
                <a:ext uri="{FF2B5EF4-FFF2-40B4-BE49-F238E27FC236}">
                  <a16:creationId xmlns:a16="http://schemas.microsoft.com/office/drawing/2014/main" id="{B0218F06-CBBC-4E7B-AF0F-5400E61748A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700" i="1" kern="1200" noProof="0" dirty="0">
                  <a:solidFill>
                    <a:schemeClr val="tx1">
                      <a:lumMod val="65000"/>
                      <a:lumOff val="35000"/>
                    </a:schemeClr>
                  </a:solidFill>
                  <a:latin typeface="+mn-lt"/>
                  <a:ea typeface="+mn-ea"/>
                  <a:cs typeface="+mn-cs"/>
                </a:rPr>
                <a:t>Bronvermelding</a:t>
              </a:r>
            </a:p>
          </p:txBody>
        </p:sp>
        <p:sp>
          <p:nvSpPr>
            <p:cNvPr id="45" name="Ovaal 44">
              <a:extLst>
                <a:ext uri="{FF2B5EF4-FFF2-40B4-BE49-F238E27FC236}">
                  <a16:creationId xmlns:a16="http://schemas.microsoft.com/office/drawing/2014/main" id="{23232B61-28EA-4E90-BE6D-7445C113977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6" name="Rechthoek 45">
              <a:extLst>
                <a:ext uri="{FF2B5EF4-FFF2-40B4-BE49-F238E27FC236}">
                  <a16:creationId xmlns:a16="http://schemas.microsoft.com/office/drawing/2014/main" id="{23CE2FA2-545B-47A9-9EFD-433833B50F4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tx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47" name="Rechthoek 46">
              <a:extLst>
                <a:ext uri="{FF2B5EF4-FFF2-40B4-BE49-F238E27FC236}">
                  <a16:creationId xmlns:a16="http://schemas.microsoft.com/office/drawing/2014/main" id="{D5DE760C-D4E9-49DD-A978-85E1BAEC1B1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48" name="ICOON_info">
              <a:extLst>
                <a:ext uri="{FF2B5EF4-FFF2-40B4-BE49-F238E27FC236}">
                  <a16:creationId xmlns:a16="http://schemas.microsoft.com/office/drawing/2014/main" id="{47542488-490F-4F2C-AB5C-F93634708A5C}"/>
                </a:ext>
              </a:extLst>
            </p:cNvPr>
            <p:cNvGrpSpPr/>
            <p:nvPr userDrawn="1"/>
          </p:nvGrpSpPr>
          <p:grpSpPr>
            <a:xfrm>
              <a:off x="-376736" y="4400186"/>
              <a:ext cx="283685" cy="283685"/>
              <a:chOff x="-510741" y="5913713"/>
              <a:chExt cx="267555" cy="267555"/>
            </a:xfrm>
          </p:grpSpPr>
          <p:sp>
            <p:nvSpPr>
              <p:cNvPr id="90" name="Ovaal 89">
                <a:extLst>
                  <a:ext uri="{FF2B5EF4-FFF2-40B4-BE49-F238E27FC236}">
                    <a16:creationId xmlns:a16="http://schemas.microsoft.com/office/drawing/2014/main" id="{5AA2D7D4-D001-4C65-AF46-519A07F18E4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1212D0C4-6401-4ADB-843A-251893F4384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49" name="VOORBEELD">
              <a:extLst>
                <a:ext uri="{FF2B5EF4-FFF2-40B4-BE49-F238E27FC236}">
                  <a16:creationId xmlns:a16="http://schemas.microsoft.com/office/drawing/2014/main" id="{B3F3D3C8-A38C-4622-91D0-8899715E7A30}"/>
                </a:ext>
              </a:extLst>
            </p:cNvPr>
            <p:cNvGrpSpPr/>
            <p:nvPr userDrawn="1"/>
          </p:nvGrpSpPr>
          <p:grpSpPr>
            <a:xfrm>
              <a:off x="-3605171" y="458674"/>
              <a:ext cx="3234311" cy="558875"/>
              <a:chOff x="-3605171" y="458674"/>
              <a:chExt cx="3234311" cy="558875"/>
            </a:xfrm>
          </p:grpSpPr>
          <p:sp>
            <p:nvSpPr>
              <p:cNvPr id="50" name="Rechthoek 49">
                <a:extLst>
                  <a:ext uri="{FF2B5EF4-FFF2-40B4-BE49-F238E27FC236}">
                    <a16:creationId xmlns:a16="http://schemas.microsoft.com/office/drawing/2014/main" id="{C82CDFDA-9F7F-48E9-8057-B52ADE23816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51" name="Rechthoek 50">
                <a:extLst>
                  <a:ext uri="{FF2B5EF4-FFF2-40B4-BE49-F238E27FC236}">
                    <a16:creationId xmlns:a16="http://schemas.microsoft.com/office/drawing/2014/main" id="{2446B951-A469-434B-BF65-49306B3EF22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9C25DBCB-3B77-4883-9432-552E3069F7CD}"/>
                  </a:ext>
                </a:extLst>
              </p:cNvPr>
              <p:cNvGrpSpPr/>
              <p:nvPr userDrawn="1"/>
            </p:nvGrpSpPr>
            <p:grpSpPr>
              <a:xfrm>
                <a:off x="-3386247" y="830871"/>
                <a:ext cx="139423" cy="109566"/>
                <a:chOff x="-2866744" y="827071"/>
                <a:chExt cx="168701" cy="132575"/>
              </a:xfrm>
            </p:grpSpPr>
            <p:grpSp>
              <p:nvGrpSpPr>
                <p:cNvPr id="83" name="Groep 82">
                  <a:extLst>
                    <a:ext uri="{FF2B5EF4-FFF2-40B4-BE49-F238E27FC236}">
                      <a16:creationId xmlns:a16="http://schemas.microsoft.com/office/drawing/2014/main" id="{67E80444-1F5F-4A05-AAEA-C036901F97E3}"/>
                    </a:ext>
                  </a:extLst>
                </p:cNvPr>
                <p:cNvGrpSpPr/>
                <p:nvPr userDrawn="1"/>
              </p:nvGrpSpPr>
              <p:grpSpPr>
                <a:xfrm>
                  <a:off x="-2866744" y="827071"/>
                  <a:ext cx="168701" cy="132575"/>
                  <a:chOff x="-2866744" y="827071"/>
                  <a:chExt cx="168701" cy="132575"/>
                </a:xfrm>
              </p:grpSpPr>
              <p:cxnSp>
                <p:nvCxnSpPr>
                  <p:cNvPr id="85" name="Rechte verbindingslijn 84">
                    <a:extLst>
                      <a:ext uri="{FF2B5EF4-FFF2-40B4-BE49-F238E27FC236}">
                        <a16:creationId xmlns:a16="http://schemas.microsoft.com/office/drawing/2014/main" id="{39944867-3F9C-4B57-B97A-BCC877F837E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5B7CB0A4-8A34-4EE7-B742-BCE055A063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1A08E073-6689-4A3F-BD78-B84E4EDF2F6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8C8B66F8-E473-444A-9473-632FDDA39F3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070CCA63-8F20-42B9-88D8-6A55211B428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4" name="Pijl: rechts 83">
                  <a:extLst>
                    <a:ext uri="{FF2B5EF4-FFF2-40B4-BE49-F238E27FC236}">
                      <a16:creationId xmlns:a16="http://schemas.microsoft.com/office/drawing/2014/main" id="{4C187273-E54B-4D1E-B44C-4EB6E88128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3" name="Groep 52">
                <a:extLst>
                  <a:ext uri="{FF2B5EF4-FFF2-40B4-BE49-F238E27FC236}">
                    <a16:creationId xmlns:a16="http://schemas.microsoft.com/office/drawing/2014/main" id="{81FE5115-2B4F-4491-8AD0-EF6E41AECAA1}"/>
                  </a:ext>
                </a:extLst>
              </p:cNvPr>
              <p:cNvGrpSpPr/>
              <p:nvPr userDrawn="1"/>
            </p:nvGrpSpPr>
            <p:grpSpPr>
              <a:xfrm>
                <a:off x="-3605171" y="830871"/>
                <a:ext cx="139423" cy="109566"/>
                <a:chOff x="-2866744" y="518074"/>
                <a:chExt cx="168701" cy="132575"/>
              </a:xfrm>
            </p:grpSpPr>
            <p:grpSp>
              <p:nvGrpSpPr>
                <p:cNvPr id="76" name="Groep 75">
                  <a:extLst>
                    <a:ext uri="{FF2B5EF4-FFF2-40B4-BE49-F238E27FC236}">
                      <a16:creationId xmlns:a16="http://schemas.microsoft.com/office/drawing/2014/main" id="{044D6CA4-875C-4B7C-8026-DD324EC5F91A}"/>
                    </a:ext>
                  </a:extLst>
                </p:cNvPr>
                <p:cNvGrpSpPr/>
                <p:nvPr userDrawn="1"/>
              </p:nvGrpSpPr>
              <p:grpSpPr>
                <a:xfrm>
                  <a:off x="-2866744" y="518074"/>
                  <a:ext cx="168701" cy="132575"/>
                  <a:chOff x="-2866744" y="518074"/>
                  <a:chExt cx="168701" cy="132575"/>
                </a:xfrm>
              </p:grpSpPr>
              <p:cxnSp>
                <p:nvCxnSpPr>
                  <p:cNvPr id="78" name="Rechte verbindingslijn 77">
                    <a:extLst>
                      <a:ext uri="{FF2B5EF4-FFF2-40B4-BE49-F238E27FC236}">
                        <a16:creationId xmlns:a16="http://schemas.microsoft.com/office/drawing/2014/main" id="{6E3E26B0-EC4D-4FF9-BD53-AF175E55A70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BAA83794-DEC6-4EF9-94D3-347A2B88AAE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A01E54E0-974D-4446-8798-DCDFEE37ABB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B0F28E12-21D0-46FC-84D4-BA10BD06C90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17081A80-F30D-4983-A2FB-2275448489F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7" name="Pijl: rechts 76">
                  <a:extLst>
                    <a:ext uri="{FF2B5EF4-FFF2-40B4-BE49-F238E27FC236}">
                      <a16:creationId xmlns:a16="http://schemas.microsoft.com/office/drawing/2014/main" id="{EA52B0F5-F810-454F-9E3F-15B0FEBD689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54" name="Rechte verbindingslijn 53">
                <a:extLst>
                  <a:ext uri="{FF2B5EF4-FFF2-40B4-BE49-F238E27FC236}">
                    <a16:creationId xmlns:a16="http://schemas.microsoft.com/office/drawing/2014/main" id="{4BEA18F0-A526-4B9A-BD29-5D6ED5F09AD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5" name="Rechte verbindingslijn 54">
                <a:extLst>
                  <a:ext uri="{FF2B5EF4-FFF2-40B4-BE49-F238E27FC236}">
                    <a16:creationId xmlns:a16="http://schemas.microsoft.com/office/drawing/2014/main" id="{329410E3-DFA7-4D54-8AF7-4EF597D5B6A2}"/>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6" name="Rechthoek 55">
                <a:extLst>
                  <a:ext uri="{FF2B5EF4-FFF2-40B4-BE49-F238E27FC236}">
                    <a16:creationId xmlns:a16="http://schemas.microsoft.com/office/drawing/2014/main" id="{F23D0E59-AA90-4B7E-AAEE-E6F05AAE682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57" name="Rechthoek 56">
                <a:extLst>
                  <a:ext uri="{FF2B5EF4-FFF2-40B4-BE49-F238E27FC236}">
                    <a16:creationId xmlns:a16="http://schemas.microsoft.com/office/drawing/2014/main" id="{12F740A7-3C0A-4ECB-A34D-F276AE9DC8F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58" name="Groep 57">
                <a:extLst>
                  <a:ext uri="{FF2B5EF4-FFF2-40B4-BE49-F238E27FC236}">
                    <a16:creationId xmlns:a16="http://schemas.microsoft.com/office/drawing/2014/main" id="{27C320A2-3AAF-4458-B0EC-1B4F2D2E17FF}"/>
                  </a:ext>
                </a:extLst>
              </p:cNvPr>
              <p:cNvGrpSpPr/>
              <p:nvPr userDrawn="1"/>
            </p:nvGrpSpPr>
            <p:grpSpPr>
              <a:xfrm>
                <a:off x="-2916763" y="769168"/>
                <a:ext cx="268738" cy="248381"/>
                <a:chOff x="-2916763" y="769168"/>
                <a:chExt cx="268738" cy="248381"/>
              </a:xfrm>
            </p:grpSpPr>
            <p:sp>
              <p:nvSpPr>
                <p:cNvPr id="68" name="Rechthoek 67">
                  <a:extLst>
                    <a:ext uri="{FF2B5EF4-FFF2-40B4-BE49-F238E27FC236}">
                      <a16:creationId xmlns:a16="http://schemas.microsoft.com/office/drawing/2014/main" id="{5FBBA112-32EF-423E-A9FA-70D5AAE5BD5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8F94416C-31E9-44D5-8B27-6E7B6EC0C765}"/>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297D0034-B244-4759-900E-0A2B6A51659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7C021E2-6B39-4A6F-B568-80D515525FF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93E7800D-25F9-4E62-A939-3D6A870C772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80C399A-E362-4FB9-8137-2007899C7B8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8C5B964E-4A43-4D68-A275-181A6B61FCC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7CB4F8F9-9F90-4539-8C6D-07017D40A50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9DBA29F7-CC50-4B73-96C7-159371B33B76}"/>
                  </a:ext>
                </a:extLst>
              </p:cNvPr>
              <p:cNvGrpSpPr/>
              <p:nvPr userDrawn="1"/>
            </p:nvGrpSpPr>
            <p:grpSpPr>
              <a:xfrm>
                <a:off x="-2916763" y="460171"/>
                <a:ext cx="268738" cy="248381"/>
                <a:chOff x="-2916763" y="460171"/>
                <a:chExt cx="268738" cy="248381"/>
              </a:xfrm>
            </p:grpSpPr>
            <p:sp>
              <p:nvSpPr>
                <p:cNvPr id="60" name="Rechthoek 59">
                  <a:extLst>
                    <a:ext uri="{FF2B5EF4-FFF2-40B4-BE49-F238E27FC236}">
                      <a16:creationId xmlns:a16="http://schemas.microsoft.com/office/drawing/2014/main" id="{73038D0B-2FFC-4D54-B469-B80A0D8BFC3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1" name="Groep 60">
                  <a:extLst>
                    <a:ext uri="{FF2B5EF4-FFF2-40B4-BE49-F238E27FC236}">
                      <a16:creationId xmlns:a16="http://schemas.microsoft.com/office/drawing/2014/main" id="{15FDB33E-7238-456C-AC19-28A72B978EFE}"/>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65CA9E7D-3799-498D-8C78-6D9CA8150D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460CE218-09E1-424D-8F83-A8CE0784464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BD61722B-A820-46E1-B820-5D6F809F61B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335AC70D-5D6C-4E02-8ED5-794D9FCBB92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4FA94806-5540-4CDE-A05C-100EE1F6CF9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F05AED18-A3A9-42BE-A49D-F45E9F8CEEE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92" name="INSTRUCTIE">
            <a:extLst>
              <a:ext uri="{FF2B5EF4-FFF2-40B4-BE49-F238E27FC236}">
                <a16:creationId xmlns:a16="http://schemas.microsoft.com/office/drawing/2014/main" id="{CD37F5E5-9E36-46BC-AE4D-7B9B6FC0529B}"/>
              </a:ext>
            </a:extLst>
          </p:cNvPr>
          <p:cNvGrpSpPr/>
          <p:nvPr userDrawn="1"/>
        </p:nvGrpSpPr>
        <p:grpSpPr>
          <a:xfrm>
            <a:off x="12377595" y="0"/>
            <a:ext cx="3693386" cy="6857760"/>
            <a:chOff x="-3786437" y="0"/>
            <a:chExt cx="3693386" cy="6857760"/>
          </a:xfrm>
        </p:grpSpPr>
        <p:sp>
          <p:nvSpPr>
            <p:cNvPr id="93" name="Rechthoek 92">
              <a:extLst>
                <a:ext uri="{FF2B5EF4-FFF2-40B4-BE49-F238E27FC236}">
                  <a16:creationId xmlns:a16="http://schemas.microsoft.com/office/drawing/2014/main" id="{6993CA50-D008-4F1A-9756-E47A59CBD9D7}"/>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4" name="INSTRUCTIE">
              <a:extLst>
                <a:ext uri="{FF2B5EF4-FFF2-40B4-BE49-F238E27FC236}">
                  <a16:creationId xmlns:a16="http://schemas.microsoft.com/office/drawing/2014/main" id="{FA79A9BB-3B53-4FC0-A673-BDF2EB3F5B33}"/>
                </a:ext>
              </a:extLst>
            </p:cNvPr>
            <p:cNvGrpSpPr/>
            <p:nvPr userDrawn="1"/>
          </p:nvGrpSpPr>
          <p:grpSpPr>
            <a:xfrm>
              <a:off x="-3786165" y="0"/>
              <a:ext cx="3693114" cy="6177730"/>
              <a:chOff x="-3786165" y="0"/>
              <a:chExt cx="3693114" cy="6177730"/>
            </a:xfrm>
          </p:grpSpPr>
          <p:sp>
            <p:nvSpPr>
              <p:cNvPr id="95" name="Rechthoek 94">
                <a:extLst>
                  <a:ext uri="{FF2B5EF4-FFF2-40B4-BE49-F238E27FC236}">
                    <a16:creationId xmlns:a16="http://schemas.microsoft.com/office/drawing/2014/main" id="{B946E90B-33BE-44A1-A782-08EA02B9BE74}"/>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96" name="Ovaal 95">
                <a:extLst>
                  <a:ext uri="{FF2B5EF4-FFF2-40B4-BE49-F238E27FC236}">
                    <a16:creationId xmlns:a16="http://schemas.microsoft.com/office/drawing/2014/main" id="{7A840CB9-8E25-4596-9935-B99989BF5BA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7" name="Rechthoek 96">
                <a:extLst>
                  <a:ext uri="{FF2B5EF4-FFF2-40B4-BE49-F238E27FC236}">
                    <a16:creationId xmlns:a16="http://schemas.microsoft.com/office/drawing/2014/main" id="{72C3B2BA-F0B0-4336-AA2D-53976A729B6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8" name="Groep 97">
                <a:extLst>
                  <a:ext uri="{FF2B5EF4-FFF2-40B4-BE49-F238E27FC236}">
                    <a16:creationId xmlns:a16="http://schemas.microsoft.com/office/drawing/2014/main" id="{42F825E0-7AB4-439C-8BA3-5871E8A1A3E2}"/>
                  </a:ext>
                </a:extLst>
              </p:cNvPr>
              <p:cNvGrpSpPr/>
              <p:nvPr userDrawn="1"/>
            </p:nvGrpSpPr>
            <p:grpSpPr>
              <a:xfrm>
                <a:off x="-3316179" y="1231351"/>
                <a:ext cx="294789" cy="318834"/>
                <a:chOff x="14466489" y="1001522"/>
                <a:chExt cx="290627" cy="314333"/>
              </a:xfrm>
            </p:grpSpPr>
            <p:sp>
              <p:nvSpPr>
                <p:cNvPr id="152" name="Rechthoek 151">
                  <a:extLst>
                    <a:ext uri="{FF2B5EF4-FFF2-40B4-BE49-F238E27FC236}">
                      <a16:creationId xmlns:a16="http://schemas.microsoft.com/office/drawing/2014/main" id="{4733F888-37F7-4FAA-BE04-4F69C0F16E07}"/>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3" name="Ovaal 152">
                  <a:extLst>
                    <a:ext uri="{FF2B5EF4-FFF2-40B4-BE49-F238E27FC236}">
                      <a16:creationId xmlns:a16="http://schemas.microsoft.com/office/drawing/2014/main" id="{6DA9411E-13A9-4698-9BE7-EE8973A09A2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4" name="Vrije vorm: vorm 153">
                  <a:extLst>
                    <a:ext uri="{FF2B5EF4-FFF2-40B4-BE49-F238E27FC236}">
                      <a16:creationId xmlns:a16="http://schemas.microsoft.com/office/drawing/2014/main" id="{1ADFC89C-DF99-4545-AD45-9065E5C1D10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5" name="Rechthoek: afgeronde hoeken 154">
                  <a:extLst>
                    <a:ext uri="{FF2B5EF4-FFF2-40B4-BE49-F238E27FC236}">
                      <a16:creationId xmlns:a16="http://schemas.microsoft.com/office/drawing/2014/main" id="{E9A20621-7E3A-41E5-9212-9D70447945D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56" name="Rechte verbindingslijn 155">
                  <a:extLst>
                    <a:ext uri="{FF2B5EF4-FFF2-40B4-BE49-F238E27FC236}">
                      <a16:creationId xmlns:a16="http://schemas.microsoft.com/office/drawing/2014/main" id="{4431C3DF-66C6-4A11-805F-A53138CF58E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F8C2F5E4-B45B-4ECC-A95B-B02C82D6C7A3}"/>
                    </a:ext>
                  </a:extLst>
                </p:cNvPr>
                <p:cNvCxnSpPr>
                  <a:cxnSpLocks/>
                  <a:stCxn id="1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9" name="Ovaal 98">
                <a:extLst>
                  <a:ext uri="{FF2B5EF4-FFF2-40B4-BE49-F238E27FC236}">
                    <a16:creationId xmlns:a16="http://schemas.microsoft.com/office/drawing/2014/main" id="{143348B7-5826-4023-8557-4B962529501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587C5749-CB83-4FB4-AFF3-2A2B2060059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1" name="Groep 100">
                <a:extLst>
                  <a:ext uri="{FF2B5EF4-FFF2-40B4-BE49-F238E27FC236}">
                    <a16:creationId xmlns:a16="http://schemas.microsoft.com/office/drawing/2014/main" id="{3EE1E01A-89D2-480D-B8D0-899D641D6A09}"/>
                  </a:ext>
                </a:extLst>
              </p:cNvPr>
              <p:cNvGrpSpPr/>
              <p:nvPr userDrawn="1"/>
            </p:nvGrpSpPr>
            <p:grpSpPr>
              <a:xfrm>
                <a:off x="-3311319" y="2164285"/>
                <a:ext cx="825500" cy="209550"/>
                <a:chOff x="13504624" y="2482850"/>
                <a:chExt cx="825500" cy="209550"/>
              </a:xfrm>
            </p:grpSpPr>
            <p:sp>
              <p:nvSpPr>
                <p:cNvPr id="149" name="Rechthoek 148">
                  <a:extLst>
                    <a:ext uri="{FF2B5EF4-FFF2-40B4-BE49-F238E27FC236}">
                      <a16:creationId xmlns:a16="http://schemas.microsoft.com/office/drawing/2014/main" id="{C1CD8850-1ADD-4967-8A50-FC921A1B922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50" name="Rechte verbindingslijn 149">
                  <a:extLst>
                    <a:ext uri="{FF2B5EF4-FFF2-40B4-BE49-F238E27FC236}">
                      <a16:creationId xmlns:a16="http://schemas.microsoft.com/office/drawing/2014/main" id="{7A584125-69CF-45A1-B281-71BE202F6E2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E39D979B-D3BD-4B21-BD13-38D6EBBFA83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02" name="Ovaal 101">
                <a:extLst>
                  <a:ext uri="{FF2B5EF4-FFF2-40B4-BE49-F238E27FC236}">
                    <a16:creationId xmlns:a16="http://schemas.microsoft.com/office/drawing/2014/main" id="{A6A0EA07-F87B-44A3-99B0-B6B136E26C61}"/>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3" name="Rechthoek 102">
                <a:extLst>
                  <a:ext uri="{FF2B5EF4-FFF2-40B4-BE49-F238E27FC236}">
                    <a16:creationId xmlns:a16="http://schemas.microsoft.com/office/drawing/2014/main" id="{CB3F95BD-B9E7-4145-A06A-CB7AB030A0DC}"/>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4" name="ICOON_info">
                <a:extLst>
                  <a:ext uri="{FF2B5EF4-FFF2-40B4-BE49-F238E27FC236}">
                    <a16:creationId xmlns:a16="http://schemas.microsoft.com/office/drawing/2014/main" id="{50482B3B-A08B-490D-890B-358381015A2B}"/>
                  </a:ext>
                </a:extLst>
              </p:cNvPr>
              <p:cNvGrpSpPr/>
              <p:nvPr userDrawn="1"/>
            </p:nvGrpSpPr>
            <p:grpSpPr>
              <a:xfrm>
                <a:off x="-376736" y="5894045"/>
                <a:ext cx="283685" cy="283685"/>
                <a:chOff x="-510741" y="5913713"/>
                <a:chExt cx="267555" cy="267555"/>
              </a:xfrm>
            </p:grpSpPr>
            <p:sp>
              <p:nvSpPr>
                <p:cNvPr id="147" name="Ovaal 146">
                  <a:extLst>
                    <a:ext uri="{FF2B5EF4-FFF2-40B4-BE49-F238E27FC236}">
                      <a16:creationId xmlns:a16="http://schemas.microsoft.com/office/drawing/2014/main" id="{C9930DCD-922A-4CDC-A13D-9CD2D534B6F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8" name="Graphic 163" descr="Informatie">
                  <a:extLst>
                    <a:ext uri="{FF2B5EF4-FFF2-40B4-BE49-F238E27FC236}">
                      <a16:creationId xmlns:a16="http://schemas.microsoft.com/office/drawing/2014/main" id="{6F05ED1E-96E8-490E-A9F1-2F4540CA477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05" name="Ovaal 104">
                <a:extLst>
                  <a:ext uri="{FF2B5EF4-FFF2-40B4-BE49-F238E27FC236}">
                    <a16:creationId xmlns:a16="http://schemas.microsoft.com/office/drawing/2014/main" id="{7F5ADFEF-3702-4005-AFDE-9C8B5363D257}"/>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6" name="Rechthoek 105">
                <a:extLst>
                  <a:ext uri="{FF2B5EF4-FFF2-40B4-BE49-F238E27FC236}">
                    <a16:creationId xmlns:a16="http://schemas.microsoft.com/office/drawing/2014/main" id="{8C855FF4-8E0D-4260-9C60-29961ED3E814}"/>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07" name="Groep 106">
                <a:extLst>
                  <a:ext uri="{FF2B5EF4-FFF2-40B4-BE49-F238E27FC236}">
                    <a16:creationId xmlns:a16="http://schemas.microsoft.com/office/drawing/2014/main" id="{477E3F35-0692-45AA-9C86-61D7882FC8AD}"/>
                  </a:ext>
                </a:extLst>
              </p:cNvPr>
              <p:cNvGrpSpPr/>
              <p:nvPr userDrawn="1"/>
            </p:nvGrpSpPr>
            <p:grpSpPr>
              <a:xfrm>
                <a:off x="-3408294" y="5236167"/>
                <a:ext cx="622283" cy="612919"/>
                <a:chOff x="12617641" y="3403239"/>
                <a:chExt cx="752963" cy="741634"/>
              </a:xfrm>
            </p:grpSpPr>
            <p:grpSp>
              <p:nvGrpSpPr>
                <p:cNvPr id="131" name="Groep 130">
                  <a:extLst>
                    <a:ext uri="{FF2B5EF4-FFF2-40B4-BE49-F238E27FC236}">
                      <a16:creationId xmlns:a16="http://schemas.microsoft.com/office/drawing/2014/main" id="{32050516-622D-4680-93D0-98175F567870}"/>
                    </a:ext>
                  </a:extLst>
                </p:cNvPr>
                <p:cNvGrpSpPr/>
                <p:nvPr userDrawn="1"/>
              </p:nvGrpSpPr>
              <p:grpSpPr>
                <a:xfrm>
                  <a:off x="12771550" y="3403239"/>
                  <a:ext cx="467156" cy="448491"/>
                  <a:chOff x="12782177" y="3403239"/>
                  <a:chExt cx="467156" cy="448491"/>
                </a:xfrm>
              </p:grpSpPr>
              <p:grpSp>
                <p:nvGrpSpPr>
                  <p:cNvPr id="134" name="Groep 133">
                    <a:extLst>
                      <a:ext uri="{FF2B5EF4-FFF2-40B4-BE49-F238E27FC236}">
                        <a16:creationId xmlns:a16="http://schemas.microsoft.com/office/drawing/2014/main" id="{4AE4E5EE-675F-4C35-BE36-00FEA40A4569}"/>
                      </a:ext>
                    </a:extLst>
                  </p:cNvPr>
                  <p:cNvGrpSpPr/>
                  <p:nvPr userDrawn="1"/>
                </p:nvGrpSpPr>
                <p:grpSpPr>
                  <a:xfrm>
                    <a:off x="12782177" y="3403239"/>
                    <a:ext cx="412972" cy="396132"/>
                    <a:chOff x="13554906" y="3320109"/>
                    <a:chExt cx="443912" cy="425811"/>
                  </a:xfrm>
                </p:grpSpPr>
                <p:grpSp>
                  <p:nvGrpSpPr>
                    <p:cNvPr id="141" name="Groep 140">
                      <a:extLst>
                        <a:ext uri="{FF2B5EF4-FFF2-40B4-BE49-F238E27FC236}">
                          <a16:creationId xmlns:a16="http://schemas.microsoft.com/office/drawing/2014/main" id="{F96AA4CF-8C77-425D-BB8C-4CEA45775148}"/>
                        </a:ext>
                      </a:extLst>
                    </p:cNvPr>
                    <p:cNvGrpSpPr/>
                    <p:nvPr userDrawn="1"/>
                  </p:nvGrpSpPr>
                  <p:grpSpPr>
                    <a:xfrm>
                      <a:off x="13554906" y="3320109"/>
                      <a:ext cx="443912" cy="425811"/>
                      <a:chOff x="12909684" y="1276143"/>
                      <a:chExt cx="443912" cy="425811"/>
                    </a:xfrm>
                  </p:grpSpPr>
                  <p:sp>
                    <p:nvSpPr>
                      <p:cNvPr id="144" name="Rechthoek 143">
                        <a:extLst>
                          <a:ext uri="{FF2B5EF4-FFF2-40B4-BE49-F238E27FC236}">
                            <a16:creationId xmlns:a16="http://schemas.microsoft.com/office/drawing/2014/main" id="{C71CBD43-29B2-446C-AA83-E17CDDD297AF}"/>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F5BD6D69-DD46-4D4A-B58A-E1CDFEC38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1C36B4E2-CABE-448C-8199-A1FA8D7DF4B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42" name="Afbeelding 141">
                      <a:extLst>
                        <a:ext uri="{FF2B5EF4-FFF2-40B4-BE49-F238E27FC236}">
                          <a16:creationId xmlns:a16="http://schemas.microsoft.com/office/drawing/2014/main" id="{A27F5654-72AE-4519-87D3-DBD840CD73D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43" name="Afbeelding 142">
                      <a:extLst>
                        <a:ext uri="{FF2B5EF4-FFF2-40B4-BE49-F238E27FC236}">
                          <a16:creationId xmlns:a16="http://schemas.microsoft.com/office/drawing/2014/main" id="{A8CFD9A2-6C1F-4FFD-92CC-C3FDF59DC41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35" name="Groep 134">
                    <a:extLst>
                      <a:ext uri="{FF2B5EF4-FFF2-40B4-BE49-F238E27FC236}">
                        <a16:creationId xmlns:a16="http://schemas.microsoft.com/office/drawing/2014/main" id="{F50EA02C-926F-402E-BD00-0DD5C646B121}"/>
                      </a:ext>
                    </a:extLst>
                  </p:cNvPr>
                  <p:cNvGrpSpPr/>
                  <p:nvPr userDrawn="1"/>
                </p:nvGrpSpPr>
                <p:grpSpPr>
                  <a:xfrm>
                    <a:off x="13103513" y="3705268"/>
                    <a:ext cx="145820" cy="146462"/>
                    <a:chOff x="13096169" y="3602278"/>
                    <a:chExt cx="145820" cy="146462"/>
                  </a:xfrm>
                </p:grpSpPr>
                <p:sp>
                  <p:nvSpPr>
                    <p:cNvPr id="139" name="Rechthoek 138">
                      <a:extLst>
                        <a:ext uri="{FF2B5EF4-FFF2-40B4-BE49-F238E27FC236}">
                          <a16:creationId xmlns:a16="http://schemas.microsoft.com/office/drawing/2014/main" id="{2865A4A3-9260-46C0-B967-415D4999E3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3CFBB573-025F-4902-92F1-7A39454C459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36" name="Groep 135">
                    <a:extLst>
                      <a:ext uri="{FF2B5EF4-FFF2-40B4-BE49-F238E27FC236}">
                        <a16:creationId xmlns:a16="http://schemas.microsoft.com/office/drawing/2014/main" id="{4E8FF0A2-58D8-4177-890A-2883159F6ED0}"/>
                      </a:ext>
                    </a:extLst>
                  </p:cNvPr>
                  <p:cNvGrpSpPr/>
                  <p:nvPr userDrawn="1"/>
                </p:nvGrpSpPr>
                <p:grpSpPr>
                  <a:xfrm rot="10800000">
                    <a:off x="13061402" y="3665637"/>
                    <a:ext cx="145820" cy="146462"/>
                    <a:chOff x="13096169" y="3602278"/>
                    <a:chExt cx="145820" cy="146462"/>
                  </a:xfrm>
                </p:grpSpPr>
                <p:sp>
                  <p:nvSpPr>
                    <p:cNvPr id="137" name="Rechthoek 136">
                      <a:extLst>
                        <a:ext uri="{FF2B5EF4-FFF2-40B4-BE49-F238E27FC236}">
                          <a16:creationId xmlns:a16="http://schemas.microsoft.com/office/drawing/2014/main" id="{710FA2DD-5BA6-4416-BDAF-6EDE43D0E0D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4327EFF6-F8C3-4464-ACB3-DDFF281C2A9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32" name="Rechthoek 131">
                  <a:extLst>
                    <a:ext uri="{FF2B5EF4-FFF2-40B4-BE49-F238E27FC236}">
                      <a16:creationId xmlns:a16="http://schemas.microsoft.com/office/drawing/2014/main" id="{B1B47B3B-9CDA-4DB3-9324-219B450107F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33" name="Gelijkbenige driehoek 132">
                  <a:extLst>
                    <a:ext uri="{FF2B5EF4-FFF2-40B4-BE49-F238E27FC236}">
                      <a16:creationId xmlns:a16="http://schemas.microsoft.com/office/drawing/2014/main" id="{3300B48F-CB1B-48ED-9192-DF2FB5445BF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8" name="Rechthoek 107">
                <a:extLst>
                  <a:ext uri="{FF2B5EF4-FFF2-40B4-BE49-F238E27FC236}">
                    <a16:creationId xmlns:a16="http://schemas.microsoft.com/office/drawing/2014/main" id="{4A0FE015-35B0-4D16-8725-29745B1CCA96}"/>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D1AB510D-BEB0-4F36-A38C-12522DA7CEFD}"/>
                  </a:ext>
                </a:extLst>
              </p:cNvPr>
              <p:cNvGrpSpPr/>
              <p:nvPr userDrawn="1"/>
            </p:nvGrpSpPr>
            <p:grpSpPr>
              <a:xfrm>
                <a:off x="-2485819" y="3399207"/>
                <a:ext cx="1222990" cy="563933"/>
                <a:chOff x="-2485819" y="3399207"/>
                <a:chExt cx="1222990" cy="563933"/>
              </a:xfrm>
            </p:grpSpPr>
            <p:sp>
              <p:nvSpPr>
                <p:cNvPr id="110" name="Rechthoek 109">
                  <a:extLst>
                    <a:ext uri="{FF2B5EF4-FFF2-40B4-BE49-F238E27FC236}">
                      <a16:creationId xmlns:a16="http://schemas.microsoft.com/office/drawing/2014/main" id="{5B4938E9-0F48-4C61-9AF2-66E3A8BA3724}"/>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D6DCDCF0-BC78-457D-9FB7-EBBE50B75219}"/>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C3D94E45-33A6-49BC-9CC4-E904D1B0B418}"/>
                    </a:ext>
                  </a:extLst>
                </p:cNvPr>
                <p:cNvGrpSpPr/>
                <p:nvPr userDrawn="1"/>
              </p:nvGrpSpPr>
              <p:grpSpPr>
                <a:xfrm>
                  <a:off x="-2403869" y="3460544"/>
                  <a:ext cx="155951" cy="131922"/>
                  <a:chOff x="12968836" y="3354170"/>
                  <a:chExt cx="404806" cy="342433"/>
                </a:xfrm>
              </p:grpSpPr>
              <p:sp>
                <p:nvSpPr>
                  <p:cNvPr id="125" name="Rechthoek: afgeronde hoeken 124">
                    <a:extLst>
                      <a:ext uri="{FF2B5EF4-FFF2-40B4-BE49-F238E27FC236}">
                        <a16:creationId xmlns:a16="http://schemas.microsoft.com/office/drawing/2014/main" id="{8328BB88-9A74-46C1-8A68-FD5385271D9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0F4FD0FF-69D6-4C97-8612-8029BA7A90E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E402F9DB-70C1-4BDD-B8C7-1F6F35D49E9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694C1A05-4238-4C4C-AEED-5365A28FF60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9" name="Rechthoek 128">
                    <a:extLst>
                      <a:ext uri="{FF2B5EF4-FFF2-40B4-BE49-F238E27FC236}">
                        <a16:creationId xmlns:a16="http://schemas.microsoft.com/office/drawing/2014/main" id="{8F51EF96-3399-4065-9736-4C389B00D57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F0FD3F93-6462-4DCD-A280-0FC97A8A7E0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2F3AA9FF-9CED-484E-A063-43B1B85F96DF}"/>
                    </a:ext>
                  </a:extLst>
                </p:cNvPr>
                <p:cNvGrpSpPr/>
                <p:nvPr userDrawn="1"/>
              </p:nvGrpSpPr>
              <p:grpSpPr>
                <a:xfrm>
                  <a:off x="-2423424" y="3690208"/>
                  <a:ext cx="166739" cy="218963"/>
                  <a:chOff x="12940828" y="3950597"/>
                  <a:chExt cx="432813" cy="568367"/>
                </a:xfrm>
              </p:grpSpPr>
              <p:grpSp>
                <p:nvGrpSpPr>
                  <p:cNvPr id="117" name="Groep 116">
                    <a:extLst>
                      <a:ext uri="{FF2B5EF4-FFF2-40B4-BE49-F238E27FC236}">
                        <a16:creationId xmlns:a16="http://schemas.microsoft.com/office/drawing/2014/main" id="{528D0725-14DF-426D-B83E-FAED167FFA15}"/>
                      </a:ext>
                    </a:extLst>
                  </p:cNvPr>
                  <p:cNvGrpSpPr/>
                  <p:nvPr userDrawn="1"/>
                </p:nvGrpSpPr>
                <p:grpSpPr>
                  <a:xfrm>
                    <a:off x="13000382" y="4006891"/>
                    <a:ext cx="373259" cy="315747"/>
                    <a:chOff x="12968836" y="3354170"/>
                    <a:chExt cx="404806" cy="342433"/>
                  </a:xfrm>
                </p:grpSpPr>
                <p:sp>
                  <p:nvSpPr>
                    <p:cNvPr id="119" name="Rechthoek: afgeronde hoeken 118">
                      <a:extLst>
                        <a:ext uri="{FF2B5EF4-FFF2-40B4-BE49-F238E27FC236}">
                          <a16:creationId xmlns:a16="http://schemas.microsoft.com/office/drawing/2014/main" id="{F6CECA34-53D1-4710-8DCC-42A04A7E07C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D459DC5C-DDA2-4E79-877F-13898BE0016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DF823E0B-5188-4C1F-B604-3B9FE76048A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FCF29206-5D67-45FB-9CA4-30368DCF949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425944C5-AF68-4CB2-8E5B-70CFB244388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C13B2068-666C-409C-8D86-704001695C0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18" name="Boog 117">
                    <a:extLst>
                      <a:ext uri="{FF2B5EF4-FFF2-40B4-BE49-F238E27FC236}">
                        <a16:creationId xmlns:a16="http://schemas.microsoft.com/office/drawing/2014/main" id="{85867C75-FFE4-4573-906B-92494E98C05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14" name="Tekstvak 113">
                  <a:extLst>
                    <a:ext uri="{FF2B5EF4-FFF2-40B4-BE49-F238E27FC236}">
                      <a16:creationId xmlns:a16="http://schemas.microsoft.com/office/drawing/2014/main" id="{98B33EB0-4A30-4600-8E35-9033C6E3323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15" name="Tekstvak 114">
                  <a:extLst>
                    <a:ext uri="{FF2B5EF4-FFF2-40B4-BE49-F238E27FC236}">
                      <a16:creationId xmlns:a16="http://schemas.microsoft.com/office/drawing/2014/main" id="{BB1AEFF2-B0D8-4E5D-B6B9-50F58949EFAA}"/>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16" name="Vrije vorm: vorm 115">
                  <a:extLst>
                    <a:ext uri="{FF2B5EF4-FFF2-40B4-BE49-F238E27FC236}">
                      <a16:creationId xmlns:a16="http://schemas.microsoft.com/office/drawing/2014/main" id="{62686FC4-8255-4A4F-B579-BAAB07C95F7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62" name="Tijdelijke aanduiding voor afbeelding 11">
            <a:extLst>
              <a:ext uri="{FF2B5EF4-FFF2-40B4-BE49-F238E27FC236}">
                <a16:creationId xmlns:a16="http://schemas.microsoft.com/office/drawing/2014/main" id="{E42D08E1-9366-4855-90C8-060C6A109937}"/>
              </a:ext>
            </a:extLst>
          </p:cNvPr>
          <p:cNvSpPr>
            <a:spLocks noGrp="1"/>
          </p:cNvSpPr>
          <p:nvPr>
            <p:ph type="pic" sz="quarter" idx="41"/>
          </p:nvPr>
        </p:nvSpPr>
        <p:spPr>
          <a:xfrm>
            <a:off x="6096000" y="2866043"/>
            <a:ext cx="2011523" cy="2772314"/>
          </a:xfrm>
          <a:prstGeom prst="rect">
            <a:avLst/>
          </a:prstGeom>
          <a:solidFill>
            <a:schemeClr val="bg1">
              <a:lumMod val="95000"/>
            </a:schemeClr>
          </a:solidFill>
        </p:spPr>
        <p:txBody>
          <a:bodyPr wrap="square" lIns="288000" tIns="0" rIns="288000" bIns="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65" name="Tijdelijke aanduiding voor afbeelding 11">
            <a:extLst>
              <a:ext uri="{FF2B5EF4-FFF2-40B4-BE49-F238E27FC236}">
                <a16:creationId xmlns:a16="http://schemas.microsoft.com/office/drawing/2014/main" id="{BA55AC01-ABD9-472E-AFAA-AFC637FD84C2}"/>
              </a:ext>
            </a:extLst>
          </p:cNvPr>
          <p:cNvSpPr>
            <a:spLocks noGrp="1"/>
          </p:cNvSpPr>
          <p:nvPr>
            <p:ph type="pic" sz="quarter" idx="42"/>
          </p:nvPr>
        </p:nvSpPr>
        <p:spPr>
          <a:xfrm>
            <a:off x="8220465" y="-7144"/>
            <a:ext cx="2011523" cy="2772314"/>
          </a:xfrm>
          <a:prstGeom prst="rect">
            <a:avLst/>
          </a:prstGeom>
          <a:solidFill>
            <a:schemeClr val="bg1">
              <a:lumMod val="95000"/>
            </a:schemeClr>
          </a:solidFill>
        </p:spPr>
        <p:txBody>
          <a:bodyPr wrap="square" lIns="288000" tIns="0" rIns="288000" bIns="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66" name="Tijdelijke aanduiding voor afbeelding 11">
            <a:extLst>
              <a:ext uri="{FF2B5EF4-FFF2-40B4-BE49-F238E27FC236}">
                <a16:creationId xmlns:a16="http://schemas.microsoft.com/office/drawing/2014/main" id="{67F711A6-58AB-41B9-8161-4FDA230B7B1C}"/>
              </a:ext>
            </a:extLst>
          </p:cNvPr>
          <p:cNvSpPr>
            <a:spLocks noGrp="1"/>
          </p:cNvSpPr>
          <p:nvPr>
            <p:ph type="pic" sz="quarter" idx="43"/>
          </p:nvPr>
        </p:nvSpPr>
        <p:spPr>
          <a:xfrm>
            <a:off x="8220465" y="2866043"/>
            <a:ext cx="2011523" cy="2772314"/>
          </a:xfrm>
          <a:prstGeom prst="rect">
            <a:avLst/>
          </a:prstGeom>
          <a:solidFill>
            <a:schemeClr val="bg1">
              <a:lumMod val="95000"/>
            </a:schemeClr>
          </a:solidFill>
        </p:spPr>
        <p:txBody>
          <a:bodyPr wrap="square" lIns="288000" tIns="0" rIns="288000" bIns="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59" name="Tijdelijke aanduiding voor tekst 12">
            <a:extLst>
              <a:ext uri="{FF2B5EF4-FFF2-40B4-BE49-F238E27FC236}">
                <a16:creationId xmlns:a16="http://schemas.microsoft.com/office/drawing/2014/main" id="{216802E9-251E-40BB-9035-53EB1A322E9E}"/>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34858393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1500" fill="hold"/>
                                        <p:tgtEl>
                                          <p:spTgt spid="166"/>
                                        </p:tgtEl>
                                        <p:attrNameLst>
                                          <p:attrName>ppt_x</p:attrName>
                                        </p:attrNameLst>
                                      </p:cBhvr>
                                      <p:tavLst>
                                        <p:tav tm="0">
                                          <p:val>
                                            <p:strVal val="#ppt_x"/>
                                          </p:val>
                                        </p:tav>
                                        <p:tav tm="100000">
                                          <p:val>
                                            <p:strVal val="#ppt_x"/>
                                          </p:val>
                                        </p:tav>
                                      </p:tavLst>
                                    </p:anim>
                                    <p:anim calcmode="lin" valueType="num">
                                      <p:cBhvr additive="base">
                                        <p:cTn id="8" dur="1500" fill="hold"/>
                                        <p:tgtEl>
                                          <p:spTgt spid="16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162"/>
                                        </p:tgtEl>
                                        <p:attrNameLst>
                                          <p:attrName>style.visibility</p:attrName>
                                        </p:attrNameLst>
                                      </p:cBhvr>
                                      <p:to>
                                        <p:strVal val="visible"/>
                                      </p:to>
                                    </p:set>
                                    <p:anim calcmode="lin" valueType="num">
                                      <p:cBhvr additive="base">
                                        <p:cTn id="11" dur="1500" fill="hold"/>
                                        <p:tgtEl>
                                          <p:spTgt spid="162"/>
                                        </p:tgtEl>
                                        <p:attrNameLst>
                                          <p:attrName>ppt_x</p:attrName>
                                        </p:attrNameLst>
                                      </p:cBhvr>
                                      <p:tavLst>
                                        <p:tav tm="0">
                                          <p:val>
                                            <p:strVal val="#ppt_x"/>
                                          </p:val>
                                        </p:tav>
                                        <p:tav tm="100000">
                                          <p:val>
                                            <p:strVal val="#ppt_x"/>
                                          </p:val>
                                        </p:tav>
                                      </p:tavLst>
                                    </p:anim>
                                    <p:anim calcmode="lin" valueType="num">
                                      <p:cBhvr additive="base">
                                        <p:cTn id="12" dur="1500" fill="hold"/>
                                        <p:tgtEl>
                                          <p:spTgt spid="16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165"/>
                                        </p:tgtEl>
                                        <p:attrNameLst>
                                          <p:attrName>style.visibility</p:attrName>
                                        </p:attrNameLst>
                                      </p:cBhvr>
                                      <p:to>
                                        <p:strVal val="visible"/>
                                      </p:to>
                                    </p:set>
                                    <p:anim calcmode="lin" valueType="num">
                                      <p:cBhvr additive="base">
                                        <p:cTn id="15" dur="1500" fill="hold"/>
                                        <p:tgtEl>
                                          <p:spTgt spid="165"/>
                                        </p:tgtEl>
                                        <p:attrNameLst>
                                          <p:attrName>ppt_x</p:attrName>
                                        </p:attrNameLst>
                                      </p:cBhvr>
                                      <p:tavLst>
                                        <p:tav tm="0">
                                          <p:val>
                                            <p:strVal val="#ppt_x"/>
                                          </p:val>
                                        </p:tav>
                                        <p:tav tm="100000">
                                          <p:val>
                                            <p:strVal val="#ppt_x"/>
                                          </p:val>
                                        </p:tav>
                                      </p:tavLst>
                                    </p:anim>
                                    <p:anim calcmode="lin" valueType="num">
                                      <p:cBhvr additive="base">
                                        <p:cTn id="16" dur="1500" fill="hold"/>
                                        <p:tgtEl>
                                          <p:spTgt spid="165"/>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ppt_x"/>
                                          </p:val>
                                        </p:tav>
                                        <p:tav tm="100000">
                                          <p:val>
                                            <p:strVal val="#ppt_x"/>
                                          </p:val>
                                        </p:tav>
                                      </p:tavLst>
                                    </p:anim>
                                    <p:anim calcmode="lin" valueType="num">
                                      <p:cBhvr additive="base">
                                        <p:cTn id="20" dur="1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2" grpId="0" animBg="1"/>
      <p:bldP spid="165" grpId="0" animBg="1"/>
      <p:bldP spid="16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7605" y="-1"/>
            <a:ext cx="3884421" cy="1439333"/>
          </a:xfrm>
          <a:prstGeom prst="rect">
            <a:avLst/>
          </a:prstGeom>
        </p:spPr>
      </p:pic>
    </p:spTree>
    <p:extLst>
      <p:ext uri="{BB962C8B-B14F-4D97-AF65-F5344CB8AC3E}">
        <p14:creationId xmlns:p14="http://schemas.microsoft.com/office/powerpoint/2010/main" val="1065973641"/>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7605" y="-1"/>
            <a:ext cx="3884421" cy="1439333"/>
          </a:xfrm>
          <a:prstGeom prst="rect">
            <a:avLst/>
          </a:prstGeom>
        </p:spPr>
      </p:pic>
    </p:spTree>
    <p:extLst>
      <p:ext uri="{BB962C8B-B14F-4D97-AF65-F5344CB8AC3E}">
        <p14:creationId xmlns:p14="http://schemas.microsoft.com/office/powerpoint/2010/main" val="1609945039"/>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Tree>
    <p:extLst>
      <p:ext uri="{BB962C8B-B14F-4D97-AF65-F5344CB8AC3E}">
        <p14:creationId xmlns:p14="http://schemas.microsoft.com/office/powerpoint/2010/main" val="3481552297"/>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tekst 11"/>
          <p:cNvSpPr>
            <a:spLocks noGrp="1"/>
          </p:cNvSpPr>
          <p:nvPr>
            <p:ph type="body" sz="quarter" idx="13" hasCustomPrompt="1"/>
          </p:nvPr>
        </p:nvSpPr>
        <p:spPr>
          <a:xfrm>
            <a:off x="6553200" y="2289600"/>
            <a:ext cx="5004000" cy="3931813"/>
          </a:xfrm>
        </p:spPr>
        <p:txBody>
          <a:bodyPr/>
          <a:lstStyle>
            <a:lvl1pPr marL="444500" indent="-444500">
              <a:buClr>
                <a:schemeClr val="tx1"/>
              </a:buClr>
              <a:buSzPct val="100000"/>
              <a:buFont typeface="+mj-lt"/>
              <a:buAutoNum type="arabicPeriod"/>
              <a:defRPr sz="2000">
                <a:solidFill>
                  <a:schemeClr val="tx1"/>
                </a:solidFill>
              </a:defRPr>
            </a:lvl1pPr>
            <a:lvl2pPr marL="722313" indent="-277813">
              <a:buClr>
                <a:schemeClr val="tx1"/>
              </a:buClr>
              <a:defRPr>
                <a:solidFill>
                  <a:schemeClr val="tx1"/>
                </a:solidFill>
              </a:defRPr>
            </a:lvl2pPr>
            <a:lvl3pPr marL="1071563" indent="-265113">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Hoofdstuk titel</a:t>
            </a:r>
          </a:p>
          <a:p>
            <a:pPr lvl="1"/>
            <a:r>
              <a:rPr lang="nl-NL" dirty="0"/>
              <a:t>Sub-hoofdstuk titel</a:t>
            </a:r>
          </a:p>
          <a:p>
            <a:pPr lvl="2"/>
            <a:r>
              <a:rPr lang="nl-NL" dirty="0"/>
              <a:t>Sub-sub-hoofdstuk titel</a:t>
            </a:r>
          </a:p>
          <a:p>
            <a:pPr lvl="3"/>
            <a:r>
              <a:rPr lang="nl-NL" dirty="0"/>
              <a:t>Leestekst</a:t>
            </a:r>
          </a:p>
          <a:p>
            <a:pPr lvl="4"/>
            <a:r>
              <a:rPr lang="nl-NL" dirty="0"/>
              <a:t>Kopje</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grpSp>
        <p:nvGrpSpPr>
          <p:cNvPr id="10" name="INSTRUCTIE">
            <a:extLst>
              <a:ext uri="{FF2B5EF4-FFF2-40B4-BE49-F238E27FC236}">
                <a16:creationId xmlns:a16="http://schemas.microsoft.com/office/drawing/2014/main" id="{7ED90052-187B-4685-9CB1-D11AC213CE7C}"/>
              </a:ext>
            </a:extLst>
          </p:cNvPr>
          <p:cNvGrpSpPr/>
          <p:nvPr userDrawn="1"/>
        </p:nvGrpSpPr>
        <p:grpSpPr>
          <a:xfrm>
            <a:off x="-3786437" y="0"/>
            <a:ext cx="3693386" cy="6857760"/>
            <a:chOff x="-3786437" y="0"/>
            <a:chExt cx="3693386" cy="6857760"/>
          </a:xfrm>
        </p:grpSpPr>
        <p:sp>
          <p:nvSpPr>
            <p:cNvPr id="14" name="Rechthoek 13">
              <a:extLst>
                <a:ext uri="{FF2B5EF4-FFF2-40B4-BE49-F238E27FC236}">
                  <a16:creationId xmlns:a16="http://schemas.microsoft.com/office/drawing/2014/main" id="{A9F61AF3-386F-4139-A9FB-5AF92D2DAEF3}"/>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 name="INSTRUCTIE">
              <a:extLst>
                <a:ext uri="{FF2B5EF4-FFF2-40B4-BE49-F238E27FC236}">
                  <a16:creationId xmlns:a16="http://schemas.microsoft.com/office/drawing/2014/main" id="{E53D6D52-7FAB-4BE5-8EFF-B7E45AC4BDBA}"/>
                </a:ext>
              </a:extLst>
            </p:cNvPr>
            <p:cNvGrpSpPr/>
            <p:nvPr userDrawn="1"/>
          </p:nvGrpSpPr>
          <p:grpSpPr>
            <a:xfrm>
              <a:off x="-3786165" y="0"/>
              <a:ext cx="3693114" cy="6177730"/>
              <a:chOff x="-3786165" y="0"/>
              <a:chExt cx="3693114" cy="6177730"/>
            </a:xfrm>
          </p:grpSpPr>
          <p:sp>
            <p:nvSpPr>
              <p:cNvPr id="16" name="Rechthoek 15">
                <a:extLst>
                  <a:ext uri="{FF2B5EF4-FFF2-40B4-BE49-F238E27FC236}">
                    <a16:creationId xmlns:a16="http://schemas.microsoft.com/office/drawing/2014/main" id="{B7ED7FF1-FB0E-4925-9FA7-5BEEDA78D06A}"/>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0" name="Ovaal 19">
                <a:extLst>
                  <a:ext uri="{FF2B5EF4-FFF2-40B4-BE49-F238E27FC236}">
                    <a16:creationId xmlns:a16="http://schemas.microsoft.com/office/drawing/2014/main" id="{05543D24-C2B8-4F5C-8AD9-A01E9F1C7B4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 name="Rechthoek 20">
                <a:extLst>
                  <a:ext uri="{FF2B5EF4-FFF2-40B4-BE49-F238E27FC236}">
                    <a16:creationId xmlns:a16="http://schemas.microsoft.com/office/drawing/2014/main" id="{31E201C1-FD81-4D58-84B3-99767636A54C}"/>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0D88E706-8E40-4256-888F-87A1EDB26E1A}"/>
                  </a:ext>
                </a:extLst>
              </p:cNvPr>
              <p:cNvGrpSpPr/>
              <p:nvPr userDrawn="1"/>
            </p:nvGrpSpPr>
            <p:grpSpPr>
              <a:xfrm>
                <a:off x="-3316179" y="1231351"/>
                <a:ext cx="294789" cy="318834"/>
                <a:chOff x="14466489" y="1001522"/>
                <a:chExt cx="290627" cy="314333"/>
              </a:xfrm>
            </p:grpSpPr>
            <p:sp>
              <p:nvSpPr>
                <p:cNvPr id="76" name="Rechthoek 75">
                  <a:extLst>
                    <a:ext uri="{FF2B5EF4-FFF2-40B4-BE49-F238E27FC236}">
                      <a16:creationId xmlns:a16="http://schemas.microsoft.com/office/drawing/2014/main" id="{F56925DF-21A6-40BC-8DFF-D3DA1CA8F22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7" name="Ovaal 76">
                  <a:extLst>
                    <a:ext uri="{FF2B5EF4-FFF2-40B4-BE49-F238E27FC236}">
                      <a16:creationId xmlns:a16="http://schemas.microsoft.com/office/drawing/2014/main" id="{5C0509EE-CEBE-43C6-92B5-2FEC245BEAD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78" name="Vrije vorm: vorm 77">
                  <a:extLst>
                    <a:ext uri="{FF2B5EF4-FFF2-40B4-BE49-F238E27FC236}">
                      <a16:creationId xmlns:a16="http://schemas.microsoft.com/office/drawing/2014/main" id="{090E6E7D-0C53-4786-9AAB-0A45D3E8774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79" name="Rechthoek: afgeronde hoeken 78">
                  <a:extLst>
                    <a:ext uri="{FF2B5EF4-FFF2-40B4-BE49-F238E27FC236}">
                      <a16:creationId xmlns:a16="http://schemas.microsoft.com/office/drawing/2014/main" id="{3C74B0A3-6B09-4149-AA40-47DDD5D7EB4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80" name="Rechte verbindingslijn 79">
                  <a:extLst>
                    <a:ext uri="{FF2B5EF4-FFF2-40B4-BE49-F238E27FC236}">
                      <a16:creationId xmlns:a16="http://schemas.microsoft.com/office/drawing/2014/main" id="{152EC955-1930-4BCB-89FD-231084E9F9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Rechte verbindingslijn 80">
                  <a:extLst>
                    <a:ext uri="{FF2B5EF4-FFF2-40B4-BE49-F238E27FC236}">
                      <a16:creationId xmlns:a16="http://schemas.microsoft.com/office/drawing/2014/main" id="{7743FF68-5026-49D8-AA75-F6C18A09842F}"/>
                    </a:ext>
                  </a:extLst>
                </p:cNvPr>
                <p:cNvCxnSpPr>
                  <a:cxnSpLocks/>
                  <a:stCxn id="7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3" name="Ovaal 22">
                <a:extLst>
                  <a:ext uri="{FF2B5EF4-FFF2-40B4-BE49-F238E27FC236}">
                    <a16:creationId xmlns:a16="http://schemas.microsoft.com/office/drawing/2014/main" id="{596944FE-3481-4A7C-9CF1-49D74D04A4CA}"/>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4" name="Rechthoek 23">
                <a:extLst>
                  <a:ext uri="{FF2B5EF4-FFF2-40B4-BE49-F238E27FC236}">
                    <a16:creationId xmlns:a16="http://schemas.microsoft.com/office/drawing/2014/main" id="{B4935C4E-3677-4182-86E8-7DACE767898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5" name="Groep 24">
                <a:extLst>
                  <a:ext uri="{FF2B5EF4-FFF2-40B4-BE49-F238E27FC236}">
                    <a16:creationId xmlns:a16="http://schemas.microsoft.com/office/drawing/2014/main" id="{4895860D-7EC5-44EE-9283-1BC1786ED24D}"/>
                  </a:ext>
                </a:extLst>
              </p:cNvPr>
              <p:cNvGrpSpPr/>
              <p:nvPr userDrawn="1"/>
            </p:nvGrpSpPr>
            <p:grpSpPr>
              <a:xfrm>
                <a:off x="-3311319" y="2164285"/>
                <a:ext cx="825500" cy="209550"/>
                <a:chOff x="13504624" y="2482850"/>
                <a:chExt cx="825500" cy="209550"/>
              </a:xfrm>
            </p:grpSpPr>
            <p:sp>
              <p:nvSpPr>
                <p:cNvPr id="73" name="Rechthoek 72">
                  <a:extLst>
                    <a:ext uri="{FF2B5EF4-FFF2-40B4-BE49-F238E27FC236}">
                      <a16:creationId xmlns:a16="http://schemas.microsoft.com/office/drawing/2014/main" id="{DB883361-6F87-4DA2-A904-43483FD8802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74" name="Rechte verbindingslijn 73">
                  <a:extLst>
                    <a:ext uri="{FF2B5EF4-FFF2-40B4-BE49-F238E27FC236}">
                      <a16:creationId xmlns:a16="http://schemas.microsoft.com/office/drawing/2014/main" id="{8DF4EED5-308C-4C0F-A7B4-3A911784A91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5" name="Gelijkbenige driehoek 74">
                  <a:extLst>
                    <a:ext uri="{FF2B5EF4-FFF2-40B4-BE49-F238E27FC236}">
                      <a16:creationId xmlns:a16="http://schemas.microsoft.com/office/drawing/2014/main" id="{13F3E789-1DFB-4871-AD41-2FD907B87A1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6" name="Ovaal 25">
                <a:extLst>
                  <a:ext uri="{FF2B5EF4-FFF2-40B4-BE49-F238E27FC236}">
                    <a16:creationId xmlns:a16="http://schemas.microsoft.com/office/drawing/2014/main" id="{A7BDB3F9-223E-41DB-97E8-2E4B3987F71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7" name="Rechthoek 26">
                <a:extLst>
                  <a:ext uri="{FF2B5EF4-FFF2-40B4-BE49-F238E27FC236}">
                    <a16:creationId xmlns:a16="http://schemas.microsoft.com/office/drawing/2014/main" id="{F0B50AF6-A74B-45DE-AFB2-ABEF12BCB731}"/>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8" name="ICOON_info">
                <a:extLst>
                  <a:ext uri="{FF2B5EF4-FFF2-40B4-BE49-F238E27FC236}">
                    <a16:creationId xmlns:a16="http://schemas.microsoft.com/office/drawing/2014/main" id="{2B4C5561-0181-486E-AE51-E603FAD22199}"/>
                  </a:ext>
                </a:extLst>
              </p:cNvPr>
              <p:cNvGrpSpPr/>
              <p:nvPr userDrawn="1"/>
            </p:nvGrpSpPr>
            <p:grpSpPr>
              <a:xfrm>
                <a:off x="-376736" y="5894045"/>
                <a:ext cx="283685" cy="283685"/>
                <a:chOff x="-510741" y="5913713"/>
                <a:chExt cx="267555" cy="267555"/>
              </a:xfrm>
            </p:grpSpPr>
            <p:sp>
              <p:nvSpPr>
                <p:cNvPr id="71" name="Ovaal 70">
                  <a:extLst>
                    <a:ext uri="{FF2B5EF4-FFF2-40B4-BE49-F238E27FC236}">
                      <a16:creationId xmlns:a16="http://schemas.microsoft.com/office/drawing/2014/main" id="{9E4DDB93-66FC-43DF-9B30-3355F2ED0F3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2" name="Graphic 163" descr="Informatie">
                  <a:extLst>
                    <a:ext uri="{FF2B5EF4-FFF2-40B4-BE49-F238E27FC236}">
                      <a16:creationId xmlns:a16="http://schemas.microsoft.com/office/drawing/2014/main" id="{158811B2-CF44-456D-A326-8EF84916040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29" name="Ovaal 28">
                <a:extLst>
                  <a:ext uri="{FF2B5EF4-FFF2-40B4-BE49-F238E27FC236}">
                    <a16:creationId xmlns:a16="http://schemas.microsoft.com/office/drawing/2014/main" id="{A960F6B8-239D-48E4-8099-693C254DA875}"/>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0" name="Rechthoek 29">
                <a:extLst>
                  <a:ext uri="{FF2B5EF4-FFF2-40B4-BE49-F238E27FC236}">
                    <a16:creationId xmlns:a16="http://schemas.microsoft.com/office/drawing/2014/main" id="{89582885-B9C8-4AAB-B8E5-B42CB2C5F007}"/>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1" name="Groep 30">
                <a:extLst>
                  <a:ext uri="{FF2B5EF4-FFF2-40B4-BE49-F238E27FC236}">
                    <a16:creationId xmlns:a16="http://schemas.microsoft.com/office/drawing/2014/main" id="{03F92688-1F5E-4342-9704-797A9DA96F6A}"/>
                  </a:ext>
                </a:extLst>
              </p:cNvPr>
              <p:cNvGrpSpPr/>
              <p:nvPr userDrawn="1"/>
            </p:nvGrpSpPr>
            <p:grpSpPr>
              <a:xfrm>
                <a:off x="-3408294" y="5236167"/>
                <a:ext cx="622283" cy="612919"/>
                <a:chOff x="12617641" y="3403239"/>
                <a:chExt cx="752963" cy="741634"/>
              </a:xfrm>
            </p:grpSpPr>
            <p:grpSp>
              <p:nvGrpSpPr>
                <p:cNvPr id="55" name="Groep 54">
                  <a:extLst>
                    <a:ext uri="{FF2B5EF4-FFF2-40B4-BE49-F238E27FC236}">
                      <a16:creationId xmlns:a16="http://schemas.microsoft.com/office/drawing/2014/main" id="{839FB0FC-2CFE-49B2-AE48-8264D6D3C25B}"/>
                    </a:ext>
                  </a:extLst>
                </p:cNvPr>
                <p:cNvGrpSpPr/>
                <p:nvPr userDrawn="1"/>
              </p:nvGrpSpPr>
              <p:grpSpPr>
                <a:xfrm>
                  <a:off x="12771550" y="3403239"/>
                  <a:ext cx="467156" cy="448491"/>
                  <a:chOff x="12782177" y="3403239"/>
                  <a:chExt cx="467156" cy="448491"/>
                </a:xfrm>
              </p:grpSpPr>
              <p:grpSp>
                <p:nvGrpSpPr>
                  <p:cNvPr id="58" name="Groep 57">
                    <a:extLst>
                      <a:ext uri="{FF2B5EF4-FFF2-40B4-BE49-F238E27FC236}">
                        <a16:creationId xmlns:a16="http://schemas.microsoft.com/office/drawing/2014/main" id="{4912E97D-396F-4283-B068-ECA3D569CC6B}"/>
                      </a:ext>
                    </a:extLst>
                  </p:cNvPr>
                  <p:cNvGrpSpPr/>
                  <p:nvPr userDrawn="1"/>
                </p:nvGrpSpPr>
                <p:grpSpPr>
                  <a:xfrm>
                    <a:off x="12782177" y="3403239"/>
                    <a:ext cx="412972" cy="396132"/>
                    <a:chOff x="13554906" y="3320109"/>
                    <a:chExt cx="443912" cy="425811"/>
                  </a:xfrm>
                </p:grpSpPr>
                <p:grpSp>
                  <p:nvGrpSpPr>
                    <p:cNvPr id="65" name="Groep 64">
                      <a:extLst>
                        <a:ext uri="{FF2B5EF4-FFF2-40B4-BE49-F238E27FC236}">
                          <a16:creationId xmlns:a16="http://schemas.microsoft.com/office/drawing/2014/main" id="{F7D4D67D-7CFE-49BB-AF0F-0D158D8ABEE5}"/>
                        </a:ext>
                      </a:extLst>
                    </p:cNvPr>
                    <p:cNvGrpSpPr/>
                    <p:nvPr userDrawn="1"/>
                  </p:nvGrpSpPr>
                  <p:grpSpPr>
                    <a:xfrm>
                      <a:off x="13554906" y="3320109"/>
                      <a:ext cx="443912" cy="425811"/>
                      <a:chOff x="12909684" y="1276143"/>
                      <a:chExt cx="443912" cy="425811"/>
                    </a:xfrm>
                  </p:grpSpPr>
                  <p:sp>
                    <p:nvSpPr>
                      <p:cNvPr id="68" name="Rechthoek 67">
                        <a:extLst>
                          <a:ext uri="{FF2B5EF4-FFF2-40B4-BE49-F238E27FC236}">
                            <a16:creationId xmlns:a16="http://schemas.microsoft.com/office/drawing/2014/main" id="{43133723-0AC3-4D50-8279-EF90A2B740A0}"/>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250F4E23-AC0D-4B43-92D4-4126AFE34F5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0" name="Ovaal 69">
                        <a:extLst>
                          <a:ext uri="{FF2B5EF4-FFF2-40B4-BE49-F238E27FC236}">
                            <a16:creationId xmlns:a16="http://schemas.microsoft.com/office/drawing/2014/main" id="{511F9E6B-67CC-42F9-94E2-E18E2581933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66" name="Afbeelding 65">
                      <a:extLst>
                        <a:ext uri="{FF2B5EF4-FFF2-40B4-BE49-F238E27FC236}">
                          <a16:creationId xmlns:a16="http://schemas.microsoft.com/office/drawing/2014/main" id="{A50C24E9-1558-4CD2-8C1F-3BF1758779DB}"/>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7" name="Afbeelding 66">
                      <a:extLst>
                        <a:ext uri="{FF2B5EF4-FFF2-40B4-BE49-F238E27FC236}">
                          <a16:creationId xmlns:a16="http://schemas.microsoft.com/office/drawing/2014/main" id="{7B151F3B-A2C1-49D9-B7F2-55C52A44A17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9" name="Groep 58">
                    <a:extLst>
                      <a:ext uri="{FF2B5EF4-FFF2-40B4-BE49-F238E27FC236}">
                        <a16:creationId xmlns:a16="http://schemas.microsoft.com/office/drawing/2014/main" id="{4C4232CB-1867-49BC-8DC1-949AB1DDBB58}"/>
                      </a:ext>
                    </a:extLst>
                  </p:cNvPr>
                  <p:cNvGrpSpPr/>
                  <p:nvPr userDrawn="1"/>
                </p:nvGrpSpPr>
                <p:grpSpPr>
                  <a:xfrm>
                    <a:off x="13103513" y="3705268"/>
                    <a:ext cx="145820" cy="146462"/>
                    <a:chOff x="13096169" y="3602278"/>
                    <a:chExt cx="145820" cy="146462"/>
                  </a:xfrm>
                </p:grpSpPr>
                <p:sp>
                  <p:nvSpPr>
                    <p:cNvPr id="63" name="Rechthoek 62">
                      <a:extLst>
                        <a:ext uri="{FF2B5EF4-FFF2-40B4-BE49-F238E27FC236}">
                          <a16:creationId xmlns:a16="http://schemas.microsoft.com/office/drawing/2014/main" id="{C5B8E9D1-ABFB-4BA6-B5FA-E7D8802EDEE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E51D0E29-22A6-457C-B2CC-D8982125104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60" name="Groep 59">
                    <a:extLst>
                      <a:ext uri="{FF2B5EF4-FFF2-40B4-BE49-F238E27FC236}">
                        <a16:creationId xmlns:a16="http://schemas.microsoft.com/office/drawing/2014/main" id="{20EBFEF4-6C52-4653-AD5B-CC0557C52B38}"/>
                      </a:ext>
                    </a:extLst>
                  </p:cNvPr>
                  <p:cNvGrpSpPr/>
                  <p:nvPr userDrawn="1"/>
                </p:nvGrpSpPr>
                <p:grpSpPr>
                  <a:xfrm rot="10800000">
                    <a:off x="13061402" y="3665637"/>
                    <a:ext cx="145820" cy="146462"/>
                    <a:chOff x="13096169" y="3602278"/>
                    <a:chExt cx="145820" cy="146462"/>
                  </a:xfrm>
                </p:grpSpPr>
                <p:sp>
                  <p:nvSpPr>
                    <p:cNvPr id="61" name="Rechthoek 60">
                      <a:extLst>
                        <a:ext uri="{FF2B5EF4-FFF2-40B4-BE49-F238E27FC236}">
                          <a16:creationId xmlns:a16="http://schemas.microsoft.com/office/drawing/2014/main" id="{D1ED26A1-33A1-43B1-8D07-326D8AB067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26A668CB-2654-4707-AB71-49C2291F812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56" name="Rechthoek 55">
                  <a:extLst>
                    <a:ext uri="{FF2B5EF4-FFF2-40B4-BE49-F238E27FC236}">
                      <a16:creationId xmlns:a16="http://schemas.microsoft.com/office/drawing/2014/main" id="{79F86C1F-BCC6-4AC8-AB22-3BF4AA62611F}"/>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57" name="Gelijkbenige driehoek 56">
                  <a:extLst>
                    <a:ext uri="{FF2B5EF4-FFF2-40B4-BE49-F238E27FC236}">
                      <a16:creationId xmlns:a16="http://schemas.microsoft.com/office/drawing/2014/main" id="{C22831BD-2719-4F5A-AF93-21475DFD828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0E7E00EA-6BAC-400F-8F7A-BB54989A9B3F}"/>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33" name="Groep 32">
                <a:extLst>
                  <a:ext uri="{FF2B5EF4-FFF2-40B4-BE49-F238E27FC236}">
                    <a16:creationId xmlns:a16="http://schemas.microsoft.com/office/drawing/2014/main" id="{AE7AC21E-5FCA-4F3F-810B-8FE1B501800C}"/>
                  </a:ext>
                </a:extLst>
              </p:cNvPr>
              <p:cNvGrpSpPr/>
              <p:nvPr userDrawn="1"/>
            </p:nvGrpSpPr>
            <p:grpSpPr>
              <a:xfrm>
                <a:off x="-2485819" y="3399207"/>
                <a:ext cx="1222990" cy="563933"/>
                <a:chOff x="-2485819" y="3399207"/>
                <a:chExt cx="1222990" cy="563933"/>
              </a:xfrm>
            </p:grpSpPr>
            <p:sp>
              <p:nvSpPr>
                <p:cNvPr id="34" name="Rechthoek 33">
                  <a:extLst>
                    <a:ext uri="{FF2B5EF4-FFF2-40B4-BE49-F238E27FC236}">
                      <a16:creationId xmlns:a16="http://schemas.microsoft.com/office/drawing/2014/main" id="{D2FBF9DB-3DC1-488B-BAFC-A18E545D3E0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5" name="Rechthoek 34">
                  <a:extLst>
                    <a:ext uri="{FF2B5EF4-FFF2-40B4-BE49-F238E27FC236}">
                      <a16:creationId xmlns:a16="http://schemas.microsoft.com/office/drawing/2014/main" id="{B2A692C7-2039-4918-8275-2655AE2B4E42}"/>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155228B8-EA4B-4675-8431-90903F64B816}"/>
                    </a:ext>
                  </a:extLst>
                </p:cNvPr>
                <p:cNvGrpSpPr/>
                <p:nvPr userDrawn="1"/>
              </p:nvGrpSpPr>
              <p:grpSpPr>
                <a:xfrm>
                  <a:off x="-2403869" y="3460544"/>
                  <a:ext cx="155951" cy="131922"/>
                  <a:chOff x="12968836" y="3354170"/>
                  <a:chExt cx="404806" cy="342433"/>
                </a:xfrm>
              </p:grpSpPr>
              <p:sp>
                <p:nvSpPr>
                  <p:cNvPr id="49" name="Rechthoek: afgeronde hoeken 48">
                    <a:extLst>
                      <a:ext uri="{FF2B5EF4-FFF2-40B4-BE49-F238E27FC236}">
                        <a16:creationId xmlns:a16="http://schemas.microsoft.com/office/drawing/2014/main" id="{52BD134D-EE90-45AC-B6F2-FBFEFE1CFA7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F84B7426-AA3D-46A5-8E08-BAF73DE55F4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0912DB7C-909C-4C8C-B188-518B5016664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57498BF6-97C8-410C-A78C-B7C8F4EB17E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13F2A160-8AB0-4A95-84E1-50D5670B9ED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B9682EB1-1CA5-4172-BD2E-6C3B49C6188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DD835F94-E343-43DE-B2B1-BAE438C141CF}"/>
                    </a:ext>
                  </a:extLst>
                </p:cNvPr>
                <p:cNvGrpSpPr/>
                <p:nvPr userDrawn="1"/>
              </p:nvGrpSpPr>
              <p:grpSpPr>
                <a:xfrm>
                  <a:off x="-2423424" y="3690208"/>
                  <a:ext cx="166739" cy="218963"/>
                  <a:chOff x="12940828" y="3950597"/>
                  <a:chExt cx="432813" cy="568367"/>
                </a:xfrm>
              </p:grpSpPr>
              <p:grpSp>
                <p:nvGrpSpPr>
                  <p:cNvPr id="41" name="Groep 40">
                    <a:extLst>
                      <a:ext uri="{FF2B5EF4-FFF2-40B4-BE49-F238E27FC236}">
                        <a16:creationId xmlns:a16="http://schemas.microsoft.com/office/drawing/2014/main" id="{8BC12253-B2C5-449F-9AFB-D1110B1E7D72}"/>
                      </a:ext>
                    </a:extLst>
                  </p:cNvPr>
                  <p:cNvGrpSpPr/>
                  <p:nvPr userDrawn="1"/>
                </p:nvGrpSpPr>
                <p:grpSpPr>
                  <a:xfrm>
                    <a:off x="13000382" y="4006891"/>
                    <a:ext cx="373259" cy="315747"/>
                    <a:chOff x="12968836" y="3354170"/>
                    <a:chExt cx="404806" cy="342433"/>
                  </a:xfrm>
                </p:grpSpPr>
                <p:sp>
                  <p:nvSpPr>
                    <p:cNvPr id="43" name="Rechthoek: afgeronde hoeken 42">
                      <a:extLst>
                        <a:ext uri="{FF2B5EF4-FFF2-40B4-BE49-F238E27FC236}">
                          <a16:creationId xmlns:a16="http://schemas.microsoft.com/office/drawing/2014/main" id="{96A22E0F-40C1-470B-AD50-B046C2A662F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4" name="Rechthoek 43">
                      <a:extLst>
                        <a:ext uri="{FF2B5EF4-FFF2-40B4-BE49-F238E27FC236}">
                          <a16:creationId xmlns:a16="http://schemas.microsoft.com/office/drawing/2014/main" id="{E6B30E74-D0ED-4F66-9351-7E2135817A6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1BA16D0E-9FBC-4340-8739-F1B0E74A5A9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77D7F20E-6D1D-476A-9055-E6AB6561B55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60E14BCF-A840-4EEF-A288-5B9E78823F9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FC7FCE8D-2A1D-412C-913E-FBC61B00ABF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42" name="Boog 41">
                    <a:extLst>
                      <a:ext uri="{FF2B5EF4-FFF2-40B4-BE49-F238E27FC236}">
                        <a16:creationId xmlns:a16="http://schemas.microsoft.com/office/drawing/2014/main" id="{37FF723B-99E9-43E6-9937-A4AC864E7F5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38" name="Tekstvak 37">
                  <a:extLst>
                    <a:ext uri="{FF2B5EF4-FFF2-40B4-BE49-F238E27FC236}">
                      <a16:creationId xmlns:a16="http://schemas.microsoft.com/office/drawing/2014/main" id="{D3855F51-44D7-481D-AB2D-B2EF49842AF9}"/>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39" name="Tekstvak 38">
                  <a:extLst>
                    <a:ext uri="{FF2B5EF4-FFF2-40B4-BE49-F238E27FC236}">
                      <a16:creationId xmlns:a16="http://schemas.microsoft.com/office/drawing/2014/main" id="{656E4EC4-6AF6-4A0C-9691-C52136D34D57}"/>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40" name="Vrije vorm: vorm 39">
                  <a:extLst>
                    <a:ext uri="{FF2B5EF4-FFF2-40B4-BE49-F238E27FC236}">
                      <a16:creationId xmlns:a16="http://schemas.microsoft.com/office/drawing/2014/main" id="{FBDB056B-64BD-4463-AAB1-E913C68DC78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53694481"/>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05688301"/>
      </p:ext>
    </p:extLst>
  </p:cSld>
  <p:clrMapOvr>
    <a:masterClrMapping/>
  </p:clrMapOvr>
  <p:transition spd="slow">
    <p:wipe dir="r"/>
  </p:transition>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a:p>
            <a:pPr lvl="4"/>
            <a:endParaRPr lang="nl-NL" dirty="0"/>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2" name="Titel 1"/>
          <p:cNvSpPr>
            <a:spLocks noGrp="1"/>
          </p:cNvSpPr>
          <p:nvPr>
            <p:ph type="title"/>
          </p:nvPr>
        </p:nvSpPr>
        <p:spPr/>
        <p:txBody>
          <a:bodyPr/>
          <a:lstStyle/>
          <a:p>
            <a:r>
              <a:rPr lang="nl-NL" dirty="0"/>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grpSp>
        <p:nvGrpSpPr>
          <p:cNvPr id="77" name="INSTRUCTIE">
            <a:extLst>
              <a:ext uri="{FF2B5EF4-FFF2-40B4-BE49-F238E27FC236}">
                <a16:creationId xmlns:a16="http://schemas.microsoft.com/office/drawing/2014/main" id="{4B85AEF4-8DA3-4AC0-995B-D752B313A23B}"/>
              </a:ext>
            </a:extLst>
          </p:cNvPr>
          <p:cNvGrpSpPr/>
          <p:nvPr userDrawn="1"/>
        </p:nvGrpSpPr>
        <p:grpSpPr>
          <a:xfrm>
            <a:off x="-3786437" y="0"/>
            <a:ext cx="3693386" cy="5359349"/>
            <a:chOff x="-3786437" y="0"/>
            <a:chExt cx="3693386" cy="5359349"/>
          </a:xfrm>
        </p:grpSpPr>
        <p:sp>
          <p:nvSpPr>
            <p:cNvPr id="78" name="Rechthoek 77">
              <a:extLst>
                <a:ext uri="{FF2B5EF4-FFF2-40B4-BE49-F238E27FC236}">
                  <a16:creationId xmlns:a16="http://schemas.microsoft.com/office/drawing/2014/main" id="{DCC5656E-2E79-4CB7-8161-C7F8AB70A0A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9" name="Ovaal 78">
              <a:extLst>
                <a:ext uri="{FF2B5EF4-FFF2-40B4-BE49-F238E27FC236}">
                  <a16:creationId xmlns:a16="http://schemas.microsoft.com/office/drawing/2014/main" id="{C9CB2F33-0E44-4DC7-A84B-A64D76063D4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A13042C0-6517-4B8E-8698-687437EB101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81" name="Ovaal 80">
              <a:extLst>
                <a:ext uri="{FF2B5EF4-FFF2-40B4-BE49-F238E27FC236}">
                  <a16:creationId xmlns:a16="http://schemas.microsoft.com/office/drawing/2014/main" id="{67E2ED3E-6F41-4D77-9105-7867AC24EBCD}"/>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F184F2CE-7048-4266-BA59-399FDAA54F7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3" name="Rechthoek 82">
              <a:extLst>
                <a:ext uri="{FF2B5EF4-FFF2-40B4-BE49-F238E27FC236}">
                  <a16:creationId xmlns:a16="http://schemas.microsoft.com/office/drawing/2014/main" id="{4EC339CB-5CD8-418A-BB48-3E1BF0E8DBB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84" name="Ovaal 83">
              <a:extLst>
                <a:ext uri="{FF2B5EF4-FFF2-40B4-BE49-F238E27FC236}">
                  <a16:creationId xmlns:a16="http://schemas.microsoft.com/office/drawing/2014/main" id="{5B0B3609-F2C2-467A-BD70-B98EADA8C4A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A5F65B5B-1790-4293-BBB1-6A000C7E21A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86" name="Ovaal 85">
              <a:extLst>
                <a:ext uri="{FF2B5EF4-FFF2-40B4-BE49-F238E27FC236}">
                  <a16:creationId xmlns:a16="http://schemas.microsoft.com/office/drawing/2014/main" id="{F16D1991-0A2B-41F6-8AB4-F51C24688A4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6FF55970-E42F-4B4C-92A2-6CB620AB353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88" name="Ovaal 87">
              <a:extLst>
                <a:ext uri="{FF2B5EF4-FFF2-40B4-BE49-F238E27FC236}">
                  <a16:creationId xmlns:a16="http://schemas.microsoft.com/office/drawing/2014/main" id="{6633C927-E050-49F3-A364-2298D42AD61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479ABAB1-3BE7-4A88-BB45-C8EF2AB5AD8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90" name="Ovaal 89">
              <a:extLst>
                <a:ext uri="{FF2B5EF4-FFF2-40B4-BE49-F238E27FC236}">
                  <a16:creationId xmlns:a16="http://schemas.microsoft.com/office/drawing/2014/main" id="{7B0F94F4-0E85-43D0-82F5-D0AFD52212C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1" name="Rechthoek 90">
              <a:extLst>
                <a:ext uri="{FF2B5EF4-FFF2-40B4-BE49-F238E27FC236}">
                  <a16:creationId xmlns:a16="http://schemas.microsoft.com/office/drawing/2014/main" id="{900B3740-9264-472A-804A-2162B5B9CA2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92" name="Ovaal 91">
              <a:extLst>
                <a:ext uri="{FF2B5EF4-FFF2-40B4-BE49-F238E27FC236}">
                  <a16:creationId xmlns:a16="http://schemas.microsoft.com/office/drawing/2014/main" id="{260BC83C-9120-4A2F-B130-65BAEDDF230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3" name="Rechthoek 92">
              <a:extLst>
                <a:ext uri="{FF2B5EF4-FFF2-40B4-BE49-F238E27FC236}">
                  <a16:creationId xmlns:a16="http://schemas.microsoft.com/office/drawing/2014/main" id="{7ABE415F-6992-498E-976B-E55A09E776F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94" name="Ovaal 93">
              <a:extLst>
                <a:ext uri="{FF2B5EF4-FFF2-40B4-BE49-F238E27FC236}">
                  <a16:creationId xmlns:a16="http://schemas.microsoft.com/office/drawing/2014/main" id="{56761F25-79DA-4461-BCE2-7E0EA81C6791}"/>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5" name="Rechthoek 94">
              <a:extLst>
                <a:ext uri="{FF2B5EF4-FFF2-40B4-BE49-F238E27FC236}">
                  <a16:creationId xmlns:a16="http://schemas.microsoft.com/office/drawing/2014/main" id="{99717F4B-A1AF-4988-A748-EFE5FF147A7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96" name="Ovaal 95">
              <a:extLst>
                <a:ext uri="{FF2B5EF4-FFF2-40B4-BE49-F238E27FC236}">
                  <a16:creationId xmlns:a16="http://schemas.microsoft.com/office/drawing/2014/main" id="{752EAF19-210E-49DD-A5DD-752474F3484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7" name="Rechthoek 96">
              <a:extLst>
                <a:ext uri="{FF2B5EF4-FFF2-40B4-BE49-F238E27FC236}">
                  <a16:creationId xmlns:a16="http://schemas.microsoft.com/office/drawing/2014/main" id="{A8E51C2E-E68B-4B7C-9481-D835564AB859}"/>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98" name="Rechthoek 97">
              <a:extLst>
                <a:ext uri="{FF2B5EF4-FFF2-40B4-BE49-F238E27FC236}">
                  <a16:creationId xmlns:a16="http://schemas.microsoft.com/office/drawing/2014/main" id="{BADEFB56-9FCE-4C14-A5B7-D2E7591D824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9" name="ICOON_info">
              <a:extLst>
                <a:ext uri="{FF2B5EF4-FFF2-40B4-BE49-F238E27FC236}">
                  <a16:creationId xmlns:a16="http://schemas.microsoft.com/office/drawing/2014/main" id="{9D6D4EC1-B135-48BF-9446-5DF7458B7EB3}"/>
                </a:ext>
              </a:extLst>
            </p:cNvPr>
            <p:cNvGrpSpPr/>
            <p:nvPr userDrawn="1"/>
          </p:nvGrpSpPr>
          <p:grpSpPr>
            <a:xfrm>
              <a:off x="-376736" y="4400186"/>
              <a:ext cx="283685" cy="283685"/>
              <a:chOff x="-510741" y="5913713"/>
              <a:chExt cx="267555" cy="267555"/>
            </a:xfrm>
          </p:grpSpPr>
          <p:sp>
            <p:nvSpPr>
              <p:cNvPr id="141" name="Ovaal 140">
                <a:extLst>
                  <a:ext uri="{FF2B5EF4-FFF2-40B4-BE49-F238E27FC236}">
                    <a16:creationId xmlns:a16="http://schemas.microsoft.com/office/drawing/2014/main" id="{E636E0B0-7D9A-4173-A55D-70C47B45B9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2" name="Graphic 163" descr="Informatie">
                <a:extLst>
                  <a:ext uri="{FF2B5EF4-FFF2-40B4-BE49-F238E27FC236}">
                    <a16:creationId xmlns:a16="http://schemas.microsoft.com/office/drawing/2014/main" id="{5F69D6E0-570F-40B0-8C56-21BAE0B8AC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0" name="VOORBEELD">
              <a:extLst>
                <a:ext uri="{FF2B5EF4-FFF2-40B4-BE49-F238E27FC236}">
                  <a16:creationId xmlns:a16="http://schemas.microsoft.com/office/drawing/2014/main" id="{E01CCB7E-0D8F-426E-BEBA-67E3CC3C537D}"/>
                </a:ext>
              </a:extLst>
            </p:cNvPr>
            <p:cNvGrpSpPr/>
            <p:nvPr userDrawn="1"/>
          </p:nvGrpSpPr>
          <p:grpSpPr>
            <a:xfrm>
              <a:off x="-3605171" y="458674"/>
              <a:ext cx="3234311" cy="558875"/>
              <a:chOff x="-3605171" y="458674"/>
              <a:chExt cx="3234311" cy="558875"/>
            </a:xfrm>
          </p:grpSpPr>
          <p:sp>
            <p:nvSpPr>
              <p:cNvPr id="101" name="Rechthoek 100">
                <a:extLst>
                  <a:ext uri="{FF2B5EF4-FFF2-40B4-BE49-F238E27FC236}">
                    <a16:creationId xmlns:a16="http://schemas.microsoft.com/office/drawing/2014/main" id="{F9C18BBE-8243-4520-AEBA-6F335339E84C}"/>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2" name="Rechthoek 101">
                <a:extLst>
                  <a:ext uri="{FF2B5EF4-FFF2-40B4-BE49-F238E27FC236}">
                    <a16:creationId xmlns:a16="http://schemas.microsoft.com/office/drawing/2014/main" id="{32CE0850-7321-46B2-B588-C1A3C4BC68F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3" name="Groep 102">
                <a:extLst>
                  <a:ext uri="{FF2B5EF4-FFF2-40B4-BE49-F238E27FC236}">
                    <a16:creationId xmlns:a16="http://schemas.microsoft.com/office/drawing/2014/main" id="{439D2578-09BC-4959-9A31-F87726C18EDA}"/>
                  </a:ext>
                </a:extLst>
              </p:cNvPr>
              <p:cNvGrpSpPr/>
              <p:nvPr userDrawn="1"/>
            </p:nvGrpSpPr>
            <p:grpSpPr>
              <a:xfrm>
                <a:off x="-3386247" y="830871"/>
                <a:ext cx="139423" cy="109566"/>
                <a:chOff x="-2866744" y="827071"/>
                <a:chExt cx="168701" cy="132575"/>
              </a:xfrm>
            </p:grpSpPr>
            <p:grpSp>
              <p:nvGrpSpPr>
                <p:cNvPr id="134" name="Groep 133">
                  <a:extLst>
                    <a:ext uri="{FF2B5EF4-FFF2-40B4-BE49-F238E27FC236}">
                      <a16:creationId xmlns:a16="http://schemas.microsoft.com/office/drawing/2014/main" id="{DAECA95F-ECA0-4EB6-B706-7B890F84C440}"/>
                    </a:ext>
                  </a:extLst>
                </p:cNvPr>
                <p:cNvGrpSpPr/>
                <p:nvPr userDrawn="1"/>
              </p:nvGrpSpPr>
              <p:grpSpPr>
                <a:xfrm>
                  <a:off x="-2866744" y="827071"/>
                  <a:ext cx="168701" cy="132575"/>
                  <a:chOff x="-2866744" y="827071"/>
                  <a:chExt cx="168701" cy="132575"/>
                </a:xfrm>
              </p:grpSpPr>
              <p:cxnSp>
                <p:nvCxnSpPr>
                  <p:cNvPr id="136" name="Rechte verbindingslijn 135">
                    <a:extLst>
                      <a:ext uri="{FF2B5EF4-FFF2-40B4-BE49-F238E27FC236}">
                        <a16:creationId xmlns:a16="http://schemas.microsoft.com/office/drawing/2014/main" id="{55087C81-F3B9-40B6-A84D-48EC18D77EB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FAD24655-0878-440C-813D-5DCA7BDEE68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79EDEF18-606F-49D6-A308-D1DC31FEDEC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4B0E9A0A-3B7B-4F79-B351-F59628A287B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14707B39-7091-45AD-B2B2-EAACDE5106A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3FB6D167-9D0C-4555-9EA7-05B4AE91D0A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38C73DC7-E24A-4809-9AF0-30EE11175BDC}"/>
                  </a:ext>
                </a:extLst>
              </p:cNvPr>
              <p:cNvGrpSpPr/>
              <p:nvPr userDrawn="1"/>
            </p:nvGrpSpPr>
            <p:grpSpPr>
              <a:xfrm>
                <a:off x="-3605171" y="830871"/>
                <a:ext cx="139423" cy="109566"/>
                <a:chOff x="-2866744" y="518074"/>
                <a:chExt cx="168701" cy="132575"/>
              </a:xfrm>
            </p:grpSpPr>
            <p:grpSp>
              <p:nvGrpSpPr>
                <p:cNvPr id="127" name="Groep 126">
                  <a:extLst>
                    <a:ext uri="{FF2B5EF4-FFF2-40B4-BE49-F238E27FC236}">
                      <a16:creationId xmlns:a16="http://schemas.microsoft.com/office/drawing/2014/main" id="{F57CCE85-9974-4652-8F3D-FDB08960D3E9}"/>
                    </a:ext>
                  </a:extLst>
                </p:cNvPr>
                <p:cNvGrpSpPr/>
                <p:nvPr userDrawn="1"/>
              </p:nvGrpSpPr>
              <p:grpSpPr>
                <a:xfrm>
                  <a:off x="-2866744" y="518074"/>
                  <a:ext cx="168701" cy="132575"/>
                  <a:chOff x="-2866744" y="518074"/>
                  <a:chExt cx="168701" cy="132575"/>
                </a:xfrm>
              </p:grpSpPr>
              <p:cxnSp>
                <p:nvCxnSpPr>
                  <p:cNvPr id="129" name="Rechte verbindingslijn 128">
                    <a:extLst>
                      <a:ext uri="{FF2B5EF4-FFF2-40B4-BE49-F238E27FC236}">
                        <a16:creationId xmlns:a16="http://schemas.microsoft.com/office/drawing/2014/main" id="{AD7201B9-14FE-46AD-87F4-4EC33E6DE4B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8909B3FF-4CAF-4BCC-9FCF-EFC4F63D780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84C896B2-3E0F-473C-91D5-E468A295919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E88BA809-79B1-4AAC-80EF-3BB623D6FBE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E1F61732-83AD-4206-B368-B00957105D7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8" name="Pijl: rechts 127">
                  <a:extLst>
                    <a:ext uri="{FF2B5EF4-FFF2-40B4-BE49-F238E27FC236}">
                      <a16:creationId xmlns:a16="http://schemas.microsoft.com/office/drawing/2014/main" id="{6E164893-5910-4C80-A7C8-E3F081E749F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05" name="Rechte verbindingslijn 104">
                <a:extLst>
                  <a:ext uri="{FF2B5EF4-FFF2-40B4-BE49-F238E27FC236}">
                    <a16:creationId xmlns:a16="http://schemas.microsoft.com/office/drawing/2014/main" id="{473E71E5-87D0-4038-9504-FEE5D11217D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6" name="Rechte verbindingslijn 105">
                <a:extLst>
                  <a:ext uri="{FF2B5EF4-FFF2-40B4-BE49-F238E27FC236}">
                    <a16:creationId xmlns:a16="http://schemas.microsoft.com/office/drawing/2014/main" id="{108508BE-EE96-4EA5-978C-382DF41A022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7" name="Rechthoek 106">
                <a:extLst>
                  <a:ext uri="{FF2B5EF4-FFF2-40B4-BE49-F238E27FC236}">
                    <a16:creationId xmlns:a16="http://schemas.microsoft.com/office/drawing/2014/main" id="{B74E2DE6-09EA-4876-BDE3-5D4F41D56E9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8" name="Rechthoek 107">
                <a:extLst>
                  <a:ext uri="{FF2B5EF4-FFF2-40B4-BE49-F238E27FC236}">
                    <a16:creationId xmlns:a16="http://schemas.microsoft.com/office/drawing/2014/main" id="{E6DA9F08-AC63-4988-96BA-14AD1235CA3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9" name="Groep 108">
                <a:extLst>
                  <a:ext uri="{FF2B5EF4-FFF2-40B4-BE49-F238E27FC236}">
                    <a16:creationId xmlns:a16="http://schemas.microsoft.com/office/drawing/2014/main" id="{BF66F12E-A0EB-4510-B9F4-09522F7BEA1A}"/>
                  </a:ext>
                </a:extLst>
              </p:cNvPr>
              <p:cNvGrpSpPr/>
              <p:nvPr userDrawn="1"/>
            </p:nvGrpSpPr>
            <p:grpSpPr>
              <a:xfrm>
                <a:off x="-2916763" y="769168"/>
                <a:ext cx="268738" cy="248381"/>
                <a:chOff x="-2916763" y="769168"/>
                <a:chExt cx="268738" cy="248381"/>
              </a:xfrm>
            </p:grpSpPr>
            <p:sp>
              <p:nvSpPr>
                <p:cNvPr id="119" name="Rechthoek 118">
                  <a:extLst>
                    <a:ext uri="{FF2B5EF4-FFF2-40B4-BE49-F238E27FC236}">
                      <a16:creationId xmlns:a16="http://schemas.microsoft.com/office/drawing/2014/main" id="{7A187F8F-B646-4146-A139-D12AF31C7C5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9845871D-5F2C-4045-B39D-F305FABD939B}"/>
                    </a:ext>
                  </a:extLst>
                </p:cNvPr>
                <p:cNvGrpSpPr/>
                <p:nvPr userDrawn="1"/>
              </p:nvGrpSpPr>
              <p:grpSpPr>
                <a:xfrm>
                  <a:off x="-2866744" y="827071"/>
                  <a:ext cx="168701" cy="132575"/>
                  <a:chOff x="-2866744" y="827071"/>
                  <a:chExt cx="168701" cy="132575"/>
                </a:xfrm>
              </p:grpSpPr>
              <p:cxnSp>
                <p:nvCxnSpPr>
                  <p:cNvPr id="122" name="Rechte verbindingslijn 121">
                    <a:extLst>
                      <a:ext uri="{FF2B5EF4-FFF2-40B4-BE49-F238E27FC236}">
                        <a16:creationId xmlns:a16="http://schemas.microsoft.com/office/drawing/2014/main" id="{5B694AD7-1F64-4C65-8F75-C11A8CF800C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6FA88854-47C4-4633-82EB-E7BA396B9CF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3904DE5F-E9DE-4C3E-A8DF-53F89F59C27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48B77C6F-A983-4226-82FF-0B3B36F5A7D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A53EE1B2-18EE-47D9-9F17-68E959AF4E9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1" name="Pijl: rechts 120">
                  <a:extLst>
                    <a:ext uri="{FF2B5EF4-FFF2-40B4-BE49-F238E27FC236}">
                      <a16:creationId xmlns:a16="http://schemas.microsoft.com/office/drawing/2014/main" id="{7408D259-921F-4355-8C2D-707FE651516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1449ED10-42A0-4A63-81B8-0334F9A8627D}"/>
                  </a:ext>
                </a:extLst>
              </p:cNvPr>
              <p:cNvGrpSpPr/>
              <p:nvPr userDrawn="1"/>
            </p:nvGrpSpPr>
            <p:grpSpPr>
              <a:xfrm>
                <a:off x="-2916763" y="460171"/>
                <a:ext cx="268738" cy="248381"/>
                <a:chOff x="-2916763" y="460171"/>
                <a:chExt cx="268738" cy="248381"/>
              </a:xfrm>
            </p:grpSpPr>
            <p:sp>
              <p:nvSpPr>
                <p:cNvPr id="111" name="Rechthoek 110">
                  <a:extLst>
                    <a:ext uri="{FF2B5EF4-FFF2-40B4-BE49-F238E27FC236}">
                      <a16:creationId xmlns:a16="http://schemas.microsoft.com/office/drawing/2014/main" id="{7D0F10D4-3E40-44F2-947F-5B678B3CBB9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F42B9049-E5E0-41FF-B137-ACFDFADE62F9}"/>
                    </a:ext>
                  </a:extLst>
                </p:cNvPr>
                <p:cNvGrpSpPr/>
                <p:nvPr userDrawn="1"/>
              </p:nvGrpSpPr>
              <p:grpSpPr>
                <a:xfrm>
                  <a:off x="-2866744" y="518074"/>
                  <a:ext cx="168701" cy="132575"/>
                  <a:chOff x="-2866744" y="518074"/>
                  <a:chExt cx="168701" cy="132575"/>
                </a:xfrm>
              </p:grpSpPr>
              <p:cxnSp>
                <p:nvCxnSpPr>
                  <p:cNvPr id="114" name="Rechte verbindingslijn 113">
                    <a:extLst>
                      <a:ext uri="{FF2B5EF4-FFF2-40B4-BE49-F238E27FC236}">
                        <a16:creationId xmlns:a16="http://schemas.microsoft.com/office/drawing/2014/main" id="{FDCE5134-4FBD-4B03-9698-A97FD6C8418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8C0ED2AE-B47E-414A-9595-01428265C04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25619BBE-1591-4377-ABB4-9CBC508A9C4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C1903D12-ED94-4DBA-9DF8-ABDDDD4350B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F640EC3D-61B6-4532-B672-812F75114B6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3" name="Pijl: rechts 112">
                  <a:extLst>
                    <a:ext uri="{FF2B5EF4-FFF2-40B4-BE49-F238E27FC236}">
                      <a16:creationId xmlns:a16="http://schemas.microsoft.com/office/drawing/2014/main" id="{B66DE52D-2217-49B5-B425-55F8D26B9C3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43" name="INSTRUCTIE">
            <a:extLst>
              <a:ext uri="{FF2B5EF4-FFF2-40B4-BE49-F238E27FC236}">
                <a16:creationId xmlns:a16="http://schemas.microsoft.com/office/drawing/2014/main" id="{96E23E6C-4A26-47E7-9B29-7CAA36D47B06}"/>
              </a:ext>
            </a:extLst>
          </p:cNvPr>
          <p:cNvGrpSpPr/>
          <p:nvPr userDrawn="1"/>
        </p:nvGrpSpPr>
        <p:grpSpPr>
          <a:xfrm>
            <a:off x="12377867" y="1"/>
            <a:ext cx="3693114" cy="6056851"/>
            <a:chOff x="12377867" y="1"/>
            <a:chExt cx="3693114" cy="6056851"/>
          </a:xfrm>
        </p:grpSpPr>
        <p:sp>
          <p:nvSpPr>
            <p:cNvPr id="144" name="Rechthoek 143">
              <a:extLst>
                <a:ext uri="{FF2B5EF4-FFF2-40B4-BE49-F238E27FC236}">
                  <a16:creationId xmlns:a16="http://schemas.microsoft.com/office/drawing/2014/main" id="{EBD4331F-D7B4-4D13-81B0-2E4A7B87D16B}"/>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145" name="Ovaal 144">
              <a:extLst>
                <a:ext uri="{FF2B5EF4-FFF2-40B4-BE49-F238E27FC236}">
                  <a16:creationId xmlns:a16="http://schemas.microsoft.com/office/drawing/2014/main" id="{E2166A4C-E024-4354-9B0E-EFABDD02A0E6}"/>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6" name="Rechthoek 145">
              <a:extLst>
                <a:ext uri="{FF2B5EF4-FFF2-40B4-BE49-F238E27FC236}">
                  <a16:creationId xmlns:a16="http://schemas.microsoft.com/office/drawing/2014/main" id="{6EF7D54E-DF14-41F2-979F-B2D437AA8B9C}"/>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7" name="Groep 146">
              <a:extLst>
                <a:ext uri="{FF2B5EF4-FFF2-40B4-BE49-F238E27FC236}">
                  <a16:creationId xmlns:a16="http://schemas.microsoft.com/office/drawing/2014/main" id="{702DBD0D-3BCC-4BC2-9E66-BC85FFC15CCE}"/>
                </a:ext>
              </a:extLst>
            </p:cNvPr>
            <p:cNvGrpSpPr/>
            <p:nvPr userDrawn="1"/>
          </p:nvGrpSpPr>
          <p:grpSpPr>
            <a:xfrm>
              <a:off x="12849211" y="4480038"/>
              <a:ext cx="1495189" cy="563933"/>
              <a:chOff x="-3314821" y="3310415"/>
              <a:chExt cx="1495189" cy="563933"/>
            </a:xfrm>
          </p:grpSpPr>
          <p:sp>
            <p:nvSpPr>
              <p:cNvPr id="167" name="Rechthoek 166">
                <a:extLst>
                  <a:ext uri="{FF2B5EF4-FFF2-40B4-BE49-F238E27FC236}">
                    <a16:creationId xmlns:a16="http://schemas.microsoft.com/office/drawing/2014/main" id="{AC61FE0E-B698-44C8-B2E5-A23FECD892CC}"/>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8" name="Rechthoek 167">
                <a:extLst>
                  <a:ext uri="{FF2B5EF4-FFF2-40B4-BE49-F238E27FC236}">
                    <a16:creationId xmlns:a16="http://schemas.microsoft.com/office/drawing/2014/main" id="{CA17F659-1BA0-4FB5-8B62-DD15B43A567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9" name="Tekstvak 168">
                <a:extLst>
                  <a:ext uri="{FF2B5EF4-FFF2-40B4-BE49-F238E27FC236}">
                    <a16:creationId xmlns:a16="http://schemas.microsoft.com/office/drawing/2014/main" id="{9706F807-47D6-429E-96A0-30D92DA927E1}"/>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170" name="Tekstvak 169">
                <a:extLst>
                  <a:ext uri="{FF2B5EF4-FFF2-40B4-BE49-F238E27FC236}">
                    <a16:creationId xmlns:a16="http://schemas.microsoft.com/office/drawing/2014/main" id="{86E2A00D-451F-4C40-8F8C-ED0EA83C4A39}"/>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171" name="Vrije vorm: vorm 170">
                <a:extLst>
                  <a:ext uri="{FF2B5EF4-FFF2-40B4-BE49-F238E27FC236}">
                    <a16:creationId xmlns:a16="http://schemas.microsoft.com/office/drawing/2014/main" id="{C49BDC97-4B84-4CE5-A81D-237B2A562DF2}"/>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172" name="Groep 171">
                <a:extLst>
                  <a:ext uri="{FF2B5EF4-FFF2-40B4-BE49-F238E27FC236}">
                    <a16:creationId xmlns:a16="http://schemas.microsoft.com/office/drawing/2014/main" id="{EEF3508F-5598-42C3-9CBC-D31C53DA189A}"/>
                  </a:ext>
                </a:extLst>
              </p:cNvPr>
              <p:cNvGrpSpPr/>
              <p:nvPr userDrawn="1"/>
            </p:nvGrpSpPr>
            <p:grpSpPr>
              <a:xfrm>
                <a:off x="-3261976" y="3361742"/>
                <a:ext cx="139861" cy="152244"/>
                <a:chOff x="12574450" y="6053892"/>
                <a:chExt cx="169232" cy="184215"/>
              </a:xfrm>
            </p:grpSpPr>
            <p:sp>
              <p:nvSpPr>
                <p:cNvPr id="192" name="Rechthoek 191">
                  <a:extLst>
                    <a:ext uri="{FF2B5EF4-FFF2-40B4-BE49-F238E27FC236}">
                      <a16:creationId xmlns:a16="http://schemas.microsoft.com/office/drawing/2014/main" id="{0C982A98-26E7-436B-85E7-DE3FC875946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93" name="Rechthoek 192">
                  <a:extLst>
                    <a:ext uri="{FF2B5EF4-FFF2-40B4-BE49-F238E27FC236}">
                      <a16:creationId xmlns:a16="http://schemas.microsoft.com/office/drawing/2014/main" id="{D0DF0855-1D2D-48AA-9214-1C286BA7E28B}"/>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94" name="Rechthoek 193">
                  <a:extLst>
                    <a:ext uri="{FF2B5EF4-FFF2-40B4-BE49-F238E27FC236}">
                      <a16:creationId xmlns:a16="http://schemas.microsoft.com/office/drawing/2014/main" id="{9789083C-6DFA-4DF9-AF92-99719D2662A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0B1FEE35-2A24-4DD2-8EFC-5A29F1018980}"/>
                  </a:ext>
                </a:extLst>
              </p:cNvPr>
              <p:cNvGrpSpPr/>
              <p:nvPr userDrawn="1"/>
            </p:nvGrpSpPr>
            <p:grpSpPr>
              <a:xfrm>
                <a:off x="-3261070" y="3635199"/>
                <a:ext cx="168905" cy="104490"/>
                <a:chOff x="-3261070" y="3620931"/>
                <a:chExt cx="193920" cy="119965"/>
              </a:xfrm>
            </p:grpSpPr>
            <p:sp>
              <p:nvSpPr>
                <p:cNvPr id="174" name="Rechthoek 173">
                  <a:extLst>
                    <a:ext uri="{FF2B5EF4-FFF2-40B4-BE49-F238E27FC236}">
                      <a16:creationId xmlns:a16="http://schemas.microsoft.com/office/drawing/2014/main" id="{F65E192F-44CD-424A-9D8E-00D7C6D7ACD5}"/>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75" name="Groep 174">
                  <a:extLst>
                    <a:ext uri="{FF2B5EF4-FFF2-40B4-BE49-F238E27FC236}">
                      <a16:creationId xmlns:a16="http://schemas.microsoft.com/office/drawing/2014/main" id="{E9B6A567-31F4-49C8-9AF6-A6DF7309652F}"/>
                    </a:ext>
                  </a:extLst>
                </p:cNvPr>
                <p:cNvGrpSpPr/>
                <p:nvPr userDrawn="1"/>
              </p:nvGrpSpPr>
              <p:grpSpPr>
                <a:xfrm>
                  <a:off x="-3261070" y="3622063"/>
                  <a:ext cx="141113" cy="117345"/>
                  <a:chOff x="1094874" y="-878306"/>
                  <a:chExt cx="867364" cy="613611"/>
                </a:xfrm>
              </p:grpSpPr>
              <p:cxnSp>
                <p:nvCxnSpPr>
                  <p:cNvPr id="185" name="Rechte verbindingslijn 184">
                    <a:extLst>
                      <a:ext uri="{FF2B5EF4-FFF2-40B4-BE49-F238E27FC236}">
                        <a16:creationId xmlns:a16="http://schemas.microsoft.com/office/drawing/2014/main" id="{7A400D6A-52C5-4F6F-BE65-5FFDAF757EBB}"/>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86" name="Rechte verbindingslijn 185">
                    <a:extLst>
                      <a:ext uri="{FF2B5EF4-FFF2-40B4-BE49-F238E27FC236}">
                        <a16:creationId xmlns:a16="http://schemas.microsoft.com/office/drawing/2014/main" id="{6E28919A-BE91-4F84-A207-683F9473567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87" name="Groep 186">
                    <a:extLst>
                      <a:ext uri="{FF2B5EF4-FFF2-40B4-BE49-F238E27FC236}">
                        <a16:creationId xmlns:a16="http://schemas.microsoft.com/office/drawing/2014/main" id="{F602129B-0570-46D3-976A-8293F3DC64B6}"/>
                      </a:ext>
                    </a:extLst>
                  </p:cNvPr>
                  <p:cNvGrpSpPr/>
                  <p:nvPr userDrawn="1"/>
                </p:nvGrpSpPr>
                <p:grpSpPr>
                  <a:xfrm>
                    <a:off x="1270535" y="-878306"/>
                    <a:ext cx="526983" cy="613611"/>
                    <a:chOff x="1270535" y="-745959"/>
                    <a:chExt cx="526983" cy="481264"/>
                  </a:xfrm>
                </p:grpSpPr>
                <p:cxnSp>
                  <p:nvCxnSpPr>
                    <p:cNvPr id="188" name="Rechte verbindingslijn 187">
                      <a:extLst>
                        <a:ext uri="{FF2B5EF4-FFF2-40B4-BE49-F238E27FC236}">
                          <a16:creationId xmlns:a16="http://schemas.microsoft.com/office/drawing/2014/main" id="{B9870611-7DEC-466E-A421-29712738B015}"/>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B9CBC24C-EAFB-44A2-918A-0EB337A4B280}"/>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763C96CE-B401-40B8-92E5-7B61F9457D3E}"/>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91" name="Rechte verbindingslijn 190">
                      <a:extLst>
                        <a:ext uri="{FF2B5EF4-FFF2-40B4-BE49-F238E27FC236}">
                          <a16:creationId xmlns:a16="http://schemas.microsoft.com/office/drawing/2014/main" id="{6CD04BF4-CF56-47AB-8631-84E4D407DC34}"/>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76" name="Rechte verbindingslijn 175">
                  <a:extLst>
                    <a:ext uri="{FF2B5EF4-FFF2-40B4-BE49-F238E27FC236}">
                      <a16:creationId xmlns:a16="http://schemas.microsoft.com/office/drawing/2014/main" id="{218FE4C9-0EAA-4435-B3B6-2776D9F316CA}"/>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9C9F170C-9D01-47FF-98DE-D7C05C40C23F}"/>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4E908F1F-9492-4136-82D8-2B2A2DA3C7CB}"/>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79" name="Rechte verbindingslijn 178">
                  <a:extLst>
                    <a:ext uri="{FF2B5EF4-FFF2-40B4-BE49-F238E27FC236}">
                      <a16:creationId xmlns:a16="http://schemas.microsoft.com/office/drawing/2014/main" id="{AE143593-386B-4262-9489-2C3AA1AA5C5E}"/>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80" name="Rechthoek 179">
                  <a:extLst>
                    <a:ext uri="{FF2B5EF4-FFF2-40B4-BE49-F238E27FC236}">
                      <a16:creationId xmlns:a16="http://schemas.microsoft.com/office/drawing/2014/main" id="{9E06FED0-A854-4957-8A90-846138D4E933}"/>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81" name="Groep 180">
                  <a:extLst>
                    <a:ext uri="{FF2B5EF4-FFF2-40B4-BE49-F238E27FC236}">
                      <a16:creationId xmlns:a16="http://schemas.microsoft.com/office/drawing/2014/main" id="{309EB254-9B25-4446-BE8C-6B2089D21B0A}"/>
                    </a:ext>
                  </a:extLst>
                </p:cNvPr>
                <p:cNvGrpSpPr/>
                <p:nvPr userDrawn="1"/>
              </p:nvGrpSpPr>
              <p:grpSpPr>
                <a:xfrm rot="2700000">
                  <a:off x="-3158000" y="3650045"/>
                  <a:ext cx="34350" cy="147351"/>
                  <a:chOff x="3148392" y="-836646"/>
                  <a:chExt cx="132124" cy="596095"/>
                </a:xfrm>
                <a:solidFill>
                  <a:srgbClr val="3399FF"/>
                </a:solidFill>
              </p:grpSpPr>
              <p:sp>
                <p:nvSpPr>
                  <p:cNvPr id="182" name="Rechthoek 181">
                    <a:extLst>
                      <a:ext uri="{FF2B5EF4-FFF2-40B4-BE49-F238E27FC236}">
                        <a16:creationId xmlns:a16="http://schemas.microsoft.com/office/drawing/2014/main" id="{0098E29F-2C87-43D5-BFA0-2F1F472AAA9C}"/>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83" name="Rechthoek: afgeronde bovenhoeken 182">
                    <a:extLst>
                      <a:ext uri="{FF2B5EF4-FFF2-40B4-BE49-F238E27FC236}">
                        <a16:creationId xmlns:a16="http://schemas.microsoft.com/office/drawing/2014/main" id="{28794BA7-82BC-4798-8EA1-58A75412E515}"/>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84" name="Gelijkbenige driehoek 183">
                    <a:extLst>
                      <a:ext uri="{FF2B5EF4-FFF2-40B4-BE49-F238E27FC236}">
                        <a16:creationId xmlns:a16="http://schemas.microsoft.com/office/drawing/2014/main" id="{327ACFBF-B8D6-43A3-94A4-70477767FB82}"/>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148" name="Rechthoek 147">
              <a:extLst>
                <a:ext uri="{FF2B5EF4-FFF2-40B4-BE49-F238E27FC236}">
                  <a16:creationId xmlns:a16="http://schemas.microsoft.com/office/drawing/2014/main" id="{3D821150-EE10-413A-9889-72237A07E6C0}"/>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149" name="Ovaal 148">
              <a:extLst>
                <a:ext uri="{FF2B5EF4-FFF2-40B4-BE49-F238E27FC236}">
                  <a16:creationId xmlns:a16="http://schemas.microsoft.com/office/drawing/2014/main" id="{8C2C81C6-56E6-45D9-A6E4-2D6895F82ECA}"/>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0" name="Rechthoek 149">
              <a:extLst>
                <a:ext uri="{FF2B5EF4-FFF2-40B4-BE49-F238E27FC236}">
                  <a16:creationId xmlns:a16="http://schemas.microsoft.com/office/drawing/2014/main" id="{7FC2EFF9-2CCC-4FF9-B8BD-49A645907832}"/>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1" name="Ovaal 150">
              <a:extLst>
                <a:ext uri="{FF2B5EF4-FFF2-40B4-BE49-F238E27FC236}">
                  <a16:creationId xmlns:a16="http://schemas.microsoft.com/office/drawing/2014/main" id="{FE43E1AE-E4FD-4E7D-ADE1-057B8EBEA89C}"/>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2" name="Rechthoek 151">
              <a:extLst>
                <a:ext uri="{FF2B5EF4-FFF2-40B4-BE49-F238E27FC236}">
                  <a16:creationId xmlns:a16="http://schemas.microsoft.com/office/drawing/2014/main" id="{46008509-A3D3-4E59-9810-9275AFCB068F}"/>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3" name="Groep 152">
              <a:extLst>
                <a:ext uri="{FF2B5EF4-FFF2-40B4-BE49-F238E27FC236}">
                  <a16:creationId xmlns:a16="http://schemas.microsoft.com/office/drawing/2014/main" id="{AE8F983E-1109-45BF-9055-537CCD571503}"/>
                </a:ext>
              </a:extLst>
            </p:cNvPr>
            <p:cNvGrpSpPr/>
            <p:nvPr userDrawn="1"/>
          </p:nvGrpSpPr>
          <p:grpSpPr>
            <a:xfrm>
              <a:off x="12852713" y="2164285"/>
              <a:ext cx="825500" cy="209550"/>
              <a:chOff x="13504624" y="2482850"/>
              <a:chExt cx="825500" cy="209550"/>
            </a:xfrm>
          </p:grpSpPr>
          <p:sp>
            <p:nvSpPr>
              <p:cNvPr id="164" name="Rechthoek 163">
                <a:extLst>
                  <a:ext uri="{FF2B5EF4-FFF2-40B4-BE49-F238E27FC236}">
                    <a16:creationId xmlns:a16="http://schemas.microsoft.com/office/drawing/2014/main" id="{A1B1A3AC-792B-455B-ABA9-677D1F9E7CD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65" name="Rechte verbindingslijn 164">
                <a:extLst>
                  <a:ext uri="{FF2B5EF4-FFF2-40B4-BE49-F238E27FC236}">
                    <a16:creationId xmlns:a16="http://schemas.microsoft.com/office/drawing/2014/main" id="{2CF4E22D-A336-4833-9FC6-6C3E93FD71D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6" name="Gelijkbenige driehoek 165">
                <a:extLst>
                  <a:ext uri="{FF2B5EF4-FFF2-40B4-BE49-F238E27FC236}">
                    <a16:creationId xmlns:a16="http://schemas.microsoft.com/office/drawing/2014/main" id="{22945D75-3185-4298-A707-44A059732FF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154" name="Groep 153">
              <a:extLst>
                <a:ext uri="{FF2B5EF4-FFF2-40B4-BE49-F238E27FC236}">
                  <a16:creationId xmlns:a16="http://schemas.microsoft.com/office/drawing/2014/main" id="{C1F33772-6D68-4F20-91A0-C86E9A11E2D5}"/>
                </a:ext>
              </a:extLst>
            </p:cNvPr>
            <p:cNvGrpSpPr/>
            <p:nvPr userDrawn="1"/>
          </p:nvGrpSpPr>
          <p:grpSpPr>
            <a:xfrm>
              <a:off x="12847433" y="1232480"/>
              <a:ext cx="289372" cy="314992"/>
              <a:chOff x="7322769" y="-310267"/>
              <a:chExt cx="289372" cy="314992"/>
            </a:xfrm>
          </p:grpSpPr>
          <p:sp>
            <p:nvSpPr>
              <p:cNvPr id="161" name="Rechthoek 160">
                <a:extLst>
                  <a:ext uri="{FF2B5EF4-FFF2-40B4-BE49-F238E27FC236}">
                    <a16:creationId xmlns:a16="http://schemas.microsoft.com/office/drawing/2014/main" id="{7996F13A-74CD-48B0-ACB0-7825A46F47A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DDED15B4-166B-4450-BC6B-CF2DB710300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63" name="Rechthoek 162">
                <a:extLst>
                  <a:ext uri="{FF2B5EF4-FFF2-40B4-BE49-F238E27FC236}">
                    <a16:creationId xmlns:a16="http://schemas.microsoft.com/office/drawing/2014/main" id="{C55ADE33-E620-4851-AE89-AF9704BE963D}"/>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55" name="Ovaal 154">
              <a:extLst>
                <a:ext uri="{FF2B5EF4-FFF2-40B4-BE49-F238E27FC236}">
                  <a16:creationId xmlns:a16="http://schemas.microsoft.com/office/drawing/2014/main" id="{2DAC354F-EC12-45BB-B49E-D6CFB67C91C5}"/>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6" name="Rechthoek 155">
              <a:extLst>
                <a:ext uri="{FF2B5EF4-FFF2-40B4-BE49-F238E27FC236}">
                  <a16:creationId xmlns:a16="http://schemas.microsoft.com/office/drawing/2014/main" id="{50D60C75-6369-4FC2-B78B-ABE9048C1DD4}"/>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157" name="Rechthoek 156">
              <a:extLst>
                <a:ext uri="{FF2B5EF4-FFF2-40B4-BE49-F238E27FC236}">
                  <a16:creationId xmlns:a16="http://schemas.microsoft.com/office/drawing/2014/main" id="{EDF1069D-BC0C-4624-A931-1DA52DAC7F56}"/>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8" name="ICOON_info">
              <a:extLst>
                <a:ext uri="{FF2B5EF4-FFF2-40B4-BE49-F238E27FC236}">
                  <a16:creationId xmlns:a16="http://schemas.microsoft.com/office/drawing/2014/main" id="{60079D58-4CA5-4329-B0BA-1FE5086BD0D5}"/>
                </a:ext>
              </a:extLst>
            </p:cNvPr>
            <p:cNvGrpSpPr/>
            <p:nvPr userDrawn="1"/>
          </p:nvGrpSpPr>
          <p:grpSpPr>
            <a:xfrm>
              <a:off x="15787296" y="5092834"/>
              <a:ext cx="283685" cy="283685"/>
              <a:chOff x="-510741" y="5913713"/>
              <a:chExt cx="267555" cy="267555"/>
            </a:xfrm>
          </p:grpSpPr>
          <p:sp>
            <p:nvSpPr>
              <p:cNvPr id="159" name="Ovaal 158">
                <a:extLst>
                  <a:ext uri="{FF2B5EF4-FFF2-40B4-BE49-F238E27FC236}">
                    <a16:creationId xmlns:a16="http://schemas.microsoft.com/office/drawing/2014/main" id="{D1B13D79-08B3-4DA0-A7F8-C31F5A42C4A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60" name="Graphic 163" descr="Informatie">
                <a:extLst>
                  <a:ext uri="{FF2B5EF4-FFF2-40B4-BE49-F238E27FC236}">
                    <a16:creationId xmlns:a16="http://schemas.microsoft.com/office/drawing/2014/main" id="{686004AC-550A-4710-8D8C-76165BAB2A0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3800174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NU | MET ANIMATIE">
    <p:spTree>
      <p:nvGrpSpPr>
        <p:cNvPr id="1" name=""/>
        <p:cNvGrpSpPr/>
        <p:nvPr/>
      </p:nvGrpSpPr>
      <p:grpSpPr>
        <a:xfrm>
          <a:off x="0" y="0"/>
          <a:ext cx="0" cy="0"/>
          <a:chOff x="0" y="0"/>
          <a:chExt cx="0" cy="0"/>
        </a:xfrm>
      </p:grpSpPr>
      <p:sp>
        <p:nvSpPr>
          <p:cNvPr id="120" name="Tijdelijke aanduiding voor afbeelding 119">
            <a:extLst>
              <a:ext uri="{FF2B5EF4-FFF2-40B4-BE49-F238E27FC236}">
                <a16:creationId xmlns:a16="http://schemas.microsoft.com/office/drawing/2014/main" id="{9F2A6962-2764-4890-96C4-878A5768D968}"/>
              </a:ext>
            </a:extLst>
          </p:cNvPr>
          <p:cNvSpPr>
            <a:spLocks noGrp="1"/>
          </p:cNvSpPr>
          <p:nvPr>
            <p:ph type="pic" sz="quarter" idx="22" hasCustomPrompt="1"/>
          </p:nvPr>
        </p:nvSpPr>
        <p:spPr>
          <a:xfrm>
            <a:off x="0" y="-428679"/>
            <a:ext cx="12192000" cy="7286679"/>
          </a:xfrm>
          <a:custGeom>
            <a:avLst/>
            <a:gdLst>
              <a:gd name="connsiteX0" fmla="*/ 11597115 w 12188826"/>
              <a:gd name="connsiteY0" fmla="*/ 0 h 7286679"/>
              <a:gd name="connsiteX1" fmla="*/ 11828311 w 12188826"/>
              <a:gd name="connsiteY1" fmla="*/ 0 h 7286679"/>
              <a:gd name="connsiteX2" fmla="*/ 12029419 w 12188826"/>
              <a:gd name="connsiteY2" fmla="*/ 201108 h 7286679"/>
              <a:gd name="connsiteX3" fmla="*/ 12029419 w 12188826"/>
              <a:gd name="connsiteY3" fmla="*/ 428678 h 7286679"/>
              <a:gd name="connsiteX4" fmla="*/ 12188826 w 12188826"/>
              <a:gd name="connsiteY4" fmla="*/ 428678 h 7286679"/>
              <a:gd name="connsiteX5" fmla="*/ 12188826 w 12188826"/>
              <a:gd name="connsiteY5" fmla="*/ 7286679 h 7286679"/>
              <a:gd name="connsiteX6" fmla="*/ 0 w 12188826"/>
              <a:gd name="connsiteY6" fmla="*/ 7286679 h 7286679"/>
              <a:gd name="connsiteX7" fmla="*/ 0 w 12188826"/>
              <a:gd name="connsiteY7" fmla="*/ 428678 h 7286679"/>
              <a:gd name="connsiteX8" fmla="*/ 11396007 w 12188826"/>
              <a:gd name="connsiteY8" fmla="*/ 428678 h 7286679"/>
              <a:gd name="connsiteX9" fmla="*/ 11396007 w 12188826"/>
              <a:gd name="connsiteY9" fmla="*/ 201108 h 7286679"/>
              <a:gd name="connsiteX10" fmla="*/ 11597115 w 12188826"/>
              <a:gd name="connsiteY10" fmla="*/ 0 h 72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8826" h="7286679">
                <a:moveTo>
                  <a:pt x="11597115" y="0"/>
                </a:moveTo>
                <a:lnTo>
                  <a:pt x="11828311" y="0"/>
                </a:lnTo>
                <a:cubicBezTo>
                  <a:pt x="11939380" y="0"/>
                  <a:pt x="12029419" y="90039"/>
                  <a:pt x="12029419" y="201108"/>
                </a:cubicBezTo>
                <a:lnTo>
                  <a:pt x="12029419" y="428678"/>
                </a:lnTo>
                <a:lnTo>
                  <a:pt x="12188826" y="428678"/>
                </a:lnTo>
                <a:lnTo>
                  <a:pt x="12188826" y="7286679"/>
                </a:lnTo>
                <a:lnTo>
                  <a:pt x="0" y="7286679"/>
                </a:lnTo>
                <a:lnTo>
                  <a:pt x="0" y="428678"/>
                </a:lnTo>
                <a:lnTo>
                  <a:pt x="11396007" y="428678"/>
                </a:lnTo>
                <a:lnTo>
                  <a:pt x="11396007" y="201108"/>
                </a:lnTo>
                <a:cubicBezTo>
                  <a:pt x="11396007" y="90039"/>
                  <a:pt x="11486046" y="0"/>
                  <a:pt x="11597115" y="0"/>
                </a:cubicBezTo>
                <a:close/>
              </a:path>
            </a:pathLst>
          </a:custGeom>
          <a:solidFill>
            <a:schemeClr val="bg1">
              <a:lumMod val="85000"/>
            </a:schemeClr>
          </a:solidFill>
        </p:spPr>
        <p:txBody>
          <a:bodyPr wrap="square" lIns="0" tIns="108000" rIns="972000" anchor="t" anchorCtr="0">
            <a:noAutofit/>
          </a:bodyPr>
          <a:lstStyle>
            <a:lvl1pPr marL="0" indent="0" algn="r">
              <a:buNone/>
              <a:defRPr lang="nl-NL" sz="1200" i="1" baseline="0" dirty="0">
                <a:solidFill>
                  <a:schemeClr val="bg1">
                    <a:lumMod val="50000"/>
                  </a:schemeClr>
                </a:solidFill>
              </a:defRPr>
            </a:lvl1pPr>
          </a:lstStyle>
          <a:p>
            <a:r>
              <a:rPr lang="nl-NL" dirty="0"/>
              <a:t>Selecteer dit kader, ga naar de tab ‘Invoegen’, klik op ‘Afbeeldingen’, selecteer de gewenste afbeelding en klik op ‘Invoegen’ &gt;</a:t>
            </a:r>
          </a:p>
        </p:txBody>
      </p:sp>
      <p:sp>
        <p:nvSpPr>
          <p:cNvPr id="4" name="Tijdelijke aanduiding voor tekst 3">
            <a:extLst>
              <a:ext uri="{FF2B5EF4-FFF2-40B4-BE49-F238E27FC236}">
                <a16:creationId xmlns:a16="http://schemas.microsoft.com/office/drawing/2014/main" id="{363DA8BD-5CC5-4363-9EAA-3EF561342E11}"/>
              </a:ext>
            </a:extLst>
          </p:cNvPr>
          <p:cNvSpPr>
            <a:spLocks noGrp="1"/>
          </p:cNvSpPr>
          <p:nvPr>
            <p:ph type="body" sz="quarter" idx="41" hasCustomPrompt="1"/>
          </p:nvPr>
        </p:nvSpPr>
        <p:spPr>
          <a:xfrm>
            <a:off x="0" y="-7144"/>
            <a:ext cx="12183228" cy="6865144"/>
          </a:xfrm>
          <a:solidFill>
            <a:schemeClr val="tx1">
              <a:alpha val="60000"/>
            </a:schemeClr>
          </a:solidFill>
        </p:spPr>
        <p:txBody>
          <a:bodyPr>
            <a:normAutofit/>
          </a:bodyPr>
          <a:lstStyle>
            <a:lvl1pPr marL="0" indent="0">
              <a:buNone/>
              <a:defRPr sz="100">
                <a:solidFill>
                  <a:schemeClr val="tx1"/>
                </a:solidFill>
              </a:defRPr>
            </a:lvl1pPr>
          </a:lstStyle>
          <a:p>
            <a:pPr lvl="0"/>
            <a:r>
              <a:rPr lang="nl-NL" dirty="0"/>
              <a:t> </a:t>
            </a:r>
          </a:p>
        </p:txBody>
      </p:sp>
      <p:sp>
        <p:nvSpPr>
          <p:cNvPr id="15" name="Tijdelijke aanduiding voor datum 14"/>
          <p:cNvSpPr>
            <a:spLocks noGrp="1"/>
          </p:cNvSpPr>
          <p:nvPr>
            <p:ph type="dt" sz="half" idx="14"/>
          </p:nvPr>
        </p:nvSpPr>
        <p:spPr>
          <a:xfrm>
            <a:off x="635000" y="7405678"/>
            <a:ext cx="5003800" cy="264272"/>
          </a:xfrm>
        </p:spPr>
        <p:txBody>
          <a:bodyPr/>
          <a:lstStyle/>
          <a:p>
            <a:endParaRPr lang="nl-NL" dirty="0"/>
          </a:p>
        </p:txBody>
      </p:sp>
      <p:sp>
        <p:nvSpPr>
          <p:cNvPr id="16" name="Tijdelijke aanduiding voor voettekst 15"/>
          <p:cNvSpPr>
            <a:spLocks noGrp="1"/>
          </p:cNvSpPr>
          <p:nvPr>
            <p:ph type="ftr" sz="quarter" idx="15"/>
          </p:nvPr>
        </p:nvSpPr>
        <p:spPr>
          <a:xfrm>
            <a:off x="635000" y="7083603"/>
            <a:ext cx="5003800" cy="322075"/>
          </a:xfrm>
        </p:spPr>
        <p:txBody>
          <a:bodyPr/>
          <a:lstStyle/>
          <a:p>
            <a:endParaRPr lang="nl-NL" dirty="0"/>
          </a:p>
        </p:txBody>
      </p:sp>
      <p:sp>
        <p:nvSpPr>
          <p:cNvPr id="17" name="Tijdelijke aanduiding voor dianummer 16"/>
          <p:cNvSpPr>
            <a:spLocks noGrp="1"/>
          </p:cNvSpPr>
          <p:nvPr>
            <p:ph type="sldNum" sz="quarter" idx="16"/>
          </p:nvPr>
        </p:nvSpPr>
        <p:spPr>
          <a:xfrm>
            <a:off x="6553199" y="7083603"/>
            <a:ext cx="5005389" cy="322075"/>
          </a:xfrm>
        </p:spPr>
        <p:txBody>
          <a:bodyPr/>
          <a:lstStyle/>
          <a:p>
            <a:fld id="{10A0A6AF-03C5-477E-939A-E28F7E7F05EA}" type="slidenum">
              <a:rPr lang="nl-NL" smtClean="0"/>
              <a:pPr/>
              <a:t>‹nr.›</a:t>
            </a:fld>
            <a:endParaRPr lang="nl-NL" dirty="0"/>
          </a:p>
        </p:txBody>
      </p:sp>
      <p:grpSp>
        <p:nvGrpSpPr>
          <p:cNvPr id="13" name="GRID" hidden="1">
            <a:extLst>
              <a:ext uri="{FF2B5EF4-FFF2-40B4-BE49-F238E27FC236}">
                <a16:creationId xmlns:a16="http://schemas.microsoft.com/office/drawing/2014/main" id="{6CF71725-F97A-45C1-BF9C-355D5120C8ED}"/>
              </a:ext>
            </a:extLst>
          </p:cNvPr>
          <p:cNvGrpSpPr/>
          <p:nvPr userDrawn="1"/>
        </p:nvGrpSpPr>
        <p:grpSpPr>
          <a:xfrm>
            <a:off x="0" y="0"/>
            <a:ext cx="12192000" cy="6858000"/>
            <a:chOff x="0" y="0"/>
            <a:chExt cx="12192000" cy="6858000"/>
          </a:xfrm>
          <a:solidFill>
            <a:schemeClr val="tx1">
              <a:alpha val="20000"/>
            </a:schemeClr>
          </a:solidFill>
        </p:grpSpPr>
        <p:sp>
          <p:nvSpPr>
            <p:cNvPr id="14" name="Rechthoek 13">
              <a:extLst>
                <a:ext uri="{FF2B5EF4-FFF2-40B4-BE49-F238E27FC236}">
                  <a16:creationId xmlns:a16="http://schemas.microsoft.com/office/drawing/2014/main" id="{F7F69941-8279-4C52-B206-CF18E78E74D4}"/>
                </a:ext>
              </a:extLst>
            </p:cNvPr>
            <p:cNvSpPr/>
            <p:nvPr userDrawn="1"/>
          </p:nvSpPr>
          <p:spPr>
            <a:xfrm>
              <a:off x="0" y="2024063"/>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8" name="Rechthoek 17">
              <a:extLst>
                <a:ext uri="{FF2B5EF4-FFF2-40B4-BE49-F238E27FC236}">
                  <a16:creationId xmlns:a16="http://schemas.microsoft.com/office/drawing/2014/main" id="{2D30AFAA-D7D0-430C-B22E-1D822E3D9DC5}"/>
                </a:ext>
              </a:extLst>
            </p:cNvPr>
            <p:cNvSpPr/>
            <p:nvPr userDrawn="1"/>
          </p:nvSpPr>
          <p:spPr>
            <a:xfrm>
              <a:off x="0" y="6224146"/>
              <a:ext cx="12192000" cy="6338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9" name="Rechthoek 18">
              <a:extLst>
                <a:ext uri="{FF2B5EF4-FFF2-40B4-BE49-F238E27FC236}">
                  <a16:creationId xmlns:a16="http://schemas.microsoft.com/office/drawing/2014/main" id="{AC6A6D53-6953-4059-8108-C315CDDE96E7}"/>
                </a:ext>
              </a:extLst>
            </p:cNvPr>
            <p:cNvSpPr/>
            <p:nvPr userDrawn="1"/>
          </p:nvSpPr>
          <p:spPr>
            <a:xfrm>
              <a:off x="0" y="0"/>
              <a:ext cx="12192000" cy="105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0" name="Rechthoek 19">
              <a:extLst>
                <a:ext uri="{FF2B5EF4-FFF2-40B4-BE49-F238E27FC236}">
                  <a16:creationId xmlns:a16="http://schemas.microsoft.com/office/drawing/2014/main" id="{3F3E1F31-01F0-4946-8532-1A91C982E646}"/>
                </a:ext>
              </a:extLst>
            </p:cNvPr>
            <p:cNvSpPr/>
            <p:nvPr userDrawn="1"/>
          </p:nvSpPr>
          <p:spPr>
            <a:xfrm>
              <a:off x="0" y="0"/>
              <a:ext cx="73183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1" name="Rechthoek 20">
              <a:extLst>
                <a:ext uri="{FF2B5EF4-FFF2-40B4-BE49-F238E27FC236}">
                  <a16:creationId xmlns:a16="http://schemas.microsoft.com/office/drawing/2014/main" id="{9E11ECAA-09DC-4DDC-BA15-9EE2C7CAC51E}"/>
                </a:ext>
              </a:extLst>
            </p:cNvPr>
            <p:cNvSpPr/>
            <p:nvPr userDrawn="1"/>
          </p:nvSpPr>
          <p:spPr>
            <a:xfrm>
              <a:off x="11558588" y="0"/>
              <a:ext cx="63341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8" name="Rechthoek 27">
              <a:extLst>
                <a:ext uri="{FF2B5EF4-FFF2-40B4-BE49-F238E27FC236}">
                  <a16:creationId xmlns:a16="http://schemas.microsoft.com/office/drawing/2014/main" id="{2D9C403D-4DD9-4262-AE7E-B9D9A1DB3C0A}"/>
                </a:ext>
              </a:extLst>
            </p:cNvPr>
            <p:cNvSpPr/>
            <p:nvPr userDrawn="1"/>
          </p:nvSpPr>
          <p:spPr>
            <a:xfrm>
              <a:off x="0" y="4394105"/>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0" name="Rechthoek 29">
              <a:extLst>
                <a:ext uri="{FF2B5EF4-FFF2-40B4-BE49-F238E27FC236}">
                  <a16:creationId xmlns:a16="http://schemas.microsoft.com/office/drawing/2014/main" id="{06184E53-FCC5-4401-ADCD-F9EEA1C10793}"/>
                </a:ext>
              </a:extLst>
            </p:cNvPr>
            <p:cNvSpPr/>
            <p:nvPr userDrawn="1"/>
          </p:nvSpPr>
          <p:spPr>
            <a:xfrm>
              <a:off x="935723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1" name="Rechthoek 30">
              <a:extLst>
                <a:ext uri="{FF2B5EF4-FFF2-40B4-BE49-F238E27FC236}">
                  <a16:creationId xmlns:a16="http://schemas.microsoft.com/office/drawing/2014/main" id="{23F14571-17AB-40B2-9621-83C05BA3DE51}"/>
                </a:ext>
              </a:extLst>
            </p:cNvPr>
            <p:cNvSpPr/>
            <p:nvPr userDrawn="1"/>
          </p:nvSpPr>
          <p:spPr>
            <a:xfrm>
              <a:off x="715588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2" name="Rechthoek 31">
              <a:extLst>
                <a:ext uri="{FF2B5EF4-FFF2-40B4-BE49-F238E27FC236}">
                  <a16:creationId xmlns:a16="http://schemas.microsoft.com/office/drawing/2014/main" id="{C5F9DC02-0D14-45E7-A1E7-6C68CBEECCEF}"/>
                </a:ext>
              </a:extLst>
            </p:cNvPr>
            <p:cNvSpPr/>
            <p:nvPr userDrawn="1"/>
          </p:nvSpPr>
          <p:spPr>
            <a:xfrm>
              <a:off x="495453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3" name="Rechthoek 32">
              <a:extLst>
                <a:ext uri="{FF2B5EF4-FFF2-40B4-BE49-F238E27FC236}">
                  <a16:creationId xmlns:a16="http://schemas.microsoft.com/office/drawing/2014/main" id="{A6EBE64B-B064-476F-ADB8-22FD4535A9C2}"/>
                </a:ext>
              </a:extLst>
            </p:cNvPr>
            <p:cNvSpPr/>
            <p:nvPr userDrawn="1"/>
          </p:nvSpPr>
          <p:spPr>
            <a:xfrm>
              <a:off x="275318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grpSp>
      <p:sp>
        <p:nvSpPr>
          <p:cNvPr id="5" name="Tijdelijke aanduiding voor tekst 4">
            <a:extLst>
              <a:ext uri="{FF2B5EF4-FFF2-40B4-BE49-F238E27FC236}">
                <a16:creationId xmlns:a16="http://schemas.microsoft.com/office/drawing/2014/main" id="{9A09BD87-2E11-4CB7-8D80-2096B577F07D}"/>
              </a:ext>
            </a:extLst>
          </p:cNvPr>
          <p:cNvSpPr>
            <a:spLocks noGrp="1"/>
          </p:cNvSpPr>
          <p:nvPr>
            <p:ph type="body" sz="quarter" idx="23" hasCustomPrompt="1"/>
          </p:nvPr>
        </p:nvSpPr>
        <p:spPr>
          <a:xfrm>
            <a:off x="2463841" y="2562134"/>
            <a:ext cx="1728000" cy="1496579"/>
          </a:xfrm>
          <a:solidFill>
            <a:schemeClr val="bg1">
              <a:alpha val="8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accent3"/>
                </a:solidFill>
              </a:defRPr>
            </a:lvl1pPr>
          </a:lstStyle>
          <a:p>
            <a:pPr lvl="0"/>
            <a:r>
              <a:rPr lang="nl-NL" dirty="0"/>
              <a:t>Hoofdstuk titel van maximaal 3 regels</a:t>
            </a:r>
          </a:p>
        </p:txBody>
      </p:sp>
      <p:sp>
        <p:nvSpPr>
          <p:cNvPr id="35" name="Tijdelijke aanduiding voor afbeelding 19">
            <a:extLst>
              <a:ext uri="{FF2B5EF4-FFF2-40B4-BE49-F238E27FC236}">
                <a16:creationId xmlns:a16="http://schemas.microsoft.com/office/drawing/2014/main" id="{A90686F6-E946-4EE6-9F08-01446722F0C9}"/>
              </a:ext>
            </a:extLst>
          </p:cNvPr>
          <p:cNvSpPr>
            <a:spLocks noGrp="1"/>
          </p:cNvSpPr>
          <p:nvPr>
            <p:ph type="pic" sz="quarter" idx="24" hasCustomPrompt="1"/>
          </p:nvPr>
        </p:nvSpPr>
        <p:spPr>
          <a:xfrm>
            <a:off x="2701945" y="2943984"/>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36" name="Tijdelijke aanduiding voor tekst 4">
            <a:extLst>
              <a:ext uri="{FF2B5EF4-FFF2-40B4-BE49-F238E27FC236}">
                <a16:creationId xmlns:a16="http://schemas.microsoft.com/office/drawing/2014/main" id="{4E343E85-E3EE-4651-B6A4-2B9ABC466857}"/>
              </a:ext>
            </a:extLst>
          </p:cNvPr>
          <p:cNvSpPr>
            <a:spLocks noGrp="1"/>
          </p:cNvSpPr>
          <p:nvPr>
            <p:ph type="body" sz="quarter" idx="25" hasCustomPrompt="1"/>
          </p:nvPr>
        </p:nvSpPr>
        <p:spPr>
          <a:xfrm>
            <a:off x="4283576" y="2562134"/>
            <a:ext cx="1728000" cy="1496579"/>
          </a:xfrm>
          <a:solidFill>
            <a:schemeClr val="bg1">
              <a:alpha val="8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accent3"/>
                </a:solidFill>
              </a:defRPr>
            </a:lvl1pPr>
          </a:lstStyle>
          <a:p>
            <a:pPr lvl="0"/>
            <a:r>
              <a:rPr lang="nl-NL" dirty="0"/>
              <a:t>Hoofdstuk titel van maximaal 3 regels</a:t>
            </a:r>
          </a:p>
        </p:txBody>
      </p:sp>
      <p:sp>
        <p:nvSpPr>
          <p:cNvPr id="37" name="Tijdelijke aanduiding voor afbeelding 19">
            <a:extLst>
              <a:ext uri="{FF2B5EF4-FFF2-40B4-BE49-F238E27FC236}">
                <a16:creationId xmlns:a16="http://schemas.microsoft.com/office/drawing/2014/main" id="{578F6383-FA1F-4529-A2EF-C7DD1052922B}"/>
              </a:ext>
            </a:extLst>
          </p:cNvPr>
          <p:cNvSpPr>
            <a:spLocks noGrp="1"/>
          </p:cNvSpPr>
          <p:nvPr>
            <p:ph type="pic" sz="quarter" idx="26" hasCustomPrompt="1"/>
          </p:nvPr>
        </p:nvSpPr>
        <p:spPr>
          <a:xfrm>
            <a:off x="4521151" y="2943984"/>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38" name="Tijdelijke aanduiding voor tekst 4">
            <a:extLst>
              <a:ext uri="{FF2B5EF4-FFF2-40B4-BE49-F238E27FC236}">
                <a16:creationId xmlns:a16="http://schemas.microsoft.com/office/drawing/2014/main" id="{E38B3587-FF1F-45E4-8FE3-3CCFEF08B831}"/>
              </a:ext>
            </a:extLst>
          </p:cNvPr>
          <p:cNvSpPr>
            <a:spLocks noGrp="1"/>
          </p:cNvSpPr>
          <p:nvPr>
            <p:ph type="body" sz="quarter" idx="27" hasCustomPrompt="1"/>
          </p:nvPr>
        </p:nvSpPr>
        <p:spPr>
          <a:xfrm>
            <a:off x="6103311" y="2562134"/>
            <a:ext cx="1728000" cy="1496579"/>
          </a:xfrm>
          <a:solidFill>
            <a:schemeClr val="bg1">
              <a:alpha val="8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accent3"/>
                </a:solidFill>
              </a:defRPr>
            </a:lvl1pPr>
          </a:lstStyle>
          <a:p>
            <a:pPr lvl="0"/>
            <a:r>
              <a:rPr lang="nl-NL" dirty="0"/>
              <a:t>Hoofdstuk titel van maximaal 3 regels</a:t>
            </a:r>
          </a:p>
        </p:txBody>
      </p:sp>
      <p:sp>
        <p:nvSpPr>
          <p:cNvPr id="39" name="Tijdelijke aanduiding voor afbeelding 19">
            <a:extLst>
              <a:ext uri="{FF2B5EF4-FFF2-40B4-BE49-F238E27FC236}">
                <a16:creationId xmlns:a16="http://schemas.microsoft.com/office/drawing/2014/main" id="{4C0B3BF2-71E7-4D54-8ECE-1457D6874874}"/>
              </a:ext>
            </a:extLst>
          </p:cNvPr>
          <p:cNvSpPr>
            <a:spLocks noGrp="1"/>
          </p:cNvSpPr>
          <p:nvPr>
            <p:ph type="pic" sz="quarter" idx="28" hasCustomPrompt="1"/>
          </p:nvPr>
        </p:nvSpPr>
        <p:spPr>
          <a:xfrm>
            <a:off x="6343532" y="2943984"/>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40" name="Tijdelijke aanduiding voor tekst 4">
            <a:extLst>
              <a:ext uri="{FF2B5EF4-FFF2-40B4-BE49-F238E27FC236}">
                <a16:creationId xmlns:a16="http://schemas.microsoft.com/office/drawing/2014/main" id="{2366E35C-42DB-467C-83DF-824873C5BAF0}"/>
              </a:ext>
            </a:extLst>
          </p:cNvPr>
          <p:cNvSpPr>
            <a:spLocks noGrp="1"/>
          </p:cNvSpPr>
          <p:nvPr>
            <p:ph type="body" sz="quarter" idx="29" hasCustomPrompt="1"/>
          </p:nvPr>
        </p:nvSpPr>
        <p:spPr>
          <a:xfrm>
            <a:off x="7923046" y="2562134"/>
            <a:ext cx="1728000" cy="1496579"/>
          </a:xfrm>
          <a:solidFill>
            <a:schemeClr val="bg1">
              <a:alpha val="8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accent3"/>
                </a:solidFill>
              </a:defRPr>
            </a:lvl1pPr>
          </a:lstStyle>
          <a:p>
            <a:pPr lvl="0"/>
            <a:r>
              <a:rPr lang="nl-NL" dirty="0"/>
              <a:t>Hoofdstuk titel van maximaal 3 regels</a:t>
            </a:r>
          </a:p>
        </p:txBody>
      </p:sp>
      <p:sp>
        <p:nvSpPr>
          <p:cNvPr id="41" name="Tijdelijke aanduiding voor afbeelding 19">
            <a:extLst>
              <a:ext uri="{FF2B5EF4-FFF2-40B4-BE49-F238E27FC236}">
                <a16:creationId xmlns:a16="http://schemas.microsoft.com/office/drawing/2014/main" id="{F6E5A085-D1D8-4FE5-908F-4D471867C63E}"/>
              </a:ext>
            </a:extLst>
          </p:cNvPr>
          <p:cNvSpPr>
            <a:spLocks noGrp="1"/>
          </p:cNvSpPr>
          <p:nvPr>
            <p:ph type="pic" sz="quarter" idx="30" hasCustomPrompt="1"/>
          </p:nvPr>
        </p:nvSpPr>
        <p:spPr>
          <a:xfrm>
            <a:off x="8161150" y="2943984"/>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44" name="Tijdelijke aanduiding voor tekst 4">
            <a:extLst>
              <a:ext uri="{FF2B5EF4-FFF2-40B4-BE49-F238E27FC236}">
                <a16:creationId xmlns:a16="http://schemas.microsoft.com/office/drawing/2014/main" id="{4E854D5B-7D11-4687-954E-7E477D1243F2}"/>
              </a:ext>
            </a:extLst>
          </p:cNvPr>
          <p:cNvSpPr>
            <a:spLocks noGrp="1"/>
          </p:cNvSpPr>
          <p:nvPr>
            <p:ph type="body" sz="quarter" idx="31" hasCustomPrompt="1"/>
          </p:nvPr>
        </p:nvSpPr>
        <p:spPr>
          <a:xfrm>
            <a:off x="2463841" y="4133210"/>
            <a:ext cx="1728000" cy="1496579"/>
          </a:xfrm>
          <a:solidFill>
            <a:schemeClr val="bg1">
              <a:alpha val="8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accent3"/>
                </a:solidFill>
              </a:defRPr>
            </a:lvl1pPr>
          </a:lstStyle>
          <a:p>
            <a:pPr lvl="0"/>
            <a:r>
              <a:rPr lang="nl-NL" dirty="0"/>
              <a:t>Hoofdstuk titel van maximaal 3 regels</a:t>
            </a:r>
          </a:p>
        </p:txBody>
      </p:sp>
      <p:sp>
        <p:nvSpPr>
          <p:cNvPr id="45" name="Tijdelijke aanduiding voor afbeelding 19">
            <a:extLst>
              <a:ext uri="{FF2B5EF4-FFF2-40B4-BE49-F238E27FC236}">
                <a16:creationId xmlns:a16="http://schemas.microsoft.com/office/drawing/2014/main" id="{B70A55BA-55D4-4B44-A2E1-82C668B48EE1}"/>
              </a:ext>
            </a:extLst>
          </p:cNvPr>
          <p:cNvSpPr>
            <a:spLocks noGrp="1"/>
          </p:cNvSpPr>
          <p:nvPr>
            <p:ph type="pic" sz="quarter" idx="32" hasCustomPrompt="1"/>
          </p:nvPr>
        </p:nvSpPr>
        <p:spPr>
          <a:xfrm>
            <a:off x="2701945" y="4515060"/>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46" name="Tijdelijke aanduiding voor tekst 4">
            <a:extLst>
              <a:ext uri="{FF2B5EF4-FFF2-40B4-BE49-F238E27FC236}">
                <a16:creationId xmlns:a16="http://schemas.microsoft.com/office/drawing/2014/main" id="{9E0AF29F-52F0-4A38-B3FE-CA13FB58F22D}"/>
              </a:ext>
            </a:extLst>
          </p:cNvPr>
          <p:cNvSpPr>
            <a:spLocks noGrp="1"/>
          </p:cNvSpPr>
          <p:nvPr>
            <p:ph type="body" sz="quarter" idx="33" hasCustomPrompt="1"/>
          </p:nvPr>
        </p:nvSpPr>
        <p:spPr>
          <a:xfrm>
            <a:off x="4283576" y="4133210"/>
            <a:ext cx="1728000" cy="1496579"/>
          </a:xfrm>
          <a:solidFill>
            <a:schemeClr val="bg1">
              <a:alpha val="8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accent3"/>
                </a:solidFill>
              </a:defRPr>
            </a:lvl1pPr>
          </a:lstStyle>
          <a:p>
            <a:pPr lvl="0"/>
            <a:r>
              <a:rPr lang="nl-NL" dirty="0"/>
              <a:t>Hoofdstuk titel van maximaal 3 regels</a:t>
            </a:r>
          </a:p>
        </p:txBody>
      </p:sp>
      <p:sp>
        <p:nvSpPr>
          <p:cNvPr id="47" name="Tijdelijke aanduiding voor afbeelding 19">
            <a:extLst>
              <a:ext uri="{FF2B5EF4-FFF2-40B4-BE49-F238E27FC236}">
                <a16:creationId xmlns:a16="http://schemas.microsoft.com/office/drawing/2014/main" id="{A159FA53-AB81-4DDA-BC81-B9C1C66CF959}"/>
              </a:ext>
            </a:extLst>
          </p:cNvPr>
          <p:cNvSpPr>
            <a:spLocks noGrp="1"/>
          </p:cNvSpPr>
          <p:nvPr>
            <p:ph type="pic" sz="quarter" idx="34" hasCustomPrompt="1"/>
          </p:nvPr>
        </p:nvSpPr>
        <p:spPr>
          <a:xfrm>
            <a:off x="4521151" y="4515060"/>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48" name="Tijdelijke aanduiding voor tekst 4">
            <a:extLst>
              <a:ext uri="{FF2B5EF4-FFF2-40B4-BE49-F238E27FC236}">
                <a16:creationId xmlns:a16="http://schemas.microsoft.com/office/drawing/2014/main" id="{82E19CBF-4B5A-423E-9F98-228C9E550083}"/>
              </a:ext>
            </a:extLst>
          </p:cNvPr>
          <p:cNvSpPr>
            <a:spLocks noGrp="1"/>
          </p:cNvSpPr>
          <p:nvPr>
            <p:ph type="body" sz="quarter" idx="35" hasCustomPrompt="1"/>
          </p:nvPr>
        </p:nvSpPr>
        <p:spPr>
          <a:xfrm>
            <a:off x="6103311" y="4133210"/>
            <a:ext cx="1728000" cy="1496579"/>
          </a:xfrm>
          <a:solidFill>
            <a:schemeClr val="bg1">
              <a:alpha val="8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accent3"/>
                </a:solidFill>
              </a:defRPr>
            </a:lvl1pPr>
          </a:lstStyle>
          <a:p>
            <a:pPr lvl="0"/>
            <a:r>
              <a:rPr lang="nl-NL" dirty="0"/>
              <a:t>Hoofdstuk titel van maximaal 3 regels</a:t>
            </a:r>
          </a:p>
        </p:txBody>
      </p:sp>
      <p:sp>
        <p:nvSpPr>
          <p:cNvPr id="49" name="Tijdelijke aanduiding voor afbeelding 19">
            <a:extLst>
              <a:ext uri="{FF2B5EF4-FFF2-40B4-BE49-F238E27FC236}">
                <a16:creationId xmlns:a16="http://schemas.microsoft.com/office/drawing/2014/main" id="{79ED0ED9-337B-47E1-B9CD-647017E74A0B}"/>
              </a:ext>
            </a:extLst>
          </p:cNvPr>
          <p:cNvSpPr>
            <a:spLocks noGrp="1"/>
          </p:cNvSpPr>
          <p:nvPr>
            <p:ph type="pic" sz="quarter" idx="36" hasCustomPrompt="1"/>
          </p:nvPr>
        </p:nvSpPr>
        <p:spPr>
          <a:xfrm>
            <a:off x="6343532" y="4515060"/>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50" name="Tijdelijke aanduiding voor tekst 4">
            <a:extLst>
              <a:ext uri="{FF2B5EF4-FFF2-40B4-BE49-F238E27FC236}">
                <a16:creationId xmlns:a16="http://schemas.microsoft.com/office/drawing/2014/main" id="{DAAEC704-78E6-404F-87C0-98F28CEBBB6E}"/>
              </a:ext>
            </a:extLst>
          </p:cNvPr>
          <p:cNvSpPr>
            <a:spLocks noGrp="1"/>
          </p:cNvSpPr>
          <p:nvPr>
            <p:ph type="body" sz="quarter" idx="37" hasCustomPrompt="1"/>
          </p:nvPr>
        </p:nvSpPr>
        <p:spPr>
          <a:xfrm>
            <a:off x="7923046" y="4133210"/>
            <a:ext cx="1728000" cy="1496579"/>
          </a:xfrm>
          <a:solidFill>
            <a:schemeClr val="bg1">
              <a:alpha val="8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accent3"/>
                </a:solidFill>
              </a:defRPr>
            </a:lvl1pPr>
          </a:lstStyle>
          <a:p>
            <a:pPr lvl="0"/>
            <a:r>
              <a:rPr lang="nl-NL" dirty="0"/>
              <a:t>Hoofdstuk titel van maximaal 3 regels</a:t>
            </a:r>
          </a:p>
        </p:txBody>
      </p:sp>
      <p:sp>
        <p:nvSpPr>
          <p:cNvPr id="51" name="Tijdelijke aanduiding voor afbeelding 19">
            <a:extLst>
              <a:ext uri="{FF2B5EF4-FFF2-40B4-BE49-F238E27FC236}">
                <a16:creationId xmlns:a16="http://schemas.microsoft.com/office/drawing/2014/main" id="{3942A52B-AA9D-444B-9815-EF6924478D75}"/>
              </a:ext>
            </a:extLst>
          </p:cNvPr>
          <p:cNvSpPr>
            <a:spLocks noGrp="1"/>
          </p:cNvSpPr>
          <p:nvPr>
            <p:ph type="pic" sz="quarter" idx="38" hasCustomPrompt="1"/>
          </p:nvPr>
        </p:nvSpPr>
        <p:spPr>
          <a:xfrm>
            <a:off x="8161150" y="4515060"/>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grpSp>
        <p:nvGrpSpPr>
          <p:cNvPr id="52" name="INSTRUCTIE">
            <a:extLst>
              <a:ext uri="{FF2B5EF4-FFF2-40B4-BE49-F238E27FC236}">
                <a16:creationId xmlns:a16="http://schemas.microsoft.com/office/drawing/2014/main" id="{2BEBBB56-55EF-4AE7-9516-303CB5A236DE}"/>
              </a:ext>
            </a:extLst>
          </p:cNvPr>
          <p:cNvGrpSpPr/>
          <p:nvPr userDrawn="1"/>
        </p:nvGrpSpPr>
        <p:grpSpPr>
          <a:xfrm>
            <a:off x="12377595" y="0"/>
            <a:ext cx="3693386" cy="6857760"/>
            <a:chOff x="-3786437" y="0"/>
            <a:chExt cx="3693386" cy="6857760"/>
          </a:xfrm>
        </p:grpSpPr>
        <p:sp>
          <p:nvSpPr>
            <p:cNvPr id="53" name="Rechthoek 52">
              <a:extLst>
                <a:ext uri="{FF2B5EF4-FFF2-40B4-BE49-F238E27FC236}">
                  <a16:creationId xmlns:a16="http://schemas.microsoft.com/office/drawing/2014/main" id="{A28F4BD7-6E42-43B5-BC17-D1FDA2AFAF0B}"/>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54" name="INSTRUCTIE">
              <a:extLst>
                <a:ext uri="{FF2B5EF4-FFF2-40B4-BE49-F238E27FC236}">
                  <a16:creationId xmlns:a16="http://schemas.microsoft.com/office/drawing/2014/main" id="{EAAA2ECC-2DD8-496A-A648-45E1E4C1E69A}"/>
                </a:ext>
              </a:extLst>
            </p:cNvPr>
            <p:cNvGrpSpPr/>
            <p:nvPr userDrawn="1"/>
          </p:nvGrpSpPr>
          <p:grpSpPr>
            <a:xfrm>
              <a:off x="-3786165" y="0"/>
              <a:ext cx="3693114" cy="6177730"/>
              <a:chOff x="-3786165" y="0"/>
              <a:chExt cx="3693114" cy="6177730"/>
            </a:xfrm>
          </p:grpSpPr>
          <p:sp>
            <p:nvSpPr>
              <p:cNvPr id="55" name="Rechthoek 54">
                <a:extLst>
                  <a:ext uri="{FF2B5EF4-FFF2-40B4-BE49-F238E27FC236}">
                    <a16:creationId xmlns:a16="http://schemas.microsoft.com/office/drawing/2014/main" id="{91FCC1D8-47BE-4B95-97B3-97DAE0AAB906}"/>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56" name="Ovaal 55">
                <a:extLst>
                  <a:ext uri="{FF2B5EF4-FFF2-40B4-BE49-F238E27FC236}">
                    <a16:creationId xmlns:a16="http://schemas.microsoft.com/office/drawing/2014/main" id="{F9BB657A-267B-4CA3-9788-3584780C061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7" name="Rechthoek 56">
                <a:extLst>
                  <a:ext uri="{FF2B5EF4-FFF2-40B4-BE49-F238E27FC236}">
                    <a16:creationId xmlns:a16="http://schemas.microsoft.com/office/drawing/2014/main" id="{54AAC748-17B3-4186-9BB6-D2BB2BB01B8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58" name="Groep 57">
                <a:extLst>
                  <a:ext uri="{FF2B5EF4-FFF2-40B4-BE49-F238E27FC236}">
                    <a16:creationId xmlns:a16="http://schemas.microsoft.com/office/drawing/2014/main" id="{807B1F65-FBAB-4D9F-A05A-9A71E19D14AC}"/>
                  </a:ext>
                </a:extLst>
              </p:cNvPr>
              <p:cNvGrpSpPr/>
              <p:nvPr userDrawn="1"/>
            </p:nvGrpSpPr>
            <p:grpSpPr>
              <a:xfrm>
                <a:off x="-3316179" y="1231351"/>
                <a:ext cx="294789" cy="318834"/>
                <a:chOff x="14466489" y="1001522"/>
                <a:chExt cx="290627" cy="314333"/>
              </a:xfrm>
            </p:grpSpPr>
            <p:sp>
              <p:nvSpPr>
                <p:cNvPr id="112" name="Rechthoek 111">
                  <a:extLst>
                    <a:ext uri="{FF2B5EF4-FFF2-40B4-BE49-F238E27FC236}">
                      <a16:creationId xmlns:a16="http://schemas.microsoft.com/office/drawing/2014/main" id="{8437FBE5-E4CC-4240-9416-79219DD9211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3" name="Ovaal 112">
                  <a:extLst>
                    <a:ext uri="{FF2B5EF4-FFF2-40B4-BE49-F238E27FC236}">
                      <a16:creationId xmlns:a16="http://schemas.microsoft.com/office/drawing/2014/main" id="{C0417447-24BD-4D76-AC14-33CCA00C094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Vrije vorm: vorm 113">
                  <a:extLst>
                    <a:ext uri="{FF2B5EF4-FFF2-40B4-BE49-F238E27FC236}">
                      <a16:creationId xmlns:a16="http://schemas.microsoft.com/office/drawing/2014/main" id="{977CCDDC-4759-418C-96DC-B647ECE434A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5" name="Rechthoek: afgeronde hoeken 114">
                  <a:extLst>
                    <a:ext uri="{FF2B5EF4-FFF2-40B4-BE49-F238E27FC236}">
                      <a16:creationId xmlns:a16="http://schemas.microsoft.com/office/drawing/2014/main" id="{9617B05C-76B0-4F76-8DE5-B5321BBB0D9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6" name="Rechte verbindingslijn 115">
                  <a:extLst>
                    <a:ext uri="{FF2B5EF4-FFF2-40B4-BE49-F238E27FC236}">
                      <a16:creationId xmlns:a16="http://schemas.microsoft.com/office/drawing/2014/main" id="{347BE247-7C51-493E-A6F9-397348D3CB6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Rechte verbindingslijn 116">
                  <a:extLst>
                    <a:ext uri="{FF2B5EF4-FFF2-40B4-BE49-F238E27FC236}">
                      <a16:creationId xmlns:a16="http://schemas.microsoft.com/office/drawing/2014/main" id="{91D1438F-7414-4B5B-8E09-3DDCB484F1FE}"/>
                    </a:ext>
                  </a:extLst>
                </p:cNvPr>
                <p:cNvCxnSpPr>
                  <a:cxnSpLocks/>
                  <a:stCxn id="11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59" name="Ovaal 58">
                <a:extLst>
                  <a:ext uri="{FF2B5EF4-FFF2-40B4-BE49-F238E27FC236}">
                    <a16:creationId xmlns:a16="http://schemas.microsoft.com/office/drawing/2014/main" id="{26BBD87C-E22C-4C0C-8FF1-134CFC54EF0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0" name="Rechthoek 59">
                <a:extLst>
                  <a:ext uri="{FF2B5EF4-FFF2-40B4-BE49-F238E27FC236}">
                    <a16:creationId xmlns:a16="http://schemas.microsoft.com/office/drawing/2014/main" id="{F22A9A33-3622-4378-9303-CC05BEDE2D5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1" name="Groep 60">
                <a:extLst>
                  <a:ext uri="{FF2B5EF4-FFF2-40B4-BE49-F238E27FC236}">
                    <a16:creationId xmlns:a16="http://schemas.microsoft.com/office/drawing/2014/main" id="{B58D4893-6E9A-42F1-BD8D-D3B9893BAD93}"/>
                  </a:ext>
                </a:extLst>
              </p:cNvPr>
              <p:cNvGrpSpPr/>
              <p:nvPr userDrawn="1"/>
            </p:nvGrpSpPr>
            <p:grpSpPr>
              <a:xfrm>
                <a:off x="-3311319" y="2164285"/>
                <a:ext cx="825500" cy="209550"/>
                <a:chOff x="13504624" y="2482850"/>
                <a:chExt cx="825500" cy="209550"/>
              </a:xfrm>
            </p:grpSpPr>
            <p:sp>
              <p:nvSpPr>
                <p:cNvPr id="109" name="Rechthoek 108">
                  <a:extLst>
                    <a:ext uri="{FF2B5EF4-FFF2-40B4-BE49-F238E27FC236}">
                      <a16:creationId xmlns:a16="http://schemas.microsoft.com/office/drawing/2014/main" id="{90F20448-CCF1-4FBA-A451-A7376A74552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10" name="Rechte verbindingslijn 109">
                  <a:extLst>
                    <a:ext uri="{FF2B5EF4-FFF2-40B4-BE49-F238E27FC236}">
                      <a16:creationId xmlns:a16="http://schemas.microsoft.com/office/drawing/2014/main" id="{BA410747-1BAC-4054-8C9D-DC9BF741A0D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1" name="Gelijkbenige driehoek 110">
                  <a:extLst>
                    <a:ext uri="{FF2B5EF4-FFF2-40B4-BE49-F238E27FC236}">
                      <a16:creationId xmlns:a16="http://schemas.microsoft.com/office/drawing/2014/main" id="{B6641A8E-BB3D-4FC6-BF07-402576D3299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62" name="Ovaal 61">
                <a:extLst>
                  <a:ext uri="{FF2B5EF4-FFF2-40B4-BE49-F238E27FC236}">
                    <a16:creationId xmlns:a16="http://schemas.microsoft.com/office/drawing/2014/main" id="{C5C64933-C83D-4767-ABB2-AE20A3D3BD7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63" name="Rechthoek 62">
                <a:extLst>
                  <a:ext uri="{FF2B5EF4-FFF2-40B4-BE49-F238E27FC236}">
                    <a16:creationId xmlns:a16="http://schemas.microsoft.com/office/drawing/2014/main" id="{5EA5ED44-8820-4819-A056-E9F80A42B0EE}"/>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4" name="ICOON_info">
                <a:extLst>
                  <a:ext uri="{FF2B5EF4-FFF2-40B4-BE49-F238E27FC236}">
                    <a16:creationId xmlns:a16="http://schemas.microsoft.com/office/drawing/2014/main" id="{3BD79385-4E09-460F-9BCE-05FB511C8B2A}"/>
                  </a:ext>
                </a:extLst>
              </p:cNvPr>
              <p:cNvGrpSpPr/>
              <p:nvPr userDrawn="1"/>
            </p:nvGrpSpPr>
            <p:grpSpPr>
              <a:xfrm>
                <a:off x="-376736" y="5894045"/>
                <a:ext cx="283685" cy="283685"/>
                <a:chOff x="-510741" y="5913713"/>
                <a:chExt cx="267555" cy="267555"/>
              </a:xfrm>
            </p:grpSpPr>
            <p:sp>
              <p:nvSpPr>
                <p:cNvPr id="107" name="Ovaal 106">
                  <a:extLst>
                    <a:ext uri="{FF2B5EF4-FFF2-40B4-BE49-F238E27FC236}">
                      <a16:creationId xmlns:a16="http://schemas.microsoft.com/office/drawing/2014/main" id="{8241A09F-59B9-46E8-B3E9-275133D0B2A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8" name="Graphic 163" descr="Informatie">
                  <a:extLst>
                    <a:ext uri="{FF2B5EF4-FFF2-40B4-BE49-F238E27FC236}">
                      <a16:creationId xmlns:a16="http://schemas.microsoft.com/office/drawing/2014/main" id="{2972A143-51BC-47DF-9778-F34267F22BB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65" name="Ovaal 64">
                <a:extLst>
                  <a:ext uri="{FF2B5EF4-FFF2-40B4-BE49-F238E27FC236}">
                    <a16:creationId xmlns:a16="http://schemas.microsoft.com/office/drawing/2014/main" id="{FA196C1D-A65C-48B1-9C35-89FB2FD9717C}"/>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66" name="Rechthoek 65">
                <a:extLst>
                  <a:ext uri="{FF2B5EF4-FFF2-40B4-BE49-F238E27FC236}">
                    <a16:creationId xmlns:a16="http://schemas.microsoft.com/office/drawing/2014/main" id="{7137006C-FF03-4889-B363-D66717AB2196}"/>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67" name="Groep 66">
                <a:extLst>
                  <a:ext uri="{FF2B5EF4-FFF2-40B4-BE49-F238E27FC236}">
                    <a16:creationId xmlns:a16="http://schemas.microsoft.com/office/drawing/2014/main" id="{732C9B5B-DDB8-45F4-8058-7C95EA2C66A9}"/>
                  </a:ext>
                </a:extLst>
              </p:cNvPr>
              <p:cNvGrpSpPr/>
              <p:nvPr userDrawn="1"/>
            </p:nvGrpSpPr>
            <p:grpSpPr>
              <a:xfrm>
                <a:off x="-3408294" y="5236167"/>
                <a:ext cx="622283" cy="612919"/>
                <a:chOff x="12617641" y="3403239"/>
                <a:chExt cx="752963" cy="741634"/>
              </a:xfrm>
            </p:grpSpPr>
            <p:grpSp>
              <p:nvGrpSpPr>
                <p:cNvPr id="91" name="Groep 90">
                  <a:extLst>
                    <a:ext uri="{FF2B5EF4-FFF2-40B4-BE49-F238E27FC236}">
                      <a16:creationId xmlns:a16="http://schemas.microsoft.com/office/drawing/2014/main" id="{A64513C3-B2AE-411B-95D5-26644E134CBE}"/>
                    </a:ext>
                  </a:extLst>
                </p:cNvPr>
                <p:cNvGrpSpPr/>
                <p:nvPr userDrawn="1"/>
              </p:nvGrpSpPr>
              <p:grpSpPr>
                <a:xfrm>
                  <a:off x="12771550" y="3403239"/>
                  <a:ext cx="467156" cy="448491"/>
                  <a:chOff x="12782177" y="3403239"/>
                  <a:chExt cx="467156" cy="448491"/>
                </a:xfrm>
              </p:grpSpPr>
              <p:grpSp>
                <p:nvGrpSpPr>
                  <p:cNvPr id="94" name="Groep 93">
                    <a:extLst>
                      <a:ext uri="{FF2B5EF4-FFF2-40B4-BE49-F238E27FC236}">
                        <a16:creationId xmlns:a16="http://schemas.microsoft.com/office/drawing/2014/main" id="{1C3265DE-2BC1-4BFF-8751-3CD8E3D171CE}"/>
                      </a:ext>
                    </a:extLst>
                  </p:cNvPr>
                  <p:cNvGrpSpPr/>
                  <p:nvPr userDrawn="1"/>
                </p:nvGrpSpPr>
                <p:grpSpPr>
                  <a:xfrm>
                    <a:off x="12782177" y="3403239"/>
                    <a:ext cx="412972" cy="396132"/>
                    <a:chOff x="13554906" y="3320109"/>
                    <a:chExt cx="443912" cy="425811"/>
                  </a:xfrm>
                </p:grpSpPr>
                <p:grpSp>
                  <p:nvGrpSpPr>
                    <p:cNvPr id="101" name="Groep 100">
                      <a:extLst>
                        <a:ext uri="{FF2B5EF4-FFF2-40B4-BE49-F238E27FC236}">
                          <a16:creationId xmlns:a16="http://schemas.microsoft.com/office/drawing/2014/main" id="{F16A4BA9-D7C9-4E56-A05A-664AB3B2D57A}"/>
                        </a:ext>
                      </a:extLst>
                    </p:cNvPr>
                    <p:cNvGrpSpPr/>
                    <p:nvPr userDrawn="1"/>
                  </p:nvGrpSpPr>
                  <p:grpSpPr>
                    <a:xfrm>
                      <a:off x="13554906" y="3320109"/>
                      <a:ext cx="443912" cy="425811"/>
                      <a:chOff x="12909684" y="1276143"/>
                      <a:chExt cx="443912" cy="425811"/>
                    </a:xfrm>
                  </p:grpSpPr>
                  <p:sp>
                    <p:nvSpPr>
                      <p:cNvPr id="104" name="Rechthoek 103">
                        <a:extLst>
                          <a:ext uri="{FF2B5EF4-FFF2-40B4-BE49-F238E27FC236}">
                            <a16:creationId xmlns:a16="http://schemas.microsoft.com/office/drawing/2014/main" id="{94C83E7C-09F2-4150-A3F9-6DA06812C394}"/>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1CF3E32D-13DD-47EF-8058-2BC8F840EBA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Ovaal 105">
                        <a:extLst>
                          <a:ext uri="{FF2B5EF4-FFF2-40B4-BE49-F238E27FC236}">
                            <a16:creationId xmlns:a16="http://schemas.microsoft.com/office/drawing/2014/main" id="{16D50DB5-F35A-461F-9DCA-1024D47D50E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2" name="Afbeelding 101">
                      <a:extLst>
                        <a:ext uri="{FF2B5EF4-FFF2-40B4-BE49-F238E27FC236}">
                          <a16:creationId xmlns:a16="http://schemas.microsoft.com/office/drawing/2014/main" id="{921BC039-0385-4F89-9192-5DE3D6450C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03" name="Afbeelding 102">
                      <a:extLst>
                        <a:ext uri="{FF2B5EF4-FFF2-40B4-BE49-F238E27FC236}">
                          <a16:creationId xmlns:a16="http://schemas.microsoft.com/office/drawing/2014/main" id="{9C2EF5DA-3B8B-4E8A-9592-E157F559E82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95" name="Groep 94">
                    <a:extLst>
                      <a:ext uri="{FF2B5EF4-FFF2-40B4-BE49-F238E27FC236}">
                        <a16:creationId xmlns:a16="http://schemas.microsoft.com/office/drawing/2014/main" id="{F64E0C41-C827-4B7A-8116-652B67581F95}"/>
                      </a:ext>
                    </a:extLst>
                  </p:cNvPr>
                  <p:cNvGrpSpPr/>
                  <p:nvPr userDrawn="1"/>
                </p:nvGrpSpPr>
                <p:grpSpPr>
                  <a:xfrm>
                    <a:off x="13103513" y="3705268"/>
                    <a:ext cx="145820" cy="146462"/>
                    <a:chOff x="13096169" y="3602278"/>
                    <a:chExt cx="145820" cy="146462"/>
                  </a:xfrm>
                </p:grpSpPr>
                <p:sp>
                  <p:nvSpPr>
                    <p:cNvPr id="99" name="Rechthoek 98">
                      <a:extLst>
                        <a:ext uri="{FF2B5EF4-FFF2-40B4-BE49-F238E27FC236}">
                          <a16:creationId xmlns:a16="http://schemas.microsoft.com/office/drawing/2014/main" id="{DE574FD2-4678-44BE-A2C9-C10AC9C33CE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C784FBB6-B00E-40B1-9986-6F7AA008181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6" name="Groep 95">
                    <a:extLst>
                      <a:ext uri="{FF2B5EF4-FFF2-40B4-BE49-F238E27FC236}">
                        <a16:creationId xmlns:a16="http://schemas.microsoft.com/office/drawing/2014/main" id="{2E899C11-21B3-455F-88E1-430D8B9A6437}"/>
                      </a:ext>
                    </a:extLst>
                  </p:cNvPr>
                  <p:cNvGrpSpPr/>
                  <p:nvPr userDrawn="1"/>
                </p:nvGrpSpPr>
                <p:grpSpPr>
                  <a:xfrm rot="10800000">
                    <a:off x="13061402" y="3665637"/>
                    <a:ext cx="145820" cy="146462"/>
                    <a:chOff x="13096169" y="3602278"/>
                    <a:chExt cx="145820" cy="146462"/>
                  </a:xfrm>
                </p:grpSpPr>
                <p:sp>
                  <p:nvSpPr>
                    <p:cNvPr id="97" name="Rechthoek 96">
                      <a:extLst>
                        <a:ext uri="{FF2B5EF4-FFF2-40B4-BE49-F238E27FC236}">
                          <a16:creationId xmlns:a16="http://schemas.microsoft.com/office/drawing/2014/main" id="{9CB6F29C-648A-4349-A4F1-5793AD44E2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6845FC89-130E-4252-A01C-621C69F9F00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2" name="Rechthoek 91">
                  <a:extLst>
                    <a:ext uri="{FF2B5EF4-FFF2-40B4-BE49-F238E27FC236}">
                      <a16:creationId xmlns:a16="http://schemas.microsoft.com/office/drawing/2014/main" id="{DA2C3305-6F0D-4273-855D-E2336CD1E04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3" name="Gelijkbenige driehoek 92">
                  <a:extLst>
                    <a:ext uri="{FF2B5EF4-FFF2-40B4-BE49-F238E27FC236}">
                      <a16:creationId xmlns:a16="http://schemas.microsoft.com/office/drawing/2014/main" id="{D13B0DD3-3C79-41D2-9051-F6EBED88608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68" name="Rechthoek 67">
                <a:extLst>
                  <a:ext uri="{FF2B5EF4-FFF2-40B4-BE49-F238E27FC236}">
                    <a16:creationId xmlns:a16="http://schemas.microsoft.com/office/drawing/2014/main" id="{DE405485-E2EB-4787-9552-C388D0104E4C}"/>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8C872F6C-F9DF-4583-8AD6-AE25516066AE}"/>
                  </a:ext>
                </a:extLst>
              </p:cNvPr>
              <p:cNvGrpSpPr/>
              <p:nvPr userDrawn="1"/>
            </p:nvGrpSpPr>
            <p:grpSpPr>
              <a:xfrm>
                <a:off x="-2485819" y="3399207"/>
                <a:ext cx="1222990" cy="563933"/>
                <a:chOff x="-2485819" y="3399207"/>
                <a:chExt cx="1222990" cy="563933"/>
              </a:xfrm>
            </p:grpSpPr>
            <p:sp>
              <p:nvSpPr>
                <p:cNvPr id="70" name="Rechthoek 69">
                  <a:extLst>
                    <a:ext uri="{FF2B5EF4-FFF2-40B4-BE49-F238E27FC236}">
                      <a16:creationId xmlns:a16="http://schemas.microsoft.com/office/drawing/2014/main" id="{6DB94D39-EC99-4BE1-A225-9C71C313CF4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BE083F0D-2FD3-4E90-BAF2-EFEDC3EF24D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72" name="Groep 71">
                  <a:extLst>
                    <a:ext uri="{FF2B5EF4-FFF2-40B4-BE49-F238E27FC236}">
                      <a16:creationId xmlns:a16="http://schemas.microsoft.com/office/drawing/2014/main" id="{6032C9EC-FF22-487C-8FA8-8C587D78D353}"/>
                    </a:ext>
                  </a:extLst>
                </p:cNvPr>
                <p:cNvGrpSpPr/>
                <p:nvPr userDrawn="1"/>
              </p:nvGrpSpPr>
              <p:grpSpPr>
                <a:xfrm>
                  <a:off x="-2403869" y="3460544"/>
                  <a:ext cx="155951" cy="131922"/>
                  <a:chOff x="12968836" y="3354170"/>
                  <a:chExt cx="404806" cy="342433"/>
                </a:xfrm>
              </p:grpSpPr>
              <p:sp>
                <p:nvSpPr>
                  <p:cNvPr id="85" name="Rechthoek: afgeronde hoeken 84">
                    <a:extLst>
                      <a:ext uri="{FF2B5EF4-FFF2-40B4-BE49-F238E27FC236}">
                        <a16:creationId xmlns:a16="http://schemas.microsoft.com/office/drawing/2014/main" id="{9E8FA619-9D6A-4F0E-90BE-88B907A9E73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2FE31EE9-57CA-418E-9243-2495C6F9323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4BFC494E-3331-4785-87EA-6E86C338013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58EBEDD1-1E6F-4043-AD6C-682E6752B5F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B02443C0-008F-4E7D-B12F-9014B7B8F62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39D1C6C0-F408-4285-8881-936B58B374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73" name="Groep 72">
                  <a:extLst>
                    <a:ext uri="{FF2B5EF4-FFF2-40B4-BE49-F238E27FC236}">
                      <a16:creationId xmlns:a16="http://schemas.microsoft.com/office/drawing/2014/main" id="{B84283C2-8B3A-4382-A488-1B4F23F66CF6}"/>
                    </a:ext>
                  </a:extLst>
                </p:cNvPr>
                <p:cNvGrpSpPr/>
                <p:nvPr userDrawn="1"/>
              </p:nvGrpSpPr>
              <p:grpSpPr>
                <a:xfrm>
                  <a:off x="-2423424" y="3690208"/>
                  <a:ext cx="166739" cy="218963"/>
                  <a:chOff x="12940828" y="3950597"/>
                  <a:chExt cx="432813" cy="568367"/>
                </a:xfrm>
              </p:grpSpPr>
              <p:grpSp>
                <p:nvGrpSpPr>
                  <p:cNvPr id="77" name="Groep 76">
                    <a:extLst>
                      <a:ext uri="{FF2B5EF4-FFF2-40B4-BE49-F238E27FC236}">
                        <a16:creationId xmlns:a16="http://schemas.microsoft.com/office/drawing/2014/main" id="{849CB056-A030-41EB-9A32-005993DDDAC5}"/>
                      </a:ext>
                    </a:extLst>
                  </p:cNvPr>
                  <p:cNvGrpSpPr/>
                  <p:nvPr userDrawn="1"/>
                </p:nvGrpSpPr>
                <p:grpSpPr>
                  <a:xfrm>
                    <a:off x="13000382" y="4006891"/>
                    <a:ext cx="373259" cy="315747"/>
                    <a:chOff x="12968836" y="3354170"/>
                    <a:chExt cx="404806" cy="342433"/>
                  </a:xfrm>
                </p:grpSpPr>
                <p:sp>
                  <p:nvSpPr>
                    <p:cNvPr id="79" name="Rechthoek: afgeronde hoeken 78">
                      <a:extLst>
                        <a:ext uri="{FF2B5EF4-FFF2-40B4-BE49-F238E27FC236}">
                          <a16:creationId xmlns:a16="http://schemas.microsoft.com/office/drawing/2014/main" id="{5A21ABC8-7727-4259-9635-B7ACBFFBAD6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EC9B502B-34C8-4FE0-97B3-26E9BC5A0AB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EF0E9725-8B19-428E-BF31-5B6FF7F56EA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BC002470-25EF-43AB-9D14-5D27729F825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97A930FA-2BA0-4461-A859-B510307428F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001B43A0-2A36-4A96-996A-93678AE8C77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78" name="Boog 77">
                    <a:extLst>
                      <a:ext uri="{FF2B5EF4-FFF2-40B4-BE49-F238E27FC236}">
                        <a16:creationId xmlns:a16="http://schemas.microsoft.com/office/drawing/2014/main" id="{EAAAA23D-A6F7-420A-89F9-1C3FF13D06B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74" name="Tekstvak 73">
                  <a:extLst>
                    <a:ext uri="{FF2B5EF4-FFF2-40B4-BE49-F238E27FC236}">
                      <a16:creationId xmlns:a16="http://schemas.microsoft.com/office/drawing/2014/main" id="{195DD9C6-8E98-43D2-AE33-054003CF654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75" name="Tekstvak 74">
                  <a:extLst>
                    <a:ext uri="{FF2B5EF4-FFF2-40B4-BE49-F238E27FC236}">
                      <a16:creationId xmlns:a16="http://schemas.microsoft.com/office/drawing/2014/main" id="{3991050B-F298-4380-994F-56F0369886C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76" name="Vrije vorm: vorm 75">
                  <a:extLst>
                    <a:ext uri="{FF2B5EF4-FFF2-40B4-BE49-F238E27FC236}">
                      <a16:creationId xmlns:a16="http://schemas.microsoft.com/office/drawing/2014/main" id="{1A4E4652-5B2F-4882-8559-94EECB83408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18" name="Titel 2">
            <a:extLst>
              <a:ext uri="{FF2B5EF4-FFF2-40B4-BE49-F238E27FC236}">
                <a16:creationId xmlns:a16="http://schemas.microsoft.com/office/drawing/2014/main" id="{FC7169CC-CE59-4371-910A-9599FBF13DE7}"/>
              </a:ext>
            </a:extLst>
          </p:cNvPr>
          <p:cNvSpPr>
            <a:spLocks noGrp="1"/>
          </p:cNvSpPr>
          <p:nvPr>
            <p:ph type="title"/>
          </p:nvPr>
        </p:nvSpPr>
        <p:spPr>
          <a:xfrm>
            <a:off x="2463842" y="1948806"/>
            <a:ext cx="7293908" cy="586915"/>
          </a:xfrm>
          <a:effectLst/>
        </p:spPr>
        <p:txBody>
          <a:bodyPr anchor="ctr">
            <a:normAutofit/>
          </a:bodyPr>
          <a:lstStyle>
            <a:lvl1pPr algn="ctr">
              <a:defRPr sz="2800" b="0">
                <a:solidFill>
                  <a:schemeClr val="bg1"/>
                </a:solidFill>
                <a:effectLst>
                  <a:outerShdw blurRad="127000" algn="ctr" rotWithShape="0">
                    <a:prstClr val="black">
                      <a:alpha val="50000"/>
                    </a:prstClr>
                  </a:outerShdw>
                </a:effectLst>
              </a:defRPr>
            </a:lvl1pPr>
          </a:lstStyle>
          <a:p>
            <a:r>
              <a:rPr lang="nl-NL" dirty="0"/>
              <a:t>Klik om stijl te bewerken</a:t>
            </a:r>
          </a:p>
        </p:txBody>
      </p:sp>
      <p:sp>
        <p:nvSpPr>
          <p:cNvPr id="119" name="Tijdelijke aanduiding voor tekst 12">
            <a:extLst>
              <a:ext uri="{FF2B5EF4-FFF2-40B4-BE49-F238E27FC236}">
                <a16:creationId xmlns:a16="http://schemas.microsoft.com/office/drawing/2014/main" id="{2B8F8197-FFFA-4378-8F3D-9CB3660E19BE}"/>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grpSp>
        <p:nvGrpSpPr>
          <p:cNvPr id="121" name="INSTRUCTIE">
            <a:extLst>
              <a:ext uri="{FF2B5EF4-FFF2-40B4-BE49-F238E27FC236}">
                <a16:creationId xmlns:a16="http://schemas.microsoft.com/office/drawing/2014/main" id="{561A9996-AB42-4A77-8667-7DCC7E65A805}"/>
              </a:ext>
            </a:extLst>
          </p:cNvPr>
          <p:cNvGrpSpPr/>
          <p:nvPr userDrawn="1"/>
        </p:nvGrpSpPr>
        <p:grpSpPr>
          <a:xfrm>
            <a:off x="12274716" y="-1461517"/>
            <a:ext cx="3695970" cy="1277747"/>
            <a:chOff x="-3889316" y="-1461517"/>
            <a:chExt cx="3695970" cy="1277747"/>
          </a:xfrm>
        </p:grpSpPr>
        <p:sp>
          <p:nvSpPr>
            <p:cNvPr id="122" name="Rechthoek 121">
              <a:extLst>
                <a:ext uri="{FF2B5EF4-FFF2-40B4-BE49-F238E27FC236}">
                  <a16:creationId xmlns:a16="http://schemas.microsoft.com/office/drawing/2014/main" id="{960CEC69-19B7-4A33-98EC-F2D72EDDBEC8}"/>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123" name="Rechthoek 122">
              <a:extLst>
                <a:ext uri="{FF2B5EF4-FFF2-40B4-BE49-F238E27FC236}">
                  <a16:creationId xmlns:a16="http://schemas.microsoft.com/office/drawing/2014/main" id="{7A47FBE2-098B-43B5-A79F-2AACB0F8AB19}"/>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4" name="Gelijkbenige driehoek 123">
              <a:extLst>
                <a:ext uri="{FF2B5EF4-FFF2-40B4-BE49-F238E27FC236}">
                  <a16:creationId xmlns:a16="http://schemas.microsoft.com/office/drawing/2014/main" id="{B0673947-DAAC-4B49-8EB3-E420DFE8C147}"/>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5269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9000" decel="71000" fill="hold" grpId="0" nodeType="withEffect">
                                  <p:stCondLst>
                                    <p:cond delay="0"/>
                                  </p:stCondLst>
                                  <p:childTnLst>
                                    <p:animScale>
                                      <p:cBhvr>
                                        <p:cTn id="6" dur="5000" fill="hold"/>
                                        <p:tgtEl>
                                          <p:spTgt spid="120"/>
                                        </p:tgtEl>
                                      </p:cBhvr>
                                      <p:by x="120000" y="120000"/>
                                    </p:animScale>
                                  </p:childTnLst>
                                </p:cTn>
                              </p:par>
                              <p:par>
                                <p:cTn id="7" presetID="10" presetClass="entr" presetSubtype="0" fill="hold" grpId="0" nodeType="withEffect">
                                  <p:stCondLst>
                                    <p:cond delay="750"/>
                                  </p:stCondLst>
                                  <p:childTnLst>
                                    <p:set>
                                      <p:cBhvr>
                                        <p:cTn id="8" dur="1" fill="hold">
                                          <p:stCondLst>
                                            <p:cond delay="0"/>
                                          </p:stCondLst>
                                        </p:cTn>
                                        <p:tgtEl>
                                          <p:spTgt spid="118"/>
                                        </p:tgtEl>
                                        <p:attrNameLst>
                                          <p:attrName>style.visibility</p:attrName>
                                        </p:attrNameLst>
                                      </p:cBhvr>
                                      <p:to>
                                        <p:strVal val="visible"/>
                                      </p:to>
                                    </p:set>
                                    <p:animEffect transition="in" filter="fade">
                                      <p:cBhvr>
                                        <p:cTn id="9" dur="750"/>
                                        <p:tgtEl>
                                          <p:spTgt spid="118"/>
                                        </p:tgtEl>
                                      </p:cBhvr>
                                    </p:animEffect>
                                  </p:childTnLst>
                                </p:cTn>
                              </p:par>
                              <p:par>
                                <p:cTn id="10" presetID="55" presetClass="entr" presetSubtype="0" fill="hold" grpId="0" nodeType="withEffect">
                                  <p:stCondLst>
                                    <p:cond delay="1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150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strVal val="#ppt_w*0.70"/>
                                          </p:val>
                                        </p:tav>
                                        <p:tav tm="100000">
                                          <p:val>
                                            <p:strVal val="#ppt_w"/>
                                          </p:val>
                                        </p:tav>
                                      </p:tavLst>
                                    </p:anim>
                                    <p:anim calcmode="lin" valueType="num">
                                      <p:cBhvr>
                                        <p:cTn id="18" dur="1000" fill="hold"/>
                                        <p:tgtEl>
                                          <p:spTgt spid="36"/>
                                        </p:tgtEl>
                                        <p:attrNameLst>
                                          <p:attrName>ppt_h</p:attrName>
                                        </p:attrNameLst>
                                      </p:cBhvr>
                                      <p:tavLst>
                                        <p:tav tm="0">
                                          <p:val>
                                            <p:strVal val="#ppt_h"/>
                                          </p:val>
                                        </p:tav>
                                        <p:tav tm="100000">
                                          <p:val>
                                            <p:strVal val="#ppt_h"/>
                                          </p:val>
                                        </p:tav>
                                      </p:tavLst>
                                    </p:anim>
                                    <p:animEffect transition="in" filter="fade">
                                      <p:cBhvr>
                                        <p:cTn id="19" dur="1000"/>
                                        <p:tgtEl>
                                          <p:spTgt spid="36"/>
                                        </p:tgtEl>
                                      </p:cBhvr>
                                    </p:animEffect>
                                  </p:childTnLst>
                                </p:cTn>
                              </p:par>
                              <p:par>
                                <p:cTn id="20" presetID="55" presetClass="entr" presetSubtype="0" fill="hold" grpId="0" nodeType="withEffect">
                                  <p:stCondLst>
                                    <p:cond delay="175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ppt_w</p:attrName>
                                        </p:attrNameLst>
                                      </p:cBhvr>
                                      <p:tavLst>
                                        <p:tav tm="0">
                                          <p:val>
                                            <p:strVal val="#ppt_w*0.70"/>
                                          </p:val>
                                        </p:tav>
                                        <p:tav tm="100000">
                                          <p:val>
                                            <p:strVal val="#ppt_w"/>
                                          </p:val>
                                        </p:tav>
                                      </p:tavLst>
                                    </p:anim>
                                    <p:anim calcmode="lin" valueType="num">
                                      <p:cBhvr>
                                        <p:cTn id="23" dur="1000" fill="hold"/>
                                        <p:tgtEl>
                                          <p:spTgt spid="38"/>
                                        </p:tgtEl>
                                        <p:attrNameLst>
                                          <p:attrName>ppt_h</p:attrName>
                                        </p:attrNameLst>
                                      </p:cBhvr>
                                      <p:tavLst>
                                        <p:tav tm="0">
                                          <p:val>
                                            <p:strVal val="#ppt_h"/>
                                          </p:val>
                                        </p:tav>
                                        <p:tav tm="100000">
                                          <p:val>
                                            <p:strVal val="#ppt_h"/>
                                          </p:val>
                                        </p:tav>
                                      </p:tavLst>
                                    </p:anim>
                                    <p:animEffect transition="in" filter="fade">
                                      <p:cBhvr>
                                        <p:cTn id="24" dur="1000"/>
                                        <p:tgtEl>
                                          <p:spTgt spid="38"/>
                                        </p:tgtEl>
                                      </p:cBhvr>
                                    </p:animEffect>
                                  </p:childTnLst>
                                </p:cTn>
                              </p:par>
                              <p:par>
                                <p:cTn id="25" presetID="55" presetClass="entr" presetSubtype="0" fill="hold" grpId="0" nodeType="withEffect">
                                  <p:stCondLst>
                                    <p:cond delay="20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000" fill="hold"/>
                                        <p:tgtEl>
                                          <p:spTgt spid="40"/>
                                        </p:tgtEl>
                                        <p:attrNameLst>
                                          <p:attrName>ppt_w</p:attrName>
                                        </p:attrNameLst>
                                      </p:cBhvr>
                                      <p:tavLst>
                                        <p:tav tm="0">
                                          <p:val>
                                            <p:strVal val="#ppt_w*0.70"/>
                                          </p:val>
                                        </p:tav>
                                        <p:tav tm="100000">
                                          <p:val>
                                            <p:strVal val="#ppt_w"/>
                                          </p:val>
                                        </p:tav>
                                      </p:tavLst>
                                    </p:anim>
                                    <p:anim calcmode="lin" valueType="num">
                                      <p:cBhvr>
                                        <p:cTn id="28" dur="1000" fill="hold"/>
                                        <p:tgtEl>
                                          <p:spTgt spid="40"/>
                                        </p:tgtEl>
                                        <p:attrNameLst>
                                          <p:attrName>ppt_h</p:attrName>
                                        </p:attrNameLst>
                                      </p:cBhvr>
                                      <p:tavLst>
                                        <p:tav tm="0">
                                          <p:val>
                                            <p:strVal val="#ppt_h"/>
                                          </p:val>
                                        </p:tav>
                                        <p:tav tm="100000">
                                          <p:val>
                                            <p:strVal val="#ppt_h"/>
                                          </p:val>
                                        </p:tav>
                                      </p:tavLst>
                                    </p:anim>
                                    <p:animEffect transition="in" filter="fade">
                                      <p:cBhvr>
                                        <p:cTn id="29" dur="1000"/>
                                        <p:tgtEl>
                                          <p:spTgt spid="40"/>
                                        </p:tgtEl>
                                      </p:cBhvr>
                                    </p:animEffect>
                                  </p:childTnLst>
                                </p:cTn>
                              </p:par>
                              <p:par>
                                <p:cTn id="30" presetID="55" presetClass="entr" presetSubtype="0" fill="hold" grpId="0" nodeType="withEffect">
                                  <p:stCondLst>
                                    <p:cond delay="225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strVal val="#ppt_w*0.70"/>
                                          </p:val>
                                        </p:tav>
                                        <p:tav tm="100000">
                                          <p:val>
                                            <p:strVal val="#ppt_w"/>
                                          </p:val>
                                        </p:tav>
                                      </p:tavLst>
                                    </p:anim>
                                    <p:anim calcmode="lin" valueType="num">
                                      <p:cBhvr>
                                        <p:cTn id="33" dur="1000" fill="hold"/>
                                        <p:tgtEl>
                                          <p:spTgt spid="44"/>
                                        </p:tgtEl>
                                        <p:attrNameLst>
                                          <p:attrName>ppt_h</p:attrName>
                                        </p:attrNameLst>
                                      </p:cBhvr>
                                      <p:tavLst>
                                        <p:tav tm="0">
                                          <p:val>
                                            <p:strVal val="#ppt_h"/>
                                          </p:val>
                                        </p:tav>
                                        <p:tav tm="100000">
                                          <p:val>
                                            <p:strVal val="#ppt_h"/>
                                          </p:val>
                                        </p:tav>
                                      </p:tavLst>
                                    </p:anim>
                                    <p:animEffect transition="in" filter="fade">
                                      <p:cBhvr>
                                        <p:cTn id="34" dur="1000"/>
                                        <p:tgtEl>
                                          <p:spTgt spid="44"/>
                                        </p:tgtEl>
                                      </p:cBhvr>
                                    </p:animEffect>
                                  </p:childTnLst>
                                </p:cTn>
                              </p:par>
                              <p:par>
                                <p:cTn id="35" presetID="55" presetClass="entr" presetSubtype="0" fill="hold" grpId="0" nodeType="withEffect">
                                  <p:stCondLst>
                                    <p:cond delay="2500"/>
                                  </p:stCondLst>
                                  <p:childTnLst>
                                    <p:set>
                                      <p:cBhvr>
                                        <p:cTn id="36" dur="1" fill="hold">
                                          <p:stCondLst>
                                            <p:cond delay="0"/>
                                          </p:stCondLst>
                                        </p:cTn>
                                        <p:tgtEl>
                                          <p:spTgt spid="46"/>
                                        </p:tgtEl>
                                        <p:attrNameLst>
                                          <p:attrName>style.visibility</p:attrName>
                                        </p:attrNameLst>
                                      </p:cBhvr>
                                      <p:to>
                                        <p:strVal val="visible"/>
                                      </p:to>
                                    </p:set>
                                    <p:anim calcmode="lin" valueType="num">
                                      <p:cBhvr>
                                        <p:cTn id="37" dur="1000" fill="hold"/>
                                        <p:tgtEl>
                                          <p:spTgt spid="46"/>
                                        </p:tgtEl>
                                        <p:attrNameLst>
                                          <p:attrName>ppt_w</p:attrName>
                                        </p:attrNameLst>
                                      </p:cBhvr>
                                      <p:tavLst>
                                        <p:tav tm="0">
                                          <p:val>
                                            <p:strVal val="#ppt_w*0.70"/>
                                          </p:val>
                                        </p:tav>
                                        <p:tav tm="100000">
                                          <p:val>
                                            <p:strVal val="#ppt_w"/>
                                          </p:val>
                                        </p:tav>
                                      </p:tavLst>
                                    </p:anim>
                                    <p:anim calcmode="lin" valueType="num">
                                      <p:cBhvr>
                                        <p:cTn id="38" dur="1000" fill="hold"/>
                                        <p:tgtEl>
                                          <p:spTgt spid="46"/>
                                        </p:tgtEl>
                                        <p:attrNameLst>
                                          <p:attrName>ppt_h</p:attrName>
                                        </p:attrNameLst>
                                      </p:cBhvr>
                                      <p:tavLst>
                                        <p:tav tm="0">
                                          <p:val>
                                            <p:strVal val="#ppt_h"/>
                                          </p:val>
                                        </p:tav>
                                        <p:tav tm="100000">
                                          <p:val>
                                            <p:strVal val="#ppt_h"/>
                                          </p:val>
                                        </p:tav>
                                      </p:tavLst>
                                    </p:anim>
                                    <p:animEffect transition="in" filter="fade">
                                      <p:cBhvr>
                                        <p:cTn id="39" dur="1000"/>
                                        <p:tgtEl>
                                          <p:spTgt spid="46"/>
                                        </p:tgtEl>
                                      </p:cBhvr>
                                    </p:animEffect>
                                  </p:childTnLst>
                                </p:cTn>
                              </p:par>
                              <p:par>
                                <p:cTn id="40" presetID="55" presetClass="entr" presetSubtype="0" fill="hold" grpId="0" nodeType="withEffect">
                                  <p:stCondLst>
                                    <p:cond delay="2750"/>
                                  </p:stCondLst>
                                  <p:childTnLst>
                                    <p:set>
                                      <p:cBhvr>
                                        <p:cTn id="41" dur="1" fill="hold">
                                          <p:stCondLst>
                                            <p:cond delay="0"/>
                                          </p:stCondLst>
                                        </p:cTn>
                                        <p:tgtEl>
                                          <p:spTgt spid="48"/>
                                        </p:tgtEl>
                                        <p:attrNameLst>
                                          <p:attrName>style.visibility</p:attrName>
                                        </p:attrNameLst>
                                      </p:cBhvr>
                                      <p:to>
                                        <p:strVal val="visible"/>
                                      </p:to>
                                    </p:set>
                                    <p:anim calcmode="lin" valueType="num">
                                      <p:cBhvr>
                                        <p:cTn id="42" dur="1000" fill="hold"/>
                                        <p:tgtEl>
                                          <p:spTgt spid="48"/>
                                        </p:tgtEl>
                                        <p:attrNameLst>
                                          <p:attrName>ppt_w</p:attrName>
                                        </p:attrNameLst>
                                      </p:cBhvr>
                                      <p:tavLst>
                                        <p:tav tm="0">
                                          <p:val>
                                            <p:strVal val="#ppt_w*0.70"/>
                                          </p:val>
                                        </p:tav>
                                        <p:tav tm="100000">
                                          <p:val>
                                            <p:strVal val="#ppt_w"/>
                                          </p:val>
                                        </p:tav>
                                      </p:tavLst>
                                    </p:anim>
                                    <p:anim calcmode="lin" valueType="num">
                                      <p:cBhvr>
                                        <p:cTn id="43" dur="1000" fill="hold"/>
                                        <p:tgtEl>
                                          <p:spTgt spid="48"/>
                                        </p:tgtEl>
                                        <p:attrNameLst>
                                          <p:attrName>ppt_h</p:attrName>
                                        </p:attrNameLst>
                                      </p:cBhvr>
                                      <p:tavLst>
                                        <p:tav tm="0">
                                          <p:val>
                                            <p:strVal val="#ppt_h"/>
                                          </p:val>
                                        </p:tav>
                                        <p:tav tm="100000">
                                          <p:val>
                                            <p:strVal val="#ppt_h"/>
                                          </p:val>
                                        </p:tav>
                                      </p:tavLst>
                                    </p:anim>
                                    <p:animEffect transition="in" filter="fade">
                                      <p:cBhvr>
                                        <p:cTn id="44" dur="1000"/>
                                        <p:tgtEl>
                                          <p:spTgt spid="48"/>
                                        </p:tgtEl>
                                      </p:cBhvr>
                                    </p:animEffect>
                                  </p:childTnLst>
                                </p:cTn>
                              </p:par>
                              <p:par>
                                <p:cTn id="45" presetID="55" presetClass="entr" presetSubtype="0" fill="hold" grpId="0" nodeType="withEffect">
                                  <p:stCondLst>
                                    <p:cond delay="30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1000" fill="hold"/>
                                        <p:tgtEl>
                                          <p:spTgt spid="50"/>
                                        </p:tgtEl>
                                        <p:attrNameLst>
                                          <p:attrName>ppt_w</p:attrName>
                                        </p:attrNameLst>
                                      </p:cBhvr>
                                      <p:tavLst>
                                        <p:tav tm="0">
                                          <p:val>
                                            <p:strVal val="#ppt_w*0.70"/>
                                          </p:val>
                                        </p:tav>
                                        <p:tav tm="100000">
                                          <p:val>
                                            <p:strVal val="#ppt_w"/>
                                          </p:val>
                                        </p:tav>
                                      </p:tavLst>
                                    </p:anim>
                                    <p:anim calcmode="lin" valueType="num">
                                      <p:cBhvr>
                                        <p:cTn id="48" dur="1000" fill="hold"/>
                                        <p:tgtEl>
                                          <p:spTgt spid="50"/>
                                        </p:tgtEl>
                                        <p:attrNameLst>
                                          <p:attrName>ppt_h</p:attrName>
                                        </p:attrNameLst>
                                      </p:cBhvr>
                                      <p:tavLst>
                                        <p:tav tm="0">
                                          <p:val>
                                            <p:strVal val="#ppt_h"/>
                                          </p:val>
                                        </p:tav>
                                        <p:tav tm="100000">
                                          <p:val>
                                            <p:strVal val="#ppt_h"/>
                                          </p:val>
                                        </p:tav>
                                      </p:tavLst>
                                    </p:anim>
                                    <p:animEffect transition="in" filter="fade">
                                      <p:cBhvr>
                                        <p:cTn id="49" dur="1000"/>
                                        <p:tgtEl>
                                          <p:spTgt spid="50"/>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750"/>
                                        <p:tgtEl>
                                          <p:spTgt spid="35"/>
                                        </p:tgtEl>
                                      </p:cBhvr>
                                    </p:animEffect>
                                  </p:childTnLst>
                                </p:cTn>
                              </p:par>
                              <p:par>
                                <p:cTn id="53" presetID="10" presetClass="entr" presetSubtype="0" fill="hold" grpId="0" nodeType="withEffect">
                                  <p:stCondLst>
                                    <p:cond delay="225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750"/>
                                        <p:tgtEl>
                                          <p:spTgt spid="37"/>
                                        </p:tgtEl>
                                      </p:cBhvr>
                                    </p:animEffect>
                                  </p:childTnLst>
                                </p:cTn>
                              </p:par>
                              <p:par>
                                <p:cTn id="56" presetID="10" presetClass="entr" presetSubtype="0" fill="hold" grpId="0" nodeType="withEffect">
                                  <p:stCondLst>
                                    <p:cond delay="250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750"/>
                                        <p:tgtEl>
                                          <p:spTgt spid="39"/>
                                        </p:tgtEl>
                                      </p:cBhvr>
                                    </p:animEffect>
                                  </p:childTnLst>
                                </p:cTn>
                              </p:par>
                              <p:par>
                                <p:cTn id="59" presetID="10" presetClass="entr" presetSubtype="0" fill="hold" grpId="0" nodeType="withEffect">
                                  <p:stCondLst>
                                    <p:cond delay="275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750"/>
                                        <p:tgtEl>
                                          <p:spTgt spid="41"/>
                                        </p:tgtEl>
                                      </p:cBhvr>
                                    </p:animEffect>
                                  </p:childTnLst>
                                </p:cTn>
                              </p:par>
                              <p:par>
                                <p:cTn id="62" presetID="10" presetClass="entr" presetSubtype="0" fill="hold" grpId="0" nodeType="withEffect">
                                  <p:stCondLst>
                                    <p:cond delay="300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750"/>
                                        <p:tgtEl>
                                          <p:spTgt spid="45"/>
                                        </p:tgtEl>
                                      </p:cBhvr>
                                    </p:animEffect>
                                  </p:childTnLst>
                                </p:cTn>
                              </p:par>
                              <p:par>
                                <p:cTn id="65" presetID="10" presetClass="entr" presetSubtype="0" fill="hold" grpId="0" nodeType="withEffect">
                                  <p:stCondLst>
                                    <p:cond delay="325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750"/>
                                        <p:tgtEl>
                                          <p:spTgt spid="47"/>
                                        </p:tgtEl>
                                      </p:cBhvr>
                                    </p:animEffect>
                                  </p:childTnLst>
                                </p:cTn>
                              </p:par>
                              <p:par>
                                <p:cTn id="68" presetID="10" presetClass="entr" presetSubtype="0" fill="hold" grpId="0" nodeType="withEffect">
                                  <p:stCondLst>
                                    <p:cond delay="350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750"/>
                                        <p:tgtEl>
                                          <p:spTgt spid="49"/>
                                        </p:tgtEl>
                                      </p:cBhvr>
                                    </p:animEffect>
                                  </p:childTnLst>
                                </p:cTn>
                              </p:par>
                              <p:par>
                                <p:cTn id="71" presetID="10" presetClass="entr" presetSubtype="0" fill="hold" grpId="0" nodeType="withEffect">
                                  <p:stCondLst>
                                    <p:cond delay="375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750"/>
                                        <p:tgtEl>
                                          <p:spTgt spid="51"/>
                                        </p:tgtEl>
                                      </p:cBhvr>
                                    </p:animEffect>
                                  </p:childTnLst>
                                </p:cTn>
                              </p:par>
                              <p:par>
                                <p:cTn id="74" presetID="10" presetClass="entr" presetSubtype="0" fill="hold" grpId="0" nodeType="withEffect">
                                  <p:stCondLst>
                                    <p:cond delay="250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4" grpId="0" animBg="1">
        <p:tmplLst>
          <p:tmpl>
            <p:tnLst>
              <p:par>
                <p:cTn presetID="10" presetClass="entr" presetSubtype="0" fill="hold" nodeType="withEffect">
                  <p:stCondLst>
                    <p:cond delay="250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Lst>
      </p:bldP>
      <p:bldP spid="5" grpId="0" animBg="1">
        <p:tmplLst>
          <p:tmpl>
            <p:tnLst>
              <p:par>
                <p:cTn presetID="55" presetClass="entr" presetSubtype="0" fill="hold" nodeType="withEffect">
                  <p:stCondLst>
                    <p:cond delay="1250"/>
                  </p:stCondLst>
                  <p:childTnLst>
                    <p:set>
                      <p:cBhvr>
                        <p:cTn dur="1" fill="hold">
                          <p:stCondLst>
                            <p:cond delay="0"/>
                          </p:stCondLst>
                        </p:cTn>
                        <p:tgtEl>
                          <p:spTgt spid="5"/>
                        </p:tgtEl>
                        <p:attrNameLst>
                          <p:attrName>style.visibility</p:attrName>
                        </p:attrNameLst>
                      </p:cBhvr>
                      <p:to>
                        <p:strVal val="visible"/>
                      </p:to>
                    </p:set>
                    <p:anim calcmode="lin" valueType="num">
                      <p:cBhvr>
                        <p:cTn dur="1000" fill="hold"/>
                        <p:tgtEl>
                          <p:spTgt spid="5"/>
                        </p:tgtEl>
                        <p:attrNameLst>
                          <p:attrName>ppt_w</p:attrName>
                        </p:attrNameLst>
                      </p:cBhvr>
                      <p:tavLst>
                        <p:tav tm="0">
                          <p:val>
                            <p:strVal val="#ppt_w*0.70"/>
                          </p:val>
                        </p:tav>
                        <p:tav tm="100000">
                          <p:val>
                            <p:strVal val="#ppt_w"/>
                          </p:val>
                        </p:tav>
                      </p:tavLst>
                    </p:anim>
                    <p:anim calcmode="lin" valueType="num">
                      <p:cBhvr>
                        <p:cTn dur="1000" fill="hold"/>
                        <p:tgtEl>
                          <p:spTgt spid="5"/>
                        </p:tgtEl>
                        <p:attrNameLst>
                          <p:attrName>ppt_h</p:attrName>
                        </p:attrNameLst>
                      </p:cBhvr>
                      <p:tavLst>
                        <p:tav tm="0">
                          <p:val>
                            <p:strVal val="#ppt_h"/>
                          </p:val>
                        </p:tav>
                        <p:tav tm="100000">
                          <p:val>
                            <p:strVal val="#ppt_h"/>
                          </p:val>
                        </p:tav>
                      </p:tavLst>
                    </p:anim>
                    <p:animEffect transition="in" filter="fade">
                      <p:cBhvr>
                        <p:cTn dur="1000"/>
                        <p:tgtEl>
                          <p:spTgt spid="5"/>
                        </p:tgtEl>
                      </p:cBhvr>
                    </p:animEffect>
                  </p:childTnLst>
                </p:cTn>
              </p:par>
            </p:tnLst>
          </p:tmpl>
        </p:tmplLst>
      </p:bldP>
      <p:bldP spid="35" grpId="0"/>
      <p:bldP spid="36" grpId="0" animBg="1">
        <p:tmplLst>
          <p:tmpl>
            <p:tnLst>
              <p:par>
                <p:cTn presetID="55" presetClass="entr" presetSubtype="0" fill="hold" nodeType="withEffect">
                  <p:stCondLst>
                    <p:cond delay="1500"/>
                  </p:stCondLst>
                  <p:childTnLst>
                    <p:set>
                      <p:cBhvr>
                        <p:cTn dur="1" fill="hold">
                          <p:stCondLst>
                            <p:cond delay="0"/>
                          </p:stCondLst>
                        </p:cTn>
                        <p:tgtEl>
                          <p:spTgt spid="36"/>
                        </p:tgtEl>
                        <p:attrNameLst>
                          <p:attrName>style.visibility</p:attrName>
                        </p:attrNameLst>
                      </p:cBhvr>
                      <p:to>
                        <p:strVal val="visible"/>
                      </p:to>
                    </p:set>
                    <p:anim calcmode="lin" valueType="num">
                      <p:cBhvr>
                        <p:cTn dur="1000" fill="hold"/>
                        <p:tgtEl>
                          <p:spTgt spid="36"/>
                        </p:tgtEl>
                        <p:attrNameLst>
                          <p:attrName>ppt_w</p:attrName>
                        </p:attrNameLst>
                      </p:cBhvr>
                      <p:tavLst>
                        <p:tav tm="0">
                          <p:val>
                            <p:strVal val="#ppt_w*0.70"/>
                          </p:val>
                        </p:tav>
                        <p:tav tm="100000">
                          <p:val>
                            <p:strVal val="#ppt_w"/>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animEffect transition="in" filter="fade">
                      <p:cBhvr>
                        <p:cTn dur="1000"/>
                        <p:tgtEl>
                          <p:spTgt spid="36"/>
                        </p:tgtEl>
                      </p:cBhvr>
                    </p:animEffect>
                  </p:childTnLst>
                </p:cTn>
              </p:par>
            </p:tnLst>
          </p:tmpl>
        </p:tmplLst>
      </p:bldP>
      <p:bldP spid="37" grpId="0"/>
      <p:bldP spid="38" grpId="0" animBg="1">
        <p:tmplLst>
          <p:tmpl>
            <p:tnLst>
              <p:par>
                <p:cTn presetID="55" presetClass="entr" presetSubtype="0" fill="hold" nodeType="withEffect">
                  <p:stCondLst>
                    <p:cond delay="1750"/>
                  </p:stCondLst>
                  <p:childTnLst>
                    <p:set>
                      <p:cBhvr>
                        <p:cTn dur="1" fill="hold">
                          <p:stCondLst>
                            <p:cond delay="0"/>
                          </p:stCondLst>
                        </p:cTn>
                        <p:tgtEl>
                          <p:spTgt spid="38"/>
                        </p:tgtEl>
                        <p:attrNameLst>
                          <p:attrName>style.visibility</p:attrName>
                        </p:attrNameLst>
                      </p:cBhvr>
                      <p:to>
                        <p:strVal val="visible"/>
                      </p:to>
                    </p:set>
                    <p:anim calcmode="lin" valueType="num">
                      <p:cBhvr>
                        <p:cTn dur="1000" fill="hold"/>
                        <p:tgtEl>
                          <p:spTgt spid="38"/>
                        </p:tgtEl>
                        <p:attrNameLst>
                          <p:attrName>ppt_w</p:attrName>
                        </p:attrNameLst>
                      </p:cBhvr>
                      <p:tavLst>
                        <p:tav tm="0">
                          <p:val>
                            <p:strVal val="#ppt_w*0.70"/>
                          </p:val>
                        </p:tav>
                        <p:tav tm="100000">
                          <p:val>
                            <p:strVal val="#ppt_w"/>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animEffect transition="in" filter="fade">
                      <p:cBhvr>
                        <p:cTn dur="1000"/>
                        <p:tgtEl>
                          <p:spTgt spid="38"/>
                        </p:tgtEl>
                      </p:cBhvr>
                    </p:animEffect>
                  </p:childTnLst>
                </p:cTn>
              </p:par>
            </p:tnLst>
          </p:tmpl>
        </p:tmplLst>
      </p:bldP>
      <p:bldP spid="39" grpId="0"/>
      <p:bldP spid="40" grpId="0" animBg="1">
        <p:tmplLst>
          <p:tmpl>
            <p:tnLst>
              <p:par>
                <p:cTn presetID="55" presetClass="entr" presetSubtype="0"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 calcmode="lin" valueType="num">
                      <p:cBhvr>
                        <p:cTn dur="1000" fill="hold"/>
                        <p:tgtEl>
                          <p:spTgt spid="40"/>
                        </p:tgtEl>
                        <p:attrNameLst>
                          <p:attrName>ppt_w</p:attrName>
                        </p:attrNameLst>
                      </p:cBhvr>
                      <p:tavLst>
                        <p:tav tm="0">
                          <p:val>
                            <p:strVal val="#ppt_w*0.70"/>
                          </p:val>
                        </p:tav>
                        <p:tav tm="100000">
                          <p:val>
                            <p:strVal val="#ppt_w"/>
                          </p:val>
                        </p:tav>
                      </p:tavLst>
                    </p:anim>
                    <p:anim calcmode="lin" valueType="num">
                      <p:cBhvr>
                        <p:cTn dur="1000" fill="hold"/>
                        <p:tgtEl>
                          <p:spTgt spid="40"/>
                        </p:tgtEl>
                        <p:attrNameLst>
                          <p:attrName>ppt_h</p:attrName>
                        </p:attrNameLst>
                      </p:cBhvr>
                      <p:tavLst>
                        <p:tav tm="0">
                          <p:val>
                            <p:strVal val="#ppt_h"/>
                          </p:val>
                        </p:tav>
                        <p:tav tm="100000">
                          <p:val>
                            <p:strVal val="#ppt_h"/>
                          </p:val>
                        </p:tav>
                      </p:tavLst>
                    </p:anim>
                    <p:animEffect transition="in" filter="fade">
                      <p:cBhvr>
                        <p:cTn dur="1000"/>
                        <p:tgtEl>
                          <p:spTgt spid="40"/>
                        </p:tgtEl>
                      </p:cBhvr>
                    </p:animEffect>
                  </p:childTnLst>
                </p:cTn>
              </p:par>
            </p:tnLst>
          </p:tmpl>
        </p:tmplLst>
      </p:bldP>
      <p:bldP spid="41" grpId="0"/>
      <p:bldP spid="44" grpId="0" animBg="1">
        <p:tmplLst>
          <p:tmpl>
            <p:tnLst>
              <p:par>
                <p:cTn presetID="55" presetClass="entr" presetSubtype="0" fill="hold" nodeType="withEffect">
                  <p:stCondLst>
                    <p:cond delay="2250"/>
                  </p:stCondLst>
                  <p:childTnLst>
                    <p:set>
                      <p:cBhvr>
                        <p:cTn dur="1" fill="hold">
                          <p:stCondLst>
                            <p:cond delay="0"/>
                          </p:stCondLst>
                        </p:cTn>
                        <p:tgtEl>
                          <p:spTgt spid="44"/>
                        </p:tgtEl>
                        <p:attrNameLst>
                          <p:attrName>style.visibility</p:attrName>
                        </p:attrNameLst>
                      </p:cBhvr>
                      <p:to>
                        <p:strVal val="visible"/>
                      </p:to>
                    </p:set>
                    <p:anim calcmode="lin" valueType="num">
                      <p:cBhvr>
                        <p:cTn dur="1000" fill="hold"/>
                        <p:tgtEl>
                          <p:spTgt spid="44"/>
                        </p:tgtEl>
                        <p:attrNameLst>
                          <p:attrName>ppt_w</p:attrName>
                        </p:attrNameLst>
                      </p:cBhvr>
                      <p:tavLst>
                        <p:tav tm="0">
                          <p:val>
                            <p:strVal val="#ppt_w*0.70"/>
                          </p:val>
                        </p:tav>
                        <p:tav tm="100000">
                          <p:val>
                            <p:strVal val="#ppt_w"/>
                          </p:val>
                        </p:tav>
                      </p:tavLst>
                    </p:anim>
                    <p:anim calcmode="lin" valueType="num">
                      <p:cBhvr>
                        <p:cTn dur="1000" fill="hold"/>
                        <p:tgtEl>
                          <p:spTgt spid="44"/>
                        </p:tgtEl>
                        <p:attrNameLst>
                          <p:attrName>ppt_h</p:attrName>
                        </p:attrNameLst>
                      </p:cBhvr>
                      <p:tavLst>
                        <p:tav tm="0">
                          <p:val>
                            <p:strVal val="#ppt_h"/>
                          </p:val>
                        </p:tav>
                        <p:tav tm="100000">
                          <p:val>
                            <p:strVal val="#ppt_h"/>
                          </p:val>
                        </p:tav>
                      </p:tavLst>
                    </p:anim>
                    <p:animEffect transition="in" filter="fade">
                      <p:cBhvr>
                        <p:cTn dur="1000"/>
                        <p:tgtEl>
                          <p:spTgt spid="44"/>
                        </p:tgtEl>
                      </p:cBhvr>
                    </p:animEffect>
                  </p:childTnLst>
                </p:cTn>
              </p:par>
            </p:tnLst>
          </p:tmpl>
        </p:tmplLst>
      </p:bldP>
      <p:bldP spid="45" grpId="0"/>
      <p:bldP spid="46" grpId="0" animBg="1">
        <p:tmplLst>
          <p:tmpl>
            <p:tnLst>
              <p:par>
                <p:cTn presetID="55" presetClass="entr" presetSubtype="0" fill="hold" nodeType="withEffect">
                  <p:stCondLst>
                    <p:cond delay="2500"/>
                  </p:stCondLst>
                  <p:childTnLst>
                    <p:set>
                      <p:cBhvr>
                        <p:cTn dur="1" fill="hold">
                          <p:stCondLst>
                            <p:cond delay="0"/>
                          </p:stCondLst>
                        </p:cTn>
                        <p:tgtEl>
                          <p:spTgt spid="46"/>
                        </p:tgtEl>
                        <p:attrNameLst>
                          <p:attrName>style.visibility</p:attrName>
                        </p:attrNameLst>
                      </p:cBhvr>
                      <p:to>
                        <p:strVal val="visible"/>
                      </p:to>
                    </p:set>
                    <p:anim calcmode="lin" valueType="num">
                      <p:cBhvr>
                        <p:cTn dur="1000" fill="hold"/>
                        <p:tgtEl>
                          <p:spTgt spid="46"/>
                        </p:tgtEl>
                        <p:attrNameLst>
                          <p:attrName>ppt_w</p:attrName>
                        </p:attrNameLst>
                      </p:cBhvr>
                      <p:tavLst>
                        <p:tav tm="0">
                          <p:val>
                            <p:strVal val="#ppt_w*0.70"/>
                          </p:val>
                        </p:tav>
                        <p:tav tm="100000">
                          <p:val>
                            <p:strVal val="#ppt_w"/>
                          </p:val>
                        </p:tav>
                      </p:tavLst>
                    </p:anim>
                    <p:anim calcmode="lin" valueType="num">
                      <p:cBhvr>
                        <p:cTn dur="1000" fill="hold"/>
                        <p:tgtEl>
                          <p:spTgt spid="46"/>
                        </p:tgtEl>
                        <p:attrNameLst>
                          <p:attrName>ppt_h</p:attrName>
                        </p:attrNameLst>
                      </p:cBhvr>
                      <p:tavLst>
                        <p:tav tm="0">
                          <p:val>
                            <p:strVal val="#ppt_h"/>
                          </p:val>
                        </p:tav>
                        <p:tav tm="100000">
                          <p:val>
                            <p:strVal val="#ppt_h"/>
                          </p:val>
                        </p:tav>
                      </p:tavLst>
                    </p:anim>
                    <p:animEffect transition="in" filter="fade">
                      <p:cBhvr>
                        <p:cTn dur="1000"/>
                        <p:tgtEl>
                          <p:spTgt spid="46"/>
                        </p:tgtEl>
                      </p:cBhvr>
                    </p:animEffect>
                  </p:childTnLst>
                </p:cTn>
              </p:par>
            </p:tnLst>
          </p:tmpl>
        </p:tmplLst>
      </p:bldP>
      <p:bldP spid="47" grpId="0"/>
      <p:bldP spid="48" grpId="0" animBg="1">
        <p:tmplLst>
          <p:tmpl>
            <p:tnLst>
              <p:par>
                <p:cTn presetID="55" presetClass="entr" presetSubtype="0" fill="hold" nodeType="withEffect">
                  <p:stCondLst>
                    <p:cond delay="2750"/>
                  </p:stCondLst>
                  <p:childTnLst>
                    <p:set>
                      <p:cBhvr>
                        <p:cTn dur="1" fill="hold">
                          <p:stCondLst>
                            <p:cond delay="0"/>
                          </p:stCondLst>
                        </p:cTn>
                        <p:tgtEl>
                          <p:spTgt spid="48"/>
                        </p:tgtEl>
                        <p:attrNameLst>
                          <p:attrName>style.visibility</p:attrName>
                        </p:attrNameLst>
                      </p:cBhvr>
                      <p:to>
                        <p:strVal val="visible"/>
                      </p:to>
                    </p:set>
                    <p:anim calcmode="lin" valueType="num">
                      <p:cBhvr>
                        <p:cTn dur="1000" fill="hold"/>
                        <p:tgtEl>
                          <p:spTgt spid="48"/>
                        </p:tgtEl>
                        <p:attrNameLst>
                          <p:attrName>ppt_w</p:attrName>
                        </p:attrNameLst>
                      </p:cBhvr>
                      <p:tavLst>
                        <p:tav tm="0">
                          <p:val>
                            <p:strVal val="#ppt_w*0.70"/>
                          </p:val>
                        </p:tav>
                        <p:tav tm="100000">
                          <p:val>
                            <p:strVal val="#ppt_w"/>
                          </p:val>
                        </p:tav>
                      </p:tavLst>
                    </p:anim>
                    <p:anim calcmode="lin" valueType="num">
                      <p:cBhvr>
                        <p:cTn dur="1000" fill="hold"/>
                        <p:tgtEl>
                          <p:spTgt spid="48"/>
                        </p:tgtEl>
                        <p:attrNameLst>
                          <p:attrName>ppt_h</p:attrName>
                        </p:attrNameLst>
                      </p:cBhvr>
                      <p:tavLst>
                        <p:tav tm="0">
                          <p:val>
                            <p:strVal val="#ppt_h"/>
                          </p:val>
                        </p:tav>
                        <p:tav tm="100000">
                          <p:val>
                            <p:strVal val="#ppt_h"/>
                          </p:val>
                        </p:tav>
                      </p:tavLst>
                    </p:anim>
                    <p:animEffect transition="in" filter="fade">
                      <p:cBhvr>
                        <p:cTn dur="1000"/>
                        <p:tgtEl>
                          <p:spTgt spid="48"/>
                        </p:tgtEl>
                      </p:cBhvr>
                    </p:animEffect>
                  </p:childTnLst>
                </p:cTn>
              </p:par>
            </p:tnLst>
          </p:tmpl>
        </p:tmplLst>
      </p:bldP>
      <p:bldP spid="49" grpId="0"/>
      <p:bldP spid="50" grpId="0" animBg="1">
        <p:tmplLst>
          <p:tmpl>
            <p:tnLst>
              <p:par>
                <p:cTn presetID="55" presetClass="entr" presetSubtype="0" fill="hold" nodeType="withEffect">
                  <p:stCondLst>
                    <p:cond delay="3000"/>
                  </p:stCondLst>
                  <p:childTnLst>
                    <p:set>
                      <p:cBhvr>
                        <p:cTn dur="1" fill="hold">
                          <p:stCondLst>
                            <p:cond delay="0"/>
                          </p:stCondLst>
                        </p:cTn>
                        <p:tgtEl>
                          <p:spTgt spid="50"/>
                        </p:tgtEl>
                        <p:attrNameLst>
                          <p:attrName>style.visibility</p:attrName>
                        </p:attrNameLst>
                      </p:cBhvr>
                      <p:to>
                        <p:strVal val="visible"/>
                      </p:to>
                    </p:set>
                    <p:anim calcmode="lin" valueType="num">
                      <p:cBhvr>
                        <p:cTn dur="1000" fill="hold"/>
                        <p:tgtEl>
                          <p:spTgt spid="50"/>
                        </p:tgtEl>
                        <p:attrNameLst>
                          <p:attrName>ppt_w</p:attrName>
                        </p:attrNameLst>
                      </p:cBhvr>
                      <p:tavLst>
                        <p:tav tm="0">
                          <p:val>
                            <p:strVal val="#ppt_w*0.70"/>
                          </p:val>
                        </p:tav>
                        <p:tav tm="100000">
                          <p:val>
                            <p:strVal val="#ppt_w"/>
                          </p:val>
                        </p:tav>
                      </p:tavLst>
                    </p:anim>
                    <p:anim calcmode="lin" valueType="num">
                      <p:cBhvr>
                        <p:cTn dur="1000" fill="hold"/>
                        <p:tgtEl>
                          <p:spTgt spid="50"/>
                        </p:tgtEl>
                        <p:attrNameLst>
                          <p:attrName>ppt_h</p:attrName>
                        </p:attrNameLst>
                      </p:cBhvr>
                      <p:tavLst>
                        <p:tav tm="0">
                          <p:val>
                            <p:strVal val="#ppt_h"/>
                          </p:val>
                        </p:tav>
                        <p:tav tm="100000">
                          <p:val>
                            <p:strVal val="#ppt_h"/>
                          </p:val>
                        </p:tav>
                      </p:tavLst>
                    </p:anim>
                    <p:animEffect transition="in" filter="fade">
                      <p:cBhvr>
                        <p:cTn dur="1000"/>
                        <p:tgtEl>
                          <p:spTgt spid="50"/>
                        </p:tgtEl>
                      </p:cBhvr>
                    </p:animEffect>
                  </p:childTnLst>
                </p:cTn>
              </p:par>
            </p:tnLst>
          </p:tmpl>
        </p:tmplLst>
      </p:bldP>
      <p:bldP spid="51" grpId="0"/>
      <p:bldP spid="118"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p:txBody>
      </p:sp>
      <p:sp>
        <p:nvSpPr>
          <p:cNvPr id="10" name="Titel 9"/>
          <p:cNvSpPr>
            <a:spLocks noGrp="1"/>
          </p:cNvSpPr>
          <p:nvPr>
            <p:ph type="title"/>
          </p:nvPr>
        </p:nvSpPr>
        <p:spPr/>
        <p:txBody>
          <a:bodyPr/>
          <a:lstStyle/>
          <a:p>
            <a:r>
              <a:rPr lang="nl-NL" dirty="0"/>
              <a:t>Klik om stijl te bewerken</a:t>
            </a:r>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grpSp>
        <p:nvGrpSpPr>
          <p:cNvPr id="212" name="INSTRUCTIE">
            <a:extLst>
              <a:ext uri="{FF2B5EF4-FFF2-40B4-BE49-F238E27FC236}">
                <a16:creationId xmlns:a16="http://schemas.microsoft.com/office/drawing/2014/main" id="{684FFB3A-3AE5-4B30-B58D-5D5ECD3BD28D}"/>
              </a:ext>
            </a:extLst>
          </p:cNvPr>
          <p:cNvGrpSpPr/>
          <p:nvPr userDrawn="1"/>
        </p:nvGrpSpPr>
        <p:grpSpPr>
          <a:xfrm>
            <a:off x="-3786437" y="0"/>
            <a:ext cx="3693386" cy="5359349"/>
            <a:chOff x="-3786437" y="0"/>
            <a:chExt cx="3693386" cy="5359349"/>
          </a:xfrm>
        </p:grpSpPr>
        <p:sp>
          <p:nvSpPr>
            <p:cNvPr id="213" name="Rechthoek 212">
              <a:extLst>
                <a:ext uri="{FF2B5EF4-FFF2-40B4-BE49-F238E27FC236}">
                  <a16:creationId xmlns:a16="http://schemas.microsoft.com/office/drawing/2014/main" id="{FE60A26B-C42A-4D16-8DA6-51D57A8FB6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214" name="Ovaal 213">
              <a:extLst>
                <a:ext uri="{FF2B5EF4-FFF2-40B4-BE49-F238E27FC236}">
                  <a16:creationId xmlns:a16="http://schemas.microsoft.com/office/drawing/2014/main" id="{218A07A5-F939-4985-9BEE-381C26C2969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5" name="Rechthoek 214">
              <a:extLst>
                <a:ext uri="{FF2B5EF4-FFF2-40B4-BE49-F238E27FC236}">
                  <a16:creationId xmlns:a16="http://schemas.microsoft.com/office/drawing/2014/main" id="{E2F65D9B-ECE7-4B10-B851-262FF4AE385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216" name="Ovaal 215">
              <a:extLst>
                <a:ext uri="{FF2B5EF4-FFF2-40B4-BE49-F238E27FC236}">
                  <a16:creationId xmlns:a16="http://schemas.microsoft.com/office/drawing/2014/main" id="{5AA43179-5D38-4CE2-B53E-CE50729E01D7}"/>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7" name="Rechthoek 216">
              <a:extLst>
                <a:ext uri="{FF2B5EF4-FFF2-40B4-BE49-F238E27FC236}">
                  <a16:creationId xmlns:a16="http://schemas.microsoft.com/office/drawing/2014/main" id="{EC12D6E4-B1ED-4A9A-82CC-2ECBF63FE87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218" name="Rechthoek 217">
              <a:extLst>
                <a:ext uri="{FF2B5EF4-FFF2-40B4-BE49-F238E27FC236}">
                  <a16:creationId xmlns:a16="http://schemas.microsoft.com/office/drawing/2014/main" id="{B92CB40F-B3EB-46EF-85D8-92B88FCF920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219" name="Ovaal 218">
              <a:extLst>
                <a:ext uri="{FF2B5EF4-FFF2-40B4-BE49-F238E27FC236}">
                  <a16:creationId xmlns:a16="http://schemas.microsoft.com/office/drawing/2014/main" id="{47DBDCCC-2EBC-4D65-9EFE-11DDC7B5242C}"/>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0" name="Rechthoek 219">
              <a:extLst>
                <a:ext uri="{FF2B5EF4-FFF2-40B4-BE49-F238E27FC236}">
                  <a16:creationId xmlns:a16="http://schemas.microsoft.com/office/drawing/2014/main" id="{D0399AB2-7314-4ADF-BBC7-812BF2DEE623}"/>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21" name="Ovaal 220">
              <a:extLst>
                <a:ext uri="{FF2B5EF4-FFF2-40B4-BE49-F238E27FC236}">
                  <a16:creationId xmlns:a16="http://schemas.microsoft.com/office/drawing/2014/main" id="{ACF04988-053C-4B06-96F0-59CFA1720EC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2" name="Rechthoek 221">
              <a:extLst>
                <a:ext uri="{FF2B5EF4-FFF2-40B4-BE49-F238E27FC236}">
                  <a16:creationId xmlns:a16="http://schemas.microsoft.com/office/drawing/2014/main" id="{596FF359-EB0F-41E6-8364-1C6816ADCCA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23" name="Ovaal 222">
              <a:extLst>
                <a:ext uri="{FF2B5EF4-FFF2-40B4-BE49-F238E27FC236}">
                  <a16:creationId xmlns:a16="http://schemas.microsoft.com/office/drawing/2014/main" id="{C53BA1B1-B63C-4056-BA1E-7E352BA652DB}"/>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4" name="Rechthoek 223">
              <a:extLst>
                <a:ext uri="{FF2B5EF4-FFF2-40B4-BE49-F238E27FC236}">
                  <a16:creationId xmlns:a16="http://schemas.microsoft.com/office/drawing/2014/main" id="{CC50974E-2DFB-405F-AD09-121EED44C05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25" name="Ovaal 224">
              <a:extLst>
                <a:ext uri="{FF2B5EF4-FFF2-40B4-BE49-F238E27FC236}">
                  <a16:creationId xmlns:a16="http://schemas.microsoft.com/office/drawing/2014/main" id="{6BE03094-02BD-42F3-B1C3-AFAFD2F35FD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6" name="Rechthoek 225">
              <a:extLst>
                <a:ext uri="{FF2B5EF4-FFF2-40B4-BE49-F238E27FC236}">
                  <a16:creationId xmlns:a16="http://schemas.microsoft.com/office/drawing/2014/main" id="{E5A846E2-3821-45AB-871C-66A0341AE46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27" name="Ovaal 226">
              <a:extLst>
                <a:ext uri="{FF2B5EF4-FFF2-40B4-BE49-F238E27FC236}">
                  <a16:creationId xmlns:a16="http://schemas.microsoft.com/office/drawing/2014/main" id="{317B3860-DC2E-4BD8-A3C0-398E038630BA}"/>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28" name="Rechthoek 227">
              <a:extLst>
                <a:ext uri="{FF2B5EF4-FFF2-40B4-BE49-F238E27FC236}">
                  <a16:creationId xmlns:a16="http://schemas.microsoft.com/office/drawing/2014/main" id="{A06B5F84-5513-4FDA-852C-E64601B1E96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29" name="Ovaal 228">
              <a:extLst>
                <a:ext uri="{FF2B5EF4-FFF2-40B4-BE49-F238E27FC236}">
                  <a16:creationId xmlns:a16="http://schemas.microsoft.com/office/drawing/2014/main" id="{86CD4946-0777-433A-AB49-2D2A8FF594B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0" name="Rechthoek 229">
              <a:extLst>
                <a:ext uri="{FF2B5EF4-FFF2-40B4-BE49-F238E27FC236}">
                  <a16:creationId xmlns:a16="http://schemas.microsoft.com/office/drawing/2014/main" id="{579D5122-DE6A-46C7-8FAE-FD1203E90FAC}"/>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231" name="Ovaal 230">
              <a:extLst>
                <a:ext uri="{FF2B5EF4-FFF2-40B4-BE49-F238E27FC236}">
                  <a16:creationId xmlns:a16="http://schemas.microsoft.com/office/drawing/2014/main" id="{1C54399C-C016-4840-ABF5-DC9D07804A89}"/>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32" name="Rechthoek 231">
              <a:extLst>
                <a:ext uri="{FF2B5EF4-FFF2-40B4-BE49-F238E27FC236}">
                  <a16:creationId xmlns:a16="http://schemas.microsoft.com/office/drawing/2014/main" id="{24E3BBEB-19B6-422D-B4CF-C927DA863798}"/>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233" name="Rechthoek 232">
              <a:extLst>
                <a:ext uri="{FF2B5EF4-FFF2-40B4-BE49-F238E27FC236}">
                  <a16:creationId xmlns:a16="http://schemas.microsoft.com/office/drawing/2014/main" id="{DF28D807-7FF3-4332-9048-50055B4B801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34" name="ICOON_info">
              <a:extLst>
                <a:ext uri="{FF2B5EF4-FFF2-40B4-BE49-F238E27FC236}">
                  <a16:creationId xmlns:a16="http://schemas.microsoft.com/office/drawing/2014/main" id="{B1ECC95A-F4E1-48A6-8981-72E7BA094DB3}"/>
                </a:ext>
              </a:extLst>
            </p:cNvPr>
            <p:cNvGrpSpPr/>
            <p:nvPr userDrawn="1"/>
          </p:nvGrpSpPr>
          <p:grpSpPr>
            <a:xfrm>
              <a:off x="-376736" y="4400186"/>
              <a:ext cx="283685" cy="283685"/>
              <a:chOff x="-510741" y="5913713"/>
              <a:chExt cx="267555" cy="267555"/>
            </a:xfrm>
          </p:grpSpPr>
          <p:sp>
            <p:nvSpPr>
              <p:cNvPr id="276" name="Ovaal 275">
                <a:extLst>
                  <a:ext uri="{FF2B5EF4-FFF2-40B4-BE49-F238E27FC236}">
                    <a16:creationId xmlns:a16="http://schemas.microsoft.com/office/drawing/2014/main" id="{FAD82F6F-18C9-4B63-88B9-F4EA19DB429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77" name="Graphic 163" descr="Informatie">
                <a:extLst>
                  <a:ext uri="{FF2B5EF4-FFF2-40B4-BE49-F238E27FC236}">
                    <a16:creationId xmlns:a16="http://schemas.microsoft.com/office/drawing/2014/main" id="{422FD5E5-3622-4683-B8B5-D81232A8BCA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35" name="VOORBEELD">
              <a:extLst>
                <a:ext uri="{FF2B5EF4-FFF2-40B4-BE49-F238E27FC236}">
                  <a16:creationId xmlns:a16="http://schemas.microsoft.com/office/drawing/2014/main" id="{8B5A212A-DEC2-4F5B-9CC3-4F46CEFD33C9}"/>
                </a:ext>
              </a:extLst>
            </p:cNvPr>
            <p:cNvGrpSpPr/>
            <p:nvPr userDrawn="1"/>
          </p:nvGrpSpPr>
          <p:grpSpPr>
            <a:xfrm>
              <a:off x="-3605171" y="458674"/>
              <a:ext cx="3234311" cy="558875"/>
              <a:chOff x="-3605171" y="458674"/>
              <a:chExt cx="3234311" cy="558875"/>
            </a:xfrm>
          </p:grpSpPr>
          <p:sp>
            <p:nvSpPr>
              <p:cNvPr id="236" name="Rechthoek 235">
                <a:extLst>
                  <a:ext uri="{FF2B5EF4-FFF2-40B4-BE49-F238E27FC236}">
                    <a16:creationId xmlns:a16="http://schemas.microsoft.com/office/drawing/2014/main" id="{40064CBA-F29F-481D-A3AB-CEC4D246BDE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237" name="Rechthoek 236">
                <a:extLst>
                  <a:ext uri="{FF2B5EF4-FFF2-40B4-BE49-F238E27FC236}">
                    <a16:creationId xmlns:a16="http://schemas.microsoft.com/office/drawing/2014/main" id="{CD5BEA50-0DCF-40D1-B391-C65D7D01AE0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38" name="Groep 237">
                <a:extLst>
                  <a:ext uri="{FF2B5EF4-FFF2-40B4-BE49-F238E27FC236}">
                    <a16:creationId xmlns:a16="http://schemas.microsoft.com/office/drawing/2014/main" id="{BBE8720A-AAA8-43E7-9936-A3283643478B}"/>
                  </a:ext>
                </a:extLst>
              </p:cNvPr>
              <p:cNvGrpSpPr/>
              <p:nvPr userDrawn="1"/>
            </p:nvGrpSpPr>
            <p:grpSpPr>
              <a:xfrm>
                <a:off x="-3386247" y="830871"/>
                <a:ext cx="139423" cy="109566"/>
                <a:chOff x="-2866744" y="827071"/>
                <a:chExt cx="168701" cy="132575"/>
              </a:xfrm>
            </p:grpSpPr>
            <p:grpSp>
              <p:nvGrpSpPr>
                <p:cNvPr id="269" name="Groep 268">
                  <a:extLst>
                    <a:ext uri="{FF2B5EF4-FFF2-40B4-BE49-F238E27FC236}">
                      <a16:creationId xmlns:a16="http://schemas.microsoft.com/office/drawing/2014/main" id="{8BCB6836-1240-4BF5-B3AE-84D274D0B882}"/>
                    </a:ext>
                  </a:extLst>
                </p:cNvPr>
                <p:cNvGrpSpPr/>
                <p:nvPr userDrawn="1"/>
              </p:nvGrpSpPr>
              <p:grpSpPr>
                <a:xfrm>
                  <a:off x="-2866744" y="827071"/>
                  <a:ext cx="168701" cy="132575"/>
                  <a:chOff x="-2866744" y="827071"/>
                  <a:chExt cx="168701" cy="132575"/>
                </a:xfrm>
              </p:grpSpPr>
              <p:cxnSp>
                <p:nvCxnSpPr>
                  <p:cNvPr id="271" name="Rechte verbindingslijn 270">
                    <a:extLst>
                      <a:ext uri="{FF2B5EF4-FFF2-40B4-BE49-F238E27FC236}">
                        <a16:creationId xmlns:a16="http://schemas.microsoft.com/office/drawing/2014/main" id="{F3CA2927-1491-4AF2-A47A-90B55DC860A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72" name="Rechte verbindingslijn 271">
                    <a:extLst>
                      <a:ext uri="{FF2B5EF4-FFF2-40B4-BE49-F238E27FC236}">
                        <a16:creationId xmlns:a16="http://schemas.microsoft.com/office/drawing/2014/main" id="{5DE9A787-89E4-4640-AB80-F61E588749A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73" name="Rechte verbindingslijn 272">
                    <a:extLst>
                      <a:ext uri="{FF2B5EF4-FFF2-40B4-BE49-F238E27FC236}">
                        <a16:creationId xmlns:a16="http://schemas.microsoft.com/office/drawing/2014/main" id="{0060DF77-6993-4889-95BD-C918E85C0D7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74" name="Rechte verbindingslijn 273">
                    <a:extLst>
                      <a:ext uri="{FF2B5EF4-FFF2-40B4-BE49-F238E27FC236}">
                        <a16:creationId xmlns:a16="http://schemas.microsoft.com/office/drawing/2014/main" id="{9F9D7A5A-84C2-4681-BDC9-90679AA6ED0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75" name="Rechte verbindingslijn 274">
                    <a:extLst>
                      <a:ext uri="{FF2B5EF4-FFF2-40B4-BE49-F238E27FC236}">
                        <a16:creationId xmlns:a16="http://schemas.microsoft.com/office/drawing/2014/main" id="{9D35D791-2345-4BFB-9ABE-B4D79D6A901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70" name="Pijl: rechts 269">
                  <a:extLst>
                    <a:ext uri="{FF2B5EF4-FFF2-40B4-BE49-F238E27FC236}">
                      <a16:creationId xmlns:a16="http://schemas.microsoft.com/office/drawing/2014/main" id="{489D16D3-F342-46AD-8CB3-A0AEF8BBC81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9" name="Groep 238">
                <a:extLst>
                  <a:ext uri="{FF2B5EF4-FFF2-40B4-BE49-F238E27FC236}">
                    <a16:creationId xmlns:a16="http://schemas.microsoft.com/office/drawing/2014/main" id="{DAF36150-9E30-4BF9-A141-53AE2EF0944C}"/>
                  </a:ext>
                </a:extLst>
              </p:cNvPr>
              <p:cNvGrpSpPr/>
              <p:nvPr userDrawn="1"/>
            </p:nvGrpSpPr>
            <p:grpSpPr>
              <a:xfrm>
                <a:off x="-3605171" y="830871"/>
                <a:ext cx="139423" cy="109566"/>
                <a:chOff x="-2866744" y="518074"/>
                <a:chExt cx="168701" cy="132575"/>
              </a:xfrm>
            </p:grpSpPr>
            <p:grpSp>
              <p:nvGrpSpPr>
                <p:cNvPr id="262" name="Groep 261">
                  <a:extLst>
                    <a:ext uri="{FF2B5EF4-FFF2-40B4-BE49-F238E27FC236}">
                      <a16:creationId xmlns:a16="http://schemas.microsoft.com/office/drawing/2014/main" id="{C431397C-8582-4E85-A081-4D0EECB06B10}"/>
                    </a:ext>
                  </a:extLst>
                </p:cNvPr>
                <p:cNvGrpSpPr/>
                <p:nvPr userDrawn="1"/>
              </p:nvGrpSpPr>
              <p:grpSpPr>
                <a:xfrm>
                  <a:off x="-2866744" y="518074"/>
                  <a:ext cx="168701" cy="132575"/>
                  <a:chOff x="-2866744" y="518074"/>
                  <a:chExt cx="168701" cy="132575"/>
                </a:xfrm>
              </p:grpSpPr>
              <p:cxnSp>
                <p:nvCxnSpPr>
                  <p:cNvPr id="264" name="Rechte verbindingslijn 263">
                    <a:extLst>
                      <a:ext uri="{FF2B5EF4-FFF2-40B4-BE49-F238E27FC236}">
                        <a16:creationId xmlns:a16="http://schemas.microsoft.com/office/drawing/2014/main" id="{ECEF0EAE-175D-47E6-8E3D-239B01984DA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65" name="Rechte verbindingslijn 264">
                    <a:extLst>
                      <a:ext uri="{FF2B5EF4-FFF2-40B4-BE49-F238E27FC236}">
                        <a16:creationId xmlns:a16="http://schemas.microsoft.com/office/drawing/2014/main" id="{1CAB1D1F-1EE8-4BF8-957B-BD2617CB700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66" name="Rechte verbindingslijn 265">
                    <a:extLst>
                      <a:ext uri="{FF2B5EF4-FFF2-40B4-BE49-F238E27FC236}">
                        <a16:creationId xmlns:a16="http://schemas.microsoft.com/office/drawing/2014/main" id="{3CE84D19-2E4F-496D-99D1-A9D683C0530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67" name="Rechte verbindingslijn 266">
                    <a:extLst>
                      <a:ext uri="{FF2B5EF4-FFF2-40B4-BE49-F238E27FC236}">
                        <a16:creationId xmlns:a16="http://schemas.microsoft.com/office/drawing/2014/main" id="{9BCD749A-FA2B-4D2D-BDD3-85A44824C35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68" name="Rechte verbindingslijn 267">
                    <a:extLst>
                      <a:ext uri="{FF2B5EF4-FFF2-40B4-BE49-F238E27FC236}">
                        <a16:creationId xmlns:a16="http://schemas.microsoft.com/office/drawing/2014/main" id="{8D09443D-845A-40C7-87DB-EBC7BEB84C0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63" name="Pijl: rechts 262">
                  <a:extLst>
                    <a:ext uri="{FF2B5EF4-FFF2-40B4-BE49-F238E27FC236}">
                      <a16:creationId xmlns:a16="http://schemas.microsoft.com/office/drawing/2014/main" id="{EB7BA720-3A9B-4A57-9A5B-4B4507490AA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240" name="Rechte verbindingslijn 239">
                <a:extLst>
                  <a:ext uri="{FF2B5EF4-FFF2-40B4-BE49-F238E27FC236}">
                    <a16:creationId xmlns:a16="http://schemas.microsoft.com/office/drawing/2014/main" id="{92573189-5448-48E3-B181-7C65377AAB7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41" name="Rechte verbindingslijn 240">
                <a:extLst>
                  <a:ext uri="{FF2B5EF4-FFF2-40B4-BE49-F238E27FC236}">
                    <a16:creationId xmlns:a16="http://schemas.microsoft.com/office/drawing/2014/main" id="{A2F792BB-748B-4628-98AD-1C1B75D9A7D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42" name="Rechthoek 241">
                <a:extLst>
                  <a:ext uri="{FF2B5EF4-FFF2-40B4-BE49-F238E27FC236}">
                    <a16:creationId xmlns:a16="http://schemas.microsoft.com/office/drawing/2014/main" id="{38410304-8C58-4DCB-955D-BF8B5A599A0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243" name="Rechthoek 242">
                <a:extLst>
                  <a:ext uri="{FF2B5EF4-FFF2-40B4-BE49-F238E27FC236}">
                    <a16:creationId xmlns:a16="http://schemas.microsoft.com/office/drawing/2014/main" id="{48E228F5-1E9D-4DD7-9869-9338B602235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244" name="Groep 243">
                <a:extLst>
                  <a:ext uri="{FF2B5EF4-FFF2-40B4-BE49-F238E27FC236}">
                    <a16:creationId xmlns:a16="http://schemas.microsoft.com/office/drawing/2014/main" id="{F48B0237-3D3C-4EF3-867E-1E9799DD320E}"/>
                  </a:ext>
                </a:extLst>
              </p:cNvPr>
              <p:cNvGrpSpPr/>
              <p:nvPr userDrawn="1"/>
            </p:nvGrpSpPr>
            <p:grpSpPr>
              <a:xfrm>
                <a:off x="-2916763" y="769168"/>
                <a:ext cx="268738" cy="248381"/>
                <a:chOff x="-2916763" y="769168"/>
                <a:chExt cx="268738" cy="248381"/>
              </a:xfrm>
            </p:grpSpPr>
            <p:sp>
              <p:nvSpPr>
                <p:cNvPr id="254" name="Rechthoek 253">
                  <a:extLst>
                    <a:ext uri="{FF2B5EF4-FFF2-40B4-BE49-F238E27FC236}">
                      <a16:creationId xmlns:a16="http://schemas.microsoft.com/office/drawing/2014/main" id="{3317FFD4-389F-415D-ACE9-404E1649122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55" name="Groep 254">
                  <a:extLst>
                    <a:ext uri="{FF2B5EF4-FFF2-40B4-BE49-F238E27FC236}">
                      <a16:creationId xmlns:a16="http://schemas.microsoft.com/office/drawing/2014/main" id="{7D02B346-9EE9-4E7E-AD69-8546E6FE6553}"/>
                    </a:ext>
                  </a:extLst>
                </p:cNvPr>
                <p:cNvGrpSpPr/>
                <p:nvPr userDrawn="1"/>
              </p:nvGrpSpPr>
              <p:grpSpPr>
                <a:xfrm>
                  <a:off x="-2866744" y="827071"/>
                  <a:ext cx="168701" cy="132575"/>
                  <a:chOff x="-2866744" y="827071"/>
                  <a:chExt cx="168701" cy="132575"/>
                </a:xfrm>
              </p:grpSpPr>
              <p:cxnSp>
                <p:nvCxnSpPr>
                  <p:cNvPr id="257" name="Rechte verbindingslijn 256">
                    <a:extLst>
                      <a:ext uri="{FF2B5EF4-FFF2-40B4-BE49-F238E27FC236}">
                        <a16:creationId xmlns:a16="http://schemas.microsoft.com/office/drawing/2014/main" id="{4281C9AE-7100-4F5A-B6E2-D5B5982CD78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58" name="Rechte verbindingslijn 257">
                    <a:extLst>
                      <a:ext uri="{FF2B5EF4-FFF2-40B4-BE49-F238E27FC236}">
                        <a16:creationId xmlns:a16="http://schemas.microsoft.com/office/drawing/2014/main" id="{3FF8063B-B43F-43A4-8C02-DD22CAA4213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59" name="Rechte verbindingslijn 258">
                    <a:extLst>
                      <a:ext uri="{FF2B5EF4-FFF2-40B4-BE49-F238E27FC236}">
                        <a16:creationId xmlns:a16="http://schemas.microsoft.com/office/drawing/2014/main" id="{08B07F39-9281-4E31-88BF-ADBEFAD4658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60" name="Rechte verbindingslijn 259">
                    <a:extLst>
                      <a:ext uri="{FF2B5EF4-FFF2-40B4-BE49-F238E27FC236}">
                        <a16:creationId xmlns:a16="http://schemas.microsoft.com/office/drawing/2014/main" id="{A8D75A30-5504-47AF-8ACE-8DB7FF9DFA1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61" name="Rechte verbindingslijn 260">
                    <a:extLst>
                      <a:ext uri="{FF2B5EF4-FFF2-40B4-BE49-F238E27FC236}">
                        <a16:creationId xmlns:a16="http://schemas.microsoft.com/office/drawing/2014/main" id="{13DAC9D8-2F4A-49E8-899A-EC45F59FCA6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56" name="Pijl: rechts 255">
                  <a:extLst>
                    <a:ext uri="{FF2B5EF4-FFF2-40B4-BE49-F238E27FC236}">
                      <a16:creationId xmlns:a16="http://schemas.microsoft.com/office/drawing/2014/main" id="{5BFF88B0-D50F-4F44-9C12-BFECBD602C5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45" name="Groep 244">
                <a:extLst>
                  <a:ext uri="{FF2B5EF4-FFF2-40B4-BE49-F238E27FC236}">
                    <a16:creationId xmlns:a16="http://schemas.microsoft.com/office/drawing/2014/main" id="{2AF3CD26-56D2-48B9-A935-6C6FBDD788DE}"/>
                  </a:ext>
                </a:extLst>
              </p:cNvPr>
              <p:cNvGrpSpPr/>
              <p:nvPr userDrawn="1"/>
            </p:nvGrpSpPr>
            <p:grpSpPr>
              <a:xfrm>
                <a:off x="-2916763" y="460171"/>
                <a:ext cx="268738" cy="248381"/>
                <a:chOff x="-2916763" y="460171"/>
                <a:chExt cx="268738" cy="248381"/>
              </a:xfrm>
            </p:grpSpPr>
            <p:sp>
              <p:nvSpPr>
                <p:cNvPr id="246" name="Rechthoek 245">
                  <a:extLst>
                    <a:ext uri="{FF2B5EF4-FFF2-40B4-BE49-F238E27FC236}">
                      <a16:creationId xmlns:a16="http://schemas.microsoft.com/office/drawing/2014/main" id="{7264C929-46DF-448F-8058-F5A797D2E979}"/>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47" name="Groep 246">
                  <a:extLst>
                    <a:ext uri="{FF2B5EF4-FFF2-40B4-BE49-F238E27FC236}">
                      <a16:creationId xmlns:a16="http://schemas.microsoft.com/office/drawing/2014/main" id="{5B6A885C-F5DE-4B8E-A384-793397FD2C8D}"/>
                    </a:ext>
                  </a:extLst>
                </p:cNvPr>
                <p:cNvGrpSpPr/>
                <p:nvPr userDrawn="1"/>
              </p:nvGrpSpPr>
              <p:grpSpPr>
                <a:xfrm>
                  <a:off x="-2866744" y="518074"/>
                  <a:ext cx="168701" cy="132575"/>
                  <a:chOff x="-2866744" y="518074"/>
                  <a:chExt cx="168701" cy="132575"/>
                </a:xfrm>
              </p:grpSpPr>
              <p:cxnSp>
                <p:nvCxnSpPr>
                  <p:cNvPr id="249" name="Rechte verbindingslijn 248">
                    <a:extLst>
                      <a:ext uri="{FF2B5EF4-FFF2-40B4-BE49-F238E27FC236}">
                        <a16:creationId xmlns:a16="http://schemas.microsoft.com/office/drawing/2014/main" id="{EF7B41FE-01D8-4D80-84BD-B0A06BE0733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54DC84AD-CB75-475B-9CE4-66863D22DEA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F3FD80CC-DB6F-4031-9ABC-AC803C86DC8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52" name="Rechte verbindingslijn 251">
                    <a:extLst>
                      <a:ext uri="{FF2B5EF4-FFF2-40B4-BE49-F238E27FC236}">
                        <a16:creationId xmlns:a16="http://schemas.microsoft.com/office/drawing/2014/main" id="{C6F922E9-ACE4-4E35-96AF-4529FC2E256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53" name="Rechte verbindingslijn 252">
                    <a:extLst>
                      <a:ext uri="{FF2B5EF4-FFF2-40B4-BE49-F238E27FC236}">
                        <a16:creationId xmlns:a16="http://schemas.microsoft.com/office/drawing/2014/main" id="{7C751F5D-299E-4C25-914E-A524DB97D21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8" name="Pijl: rechts 247">
                  <a:extLst>
                    <a:ext uri="{FF2B5EF4-FFF2-40B4-BE49-F238E27FC236}">
                      <a16:creationId xmlns:a16="http://schemas.microsoft.com/office/drawing/2014/main" id="{2D1E2B0C-76CB-4B8B-A62D-4DE65C52394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278" name="INSTRUCTIE">
            <a:extLst>
              <a:ext uri="{FF2B5EF4-FFF2-40B4-BE49-F238E27FC236}">
                <a16:creationId xmlns:a16="http://schemas.microsoft.com/office/drawing/2014/main" id="{5329E82D-B7C9-4A73-B9CA-CBE8D68506BA}"/>
              </a:ext>
            </a:extLst>
          </p:cNvPr>
          <p:cNvGrpSpPr/>
          <p:nvPr userDrawn="1"/>
        </p:nvGrpSpPr>
        <p:grpSpPr>
          <a:xfrm>
            <a:off x="12378141" y="2"/>
            <a:ext cx="3692840" cy="4255687"/>
            <a:chOff x="-3785891" y="2"/>
            <a:chExt cx="3692840" cy="4255687"/>
          </a:xfrm>
        </p:grpSpPr>
        <p:sp>
          <p:nvSpPr>
            <p:cNvPr id="279" name="Rechthoek 278">
              <a:extLst>
                <a:ext uri="{FF2B5EF4-FFF2-40B4-BE49-F238E27FC236}">
                  <a16:creationId xmlns:a16="http://schemas.microsoft.com/office/drawing/2014/main" id="{C13C8F35-4405-4171-B6E9-8A0EE04FB6BB}"/>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80" name="INSTRUCTIE">
              <a:extLst>
                <a:ext uri="{FF2B5EF4-FFF2-40B4-BE49-F238E27FC236}">
                  <a16:creationId xmlns:a16="http://schemas.microsoft.com/office/drawing/2014/main" id="{74721C3E-E150-47C9-A281-DAA059A677D2}"/>
                </a:ext>
              </a:extLst>
            </p:cNvPr>
            <p:cNvGrpSpPr/>
            <p:nvPr userDrawn="1"/>
          </p:nvGrpSpPr>
          <p:grpSpPr>
            <a:xfrm>
              <a:off x="-3785891" y="2"/>
              <a:ext cx="3692840" cy="3543653"/>
              <a:chOff x="-3785891" y="2"/>
              <a:chExt cx="3692840" cy="3543653"/>
            </a:xfrm>
          </p:grpSpPr>
          <p:sp>
            <p:nvSpPr>
              <p:cNvPr id="281" name="Rechthoek 280">
                <a:extLst>
                  <a:ext uri="{FF2B5EF4-FFF2-40B4-BE49-F238E27FC236}">
                    <a16:creationId xmlns:a16="http://schemas.microsoft.com/office/drawing/2014/main" id="{0AE02F49-AE1E-4AB4-9FD6-106BC033A470}"/>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282" name="Ovaal 281">
                <a:extLst>
                  <a:ext uri="{FF2B5EF4-FFF2-40B4-BE49-F238E27FC236}">
                    <a16:creationId xmlns:a16="http://schemas.microsoft.com/office/drawing/2014/main" id="{F8556A85-5C11-429E-A143-28F6B24F2BD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83" name="Rechthoek 282">
                <a:extLst>
                  <a:ext uri="{FF2B5EF4-FFF2-40B4-BE49-F238E27FC236}">
                    <a16:creationId xmlns:a16="http://schemas.microsoft.com/office/drawing/2014/main" id="{1A1F01FB-95DB-4D8D-9B1A-337C30004EB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84" name="Ovaal 283">
                <a:extLst>
                  <a:ext uri="{FF2B5EF4-FFF2-40B4-BE49-F238E27FC236}">
                    <a16:creationId xmlns:a16="http://schemas.microsoft.com/office/drawing/2014/main" id="{B782E8B7-A96A-4E61-B551-0882C292DEC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85" name="Rechthoek 284">
                <a:extLst>
                  <a:ext uri="{FF2B5EF4-FFF2-40B4-BE49-F238E27FC236}">
                    <a16:creationId xmlns:a16="http://schemas.microsoft.com/office/drawing/2014/main" id="{E70DC18F-8042-4D50-B02F-EBAA3B2CA97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86" name="Groep 285">
                <a:extLst>
                  <a:ext uri="{FF2B5EF4-FFF2-40B4-BE49-F238E27FC236}">
                    <a16:creationId xmlns:a16="http://schemas.microsoft.com/office/drawing/2014/main" id="{D7D44EB1-E949-4F76-82A6-5DE32BA6D223}"/>
                  </a:ext>
                </a:extLst>
              </p:cNvPr>
              <p:cNvGrpSpPr/>
              <p:nvPr userDrawn="1"/>
            </p:nvGrpSpPr>
            <p:grpSpPr>
              <a:xfrm>
                <a:off x="-3311319" y="2164285"/>
                <a:ext cx="825500" cy="209550"/>
                <a:chOff x="13504624" y="2482850"/>
                <a:chExt cx="825500" cy="209550"/>
              </a:xfrm>
            </p:grpSpPr>
            <p:sp>
              <p:nvSpPr>
                <p:cNvPr id="301" name="Rechthoek 300">
                  <a:extLst>
                    <a:ext uri="{FF2B5EF4-FFF2-40B4-BE49-F238E27FC236}">
                      <a16:creationId xmlns:a16="http://schemas.microsoft.com/office/drawing/2014/main" id="{D6A42E5D-AD5A-4C6C-A82F-D19A9981A2E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302" name="Rechte verbindingslijn 301">
                  <a:extLst>
                    <a:ext uri="{FF2B5EF4-FFF2-40B4-BE49-F238E27FC236}">
                      <a16:creationId xmlns:a16="http://schemas.microsoft.com/office/drawing/2014/main" id="{D0700775-2006-4401-858B-1F1651A1657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03" name="Gelijkbenige driehoek 302">
                  <a:extLst>
                    <a:ext uri="{FF2B5EF4-FFF2-40B4-BE49-F238E27FC236}">
                      <a16:creationId xmlns:a16="http://schemas.microsoft.com/office/drawing/2014/main" id="{C5C81DFF-E252-4BB7-8819-F2766F2C105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87" name="Ovaal 286">
                <a:extLst>
                  <a:ext uri="{FF2B5EF4-FFF2-40B4-BE49-F238E27FC236}">
                    <a16:creationId xmlns:a16="http://schemas.microsoft.com/office/drawing/2014/main" id="{0DBCD62C-2E14-4B2B-AD22-20C761192AF8}"/>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88" name="Rechthoek 287">
                <a:extLst>
                  <a:ext uri="{FF2B5EF4-FFF2-40B4-BE49-F238E27FC236}">
                    <a16:creationId xmlns:a16="http://schemas.microsoft.com/office/drawing/2014/main" id="{16A05BA8-4F1A-43DF-A0E1-D8B5EED2704E}"/>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289" name="Tabel icoon">
                <a:extLst>
                  <a:ext uri="{FF2B5EF4-FFF2-40B4-BE49-F238E27FC236}">
                    <a16:creationId xmlns:a16="http://schemas.microsoft.com/office/drawing/2014/main" id="{7108A0AB-50C2-4702-AE67-79273767F799}"/>
                  </a:ext>
                </a:extLst>
              </p:cNvPr>
              <p:cNvGrpSpPr/>
              <p:nvPr userDrawn="1"/>
            </p:nvGrpSpPr>
            <p:grpSpPr>
              <a:xfrm>
                <a:off x="-3308869" y="1240695"/>
                <a:ext cx="338201" cy="305477"/>
                <a:chOff x="6072040" y="3376043"/>
                <a:chExt cx="1227920" cy="1109109"/>
              </a:xfrm>
            </p:grpSpPr>
            <p:sp>
              <p:nvSpPr>
                <p:cNvPr id="293" name="Rechthoek 292">
                  <a:extLst>
                    <a:ext uri="{FF2B5EF4-FFF2-40B4-BE49-F238E27FC236}">
                      <a16:creationId xmlns:a16="http://schemas.microsoft.com/office/drawing/2014/main" id="{CA6DD691-01ED-4DB1-91AF-AE92FD31B448}"/>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294" name="Rechthoek 293">
                  <a:extLst>
                    <a:ext uri="{FF2B5EF4-FFF2-40B4-BE49-F238E27FC236}">
                      <a16:creationId xmlns:a16="http://schemas.microsoft.com/office/drawing/2014/main" id="{C7D4355B-E8E8-4C44-966B-E6F033B99B6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295" name="Rechte verbindingslijn 294">
                  <a:extLst>
                    <a:ext uri="{FF2B5EF4-FFF2-40B4-BE49-F238E27FC236}">
                      <a16:creationId xmlns:a16="http://schemas.microsoft.com/office/drawing/2014/main" id="{5E0E8384-9D84-49E1-8287-90C03AABC874}"/>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5B4F0763-B9A8-4B74-AB06-17663B4E7B1C}"/>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89D41A10-8360-455B-A70E-EFA662CB1AC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3A17E383-0F7C-4F1B-94F4-C9E71E9CF3E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57B11868-6E05-4D69-8EBA-2DD7C19E187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300" name="Rechthoek 299">
                  <a:extLst>
                    <a:ext uri="{FF2B5EF4-FFF2-40B4-BE49-F238E27FC236}">
                      <a16:creationId xmlns:a16="http://schemas.microsoft.com/office/drawing/2014/main" id="{EBFB79A0-D866-4599-A445-0FE00486CF9B}"/>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nvGrpSpPr>
              <p:cNvPr id="290" name="ICOON_info">
                <a:extLst>
                  <a:ext uri="{FF2B5EF4-FFF2-40B4-BE49-F238E27FC236}">
                    <a16:creationId xmlns:a16="http://schemas.microsoft.com/office/drawing/2014/main" id="{DA47FF15-C06F-434B-BBA9-CC4030B25803}"/>
                  </a:ext>
                </a:extLst>
              </p:cNvPr>
              <p:cNvGrpSpPr/>
              <p:nvPr userDrawn="1"/>
            </p:nvGrpSpPr>
            <p:grpSpPr>
              <a:xfrm>
                <a:off x="-376736" y="3259970"/>
                <a:ext cx="283685" cy="283685"/>
                <a:chOff x="-510741" y="5913713"/>
                <a:chExt cx="267555" cy="267555"/>
              </a:xfrm>
            </p:grpSpPr>
            <p:sp>
              <p:nvSpPr>
                <p:cNvPr id="291" name="Ovaal 290">
                  <a:extLst>
                    <a:ext uri="{FF2B5EF4-FFF2-40B4-BE49-F238E27FC236}">
                      <a16:creationId xmlns:a16="http://schemas.microsoft.com/office/drawing/2014/main" id="{9B2E8489-DD80-48D4-A3EE-920F533C4E9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92" name="Graphic 163" descr="Informatie">
                  <a:extLst>
                    <a:ext uri="{FF2B5EF4-FFF2-40B4-BE49-F238E27FC236}">
                      <a16:creationId xmlns:a16="http://schemas.microsoft.com/office/drawing/2014/main" id="{B5A0D9AE-6343-413C-840F-4596850C7AA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190576183"/>
      </p:ext>
    </p:extLst>
  </p:cSld>
  <p:clrMapOvr>
    <a:masterClrMapping/>
  </p:clrMapOvr>
  <p:transition spd="slow">
    <p:wipe dir="r"/>
  </p:transition>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3" name="Titel 2"/>
          <p:cNvSpPr>
            <a:spLocks noGrp="1"/>
          </p:cNvSpPr>
          <p:nvPr>
            <p:ph type="title"/>
          </p:nvPr>
        </p:nvSpPr>
        <p:spPr>
          <a:xfrm>
            <a:off x="635000" y="1052513"/>
            <a:ext cx="5003800" cy="948047"/>
          </a:xfrm>
        </p:spPr>
        <p:txBody>
          <a:body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grpSp>
        <p:nvGrpSpPr>
          <p:cNvPr id="210" name="INSTRUCTIE">
            <a:extLst>
              <a:ext uri="{FF2B5EF4-FFF2-40B4-BE49-F238E27FC236}">
                <a16:creationId xmlns:a16="http://schemas.microsoft.com/office/drawing/2014/main" id="{B5479327-C5BD-4640-B3B1-765FC86C2B15}"/>
              </a:ext>
            </a:extLst>
          </p:cNvPr>
          <p:cNvGrpSpPr/>
          <p:nvPr userDrawn="1"/>
        </p:nvGrpSpPr>
        <p:grpSpPr>
          <a:xfrm>
            <a:off x="12377595" y="0"/>
            <a:ext cx="3693386" cy="5359349"/>
            <a:chOff x="-3786437" y="0"/>
            <a:chExt cx="3693386" cy="5359349"/>
          </a:xfrm>
        </p:grpSpPr>
        <p:sp>
          <p:nvSpPr>
            <p:cNvPr id="211" name="Rechthoek 210">
              <a:extLst>
                <a:ext uri="{FF2B5EF4-FFF2-40B4-BE49-F238E27FC236}">
                  <a16:creationId xmlns:a16="http://schemas.microsoft.com/office/drawing/2014/main" id="{4A254233-98CA-479C-8A55-2E2D03BCE2B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212" name="Ovaal 211">
              <a:extLst>
                <a:ext uri="{FF2B5EF4-FFF2-40B4-BE49-F238E27FC236}">
                  <a16:creationId xmlns:a16="http://schemas.microsoft.com/office/drawing/2014/main" id="{42001BC7-6EFB-401C-AF1E-2BF531B520D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3" name="Rechthoek 212">
              <a:extLst>
                <a:ext uri="{FF2B5EF4-FFF2-40B4-BE49-F238E27FC236}">
                  <a16:creationId xmlns:a16="http://schemas.microsoft.com/office/drawing/2014/main" id="{660D0D55-DD04-4F81-971B-AC147641E2F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214" name="Ovaal 213">
              <a:extLst>
                <a:ext uri="{FF2B5EF4-FFF2-40B4-BE49-F238E27FC236}">
                  <a16:creationId xmlns:a16="http://schemas.microsoft.com/office/drawing/2014/main" id="{93D434EE-5EFB-4316-97F6-542FFFB21BA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5" name="Rechthoek 214">
              <a:extLst>
                <a:ext uri="{FF2B5EF4-FFF2-40B4-BE49-F238E27FC236}">
                  <a16:creationId xmlns:a16="http://schemas.microsoft.com/office/drawing/2014/main" id="{821A1075-24F5-458D-A8F0-2EDFEFD7E04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216" name="Rechthoek 215">
              <a:extLst>
                <a:ext uri="{FF2B5EF4-FFF2-40B4-BE49-F238E27FC236}">
                  <a16:creationId xmlns:a16="http://schemas.microsoft.com/office/drawing/2014/main" id="{F46E7EE3-EFD5-4E09-97F8-0956427AB085}"/>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217" name="Ovaal 216">
              <a:extLst>
                <a:ext uri="{FF2B5EF4-FFF2-40B4-BE49-F238E27FC236}">
                  <a16:creationId xmlns:a16="http://schemas.microsoft.com/office/drawing/2014/main" id="{CC0D21CE-0993-4E40-9CD5-3161AEF4DF26}"/>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8" name="Rechthoek 217">
              <a:extLst>
                <a:ext uri="{FF2B5EF4-FFF2-40B4-BE49-F238E27FC236}">
                  <a16:creationId xmlns:a16="http://schemas.microsoft.com/office/drawing/2014/main" id="{CE52B774-D171-4AEF-AA5E-EF4C8826DD3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9" name="Ovaal 218">
              <a:extLst>
                <a:ext uri="{FF2B5EF4-FFF2-40B4-BE49-F238E27FC236}">
                  <a16:creationId xmlns:a16="http://schemas.microsoft.com/office/drawing/2014/main" id="{77D4EB8E-8B44-4D6F-AAFD-15D500992CA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0" name="Rechthoek 219">
              <a:extLst>
                <a:ext uri="{FF2B5EF4-FFF2-40B4-BE49-F238E27FC236}">
                  <a16:creationId xmlns:a16="http://schemas.microsoft.com/office/drawing/2014/main" id="{ABD12EFF-5293-4071-A5D8-BF148179849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21" name="Ovaal 220">
              <a:extLst>
                <a:ext uri="{FF2B5EF4-FFF2-40B4-BE49-F238E27FC236}">
                  <a16:creationId xmlns:a16="http://schemas.microsoft.com/office/drawing/2014/main" id="{D2CEF5AA-DA9B-4B7A-918A-6E5B6BB570D2}"/>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2" name="Rechthoek 221">
              <a:extLst>
                <a:ext uri="{FF2B5EF4-FFF2-40B4-BE49-F238E27FC236}">
                  <a16:creationId xmlns:a16="http://schemas.microsoft.com/office/drawing/2014/main" id="{091DE837-F201-4456-A98B-573A4D873D1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23" name="Ovaal 222">
              <a:extLst>
                <a:ext uri="{FF2B5EF4-FFF2-40B4-BE49-F238E27FC236}">
                  <a16:creationId xmlns:a16="http://schemas.microsoft.com/office/drawing/2014/main" id="{8B257FD0-B74F-46FC-898E-E08283CE5F62}"/>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4" name="Rechthoek 223">
              <a:extLst>
                <a:ext uri="{FF2B5EF4-FFF2-40B4-BE49-F238E27FC236}">
                  <a16:creationId xmlns:a16="http://schemas.microsoft.com/office/drawing/2014/main" id="{F0E40298-8416-4476-AF70-30486AA991E6}"/>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25" name="Ovaal 224">
              <a:extLst>
                <a:ext uri="{FF2B5EF4-FFF2-40B4-BE49-F238E27FC236}">
                  <a16:creationId xmlns:a16="http://schemas.microsoft.com/office/drawing/2014/main" id="{CA973120-61EB-465C-8685-F95ABE040A0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26" name="Rechthoek 225">
              <a:extLst>
                <a:ext uri="{FF2B5EF4-FFF2-40B4-BE49-F238E27FC236}">
                  <a16:creationId xmlns:a16="http://schemas.microsoft.com/office/drawing/2014/main" id="{0022333C-3003-42A6-94E0-4A89FB0492C6}"/>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27" name="Ovaal 226">
              <a:extLst>
                <a:ext uri="{FF2B5EF4-FFF2-40B4-BE49-F238E27FC236}">
                  <a16:creationId xmlns:a16="http://schemas.microsoft.com/office/drawing/2014/main" id="{72D4D694-AA17-46D3-9D4B-647862AAF55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28" name="Rechthoek 227">
              <a:extLst>
                <a:ext uri="{FF2B5EF4-FFF2-40B4-BE49-F238E27FC236}">
                  <a16:creationId xmlns:a16="http://schemas.microsoft.com/office/drawing/2014/main" id="{2188730C-FAC9-4282-9674-E441513ADFA5}"/>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229" name="Ovaal 228">
              <a:extLst>
                <a:ext uri="{FF2B5EF4-FFF2-40B4-BE49-F238E27FC236}">
                  <a16:creationId xmlns:a16="http://schemas.microsoft.com/office/drawing/2014/main" id="{95F52885-BE62-4C71-9685-7CFB853B52F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30" name="Rechthoek 229">
              <a:extLst>
                <a:ext uri="{FF2B5EF4-FFF2-40B4-BE49-F238E27FC236}">
                  <a16:creationId xmlns:a16="http://schemas.microsoft.com/office/drawing/2014/main" id="{BB5040B2-67C1-44A3-9752-B28208B78C2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231" name="Rechthoek 230">
              <a:extLst>
                <a:ext uri="{FF2B5EF4-FFF2-40B4-BE49-F238E27FC236}">
                  <a16:creationId xmlns:a16="http://schemas.microsoft.com/office/drawing/2014/main" id="{2049557D-C767-4E26-BC15-2C2F1AC50907}"/>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32" name="ICOON_info">
              <a:extLst>
                <a:ext uri="{FF2B5EF4-FFF2-40B4-BE49-F238E27FC236}">
                  <a16:creationId xmlns:a16="http://schemas.microsoft.com/office/drawing/2014/main" id="{7E9CC6F1-074C-45F6-B04D-B4B08EE4B549}"/>
                </a:ext>
              </a:extLst>
            </p:cNvPr>
            <p:cNvGrpSpPr/>
            <p:nvPr userDrawn="1"/>
          </p:nvGrpSpPr>
          <p:grpSpPr>
            <a:xfrm>
              <a:off x="-376736" y="4400186"/>
              <a:ext cx="283685" cy="283685"/>
              <a:chOff x="-510741" y="5913713"/>
              <a:chExt cx="267555" cy="267555"/>
            </a:xfrm>
          </p:grpSpPr>
          <p:sp>
            <p:nvSpPr>
              <p:cNvPr id="274" name="Ovaal 273">
                <a:extLst>
                  <a:ext uri="{FF2B5EF4-FFF2-40B4-BE49-F238E27FC236}">
                    <a16:creationId xmlns:a16="http://schemas.microsoft.com/office/drawing/2014/main" id="{11C00691-8B3F-4AC6-AD45-8C1BD5785AB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75" name="Graphic 163" descr="Informatie">
                <a:extLst>
                  <a:ext uri="{FF2B5EF4-FFF2-40B4-BE49-F238E27FC236}">
                    <a16:creationId xmlns:a16="http://schemas.microsoft.com/office/drawing/2014/main" id="{81C1DE7A-4730-4A33-8B34-B96A577DB71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33" name="VOORBEELD">
              <a:extLst>
                <a:ext uri="{FF2B5EF4-FFF2-40B4-BE49-F238E27FC236}">
                  <a16:creationId xmlns:a16="http://schemas.microsoft.com/office/drawing/2014/main" id="{E184802D-8842-457A-97EF-A11D714A6D2C}"/>
                </a:ext>
              </a:extLst>
            </p:cNvPr>
            <p:cNvGrpSpPr/>
            <p:nvPr userDrawn="1"/>
          </p:nvGrpSpPr>
          <p:grpSpPr>
            <a:xfrm>
              <a:off x="-3605171" y="458674"/>
              <a:ext cx="3234311" cy="558875"/>
              <a:chOff x="-3605171" y="458674"/>
              <a:chExt cx="3234311" cy="558875"/>
            </a:xfrm>
          </p:grpSpPr>
          <p:sp>
            <p:nvSpPr>
              <p:cNvPr id="234" name="Rechthoek 233">
                <a:extLst>
                  <a:ext uri="{FF2B5EF4-FFF2-40B4-BE49-F238E27FC236}">
                    <a16:creationId xmlns:a16="http://schemas.microsoft.com/office/drawing/2014/main" id="{0F7F9036-C9EB-4FB0-B564-447E2B5BA44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235" name="Rechthoek 234">
                <a:extLst>
                  <a:ext uri="{FF2B5EF4-FFF2-40B4-BE49-F238E27FC236}">
                    <a16:creationId xmlns:a16="http://schemas.microsoft.com/office/drawing/2014/main" id="{78D02D38-CDB9-4781-A087-555993B491D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36" name="Groep 235">
                <a:extLst>
                  <a:ext uri="{FF2B5EF4-FFF2-40B4-BE49-F238E27FC236}">
                    <a16:creationId xmlns:a16="http://schemas.microsoft.com/office/drawing/2014/main" id="{6CAE0B4E-1383-4D89-899B-B74910EC8E41}"/>
                  </a:ext>
                </a:extLst>
              </p:cNvPr>
              <p:cNvGrpSpPr/>
              <p:nvPr userDrawn="1"/>
            </p:nvGrpSpPr>
            <p:grpSpPr>
              <a:xfrm>
                <a:off x="-3386247" y="830871"/>
                <a:ext cx="139423" cy="109566"/>
                <a:chOff x="-2866744" y="827071"/>
                <a:chExt cx="168701" cy="132575"/>
              </a:xfrm>
            </p:grpSpPr>
            <p:grpSp>
              <p:nvGrpSpPr>
                <p:cNvPr id="267" name="Groep 266">
                  <a:extLst>
                    <a:ext uri="{FF2B5EF4-FFF2-40B4-BE49-F238E27FC236}">
                      <a16:creationId xmlns:a16="http://schemas.microsoft.com/office/drawing/2014/main" id="{0016D413-3534-4F64-84AD-9198D5454C86}"/>
                    </a:ext>
                  </a:extLst>
                </p:cNvPr>
                <p:cNvGrpSpPr/>
                <p:nvPr userDrawn="1"/>
              </p:nvGrpSpPr>
              <p:grpSpPr>
                <a:xfrm>
                  <a:off x="-2866744" y="827071"/>
                  <a:ext cx="168701" cy="132575"/>
                  <a:chOff x="-2866744" y="827071"/>
                  <a:chExt cx="168701" cy="132575"/>
                </a:xfrm>
              </p:grpSpPr>
              <p:cxnSp>
                <p:nvCxnSpPr>
                  <p:cNvPr id="269" name="Rechte verbindingslijn 268">
                    <a:extLst>
                      <a:ext uri="{FF2B5EF4-FFF2-40B4-BE49-F238E27FC236}">
                        <a16:creationId xmlns:a16="http://schemas.microsoft.com/office/drawing/2014/main" id="{E9D3893A-865C-4C80-8C8B-54374543A13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70" name="Rechte verbindingslijn 269">
                    <a:extLst>
                      <a:ext uri="{FF2B5EF4-FFF2-40B4-BE49-F238E27FC236}">
                        <a16:creationId xmlns:a16="http://schemas.microsoft.com/office/drawing/2014/main" id="{4B35AAE5-1FC9-44F6-9F64-0CBC1084B8B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71" name="Rechte verbindingslijn 270">
                    <a:extLst>
                      <a:ext uri="{FF2B5EF4-FFF2-40B4-BE49-F238E27FC236}">
                        <a16:creationId xmlns:a16="http://schemas.microsoft.com/office/drawing/2014/main" id="{E652DE8C-6414-43AF-8D56-FDD2D95411B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72" name="Rechte verbindingslijn 271">
                    <a:extLst>
                      <a:ext uri="{FF2B5EF4-FFF2-40B4-BE49-F238E27FC236}">
                        <a16:creationId xmlns:a16="http://schemas.microsoft.com/office/drawing/2014/main" id="{79DB6833-C25E-460F-8009-ECE312C5CE2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73" name="Rechte verbindingslijn 272">
                    <a:extLst>
                      <a:ext uri="{FF2B5EF4-FFF2-40B4-BE49-F238E27FC236}">
                        <a16:creationId xmlns:a16="http://schemas.microsoft.com/office/drawing/2014/main" id="{E5411C7A-5A33-42A9-8462-1427D644B8C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68" name="Pijl: rechts 267">
                  <a:extLst>
                    <a:ext uri="{FF2B5EF4-FFF2-40B4-BE49-F238E27FC236}">
                      <a16:creationId xmlns:a16="http://schemas.microsoft.com/office/drawing/2014/main" id="{7471BC03-3A33-41B0-9EDF-B77C127B09C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7" name="Groep 236">
                <a:extLst>
                  <a:ext uri="{FF2B5EF4-FFF2-40B4-BE49-F238E27FC236}">
                    <a16:creationId xmlns:a16="http://schemas.microsoft.com/office/drawing/2014/main" id="{07985F60-BC21-4533-826E-00F216CBAAED}"/>
                  </a:ext>
                </a:extLst>
              </p:cNvPr>
              <p:cNvGrpSpPr/>
              <p:nvPr userDrawn="1"/>
            </p:nvGrpSpPr>
            <p:grpSpPr>
              <a:xfrm>
                <a:off x="-3605171" y="830871"/>
                <a:ext cx="139423" cy="109566"/>
                <a:chOff x="-2866744" y="518074"/>
                <a:chExt cx="168701" cy="132575"/>
              </a:xfrm>
            </p:grpSpPr>
            <p:grpSp>
              <p:nvGrpSpPr>
                <p:cNvPr id="260" name="Groep 259">
                  <a:extLst>
                    <a:ext uri="{FF2B5EF4-FFF2-40B4-BE49-F238E27FC236}">
                      <a16:creationId xmlns:a16="http://schemas.microsoft.com/office/drawing/2014/main" id="{9BF16930-F7F5-40EF-93CA-47720ED7B19C}"/>
                    </a:ext>
                  </a:extLst>
                </p:cNvPr>
                <p:cNvGrpSpPr/>
                <p:nvPr userDrawn="1"/>
              </p:nvGrpSpPr>
              <p:grpSpPr>
                <a:xfrm>
                  <a:off x="-2866744" y="518074"/>
                  <a:ext cx="168701" cy="132575"/>
                  <a:chOff x="-2866744" y="518074"/>
                  <a:chExt cx="168701" cy="132575"/>
                </a:xfrm>
              </p:grpSpPr>
              <p:cxnSp>
                <p:nvCxnSpPr>
                  <p:cNvPr id="262" name="Rechte verbindingslijn 261">
                    <a:extLst>
                      <a:ext uri="{FF2B5EF4-FFF2-40B4-BE49-F238E27FC236}">
                        <a16:creationId xmlns:a16="http://schemas.microsoft.com/office/drawing/2014/main" id="{6FEAB590-A4CC-4C73-BBD8-44795252162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63" name="Rechte verbindingslijn 262">
                    <a:extLst>
                      <a:ext uri="{FF2B5EF4-FFF2-40B4-BE49-F238E27FC236}">
                        <a16:creationId xmlns:a16="http://schemas.microsoft.com/office/drawing/2014/main" id="{D12376BD-7662-442A-83E5-311F4E21A47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64" name="Rechte verbindingslijn 263">
                    <a:extLst>
                      <a:ext uri="{FF2B5EF4-FFF2-40B4-BE49-F238E27FC236}">
                        <a16:creationId xmlns:a16="http://schemas.microsoft.com/office/drawing/2014/main" id="{BB254751-6934-4595-BB79-114353C7CD9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65" name="Rechte verbindingslijn 264">
                    <a:extLst>
                      <a:ext uri="{FF2B5EF4-FFF2-40B4-BE49-F238E27FC236}">
                        <a16:creationId xmlns:a16="http://schemas.microsoft.com/office/drawing/2014/main" id="{7880A29B-DFFD-412A-8954-209A5ACB10A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66" name="Rechte verbindingslijn 265">
                    <a:extLst>
                      <a:ext uri="{FF2B5EF4-FFF2-40B4-BE49-F238E27FC236}">
                        <a16:creationId xmlns:a16="http://schemas.microsoft.com/office/drawing/2014/main" id="{837573A5-1352-4149-9922-D48FABF3E44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61" name="Pijl: rechts 260">
                  <a:extLst>
                    <a:ext uri="{FF2B5EF4-FFF2-40B4-BE49-F238E27FC236}">
                      <a16:creationId xmlns:a16="http://schemas.microsoft.com/office/drawing/2014/main" id="{970BAB25-2B1D-42C2-8728-974C5D8DDA4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238" name="Rechte verbindingslijn 237">
                <a:extLst>
                  <a:ext uri="{FF2B5EF4-FFF2-40B4-BE49-F238E27FC236}">
                    <a16:creationId xmlns:a16="http://schemas.microsoft.com/office/drawing/2014/main" id="{7F971A9E-9AD3-40F4-826F-E608665B61DD}"/>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39" name="Rechte verbindingslijn 238">
                <a:extLst>
                  <a:ext uri="{FF2B5EF4-FFF2-40B4-BE49-F238E27FC236}">
                    <a16:creationId xmlns:a16="http://schemas.microsoft.com/office/drawing/2014/main" id="{4FD3E439-2490-4124-8B02-41F6D2D29AC0}"/>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40" name="Rechthoek 239">
                <a:extLst>
                  <a:ext uri="{FF2B5EF4-FFF2-40B4-BE49-F238E27FC236}">
                    <a16:creationId xmlns:a16="http://schemas.microsoft.com/office/drawing/2014/main" id="{ADC35BA9-FA57-46ED-A9DE-695E66908C7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241" name="Rechthoek 240">
                <a:extLst>
                  <a:ext uri="{FF2B5EF4-FFF2-40B4-BE49-F238E27FC236}">
                    <a16:creationId xmlns:a16="http://schemas.microsoft.com/office/drawing/2014/main" id="{D41A880C-89BB-4BFE-B412-CC76D983AAB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242" name="Groep 241">
                <a:extLst>
                  <a:ext uri="{FF2B5EF4-FFF2-40B4-BE49-F238E27FC236}">
                    <a16:creationId xmlns:a16="http://schemas.microsoft.com/office/drawing/2014/main" id="{190083C1-FEA9-4BE7-872C-969BDA251EF5}"/>
                  </a:ext>
                </a:extLst>
              </p:cNvPr>
              <p:cNvGrpSpPr/>
              <p:nvPr userDrawn="1"/>
            </p:nvGrpSpPr>
            <p:grpSpPr>
              <a:xfrm>
                <a:off x="-2916763" y="769168"/>
                <a:ext cx="268738" cy="248381"/>
                <a:chOff x="-2916763" y="769168"/>
                <a:chExt cx="268738" cy="248381"/>
              </a:xfrm>
            </p:grpSpPr>
            <p:sp>
              <p:nvSpPr>
                <p:cNvPr id="252" name="Rechthoek 251">
                  <a:extLst>
                    <a:ext uri="{FF2B5EF4-FFF2-40B4-BE49-F238E27FC236}">
                      <a16:creationId xmlns:a16="http://schemas.microsoft.com/office/drawing/2014/main" id="{E2871D00-9CC0-4885-8C6C-BF25012DC60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53" name="Groep 252">
                  <a:extLst>
                    <a:ext uri="{FF2B5EF4-FFF2-40B4-BE49-F238E27FC236}">
                      <a16:creationId xmlns:a16="http://schemas.microsoft.com/office/drawing/2014/main" id="{65827BA1-7028-4F77-BCD4-2EEFAD4C0D63}"/>
                    </a:ext>
                  </a:extLst>
                </p:cNvPr>
                <p:cNvGrpSpPr/>
                <p:nvPr userDrawn="1"/>
              </p:nvGrpSpPr>
              <p:grpSpPr>
                <a:xfrm>
                  <a:off x="-2866744" y="827071"/>
                  <a:ext cx="168701" cy="132575"/>
                  <a:chOff x="-2866744" y="827071"/>
                  <a:chExt cx="168701" cy="132575"/>
                </a:xfrm>
              </p:grpSpPr>
              <p:cxnSp>
                <p:nvCxnSpPr>
                  <p:cNvPr id="255" name="Rechte verbindingslijn 254">
                    <a:extLst>
                      <a:ext uri="{FF2B5EF4-FFF2-40B4-BE49-F238E27FC236}">
                        <a16:creationId xmlns:a16="http://schemas.microsoft.com/office/drawing/2014/main" id="{C6C96017-6BD5-42AE-9FBB-1EEF022A1BA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56" name="Rechte verbindingslijn 255">
                    <a:extLst>
                      <a:ext uri="{FF2B5EF4-FFF2-40B4-BE49-F238E27FC236}">
                        <a16:creationId xmlns:a16="http://schemas.microsoft.com/office/drawing/2014/main" id="{AB3D23FB-0D99-499F-9D30-0142F2F9599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57" name="Rechte verbindingslijn 256">
                    <a:extLst>
                      <a:ext uri="{FF2B5EF4-FFF2-40B4-BE49-F238E27FC236}">
                        <a16:creationId xmlns:a16="http://schemas.microsoft.com/office/drawing/2014/main" id="{A715AC00-2220-474E-BBEF-7BCD85FD54E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8" name="Rechte verbindingslijn 257">
                    <a:extLst>
                      <a:ext uri="{FF2B5EF4-FFF2-40B4-BE49-F238E27FC236}">
                        <a16:creationId xmlns:a16="http://schemas.microsoft.com/office/drawing/2014/main" id="{6D6DE632-C1E7-4581-9D93-845481EB81F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59" name="Rechte verbindingslijn 258">
                    <a:extLst>
                      <a:ext uri="{FF2B5EF4-FFF2-40B4-BE49-F238E27FC236}">
                        <a16:creationId xmlns:a16="http://schemas.microsoft.com/office/drawing/2014/main" id="{B6C97C64-D45C-4FF0-A016-F7A6ED2A9CB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54" name="Pijl: rechts 253">
                  <a:extLst>
                    <a:ext uri="{FF2B5EF4-FFF2-40B4-BE49-F238E27FC236}">
                      <a16:creationId xmlns:a16="http://schemas.microsoft.com/office/drawing/2014/main" id="{D7FC4ADD-53BF-48A8-9254-EA7AFEA2F67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43" name="Groep 242">
                <a:extLst>
                  <a:ext uri="{FF2B5EF4-FFF2-40B4-BE49-F238E27FC236}">
                    <a16:creationId xmlns:a16="http://schemas.microsoft.com/office/drawing/2014/main" id="{4BFD011F-6F58-46E7-8773-DFD8586BC445}"/>
                  </a:ext>
                </a:extLst>
              </p:cNvPr>
              <p:cNvGrpSpPr/>
              <p:nvPr userDrawn="1"/>
            </p:nvGrpSpPr>
            <p:grpSpPr>
              <a:xfrm>
                <a:off x="-2916763" y="460171"/>
                <a:ext cx="268738" cy="248381"/>
                <a:chOff x="-2916763" y="460171"/>
                <a:chExt cx="268738" cy="248381"/>
              </a:xfrm>
            </p:grpSpPr>
            <p:sp>
              <p:nvSpPr>
                <p:cNvPr id="244" name="Rechthoek 243">
                  <a:extLst>
                    <a:ext uri="{FF2B5EF4-FFF2-40B4-BE49-F238E27FC236}">
                      <a16:creationId xmlns:a16="http://schemas.microsoft.com/office/drawing/2014/main" id="{9FA8D655-7A6C-4C1B-9936-95D13335DD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45" name="Groep 244">
                  <a:extLst>
                    <a:ext uri="{FF2B5EF4-FFF2-40B4-BE49-F238E27FC236}">
                      <a16:creationId xmlns:a16="http://schemas.microsoft.com/office/drawing/2014/main" id="{81725F99-D867-4121-8CE4-CCA22AD575A1}"/>
                    </a:ext>
                  </a:extLst>
                </p:cNvPr>
                <p:cNvGrpSpPr/>
                <p:nvPr userDrawn="1"/>
              </p:nvGrpSpPr>
              <p:grpSpPr>
                <a:xfrm>
                  <a:off x="-2866744" y="518074"/>
                  <a:ext cx="168701" cy="132575"/>
                  <a:chOff x="-2866744" y="518074"/>
                  <a:chExt cx="168701" cy="132575"/>
                </a:xfrm>
              </p:grpSpPr>
              <p:cxnSp>
                <p:nvCxnSpPr>
                  <p:cNvPr id="247" name="Rechte verbindingslijn 246">
                    <a:extLst>
                      <a:ext uri="{FF2B5EF4-FFF2-40B4-BE49-F238E27FC236}">
                        <a16:creationId xmlns:a16="http://schemas.microsoft.com/office/drawing/2014/main" id="{E7D3C9F6-C848-46EE-B39D-3C0B9F6B277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8" name="Rechte verbindingslijn 247">
                    <a:extLst>
                      <a:ext uri="{FF2B5EF4-FFF2-40B4-BE49-F238E27FC236}">
                        <a16:creationId xmlns:a16="http://schemas.microsoft.com/office/drawing/2014/main" id="{F0F03541-5BE1-4B8E-9BA0-BF94EF5E228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49" name="Rechte verbindingslijn 248">
                    <a:extLst>
                      <a:ext uri="{FF2B5EF4-FFF2-40B4-BE49-F238E27FC236}">
                        <a16:creationId xmlns:a16="http://schemas.microsoft.com/office/drawing/2014/main" id="{F720E1DA-F669-4765-ACF6-D487DB9539B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8625D95B-8E92-4B1F-A610-87714FE4732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B31BDD92-2FBD-4BBB-B9C4-BF3FF102A8C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6" name="Pijl: rechts 245">
                  <a:extLst>
                    <a:ext uri="{FF2B5EF4-FFF2-40B4-BE49-F238E27FC236}">
                      <a16:creationId xmlns:a16="http://schemas.microsoft.com/office/drawing/2014/main" id="{2C6D4FF1-866D-4140-A8DB-6F5CC07D0F9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3569135756"/>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transition spd="slow">
    <p:wipe dir="r"/>
  </p:transition>
  <p:extLst>
    <p:ext uri="{DCECCB84-F9BA-43D5-87BE-67443E8EF086}">
      <p15:sldGuideLst xmlns:p15="http://schemas.microsoft.com/office/powerpoint/2012/main">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dirty="0"/>
              <a:t>Klik om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transition spd="slow">
    <p:wipe dir="r"/>
  </p:transition>
  <p:extLst>
    <p:ext uri="{DCECCB84-F9BA-43D5-87BE-67443E8EF086}">
      <p15:sldGuideLst xmlns:p15="http://schemas.microsoft.com/office/powerpoint/2012/main">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dirty="0"/>
              <a:t>Klik om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3" name="Tijdelijke aanduiding voor tekst 2"/>
          <p:cNvSpPr>
            <a:spLocks noGrp="1"/>
          </p:cNvSpPr>
          <p:nvPr>
            <p:ph type="body" sz="quarter" idx="10" hasCustomPrompt="1"/>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lvl6pPr>
            <a:lvl7pPr>
              <a:buClr>
                <a:schemeClr val="tx1"/>
              </a:buClr>
              <a:defRPr/>
            </a:lvl7pPr>
            <a:lvl9pPr>
              <a:defRPr>
                <a:solidFill>
                  <a:schemeClr val="tx1">
                    <a:lumMod val="65000"/>
                    <a:lumOff val="35000"/>
                  </a:schemeClr>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4D13A8E7-DCEC-4BF9-9BB0-C418E4A78CD8}"/>
              </a:ext>
            </a:extLst>
          </p:cNvPr>
          <p:cNvGrpSpPr/>
          <p:nvPr userDrawn="1"/>
        </p:nvGrpSpPr>
        <p:grpSpPr>
          <a:xfrm>
            <a:off x="12377595" y="0"/>
            <a:ext cx="3693386" cy="5359349"/>
            <a:chOff x="-3786437" y="0"/>
            <a:chExt cx="3693386" cy="5359349"/>
          </a:xfrm>
        </p:grpSpPr>
        <p:sp>
          <p:nvSpPr>
            <p:cNvPr id="10" name="Rechthoek 9">
              <a:extLst>
                <a:ext uri="{FF2B5EF4-FFF2-40B4-BE49-F238E27FC236}">
                  <a16:creationId xmlns:a16="http://schemas.microsoft.com/office/drawing/2014/main" id="{5AF4DF25-1A50-4598-B623-713B950E6A5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5" name="Rechthoek 14">
              <a:extLst>
                <a:ext uri="{FF2B5EF4-FFF2-40B4-BE49-F238E27FC236}">
                  <a16:creationId xmlns:a16="http://schemas.microsoft.com/office/drawing/2014/main" id="{110CE551-589C-46BF-8A0C-FFA94589B232}"/>
                </a:ext>
              </a:extLst>
            </p:cNvPr>
            <p:cNvSpPr/>
            <p:nvPr userDrawn="1"/>
          </p:nvSpPr>
          <p:spPr>
            <a:xfrm>
              <a:off x="-3786165" y="1668379"/>
              <a:ext cx="3593091" cy="3096126"/>
            </a:xfrm>
            <a:prstGeom prst="rect">
              <a:avLst/>
            </a:prstGeom>
            <a:solidFill>
              <a:schemeClr val="tx2"/>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endParaRPr lang="nl-NL" sz="1400" b="1" cap="all" baseline="0" noProof="0" dirty="0">
                <a:solidFill>
                  <a:schemeClr val="accent1"/>
                </a:solidFill>
                <a:latin typeface="Calibri" panose="020F0502020204030204" pitchFamily="34" charset="0"/>
                <a:cs typeface="Calibri" panose="020F0502020204030204" pitchFamily="34" charset="0"/>
              </a:endParaRPr>
            </a:p>
          </p:txBody>
        </p:sp>
        <p:sp>
          <p:nvSpPr>
            <p:cNvPr id="16" name="Ovaal 15">
              <a:extLst>
                <a:ext uri="{FF2B5EF4-FFF2-40B4-BE49-F238E27FC236}">
                  <a16:creationId xmlns:a16="http://schemas.microsoft.com/office/drawing/2014/main" id="{A71DB0D4-0809-44FD-9629-47ECCD9C7B8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 name="Rechthoek 16">
              <a:extLst>
                <a:ext uri="{FF2B5EF4-FFF2-40B4-BE49-F238E27FC236}">
                  <a16:creationId xmlns:a16="http://schemas.microsoft.com/office/drawing/2014/main" id="{8AD72D7C-E880-497F-B0B4-A8A37A7B98E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8" name="Ovaal 17">
              <a:extLst>
                <a:ext uri="{FF2B5EF4-FFF2-40B4-BE49-F238E27FC236}">
                  <a16:creationId xmlns:a16="http://schemas.microsoft.com/office/drawing/2014/main" id="{19CBC80B-7097-44D1-96AF-837B38685F0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 name="Rechthoek 18">
              <a:extLst>
                <a:ext uri="{FF2B5EF4-FFF2-40B4-BE49-F238E27FC236}">
                  <a16:creationId xmlns:a16="http://schemas.microsoft.com/office/drawing/2014/main" id="{4CD68715-79A5-4D22-99EE-C125BA1A8F2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Kies uit:</a:t>
              </a:r>
            </a:p>
          </p:txBody>
        </p:sp>
        <p:sp>
          <p:nvSpPr>
            <p:cNvPr id="20" name="Rechthoek 19">
              <a:extLst>
                <a:ext uri="{FF2B5EF4-FFF2-40B4-BE49-F238E27FC236}">
                  <a16:creationId xmlns:a16="http://schemas.microsoft.com/office/drawing/2014/main" id="{C6F98E11-762B-41C9-9037-8FFC1511F45F}"/>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tx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21" name="Ovaal 20">
              <a:extLst>
                <a:ext uri="{FF2B5EF4-FFF2-40B4-BE49-F238E27FC236}">
                  <a16:creationId xmlns:a16="http://schemas.microsoft.com/office/drawing/2014/main" id="{C2B89BBA-6A5C-442C-9A2A-D7FBB029916A}"/>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 name="Rechthoek 21">
              <a:extLst>
                <a:ext uri="{FF2B5EF4-FFF2-40B4-BE49-F238E27FC236}">
                  <a16:creationId xmlns:a16="http://schemas.microsoft.com/office/drawing/2014/main" id="{37514526-869B-49AC-8459-7E499956215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tx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3" name="Ovaal 22">
              <a:extLst>
                <a:ext uri="{FF2B5EF4-FFF2-40B4-BE49-F238E27FC236}">
                  <a16:creationId xmlns:a16="http://schemas.microsoft.com/office/drawing/2014/main" id="{7DE57FE2-6C0C-417A-A9D2-8438E4E9A5F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4" name="Rechthoek 23">
              <a:extLst>
                <a:ext uri="{FF2B5EF4-FFF2-40B4-BE49-F238E27FC236}">
                  <a16:creationId xmlns:a16="http://schemas.microsoft.com/office/drawing/2014/main" id="{60275333-3129-4D3F-9373-7095AAA8D6B9}"/>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5" name="Ovaal 24">
              <a:extLst>
                <a:ext uri="{FF2B5EF4-FFF2-40B4-BE49-F238E27FC236}">
                  <a16:creationId xmlns:a16="http://schemas.microsoft.com/office/drawing/2014/main" id="{4AD511F0-67BF-4E2A-92B0-16973F962EA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 name="Rechthoek 25">
              <a:extLst>
                <a:ext uri="{FF2B5EF4-FFF2-40B4-BE49-F238E27FC236}">
                  <a16:creationId xmlns:a16="http://schemas.microsoft.com/office/drawing/2014/main" id="{B51CC086-4B7B-4DAE-BDC3-27F5D3D8605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tx1"/>
                  </a:solidFill>
                  <a:latin typeface="+mn-lt"/>
                  <a:ea typeface="+mn-ea"/>
                  <a:cs typeface="+mn-cs"/>
                </a:rPr>
                <a:t>Kopje</a:t>
              </a:r>
            </a:p>
          </p:txBody>
        </p:sp>
        <p:sp>
          <p:nvSpPr>
            <p:cNvPr id="27" name="Ovaal 26">
              <a:extLst>
                <a:ext uri="{FF2B5EF4-FFF2-40B4-BE49-F238E27FC236}">
                  <a16:creationId xmlns:a16="http://schemas.microsoft.com/office/drawing/2014/main" id="{64EE7BDA-F5AD-4995-8471-70EB9D80B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8" name="Rechthoek 27">
              <a:extLst>
                <a:ext uri="{FF2B5EF4-FFF2-40B4-BE49-F238E27FC236}">
                  <a16:creationId xmlns:a16="http://schemas.microsoft.com/office/drawing/2014/main" id="{AF136CBB-C76F-44DF-AA23-740080F070F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tx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FA300369-F618-4C0F-B165-13D7B963D5E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30" name="Rechthoek 29">
              <a:extLst>
                <a:ext uri="{FF2B5EF4-FFF2-40B4-BE49-F238E27FC236}">
                  <a16:creationId xmlns:a16="http://schemas.microsoft.com/office/drawing/2014/main" id="{F08D4FAC-1560-4D92-AC4B-42039210EEB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31" name="Ovaal 30">
              <a:extLst>
                <a:ext uri="{FF2B5EF4-FFF2-40B4-BE49-F238E27FC236}">
                  <a16:creationId xmlns:a16="http://schemas.microsoft.com/office/drawing/2014/main" id="{348C6EDB-99E7-46A7-9B37-E48CAABBB201}"/>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2" name="Rechthoek 31">
              <a:extLst>
                <a:ext uri="{FF2B5EF4-FFF2-40B4-BE49-F238E27FC236}">
                  <a16:creationId xmlns:a16="http://schemas.microsoft.com/office/drawing/2014/main" id="{9196623D-C44B-4391-8053-AE09EAA51A2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700" i="1" kern="1200" noProof="0" dirty="0">
                  <a:solidFill>
                    <a:schemeClr val="tx1">
                      <a:lumMod val="65000"/>
                      <a:lumOff val="35000"/>
                    </a:schemeClr>
                  </a:solidFill>
                  <a:latin typeface="+mn-lt"/>
                  <a:ea typeface="+mn-ea"/>
                  <a:cs typeface="+mn-cs"/>
                </a:rPr>
                <a:t>Bronvermelding</a:t>
              </a:r>
            </a:p>
          </p:txBody>
        </p:sp>
        <p:sp>
          <p:nvSpPr>
            <p:cNvPr id="33" name="Ovaal 32">
              <a:extLst>
                <a:ext uri="{FF2B5EF4-FFF2-40B4-BE49-F238E27FC236}">
                  <a16:creationId xmlns:a16="http://schemas.microsoft.com/office/drawing/2014/main" id="{D041B506-BA16-478C-B0DE-15ACDE499F52}"/>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4" name="Rechthoek 33">
              <a:extLst>
                <a:ext uri="{FF2B5EF4-FFF2-40B4-BE49-F238E27FC236}">
                  <a16:creationId xmlns:a16="http://schemas.microsoft.com/office/drawing/2014/main" id="{DA2C9DE5-42A8-4CB7-BED0-8A2B3F5FA37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tx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5" name="Rechthoek 34">
              <a:extLst>
                <a:ext uri="{FF2B5EF4-FFF2-40B4-BE49-F238E27FC236}">
                  <a16:creationId xmlns:a16="http://schemas.microsoft.com/office/drawing/2014/main" id="{E9FFE0CD-12F6-4424-8A88-1F714C8757B8}"/>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6" name="ICOON_info">
              <a:extLst>
                <a:ext uri="{FF2B5EF4-FFF2-40B4-BE49-F238E27FC236}">
                  <a16:creationId xmlns:a16="http://schemas.microsoft.com/office/drawing/2014/main" id="{85A6BCCD-E015-4C32-BA1B-C6157C0E5B18}"/>
                </a:ext>
              </a:extLst>
            </p:cNvPr>
            <p:cNvGrpSpPr/>
            <p:nvPr userDrawn="1"/>
          </p:nvGrpSpPr>
          <p:grpSpPr>
            <a:xfrm>
              <a:off x="-376736" y="4400186"/>
              <a:ext cx="283685" cy="283685"/>
              <a:chOff x="-510741" y="5913713"/>
              <a:chExt cx="267555" cy="267555"/>
            </a:xfrm>
          </p:grpSpPr>
          <p:sp>
            <p:nvSpPr>
              <p:cNvPr id="78" name="Ovaal 77">
                <a:extLst>
                  <a:ext uri="{FF2B5EF4-FFF2-40B4-BE49-F238E27FC236}">
                    <a16:creationId xmlns:a16="http://schemas.microsoft.com/office/drawing/2014/main" id="{F258B333-E12C-4077-8169-B4F64286926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9" name="Graphic 163" descr="Informatie">
                <a:extLst>
                  <a:ext uri="{FF2B5EF4-FFF2-40B4-BE49-F238E27FC236}">
                    <a16:creationId xmlns:a16="http://schemas.microsoft.com/office/drawing/2014/main" id="{C5109F28-D776-45A0-88F5-2BB75EF9443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7" name="VOORBEELD">
              <a:extLst>
                <a:ext uri="{FF2B5EF4-FFF2-40B4-BE49-F238E27FC236}">
                  <a16:creationId xmlns:a16="http://schemas.microsoft.com/office/drawing/2014/main" id="{6A3DD896-EB27-478B-BE69-E7838B22E78F}"/>
                </a:ext>
              </a:extLst>
            </p:cNvPr>
            <p:cNvGrpSpPr/>
            <p:nvPr userDrawn="1"/>
          </p:nvGrpSpPr>
          <p:grpSpPr>
            <a:xfrm>
              <a:off x="-3605171" y="458674"/>
              <a:ext cx="3234311" cy="558875"/>
              <a:chOff x="-3605171" y="458674"/>
              <a:chExt cx="3234311" cy="558875"/>
            </a:xfrm>
          </p:grpSpPr>
          <p:sp>
            <p:nvSpPr>
              <p:cNvPr id="38" name="Rechthoek 37">
                <a:extLst>
                  <a:ext uri="{FF2B5EF4-FFF2-40B4-BE49-F238E27FC236}">
                    <a16:creationId xmlns:a16="http://schemas.microsoft.com/office/drawing/2014/main" id="{0E61E71F-CCE4-45C6-9D3F-3AC68CE598D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9" name="Rechthoek 38">
                <a:extLst>
                  <a:ext uri="{FF2B5EF4-FFF2-40B4-BE49-F238E27FC236}">
                    <a16:creationId xmlns:a16="http://schemas.microsoft.com/office/drawing/2014/main" id="{2FD5EE4D-DA34-44E8-88E7-8359681E0CA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B163C119-620F-4B02-9008-DA7F1B00C74B}"/>
                  </a:ext>
                </a:extLst>
              </p:cNvPr>
              <p:cNvGrpSpPr/>
              <p:nvPr userDrawn="1"/>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F2A587CF-1671-4260-B2C5-564079A0AD35}"/>
                    </a:ext>
                  </a:extLst>
                </p:cNvPr>
                <p:cNvGrpSpPr/>
                <p:nvPr userDrawn="1"/>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824521EF-B133-454C-9258-B0E90677DD8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570562BB-7F6D-47D6-AFC4-2A7934E38C1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39534561-E361-40D9-9965-9F5032A92FF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C3B962B4-B7E7-4572-9603-D2BC2D50938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2C08D20D-9FD8-4B6B-A7A1-3FD45504D9B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71">
                  <a:extLst>
                    <a:ext uri="{FF2B5EF4-FFF2-40B4-BE49-F238E27FC236}">
                      <a16:creationId xmlns:a16="http://schemas.microsoft.com/office/drawing/2014/main" id="{C1A9B66B-A63E-4DBF-8861-0BC82997650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31D9B6C2-69E4-46F0-9A3D-E4BAF40F426E}"/>
                  </a:ext>
                </a:extLst>
              </p:cNvPr>
              <p:cNvGrpSpPr/>
              <p:nvPr userDrawn="1"/>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CD9F85AD-110E-4051-B2B0-846B42101B2E}"/>
                    </a:ext>
                  </a:extLst>
                </p:cNvPr>
                <p:cNvGrpSpPr/>
                <p:nvPr userDrawn="1"/>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AA8720DE-C947-4E59-A66C-35B032322D6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42EFCF97-49C0-4A2F-A34A-2909D1F1BF5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72BE9D1A-BB6E-482B-BCC2-DBBD8BB9121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D503931-F0D0-4676-803A-334BC7CF32C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74171EC6-AD9B-4D49-BB3C-7C1F02EEBE8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4">
                  <a:extLst>
                    <a:ext uri="{FF2B5EF4-FFF2-40B4-BE49-F238E27FC236}">
                      <a16:creationId xmlns:a16="http://schemas.microsoft.com/office/drawing/2014/main" id="{C870D5D8-EB27-46E3-B988-65457E188D7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2" name="Rechte verbindingslijn 41">
                <a:extLst>
                  <a:ext uri="{FF2B5EF4-FFF2-40B4-BE49-F238E27FC236}">
                    <a16:creationId xmlns:a16="http://schemas.microsoft.com/office/drawing/2014/main" id="{F79CFD61-DEEC-4B10-A74A-0B91070789A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BD26D912-7CD4-427F-BE49-FCDEF4AF87B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A8D935B6-44E0-41D3-A3B1-D6560B12AB3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5" name="Rechthoek 44">
                <a:extLst>
                  <a:ext uri="{FF2B5EF4-FFF2-40B4-BE49-F238E27FC236}">
                    <a16:creationId xmlns:a16="http://schemas.microsoft.com/office/drawing/2014/main" id="{AFB234A3-1992-455D-B298-0F5F0FA6D06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6" name="Groep 45">
                <a:extLst>
                  <a:ext uri="{FF2B5EF4-FFF2-40B4-BE49-F238E27FC236}">
                    <a16:creationId xmlns:a16="http://schemas.microsoft.com/office/drawing/2014/main" id="{9D8E70C5-78AE-475E-BC4F-442811C6195A}"/>
                  </a:ext>
                </a:extLst>
              </p:cNvPr>
              <p:cNvGrpSpPr/>
              <p:nvPr userDrawn="1"/>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EB3B2429-8237-4B66-8A9C-B05E7ADE0AD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24DDB839-D4C3-438E-AD5C-64CC2387D664}"/>
                    </a:ext>
                  </a:extLst>
                </p:cNvPr>
                <p:cNvGrpSpPr/>
                <p:nvPr userDrawn="1"/>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8E75F408-EE05-4259-A5B6-73426A6F87D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EE4F35CB-35A0-446B-A1DF-AAD98F3FFA5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C34F4352-F799-4058-B477-032E1B260DB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45B0290A-4831-4AF5-AFD0-AB69A296BD5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D325AA34-1E81-4018-B9A3-9CFB95C5A0A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7">
                  <a:extLst>
                    <a:ext uri="{FF2B5EF4-FFF2-40B4-BE49-F238E27FC236}">
                      <a16:creationId xmlns:a16="http://schemas.microsoft.com/office/drawing/2014/main" id="{A4D0E280-421B-4BC7-B36D-6D35C83E571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49FD44E1-B20C-4CD8-95DF-089D19AEB7C9}"/>
                  </a:ext>
                </a:extLst>
              </p:cNvPr>
              <p:cNvGrpSpPr/>
              <p:nvPr userDrawn="1"/>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D0783349-4AB0-4E21-89BC-EF8470A7AA53}"/>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753D296D-0B53-4E27-B160-26E9D1E488B0}"/>
                    </a:ext>
                  </a:extLst>
                </p:cNvPr>
                <p:cNvGrpSpPr/>
                <p:nvPr userDrawn="1"/>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704B6B05-E025-4B5B-BB78-703CAD738AC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A3E46433-5185-4BB1-9D68-48521C9576D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46BEC9CF-8F94-43F1-856E-DA97F2A5C32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DB3A41A1-52C7-44CC-860F-7B964972FEA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4A38BF8A-37AA-4259-85B1-F8BE84BD7E8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9">
                  <a:extLst>
                    <a:ext uri="{FF2B5EF4-FFF2-40B4-BE49-F238E27FC236}">
                      <a16:creationId xmlns:a16="http://schemas.microsoft.com/office/drawing/2014/main" id="{32438F40-6B4B-4728-B8E4-E529EB36AFB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288418143"/>
      </p:ext>
    </p:extLst>
  </p:cSld>
  <p:clrMapOvr>
    <a:masterClrMapping/>
  </p:clrMapOvr>
  <p:transition spd="slow">
    <p:wipe dir="r"/>
  </p:transition>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hasCustomPrompt="1"/>
          </p:nvPr>
        </p:nvSpPr>
        <p:spPr>
          <a:xfrm>
            <a:off x="6553199" y="1052513"/>
            <a:ext cx="5004000" cy="5168900"/>
          </a:xfrm>
        </p:spPr>
        <p:txBody>
          <a:bodyPr anchor="ctr" anchorCtr="0"/>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grpSp>
        <p:nvGrpSpPr>
          <p:cNvPr id="211" name="INSTRUCTIE">
            <a:extLst>
              <a:ext uri="{FF2B5EF4-FFF2-40B4-BE49-F238E27FC236}">
                <a16:creationId xmlns:a16="http://schemas.microsoft.com/office/drawing/2014/main" id="{D263247B-874E-4DF6-9F0C-C37B5B03CC21}"/>
              </a:ext>
            </a:extLst>
          </p:cNvPr>
          <p:cNvGrpSpPr/>
          <p:nvPr userDrawn="1"/>
        </p:nvGrpSpPr>
        <p:grpSpPr>
          <a:xfrm>
            <a:off x="12377595" y="0"/>
            <a:ext cx="3693386" cy="5359349"/>
            <a:chOff x="-3786437" y="0"/>
            <a:chExt cx="3693386" cy="5359349"/>
          </a:xfrm>
        </p:grpSpPr>
        <p:sp>
          <p:nvSpPr>
            <p:cNvPr id="212" name="Rechthoek 211">
              <a:extLst>
                <a:ext uri="{FF2B5EF4-FFF2-40B4-BE49-F238E27FC236}">
                  <a16:creationId xmlns:a16="http://schemas.microsoft.com/office/drawing/2014/main" id="{C4ACA252-0A29-4EC6-866C-DF41EB39D35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213" name="Ovaal 212">
              <a:extLst>
                <a:ext uri="{FF2B5EF4-FFF2-40B4-BE49-F238E27FC236}">
                  <a16:creationId xmlns:a16="http://schemas.microsoft.com/office/drawing/2014/main" id="{CC30A70C-1CD7-4BB0-8F06-AF86B3EEB59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4" name="Rechthoek 213">
              <a:extLst>
                <a:ext uri="{FF2B5EF4-FFF2-40B4-BE49-F238E27FC236}">
                  <a16:creationId xmlns:a16="http://schemas.microsoft.com/office/drawing/2014/main" id="{72C428C0-C14C-446C-8635-F9EF929D59B6}"/>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215" name="Ovaal 214">
              <a:extLst>
                <a:ext uri="{FF2B5EF4-FFF2-40B4-BE49-F238E27FC236}">
                  <a16:creationId xmlns:a16="http://schemas.microsoft.com/office/drawing/2014/main" id="{4E85A7E2-491C-45B9-9210-2C0EE2258BA3}"/>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6" name="Rechthoek 215">
              <a:extLst>
                <a:ext uri="{FF2B5EF4-FFF2-40B4-BE49-F238E27FC236}">
                  <a16:creationId xmlns:a16="http://schemas.microsoft.com/office/drawing/2014/main" id="{AAB039CB-EFFD-493B-80DE-B7E17C3653AF}"/>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217" name="Rechthoek 216">
              <a:extLst>
                <a:ext uri="{FF2B5EF4-FFF2-40B4-BE49-F238E27FC236}">
                  <a16:creationId xmlns:a16="http://schemas.microsoft.com/office/drawing/2014/main" id="{7165B9FA-B4BC-463E-ADB6-25E0870BFB8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218" name="Ovaal 217">
              <a:extLst>
                <a:ext uri="{FF2B5EF4-FFF2-40B4-BE49-F238E27FC236}">
                  <a16:creationId xmlns:a16="http://schemas.microsoft.com/office/drawing/2014/main" id="{0121672F-1B62-4209-8B48-849D588C9C7F}"/>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9" name="Rechthoek 218">
              <a:extLst>
                <a:ext uri="{FF2B5EF4-FFF2-40B4-BE49-F238E27FC236}">
                  <a16:creationId xmlns:a16="http://schemas.microsoft.com/office/drawing/2014/main" id="{2D061A93-4FCD-43C3-B5A7-F8FC611C87E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20" name="Ovaal 219">
              <a:extLst>
                <a:ext uri="{FF2B5EF4-FFF2-40B4-BE49-F238E27FC236}">
                  <a16:creationId xmlns:a16="http://schemas.microsoft.com/office/drawing/2014/main" id="{8713C6A5-1B15-49F5-BAFC-1730CE3AC38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1" name="Rechthoek 220">
              <a:extLst>
                <a:ext uri="{FF2B5EF4-FFF2-40B4-BE49-F238E27FC236}">
                  <a16:creationId xmlns:a16="http://schemas.microsoft.com/office/drawing/2014/main" id="{2C380364-60A4-4D22-B443-D4B1D2CE391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22" name="Ovaal 221">
              <a:extLst>
                <a:ext uri="{FF2B5EF4-FFF2-40B4-BE49-F238E27FC236}">
                  <a16:creationId xmlns:a16="http://schemas.microsoft.com/office/drawing/2014/main" id="{7BD104A9-D9C8-4478-880A-ADF5AE1EB631}"/>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3" name="Rechthoek 222">
              <a:extLst>
                <a:ext uri="{FF2B5EF4-FFF2-40B4-BE49-F238E27FC236}">
                  <a16:creationId xmlns:a16="http://schemas.microsoft.com/office/drawing/2014/main" id="{58BBD4D2-7713-49F6-951A-D4069E84347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24" name="Ovaal 223">
              <a:extLst>
                <a:ext uri="{FF2B5EF4-FFF2-40B4-BE49-F238E27FC236}">
                  <a16:creationId xmlns:a16="http://schemas.microsoft.com/office/drawing/2014/main" id="{3C42F7D1-9688-487D-BFA3-2156E4495D3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5" name="Rechthoek 224">
              <a:extLst>
                <a:ext uri="{FF2B5EF4-FFF2-40B4-BE49-F238E27FC236}">
                  <a16:creationId xmlns:a16="http://schemas.microsoft.com/office/drawing/2014/main" id="{7D42415E-8F29-41C9-BB46-F8E1F1FB545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26" name="Ovaal 225">
              <a:extLst>
                <a:ext uri="{FF2B5EF4-FFF2-40B4-BE49-F238E27FC236}">
                  <a16:creationId xmlns:a16="http://schemas.microsoft.com/office/drawing/2014/main" id="{AE9C5290-63EB-4F3B-BC99-852FC517C9A6}"/>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27" name="Rechthoek 226">
              <a:extLst>
                <a:ext uri="{FF2B5EF4-FFF2-40B4-BE49-F238E27FC236}">
                  <a16:creationId xmlns:a16="http://schemas.microsoft.com/office/drawing/2014/main" id="{984D6B85-6576-464F-91E4-476FB92EB79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28" name="Ovaal 227">
              <a:extLst>
                <a:ext uri="{FF2B5EF4-FFF2-40B4-BE49-F238E27FC236}">
                  <a16:creationId xmlns:a16="http://schemas.microsoft.com/office/drawing/2014/main" id="{4935EB17-7B7D-4C02-BBF9-F59FA823FB0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29" name="Rechthoek 228">
              <a:extLst>
                <a:ext uri="{FF2B5EF4-FFF2-40B4-BE49-F238E27FC236}">
                  <a16:creationId xmlns:a16="http://schemas.microsoft.com/office/drawing/2014/main" id="{F190BB10-FB1F-4C80-BD0D-FE7C702D8C9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230" name="Ovaal 229">
              <a:extLst>
                <a:ext uri="{FF2B5EF4-FFF2-40B4-BE49-F238E27FC236}">
                  <a16:creationId xmlns:a16="http://schemas.microsoft.com/office/drawing/2014/main" id="{DF88EC22-925A-4C34-B58F-CEBC30ED5895}"/>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31" name="Rechthoek 230">
              <a:extLst>
                <a:ext uri="{FF2B5EF4-FFF2-40B4-BE49-F238E27FC236}">
                  <a16:creationId xmlns:a16="http://schemas.microsoft.com/office/drawing/2014/main" id="{BD6C540E-EE27-4E5E-A61C-24C94CEBD07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232" name="Rechthoek 231">
              <a:extLst>
                <a:ext uri="{FF2B5EF4-FFF2-40B4-BE49-F238E27FC236}">
                  <a16:creationId xmlns:a16="http://schemas.microsoft.com/office/drawing/2014/main" id="{90816D7D-700D-43BE-8DD4-55A23AC464B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33" name="ICOON_info">
              <a:extLst>
                <a:ext uri="{FF2B5EF4-FFF2-40B4-BE49-F238E27FC236}">
                  <a16:creationId xmlns:a16="http://schemas.microsoft.com/office/drawing/2014/main" id="{1B98BCA8-DC01-4029-9BA4-10744367CB5D}"/>
                </a:ext>
              </a:extLst>
            </p:cNvPr>
            <p:cNvGrpSpPr/>
            <p:nvPr userDrawn="1"/>
          </p:nvGrpSpPr>
          <p:grpSpPr>
            <a:xfrm>
              <a:off x="-376736" y="4400186"/>
              <a:ext cx="283685" cy="283685"/>
              <a:chOff x="-510741" y="5913713"/>
              <a:chExt cx="267555" cy="267555"/>
            </a:xfrm>
          </p:grpSpPr>
          <p:sp>
            <p:nvSpPr>
              <p:cNvPr id="275" name="Ovaal 274">
                <a:extLst>
                  <a:ext uri="{FF2B5EF4-FFF2-40B4-BE49-F238E27FC236}">
                    <a16:creationId xmlns:a16="http://schemas.microsoft.com/office/drawing/2014/main" id="{32B6970B-404C-41D8-B541-FC266DA0245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76" name="Graphic 163" descr="Informatie">
                <a:extLst>
                  <a:ext uri="{FF2B5EF4-FFF2-40B4-BE49-F238E27FC236}">
                    <a16:creationId xmlns:a16="http://schemas.microsoft.com/office/drawing/2014/main" id="{5DF8832C-7724-4354-A19B-430CC93F9E9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34" name="VOORBEELD">
              <a:extLst>
                <a:ext uri="{FF2B5EF4-FFF2-40B4-BE49-F238E27FC236}">
                  <a16:creationId xmlns:a16="http://schemas.microsoft.com/office/drawing/2014/main" id="{B89DA73E-46BA-407B-80DF-2C0BC0159CA6}"/>
                </a:ext>
              </a:extLst>
            </p:cNvPr>
            <p:cNvGrpSpPr/>
            <p:nvPr userDrawn="1"/>
          </p:nvGrpSpPr>
          <p:grpSpPr>
            <a:xfrm>
              <a:off x="-3605171" y="458674"/>
              <a:ext cx="3234311" cy="558875"/>
              <a:chOff x="-3605171" y="458674"/>
              <a:chExt cx="3234311" cy="558875"/>
            </a:xfrm>
          </p:grpSpPr>
          <p:sp>
            <p:nvSpPr>
              <p:cNvPr id="235" name="Rechthoek 234">
                <a:extLst>
                  <a:ext uri="{FF2B5EF4-FFF2-40B4-BE49-F238E27FC236}">
                    <a16:creationId xmlns:a16="http://schemas.microsoft.com/office/drawing/2014/main" id="{7CB65807-063A-4C32-A06C-8261436597FC}"/>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236" name="Rechthoek 235">
                <a:extLst>
                  <a:ext uri="{FF2B5EF4-FFF2-40B4-BE49-F238E27FC236}">
                    <a16:creationId xmlns:a16="http://schemas.microsoft.com/office/drawing/2014/main" id="{6C5986DB-38DD-4CC0-8239-33F3FD86B13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37" name="Groep 236">
                <a:extLst>
                  <a:ext uri="{FF2B5EF4-FFF2-40B4-BE49-F238E27FC236}">
                    <a16:creationId xmlns:a16="http://schemas.microsoft.com/office/drawing/2014/main" id="{6F18D8E8-15A2-4B9D-8AB8-450D49E9DD79}"/>
                  </a:ext>
                </a:extLst>
              </p:cNvPr>
              <p:cNvGrpSpPr/>
              <p:nvPr userDrawn="1"/>
            </p:nvGrpSpPr>
            <p:grpSpPr>
              <a:xfrm>
                <a:off x="-3386247" y="830871"/>
                <a:ext cx="139423" cy="109566"/>
                <a:chOff x="-2866744" y="827071"/>
                <a:chExt cx="168701" cy="132575"/>
              </a:xfrm>
            </p:grpSpPr>
            <p:grpSp>
              <p:nvGrpSpPr>
                <p:cNvPr id="268" name="Groep 267">
                  <a:extLst>
                    <a:ext uri="{FF2B5EF4-FFF2-40B4-BE49-F238E27FC236}">
                      <a16:creationId xmlns:a16="http://schemas.microsoft.com/office/drawing/2014/main" id="{F9A07171-0EC0-4475-9787-848F5D2B52CF}"/>
                    </a:ext>
                  </a:extLst>
                </p:cNvPr>
                <p:cNvGrpSpPr/>
                <p:nvPr userDrawn="1"/>
              </p:nvGrpSpPr>
              <p:grpSpPr>
                <a:xfrm>
                  <a:off x="-2866744" y="827071"/>
                  <a:ext cx="168701" cy="132575"/>
                  <a:chOff x="-2866744" y="827071"/>
                  <a:chExt cx="168701" cy="132575"/>
                </a:xfrm>
              </p:grpSpPr>
              <p:cxnSp>
                <p:nvCxnSpPr>
                  <p:cNvPr id="270" name="Rechte verbindingslijn 269">
                    <a:extLst>
                      <a:ext uri="{FF2B5EF4-FFF2-40B4-BE49-F238E27FC236}">
                        <a16:creationId xmlns:a16="http://schemas.microsoft.com/office/drawing/2014/main" id="{09C90A73-1356-40D8-9AB6-C19797BE7A9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71" name="Rechte verbindingslijn 270">
                    <a:extLst>
                      <a:ext uri="{FF2B5EF4-FFF2-40B4-BE49-F238E27FC236}">
                        <a16:creationId xmlns:a16="http://schemas.microsoft.com/office/drawing/2014/main" id="{198A1BAF-0859-45AA-BBAF-22408CA7EFE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72" name="Rechte verbindingslijn 271">
                    <a:extLst>
                      <a:ext uri="{FF2B5EF4-FFF2-40B4-BE49-F238E27FC236}">
                        <a16:creationId xmlns:a16="http://schemas.microsoft.com/office/drawing/2014/main" id="{3E7CD3DD-3FFC-4B4C-9639-CDE61A21656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73" name="Rechte verbindingslijn 272">
                    <a:extLst>
                      <a:ext uri="{FF2B5EF4-FFF2-40B4-BE49-F238E27FC236}">
                        <a16:creationId xmlns:a16="http://schemas.microsoft.com/office/drawing/2014/main" id="{7A886ED0-0996-49B9-818A-223F95FE7F9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74" name="Rechte verbindingslijn 273">
                    <a:extLst>
                      <a:ext uri="{FF2B5EF4-FFF2-40B4-BE49-F238E27FC236}">
                        <a16:creationId xmlns:a16="http://schemas.microsoft.com/office/drawing/2014/main" id="{A0FFD00B-F7AC-4C14-9198-5D713D5EA9E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69" name="Pijl: rechts 268">
                  <a:extLst>
                    <a:ext uri="{FF2B5EF4-FFF2-40B4-BE49-F238E27FC236}">
                      <a16:creationId xmlns:a16="http://schemas.microsoft.com/office/drawing/2014/main" id="{85EE3FF2-1858-41F1-B683-BA142946261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8" name="Groep 237">
                <a:extLst>
                  <a:ext uri="{FF2B5EF4-FFF2-40B4-BE49-F238E27FC236}">
                    <a16:creationId xmlns:a16="http://schemas.microsoft.com/office/drawing/2014/main" id="{4F226412-C920-47FD-A159-613F9AE8A176}"/>
                  </a:ext>
                </a:extLst>
              </p:cNvPr>
              <p:cNvGrpSpPr/>
              <p:nvPr userDrawn="1"/>
            </p:nvGrpSpPr>
            <p:grpSpPr>
              <a:xfrm>
                <a:off x="-3605171" y="830871"/>
                <a:ext cx="139423" cy="109566"/>
                <a:chOff x="-2866744" y="518074"/>
                <a:chExt cx="168701" cy="132575"/>
              </a:xfrm>
            </p:grpSpPr>
            <p:grpSp>
              <p:nvGrpSpPr>
                <p:cNvPr id="261" name="Groep 260">
                  <a:extLst>
                    <a:ext uri="{FF2B5EF4-FFF2-40B4-BE49-F238E27FC236}">
                      <a16:creationId xmlns:a16="http://schemas.microsoft.com/office/drawing/2014/main" id="{07F73951-4FBA-407D-9932-034A9F81E19C}"/>
                    </a:ext>
                  </a:extLst>
                </p:cNvPr>
                <p:cNvGrpSpPr/>
                <p:nvPr userDrawn="1"/>
              </p:nvGrpSpPr>
              <p:grpSpPr>
                <a:xfrm>
                  <a:off x="-2866744" y="518074"/>
                  <a:ext cx="168701" cy="132575"/>
                  <a:chOff x="-2866744" y="518074"/>
                  <a:chExt cx="168701" cy="132575"/>
                </a:xfrm>
              </p:grpSpPr>
              <p:cxnSp>
                <p:nvCxnSpPr>
                  <p:cNvPr id="263" name="Rechte verbindingslijn 262">
                    <a:extLst>
                      <a:ext uri="{FF2B5EF4-FFF2-40B4-BE49-F238E27FC236}">
                        <a16:creationId xmlns:a16="http://schemas.microsoft.com/office/drawing/2014/main" id="{C2F97766-F7DA-4184-9DFA-670DC1BD33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64" name="Rechte verbindingslijn 263">
                    <a:extLst>
                      <a:ext uri="{FF2B5EF4-FFF2-40B4-BE49-F238E27FC236}">
                        <a16:creationId xmlns:a16="http://schemas.microsoft.com/office/drawing/2014/main" id="{1E2C79FD-4502-414E-9B3E-326FD04DB54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65" name="Rechte verbindingslijn 264">
                    <a:extLst>
                      <a:ext uri="{FF2B5EF4-FFF2-40B4-BE49-F238E27FC236}">
                        <a16:creationId xmlns:a16="http://schemas.microsoft.com/office/drawing/2014/main" id="{C1110C02-F3FE-409D-9959-2D7F6AFD440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66" name="Rechte verbindingslijn 265">
                    <a:extLst>
                      <a:ext uri="{FF2B5EF4-FFF2-40B4-BE49-F238E27FC236}">
                        <a16:creationId xmlns:a16="http://schemas.microsoft.com/office/drawing/2014/main" id="{C33CF063-72CD-45E0-B04A-11ED02DC6B6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67" name="Rechte verbindingslijn 266">
                    <a:extLst>
                      <a:ext uri="{FF2B5EF4-FFF2-40B4-BE49-F238E27FC236}">
                        <a16:creationId xmlns:a16="http://schemas.microsoft.com/office/drawing/2014/main" id="{EFF2D20E-8E04-463A-A01F-8FF42165751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62" name="Pijl: rechts 261">
                  <a:extLst>
                    <a:ext uri="{FF2B5EF4-FFF2-40B4-BE49-F238E27FC236}">
                      <a16:creationId xmlns:a16="http://schemas.microsoft.com/office/drawing/2014/main" id="{0C7B2B33-C18A-4735-ABF6-E0882F211D9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239" name="Rechte verbindingslijn 238">
                <a:extLst>
                  <a:ext uri="{FF2B5EF4-FFF2-40B4-BE49-F238E27FC236}">
                    <a16:creationId xmlns:a16="http://schemas.microsoft.com/office/drawing/2014/main" id="{DB81810E-110B-4AA2-8D10-EB678C682A6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40" name="Rechte verbindingslijn 239">
                <a:extLst>
                  <a:ext uri="{FF2B5EF4-FFF2-40B4-BE49-F238E27FC236}">
                    <a16:creationId xmlns:a16="http://schemas.microsoft.com/office/drawing/2014/main" id="{4C7AB0AF-F255-4ECD-B459-432A0AE6247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41" name="Rechthoek 240">
                <a:extLst>
                  <a:ext uri="{FF2B5EF4-FFF2-40B4-BE49-F238E27FC236}">
                    <a16:creationId xmlns:a16="http://schemas.microsoft.com/office/drawing/2014/main" id="{E30850A0-A777-4DDE-9149-33451895AD7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242" name="Rechthoek 241">
                <a:extLst>
                  <a:ext uri="{FF2B5EF4-FFF2-40B4-BE49-F238E27FC236}">
                    <a16:creationId xmlns:a16="http://schemas.microsoft.com/office/drawing/2014/main" id="{FE9AAC9D-D5A8-4242-85A6-043A0C9FABE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243" name="Groep 242">
                <a:extLst>
                  <a:ext uri="{FF2B5EF4-FFF2-40B4-BE49-F238E27FC236}">
                    <a16:creationId xmlns:a16="http://schemas.microsoft.com/office/drawing/2014/main" id="{82F76E1D-FDC0-4A47-B629-C96258BEEB25}"/>
                  </a:ext>
                </a:extLst>
              </p:cNvPr>
              <p:cNvGrpSpPr/>
              <p:nvPr userDrawn="1"/>
            </p:nvGrpSpPr>
            <p:grpSpPr>
              <a:xfrm>
                <a:off x="-2916763" y="769168"/>
                <a:ext cx="268738" cy="248381"/>
                <a:chOff x="-2916763" y="769168"/>
                <a:chExt cx="268738" cy="248381"/>
              </a:xfrm>
            </p:grpSpPr>
            <p:sp>
              <p:nvSpPr>
                <p:cNvPr id="253" name="Rechthoek 252">
                  <a:extLst>
                    <a:ext uri="{FF2B5EF4-FFF2-40B4-BE49-F238E27FC236}">
                      <a16:creationId xmlns:a16="http://schemas.microsoft.com/office/drawing/2014/main" id="{B44143F6-0F19-478D-B933-6FCD6838C39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54" name="Groep 253">
                  <a:extLst>
                    <a:ext uri="{FF2B5EF4-FFF2-40B4-BE49-F238E27FC236}">
                      <a16:creationId xmlns:a16="http://schemas.microsoft.com/office/drawing/2014/main" id="{A545BDE3-4411-4480-A8A0-7C8B9B9BB6B6}"/>
                    </a:ext>
                  </a:extLst>
                </p:cNvPr>
                <p:cNvGrpSpPr/>
                <p:nvPr userDrawn="1"/>
              </p:nvGrpSpPr>
              <p:grpSpPr>
                <a:xfrm>
                  <a:off x="-2866744" y="827071"/>
                  <a:ext cx="168701" cy="132575"/>
                  <a:chOff x="-2866744" y="827071"/>
                  <a:chExt cx="168701" cy="132575"/>
                </a:xfrm>
              </p:grpSpPr>
              <p:cxnSp>
                <p:nvCxnSpPr>
                  <p:cNvPr id="256" name="Rechte verbindingslijn 255">
                    <a:extLst>
                      <a:ext uri="{FF2B5EF4-FFF2-40B4-BE49-F238E27FC236}">
                        <a16:creationId xmlns:a16="http://schemas.microsoft.com/office/drawing/2014/main" id="{C1BF2B87-3DA3-4B4C-AE18-27CE28D9054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57" name="Rechte verbindingslijn 256">
                    <a:extLst>
                      <a:ext uri="{FF2B5EF4-FFF2-40B4-BE49-F238E27FC236}">
                        <a16:creationId xmlns:a16="http://schemas.microsoft.com/office/drawing/2014/main" id="{BDC321C5-7180-461C-BD3D-7F8B1884A1B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58" name="Rechte verbindingslijn 257">
                    <a:extLst>
                      <a:ext uri="{FF2B5EF4-FFF2-40B4-BE49-F238E27FC236}">
                        <a16:creationId xmlns:a16="http://schemas.microsoft.com/office/drawing/2014/main" id="{6E7ED462-A1CD-494E-836C-0570E0C410F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9" name="Rechte verbindingslijn 258">
                    <a:extLst>
                      <a:ext uri="{FF2B5EF4-FFF2-40B4-BE49-F238E27FC236}">
                        <a16:creationId xmlns:a16="http://schemas.microsoft.com/office/drawing/2014/main" id="{9B21A92C-483A-4517-8E66-FF5EECDED9D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60" name="Rechte verbindingslijn 259">
                    <a:extLst>
                      <a:ext uri="{FF2B5EF4-FFF2-40B4-BE49-F238E27FC236}">
                        <a16:creationId xmlns:a16="http://schemas.microsoft.com/office/drawing/2014/main" id="{5CB33D7A-037F-433D-8C41-82D2266BD17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55" name="Pijl: rechts 254">
                  <a:extLst>
                    <a:ext uri="{FF2B5EF4-FFF2-40B4-BE49-F238E27FC236}">
                      <a16:creationId xmlns:a16="http://schemas.microsoft.com/office/drawing/2014/main" id="{ADEE186F-871B-4593-8941-26085A5FAD2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44" name="Groep 243">
                <a:extLst>
                  <a:ext uri="{FF2B5EF4-FFF2-40B4-BE49-F238E27FC236}">
                    <a16:creationId xmlns:a16="http://schemas.microsoft.com/office/drawing/2014/main" id="{8B2FE5F4-AA12-4B7C-BA17-99C8448E5362}"/>
                  </a:ext>
                </a:extLst>
              </p:cNvPr>
              <p:cNvGrpSpPr/>
              <p:nvPr userDrawn="1"/>
            </p:nvGrpSpPr>
            <p:grpSpPr>
              <a:xfrm>
                <a:off x="-2916763" y="460171"/>
                <a:ext cx="268738" cy="248381"/>
                <a:chOff x="-2916763" y="460171"/>
                <a:chExt cx="268738" cy="248381"/>
              </a:xfrm>
            </p:grpSpPr>
            <p:sp>
              <p:nvSpPr>
                <p:cNvPr id="245" name="Rechthoek 244">
                  <a:extLst>
                    <a:ext uri="{FF2B5EF4-FFF2-40B4-BE49-F238E27FC236}">
                      <a16:creationId xmlns:a16="http://schemas.microsoft.com/office/drawing/2014/main" id="{F492752B-DC3B-4EE1-B2AD-136F4EAFF8B9}"/>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46" name="Groep 245">
                  <a:extLst>
                    <a:ext uri="{FF2B5EF4-FFF2-40B4-BE49-F238E27FC236}">
                      <a16:creationId xmlns:a16="http://schemas.microsoft.com/office/drawing/2014/main" id="{3A30A59B-7A78-4CF5-947E-E520C92F1DF7}"/>
                    </a:ext>
                  </a:extLst>
                </p:cNvPr>
                <p:cNvGrpSpPr/>
                <p:nvPr userDrawn="1"/>
              </p:nvGrpSpPr>
              <p:grpSpPr>
                <a:xfrm>
                  <a:off x="-2866744" y="518074"/>
                  <a:ext cx="168701" cy="132575"/>
                  <a:chOff x="-2866744" y="518074"/>
                  <a:chExt cx="168701" cy="132575"/>
                </a:xfrm>
              </p:grpSpPr>
              <p:cxnSp>
                <p:nvCxnSpPr>
                  <p:cNvPr id="248" name="Rechte verbindingslijn 247">
                    <a:extLst>
                      <a:ext uri="{FF2B5EF4-FFF2-40B4-BE49-F238E27FC236}">
                        <a16:creationId xmlns:a16="http://schemas.microsoft.com/office/drawing/2014/main" id="{65A4F942-599E-449A-98D3-DD7B83F28A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9" name="Rechte verbindingslijn 248">
                    <a:extLst>
                      <a:ext uri="{FF2B5EF4-FFF2-40B4-BE49-F238E27FC236}">
                        <a16:creationId xmlns:a16="http://schemas.microsoft.com/office/drawing/2014/main" id="{43C2BD8F-1F92-4108-8A36-59D7AB663A1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89DE5FF7-1C3F-4C33-90ED-30D0C51863A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D7DF4767-8C24-4420-884C-6350254D2E8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52" name="Rechte verbindingslijn 251">
                    <a:extLst>
                      <a:ext uri="{FF2B5EF4-FFF2-40B4-BE49-F238E27FC236}">
                        <a16:creationId xmlns:a16="http://schemas.microsoft.com/office/drawing/2014/main" id="{3C1F3151-6A0E-4738-AF16-6BFECB59825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7" name="Pijl: rechts 246">
                  <a:extLst>
                    <a:ext uri="{FF2B5EF4-FFF2-40B4-BE49-F238E27FC236}">
                      <a16:creationId xmlns:a16="http://schemas.microsoft.com/office/drawing/2014/main" id="{FF5EB039-1E3A-45DF-89E0-7420C9D9BB7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448099553"/>
      </p:ext>
    </p:extLst>
  </p:cSld>
  <p:clrMapOvr>
    <a:masterClrMapping/>
  </p:clrMapOvr>
  <p:transition spd="slow">
    <p:wipe dir="r"/>
  </p:transition>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dirty="0"/>
              <a:t>Klik om stijl te bewerken</a:t>
            </a:r>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grpSp>
        <p:nvGrpSpPr>
          <p:cNvPr id="8" name="INSTRUCTIE">
            <a:extLst>
              <a:ext uri="{FF2B5EF4-FFF2-40B4-BE49-F238E27FC236}">
                <a16:creationId xmlns:a16="http://schemas.microsoft.com/office/drawing/2014/main" id="{63C3B658-0882-4ED1-963E-84DCE38C05D3}"/>
              </a:ext>
            </a:extLst>
          </p:cNvPr>
          <p:cNvGrpSpPr/>
          <p:nvPr userDrawn="1"/>
        </p:nvGrpSpPr>
        <p:grpSpPr>
          <a:xfrm>
            <a:off x="12377595" y="0"/>
            <a:ext cx="3693386" cy="6857760"/>
            <a:chOff x="-3786437" y="0"/>
            <a:chExt cx="3693386" cy="6857760"/>
          </a:xfrm>
        </p:grpSpPr>
        <p:sp>
          <p:nvSpPr>
            <p:cNvPr id="14" name="Rechthoek 13">
              <a:extLst>
                <a:ext uri="{FF2B5EF4-FFF2-40B4-BE49-F238E27FC236}">
                  <a16:creationId xmlns:a16="http://schemas.microsoft.com/office/drawing/2014/main" id="{B5E376BA-CDBD-4E90-88CF-BC79D97176D7}"/>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 name="INSTRUCTIE">
              <a:extLst>
                <a:ext uri="{FF2B5EF4-FFF2-40B4-BE49-F238E27FC236}">
                  <a16:creationId xmlns:a16="http://schemas.microsoft.com/office/drawing/2014/main" id="{9140A1E5-E8A5-492C-BB7F-19EB546035D2}"/>
                </a:ext>
              </a:extLst>
            </p:cNvPr>
            <p:cNvGrpSpPr/>
            <p:nvPr userDrawn="1"/>
          </p:nvGrpSpPr>
          <p:grpSpPr>
            <a:xfrm>
              <a:off x="-3786165" y="0"/>
              <a:ext cx="3693114" cy="6177730"/>
              <a:chOff x="-3786165" y="0"/>
              <a:chExt cx="3693114" cy="6177730"/>
            </a:xfrm>
          </p:grpSpPr>
          <p:sp>
            <p:nvSpPr>
              <p:cNvPr id="16" name="Rechthoek 15">
                <a:extLst>
                  <a:ext uri="{FF2B5EF4-FFF2-40B4-BE49-F238E27FC236}">
                    <a16:creationId xmlns:a16="http://schemas.microsoft.com/office/drawing/2014/main" id="{3D50A486-B4CF-45E9-AE41-E4429776FA15}"/>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7" name="Ovaal 16">
                <a:extLst>
                  <a:ext uri="{FF2B5EF4-FFF2-40B4-BE49-F238E27FC236}">
                    <a16:creationId xmlns:a16="http://schemas.microsoft.com/office/drawing/2014/main" id="{972DB92D-5ACA-4C96-A476-006E671938D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 name="Rechthoek 17">
                <a:extLst>
                  <a:ext uri="{FF2B5EF4-FFF2-40B4-BE49-F238E27FC236}">
                    <a16:creationId xmlns:a16="http://schemas.microsoft.com/office/drawing/2014/main" id="{B9948881-9B32-496F-9F9D-F4FE978FE46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 name="Groep 18">
                <a:extLst>
                  <a:ext uri="{FF2B5EF4-FFF2-40B4-BE49-F238E27FC236}">
                    <a16:creationId xmlns:a16="http://schemas.microsoft.com/office/drawing/2014/main" id="{926995E9-6184-4FA3-92AE-69CAE8B4BB3E}"/>
                  </a:ext>
                </a:extLst>
              </p:cNvPr>
              <p:cNvGrpSpPr/>
              <p:nvPr userDrawn="1"/>
            </p:nvGrpSpPr>
            <p:grpSpPr>
              <a:xfrm>
                <a:off x="-3316179" y="1231351"/>
                <a:ext cx="294789" cy="318834"/>
                <a:chOff x="14466489" y="1001522"/>
                <a:chExt cx="290627" cy="314333"/>
              </a:xfrm>
            </p:grpSpPr>
            <p:sp>
              <p:nvSpPr>
                <p:cNvPr id="73" name="Rechthoek 72">
                  <a:extLst>
                    <a:ext uri="{FF2B5EF4-FFF2-40B4-BE49-F238E27FC236}">
                      <a16:creationId xmlns:a16="http://schemas.microsoft.com/office/drawing/2014/main" id="{B0800801-B286-4B98-8137-E972F292798B}"/>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4" name="Ovaal 73">
                  <a:extLst>
                    <a:ext uri="{FF2B5EF4-FFF2-40B4-BE49-F238E27FC236}">
                      <a16:creationId xmlns:a16="http://schemas.microsoft.com/office/drawing/2014/main" id="{B016F9E5-E37E-45C5-AB15-B774AD5A3A5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75" name="Vrije vorm: vorm 74">
                  <a:extLst>
                    <a:ext uri="{FF2B5EF4-FFF2-40B4-BE49-F238E27FC236}">
                      <a16:creationId xmlns:a16="http://schemas.microsoft.com/office/drawing/2014/main" id="{1FAA0062-EFA0-4F4D-ABEF-FF450A0864B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76" name="Rechthoek: afgeronde hoeken 75">
                  <a:extLst>
                    <a:ext uri="{FF2B5EF4-FFF2-40B4-BE49-F238E27FC236}">
                      <a16:creationId xmlns:a16="http://schemas.microsoft.com/office/drawing/2014/main" id="{FFF4EADB-9DD2-415F-8FD4-4908C6F4C36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77" name="Rechte verbindingslijn 76">
                  <a:extLst>
                    <a:ext uri="{FF2B5EF4-FFF2-40B4-BE49-F238E27FC236}">
                      <a16:creationId xmlns:a16="http://schemas.microsoft.com/office/drawing/2014/main" id="{3C2E1158-E67C-48A2-83BF-DCD3D4B8FC6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Rechte verbindingslijn 77">
                  <a:extLst>
                    <a:ext uri="{FF2B5EF4-FFF2-40B4-BE49-F238E27FC236}">
                      <a16:creationId xmlns:a16="http://schemas.microsoft.com/office/drawing/2014/main" id="{15582BF1-9983-4409-B1AC-33FEB46C75D0}"/>
                    </a:ext>
                  </a:extLst>
                </p:cNvPr>
                <p:cNvCxnSpPr>
                  <a:cxnSpLocks/>
                  <a:stCxn id="7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0" name="Ovaal 19">
                <a:extLst>
                  <a:ext uri="{FF2B5EF4-FFF2-40B4-BE49-F238E27FC236}">
                    <a16:creationId xmlns:a16="http://schemas.microsoft.com/office/drawing/2014/main" id="{D8ADB8AC-DFF3-4A5F-BDAF-26E1E049F7B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 name="Rechthoek 20">
                <a:extLst>
                  <a:ext uri="{FF2B5EF4-FFF2-40B4-BE49-F238E27FC236}">
                    <a16:creationId xmlns:a16="http://schemas.microsoft.com/office/drawing/2014/main" id="{8935D7AE-2031-4DFC-8040-106EFD59242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BFBA63A3-AF34-4055-B6B0-77F622A680B8}"/>
                  </a:ext>
                </a:extLst>
              </p:cNvPr>
              <p:cNvGrpSpPr/>
              <p:nvPr userDrawn="1"/>
            </p:nvGrpSpPr>
            <p:grpSpPr>
              <a:xfrm>
                <a:off x="-3311319" y="2164285"/>
                <a:ext cx="825500" cy="209550"/>
                <a:chOff x="13504624" y="2482850"/>
                <a:chExt cx="825500" cy="209550"/>
              </a:xfrm>
            </p:grpSpPr>
            <p:sp>
              <p:nvSpPr>
                <p:cNvPr id="70" name="Rechthoek 69">
                  <a:extLst>
                    <a:ext uri="{FF2B5EF4-FFF2-40B4-BE49-F238E27FC236}">
                      <a16:creationId xmlns:a16="http://schemas.microsoft.com/office/drawing/2014/main" id="{0183B121-4612-4B1B-8BE6-C463595566C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71" name="Rechte verbindingslijn 70">
                  <a:extLst>
                    <a:ext uri="{FF2B5EF4-FFF2-40B4-BE49-F238E27FC236}">
                      <a16:creationId xmlns:a16="http://schemas.microsoft.com/office/drawing/2014/main" id="{8E239B78-7633-47C0-B838-C8B9D323945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2" name="Gelijkbenige driehoek 71">
                  <a:extLst>
                    <a:ext uri="{FF2B5EF4-FFF2-40B4-BE49-F238E27FC236}">
                      <a16:creationId xmlns:a16="http://schemas.microsoft.com/office/drawing/2014/main" id="{1B380FA4-1D38-469B-92CE-CDB8EB41AFD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3" name="Ovaal 22">
                <a:extLst>
                  <a:ext uri="{FF2B5EF4-FFF2-40B4-BE49-F238E27FC236}">
                    <a16:creationId xmlns:a16="http://schemas.microsoft.com/office/drawing/2014/main" id="{C6509733-2DCE-4711-804E-0CB67577E2B6}"/>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7DCE47F8-0859-4AAD-B1A7-269F4E8C6E3F}"/>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5" name="ICOON_info">
                <a:extLst>
                  <a:ext uri="{FF2B5EF4-FFF2-40B4-BE49-F238E27FC236}">
                    <a16:creationId xmlns:a16="http://schemas.microsoft.com/office/drawing/2014/main" id="{1AF47244-A7F4-4E95-B5A1-8C2B67B97DA5}"/>
                  </a:ext>
                </a:extLst>
              </p:cNvPr>
              <p:cNvGrpSpPr/>
              <p:nvPr userDrawn="1"/>
            </p:nvGrpSpPr>
            <p:grpSpPr>
              <a:xfrm>
                <a:off x="-376736" y="5894045"/>
                <a:ext cx="283685" cy="283685"/>
                <a:chOff x="-510741" y="5913713"/>
                <a:chExt cx="267555" cy="267555"/>
              </a:xfrm>
            </p:grpSpPr>
            <p:sp>
              <p:nvSpPr>
                <p:cNvPr id="68" name="Ovaal 67">
                  <a:extLst>
                    <a:ext uri="{FF2B5EF4-FFF2-40B4-BE49-F238E27FC236}">
                      <a16:creationId xmlns:a16="http://schemas.microsoft.com/office/drawing/2014/main" id="{4F57B84F-526F-42E8-BD55-5DBF8115432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69" name="Graphic 163" descr="Informatie">
                  <a:extLst>
                    <a:ext uri="{FF2B5EF4-FFF2-40B4-BE49-F238E27FC236}">
                      <a16:creationId xmlns:a16="http://schemas.microsoft.com/office/drawing/2014/main" id="{81C3791B-4F62-43E4-8E85-7B618C85369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26" name="Ovaal 25">
                <a:extLst>
                  <a:ext uri="{FF2B5EF4-FFF2-40B4-BE49-F238E27FC236}">
                    <a16:creationId xmlns:a16="http://schemas.microsoft.com/office/drawing/2014/main" id="{F48390CD-2EB5-4EBD-85F8-866F596EBFAE}"/>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7" name="Rechthoek 26">
                <a:extLst>
                  <a:ext uri="{FF2B5EF4-FFF2-40B4-BE49-F238E27FC236}">
                    <a16:creationId xmlns:a16="http://schemas.microsoft.com/office/drawing/2014/main" id="{9B1F671B-92C0-4321-A700-EF8A86A2CF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8" name="Groep 27">
                <a:extLst>
                  <a:ext uri="{FF2B5EF4-FFF2-40B4-BE49-F238E27FC236}">
                    <a16:creationId xmlns:a16="http://schemas.microsoft.com/office/drawing/2014/main" id="{A3CEE659-686B-40E6-9392-B831DE69DF5C}"/>
                  </a:ext>
                </a:extLst>
              </p:cNvPr>
              <p:cNvGrpSpPr/>
              <p:nvPr userDrawn="1"/>
            </p:nvGrpSpPr>
            <p:grpSpPr>
              <a:xfrm>
                <a:off x="-3408294" y="5236167"/>
                <a:ext cx="622283" cy="612919"/>
                <a:chOff x="12617641" y="3403239"/>
                <a:chExt cx="752963" cy="741634"/>
              </a:xfrm>
            </p:grpSpPr>
            <p:grpSp>
              <p:nvGrpSpPr>
                <p:cNvPr id="52" name="Groep 51">
                  <a:extLst>
                    <a:ext uri="{FF2B5EF4-FFF2-40B4-BE49-F238E27FC236}">
                      <a16:creationId xmlns:a16="http://schemas.microsoft.com/office/drawing/2014/main" id="{54CC3E47-0431-4D06-BF27-DF0137543C71}"/>
                    </a:ext>
                  </a:extLst>
                </p:cNvPr>
                <p:cNvGrpSpPr/>
                <p:nvPr userDrawn="1"/>
              </p:nvGrpSpPr>
              <p:grpSpPr>
                <a:xfrm>
                  <a:off x="12771550" y="3403239"/>
                  <a:ext cx="467156" cy="448491"/>
                  <a:chOff x="12782177" y="3403239"/>
                  <a:chExt cx="467156" cy="448491"/>
                </a:xfrm>
              </p:grpSpPr>
              <p:grpSp>
                <p:nvGrpSpPr>
                  <p:cNvPr id="55" name="Groep 54">
                    <a:extLst>
                      <a:ext uri="{FF2B5EF4-FFF2-40B4-BE49-F238E27FC236}">
                        <a16:creationId xmlns:a16="http://schemas.microsoft.com/office/drawing/2014/main" id="{59C72B81-80D9-40AE-B1D5-DD782A6EE6FD}"/>
                      </a:ext>
                    </a:extLst>
                  </p:cNvPr>
                  <p:cNvGrpSpPr/>
                  <p:nvPr userDrawn="1"/>
                </p:nvGrpSpPr>
                <p:grpSpPr>
                  <a:xfrm>
                    <a:off x="12782177" y="3403239"/>
                    <a:ext cx="412972" cy="396132"/>
                    <a:chOff x="13554906" y="3320109"/>
                    <a:chExt cx="443912" cy="425811"/>
                  </a:xfrm>
                </p:grpSpPr>
                <p:grpSp>
                  <p:nvGrpSpPr>
                    <p:cNvPr id="62" name="Groep 61">
                      <a:extLst>
                        <a:ext uri="{FF2B5EF4-FFF2-40B4-BE49-F238E27FC236}">
                          <a16:creationId xmlns:a16="http://schemas.microsoft.com/office/drawing/2014/main" id="{A9FC7463-0C1A-4F51-92C1-8123C3D3F3FA}"/>
                        </a:ext>
                      </a:extLst>
                    </p:cNvPr>
                    <p:cNvGrpSpPr/>
                    <p:nvPr userDrawn="1"/>
                  </p:nvGrpSpPr>
                  <p:grpSpPr>
                    <a:xfrm>
                      <a:off x="13554906" y="3320109"/>
                      <a:ext cx="443912" cy="425811"/>
                      <a:chOff x="12909684" y="1276143"/>
                      <a:chExt cx="443912" cy="425811"/>
                    </a:xfrm>
                  </p:grpSpPr>
                  <p:sp>
                    <p:nvSpPr>
                      <p:cNvPr id="65" name="Rechthoek 64">
                        <a:extLst>
                          <a:ext uri="{FF2B5EF4-FFF2-40B4-BE49-F238E27FC236}">
                            <a16:creationId xmlns:a16="http://schemas.microsoft.com/office/drawing/2014/main" id="{5C3DBC4D-707A-48A4-9A7A-CA609D04CE98}"/>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68AA82B2-52BC-474C-8E99-B6E6E46ACE5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7" name="Ovaal 66">
                        <a:extLst>
                          <a:ext uri="{FF2B5EF4-FFF2-40B4-BE49-F238E27FC236}">
                            <a16:creationId xmlns:a16="http://schemas.microsoft.com/office/drawing/2014/main" id="{36941E45-F085-4B91-88AE-B8576E222DF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63" name="Afbeelding 62">
                      <a:extLst>
                        <a:ext uri="{FF2B5EF4-FFF2-40B4-BE49-F238E27FC236}">
                          <a16:creationId xmlns:a16="http://schemas.microsoft.com/office/drawing/2014/main" id="{4AEEFDF3-11E0-4424-9919-0BAA88BEA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4" name="Afbeelding 63">
                      <a:extLst>
                        <a:ext uri="{FF2B5EF4-FFF2-40B4-BE49-F238E27FC236}">
                          <a16:creationId xmlns:a16="http://schemas.microsoft.com/office/drawing/2014/main" id="{3CB20648-C644-40CD-B65F-B64D379C98D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6" name="Groep 55">
                    <a:extLst>
                      <a:ext uri="{FF2B5EF4-FFF2-40B4-BE49-F238E27FC236}">
                        <a16:creationId xmlns:a16="http://schemas.microsoft.com/office/drawing/2014/main" id="{1BA759AC-17FE-4DD8-8A80-58C6D28E09F9}"/>
                      </a:ext>
                    </a:extLst>
                  </p:cNvPr>
                  <p:cNvGrpSpPr/>
                  <p:nvPr userDrawn="1"/>
                </p:nvGrpSpPr>
                <p:grpSpPr>
                  <a:xfrm>
                    <a:off x="13103513" y="3705268"/>
                    <a:ext cx="145820" cy="146462"/>
                    <a:chOff x="13096169" y="3602278"/>
                    <a:chExt cx="145820" cy="146462"/>
                  </a:xfrm>
                </p:grpSpPr>
                <p:sp>
                  <p:nvSpPr>
                    <p:cNvPr id="60" name="Rechthoek 59">
                      <a:extLst>
                        <a:ext uri="{FF2B5EF4-FFF2-40B4-BE49-F238E27FC236}">
                          <a16:creationId xmlns:a16="http://schemas.microsoft.com/office/drawing/2014/main" id="{6AA67B31-02BC-4522-A0E5-E5BE7B85595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90E22E3E-2418-46A5-90E9-BD2EEE69876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AF6776BE-602E-4281-8B9D-7647435F609F}"/>
                      </a:ext>
                    </a:extLst>
                  </p:cNvPr>
                  <p:cNvGrpSpPr/>
                  <p:nvPr userDrawn="1"/>
                </p:nvGrpSpPr>
                <p:grpSpPr>
                  <a:xfrm rot="10800000">
                    <a:off x="13061402" y="3665637"/>
                    <a:ext cx="145820" cy="146462"/>
                    <a:chOff x="13096169" y="3602278"/>
                    <a:chExt cx="145820" cy="146462"/>
                  </a:xfrm>
                </p:grpSpPr>
                <p:sp>
                  <p:nvSpPr>
                    <p:cNvPr id="58" name="Rechthoek 57">
                      <a:extLst>
                        <a:ext uri="{FF2B5EF4-FFF2-40B4-BE49-F238E27FC236}">
                          <a16:creationId xmlns:a16="http://schemas.microsoft.com/office/drawing/2014/main" id="{A3E82077-425B-43A0-A40E-CE5864D770E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023296E5-EF3A-4678-BC31-8D7823F3521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53" name="Rechthoek 52">
                  <a:extLst>
                    <a:ext uri="{FF2B5EF4-FFF2-40B4-BE49-F238E27FC236}">
                      <a16:creationId xmlns:a16="http://schemas.microsoft.com/office/drawing/2014/main" id="{2CCC1D90-337B-42B6-8655-A9CD823B92C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54" name="Gelijkbenige driehoek 53">
                  <a:extLst>
                    <a:ext uri="{FF2B5EF4-FFF2-40B4-BE49-F238E27FC236}">
                      <a16:creationId xmlns:a16="http://schemas.microsoft.com/office/drawing/2014/main" id="{9B1C4F7D-5973-4241-8208-AEA42054A40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4ECB41D9-1501-4161-9168-EC81A9C9894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30" name="Groep 29">
                <a:extLst>
                  <a:ext uri="{FF2B5EF4-FFF2-40B4-BE49-F238E27FC236}">
                    <a16:creationId xmlns:a16="http://schemas.microsoft.com/office/drawing/2014/main" id="{CD5389C1-C990-41E4-9433-79908A987994}"/>
                  </a:ext>
                </a:extLst>
              </p:cNvPr>
              <p:cNvGrpSpPr/>
              <p:nvPr userDrawn="1"/>
            </p:nvGrpSpPr>
            <p:grpSpPr>
              <a:xfrm>
                <a:off x="-2485819" y="3399207"/>
                <a:ext cx="1222990" cy="563933"/>
                <a:chOff x="-2485819" y="3399207"/>
                <a:chExt cx="1222990" cy="563933"/>
              </a:xfrm>
            </p:grpSpPr>
            <p:sp>
              <p:nvSpPr>
                <p:cNvPr id="31" name="Rechthoek 30">
                  <a:extLst>
                    <a:ext uri="{FF2B5EF4-FFF2-40B4-BE49-F238E27FC236}">
                      <a16:creationId xmlns:a16="http://schemas.microsoft.com/office/drawing/2014/main" id="{237902FD-B2CF-4B85-B779-1A5F6575D8F3}"/>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2" name="Rechthoek 31">
                  <a:extLst>
                    <a:ext uri="{FF2B5EF4-FFF2-40B4-BE49-F238E27FC236}">
                      <a16:creationId xmlns:a16="http://schemas.microsoft.com/office/drawing/2014/main" id="{10C0BA78-80A7-4586-A000-F3DD69F357D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3" name="Groep 32">
                  <a:extLst>
                    <a:ext uri="{FF2B5EF4-FFF2-40B4-BE49-F238E27FC236}">
                      <a16:creationId xmlns:a16="http://schemas.microsoft.com/office/drawing/2014/main" id="{4D0FEB8D-E2BC-409A-A976-67FE91EDEC5E}"/>
                    </a:ext>
                  </a:extLst>
                </p:cNvPr>
                <p:cNvGrpSpPr/>
                <p:nvPr userDrawn="1"/>
              </p:nvGrpSpPr>
              <p:grpSpPr>
                <a:xfrm>
                  <a:off x="-2403869" y="3460544"/>
                  <a:ext cx="155951" cy="131922"/>
                  <a:chOff x="12968836" y="3354170"/>
                  <a:chExt cx="404806" cy="342433"/>
                </a:xfrm>
              </p:grpSpPr>
              <p:sp>
                <p:nvSpPr>
                  <p:cNvPr id="46" name="Rechthoek: afgeronde hoeken 45">
                    <a:extLst>
                      <a:ext uri="{FF2B5EF4-FFF2-40B4-BE49-F238E27FC236}">
                        <a16:creationId xmlns:a16="http://schemas.microsoft.com/office/drawing/2014/main" id="{5A7FE57F-F907-47BF-98EF-2AA7EAF792D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48884AD0-9008-4528-B301-EBAA973B0D2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60B2083B-E400-47E3-99CB-D325B55FE66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5BD8BCC4-4A91-4327-B382-34057890D9E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97E1E231-0B66-4D9A-A23E-A3360A6A2F5D}"/>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5B8ECEF3-FB44-46AB-A417-78778A68674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7A3338C4-5EA7-4630-A5B8-CB7EFB654F0B}"/>
                    </a:ext>
                  </a:extLst>
                </p:cNvPr>
                <p:cNvGrpSpPr/>
                <p:nvPr userDrawn="1"/>
              </p:nvGrpSpPr>
              <p:grpSpPr>
                <a:xfrm>
                  <a:off x="-2423424" y="3690208"/>
                  <a:ext cx="166739" cy="218963"/>
                  <a:chOff x="12940828" y="3950597"/>
                  <a:chExt cx="432813" cy="568367"/>
                </a:xfrm>
              </p:grpSpPr>
              <p:grpSp>
                <p:nvGrpSpPr>
                  <p:cNvPr id="38" name="Groep 37">
                    <a:extLst>
                      <a:ext uri="{FF2B5EF4-FFF2-40B4-BE49-F238E27FC236}">
                        <a16:creationId xmlns:a16="http://schemas.microsoft.com/office/drawing/2014/main" id="{24B67E99-01F1-4FD5-A048-8789AEABB7B4}"/>
                      </a:ext>
                    </a:extLst>
                  </p:cNvPr>
                  <p:cNvGrpSpPr/>
                  <p:nvPr userDrawn="1"/>
                </p:nvGrpSpPr>
                <p:grpSpPr>
                  <a:xfrm>
                    <a:off x="13000382" y="4006891"/>
                    <a:ext cx="373259" cy="315747"/>
                    <a:chOff x="12968836" y="3354170"/>
                    <a:chExt cx="404806" cy="342433"/>
                  </a:xfrm>
                </p:grpSpPr>
                <p:sp>
                  <p:nvSpPr>
                    <p:cNvPr id="40" name="Rechthoek: afgeronde hoeken 39">
                      <a:extLst>
                        <a:ext uri="{FF2B5EF4-FFF2-40B4-BE49-F238E27FC236}">
                          <a16:creationId xmlns:a16="http://schemas.microsoft.com/office/drawing/2014/main" id="{698CC62C-C1A1-4538-8FE3-947879AB097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B2F00339-302F-4DF4-B38B-B019A98F114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24FE2B1F-57D3-46CF-89B2-D254979B096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90E75CBA-3D0C-45A1-AF2D-95F527DA66F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4" name="Rechthoek 43">
                      <a:extLst>
                        <a:ext uri="{FF2B5EF4-FFF2-40B4-BE49-F238E27FC236}">
                          <a16:creationId xmlns:a16="http://schemas.microsoft.com/office/drawing/2014/main" id="{D0934C8A-2280-4A22-8D07-0FE1D3731D5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43507310-91B9-43B5-89D7-FE10232F85C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39" name="Boog 38">
                    <a:extLst>
                      <a:ext uri="{FF2B5EF4-FFF2-40B4-BE49-F238E27FC236}">
                        <a16:creationId xmlns:a16="http://schemas.microsoft.com/office/drawing/2014/main" id="{74936ABD-ECDB-44ED-BA6B-5F5176D3C3AB}"/>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35" name="Tekstvak 34">
                  <a:extLst>
                    <a:ext uri="{FF2B5EF4-FFF2-40B4-BE49-F238E27FC236}">
                      <a16:creationId xmlns:a16="http://schemas.microsoft.com/office/drawing/2014/main" id="{E4D56FEB-5AFF-4123-9168-C5A7E67894FE}"/>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36" name="Tekstvak 35">
                  <a:extLst>
                    <a:ext uri="{FF2B5EF4-FFF2-40B4-BE49-F238E27FC236}">
                      <a16:creationId xmlns:a16="http://schemas.microsoft.com/office/drawing/2014/main" id="{C46421E4-7FB6-4596-91BC-B8D2A8CD7FD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37" name="Vrije vorm: vorm 36">
                  <a:extLst>
                    <a:ext uri="{FF2B5EF4-FFF2-40B4-BE49-F238E27FC236}">
                      <a16:creationId xmlns:a16="http://schemas.microsoft.com/office/drawing/2014/main" id="{8DDF8AB5-9072-4E49-9228-667A5717880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3526409026"/>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5" hasCustomPrompt="1"/>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lvl6pPr>
            <a:lvl7pPr>
              <a:buClr>
                <a:schemeClr val="tx1"/>
              </a:buClr>
              <a:defRPr/>
            </a:lvl7pPr>
            <a:lvl9pPr>
              <a:defRPr>
                <a:solidFill>
                  <a:schemeClr val="tx1">
                    <a:lumMod val="65000"/>
                    <a:lumOff val="35000"/>
                  </a:schemeClr>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grpSp>
        <p:nvGrpSpPr>
          <p:cNvPr id="83" name="INSTRUCTIE">
            <a:extLst>
              <a:ext uri="{FF2B5EF4-FFF2-40B4-BE49-F238E27FC236}">
                <a16:creationId xmlns:a16="http://schemas.microsoft.com/office/drawing/2014/main" id="{A978D3E7-A305-46F7-AA40-EF48BD27622C}"/>
              </a:ext>
            </a:extLst>
          </p:cNvPr>
          <p:cNvGrpSpPr/>
          <p:nvPr userDrawn="1"/>
        </p:nvGrpSpPr>
        <p:grpSpPr>
          <a:xfrm>
            <a:off x="-3786437" y="0"/>
            <a:ext cx="3693386" cy="5359349"/>
            <a:chOff x="-3786437" y="0"/>
            <a:chExt cx="3693386" cy="5359349"/>
          </a:xfrm>
        </p:grpSpPr>
        <p:sp>
          <p:nvSpPr>
            <p:cNvPr id="84" name="Rechthoek 83">
              <a:extLst>
                <a:ext uri="{FF2B5EF4-FFF2-40B4-BE49-F238E27FC236}">
                  <a16:creationId xmlns:a16="http://schemas.microsoft.com/office/drawing/2014/main" id="{6D1F8F16-0714-4B7B-BB39-1BD0A7116108}"/>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85" name="Rechthoek 84">
              <a:extLst>
                <a:ext uri="{FF2B5EF4-FFF2-40B4-BE49-F238E27FC236}">
                  <a16:creationId xmlns:a16="http://schemas.microsoft.com/office/drawing/2014/main" id="{B4796932-D33F-4DBE-AD5B-0DF2EE3FFB91}"/>
                </a:ext>
              </a:extLst>
            </p:cNvPr>
            <p:cNvSpPr/>
            <p:nvPr userDrawn="1"/>
          </p:nvSpPr>
          <p:spPr>
            <a:xfrm>
              <a:off x="-3786165" y="1668379"/>
              <a:ext cx="3593091" cy="3096126"/>
            </a:xfrm>
            <a:prstGeom prst="rect">
              <a:avLst/>
            </a:prstGeom>
            <a:solidFill>
              <a:schemeClr val="tx2"/>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endParaRPr lang="nl-NL" sz="1400" b="1" cap="all" baseline="0" noProof="0" dirty="0">
                <a:solidFill>
                  <a:schemeClr val="accent1"/>
                </a:solidFill>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5BA47C96-C64C-4916-A972-A01B90E70D6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D6E9FB86-A226-486D-96B8-30C23C59479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88" name="Ovaal 87">
              <a:extLst>
                <a:ext uri="{FF2B5EF4-FFF2-40B4-BE49-F238E27FC236}">
                  <a16:creationId xmlns:a16="http://schemas.microsoft.com/office/drawing/2014/main" id="{7CCEEA15-6512-4049-A11F-211C3B96131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56AB6E91-DBEE-41B4-8C32-048863BEBC7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Kies uit:</a:t>
              </a:r>
            </a:p>
          </p:txBody>
        </p:sp>
        <p:sp>
          <p:nvSpPr>
            <p:cNvPr id="90" name="Rechthoek 89">
              <a:extLst>
                <a:ext uri="{FF2B5EF4-FFF2-40B4-BE49-F238E27FC236}">
                  <a16:creationId xmlns:a16="http://schemas.microsoft.com/office/drawing/2014/main" id="{AB30108F-088D-45A4-84A5-134C21960425}"/>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tx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91" name="Ovaal 90">
              <a:extLst>
                <a:ext uri="{FF2B5EF4-FFF2-40B4-BE49-F238E27FC236}">
                  <a16:creationId xmlns:a16="http://schemas.microsoft.com/office/drawing/2014/main" id="{C4383831-5CB7-4B05-A7D8-C9BF9FABA5C6}"/>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2" name="Rechthoek 91">
              <a:extLst>
                <a:ext uri="{FF2B5EF4-FFF2-40B4-BE49-F238E27FC236}">
                  <a16:creationId xmlns:a16="http://schemas.microsoft.com/office/drawing/2014/main" id="{AE781DAE-5DDD-4FC5-8A31-B01617EF01C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tx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93" name="Ovaal 92">
              <a:extLst>
                <a:ext uri="{FF2B5EF4-FFF2-40B4-BE49-F238E27FC236}">
                  <a16:creationId xmlns:a16="http://schemas.microsoft.com/office/drawing/2014/main" id="{6A53DB3D-B248-4C86-A1E8-BF96A7E25466}"/>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4" name="Rechthoek 93">
              <a:extLst>
                <a:ext uri="{FF2B5EF4-FFF2-40B4-BE49-F238E27FC236}">
                  <a16:creationId xmlns:a16="http://schemas.microsoft.com/office/drawing/2014/main" id="{C035651E-A203-4F7E-83B2-1F66C12AFB22}"/>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95" name="Ovaal 94">
              <a:extLst>
                <a:ext uri="{FF2B5EF4-FFF2-40B4-BE49-F238E27FC236}">
                  <a16:creationId xmlns:a16="http://schemas.microsoft.com/office/drawing/2014/main" id="{81CB20EC-0351-4C0E-B15F-C5229C2B147F}"/>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96" name="Rechthoek 95">
              <a:extLst>
                <a:ext uri="{FF2B5EF4-FFF2-40B4-BE49-F238E27FC236}">
                  <a16:creationId xmlns:a16="http://schemas.microsoft.com/office/drawing/2014/main" id="{EB7EAE4F-F098-4CD8-B04E-DC649571688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tx1"/>
                  </a:solidFill>
                  <a:latin typeface="+mn-lt"/>
                  <a:ea typeface="+mn-ea"/>
                  <a:cs typeface="+mn-cs"/>
                </a:rPr>
                <a:t>Kopje</a:t>
              </a:r>
            </a:p>
          </p:txBody>
        </p:sp>
        <p:sp>
          <p:nvSpPr>
            <p:cNvPr id="97" name="Ovaal 96">
              <a:extLst>
                <a:ext uri="{FF2B5EF4-FFF2-40B4-BE49-F238E27FC236}">
                  <a16:creationId xmlns:a16="http://schemas.microsoft.com/office/drawing/2014/main" id="{5B95DB7F-ED00-46E8-A4BC-253E7A0A9809}"/>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8" name="Rechthoek 97">
              <a:extLst>
                <a:ext uri="{FF2B5EF4-FFF2-40B4-BE49-F238E27FC236}">
                  <a16:creationId xmlns:a16="http://schemas.microsoft.com/office/drawing/2014/main" id="{0F820870-FDB5-44C7-BBC3-6CDED804DD6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tx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99" name="Ovaal 98">
              <a:extLst>
                <a:ext uri="{FF2B5EF4-FFF2-40B4-BE49-F238E27FC236}">
                  <a16:creationId xmlns:a16="http://schemas.microsoft.com/office/drawing/2014/main" id="{CE77F85B-D21D-49AA-92D1-C908B39522A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00" name="Rechthoek 99">
              <a:extLst>
                <a:ext uri="{FF2B5EF4-FFF2-40B4-BE49-F238E27FC236}">
                  <a16:creationId xmlns:a16="http://schemas.microsoft.com/office/drawing/2014/main" id="{9488D341-6198-4257-9053-5072C3D4989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101" name="Ovaal 100">
              <a:extLst>
                <a:ext uri="{FF2B5EF4-FFF2-40B4-BE49-F238E27FC236}">
                  <a16:creationId xmlns:a16="http://schemas.microsoft.com/office/drawing/2014/main" id="{BFBE3244-2B54-45B1-8A12-153822A8B1A8}"/>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02" name="Rechthoek 101">
              <a:extLst>
                <a:ext uri="{FF2B5EF4-FFF2-40B4-BE49-F238E27FC236}">
                  <a16:creationId xmlns:a16="http://schemas.microsoft.com/office/drawing/2014/main" id="{4774366F-10F7-4A10-8ACF-2FF630FD2B6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700" i="1" kern="1200" noProof="0" dirty="0">
                  <a:solidFill>
                    <a:schemeClr val="tx1">
                      <a:lumMod val="65000"/>
                      <a:lumOff val="35000"/>
                    </a:schemeClr>
                  </a:solidFill>
                  <a:latin typeface="+mn-lt"/>
                  <a:ea typeface="+mn-ea"/>
                  <a:cs typeface="+mn-cs"/>
                </a:rPr>
                <a:t>Bronvermelding</a:t>
              </a:r>
            </a:p>
          </p:txBody>
        </p:sp>
        <p:sp>
          <p:nvSpPr>
            <p:cNvPr id="103" name="Ovaal 102">
              <a:extLst>
                <a:ext uri="{FF2B5EF4-FFF2-40B4-BE49-F238E27FC236}">
                  <a16:creationId xmlns:a16="http://schemas.microsoft.com/office/drawing/2014/main" id="{B97C604C-F5D7-4AFE-9223-1F7008D6164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04" name="Rechthoek 103">
              <a:extLst>
                <a:ext uri="{FF2B5EF4-FFF2-40B4-BE49-F238E27FC236}">
                  <a16:creationId xmlns:a16="http://schemas.microsoft.com/office/drawing/2014/main" id="{EDEA3EC8-B6BF-4C20-8233-E34B2CCAB7C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tx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105" name="Rechthoek 104">
              <a:extLst>
                <a:ext uri="{FF2B5EF4-FFF2-40B4-BE49-F238E27FC236}">
                  <a16:creationId xmlns:a16="http://schemas.microsoft.com/office/drawing/2014/main" id="{5C8FD165-8938-4EBD-99B5-2AD30312BAEA}"/>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06" name="ICOON_info">
              <a:extLst>
                <a:ext uri="{FF2B5EF4-FFF2-40B4-BE49-F238E27FC236}">
                  <a16:creationId xmlns:a16="http://schemas.microsoft.com/office/drawing/2014/main" id="{3F765DA0-DE55-4447-9D21-0ECB19CD2CF5}"/>
                </a:ext>
              </a:extLst>
            </p:cNvPr>
            <p:cNvGrpSpPr/>
            <p:nvPr userDrawn="1"/>
          </p:nvGrpSpPr>
          <p:grpSpPr>
            <a:xfrm>
              <a:off x="-376736" y="4400186"/>
              <a:ext cx="283685" cy="283685"/>
              <a:chOff x="-510741" y="5913713"/>
              <a:chExt cx="267555" cy="267555"/>
            </a:xfrm>
          </p:grpSpPr>
          <p:sp>
            <p:nvSpPr>
              <p:cNvPr id="148" name="Ovaal 147">
                <a:extLst>
                  <a:ext uri="{FF2B5EF4-FFF2-40B4-BE49-F238E27FC236}">
                    <a16:creationId xmlns:a16="http://schemas.microsoft.com/office/drawing/2014/main" id="{22CF7DE4-415C-418F-8844-2738B2ED9F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9" name="Graphic 163" descr="Informatie">
                <a:extLst>
                  <a:ext uri="{FF2B5EF4-FFF2-40B4-BE49-F238E27FC236}">
                    <a16:creationId xmlns:a16="http://schemas.microsoft.com/office/drawing/2014/main" id="{1ABF332A-1A18-40B5-A256-E69F6B60EF3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7" name="VOORBEELD">
              <a:extLst>
                <a:ext uri="{FF2B5EF4-FFF2-40B4-BE49-F238E27FC236}">
                  <a16:creationId xmlns:a16="http://schemas.microsoft.com/office/drawing/2014/main" id="{DE9316E6-A487-4B70-ACC2-8D4BA9C2127F}"/>
                </a:ext>
              </a:extLst>
            </p:cNvPr>
            <p:cNvGrpSpPr/>
            <p:nvPr userDrawn="1"/>
          </p:nvGrpSpPr>
          <p:grpSpPr>
            <a:xfrm>
              <a:off x="-3605171" y="458674"/>
              <a:ext cx="3234311" cy="558875"/>
              <a:chOff x="-3605171" y="458674"/>
              <a:chExt cx="3234311" cy="558875"/>
            </a:xfrm>
          </p:grpSpPr>
          <p:sp>
            <p:nvSpPr>
              <p:cNvPr id="108" name="Rechthoek 107">
                <a:extLst>
                  <a:ext uri="{FF2B5EF4-FFF2-40B4-BE49-F238E27FC236}">
                    <a16:creationId xmlns:a16="http://schemas.microsoft.com/office/drawing/2014/main" id="{A5537E67-B4A4-4FDA-B9BD-E40EA743C31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9" name="Rechthoek 108">
                <a:extLst>
                  <a:ext uri="{FF2B5EF4-FFF2-40B4-BE49-F238E27FC236}">
                    <a16:creationId xmlns:a16="http://schemas.microsoft.com/office/drawing/2014/main" id="{C81317CA-2532-4D77-B89E-EA8483EFDB59}"/>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10" name="Groep 109">
                <a:extLst>
                  <a:ext uri="{FF2B5EF4-FFF2-40B4-BE49-F238E27FC236}">
                    <a16:creationId xmlns:a16="http://schemas.microsoft.com/office/drawing/2014/main" id="{6F21DD7F-D496-4F39-9EF5-D780DE686FB3}"/>
                  </a:ext>
                </a:extLst>
              </p:cNvPr>
              <p:cNvGrpSpPr/>
              <p:nvPr userDrawn="1"/>
            </p:nvGrpSpPr>
            <p:grpSpPr>
              <a:xfrm>
                <a:off x="-3386247" y="830871"/>
                <a:ext cx="139423" cy="109566"/>
                <a:chOff x="-2866744" y="827071"/>
                <a:chExt cx="168701" cy="132575"/>
              </a:xfrm>
            </p:grpSpPr>
            <p:grpSp>
              <p:nvGrpSpPr>
                <p:cNvPr id="141" name="Groep 140">
                  <a:extLst>
                    <a:ext uri="{FF2B5EF4-FFF2-40B4-BE49-F238E27FC236}">
                      <a16:creationId xmlns:a16="http://schemas.microsoft.com/office/drawing/2014/main" id="{5834CFCD-8F70-4DD0-9191-6D7531B64822}"/>
                    </a:ext>
                  </a:extLst>
                </p:cNvPr>
                <p:cNvGrpSpPr/>
                <p:nvPr userDrawn="1"/>
              </p:nvGrpSpPr>
              <p:grpSpPr>
                <a:xfrm>
                  <a:off x="-2866744" y="827071"/>
                  <a:ext cx="168701" cy="132575"/>
                  <a:chOff x="-2866744" y="827071"/>
                  <a:chExt cx="168701" cy="132575"/>
                </a:xfrm>
              </p:grpSpPr>
              <p:cxnSp>
                <p:nvCxnSpPr>
                  <p:cNvPr id="143" name="Rechte verbindingslijn 142">
                    <a:extLst>
                      <a:ext uri="{FF2B5EF4-FFF2-40B4-BE49-F238E27FC236}">
                        <a16:creationId xmlns:a16="http://schemas.microsoft.com/office/drawing/2014/main" id="{99BF89D4-7846-4D34-8066-2426BDF736A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44" name="Rechte verbindingslijn 143">
                    <a:extLst>
                      <a:ext uri="{FF2B5EF4-FFF2-40B4-BE49-F238E27FC236}">
                        <a16:creationId xmlns:a16="http://schemas.microsoft.com/office/drawing/2014/main" id="{86F80494-2299-490B-8D24-A49E2F897B4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45" name="Rechte verbindingslijn 144">
                    <a:extLst>
                      <a:ext uri="{FF2B5EF4-FFF2-40B4-BE49-F238E27FC236}">
                        <a16:creationId xmlns:a16="http://schemas.microsoft.com/office/drawing/2014/main" id="{6939E5EF-C46D-40DA-966E-70B1B55A8C7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46" name="Rechte verbindingslijn 145">
                    <a:extLst>
                      <a:ext uri="{FF2B5EF4-FFF2-40B4-BE49-F238E27FC236}">
                        <a16:creationId xmlns:a16="http://schemas.microsoft.com/office/drawing/2014/main" id="{85C9CF21-F96D-4595-B175-BA40404DC37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7" name="Rechte verbindingslijn 146">
                    <a:extLst>
                      <a:ext uri="{FF2B5EF4-FFF2-40B4-BE49-F238E27FC236}">
                        <a16:creationId xmlns:a16="http://schemas.microsoft.com/office/drawing/2014/main" id="{CED8FDD7-D2C7-45B3-8FAA-D7698264919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42" name="Pijl: rechts 141">
                  <a:extLst>
                    <a:ext uri="{FF2B5EF4-FFF2-40B4-BE49-F238E27FC236}">
                      <a16:creationId xmlns:a16="http://schemas.microsoft.com/office/drawing/2014/main" id="{E9EF4EC3-A2ED-4FEF-B11A-1DC924AEBC2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1" name="Groep 110">
                <a:extLst>
                  <a:ext uri="{FF2B5EF4-FFF2-40B4-BE49-F238E27FC236}">
                    <a16:creationId xmlns:a16="http://schemas.microsoft.com/office/drawing/2014/main" id="{A804DC61-DB23-44DC-A22F-17FD52C31B56}"/>
                  </a:ext>
                </a:extLst>
              </p:cNvPr>
              <p:cNvGrpSpPr/>
              <p:nvPr userDrawn="1"/>
            </p:nvGrpSpPr>
            <p:grpSpPr>
              <a:xfrm>
                <a:off x="-3605171" y="830871"/>
                <a:ext cx="139423" cy="109566"/>
                <a:chOff x="-2866744" y="518074"/>
                <a:chExt cx="168701" cy="132575"/>
              </a:xfrm>
            </p:grpSpPr>
            <p:grpSp>
              <p:nvGrpSpPr>
                <p:cNvPr id="134" name="Groep 133">
                  <a:extLst>
                    <a:ext uri="{FF2B5EF4-FFF2-40B4-BE49-F238E27FC236}">
                      <a16:creationId xmlns:a16="http://schemas.microsoft.com/office/drawing/2014/main" id="{F70196E0-E508-4677-B2F7-9D0EAF1D7FA8}"/>
                    </a:ext>
                  </a:extLst>
                </p:cNvPr>
                <p:cNvGrpSpPr/>
                <p:nvPr userDrawn="1"/>
              </p:nvGrpSpPr>
              <p:grpSpPr>
                <a:xfrm>
                  <a:off x="-2866744" y="518074"/>
                  <a:ext cx="168701" cy="132575"/>
                  <a:chOff x="-2866744" y="518074"/>
                  <a:chExt cx="168701" cy="132575"/>
                </a:xfrm>
              </p:grpSpPr>
              <p:cxnSp>
                <p:nvCxnSpPr>
                  <p:cNvPr id="136" name="Rechte verbindingslijn 135">
                    <a:extLst>
                      <a:ext uri="{FF2B5EF4-FFF2-40B4-BE49-F238E27FC236}">
                        <a16:creationId xmlns:a16="http://schemas.microsoft.com/office/drawing/2014/main" id="{485014D1-8260-4B3F-B572-61B61F6AC4B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45E1C39F-B08F-46C4-BF7D-3E0CB0F1AFE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D2873E96-D020-4922-953A-9BD0AB70B0B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468B5F7F-1166-4A7C-993E-985598F89A7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96E0C2F7-754D-4C5F-9C99-F264E36A47E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45E72283-9B29-4BB3-96D2-B4A479F8E4E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12" name="Rechte verbindingslijn 111">
                <a:extLst>
                  <a:ext uri="{FF2B5EF4-FFF2-40B4-BE49-F238E27FC236}">
                    <a16:creationId xmlns:a16="http://schemas.microsoft.com/office/drawing/2014/main" id="{256584AE-6BDB-4861-986B-4FDDABCF8C21}"/>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13" name="Rechte verbindingslijn 112">
                <a:extLst>
                  <a:ext uri="{FF2B5EF4-FFF2-40B4-BE49-F238E27FC236}">
                    <a16:creationId xmlns:a16="http://schemas.microsoft.com/office/drawing/2014/main" id="{3FF1FFC4-3751-4970-A7E9-1D3502F8502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14" name="Rechthoek 113">
                <a:extLst>
                  <a:ext uri="{FF2B5EF4-FFF2-40B4-BE49-F238E27FC236}">
                    <a16:creationId xmlns:a16="http://schemas.microsoft.com/office/drawing/2014/main" id="{0E6C2880-A0A0-425A-AAB8-46306119E5D9}"/>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15" name="Rechthoek 114">
                <a:extLst>
                  <a:ext uri="{FF2B5EF4-FFF2-40B4-BE49-F238E27FC236}">
                    <a16:creationId xmlns:a16="http://schemas.microsoft.com/office/drawing/2014/main" id="{FD52AE99-CB03-455D-A685-FDDD2EB5FBB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16" name="Groep 115">
                <a:extLst>
                  <a:ext uri="{FF2B5EF4-FFF2-40B4-BE49-F238E27FC236}">
                    <a16:creationId xmlns:a16="http://schemas.microsoft.com/office/drawing/2014/main" id="{EAA461C5-A079-47DE-92D7-CACE501EF56A}"/>
                  </a:ext>
                </a:extLst>
              </p:cNvPr>
              <p:cNvGrpSpPr/>
              <p:nvPr userDrawn="1"/>
            </p:nvGrpSpPr>
            <p:grpSpPr>
              <a:xfrm>
                <a:off x="-2916763" y="769168"/>
                <a:ext cx="268738" cy="248381"/>
                <a:chOff x="-2916763" y="769168"/>
                <a:chExt cx="268738" cy="248381"/>
              </a:xfrm>
            </p:grpSpPr>
            <p:sp>
              <p:nvSpPr>
                <p:cNvPr id="126" name="Rechthoek 125">
                  <a:extLst>
                    <a:ext uri="{FF2B5EF4-FFF2-40B4-BE49-F238E27FC236}">
                      <a16:creationId xmlns:a16="http://schemas.microsoft.com/office/drawing/2014/main" id="{E308B5D3-E950-49EB-9A5C-AC5BBE00E66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7" name="Groep 126">
                  <a:extLst>
                    <a:ext uri="{FF2B5EF4-FFF2-40B4-BE49-F238E27FC236}">
                      <a16:creationId xmlns:a16="http://schemas.microsoft.com/office/drawing/2014/main" id="{FA9AFA8A-A3A5-4AE5-9FCC-129DDD8444AE}"/>
                    </a:ext>
                  </a:extLst>
                </p:cNvPr>
                <p:cNvGrpSpPr/>
                <p:nvPr userDrawn="1"/>
              </p:nvGrpSpPr>
              <p:grpSpPr>
                <a:xfrm>
                  <a:off x="-2866744" y="827071"/>
                  <a:ext cx="168701" cy="132575"/>
                  <a:chOff x="-2866744" y="827071"/>
                  <a:chExt cx="168701" cy="132575"/>
                </a:xfrm>
              </p:grpSpPr>
              <p:cxnSp>
                <p:nvCxnSpPr>
                  <p:cNvPr id="129" name="Rechte verbindingslijn 128">
                    <a:extLst>
                      <a:ext uri="{FF2B5EF4-FFF2-40B4-BE49-F238E27FC236}">
                        <a16:creationId xmlns:a16="http://schemas.microsoft.com/office/drawing/2014/main" id="{1ACB039D-08E3-484E-820E-500E872E2DB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C5A15EDD-71EF-4960-B2BA-68B6E782623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367D6F48-3952-4E6C-B51B-396E98C7370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BE2FF02C-2478-4D59-9808-10CBED6504D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3DF40086-B1AD-408A-8FF3-826E7E12C60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8" name="Pijl: rechts 127">
                  <a:extLst>
                    <a:ext uri="{FF2B5EF4-FFF2-40B4-BE49-F238E27FC236}">
                      <a16:creationId xmlns:a16="http://schemas.microsoft.com/office/drawing/2014/main" id="{7640959B-AF4D-4BB2-BC47-EF3F160B79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7" name="Groep 116">
                <a:extLst>
                  <a:ext uri="{FF2B5EF4-FFF2-40B4-BE49-F238E27FC236}">
                    <a16:creationId xmlns:a16="http://schemas.microsoft.com/office/drawing/2014/main" id="{A83F2E89-E823-46EE-8ABE-671917F4327B}"/>
                  </a:ext>
                </a:extLst>
              </p:cNvPr>
              <p:cNvGrpSpPr/>
              <p:nvPr userDrawn="1"/>
            </p:nvGrpSpPr>
            <p:grpSpPr>
              <a:xfrm>
                <a:off x="-2916763" y="460171"/>
                <a:ext cx="268738" cy="248381"/>
                <a:chOff x="-2916763" y="460171"/>
                <a:chExt cx="268738" cy="248381"/>
              </a:xfrm>
            </p:grpSpPr>
            <p:sp>
              <p:nvSpPr>
                <p:cNvPr id="118" name="Rechthoek 117">
                  <a:extLst>
                    <a:ext uri="{FF2B5EF4-FFF2-40B4-BE49-F238E27FC236}">
                      <a16:creationId xmlns:a16="http://schemas.microsoft.com/office/drawing/2014/main" id="{94211E42-BD84-4623-8060-56FBE914642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64A43F4E-69AB-4220-AA90-DE330A01D347}"/>
                    </a:ext>
                  </a:extLst>
                </p:cNvPr>
                <p:cNvGrpSpPr/>
                <p:nvPr userDrawn="1"/>
              </p:nvGrpSpPr>
              <p:grpSpPr>
                <a:xfrm>
                  <a:off x="-2866744" y="518074"/>
                  <a:ext cx="168701" cy="132575"/>
                  <a:chOff x="-2866744" y="518074"/>
                  <a:chExt cx="168701" cy="132575"/>
                </a:xfrm>
              </p:grpSpPr>
              <p:cxnSp>
                <p:nvCxnSpPr>
                  <p:cNvPr id="121" name="Rechte verbindingslijn 120">
                    <a:extLst>
                      <a:ext uri="{FF2B5EF4-FFF2-40B4-BE49-F238E27FC236}">
                        <a16:creationId xmlns:a16="http://schemas.microsoft.com/office/drawing/2014/main" id="{F8D1F3AB-290D-45DB-98C6-CAB052C8C2B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65C6A540-2205-49A0-8C22-781A8D6AA8F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9897AF00-B8ED-4350-BD6B-E67D1189906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69FE2D75-F962-49EA-806A-8E79CE1EA51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B834785E-6E01-440C-B91E-0BAD784A002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0" name="Pijl: rechts 119">
                  <a:extLst>
                    <a:ext uri="{FF2B5EF4-FFF2-40B4-BE49-F238E27FC236}">
                      <a16:creationId xmlns:a16="http://schemas.microsoft.com/office/drawing/2014/main" id="{B2E4C864-6FD3-4B28-BB53-170002F39E1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50" name="INSTRUCTIE">
            <a:extLst>
              <a:ext uri="{FF2B5EF4-FFF2-40B4-BE49-F238E27FC236}">
                <a16:creationId xmlns:a16="http://schemas.microsoft.com/office/drawing/2014/main" id="{85990A9B-F191-4041-9569-3034FFCCC9D8}"/>
              </a:ext>
            </a:extLst>
          </p:cNvPr>
          <p:cNvGrpSpPr/>
          <p:nvPr userDrawn="1"/>
        </p:nvGrpSpPr>
        <p:grpSpPr>
          <a:xfrm>
            <a:off x="12377595" y="0"/>
            <a:ext cx="3693386" cy="6857760"/>
            <a:chOff x="-3786437" y="0"/>
            <a:chExt cx="3693386" cy="6857760"/>
          </a:xfrm>
        </p:grpSpPr>
        <p:sp>
          <p:nvSpPr>
            <p:cNvPr id="151" name="Rechthoek 150">
              <a:extLst>
                <a:ext uri="{FF2B5EF4-FFF2-40B4-BE49-F238E27FC236}">
                  <a16:creationId xmlns:a16="http://schemas.microsoft.com/office/drawing/2014/main" id="{853CCB75-146C-42D8-9370-EF00953A454C}"/>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2" name="INSTRUCTIE">
              <a:extLst>
                <a:ext uri="{FF2B5EF4-FFF2-40B4-BE49-F238E27FC236}">
                  <a16:creationId xmlns:a16="http://schemas.microsoft.com/office/drawing/2014/main" id="{3F2FCAC1-0B0F-4A41-B8B5-54ACB278AFA4}"/>
                </a:ext>
              </a:extLst>
            </p:cNvPr>
            <p:cNvGrpSpPr/>
            <p:nvPr userDrawn="1"/>
          </p:nvGrpSpPr>
          <p:grpSpPr>
            <a:xfrm>
              <a:off x="-3786165" y="0"/>
              <a:ext cx="3693114" cy="6177730"/>
              <a:chOff x="-3786165" y="0"/>
              <a:chExt cx="3693114" cy="6177730"/>
            </a:xfrm>
          </p:grpSpPr>
          <p:sp>
            <p:nvSpPr>
              <p:cNvPr id="153" name="Rechthoek 152">
                <a:extLst>
                  <a:ext uri="{FF2B5EF4-FFF2-40B4-BE49-F238E27FC236}">
                    <a16:creationId xmlns:a16="http://schemas.microsoft.com/office/drawing/2014/main" id="{831DFDAD-A3B3-4CFD-A22E-3B2EB3078EE0}"/>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54" name="Ovaal 153">
                <a:extLst>
                  <a:ext uri="{FF2B5EF4-FFF2-40B4-BE49-F238E27FC236}">
                    <a16:creationId xmlns:a16="http://schemas.microsoft.com/office/drawing/2014/main" id="{25486E08-16A2-4168-91EC-D8BF604926B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5" name="Rechthoek 154">
                <a:extLst>
                  <a:ext uri="{FF2B5EF4-FFF2-40B4-BE49-F238E27FC236}">
                    <a16:creationId xmlns:a16="http://schemas.microsoft.com/office/drawing/2014/main" id="{C324E9A1-BA1C-43D8-9363-626DCC10E10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6" name="Groep 155">
                <a:extLst>
                  <a:ext uri="{FF2B5EF4-FFF2-40B4-BE49-F238E27FC236}">
                    <a16:creationId xmlns:a16="http://schemas.microsoft.com/office/drawing/2014/main" id="{69AF3E89-8F9B-4F36-BC15-4653BF002E15}"/>
                  </a:ext>
                </a:extLst>
              </p:cNvPr>
              <p:cNvGrpSpPr/>
              <p:nvPr userDrawn="1"/>
            </p:nvGrpSpPr>
            <p:grpSpPr>
              <a:xfrm>
                <a:off x="-3316179" y="1231351"/>
                <a:ext cx="294789" cy="318834"/>
                <a:chOff x="14466489" y="1001522"/>
                <a:chExt cx="290627" cy="314333"/>
              </a:xfrm>
            </p:grpSpPr>
            <p:sp>
              <p:nvSpPr>
                <p:cNvPr id="210" name="Rechthoek 209">
                  <a:extLst>
                    <a:ext uri="{FF2B5EF4-FFF2-40B4-BE49-F238E27FC236}">
                      <a16:creationId xmlns:a16="http://schemas.microsoft.com/office/drawing/2014/main" id="{DEA03123-0068-4C26-B37A-37BD921C400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11" name="Ovaal 210">
                  <a:extLst>
                    <a:ext uri="{FF2B5EF4-FFF2-40B4-BE49-F238E27FC236}">
                      <a16:creationId xmlns:a16="http://schemas.microsoft.com/office/drawing/2014/main" id="{C6A731F8-3611-4085-86DB-B2D4E3031DB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12" name="Vrije vorm: vorm 211">
                  <a:extLst>
                    <a:ext uri="{FF2B5EF4-FFF2-40B4-BE49-F238E27FC236}">
                      <a16:creationId xmlns:a16="http://schemas.microsoft.com/office/drawing/2014/main" id="{4D4E944E-41C0-4579-8FC9-05236E35A9B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13" name="Rechthoek: afgeronde hoeken 212">
                  <a:extLst>
                    <a:ext uri="{FF2B5EF4-FFF2-40B4-BE49-F238E27FC236}">
                      <a16:creationId xmlns:a16="http://schemas.microsoft.com/office/drawing/2014/main" id="{FDFB2831-0606-44CB-B0D4-D8F6E191D6E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14" name="Rechte verbindingslijn 213">
                  <a:extLst>
                    <a:ext uri="{FF2B5EF4-FFF2-40B4-BE49-F238E27FC236}">
                      <a16:creationId xmlns:a16="http://schemas.microsoft.com/office/drawing/2014/main" id="{7AE88F88-E3CE-40BB-82A7-12590208781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5" name="Rechte verbindingslijn 214">
                  <a:extLst>
                    <a:ext uri="{FF2B5EF4-FFF2-40B4-BE49-F238E27FC236}">
                      <a16:creationId xmlns:a16="http://schemas.microsoft.com/office/drawing/2014/main" id="{9B540ED0-8BA4-4984-A9F0-2A60CA420267}"/>
                    </a:ext>
                  </a:extLst>
                </p:cNvPr>
                <p:cNvCxnSpPr>
                  <a:cxnSpLocks/>
                  <a:stCxn id="21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7" name="Ovaal 156">
                <a:extLst>
                  <a:ext uri="{FF2B5EF4-FFF2-40B4-BE49-F238E27FC236}">
                    <a16:creationId xmlns:a16="http://schemas.microsoft.com/office/drawing/2014/main" id="{83E6C5F0-86C8-45E7-90C3-00A6AF3F410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8" name="Rechthoek 157">
                <a:extLst>
                  <a:ext uri="{FF2B5EF4-FFF2-40B4-BE49-F238E27FC236}">
                    <a16:creationId xmlns:a16="http://schemas.microsoft.com/office/drawing/2014/main" id="{27C1C205-76A9-4725-B859-6301E01A079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9" name="Groep 158">
                <a:extLst>
                  <a:ext uri="{FF2B5EF4-FFF2-40B4-BE49-F238E27FC236}">
                    <a16:creationId xmlns:a16="http://schemas.microsoft.com/office/drawing/2014/main" id="{954223BD-2E47-4D98-B318-64634F2CD13F}"/>
                  </a:ext>
                </a:extLst>
              </p:cNvPr>
              <p:cNvGrpSpPr/>
              <p:nvPr userDrawn="1"/>
            </p:nvGrpSpPr>
            <p:grpSpPr>
              <a:xfrm>
                <a:off x="-3311319" y="2164285"/>
                <a:ext cx="825500" cy="209550"/>
                <a:chOff x="13504624" y="2482850"/>
                <a:chExt cx="825500" cy="209550"/>
              </a:xfrm>
            </p:grpSpPr>
            <p:sp>
              <p:nvSpPr>
                <p:cNvPr id="207" name="Rechthoek 206">
                  <a:extLst>
                    <a:ext uri="{FF2B5EF4-FFF2-40B4-BE49-F238E27FC236}">
                      <a16:creationId xmlns:a16="http://schemas.microsoft.com/office/drawing/2014/main" id="{F4D3C24A-4A36-46DA-BAFA-0A47D3FCFB8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208" name="Rechte verbindingslijn 207">
                  <a:extLst>
                    <a:ext uri="{FF2B5EF4-FFF2-40B4-BE49-F238E27FC236}">
                      <a16:creationId xmlns:a16="http://schemas.microsoft.com/office/drawing/2014/main" id="{F664FD6C-F06C-4E60-8AC1-EEF6918E999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9" name="Gelijkbenige driehoek 208">
                  <a:extLst>
                    <a:ext uri="{FF2B5EF4-FFF2-40B4-BE49-F238E27FC236}">
                      <a16:creationId xmlns:a16="http://schemas.microsoft.com/office/drawing/2014/main" id="{9CC3D59B-D408-4C6F-98A3-7AFF94EC42C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60" name="Ovaal 159">
                <a:extLst>
                  <a:ext uri="{FF2B5EF4-FFF2-40B4-BE49-F238E27FC236}">
                    <a16:creationId xmlns:a16="http://schemas.microsoft.com/office/drawing/2014/main" id="{B211BF69-9B81-4D8E-A688-2A899E8B20A0}"/>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1" name="Rechthoek 160">
                <a:extLst>
                  <a:ext uri="{FF2B5EF4-FFF2-40B4-BE49-F238E27FC236}">
                    <a16:creationId xmlns:a16="http://schemas.microsoft.com/office/drawing/2014/main" id="{ECD31FE1-102C-4ABC-BE68-9704D67376F7}"/>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2" name="ICOON_info">
                <a:extLst>
                  <a:ext uri="{FF2B5EF4-FFF2-40B4-BE49-F238E27FC236}">
                    <a16:creationId xmlns:a16="http://schemas.microsoft.com/office/drawing/2014/main" id="{C2EF4E99-748E-43AB-B1F5-3E3C67288A11}"/>
                  </a:ext>
                </a:extLst>
              </p:cNvPr>
              <p:cNvGrpSpPr/>
              <p:nvPr userDrawn="1"/>
            </p:nvGrpSpPr>
            <p:grpSpPr>
              <a:xfrm>
                <a:off x="-376736" y="5894045"/>
                <a:ext cx="283685" cy="283685"/>
                <a:chOff x="-510741" y="5913713"/>
                <a:chExt cx="267555" cy="267555"/>
              </a:xfrm>
            </p:grpSpPr>
            <p:sp>
              <p:nvSpPr>
                <p:cNvPr id="205" name="Ovaal 204">
                  <a:extLst>
                    <a:ext uri="{FF2B5EF4-FFF2-40B4-BE49-F238E27FC236}">
                      <a16:creationId xmlns:a16="http://schemas.microsoft.com/office/drawing/2014/main" id="{D95E3B16-F84D-47BB-9316-139D97A4B02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06" name="Graphic 163" descr="Informatie">
                  <a:extLst>
                    <a:ext uri="{FF2B5EF4-FFF2-40B4-BE49-F238E27FC236}">
                      <a16:creationId xmlns:a16="http://schemas.microsoft.com/office/drawing/2014/main" id="{C197C741-5C6D-4CFA-ACFB-40A02D8CE15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63" name="Ovaal 162">
                <a:extLst>
                  <a:ext uri="{FF2B5EF4-FFF2-40B4-BE49-F238E27FC236}">
                    <a16:creationId xmlns:a16="http://schemas.microsoft.com/office/drawing/2014/main" id="{BC9F2CDF-C9C2-4DE1-9C4E-9C785E7C48DA}"/>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4" name="Rechthoek 163">
                <a:extLst>
                  <a:ext uri="{FF2B5EF4-FFF2-40B4-BE49-F238E27FC236}">
                    <a16:creationId xmlns:a16="http://schemas.microsoft.com/office/drawing/2014/main" id="{24647395-59DE-4191-B7EF-9D5CD3650B89}"/>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65" name="Groep 164">
                <a:extLst>
                  <a:ext uri="{FF2B5EF4-FFF2-40B4-BE49-F238E27FC236}">
                    <a16:creationId xmlns:a16="http://schemas.microsoft.com/office/drawing/2014/main" id="{FCAEBAE5-4610-431A-A691-CA42D664CB1C}"/>
                  </a:ext>
                </a:extLst>
              </p:cNvPr>
              <p:cNvGrpSpPr/>
              <p:nvPr userDrawn="1"/>
            </p:nvGrpSpPr>
            <p:grpSpPr>
              <a:xfrm>
                <a:off x="-3408294" y="5236167"/>
                <a:ext cx="622283" cy="612919"/>
                <a:chOff x="12617641" y="3403239"/>
                <a:chExt cx="752963" cy="741634"/>
              </a:xfrm>
            </p:grpSpPr>
            <p:grpSp>
              <p:nvGrpSpPr>
                <p:cNvPr id="189" name="Groep 188">
                  <a:extLst>
                    <a:ext uri="{FF2B5EF4-FFF2-40B4-BE49-F238E27FC236}">
                      <a16:creationId xmlns:a16="http://schemas.microsoft.com/office/drawing/2014/main" id="{F6ED0C23-ECDD-4952-A626-C840784E6982}"/>
                    </a:ext>
                  </a:extLst>
                </p:cNvPr>
                <p:cNvGrpSpPr/>
                <p:nvPr userDrawn="1"/>
              </p:nvGrpSpPr>
              <p:grpSpPr>
                <a:xfrm>
                  <a:off x="12771550" y="3403239"/>
                  <a:ext cx="467156" cy="448491"/>
                  <a:chOff x="12782177" y="3403239"/>
                  <a:chExt cx="467156" cy="448491"/>
                </a:xfrm>
              </p:grpSpPr>
              <p:grpSp>
                <p:nvGrpSpPr>
                  <p:cNvPr id="192" name="Groep 191">
                    <a:extLst>
                      <a:ext uri="{FF2B5EF4-FFF2-40B4-BE49-F238E27FC236}">
                        <a16:creationId xmlns:a16="http://schemas.microsoft.com/office/drawing/2014/main" id="{7064BDA0-9977-4F71-A0AD-7B6FC1746FC9}"/>
                      </a:ext>
                    </a:extLst>
                  </p:cNvPr>
                  <p:cNvGrpSpPr/>
                  <p:nvPr userDrawn="1"/>
                </p:nvGrpSpPr>
                <p:grpSpPr>
                  <a:xfrm>
                    <a:off x="12782177" y="3403239"/>
                    <a:ext cx="412972" cy="396132"/>
                    <a:chOff x="13554906" y="3320109"/>
                    <a:chExt cx="443912" cy="425811"/>
                  </a:xfrm>
                </p:grpSpPr>
                <p:grpSp>
                  <p:nvGrpSpPr>
                    <p:cNvPr id="199" name="Groep 198">
                      <a:extLst>
                        <a:ext uri="{FF2B5EF4-FFF2-40B4-BE49-F238E27FC236}">
                          <a16:creationId xmlns:a16="http://schemas.microsoft.com/office/drawing/2014/main" id="{2EC6C81C-0C31-43EC-A764-DC2157A3FB1B}"/>
                        </a:ext>
                      </a:extLst>
                    </p:cNvPr>
                    <p:cNvGrpSpPr/>
                    <p:nvPr userDrawn="1"/>
                  </p:nvGrpSpPr>
                  <p:grpSpPr>
                    <a:xfrm>
                      <a:off x="13554906" y="3320109"/>
                      <a:ext cx="443912" cy="425811"/>
                      <a:chOff x="12909684" y="1276143"/>
                      <a:chExt cx="443912" cy="425811"/>
                    </a:xfrm>
                  </p:grpSpPr>
                  <p:sp>
                    <p:nvSpPr>
                      <p:cNvPr id="202" name="Rechthoek 201">
                        <a:extLst>
                          <a:ext uri="{FF2B5EF4-FFF2-40B4-BE49-F238E27FC236}">
                            <a16:creationId xmlns:a16="http://schemas.microsoft.com/office/drawing/2014/main" id="{248A928B-308E-48FB-8B34-CB8D72DEEA07}"/>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03" name="Rechthoek 202">
                        <a:extLst>
                          <a:ext uri="{FF2B5EF4-FFF2-40B4-BE49-F238E27FC236}">
                            <a16:creationId xmlns:a16="http://schemas.microsoft.com/office/drawing/2014/main" id="{A70053C3-C369-40AA-A1B8-2818A5AB165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04" name="Ovaal 203">
                        <a:extLst>
                          <a:ext uri="{FF2B5EF4-FFF2-40B4-BE49-F238E27FC236}">
                            <a16:creationId xmlns:a16="http://schemas.microsoft.com/office/drawing/2014/main" id="{B069AD44-1E13-4029-8387-FCEB7F842A4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200" name="Afbeelding 199">
                      <a:extLst>
                        <a:ext uri="{FF2B5EF4-FFF2-40B4-BE49-F238E27FC236}">
                          <a16:creationId xmlns:a16="http://schemas.microsoft.com/office/drawing/2014/main" id="{E06E661B-2DCD-4477-96C6-A9C8BDA1757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2"/>
                      <a:ext cx="173367" cy="140220"/>
                    </a:xfrm>
                    <a:prstGeom prst="rect">
                      <a:avLst/>
                    </a:prstGeom>
                  </p:spPr>
                </p:pic>
                <p:pic>
                  <p:nvPicPr>
                    <p:cNvPr id="201" name="Afbeelding 200">
                      <a:extLst>
                        <a:ext uri="{FF2B5EF4-FFF2-40B4-BE49-F238E27FC236}">
                          <a16:creationId xmlns:a16="http://schemas.microsoft.com/office/drawing/2014/main" id="{F27C08D7-5780-43C2-B024-A9B5B291C06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93" name="Groep 192">
                    <a:extLst>
                      <a:ext uri="{FF2B5EF4-FFF2-40B4-BE49-F238E27FC236}">
                        <a16:creationId xmlns:a16="http://schemas.microsoft.com/office/drawing/2014/main" id="{FCA53EDD-0835-460B-8CBD-2C74A0F3401C}"/>
                      </a:ext>
                    </a:extLst>
                  </p:cNvPr>
                  <p:cNvGrpSpPr/>
                  <p:nvPr userDrawn="1"/>
                </p:nvGrpSpPr>
                <p:grpSpPr>
                  <a:xfrm>
                    <a:off x="13103513" y="3705268"/>
                    <a:ext cx="145820" cy="146462"/>
                    <a:chOff x="13096169" y="3602278"/>
                    <a:chExt cx="145820" cy="146462"/>
                  </a:xfrm>
                </p:grpSpPr>
                <p:sp>
                  <p:nvSpPr>
                    <p:cNvPr id="197" name="Rechthoek 196">
                      <a:extLst>
                        <a:ext uri="{FF2B5EF4-FFF2-40B4-BE49-F238E27FC236}">
                          <a16:creationId xmlns:a16="http://schemas.microsoft.com/office/drawing/2014/main" id="{6FDEBE77-CA33-4246-B835-A75DAD59EB4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98" name="Rechthoek 197">
                      <a:extLst>
                        <a:ext uri="{FF2B5EF4-FFF2-40B4-BE49-F238E27FC236}">
                          <a16:creationId xmlns:a16="http://schemas.microsoft.com/office/drawing/2014/main" id="{FFF7D838-C94F-4719-A6DF-5B9395EDACB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94" name="Groep 193">
                    <a:extLst>
                      <a:ext uri="{FF2B5EF4-FFF2-40B4-BE49-F238E27FC236}">
                        <a16:creationId xmlns:a16="http://schemas.microsoft.com/office/drawing/2014/main" id="{BC982814-0E0A-4368-BBBF-F9B016BA276C}"/>
                      </a:ext>
                    </a:extLst>
                  </p:cNvPr>
                  <p:cNvGrpSpPr/>
                  <p:nvPr userDrawn="1"/>
                </p:nvGrpSpPr>
                <p:grpSpPr>
                  <a:xfrm rot="10800000">
                    <a:off x="13061402" y="3665637"/>
                    <a:ext cx="145820" cy="146462"/>
                    <a:chOff x="13096169" y="3602278"/>
                    <a:chExt cx="145820" cy="146462"/>
                  </a:xfrm>
                </p:grpSpPr>
                <p:sp>
                  <p:nvSpPr>
                    <p:cNvPr id="195" name="Rechthoek 194">
                      <a:extLst>
                        <a:ext uri="{FF2B5EF4-FFF2-40B4-BE49-F238E27FC236}">
                          <a16:creationId xmlns:a16="http://schemas.microsoft.com/office/drawing/2014/main" id="{545D9975-9519-4EAD-AF7E-FB7EA983916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96" name="Rechthoek 195">
                      <a:extLst>
                        <a:ext uri="{FF2B5EF4-FFF2-40B4-BE49-F238E27FC236}">
                          <a16:creationId xmlns:a16="http://schemas.microsoft.com/office/drawing/2014/main" id="{1F9C7BB4-1165-4C87-8E9E-8F58D28B827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90" name="Rechthoek 189">
                  <a:extLst>
                    <a:ext uri="{FF2B5EF4-FFF2-40B4-BE49-F238E27FC236}">
                      <a16:creationId xmlns:a16="http://schemas.microsoft.com/office/drawing/2014/main" id="{E054E345-C3E4-4380-B068-512EAB94C25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91" name="Gelijkbenige driehoek 190">
                  <a:extLst>
                    <a:ext uri="{FF2B5EF4-FFF2-40B4-BE49-F238E27FC236}">
                      <a16:creationId xmlns:a16="http://schemas.microsoft.com/office/drawing/2014/main" id="{B8B56F46-DA41-478B-BE60-B76CB7AC385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66" name="Rechthoek 165">
                <a:extLst>
                  <a:ext uri="{FF2B5EF4-FFF2-40B4-BE49-F238E27FC236}">
                    <a16:creationId xmlns:a16="http://schemas.microsoft.com/office/drawing/2014/main" id="{26B5983D-700A-46A8-9EEF-C50CA48013DA}"/>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67" name="Groep 166">
                <a:extLst>
                  <a:ext uri="{FF2B5EF4-FFF2-40B4-BE49-F238E27FC236}">
                    <a16:creationId xmlns:a16="http://schemas.microsoft.com/office/drawing/2014/main" id="{4FA1FAAA-A906-43C3-8010-B490EE644C08}"/>
                  </a:ext>
                </a:extLst>
              </p:cNvPr>
              <p:cNvGrpSpPr/>
              <p:nvPr userDrawn="1"/>
            </p:nvGrpSpPr>
            <p:grpSpPr>
              <a:xfrm>
                <a:off x="-2485819" y="3399207"/>
                <a:ext cx="1222990" cy="563933"/>
                <a:chOff x="-2485819" y="3399207"/>
                <a:chExt cx="1222990" cy="563933"/>
              </a:xfrm>
            </p:grpSpPr>
            <p:sp>
              <p:nvSpPr>
                <p:cNvPr id="168" name="Rechthoek 167">
                  <a:extLst>
                    <a:ext uri="{FF2B5EF4-FFF2-40B4-BE49-F238E27FC236}">
                      <a16:creationId xmlns:a16="http://schemas.microsoft.com/office/drawing/2014/main" id="{46783D58-053E-4827-AFA0-EEFEFCF0510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9" name="Rechthoek 168">
                  <a:extLst>
                    <a:ext uri="{FF2B5EF4-FFF2-40B4-BE49-F238E27FC236}">
                      <a16:creationId xmlns:a16="http://schemas.microsoft.com/office/drawing/2014/main" id="{F91EA3FF-A81D-4F53-9FC3-8C751B03618F}"/>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70" name="Groep 169">
                  <a:extLst>
                    <a:ext uri="{FF2B5EF4-FFF2-40B4-BE49-F238E27FC236}">
                      <a16:creationId xmlns:a16="http://schemas.microsoft.com/office/drawing/2014/main" id="{4CD7DA37-9F01-4607-8AA8-9D8FD8523591}"/>
                    </a:ext>
                  </a:extLst>
                </p:cNvPr>
                <p:cNvGrpSpPr/>
                <p:nvPr userDrawn="1"/>
              </p:nvGrpSpPr>
              <p:grpSpPr>
                <a:xfrm>
                  <a:off x="-2403869" y="3460544"/>
                  <a:ext cx="155951" cy="131922"/>
                  <a:chOff x="12968836" y="3354170"/>
                  <a:chExt cx="404806" cy="342433"/>
                </a:xfrm>
              </p:grpSpPr>
              <p:sp>
                <p:nvSpPr>
                  <p:cNvPr id="183" name="Rechthoek: afgeronde hoeken 182">
                    <a:extLst>
                      <a:ext uri="{FF2B5EF4-FFF2-40B4-BE49-F238E27FC236}">
                        <a16:creationId xmlns:a16="http://schemas.microsoft.com/office/drawing/2014/main" id="{F3C7D630-7322-42D3-94A1-01A41AE08AC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9BA57EED-743B-41CA-920E-2078F430A71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5" name="Rechthoek 184">
                    <a:extLst>
                      <a:ext uri="{FF2B5EF4-FFF2-40B4-BE49-F238E27FC236}">
                        <a16:creationId xmlns:a16="http://schemas.microsoft.com/office/drawing/2014/main" id="{1608FF89-E39F-446C-AA27-8EAF63D7540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6" name="Rechthoek 185">
                    <a:extLst>
                      <a:ext uri="{FF2B5EF4-FFF2-40B4-BE49-F238E27FC236}">
                        <a16:creationId xmlns:a16="http://schemas.microsoft.com/office/drawing/2014/main" id="{46BE59DE-D74E-4E8F-AD48-5E81D4C1969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7" name="Rechthoek 186">
                    <a:extLst>
                      <a:ext uri="{FF2B5EF4-FFF2-40B4-BE49-F238E27FC236}">
                        <a16:creationId xmlns:a16="http://schemas.microsoft.com/office/drawing/2014/main" id="{21CF0DD1-52EF-4DDC-9DB4-1D6AA6DFED2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8" name="Rechthoek 187">
                    <a:extLst>
                      <a:ext uri="{FF2B5EF4-FFF2-40B4-BE49-F238E27FC236}">
                        <a16:creationId xmlns:a16="http://schemas.microsoft.com/office/drawing/2014/main" id="{C58699B6-42C4-498D-8772-AEE1B0F954A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71" name="Groep 170">
                  <a:extLst>
                    <a:ext uri="{FF2B5EF4-FFF2-40B4-BE49-F238E27FC236}">
                      <a16:creationId xmlns:a16="http://schemas.microsoft.com/office/drawing/2014/main" id="{68E98C23-6246-4FDA-B6A4-C35B643B6520}"/>
                    </a:ext>
                  </a:extLst>
                </p:cNvPr>
                <p:cNvGrpSpPr/>
                <p:nvPr userDrawn="1"/>
              </p:nvGrpSpPr>
              <p:grpSpPr>
                <a:xfrm>
                  <a:off x="-2423424" y="3690208"/>
                  <a:ext cx="166739" cy="218963"/>
                  <a:chOff x="12940828" y="3950597"/>
                  <a:chExt cx="432813" cy="568367"/>
                </a:xfrm>
              </p:grpSpPr>
              <p:grpSp>
                <p:nvGrpSpPr>
                  <p:cNvPr id="175" name="Groep 174">
                    <a:extLst>
                      <a:ext uri="{FF2B5EF4-FFF2-40B4-BE49-F238E27FC236}">
                        <a16:creationId xmlns:a16="http://schemas.microsoft.com/office/drawing/2014/main" id="{1EE2196F-264C-4F0F-9C2E-BB4C43829415}"/>
                      </a:ext>
                    </a:extLst>
                  </p:cNvPr>
                  <p:cNvGrpSpPr/>
                  <p:nvPr userDrawn="1"/>
                </p:nvGrpSpPr>
                <p:grpSpPr>
                  <a:xfrm>
                    <a:off x="13000382" y="4006891"/>
                    <a:ext cx="373259" cy="315747"/>
                    <a:chOff x="12968836" y="3354170"/>
                    <a:chExt cx="404806" cy="342433"/>
                  </a:xfrm>
                </p:grpSpPr>
                <p:sp>
                  <p:nvSpPr>
                    <p:cNvPr id="177" name="Rechthoek: afgeronde hoeken 176">
                      <a:extLst>
                        <a:ext uri="{FF2B5EF4-FFF2-40B4-BE49-F238E27FC236}">
                          <a16:creationId xmlns:a16="http://schemas.microsoft.com/office/drawing/2014/main" id="{A21A1E61-87DE-42EA-9996-766F5406A17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8" name="Rechthoek 177">
                      <a:extLst>
                        <a:ext uri="{FF2B5EF4-FFF2-40B4-BE49-F238E27FC236}">
                          <a16:creationId xmlns:a16="http://schemas.microsoft.com/office/drawing/2014/main" id="{A47236B3-722E-4D19-966D-5CD88E0AB2B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9" name="Rechthoek 178">
                      <a:extLst>
                        <a:ext uri="{FF2B5EF4-FFF2-40B4-BE49-F238E27FC236}">
                          <a16:creationId xmlns:a16="http://schemas.microsoft.com/office/drawing/2014/main" id="{F7799AB4-55C0-4145-8ED4-94D7B0A4555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0" name="Rechthoek 179">
                      <a:extLst>
                        <a:ext uri="{FF2B5EF4-FFF2-40B4-BE49-F238E27FC236}">
                          <a16:creationId xmlns:a16="http://schemas.microsoft.com/office/drawing/2014/main" id="{99CF0A42-C115-4C52-87B8-E68B6CAA908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1" name="Rechthoek 180">
                      <a:extLst>
                        <a:ext uri="{FF2B5EF4-FFF2-40B4-BE49-F238E27FC236}">
                          <a16:creationId xmlns:a16="http://schemas.microsoft.com/office/drawing/2014/main" id="{7E8BC728-6BE8-4B4F-A21D-C6493718ED1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5A8DF791-86BE-4384-BE4E-6F854FC3414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76" name="Boog 175">
                    <a:extLst>
                      <a:ext uri="{FF2B5EF4-FFF2-40B4-BE49-F238E27FC236}">
                        <a16:creationId xmlns:a16="http://schemas.microsoft.com/office/drawing/2014/main" id="{167D9169-0565-4742-8EC3-7949D19BDB5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72" name="Tekstvak 171">
                  <a:extLst>
                    <a:ext uri="{FF2B5EF4-FFF2-40B4-BE49-F238E27FC236}">
                      <a16:creationId xmlns:a16="http://schemas.microsoft.com/office/drawing/2014/main" id="{57A5DD0F-6290-44A9-90FC-BE5057DE8EFC}"/>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73" name="Tekstvak 172">
                  <a:extLst>
                    <a:ext uri="{FF2B5EF4-FFF2-40B4-BE49-F238E27FC236}">
                      <a16:creationId xmlns:a16="http://schemas.microsoft.com/office/drawing/2014/main" id="{9B5D5E0C-BAF2-4723-9757-6430F95ACBD3}"/>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74" name="Vrije vorm: vorm 173">
                  <a:extLst>
                    <a:ext uri="{FF2B5EF4-FFF2-40B4-BE49-F238E27FC236}">
                      <a16:creationId xmlns:a16="http://schemas.microsoft.com/office/drawing/2014/main" id="{86F1E789-55EE-467D-99FA-FF90603030B9}"/>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3411097885"/>
      </p:ext>
    </p:extLst>
  </p:cSld>
  <p:clrMapOvr>
    <a:masterClrMapping/>
  </p:clrMapOvr>
  <p:transition spd="slow">
    <p:wipe dir="r"/>
  </p:transition>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1" name="Tijdelijke aanduiding voor tekst 10"/>
          <p:cNvSpPr>
            <a:spLocks noGrp="1"/>
          </p:cNvSpPr>
          <p:nvPr>
            <p:ph type="body" sz="quarter" idx="16" hasCustomPrompt="1"/>
          </p:nvPr>
        </p:nvSpPr>
        <p:spPr>
          <a:xfrm>
            <a:off x="635000" y="2289600"/>
            <a:ext cx="5003800" cy="3931813"/>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2" name="Titel 1"/>
          <p:cNvSpPr>
            <a:spLocks noGrp="1"/>
          </p:cNvSpPr>
          <p:nvPr>
            <p:ph type="title"/>
          </p:nvPr>
        </p:nvSpPr>
        <p:spPr>
          <a:xfrm>
            <a:off x="635000" y="1051200"/>
            <a:ext cx="5003800" cy="948047"/>
          </a:xfrm>
        </p:spPr>
        <p:txBody>
          <a:bodyPr/>
          <a:lstStyle/>
          <a:p>
            <a:r>
              <a:rPr lang="nl-NL" dirty="0"/>
              <a:t>Klik om stijl te bewerken</a:t>
            </a:r>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F40FF598-553D-4219-A0F4-E0C09FB56CCF}"/>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6AB0094C-881A-4492-B0B1-6C861D0456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 name="Ovaal 13">
              <a:extLst>
                <a:ext uri="{FF2B5EF4-FFF2-40B4-BE49-F238E27FC236}">
                  <a16:creationId xmlns:a16="http://schemas.microsoft.com/office/drawing/2014/main" id="{EC7FA99C-F5A9-4CA0-AC43-9CC2E5B3B4B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0149117F-4799-4D05-BA34-E3EE943A4E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BD5E9AFA-6902-40BF-B732-36F5A7546CB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25725EA6-3B51-417D-8986-0DDCCFD34C9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56D3D9FD-2A8D-4631-B7DA-5419E12C673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EC555854-2D3A-4BC8-9B9C-F2037FAFA78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9C51A496-2BBD-48A8-8512-18EAC873AE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70A04640-E9B0-4A25-A9AD-FE138A3BA0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8DB6D9E5-4BC6-4E63-AFAB-C5DF3E5EE47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C3E42EDB-3487-4141-978D-5BC7BCA95EA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6C70750-0FD1-4794-8A0C-193C616186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F350AAE2-8494-4AB4-804B-C96A2D7D18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AB0F7E04-3894-439C-A0AA-108E45E1189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0EFDAD10-E827-4669-935A-E9CF3B1D34A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6D3A32F9-1946-423A-ABE2-7AD93B8449B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B911A2F-7121-41D2-9B5A-EE2AC67C300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2CBB2527-4CBE-4416-9D0E-A765A0BD8A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11DEC1CF-109F-4B5E-92F2-5AD9FD677AD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15F83D89-0A10-4C94-B8E7-4189A8A637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6A0A31EE-4FED-45E9-8DD9-AC2CCF8DAE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DB4A5120-F805-4FB7-AAE7-E7DDE6151E63}"/>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B0520F11-F028-44FB-84C5-C4E9218C20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43BFFDCB-D2A2-4C0B-A70D-45D4D882B2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9B068457-2273-47A9-83AD-E9DF7A5AC9C8}"/>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2F0E8BB4-D9D2-4EBD-9E97-E621CF19E65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19766D9A-8D0F-46E2-B4F1-0453E43609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1C5461B4-6DD4-443A-80F3-99FA62D71063}"/>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2BDF85AF-C5DC-4705-A5D6-64E526B9E603}"/>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4A4D8E65-D35F-4ED2-9FA3-DEA649E402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EE6F0E-A912-4065-97B2-6C94648A9F6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EFE7168-888A-4488-BD51-1C9DB6B7717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106BC8E7-A374-43A9-907F-A8FB2AB919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AB24487-762A-49FF-8DED-71727B88AF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6B95432F-8C51-46F9-9085-EE05CCF69B5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04D44-A8C4-47B9-8A1B-C4D9504B65F4}"/>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5A21AA8F-D247-4287-AB25-C69063D90F8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7B2F38D7-3695-4D93-A27E-E92D531A51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F8C03A0-8DB6-4686-94DD-BDBF3D5D195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2686B8F-CEA9-491D-B512-9507C61865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C95A934-7199-4ACB-9F5E-19945DC00DA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E49FFC8-536D-456C-BAAE-438D44F40F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D65A544E-270D-4405-8BFE-4D06719A211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59C6AA52-188D-4C9A-9B1D-46638AF007E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D2C93C2-638C-45AD-AF53-DC8226A0933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B0905B4-2DBE-4369-B636-78FDB54EF1A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E8CD08D0-5F0F-4673-B192-D30EE5D46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B43BE72C-049C-4846-B979-5E18E0234E40}"/>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0B89D8EB-FDDD-4DD8-BD0B-3592C23858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DECA1F4D-B4CA-4EF0-B0C2-9622212E2EBE}"/>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0AC4E681-2CA7-4849-8AC3-2B2D8C313B5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201E689-C27A-4931-B06D-7F7BCBABE1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BF2E690-108F-4D7C-92F0-D75F712A1AF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D6B5E3CF-D198-479B-9889-C2372ED295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85BE345-2C39-4219-B823-AA8A65781F9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C9C073-69AB-4A0B-9969-ABCDB105F2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385B34E-8B98-47D0-90A3-B1CF9C0D65C5}"/>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E5FA60D5-2223-44D8-952A-7F5C166238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C96D9E-16D4-4692-8568-0E6C11406C0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A5B5F7BB-58E8-4F9E-890A-D4A9D0F3D44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C71EEC49-FEDB-4AFC-9FF3-1DE3D85BF2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936753D-00A4-4116-9DC1-1F3620DBF4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E4C30C-BFD5-457A-ADAE-552F3A6A103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6A9657-E905-4B8D-AC70-7E1C45375DB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76E271E3-0AD2-40A3-AB9B-87922A1C6CE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EFAD57AE-7B7D-4AA0-93E4-842DF20B36A4}"/>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72983865"/>
      </p:ext>
    </p:extLst>
  </p:cSld>
  <p:clrMapOvr>
    <a:masterClrMapping/>
  </p:clrMapOvr>
  <p:transition spd="slow">
    <p:wipe dir="r"/>
  </p:transition>
  <p:extLst>
    <p:ext uri="{DCECCB84-F9BA-43D5-87BE-67443E8EF086}">
      <p15:sldGuideLst xmlns:p15="http://schemas.microsoft.com/office/powerpoint/2012/main">
        <p15:guide id="1" pos="397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NU | GEEN ANIMATIE">
    <p:spTree>
      <p:nvGrpSpPr>
        <p:cNvPr id="1" name=""/>
        <p:cNvGrpSpPr/>
        <p:nvPr/>
      </p:nvGrpSpPr>
      <p:grpSpPr>
        <a:xfrm>
          <a:off x="0" y="0"/>
          <a:ext cx="0" cy="0"/>
          <a:chOff x="0" y="0"/>
          <a:chExt cx="0" cy="0"/>
        </a:xfrm>
      </p:grpSpPr>
      <p:sp>
        <p:nvSpPr>
          <p:cNvPr id="120" name="Tijdelijke aanduiding voor afbeelding 119">
            <a:extLst>
              <a:ext uri="{FF2B5EF4-FFF2-40B4-BE49-F238E27FC236}">
                <a16:creationId xmlns:a16="http://schemas.microsoft.com/office/drawing/2014/main" id="{9F2A6962-2764-4890-96C4-878A5768D968}"/>
              </a:ext>
            </a:extLst>
          </p:cNvPr>
          <p:cNvSpPr>
            <a:spLocks noGrp="1"/>
          </p:cNvSpPr>
          <p:nvPr>
            <p:ph type="pic" sz="quarter" idx="22" hasCustomPrompt="1"/>
          </p:nvPr>
        </p:nvSpPr>
        <p:spPr>
          <a:xfrm>
            <a:off x="-1207239" y="-1163789"/>
            <a:ext cx="14605487" cy="8731395"/>
          </a:xfrm>
          <a:custGeom>
            <a:avLst/>
            <a:gdLst>
              <a:gd name="connsiteX0" fmla="*/ 11597115 w 12188826"/>
              <a:gd name="connsiteY0" fmla="*/ 0 h 7286679"/>
              <a:gd name="connsiteX1" fmla="*/ 11828311 w 12188826"/>
              <a:gd name="connsiteY1" fmla="*/ 0 h 7286679"/>
              <a:gd name="connsiteX2" fmla="*/ 12029419 w 12188826"/>
              <a:gd name="connsiteY2" fmla="*/ 201108 h 7286679"/>
              <a:gd name="connsiteX3" fmla="*/ 12029419 w 12188826"/>
              <a:gd name="connsiteY3" fmla="*/ 428678 h 7286679"/>
              <a:gd name="connsiteX4" fmla="*/ 12188826 w 12188826"/>
              <a:gd name="connsiteY4" fmla="*/ 428678 h 7286679"/>
              <a:gd name="connsiteX5" fmla="*/ 12188826 w 12188826"/>
              <a:gd name="connsiteY5" fmla="*/ 7286679 h 7286679"/>
              <a:gd name="connsiteX6" fmla="*/ 0 w 12188826"/>
              <a:gd name="connsiteY6" fmla="*/ 7286679 h 7286679"/>
              <a:gd name="connsiteX7" fmla="*/ 0 w 12188826"/>
              <a:gd name="connsiteY7" fmla="*/ 428678 h 7286679"/>
              <a:gd name="connsiteX8" fmla="*/ 11396007 w 12188826"/>
              <a:gd name="connsiteY8" fmla="*/ 428678 h 7286679"/>
              <a:gd name="connsiteX9" fmla="*/ 11396007 w 12188826"/>
              <a:gd name="connsiteY9" fmla="*/ 201108 h 7286679"/>
              <a:gd name="connsiteX10" fmla="*/ 11597115 w 12188826"/>
              <a:gd name="connsiteY10" fmla="*/ 0 h 72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8826" h="7286679">
                <a:moveTo>
                  <a:pt x="11597115" y="0"/>
                </a:moveTo>
                <a:lnTo>
                  <a:pt x="11828311" y="0"/>
                </a:lnTo>
                <a:cubicBezTo>
                  <a:pt x="11939380" y="0"/>
                  <a:pt x="12029419" y="90039"/>
                  <a:pt x="12029419" y="201108"/>
                </a:cubicBezTo>
                <a:lnTo>
                  <a:pt x="12029419" y="428678"/>
                </a:lnTo>
                <a:lnTo>
                  <a:pt x="12188826" y="428678"/>
                </a:lnTo>
                <a:lnTo>
                  <a:pt x="12188826" y="7286679"/>
                </a:lnTo>
                <a:lnTo>
                  <a:pt x="0" y="7286679"/>
                </a:lnTo>
                <a:lnTo>
                  <a:pt x="0" y="428678"/>
                </a:lnTo>
                <a:lnTo>
                  <a:pt x="11396007" y="428678"/>
                </a:lnTo>
                <a:lnTo>
                  <a:pt x="11396007" y="201108"/>
                </a:lnTo>
                <a:cubicBezTo>
                  <a:pt x="11396007" y="90039"/>
                  <a:pt x="11486046" y="0"/>
                  <a:pt x="11597115" y="0"/>
                </a:cubicBezTo>
                <a:close/>
              </a:path>
            </a:pathLst>
          </a:custGeom>
          <a:solidFill>
            <a:schemeClr val="bg1">
              <a:lumMod val="85000"/>
            </a:schemeClr>
          </a:solidFill>
        </p:spPr>
        <p:txBody>
          <a:bodyPr wrap="square" lIns="0" tIns="108000" rIns="972000" anchor="t" anchorCtr="0">
            <a:noAutofit/>
          </a:bodyPr>
          <a:lstStyle>
            <a:lvl1pPr marL="0" indent="0" algn="r">
              <a:buNone/>
              <a:defRPr lang="nl-NL" sz="1200" i="1" baseline="0" dirty="0">
                <a:solidFill>
                  <a:schemeClr val="bg1">
                    <a:lumMod val="50000"/>
                  </a:schemeClr>
                </a:solidFill>
              </a:defRPr>
            </a:lvl1pPr>
          </a:lstStyle>
          <a:p>
            <a:r>
              <a:rPr lang="nl-NL" dirty="0"/>
              <a:t>Selecteer dit kader, ga naar de tab ‘Invoegen’, klik op ‘Afbeeldingen’, selecteer de gewenste afbeelding en klik op ‘Invoegen’ &gt;</a:t>
            </a:r>
          </a:p>
        </p:txBody>
      </p:sp>
      <p:sp>
        <p:nvSpPr>
          <p:cNvPr id="4" name="Tijdelijke aanduiding voor tekst 3">
            <a:extLst>
              <a:ext uri="{FF2B5EF4-FFF2-40B4-BE49-F238E27FC236}">
                <a16:creationId xmlns:a16="http://schemas.microsoft.com/office/drawing/2014/main" id="{363DA8BD-5CC5-4363-9EAA-3EF561342E11}"/>
              </a:ext>
            </a:extLst>
          </p:cNvPr>
          <p:cNvSpPr>
            <a:spLocks noGrp="1"/>
          </p:cNvSpPr>
          <p:nvPr>
            <p:ph type="body" sz="quarter" idx="41" hasCustomPrompt="1"/>
          </p:nvPr>
        </p:nvSpPr>
        <p:spPr>
          <a:xfrm>
            <a:off x="0" y="-7144"/>
            <a:ext cx="12183228" cy="6865144"/>
          </a:xfrm>
          <a:solidFill>
            <a:schemeClr val="tx1">
              <a:alpha val="60000"/>
            </a:schemeClr>
          </a:solidFill>
        </p:spPr>
        <p:txBody>
          <a:bodyPr>
            <a:normAutofit/>
          </a:bodyPr>
          <a:lstStyle>
            <a:lvl1pPr marL="0" indent="0">
              <a:buNone/>
              <a:defRPr sz="100">
                <a:solidFill>
                  <a:schemeClr val="tx1"/>
                </a:solidFill>
              </a:defRPr>
            </a:lvl1pPr>
          </a:lstStyle>
          <a:p>
            <a:pPr lvl="0"/>
            <a:r>
              <a:rPr lang="nl-NL" dirty="0"/>
              <a:t> </a:t>
            </a:r>
          </a:p>
        </p:txBody>
      </p:sp>
      <p:sp>
        <p:nvSpPr>
          <p:cNvPr id="15" name="Tijdelijke aanduiding voor datum 14"/>
          <p:cNvSpPr>
            <a:spLocks noGrp="1"/>
          </p:cNvSpPr>
          <p:nvPr>
            <p:ph type="dt" sz="half" idx="14"/>
          </p:nvPr>
        </p:nvSpPr>
        <p:spPr>
          <a:xfrm>
            <a:off x="635000" y="7405678"/>
            <a:ext cx="5003800" cy="264272"/>
          </a:xfrm>
        </p:spPr>
        <p:txBody>
          <a:bodyPr/>
          <a:lstStyle/>
          <a:p>
            <a:endParaRPr lang="nl-NL" dirty="0"/>
          </a:p>
        </p:txBody>
      </p:sp>
      <p:sp>
        <p:nvSpPr>
          <p:cNvPr id="16" name="Tijdelijke aanduiding voor voettekst 15"/>
          <p:cNvSpPr>
            <a:spLocks noGrp="1"/>
          </p:cNvSpPr>
          <p:nvPr>
            <p:ph type="ftr" sz="quarter" idx="15"/>
          </p:nvPr>
        </p:nvSpPr>
        <p:spPr>
          <a:xfrm>
            <a:off x="635000" y="7083603"/>
            <a:ext cx="5003800" cy="322075"/>
          </a:xfrm>
        </p:spPr>
        <p:txBody>
          <a:bodyPr/>
          <a:lstStyle/>
          <a:p>
            <a:endParaRPr lang="nl-NL" dirty="0"/>
          </a:p>
        </p:txBody>
      </p:sp>
      <p:sp>
        <p:nvSpPr>
          <p:cNvPr id="17" name="Tijdelijke aanduiding voor dianummer 16"/>
          <p:cNvSpPr>
            <a:spLocks noGrp="1"/>
          </p:cNvSpPr>
          <p:nvPr>
            <p:ph type="sldNum" sz="quarter" idx="16"/>
          </p:nvPr>
        </p:nvSpPr>
        <p:spPr>
          <a:xfrm>
            <a:off x="6553199" y="7083603"/>
            <a:ext cx="5005389" cy="322075"/>
          </a:xfrm>
        </p:spPr>
        <p:txBody>
          <a:bodyPr/>
          <a:lstStyle/>
          <a:p>
            <a:fld id="{10A0A6AF-03C5-477E-939A-E28F7E7F05EA}" type="slidenum">
              <a:rPr lang="nl-NL" smtClean="0"/>
              <a:pPr/>
              <a:t>‹nr.›</a:t>
            </a:fld>
            <a:endParaRPr lang="nl-NL" dirty="0"/>
          </a:p>
        </p:txBody>
      </p:sp>
      <p:grpSp>
        <p:nvGrpSpPr>
          <p:cNvPr id="13" name="GRID" hidden="1">
            <a:extLst>
              <a:ext uri="{FF2B5EF4-FFF2-40B4-BE49-F238E27FC236}">
                <a16:creationId xmlns:a16="http://schemas.microsoft.com/office/drawing/2014/main" id="{6CF71725-F97A-45C1-BF9C-355D5120C8ED}"/>
              </a:ext>
            </a:extLst>
          </p:cNvPr>
          <p:cNvGrpSpPr/>
          <p:nvPr userDrawn="1"/>
        </p:nvGrpSpPr>
        <p:grpSpPr>
          <a:xfrm>
            <a:off x="0" y="0"/>
            <a:ext cx="12192000" cy="6858000"/>
            <a:chOff x="0" y="0"/>
            <a:chExt cx="12192000" cy="6858000"/>
          </a:xfrm>
          <a:solidFill>
            <a:schemeClr val="tx1">
              <a:alpha val="20000"/>
            </a:schemeClr>
          </a:solidFill>
        </p:grpSpPr>
        <p:sp>
          <p:nvSpPr>
            <p:cNvPr id="14" name="Rechthoek 13">
              <a:extLst>
                <a:ext uri="{FF2B5EF4-FFF2-40B4-BE49-F238E27FC236}">
                  <a16:creationId xmlns:a16="http://schemas.microsoft.com/office/drawing/2014/main" id="{F7F69941-8279-4C52-B206-CF18E78E74D4}"/>
                </a:ext>
              </a:extLst>
            </p:cNvPr>
            <p:cNvSpPr/>
            <p:nvPr userDrawn="1"/>
          </p:nvSpPr>
          <p:spPr>
            <a:xfrm>
              <a:off x="0" y="2024063"/>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8" name="Rechthoek 17">
              <a:extLst>
                <a:ext uri="{FF2B5EF4-FFF2-40B4-BE49-F238E27FC236}">
                  <a16:creationId xmlns:a16="http://schemas.microsoft.com/office/drawing/2014/main" id="{2D30AFAA-D7D0-430C-B22E-1D822E3D9DC5}"/>
                </a:ext>
              </a:extLst>
            </p:cNvPr>
            <p:cNvSpPr/>
            <p:nvPr userDrawn="1"/>
          </p:nvSpPr>
          <p:spPr>
            <a:xfrm>
              <a:off x="0" y="6224146"/>
              <a:ext cx="12192000" cy="6338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9" name="Rechthoek 18">
              <a:extLst>
                <a:ext uri="{FF2B5EF4-FFF2-40B4-BE49-F238E27FC236}">
                  <a16:creationId xmlns:a16="http://schemas.microsoft.com/office/drawing/2014/main" id="{AC6A6D53-6953-4059-8108-C315CDDE96E7}"/>
                </a:ext>
              </a:extLst>
            </p:cNvPr>
            <p:cNvSpPr/>
            <p:nvPr userDrawn="1"/>
          </p:nvSpPr>
          <p:spPr>
            <a:xfrm>
              <a:off x="0" y="0"/>
              <a:ext cx="12192000" cy="105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0" name="Rechthoek 19">
              <a:extLst>
                <a:ext uri="{FF2B5EF4-FFF2-40B4-BE49-F238E27FC236}">
                  <a16:creationId xmlns:a16="http://schemas.microsoft.com/office/drawing/2014/main" id="{3F3E1F31-01F0-4946-8532-1A91C982E646}"/>
                </a:ext>
              </a:extLst>
            </p:cNvPr>
            <p:cNvSpPr/>
            <p:nvPr userDrawn="1"/>
          </p:nvSpPr>
          <p:spPr>
            <a:xfrm>
              <a:off x="0" y="0"/>
              <a:ext cx="73183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1" name="Rechthoek 20">
              <a:extLst>
                <a:ext uri="{FF2B5EF4-FFF2-40B4-BE49-F238E27FC236}">
                  <a16:creationId xmlns:a16="http://schemas.microsoft.com/office/drawing/2014/main" id="{9E11ECAA-09DC-4DDC-BA15-9EE2C7CAC51E}"/>
                </a:ext>
              </a:extLst>
            </p:cNvPr>
            <p:cNvSpPr/>
            <p:nvPr userDrawn="1"/>
          </p:nvSpPr>
          <p:spPr>
            <a:xfrm>
              <a:off x="11558588" y="0"/>
              <a:ext cx="63341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8" name="Rechthoek 27">
              <a:extLst>
                <a:ext uri="{FF2B5EF4-FFF2-40B4-BE49-F238E27FC236}">
                  <a16:creationId xmlns:a16="http://schemas.microsoft.com/office/drawing/2014/main" id="{2D9C403D-4DD9-4262-AE7E-B9D9A1DB3C0A}"/>
                </a:ext>
              </a:extLst>
            </p:cNvPr>
            <p:cNvSpPr/>
            <p:nvPr userDrawn="1"/>
          </p:nvSpPr>
          <p:spPr>
            <a:xfrm>
              <a:off x="0" y="4394105"/>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0" name="Rechthoek 29">
              <a:extLst>
                <a:ext uri="{FF2B5EF4-FFF2-40B4-BE49-F238E27FC236}">
                  <a16:creationId xmlns:a16="http://schemas.microsoft.com/office/drawing/2014/main" id="{06184E53-FCC5-4401-ADCD-F9EEA1C10793}"/>
                </a:ext>
              </a:extLst>
            </p:cNvPr>
            <p:cNvSpPr/>
            <p:nvPr userDrawn="1"/>
          </p:nvSpPr>
          <p:spPr>
            <a:xfrm>
              <a:off x="935723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1" name="Rechthoek 30">
              <a:extLst>
                <a:ext uri="{FF2B5EF4-FFF2-40B4-BE49-F238E27FC236}">
                  <a16:creationId xmlns:a16="http://schemas.microsoft.com/office/drawing/2014/main" id="{23F14571-17AB-40B2-9621-83C05BA3DE51}"/>
                </a:ext>
              </a:extLst>
            </p:cNvPr>
            <p:cNvSpPr/>
            <p:nvPr userDrawn="1"/>
          </p:nvSpPr>
          <p:spPr>
            <a:xfrm>
              <a:off x="715588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2" name="Rechthoek 31">
              <a:extLst>
                <a:ext uri="{FF2B5EF4-FFF2-40B4-BE49-F238E27FC236}">
                  <a16:creationId xmlns:a16="http://schemas.microsoft.com/office/drawing/2014/main" id="{C5F9DC02-0D14-45E7-A1E7-6C68CBEECCEF}"/>
                </a:ext>
              </a:extLst>
            </p:cNvPr>
            <p:cNvSpPr/>
            <p:nvPr userDrawn="1"/>
          </p:nvSpPr>
          <p:spPr>
            <a:xfrm>
              <a:off x="495453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3" name="Rechthoek 32">
              <a:extLst>
                <a:ext uri="{FF2B5EF4-FFF2-40B4-BE49-F238E27FC236}">
                  <a16:creationId xmlns:a16="http://schemas.microsoft.com/office/drawing/2014/main" id="{A6EBE64B-B064-476F-ADB8-22FD4535A9C2}"/>
                </a:ext>
              </a:extLst>
            </p:cNvPr>
            <p:cNvSpPr/>
            <p:nvPr userDrawn="1"/>
          </p:nvSpPr>
          <p:spPr>
            <a:xfrm>
              <a:off x="275318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grpSp>
      <p:sp>
        <p:nvSpPr>
          <p:cNvPr id="5" name="Tijdelijke aanduiding voor tekst 4">
            <a:extLst>
              <a:ext uri="{FF2B5EF4-FFF2-40B4-BE49-F238E27FC236}">
                <a16:creationId xmlns:a16="http://schemas.microsoft.com/office/drawing/2014/main" id="{9A09BD87-2E11-4CB7-8D80-2096B577F07D}"/>
              </a:ext>
            </a:extLst>
          </p:cNvPr>
          <p:cNvSpPr>
            <a:spLocks noGrp="1"/>
          </p:cNvSpPr>
          <p:nvPr>
            <p:ph type="body" sz="quarter" idx="23" hasCustomPrompt="1"/>
          </p:nvPr>
        </p:nvSpPr>
        <p:spPr>
          <a:xfrm>
            <a:off x="2463841" y="2562134"/>
            <a:ext cx="1728000" cy="1496579"/>
          </a:xfrm>
          <a:solidFill>
            <a:schemeClr val="bg1">
              <a:alpha val="4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tx1"/>
                </a:solidFill>
              </a:defRPr>
            </a:lvl1pPr>
          </a:lstStyle>
          <a:p>
            <a:pPr lvl="0"/>
            <a:r>
              <a:rPr lang="nl-NL" dirty="0"/>
              <a:t>Hoofdstuk titel van maximaal 3 regels</a:t>
            </a:r>
          </a:p>
        </p:txBody>
      </p:sp>
      <p:sp>
        <p:nvSpPr>
          <p:cNvPr id="35" name="Tijdelijke aanduiding voor afbeelding 19">
            <a:extLst>
              <a:ext uri="{FF2B5EF4-FFF2-40B4-BE49-F238E27FC236}">
                <a16:creationId xmlns:a16="http://schemas.microsoft.com/office/drawing/2014/main" id="{A90686F6-E946-4EE6-9F08-01446722F0C9}"/>
              </a:ext>
            </a:extLst>
          </p:cNvPr>
          <p:cNvSpPr>
            <a:spLocks noGrp="1"/>
          </p:cNvSpPr>
          <p:nvPr>
            <p:ph type="pic" sz="quarter" idx="24" hasCustomPrompt="1"/>
          </p:nvPr>
        </p:nvSpPr>
        <p:spPr>
          <a:xfrm>
            <a:off x="2701945" y="2943984"/>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36" name="Tijdelijke aanduiding voor tekst 4">
            <a:extLst>
              <a:ext uri="{FF2B5EF4-FFF2-40B4-BE49-F238E27FC236}">
                <a16:creationId xmlns:a16="http://schemas.microsoft.com/office/drawing/2014/main" id="{4E343E85-E3EE-4651-B6A4-2B9ABC466857}"/>
              </a:ext>
            </a:extLst>
          </p:cNvPr>
          <p:cNvSpPr>
            <a:spLocks noGrp="1"/>
          </p:cNvSpPr>
          <p:nvPr>
            <p:ph type="body" sz="quarter" idx="25" hasCustomPrompt="1"/>
          </p:nvPr>
        </p:nvSpPr>
        <p:spPr>
          <a:xfrm>
            <a:off x="4283576" y="2562134"/>
            <a:ext cx="1728000" cy="1496579"/>
          </a:xfrm>
          <a:solidFill>
            <a:schemeClr val="bg1">
              <a:alpha val="4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tx1"/>
                </a:solidFill>
              </a:defRPr>
            </a:lvl1pPr>
          </a:lstStyle>
          <a:p>
            <a:pPr lvl="0"/>
            <a:r>
              <a:rPr lang="nl-NL" dirty="0"/>
              <a:t>Hoofdstuk titel van maximaal 3 regels</a:t>
            </a:r>
          </a:p>
        </p:txBody>
      </p:sp>
      <p:sp>
        <p:nvSpPr>
          <p:cNvPr id="37" name="Tijdelijke aanduiding voor afbeelding 19">
            <a:extLst>
              <a:ext uri="{FF2B5EF4-FFF2-40B4-BE49-F238E27FC236}">
                <a16:creationId xmlns:a16="http://schemas.microsoft.com/office/drawing/2014/main" id="{578F6383-FA1F-4529-A2EF-C7DD1052922B}"/>
              </a:ext>
            </a:extLst>
          </p:cNvPr>
          <p:cNvSpPr>
            <a:spLocks noGrp="1"/>
          </p:cNvSpPr>
          <p:nvPr>
            <p:ph type="pic" sz="quarter" idx="26" hasCustomPrompt="1"/>
          </p:nvPr>
        </p:nvSpPr>
        <p:spPr>
          <a:xfrm>
            <a:off x="4521151" y="2943984"/>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38" name="Tijdelijke aanduiding voor tekst 4">
            <a:extLst>
              <a:ext uri="{FF2B5EF4-FFF2-40B4-BE49-F238E27FC236}">
                <a16:creationId xmlns:a16="http://schemas.microsoft.com/office/drawing/2014/main" id="{E38B3587-FF1F-45E4-8FE3-3CCFEF08B831}"/>
              </a:ext>
            </a:extLst>
          </p:cNvPr>
          <p:cNvSpPr>
            <a:spLocks noGrp="1"/>
          </p:cNvSpPr>
          <p:nvPr>
            <p:ph type="body" sz="quarter" idx="27" hasCustomPrompt="1"/>
          </p:nvPr>
        </p:nvSpPr>
        <p:spPr>
          <a:xfrm>
            <a:off x="6103311" y="2562134"/>
            <a:ext cx="1728000" cy="1496579"/>
          </a:xfrm>
          <a:solidFill>
            <a:schemeClr val="bg1">
              <a:alpha val="4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tx1"/>
                </a:solidFill>
              </a:defRPr>
            </a:lvl1pPr>
          </a:lstStyle>
          <a:p>
            <a:pPr lvl="0"/>
            <a:r>
              <a:rPr lang="nl-NL" dirty="0"/>
              <a:t>Hoofdstuk titel van maximaal 3 regels</a:t>
            </a:r>
          </a:p>
        </p:txBody>
      </p:sp>
      <p:sp>
        <p:nvSpPr>
          <p:cNvPr id="39" name="Tijdelijke aanduiding voor afbeelding 19">
            <a:extLst>
              <a:ext uri="{FF2B5EF4-FFF2-40B4-BE49-F238E27FC236}">
                <a16:creationId xmlns:a16="http://schemas.microsoft.com/office/drawing/2014/main" id="{4C0B3BF2-71E7-4D54-8ECE-1457D6874874}"/>
              </a:ext>
            </a:extLst>
          </p:cNvPr>
          <p:cNvSpPr>
            <a:spLocks noGrp="1"/>
          </p:cNvSpPr>
          <p:nvPr>
            <p:ph type="pic" sz="quarter" idx="28" hasCustomPrompt="1"/>
          </p:nvPr>
        </p:nvSpPr>
        <p:spPr>
          <a:xfrm>
            <a:off x="6343532" y="2943984"/>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40" name="Tijdelijke aanduiding voor tekst 4">
            <a:extLst>
              <a:ext uri="{FF2B5EF4-FFF2-40B4-BE49-F238E27FC236}">
                <a16:creationId xmlns:a16="http://schemas.microsoft.com/office/drawing/2014/main" id="{2366E35C-42DB-467C-83DF-824873C5BAF0}"/>
              </a:ext>
            </a:extLst>
          </p:cNvPr>
          <p:cNvSpPr>
            <a:spLocks noGrp="1"/>
          </p:cNvSpPr>
          <p:nvPr>
            <p:ph type="body" sz="quarter" idx="29" hasCustomPrompt="1"/>
          </p:nvPr>
        </p:nvSpPr>
        <p:spPr>
          <a:xfrm>
            <a:off x="7923046" y="2562134"/>
            <a:ext cx="1728000" cy="1496579"/>
          </a:xfrm>
          <a:solidFill>
            <a:schemeClr val="bg1">
              <a:alpha val="4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tx1"/>
                </a:solidFill>
              </a:defRPr>
            </a:lvl1pPr>
          </a:lstStyle>
          <a:p>
            <a:pPr lvl="0"/>
            <a:r>
              <a:rPr lang="nl-NL" dirty="0"/>
              <a:t>Hoofdstuk titel van maximaal 3 regels</a:t>
            </a:r>
          </a:p>
        </p:txBody>
      </p:sp>
      <p:sp>
        <p:nvSpPr>
          <p:cNvPr id="41" name="Tijdelijke aanduiding voor afbeelding 19">
            <a:extLst>
              <a:ext uri="{FF2B5EF4-FFF2-40B4-BE49-F238E27FC236}">
                <a16:creationId xmlns:a16="http://schemas.microsoft.com/office/drawing/2014/main" id="{F6E5A085-D1D8-4FE5-908F-4D471867C63E}"/>
              </a:ext>
            </a:extLst>
          </p:cNvPr>
          <p:cNvSpPr>
            <a:spLocks noGrp="1"/>
          </p:cNvSpPr>
          <p:nvPr>
            <p:ph type="pic" sz="quarter" idx="30" hasCustomPrompt="1"/>
          </p:nvPr>
        </p:nvSpPr>
        <p:spPr>
          <a:xfrm>
            <a:off x="8161150" y="2943984"/>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44" name="Tijdelijke aanduiding voor tekst 4">
            <a:extLst>
              <a:ext uri="{FF2B5EF4-FFF2-40B4-BE49-F238E27FC236}">
                <a16:creationId xmlns:a16="http://schemas.microsoft.com/office/drawing/2014/main" id="{4E854D5B-7D11-4687-954E-7E477D1243F2}"/>
              </a:ext>
            </a:extLst>
          </p:cNvPr>
          <p:cNvSpPr>
            <a:spLocks noGrp="1"/>
          </p:cNvSpPr>
          <p:nvPr>
            <p:ph type="body" sz="quarter" idx="31" hasCustomPrompt="1"/>
          </p:nvPr>
        </p:nvSpPr>
        <p:spPr>
          <a:xfrm>
            <a:off x="2463841" y="4133210"/>
            <a:ext cx="1728000" cy="1496579"/>
          </a:xfrm>
          <a:solidFill>
            <a:schemeClr val="bg1">
              <a:alpha val="4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tx1"/>
                </a:solidFill>
              </a:defRPr>
            </a:lvl1pPr>
          </a:lstStyle>
          <a:p>
            <a:pPr lvl="0"/>
            <a:r>
              <a:rPr lang="nl-NL" dirty="0"/>
              <a:t>Hoofdstuk titel van maximaal 3 regels</a:t>
            </a:r>
          </a:p>
        </p:txBody>
      </p:sp>
      <p:sp>
        <p:nvSpPr>
          <p:cNvPr id="45" name="Tijdelijke aanduiding voor afbeelding 19">
            <a:extLst>
              <a:ext uri="{FF2B5EF4-FFF2-40B4-BE49-F238E27FC236}">
                <a16:creationId xmlns:a16="http://schemas.microsoft.com/office/drawing/2014/main" id="{B70A55BA-55D4-4B44-A2E1-82C668B48EE1}"/>
              </a:ext>
            </a:extLst>
          </p:cNvPr>
          <p:cNvSpPr>
            <a:spLocks noGrp="1"/>
          </p:cNvSpPr>
          <p:nvPr>
            <p:ph type="pic" sz="quarter" idx="32" hasCustomPrompt="1"/>
          </p:nvPr>
        </p:nvSpPr>
        <p:spPr>
          <a:xfrm>
            <a:off x="2701945" y="4515060"/>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46" name="Tijdelijke aanduiding voor tekst 4">
            <a:extLst>
              <a:ext uri="{FF2B5EF4-FFF2-40B4-BE49-F238E27FC236}">
                <a16:creationId xmlns:a16="http://schemas.microsoft.com/office/drawing/2014/main" id="{9E0AF29F-52F0-4A38-B3FE-CA13FB58F22D}"/>
              </a:ext>
            </a:extLst>
          </p:cNvPr>
          <p:cNvSpPr>
            <a:spLocks noGrp="1"/>
          </p:cNvSpPr>
          <p:nvPr>
            <p:ph type="body" sz="quarter" idx="33" hasCustomPrompt="1"/>
          </p:nvPr>
        </p:nvSpPr>
        <p:spPr>
          <a:xfrm>
            <a:off x="4283576" y="4133210"/>
            <a:ext cx="1728000" cy="1496579"/>
          </a:xfrm>
          <a:solidFill>
            <a:schemeClr val="bg1">
              <a:alpha val="4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tx1"/>
                </a:solidFill>
              </a:defRPr>
            </a:lvl1pPr>
          </a:lstStyle>
          <a:p>
            <a:pPr lvl="0"/>
            <a:r>
              <a:rPr lang="nl-NL" dirty="0"/>
              <a:t>Hoofdstuk titel van maximaal 3 regels</a:t>
            </a:r>
          </a:p>
        </p:txBody>
      </p:sp>
      <p:sp>
        <p:nvSpPr>
          <p:cNvPr id="47" name="Tijdelijke aanduiding voor afbeelding 19">
            <a:extLst>
              <a:ext uri="{FF2B5EF4-FFF2-40B4-BE49-F238E27FC236}">
                <a16:creationId xmlns:a16="http://schemas.microsoft.com/office/drawing/2014/main" id="{A159FA53-AB81-4DDA-BC81-B9C1C66CF959}"/>
              </a:ext>
            </a:extLst>
          </p:cNvPr>
          <p:cNvSpPr>
            <a:spLocks noGrp="1"/>
          </p:cNvSpPr>
          <p:nvPr>
            <p:ph type="pic" sz="quarter" idx="34" hasCustomPrompt="1"/>
          </p:nvPr>
        </p:nvSpPr>
        <p:spPr>
          <a:xfrm>
            <a:off x="4521151" y="4515060"/>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48" name="Tijdelijke aanduiding voor tekst 4">
            <a:extLst>
              <a:ext uri="{FF2B5EF4-FFF2-40B4-BE49-F238E27FC236}">
                <a16:creationId xmlns:a16="http://schemas.microsoft.com/office/drawing/2014/main" id="{82E19CBF-4B5A-423E-9F98-228C9E550083}"/>
              </a:ext>
            </a:extLst>
          </p:cNvPr>
          <p:cNvSpPr>
            <a:spLocks noGrp="1"/>
          </p:cNvSpPr>
          <p:nvPr>
            <p:ph type="body" sz="quarter" idx="35" hasCustomPrompt="1"/>
          </p:nvPr>
        </p:nvSpPr>
        <p:spPr>
          <a:xfrm>
            <a:off x="6103311" y="4133210"/>
            <a:ext cx="1728000" cy="1496579"/>
          </a:xfrm>
          <a:solidFill>
            <a:schemeClr val="bg1">
              <a:alpha val="4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tx1"/>
                </a:solidFill>
              </a:defRPr>
            </a:lvl1pPr>
          </a:lstStyle>
          <a:p>
            <a:pPr lvl="0"/>
            <a:r>
              <a:rPr lang="nl-NL" dirty="0"/>
              <a:t>Hoofdstuk titel van maximaal 3 regels</a:t>
            </a:r>
          </a:p>
        </p:txBody>
      </p:sp>
      <p:sp>
        <p:nvSpPr>
          <p:cNvPr id="49" name="Tijdelijke aanduiding voor afbeelding 19">
            <a:extLst>
              <a:ext uri="{FF2B5EF4-FFF2-40B4-BE49-F238E27FC236}">
                <a16:creationId xmlns:a16="http://schemas.microsoft.com/office/drawing/2014/main" id="{79ED0ED9-337B-47E1-B9CD-647017E74A0B}"/>
              </a:ext>
            </a:extLst>
          </p:cNvPr>
          <p:cNvSpPr>
            <a:spLocks noGrp="1"/>
          </p:cNvSpPr>
          <p:nvPr>
            <p:ph type="pic" sz="quarter" idx="36" hasCustomPrompt="1"/>
          </p:nvPr>
        </p:nvSpPr>
        <p:spPr>
          <a:xfrm>
            <a:off x="6343532" y="4515060"/>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sp>
        <p:nvSpPr>
          <p:cNvPr id="50" name="Tijdelijke aanduiding voor tekst 4">
            <a:extLst>
              <a:ext uri="{FF2B5EF4-FFF2-40B4-BE49-F238E27FC236}">
                <a16:creationId xmlns:a16="http://schemas.microsoft.com/office/drawing/2014/main" id="{DAAEC704-78E6-404F-87C0-98F28CEBBB6E}"/>
              </a:ext>
            </a:extLst>
          </p:cNvPr>
          <p:cNvSpPr>
            <a:spLocks noGrp="1"/>
          </p:cNvSpPr>
          <p:nvPr>
            <p:ph type="body" sz="quarter" idx="37" hasCustomPrompt="1"/>
          </p:nvPr>
        </p:nvSpPr>
        <p:spPr>
          <a:xfrm>
            <a:off x="7923046" y="4133210"/>
            <a:ext cx="1728000" cy="1496579"/>
          </a:xfrm>
          <a:solidFill>
            <a:schemeClr val="bg1">
              <a:alpha val="45000"/>
            </a:schemeClr>
          </a:solidFill>
          <a:effectLst>
            <a:outerShdw blurRad="254000" algn="ctr" rotWithShape="0">
              <a:prstClr val="black">
                <a:alpha val="20000"/>
              </a:prstClr>
            </a:outerShdw>
          </a:effectLst>
        </p:spPr>
        <p:txBody>
          <a:bodyPr lIns="216000" tIns="792000" rIns="144000" bIns="216000">
            <a:noAutofit/>
          </a:bodyPr>
          <a:lstStyle>
            <a:lvl1pPr marL="0" indent="0">
              <a:buNone/>
              <a:defRPr sz="1400">
                <a:solidFill>
                  <a:schemeClr val="tx1"/>
                </a:solidFill>
              </a:defRPr>
            </a:lvl1pPr>
          </a:lstStyle>
          <a:p>
            <a:pPr lvl="0"/>
            <a:r>
              <a:rPr lang="nl-NL" dirty="0"/>
              <a:t>Hoofdstuk titel van maximaal 3 regels</a:t>
            </a:r>
          </a:p>
        </p:txBody>
      </p:sp>
      <p:sp>
        <p:nvSpPr>
          <p:cNvPr id="51" name="Tijdelijke aanduiding voor afbeelding 19">
            <a:extLst>
              <a:ext uri="{FF2B5EF4-FFF2-40B4-BE49-F238E27FC236}">
                <a16:creationId xmlns:a16="http://schemas.microsoft.com/office/drawing/2014/main" id="{3942A52B-AA9D-444B-9815-EF6924478D75}"/>
              </a:ext>
            </a:extLst>
          </p:cNvPr>
          <p:cNvSpPr>
            <a:spLocks noGrp="1"/>
          </p:cNvSpPr>
          <p:nvPr>
            <p:ph type="pic" sz="quarter" idx="38" hasCustomPrompt="1"/>
          </p:nvPr>
        </p:nvSpPr>
        <p:spPr>
          <a:xfrm>
            <a:off x="8161150" y="4515060"/>
            <a:ext cx="288000" cy="288000"/>
          </a:xfrm>
          <a:prstGeom prst="rect">
            <a:avLst/>
          </a:prstGeom>
          <a:noFill/>
        </p:spPr>
        <p:txBody>
          <a:bodyPr wrap="square" lIns="0" tIns="0" rIns="0" bIns="0" anchor="ctr" anchorCtr="0">
            <a:noAutofit/>
          </a:bodyPr>
          <a:lstStyle>
            <a:lvl1pPr marL="0" indent="0" algn="ctr">
              <a:buNone/>
              <a:defRPr lang="nl-NL" sz="700" i="1" dirty="0">
                <a:solidFill>
                  <a:schemeClr val="bg1">
                    <a:lumMod val="50000"/>
                  </a:schemeClr>
                </a:solidFill>
              </a:defRPr>
            </a:lvl1pPr>
          </a:lstStyle>
          <a:p>
            <a:r>
              <a:rPr lang="nl-NL" dirty="0"/>
              <a:t>Voeg icoon toe</a:t>
            </a:r>
          </a:p>
        </p:txBody>
      </p:sp>
      <p:grpSp>
        <p:nvGrpSpPr>
          <p:cNvPr id="52" name="INSTRUCTIE">
            <a:extLst>
              <a:ext uri="{FF2B5EF4-FFF2-40B4-BE49-F238E27FC236}">
                <a16:creationId xmlns:a16="http://schemas.microsoft.com/office/drawing/2014/main" id="{2BEBBB56-55EF-4AE7-9516-303CB5A236DE}"/>
              </a:ext>
            </a:extLst>
          </p:cNvPr>
          <p:cNvGrpSpPr/>
          <p:nvPr userDrawn="1"/>
        </p:nvGrpSpPr>
        <p:grpSpPr>
          <a:xfrm>
            <a:off x="12377595" y="0"/>
            <a:ext cx="3693386" cy="6857760"/>
            <a:chOff x="-3786437" y="0"/>
            <a:chExt cx="3693386" cy="6857760"/>
          </a:xfrm>
        </p:grpSpPr>
        <p:sp>
          <p:nvSpPr>
            <p:cNvPr id="53" name="Rechthoek 52">
              <a:extLst>
                <a:ext uri="{FF2B5EF4-FFF2-40B4-BE49-F238E27FC236}">
                  <a16:creationId xmlns:a16="http://schemas.microsoft.com/office/drawing/2014/main" id="{A28F4BD7-6E42-43B5-BC17-D1FDA2AFAF0B}"/>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54" name="INSTRUCTIE">
              <a:extLst>
                <a:ext uri="{FF2B5EF4-FFF2-40B4-BE49-F238E27FC236}">
                  <a16:creationId xmlns:a16="http://schemas.microsoft.com/office/drawing/2014/main" id="{EAAA2ECC-2DD8-496A-A648-45E1E4C1E69A}"/>
                </a:ext>
              </a:extLst>
            </p:cNvPr>
            <p:cNvGrpSpPr/>
            <p:nvPr userDrawn="1"/>
          </p:nvGrpSpPr>
          <p:grpSpPr>
            <a:xfrm>
              <a:off x="-3786165" y="0"/>
              <a:ext cx="3693114" cy="6177730"/>
              <a:chOff x="-3786165" y="0"/>
              <a:chExt cx="3693114" cy="6177730"/>
            </a:xfrm>
          </p:grpSpPr>
          <p:sp>
            <p:nvSpPr>
              <p:cNvPr id="55" name="Rechthoek 54">
                <a:extLst>
                  <a:ext uri="{FF2B5EF4-FFF2-40B4-BE49-F238E27FC236}">
                    <a16:creationId xmlns:a16="http://schemas.microsoft.com/office/drawing/2014/main" id="{91FCC1D8-47BE-4B95-97B3-97DAE0AAB906}"/>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56" name="Ovaal 55">
                <a:extLst>
                  <a:ext uri="{FF2B5EF4-FFF2-40B4-BE49-F238E27FC236}">
                    <a16:creationId xmlns:a16="http://schemas.microsoft.com/office/drawing/2014/main" id="{F9BB657A-267B-4CA3-9788-3584780C061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7" name="Rechthoek 56">
                <a:extLst>
                  <a:ext uri="{FF2B5EF4-FFF2-40B4-BE49-F238E27FC236}">
                    <a16:creationId xmlns:a16="http://schemas.microsoft.com/office/drawing/2014/main" id="{54AAC748-17B3-4186-9BB6-D2BB2BB01B8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58" name="Groep 57">
                <a:extLst>
                  <a:ext uri="{FF2B5EF4-FFF2-40B4-BE49-F238E27FC236}">
                    <a16:creationId xmlns:a16="http://schemas.microsoft.com/office/drawing/2014/main" id="{807B1F65-FBAB-4D9F-A05A-9A71E19D14AC}"/>
                  </a:ext>
                </a:extLst>
              </p:cNvPr>
              <p:cNvGrpSpPr/>
              <p:nvPr userDrawn="1"/>
            </p:nvGrpSpPr>
            <p:grpSpPr>
              <a:xfrm>
                <a:off x="-3316179" y="1231351"/>
                <a:ext cx="294789" cy="318834"/>
                <a:chOff x="14466489" y="1001522"/>
                <a:chExt cx="290627" cy="314333"/>
              </a:xfrm>
            </p:grpSpPr>
            <p:sp>
              <p:nvSpPr>
                <p:cNvPr id="112" name="Rechthoek 111">
                  <a:extLst>
                    <a:ext uri="{FF2B5EF4-FFF2-40B4-BE49-F238E27FC236}">
                      <a16:creationId xmlns:a16="http://schemas.microsoft.com/office/drawing/2014/main" id="{8437FBE5-E4CC-4240-9416-79219DD9211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3" name="Ovaal 112">
                  <a:extLst>
                    <a:ext uri="{FF2B5EF4-FFF2-40B4-BE49-F238E27FC236}">
                      <a16:creationId xmlns:a16="http://schemas.microsoft.com/office/drawing/2014/main" id="{C0417447-24BD-4D76-AC14-33CCA00C094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Vrije vorm: vorm 113">
                  <a:extLst>
                    <a:ext uri="{FF2B5EF4-FFF2-40B4-BE49-F238E27FC236}">
                      <a16:creationId xmlns:a16="http://schemas.microsoft.com/office/drawing/2014/main" id="{977CCDDC-4759-418C-96DC-B647ECE434A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5" name="Rechthoek: afgeronde hoeken 114">
                  <a:extLst>
                    <a:ext uri="{FF2B5EF4-FFF2-40B4-BE49-F238E27FC236}">
                      <a16:creationId xmlns:a16="http://schemas.microsoft.com/office/drawing/2014/main" id="{9617B05C-76B0-4F76-8DE5-B5321BBB0D9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6" name="Rechte verbindingslijn 115">
                  <a:extLst>
                    <a:ext uri="{FF2B5EF4-FFF2-40B4-BE49-F238E27FC236}">
                      <a16:creationId xmlns:a16="http://schemas.microsoft.com/office/drawing/2014/main" id="{347BE247-7C51-493E-A6F9-397348D3CB6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Rechte verbindingslijn 116">
                  <a:extLst>
                    <a:ext uri="{FF2B5EF4-FFF2-40B4-BE49-F238E27FC236}">
                      <a16:creationId xmlns:a16="http://schemas.microsoft.com/office/drawing/2014/main" id="{91D1438F-7414-4B5B-8E09-3DDCB484F1FE}"/>
                    </a:ext>
                  </a:extLst>
                </p:cNvPr>
                <p:cNvCxnSpPr>
                  <a:cxnSpLocks/>
                  <a:stCxn id="11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59" name="Ovaal 58">
                <a:extLst>
                  <a:ext uri="{FF2B5EF4-FFF2-40B4-BE49-F238E27FC236}">
                    <a16:creationId xmlns:a16="http://schemas.microsoft.com/office/drawing/2014/main" id="{26BBD87C-E22C-4C0C-8FF1-134CFC54EF0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0" name="Rechthoek 59">
                <a:extLst>
                  <a:ext uri="{FF2B5EF4-FFF2-40B4-BE49-F238E27FC236}">
                    <a16:creationId xmlns:a16="http://schemas.microsoft.com/office/drawing/2014/main" id="{F22A9A33-3622-4378-9303-CC05BEDE2D5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1" name="Groep 60">
                <a:extLst>
                  <a:ext uri="{FF2B5EF4-FFF2-40B4-BE49-F238E27FC236}">
                    <a16:creationId xmlns:a16="http://schemas.microsoft.com/office/drawing/2014/main" id="{B58D4893-6E9A-42F1-BD8D-D3B9893BAD93}"/>
                  </a:ext>
                </a:extLst>
              </p:cNvPr>
              <p:cNvGrpSpPr/>
              <p:nvPr userDrawn="1"/>
            </p:nvGrpSpPr>
            <p:grpSpPr>
              <a:xfrm>
                <a:off x="-3311319" y="2164285"/>
                <a:ext cx="825500" cy="209550"/>
                <a:chOff x="13504624" y="2482850"/>
                <a:chExt cx="825500" cy="209550"/>
              </a:xfrm>
            </p:grpSpPr>
            <p:sp>
              <p:nvSpPr>
                <p:cNvPr id="109" name="Rechthoek 108">
                  <a:extLst>
                    <a:ext uri="{FF2B5EF4-FFF2-40B4-BE49-F238E27FC236}">
                      <a16:creationId xmlns:a16="http://schemas.microsoft.com/office/drawing/2014/main" id="{90F20448-CCF1-4FBA-A451-A7376A74552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10" name="Rechte verbindingslijn 109">
                  <a:extLst>
                    <a:ext uri="{FF2B5EF4-FFF2-40B4-BE49-F238E27FC236}">
                      <a16:creationId xmlns:a16="http://schemas.microsoft.com/office/drawing/2014/main" id="{BA410747-1BAC-4054-8C9D-DC9BF741A0D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1" name="Gelijkbenige driehoek 110">
                  <a:extLst>
                    <a:ext uri="{FF2B5EF4-FFF2-40B4-BE49-F238E27FC236}">
                      <a16:creationId xmlns:a16="http://schemas.microsoft.com/office/drawing/2014/main" id="{B6641A8E-BB3D-4FC6-BF07-402576D3299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62" name="Ovaal 61">
                <a:extLst>
                  <a:ext uri="{FF2B5EF4-FFF2-40B4-BE49-F238E27FC236}">
                    <a16:creationId xmlns:a16="http://schemas.microsoft.com/office/drawing/2014/main" id="{C5C64933-C83D-4767-ABB2-AE20A3D3BD7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63" name="Rechthoek 62">
                <a:extLst>
                  <a:ext uri="{FF2B5EF4-FFF2-40B4-BE49-F238E27FC236}">
                    <a16:creationId xmlns:a16="http://schemas.microsoft.com/office/drawing/2014/main" id="{5EA5ED44-8820-4819-A056-E9F80A42B0EE}"/>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4" name="ICOON_info">
                <a:extLst>
                  <a:ext uri="{FF2B5EF4-FFF2-40B4-BE49-F238E27FC236}">
                    <a16:creationId xmlns:a16="http://schemas.microsoft.com/office/drawing/2014/main" id="{3BD79385-4E09-460F-9BCE-05FB511C8B2A}"/>
                  </a:ext>
                </a:extLst>
              </p:cNvPr>
              <p:cNvGrpSpPr/>
              <p:nvPr userDrawn="1"/>
            </p:nvGrpSpPr>
            <p:grpSpPr>
              <a:xfrm>
                <a:off x="-376736" y="5894045"/>
                <a:ext cx="283685" cy="283685"/>
                <a:chOff x="-510741" y="5913713"/>
                <a:chExt cx="267555" cy="267555"/>
              </a:xfrm>
            </p:grpSpPr>
            <p:sp>
              <p:nvSpPr>
                <p:cNvPr id="107" name="Ovaal 106">
                  <a:extLst>
                    <a:ext uri="{FF2B5EF4-FFF2-40B4-BE49-F238E27FC236}">
                      <a16:creationId xmlns:a16="http://schemas.microsoft.com/office/drawing/2014/main" id="{8241A09F-59B9-46E8-B3E9-275133D0B2A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8" name="Graphic 163" descr="Informatie">
                  <a:extLst>
                    <a:ext uri="{FF2B5EF4-FFF2-40B4-BE49-F238E27FC236}">
                      <a16:creationId xmlns:a16="http://schemas.microsoft.com/office/drawing/2014/main" id="{2972A143-51BC-47DF-9778-F34267F22BB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65" name="Ovaal 64">
                <a:extLst>
                  <a:ext uri="{FF2B5EF4-FFF2-40B4-BE49-F238E27FC236}">
                    <a16:creationId xmlns:a16="http://schemas.microsoft.com/office/drawing/2014/main" id="{FA196C1D-A65C-48B1-9C35-89FB2FD9717C}"/>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66" name="Rechthoek 65">
                <a:extLst>
                  <a:ext uri="{FF2B5EF4-FFF2-40B4-BE49-F238E27FC236}">
                    <a16:creationId xmlns:a16="http://schemas.microsoft.com/office/drawing/2014/main" id="{7137006C-FF03-4889-B363-D66717AB2196}"/>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67" name="Groep 66">
                <a:extLst>
                  <a:ext uri="{FF2B5EF4-FFF2-40B4-BE49-F238E27FC236}">
                    <a16:creationId xmlns:a16="http://schemas.microsoft.com/office/drawing/2014/main" id="{732C9B5B-DDB8-45F4-8058-7C95EA2C66A9}"/>
                  </a:ext>
                </a:extLst>
              </p:cNvPr>
              <p:cNvGrpSpPr/>
              <p:nvPr userDrawn="1"/>
            </p:nvGrpSpPr>
            <p:grpSpPr>
              <a:xfrm>
                <a:off x="-3408294" y="5236167"/>
                <a:ext cx="622283" cy="612919"/>
                <a:chOff x="12617641" y="3403239"/>
                <a:chExt cx="752963" cy="741634"/>
              </a:xfrm>
            </p:grpSpPr>
            <p:grpSp>
              <p:nvGrpSpPr>
                <p:cNvPr id="91" name="Groep 90">
                  <a:extLst>
                    <a:ext uri="{FF2B5EF4-FFF2-40B4-BE49-F238E27FC236}">
                      <a16:creationId xmlns:a16="http://schemas.microsoft.com/office/drawing/2014/main" id="{A64513C3-B2AE-411B-95D5-26644E134CBE}"/>
                    </a:ext>
                  </a:extLst>
                </p:cNvPr>
                <p:cNvGrpSpPr/>
                <p:nvPr userDrawn="1"/>
              </p:nvGrpSpPr>
              <p:grpSpPr>
                <a:xfrm>
                  <a:off x="12771550" y="3403239"/>
                  <a:ext cx="467156" cy="448491"/>
                  <a:chOff x="12782177" y="3403239"/>
                  <a:chExt cx="467156" cy="448491"/>
                </a:xfrm>
              </p:grpSpPr>
              <p:grpSp>
                <p:nvGrpSpPr>
                  <p:cNvPr id="94" name="Groep 93">
                    <a:extLst>
                      <a:ext uri="{FF2B5EF4-FFF2-40B4-BE49-F238E27FC236}">
                        <a16:creationId xmlns:a16="http://schemas.microsoft.com/office/drawing/2014/main" id="{1C3265DE-2BC1-4BFF-8751-3CD8E3D171CE}"/>
                      </a:ext>
                    </a:extLst>
                  </p:cNvPr>
                  <p:cNvGrpSpPr/>
                  <p:nvPr userDrawn="1"/>
                </p:nvGrpSpPr>
                <p:grpSpPr>
                  <a:xfrm>
                    <a:off x="12782177" y="3403239"/>
                    <a:ext cx="412972" cy="396132"/>
                    <a:chOff x="13554906" y="3320109"/>
                    <a:chExt cx="443912" cy="425811"/>
                  </a:xfrm>
                </p:grpSpPr>
                <p:grpSp>
                  <p:nvGrpSpPr>
                    <p:cNvPr id="101" name="Groep 100">
                      <a:extLst>
                        <a:ext uri="{FF2B5EF4-FFF2-40B4-BE49-F238E27FC236}">
                          <a16:creationId xmlns:a16="http://schemas.microsoft.com/office/drawing/2014/main" id="{F16A4BA9-D7C9-4E56-A05A-664AB3B2D57A}"/>
                        </a:ext>
                      </a:extLst>
                    </p:cNvPr>
                    <p:cNvGrpSpPr/>
                    <p:nvPr userDrawn="1"/>
                  </p:nvGrpSpPr>
                  <p:grpSpPr>
                    <a:xfrm>
                      <a:off x="13554906" y="3320109"/>
                      <a:ext cx="443912" cy="425811"/>
                      <a:chOff x="12909684" y="1276143"/>
                      <a:chExt cx="443912" cy="425811"/>
                    </a:xfrm>
                  </p:grpSpPr>
                  <p:sp>
                    <p:nvSpPr>
                      <p:cNvPr id="104" name="Rechthoek 103">
                        <a:extLst>
                          <a:ext uri="{FF2B5EF4-FFF2-40B4-BE49-F238E27FC236}">
                            <a16:creationId xmlns:a16="http://schemas.microsoft.com/office/drawing/2014/main" id="{94C83E7C-09F2-4150-A3F9-6DA06812C394}"/>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1CF3E32D-13DD-47EF-8058-2BC8F840EBA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Ovaal 105">
                        <a:extLst>
                          <a:ext uri="{FF2B5EF4-FFF2-40B4-BE49-F238E27FC236}">
                            <a16:creationId xmlns:a16="http://schemas.microsoft.com/office/drawing/2014/main" id="{16D50DB5-F35A-461F-9DCA-1024D47D50E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2" name="Afbeelding 101">
                      <a:extLst>
                        <a:ext uri="{FF2B5EF4-FFF2-40B4-BE49-F238E27FC236}">
                          <a16:creationId xmlns:a16="http://schemas.microsoft.com/office/drawing/2014/main" id="{921BC039-0385-4F89-9192-5DE3D6450C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03" name="Afbeelding 102">
                      <a:extLst>
                        <a:ext uri="{FF2B5EF4-FFF2-40B4-BE49-F238E27FC236}">
                          <a16:creationId xmlns:a16="http://schemas.microsoft.com/office/drawing/2014/main" id="{9C2EF5DA-3B8B-4E8A-9592-E157F559E82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95" name="Groep 94">
                    <a:extLst>
                      <a:ext uri="{FF2B5EF4-FFF2-40B4-BE49-F238E27FC236}">
                        <a16:creationId xmlns:a16="http://schemas.microsoft.com/office/drawing/2014/main" id="{F64E0C41-C827-4B7A-8116-652B67581F95}"/>
                      </a:ext>
                    </a:extLst>
                  </p:cNvPr>
                  <p:cNvGrpSpPr/>
                  <p:nvPr userDrawn="1"/>
                </p:nvGrpSpPr>
                <p:grpSpPr>
                  <a:xfrm>
                    <a:off x="13103513" y="3705268"/>
                    <a:ext cx="145820" cy="146462"/>
                    <a:chOff x="13096169" y="3602278"/>
                    <a:chExt cx="145820" cy="146462"/>
                  </a:xfrm>
                </p:grpSpPr>
                <p:sp>
                  <p:nvSpPr>
                    <p:cNvPr id="99" name="Rechthoek 98">
                      <a:extLst>
                        <a:ext uri="{FF2B5EF4-FFF2-40B4-BE49-F238E27FC236}">
                          <a16:creationId xmlns:a16="http://schemas.microsoft.com/office/drawing/2014/main" id="{DE574FD2-4678-44BE-A2C9-C10AC9C33CE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C784FBB6-B00E-40B1-9986-6F7AA008181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6" name="Groep 95">
                    <a:extLst>
                      <a:ext uri="{FF2B5EF4-FFF2-40B4-BE49-F238E27FC236}">
                        <a16:creationId xmlns:a16="http://schemas.microsoft.com/office/drawing/2014/main" id="{2E899C11-21B3-455F-88E1-430D8B9A6437}"/>
                      </a:ext>
                    </a:extLst>
                  </p:cNvPr>
                  <p:cNvGrpSpPr/>
                  <p:nvPr userDrawn="1"/>
                </p:nvGrpSpPr>
                <p:grpSpPr>
                  <a:xfrm rot="10800000">
                    <a:off x="13061402" y="3665637"/>
                    <a:ext cx="145820" cy="146462"/>
                    <a:chOff x="13096169" y="3602278"/>
                    <a:chExt cx="145820" cy="146462"/>
                  </a:xfrm>
                </p:grpSpPr>
                <p:sp>
                  <p:nvSpPr>
                    <p:cNvPr id="97" name="Rechthoek 96">
                      <a:extLst>
                        <a:ext uri="{FF2B5EF4-FFF2-40B4-BE49-F238E27FC236}">
                          <a16:creationId xmlns:a16="http://schemas.microsoft.com/office/drawing/2014/main" id="{9CB6F29C-648A-4349-A4F1-5793AD44E2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6845FC89-130E-4252-A01C-621C69F9F00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2" name="Rechthoek 91">
                  <a:extLst>
                    <a:ext uri="{FF2B5EF4-FFF2-40B4-BE49-F238E27FC236}">
                      <a16:creationId xmlns:a16="http://schemas.microsoft.com/office/drawing/2014/main" id="{DA2C3305-6F0D-4273-855D-E2336CD1E04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3" name="Gelijkbenige driehoek 92">
                  <a:extLst>
                    <a:ext uri="{FF2B5EF4-FFF2-40B4-BE49-F238E27FC236}">
                      <a16:creationId xmlns:a16="http://schemas.microsoft.com/office/drawing/2014/main" id="{D13B0DD3-3C79-41D2-9051-F6EBED88608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68" name="Rechthoek 67">
                <a:extLst>
                  <a:ext uri="{FF2B5EF4-FFF2-40B4-BE49-F238E27FC236}">
                    <a16:creationId xmlns:a16="http://schemas.microsoft.com/office/drawing/2014/main" id="{DE405485-E2EB-4787-9552-C388D0104E4C}"/>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8C872F6C-F9DF-4583-8AD6-AE25516066AE}"/>
                  </a:ext>
                </a:extLst>
              </p:cNvPr>
              <p:cNvGrpSpPr/>
              <p:nvPr userDrawn="1"/>
            </p:nvGrpSpPr>
            <p:grpSpPr>
              <a:xfrm>
                <a:off x="-2485819" y="3399207"/>
                <a:ext cx="1222990" cy="563933"/>
                <a:chOff x="-2485819" y="3399207"/>
                <a:chExt cx="1222990" cy="563933"/>
              </a:xfrm>
            </p:grpSpPr>
            <p:sp>
              <p:nvSpPr>
                <p:cNvPr id="70" name="Rechthoek 69">
                  <a:extLst>
                    <a:ext uri="{FF2B5EF4-FFF2-40B4-BE49-F238E27FC236}">
                      <a16:creationId xmlns:a16="http://schemas.microsoft.com/office/drawing/2014/main" id="{6DB94D39-EC99-4BE1-A225-9C71C313CF4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BE083F0D-2FD3-4E90-BAF2-EFEDC3EF24D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72" name="Groep 71">
                  <a:extLst>
                    <a:ext uri="{FF2B5EF4-FFF2-40B4-BE49-F238E27FC236}">
                      <a16:creationId xmlns:a16="http://schemas.microsoft.com/office/drawing/2014/main" id="{6032C9EC-FF22-487C-8FA8-8C587D78D353}"/>
                    </a:ext>
                  </a:extLst>
                </p:cNvPr>
                <p:cNvGrpSpPr/>
                <p:nvPr userDrawn="1"/>
              </p:nvGrpSpPr>
              <p:grpSpPr>
                <a:xfrm>
                  <a:off x="-2403869" y="3460544"/>
                  <a:ext cx="155951" cy="131922"/>
                  <a:chOff x="12968836" y="3354170"/>
                  <a:chExt cx="404806" cy="342433"/>
                </a:xfrm>
              </p:grpSpPr>
              <p:sp>
                <p:nvSpPr>
                  <p:cNvPr id="85" name="Rechthoek: afgeronde hoeken 84">
                    <a:extLst>
                      <a:ext uri="{FF2B5EF4-FFF2-40B4-BE49-F238E27FC236}">
                        <a16:creationId xmlns:a16="http://schemas.microsoft.com/office/drawing/2014/main" id="{9E8FA619-9D6A-4F0E-90BE-88B907A9E73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2FE31EE9-57CA-418E-9243-2495C6F9323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4BFC494E-3331-4785-87EA-6E86C338013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58EBEDD1-1E6F-4043-AD6C-682E6752B5F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B02443C0-008F-4E7D-B12F-9014B7B8F62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39D1C6C0-F408-4285-8881-936B58B374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73" name="Groep 72">
                  <a:extLst>
                    <a:ext uri="{FF2B5EF4-FFF2-40B4-BE49-F238E27FC236}">
                      <a16:creationId xmlns:a16="http://schemas.microsoft.com/office/drawing/2014/main" id="{B84283C2-8B3A-4382-A488-1B4F23F66CF6}"/>
                    </a:ext>
                  </a:extLst>
                </p:cNvPr>
                <p:cNvGrpSpPr/>
                <p:nvPr userDrawn="1"/>
              </p:nvGrpSpPr>
              <p:grpSpPr>
                <a:xfrm>
                  <a:off x="-2423424" y="3690208"/>
                  <a:ext cx="166739" cy="218963"/>
                  <a:chOff x="12940828" y="3950597"/>
                  <a:chExt cx="432813" cy="568367"/>
                </a:xfrm>
              </p:grpSpPr>
              <p:grpSp>
                <p:nvGrpSpPr>
                  <p:cNvPr id="77" name="Groep 76">
                    <a:extLst>
                      <a:ext uri="{FF2B5EF4-FFF2-40B4-BE49-F238E27FC236}">
                        <a16:creationId xmlns:a16="http://schemas.microsoft.com/office/drawing/2014/main" id="{849CB056-A030-41EB-9A32-005993DDDAC5}"/>
                      </a:ext>
                    </a:extLst>
                  </p:cNvPr>
                  <p:cNvGrpSpPr/>
                  <p:nvPr userDrawn="1"/>
                </p:nvGrpSpPr>
                <p:grpSpPr>
                  <a:xfrm>
                    <a:off x="13000382" y="4006891"/>
                    <a:ext cx="373259" cy="315747"/>
                    <a:chOff x="12968836" y="3354170"/>
                    <a:chExt cx="404806" cy="342433"/>
                  </a:xfrm>
                </p:grpSpPr>
                <p:sp>
                  <p:nvSpPr>
                    <p:cNvPr id="79" name="Rechthoek: afgeronde hoeken 78">
                      <a:extLst>
                        <a:ext uri="{FF2B5EF4-FFF2-40B4-BE49-F238E27FC236}">
                          <a16:creationId xmlns:a16="http://schemas.microsoft.com/office/drawing/2014/main" id="{5A21ABC8-7727-4259-9635-B7ACBFFBAD6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EC9B502B-34C8-4FE0-97B3-26E9BC5A0AB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EF0E9725-8B19-428E-BF31-5B6FF7F56EA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BC002470-25EF-43AB-9D14-5D27729F825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97A930FA-2BA0-4461-A859-B510307428F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001B43A0-2A36-4A96-996A-93678AE8C77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78" name="Boog 77">
                    <a:extLst>
                      <a:ext uri="{FF2B5EF4-FFF2-40B4-BE49-F238E27FC236}">
                        <a16:creationId xmlns:a16="http://schemas.microsoft.com/office/drawing/2014/main" id="{EAAAA23D-A6F7-420A-89F9-1C3FF13D06B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74" name="Tekstvak 73">
                  <a:extLst>
                    <a:ext uri="{FF2B5EF4-FFF2-40B4-BE49-F238E27FC236}">
                      <a16:creationId xmlns:a16="http://schemas.microsoft.com/office/drawing/2014/main" id="{195DD9C6-8E98-43D2-AE33-054003CF654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75" name="Tekstvak 74">
                  <a:extLst>
                    <a:ext uri="{FF2B5EF4-FFF2-40B4-BE49-F238E27FC236}">
                      <a16:creationId xmlns:a16="http://schemas.microsoft.com/office/drawing/2014/main" id="{3991050B-F298-4380-994F-56F0369886C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76" name="Vrije vorm: vorm 75">
                  <a:extLst>
                    <a:ext uri="{FF2B5EF4-FFF2-40B4-BE49-F238E27FC236}">
                      <a16:creationId xmlns:a16="http://schemas.microsoft.com/office/drawing/2014/main" id="{1A4E4652-5B2F-4882-8559-94EECB83408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18" name="Titel 2">
            <a:extLst>
              <a:ext uri="{FF2B5EF4-FFF2-40B4-BE49-F238E27FC236}">
                <a16:creationId xmlns:a16="http://schemas.microsoft.com/office/drawing/2014/main" id="{FC7169CC-CE59-4371-910A-9599FBF13DE7}"/>
              </a:ext>
            </a:extLst>
          </p:cNvPr>
          <p:cNvSpPr>
            <a:spLocks noGrp="1"/>
          </p:cNvSpPr>
          <p:nvPr>
            <p:ph type="title"/>
          </p:nvPr>
        </p:nvSpPr>
        <p:spPr>
          <a:xfrm>
            <a:off x="2463842" y="1948806"/>
            <a:ext cx="7293908" cy="586915"/>
          </a:xfrm>
          <a:effectLst/>
        </p:spPr>
        <p:txBody>
          <a:bodyPr anchor="ctr">
            <a:normAutofit/>
          </a:bodyPr>
          <a:lstStyle>
            <a:lvl1pPr algn="ctr">
              <a:defRPr sz="2800" b="0">
                <a:solidFill>
                  <a:schemeClr val="bg1"/>
                </a:solidFill>
                <a:effectLst>
                  <a:outerShdw blurRad="127000" algn="ctr" rotWithShape="0">
                    <a:prstClr val="black">
                      <a:alpha val="50000"/>
                    </a:prstClr>
                  </a:outerShdw>
                </a:effectLst>
              </a:defRPr>
            </a:lvl1pPr>
          </a:lstStyle>
          <a:p>
            <a:r>
              <a:rPr lang="nl-NL" dirty="0"/>
              <a:t>Klik om stijl te bewerken</a:t>
            </a:r>
          </a:p>
        </p:txBody>
      </p:sp>
      <p:sp>
        <p:nvSpPr>
          <p:cNvPr id="119" name="Tijdelijke aanduiding voor tekst 12">
            <a:extLst>
              <a:ext uri="{FF2B5EF4-FFF2-40B4-BE49-F238E27FC236}">
                <a16:creationId xmlns:a16="http://schemas.microsoft.com/office/drawing/2014/main" id="{2B8F8197-FFFA-4378-8F3D-9CB3660E19BE}"/>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grpSp>
        <p:nvGrpSpPr>
          <p:cNvPr id="121" name="INSTRUCTIE">
            <a:extLst>
              <a:ext uri="{FF2B5EF4-FFF2-40B4-BE49-F238E27FC236}">
                <a16:creationId xmlns:a16="http://schemas.microsoft.com/office/drawing/2014/main" id="{561A9996-AB42-4A77-8667-7DCC7E65A805}"/>
              </a:ext>
            </a:extLst>
          </p:cNvPr>
          <p:cNvGrpSpPr/>
          <p:nvPr userDrawn="1"/>
        </p:nvGrpSpPr>
        <p:grpSpPr>
          <a:xfrm>
            <a:off x="12274716" y="-1461517"/>
            <a:ext cx="3695970" cy="1277747"/>
            <a:chOff x="-3889316" y="-1461517"/>
            <a:chExt cx="3695970" cy="1277747"/>
          </a:xfrm>
        </p:grpSpPr>
        <p:sp>
          <p:nvSpPr>
            <p:cNvPr id="122" name="Rechthoek 121">
              <a:extLst>
                <a:ext uri="{FF2B5EF4-FFF2-40B4-BE49-F238E27FC236}">
                  <a16:creationId xmlns:a16="http://schemas.microsoft.com/office/drawing/2014/main" id="{960CEC69-19B7-4A33-98EC-F2D72EDDBEC8}"/>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123" name="Rechthoek 122">
              <a:extLst>
                <a:ext uri="{FF2B5EF4-FFF2-40B4-BE49-F238E27FC236}">
                  <a16:creationId xmlns:a16="http://schemas.microsoft.com/office/drawing/2014/main" id="{7A47FBE2-098B-43B5-A79F-2AACB0F8AB19}"/>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4" name="Gelijkbenige driehoek 123">
              <a:extLst>
                <a:ext uri="{FF2B5EF4-FFF2-40B4-BE49-F238E27FC236}">
                  <a16:creationId xmlns:a16="http://schemas.microsoft.com/office/drawing/2014/main" id="{B0673947-DAAC-4B49-8EB3-E420DFE8C147}"/>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32392070"/>
      </p:ext>
    </p:extLst>
  </p:cSld>
  <p:clrMapOvr>
    <a:masterClrMapping/>
  </p:clrMapOvr>
  <p:transition spd="slow" advClick="0" advTm="0">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hasCustomPrompt="1"/>
          </p:nvPr>
        </p:nvSpPr>
        <p:spPr>
          <a:xfrm>
            <a:off x="635000" y="3749487"/>
            <a:ext cx="10923588" cy="2471925"/>
          </a:xfrm>
        </p:spPr>
        <p:txBody>
          <a:bodyPr numCol="2" spcCol="468000"/>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grpSp>
        <p:nvGrpSpPr>
          <p:cNvPr id="12" name="INSTRUCTIE">
            <a:extLst>
              <a:ext uri="{FF2B5EF4-FFF2-40B4-BE49-F238E27FC236}">
                <a16:creationId xmlns:a16="http://schemas.microsoft.com/office/drawing/2014/main" id="{C0FA7F2A-0A3E-4571-8507-C7397BA3401F}"/>
              </a:ext>
            </a:extLst>
          </p:cNvPr>
          <p:cNvGrpSpPr/>
          <p:nvPr userDrawn="1"/>
        </p:nvGrpSpPr>
        <p:grpSpPr>
          <a:xfrm>
            <a:off x="-3786437" y="0"/>
            <a:ext cx="3693386" cy="5359349"/>
            <a:chOff x="-3786437" y="0"/>
            <a:chExt cx="3693386" cy="5359349"/>
          </a:xfrm>
        </p:grpSpPr>
        <p:sp>
          <p:nvSpPr>
            <p:cNvPr id="13" name="Rechthoek 12">
              <a:extLst>
                <a:ext uri="{FF2B5EF4-FFF2-40B4-BE49-F238E27FC236}">
                  <a16:creationId xmlns:a16="http://schemas.microsoft.com/office/drawing/2014/main" id="{5707E5CD-8165-43AF-8ECE-B4BE3ABCECD3}"/>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5" name="Ovaal 14">
              <a:extLst>
                <a:ext uri="{FF2B5EF4-FFF2-40B4-BE49-F238E27FC236}">
                  <a16:creationId xmlns:a16="http://schemas.microsoft.com/office/drawing/2014/main" id="{DEF96648-13AE-4F8C-B335-C12EAEA694D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2C2EFD58-CF90-4ACC-854D-23671D254AF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7" name="Ovaal 16">
              <a:extLst>
                <a:ext uri="{FF2B5EF4-FFF2-40B4-BE49-F238E27FC236}">
                  <a16:creationId xmlns:a16="http://schemas.microsoft.com/office/drawing/2014/main" id="{DAED4381-9442-4B11-A922-8F492FE24E57}"/>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0A7B0418-965B-4381-BEFF-99776625AFD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9" name="Rechthoek 18">
              <a:extLst>
                <a:ext uri="{FF2B5EF4-FFF2-40B4-BE49-F238E27FC236}">
                  <a16:creationId xmlns:a16="http://schemas.microsoft.com/office/drawing/2014/main" id="{5A33C919-C670-47C2-92D9-76A7E713FBE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20" name="Ovaal 19">
              <a:extLst>
                <a:ext uri="{FF2B5EF4-FFF2-40B4-BE49-F238E27FC236}">
                  <a16:creationId xmlns:a16="http://schemas.microsoft.com/office/drawing/2014/main" id="{F9C35E2E-3395-4162-8960-CFBD52B14E66}"/>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177BE940-E60A-4482-AB45-0FD921C78BD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2" name="Ovaal 21">
              <a:extLst>
                <a:ext uri="{FF2B5EF4-FFF2-40B4-BE49-F238E27FC236}">
                  <a16:creationId xmlns:a16="http://schemas.microsoft.com/office/drawing/2014/main" id="{2C79EDC1-E2DA-45D0-81C9-93C51A284EF6}"/>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6F9810CC-10F9-4B69-A65C-98837C17E7C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4" name="Ovaal 23">
              <a:extLst>
                <a:ext uri="{FF2B5EF4-FFF2-40B4-BE49-F238E27FC236}">
                  <a16:creationId xmlns:a16="http://schemas.microsoft.com/office/drawing/2014/main" id="{A33FE2AF-1669-49E8-A042-B2613E5566E6}"/>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5" name="Rechthoek 24">
              <a:extLst>
                <a:ext uri="{FF2B5EF4-FFF2-40B4-BE49-F238E27FC236}">
                  <a16:creationId xmlns:a16="http://schemas.microsoft.com/office/drawing/2014/main" id="{6B2A5621-6F42-4E80-9977-7FBE76D11C0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6" name="Ovaal 25">
              <a:extLst>
                <a:ext uri="{FF2B5EF4-FFF2-40B4-BE49-F238E27FC236}">
                  <a16:creationId xmlns:a16="http://schemas.microsoft.com/office/drawing/2014/main" id="{8904ADA4-50EB-4D42-86CC-108F380CC89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 name="Rechthoek 26">
              <a:extLst>
                <a:ext uri="{FF2B5EF4-FFF2-40B4-BE49-F238E27FC236}">
                  <a16:creationId xmlns:a16="http://schemas.microsoft.com/office/drawing/2014/main" id="{1A00BD31-D081-4DDE-A0AE-CB1E512234C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8" name="Ovaal 27">
              <a:extLst>
                <a:ext uri="{FF2B5EF4-FFF2-40B4-BE49-F238E27FC236}">
                  <a16:creationId xmlns:a16="http://schemas.microsoft.com/office/drawing/2014/main" id="{CA38C261-D397-47CE-B413-E9B59334E767}"/>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9" name="Rechthoek 28">
              <a:extLst>
                <a:ext uri="{FF2B5EF4-FFF2-40B4-BE49-F238E27FC236}">
                  <a16:creationId xmlns:a16="http://schemas.microsoft.com/office/drawing/2014/main" id="{E61665CF-9C6E-419B-AAD9-8203697B261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30" name="Ovaal 29">
              <a:extLst>
                <a:ext uri="{FF2B5EF4-FFF2-40B4-BE49-F238E27FC236}">
                  <a16:creationId xmlns:a16="http://schemas.microsoft.com/office/drawing/2014/main" id="{2BEC1955-9BD8-40DE-A7D6-A78BDD9ED82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1" name="Rechthoek 30">
              <a:extLst>
                <a:ext uri="{FF2B5EF4-FFF2-40B4-BE49-F238E27FC236}">
                  <a16:creationId xmlns:a16="http://schemas.microsoft.com/office/drawing/2014/main" id="{1791F92E-ABFA-4910-B99B-2CDA500EB57C}"/>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2" name="Ovaal 31">
              <a:extLst>
                <a:ext uri="{FF2B5EF4-FFF2-40B4-BE49-F238E27FC236}">
                  <a16:creationId xmlns:a16="http://schemas.microsoft.com/office/drawing/2014/main" id="{D4D194E3-0F09-4C74-9C6E-A14A36627EDE}"/>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3" name="Rechthoek 32">
              <a:extLst>
                <a:ext uri="{FF2B5EF4-FFF2-40B4-BE49-F238E27FC236}">
                  <a16:creationId xmlns:a16="http://schemas.microsoft.com/office/drawing/2014/main" id="{2D93E23C-991D-42B2-A7C6-AF938AB5B2E0}"/>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4" name="Rechthoek 33">
              <a:extLst>
                <a:ext uri="{FF2B5EF4-FFF2-40B4-BE49-F238E27FC236}">
                  <a16:creationId xmlns:a16="http://schemas.microsoft.com/office/drawing/2014/main" id="{87947281-F958-42DB-A457-F42581E2F0A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5" name="ICOON_info">
              <a:extLst>
                <a:ext uri="{FF2B5EF4-FFF2-40B4-BE49-F238E27FC236}">
                  <a16:creationId xmlns:a16="http://schemas.microsoft.com/office/drawing/2014/main" id="{B48D48FD-0D60-4782-97E0-A3341DEC11A5}"/>
                </a:ext>
              </a:extLst>
            </p:cNvPr>
            <p:cNvGrpSpPr/>
            <p:nvPr userDrawn="1"/>
          </p:nvGrpSpPr>
          <p:grpSpPr>
            <a:xfrm>
              <a:off x="-376736" y="4400186"/>
              <a:ext cx="283685" cy="283685"/>
              <a:chOff x="-510741" y="5913713"/>
              <a:chExt cx="267555" cy="267555"/>
            </a:xfrm>
          </p:grpSpPr>
          <p:sp>
            <p:nvSpPr>
              <p:cNvPr id="77" name="Ovaal 76">
                <a:extLst>
                  <a:ext uri="{FF2B5EF4-FFF2-40B4-BE49-F238E27FC236}">
                    <a16:creationId xmlns:a16="http://schemas.microsoft.com/office/drawing/2014/main" id="{DE40B78B-B8C2-4584-8FD9-46DE9BD4E1B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8" name="Graphic 163" descr="Informatie">
                <a:extLst>
                  <a:ext uri="{FF2B5EF4-FFF2-40B4-BE49-F238E27FC236}">
                    <a16:creationId xmlns:a16="http://schemas.microsoft.com/office/drawing/2014/main" id="{F181165D-B596-4819-9912-6B0657B2590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6" name="VOORBEELD">
              <a:extLst>
                <a:ext uri="{FF2B5EF4-FFF2-40B4-BE49-F238E27FC236}">
                  <a16:creationId xmlns:a16="http://schemas.microsoft.com/office/drawing/2014/main" id="{FDBCC6AA-0071-445E-985C-CED586C2EA61}"/>
                </a:ext>
              </a:extLst>
            </p:cNvPr>
            <p:cNvGrpSpPr/>
            <p:nvPr userDrawn="1"/>
          </p:nvGrpSpPr>
          <p:grpSpPr>
            <a:xfrm>
              <a:off x="-3605171" y="458674"/>
              <a:ext cx="3234311" cy="558875"/>
              <a:chOff x="-3605171" y="458674"/>
              <a:chExt cx="3234311" cy="558875"/>
            </a:xfrm>
          </p:grpSpPr>
          <p:sp>
            <p:nvSpPr>
              <p:cNvPr id="37" name="Rechthoek 36">
                <a:extLst>
                  <a:ext uri="{FF2B5EF4-FFF2-40B4-BE49-F238E27FC236}">
                    <a16:creationId xmlns:a16="http://schemas.microsoft.com/office/drawing/2014/main" id="{65AF0202-EC8D-4A3A-B8E9-23127FE3C63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4B56B2B7-349A-49C6-A2E7-BFC42CA6368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99F8472B-82AC-4EE7-9732-D70F29726F94}"/>
                  </a:ext>
                </a:extLst>
              </p:cNvPr>
              <p:cNvGrpSpPr/>
              <p:nvPr userDrawn="1"/>
            </p:nvGrpSpPr>
            <p:grpSpPr>
              <a:xfrm>
                <a:off x="-3386247" y="830871"/>
                <a:ext cx="139423" cy="109566"/>
                <a:chOff x="-2866744" y="827071"/>
                <a:chExt cx="168701" cy="132575"/>
              </a:xfrm>
            </p:grpSpPr>
            <p:grpSp>
              <p:nvGrpSpPr>
                <p:cNvPr id="70" name="Groep 69">
                  <a:extLst>
                    <a:ext uri="{FF2B5EF4-FFF2-40B4-BE49-F238E27FC236}">
                      <a16:creationId xmlns:a16="http://schemas.microsoft.com/office/drawing/2014/main" id="{EB5524CD-04BE-433F-9EF4-C928C43D0249}"/>
                    </a:ext>
                  </a:extLst>
                </p:cNvPr>
                <p:cNvGrpSpPr/>
                <p:nvPr userDrawn="1"/>
              </p:nvGrpSpPr>
              <p:grpSpPr>
                <a:xfrm>
                  <a:off x="-2866744" y="827071"/>
                  <a:ext cx="168701" cy="132575"/>
                  <a:chOff x="-2866744" y="827071"/>
                  <a:chExt cx="168701" cy="132575"/>
                </a:xfrm>
              </p:grpSpPr>
              <p:cxnSp>
                <p:nvCxnSpPr>
                  <p:cNvPr id="72" name="Rechte verbindingslijn 71">
                    <a:extLst>
                      <a:ext uri="{FF2B5EF4-FFF2-40B4-BE49-F238E27FC236}">
                        <a16:creationId xmlns:a16="http://schemas.microsoft.com/office/drawing/2014/main" id="{814AF729-2395-4297-B137-B366C27E1B2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A08C1993-E7BE-489D-974E-4308D9C325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2CE1906-115F-4F11-B6DC-68ED04117DE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A41F372F-EE93-470B-9B51-DDFCE4F452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9103BBF4-377F-4D69-AD93-CFF96C4AC7E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1" name="Pijl: rechts 70">
                  <a:extLst>
                    <a:ext uri="{FF2B5EF4-FFF2-40B4-BE49-F238E27FC236}">
                      <a16:creationId xmlns:a16="http://schemas.microsoft.com/office/drawing/2014/main" id="{51707EA0-2F82-4785-8D9B-4823AF6EC4C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8ECA30F5-B751-48F4-89B7-497934D216DE}"/>
                  </a:ext>
                </a:extLst>
              </p:cNvPr>
              <p:cNvGrpSpPr/>
              <p:nvPr userDrawn="1"/>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6F8E5765-F674-4D07-929F-1D80D362F9CE}"/>
                    </a:ext>
                  </a:extLst>
                </p:cNvPr>
                <p:cNvGrpSpPr/>
                <p:nvPr userDrawn="1"/>
              </p:nvGrpSpPr>
              <p:grpSpPr>
                <a:xfrm>
                  <a:off x="-2866744" y="518074"/>
                  <a:ext cx="168701" cy="132575"/>
                  <a:chOff x="-2866744" y="518074"/>
                  <a:chExt cx="168701" cy="132575"/>
                </a:xfrm>
              </p:grpSpPr>
              <p:cxnSp>
                <p:nvCxnSpPr>
                  <p:cNvPr id="65" name="Rechte verbindingslijn 64">
                    <a:extLst>
                      <a:ext uri="{FF2B5EF4-FFF2-40B4-BE49-F238E27FC236}">
                        <a16:creationId xmlns:a16="http://schemas.microsoft.com/office/drawing/2014/main" id="{C2A5DA27-1152-4875-B2F1-303CA09679A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784D521-731F-4D09-A994-0EB9425EC84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C9582648-63DD-4502-BB0C-E2AC2B789B5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43AD25FB-7B31-48A1-8689-A9F97BB9448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A799C775-660E-4464-B7A3-AFDF6718EB2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63">
                  <a:extLst>
                    <a:ext uri="{FF2B5EF4-FFF2-40B4-BE49-F238E27FC236}">
                      <a16:creationId xmlns:a16="http://schemas.microsoft.com/office/drawing/2014/main" id="{DA81CC38-B899-44D8-BC10-8DE3C851F5C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1" name="Rechte verbindingslijn 40">
                <a:extLst>
                  <a:ext uri="{FF2B5EF4-FFF2-40B4-BE49-F238E27FC236}">
                    <a16:creationId xmlns:a16="http://schemas.microsoft.com/office/drawing/2014/main" id="{CB8B3E80-6A84-4A43-88D0-4D5A7016A5C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2" name="Rechte verbindingslijn 41">
                <a:extLst>
                  <a:ext uri="{FF2B5EF4-FFF2-40B4-BE49-F238E27FC236}">
                    <a16:creationId xmlns:a16="http://schemas.microsoft.com/office/drawing/2014/main" id="{17697DB6-BCD3-4532-B669-7C6EE15E42C1}"/>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3A90E0D9-D298-453E-94AA-9BA1CDC4C96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4" name="Rechthoek 43">
                <a:extLst>
                  <a:ext uri="{FF2B5EF4-FFF2-40B4-BE49-F238E27FC236}">
                    <a16:creationId xmlns:a16="http://schemas.microsoft.com/office/drawing/2014/main" id="{A75753D8-0990-4352-96CC-D1A50FE54DF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5" name="Groep 44">
                <a:extLst>
                  <a:ext uri="{FF2B5EF4-FFF2-40B4-BE49-F238E27FC236}">
                    <a16:creationId xmlns:a16="http://schemas.microsoft.com/office/drawing/2014/main" id="{8028FDF9-A171-4409-9E72-549A9C7BA663}"/>
                  </a:ext>
                </a:extLst>
              </p:cNvPr>
              <p:cNvGrpSpPr/>
              <p:nvPr userDrawn="1"/>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98388EB4-E90F-48C9-ACF0-7371A7B3D8E0}"/>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D0BF150C-36C5-4A85-ABC3-3020C68EDEED}"/>
                    </a:ext>
                  </a:extLst>
                </p:cNvPr>
                <p:cNvGrpSpPr/>
                <p:nvPr userDrawn="1"/>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02E5C98C-52C2-4576-8F89-B673F50A648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293F9AA1-7C06-4816-99BB-8B901FDBA75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2D3ACF95-47CC-4BCA-B635-F510A66D9CF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B6B2C977-FB2F-4894-B9C8-FF87F96905C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779FFBB1-09B6-40F4-BC7B-F2334E38C89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6">
                  <a:extLst>
                    <a:ext uri="{FF2B5EF4-FFF2-40B4-BE49-F238E27FC236}">
                      <a16:creationId xmlns:a16="http://schemas.microsoft.com/office/drawing/2014/main" id="{D707B037-5E55-48A1-8D89-06FFAE4B1C1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86BE473C-14C6-47C8-87E6-3D624716FB3A}"/>
                  </a:ext>
                </a:extLst>
              </p:cNvPr>
              <p:cNvGrpSpPr/>
              <p:nvPr userDrawn="1"/>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1E7E8E7B-225D-423F-BCEF-7D3E7A72A57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89FF8E2A-B68E-4696-8465-1C18B2C50C31}"/>
                    </a:ext>
                  </a:extLst>
                </p:cNvPr>
                <p:cNvGrpSpPr/>
                <p:nvPr userDrawn="1"/>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9C4FE3BD-0A86-4B42-9EAC-48C3C954BB0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42BE8C9E-2CD4-4C2B-8F37-93263F6A576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2A403975-2B3D-423B-B694-C8703AD8F10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940E4D35-0D11-4B54-871C-7DCD230D918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AD6575F-763C-4C16-90AA-5ED1D0D393D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48">
                  <a:extLst>
                    <a:ext uri="{FF2B5EF4-FFF2-40B4-BE49-F238E27FC236}">
                      <a16:creationId xmlns:a16="http://schemas.microsoft.com/office/drawing/2014/main" id="{0BADE7C3-DD57-4AFC-8F79-150875A7EC0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592200790"/>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dirty="0"/>
              <a:t>Klik om stijl te bewerken</a:t>
            </a:r>
          </a:p>
        </p:txBody>
      </p:sp>
      <p:sp>
        <p:nvSpPr>
          <p:cNvPr id="14" name="Tijdelijke aanduiding voor tekst 13"/>
          <p:cNvSpPr>
            <a:spLocks noGrp="1"/>
          </p:cNvSpPr>
          <p:nvPr>
            <p:ph type="body" sz="quarter" idx="13" hasCustomPrompt="1"/>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lvl6pPr>
            <a:lvl7pPr>
              <a:buClr>
                <a:schemeClr val="tx1"/>
              </a:buClr>
              <a:defRPr/>
            </a:lvl7pPr>
            <a:lvl9pPr>
              <a:defRPr>
                <a:solidFill>
                  <a:schemeClr val="tx1">
                    <a:lumMod val="65000"/>
                    <a:lumOff val="35000"/>
                  </a:schemeClr>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43577171"/>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marL="0" indent="0" algn="ctr">
              <a:buClr>
                <a:schemeClr val="bg2"/>
              </a:buClr>
              <a:buNone/>
              <a:tabLst>
                <a:tab pos="1619250" algn="l"/>
              </a:tabLst>
              <a:defRPr sz="1200" i="1">
                <a:solidFill>
                  <a:schemeClr val="bg1">
                    <a:lumMod val="65000"/>
                    <a:lumOff val="35000"/>
                  </a:schemeClr>
                </a:solidFill>
              </a:defRPr>
            </a:lvl1pPr>
          </a:lstStyle>
          <a:p>
            <a:r>
              <a:rPr lang="nl-NL" dirty="0"/>
              <a:t>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hasCustomPrompt="1"/>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marL="0" indent="0">
              <a:buClr>
                <a:schemeClr val="bg1"/>
              </a:buClr>
              <a:buNone/>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grpSp>
        <p:nvGrpSpPr>
          <p:cNvPr id="143" name="INSTRUCTIE">
            <a:extLst>
              <a:ext uri="{FF2B5EF4-FFF2-40B4-BE49-F238E27FC236}">
                <a16:creationId xmlns:a16="http://schemas.microsoft.com/office/drawing/2014/main" id="{EF668F96-3E09-4C06-87C2-198429CE6AD0}"/>
              </a:ext>
            </a:extLst>
          </p:cNvPr>
          <p:cNvGrpSpPr/>
          <p:nvPr userDrawn="1"/>
        </p:nvGrpSpPr>
        <p:grpSpPr>
          <a:xfrm>
            <a:off x="12377595" y="0"/>
            <a:ext cx="3693386" cy="5359349"/>
            <a:chOff x="-3786437" y="0"/>
            <a:chExt cx="3693386" cy="5359349"/>
          </a:xfrm>
        </p:grpSpPr>
        <p:sp>
          <p:nvSpPr>
            <p:cNvPr id="144" name="Rechthoek 143">
              <a:extLst>
                <a:ext uri="{FF2B5EF4-FFF2-40B4-BE49-F238E27FC236}">
                  <a16:creationId xmlns:a16="http://schemas.microsoft.com/office/drawing/2014/main" id="{128C5BBB-CA5C-4D10-A890-1AF656498B48}"/>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Tekstniveaus kiezen</a:t>
              </a:r>
            </a:p>
          </p:txBody>
        </p:sp>
        <p:sp>
          <p:nvSpPr>
            <p:cNvPr id="145" name="Rechthoek 144">
              <a:extLst>
                <a:ext uri="{FF2B5EF4-FFF2-40B4-BE49-F238E27FC236}">
                  <a16:creationId xmlns:a16="http://schemas.microsoft.com/office/drawing/2014/main" id="{6F4F9594-80C3-4043-807A-5F78492A2EEE}"/>
                </a:ext>
              </a:extLst>
            </p:cNvPr>
            <p:cNvSpPr/>
            <p:nvPr userDrawn="1"/>
          </p:nvSpPr>
          <p:spPr>
            <a:xfrm>
              <a:off x="-3786165" y="1668379"/>
              <a:ext cx="3593091" cy="3096126"/>
            </a:xfrm>
            <a:prstGeom prst="rect">
              <a:avLst/>
            </a:prstGeom>
            <a:solidFill>
              <a:srgbClr val="FFB612"/>
            </a:solidFill>
            <a:ln w="6350" cap="flat" cmpd="sng" algn="ctr">
              <a:solidFill>
                <a:srgbClr val="FFB612"/>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endParaRPr>
            </a:p>
          </p:txBody>
        </p:sp>
        <p:sp>
          <p:nvSpPr>
            <p:cNvPr id="146" name="Ovaal 145">
              <a:extLst>
                <a:ext uri="{FF2B5EF4-FFF2-40B4-BE49-F238E27FC236}">
                  <a16:creationId xmlns:a16="http://schemas.microsoft.com/office/drawing/2014/main" id="{29C8029B-6CFC-465C-B12F-2C537A85D36F}"/>
                </a:ext>
              </a:extLst>
            </p:cNvPr>
            <p:cNvSpPr/>
            <p:nvPr userDrawn="1"/>
          </p:nvSpPr>
          <p:spPr>
            <a:xfrm>
              <a:off x="-3604183" y="1837484"/>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7" name="Rechthoek 146">
              <a:extLst>
                <a:ext uri="{FF2B5EF4-FFF2-40B4-BE49-F238E27FC236}">
                  <a16:creationId xmlns:a16="http://schemas.microsoft.com/office/drawing/2014/main" id="{3E2C8435-D31F-49EF-9C64-7E8F6B59F43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90000"/>
                </a:lnSpc>
                <a:spcBef>
                  <a:spcPts val="600"/>
                </a:spcBef>
                <a:spcAft>
                  <a:spcPts val="600"/>
                </a:spcAft>
                <a:buClr>
                  <a:srgbClr val="000000"/>
                </a:buClr>
                <a:buSzPct val="100000"/>
                <a:buFont typeface="Verdana" panose="020B0604030504040204" pitchFamily="34" charset="0"/>
                <a:buChar char="›"/>
                <a:tabLst/>
                <a:defRPr/>
              </a:pP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148" name="Ovaal 147">
              <a:extLst>
                <a:ext uri="{FF2B5EF4-FFF2-40B4-BE49-F238E27FC236}">
                  <a16:creationId xmlns:a16="http://schemas.microsoft.com/office/drawing/2014/main" id="{ABD54A05-DF35-4A3E-A62E-C28213534024}"/>
                </a:ext>
              </a:extLst>
            </p:cNvPr>
            <p:cNvSpPr/>
            <p:nvPr userDrawn="1"/>
          </p:nvSpPr>
          <p:spPr>
            <a:xfrm>
              <a:off x="-3604183" y="2128768"/>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9" name="Rechthoek 148">
              <a:extLst>
                <a:ext uri="{FF2B5EF4-FFF2-40B4-BE49-F238E27FC236}">
                  <a16:creationId xmlns:a16="http://schemas.microsoft.com/office/drawing/2014/main" id="{93FCB9FD-7B93-4250-9678-C8D17E345F1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Kies uit:</a:t>
              </a:r>
            </a:p>
          </p:txBody>
        </p:sp>
        <p:sp>
          <p:nvSpPr>
            <p:cNvPr id="150" name="Rechthoek 149">
              <a:extLst>
                <a:ext uri="{FF2B5EF4-FFF2-40B4-BE49-F238E27FC236}">
                  <a16:creationId xmlns:a16="http://schemas.microsoft.com/office/drawing/2014/main" id="{2D26EFC9-00CE-42CF-8D98-D488EAC4221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defTabSz="914400" eaLnBrk="1" fontAlgn="auto" latinLnBrk="0" hangingPunct="1">
                <a:lnSpc>
                  <a:spcPct val="90000"/>
                </a:lnSpc>
                <a:spcBef>
                  <a:spcPts val="600"/>
                </a:spcBef>
                <a:spcAft>
                  <a:spcPts val="600"/>
                </a:spcAft>
                <a:buClr>
                  <a:srgbClr val="000000"/>
                </a:buClr>
                <a:buSzTx/>
                <a:buFont typeface="Verdana" panose="020B0604030504040204" pitchFamily="34" charset="0"/>
                <a:buChar char="–"/>
                <a:tabLst/>
                <a:defRPr/>
              </a:pPr>
              <a:r>
                <a:rPr kumimoji="0" lang="nl-NL" sz="1200" b="0" i="0" u="none" strike="noStrike" kern="0" cap="none" spc="0" normalizeH="0" baseline="0" noProof="0" dirty="0">
                  <a:ln>
                    <a:noFill/>
                  </a:ln>
                  <a:solidFill>
                    <a:srgbClr val="000000"/>
                  </a:solidFill>
                  <a:effectLst/>
                  <a:uLnTx/>
                  <a:uFillTx/>
                </a:rPr>
                <a:t>Sub-</a:t>
              </a:r>
              <a:r>
                <a:rPr kumimoji="0" lang="nl-NL" sz="1200" b="0" i="0" u="none" strike="noStrike" kern="0" cap="none" spc="0" normalizeH="0" baseline="0" noProof="0" dirty="0" err="1">
                  <a:ln>
                    <a:noFill/>
                  </a:ln>
                  <a:solidFill>
                    <a:srgbClr val="000000"/>
                  </a:solidFill>
                  <a:effectLst/>
                  <a:uLnTx/>
                  <a:uFillTx/>
                </a:rPr>
                <a:t>bullet</a:t>
              </a:r>
              <a:r>
                <a:rPr kumimoji="0" lang="nl-NL" sz="1200" b="0" i="0" u="none" strike="noStrike" kern="0" cap="none" spc="0" normalizeH="0" baseline="0" noProof="0" dirty="0">
                  <a:ln>
                    <a:noFill/>
                  </a:ln>
                  <a:solidFill>
                    <a:srgbClr val="000000"/>
                  </a:solidFill>
                  <a:effectLst/>
                  <a:uLnTx/>
                  <a:uFillTx/>
                </a:rPr>
                <a:t> #1</a:t>
              </a:r>
            </a:p>
          </p:txBody>
        </p:sp>
        <p:sp>
          <p:nvSpPr>
            <p:cNvPr id="151" name="Ovaal 150">
              <a:extLst>
                <a:ext uri="{FF2B5EF4-FFF2-40B4-BE49-F238E27FC236}">
                  <a16:creationId xmlns:a16="http://schemas.microsoft.com/office/drawing/2014/main" id="{DF2BA02F-FE80-4EED-A2E5-7520243F506A}"/>
                </a:ext>
              </a:extLst>
            </p:cNvPr>
            <p:cNvSpPr/>
            <p:nvPr userDrawn="1"/>
          </p:nvSpPr>
          <p:spPr>
            <a:xfrm>
              <a:off x="-3604183" y="2420052"/>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2" name="Rechthoek 151">
              <a:extLst>
                <a:ext uri="{FF2B5EF4-FFF2-40B4-BE49-F238E27FC236}">
                  <a16:creationId xmlns:a16="http://schemas.microsoft.com/office/drawing/2014/main" id="{AE0013D4-F577-4419-96EB-F7901549CFD6}"/>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defTabSz="914400" eaLnBrk="1" fontAlgn="auto"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rPr>
                <a:t>Sub-</a:t>
              </a:r>
              <a:r>
                <a:rPr kumimoji="0" lang="nl-NL" sz="1100" b="0" i="0" u="none" strike="noStrike" kern="0" cap="none" spc="0" normalizeH="0" baseline="0" noProof="0" dirty="0" err="1">
                  <a:ln>
                    <a:noFill/>
                  </a:ln>
                  <a:solidFill>
                    <a:srgbClr val="000000"/>
                  </a:solidFill>
                  <a:effectLst/>
                  <a:uLnTx/>
                  <a:uFillTx/>
                </a:rPr>
                <a:t>bullet</a:t>
              </a:r>
              <a:r>
                <a:rPr kumimoji="0" lang="nl-NL" sz="1100" b="0" i="0" u="none" strike="noStrike" kern="0" cap="none" spc="0" normalizeH="0" baseline="0" noProof="0" dirty="0">
                  <a:ln>
                    <a:noFill/>
                  </a:ln>
                  <a:solidFill>
                    <a:srgbClr val="000000"/>
                  </a:solidFill>
                  <a:effectLst/>
                  <a:uLnTx/>
                  <a:uFillTx/>
                </a:rPr>
                <a:t> #2</a:t>
              </a:r>
            </a:p>
          </p:txBody>
        </p:sp>
        <p:sp>
          <p:nvSpPr>
            <p:cNvPr id="153" name="Ovaal 152">
              <a:extLst>
                <a:ext uri="{FF2B5EF4-FFF2-40B4-BE49-F238E27FC236}">
                  <a16:creationId xmlns:a16="http://schemas.microsoft.com/office/drawing/2014/main" id="{FFC77B84-5A91-494F-8A1F-ED1B6BE5A2A5}"/>
                </a:ext>
              </a:extLst>
            </p:cNvPr>
            <p:cNvSpPr/>
            <p:nvPr userDrawn="1"/>
          </p:nvSpPr>
          <p:spPr>
            <a:xfrm>
              <a:off x="-3604183" y="2711336"/>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4" name="Rechthoek 153">
              <a:extLst>
                <a:ext uri="{FF2B5EF4-FFF2-40B4-BE49-F238E27FC236}">
                  <a16:creationId xmlns:a16="http://schemas.microsoft.com/office/drawing/2014/main" id="{FFC3BB31-D541-405C-BEB9-FF08E64B73E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defTabSz="914400" eaLnBrk="1" fontAlgn="auto" latinLnBrk="0" hangingPunct="1">
                <a:lnSpc>
                  <a:spcPct val="90000"/>
                </a:lnSpc>
                <a:spcBef>
                  <a:spcPts val="600"/>
                </a:spcBef>
                <a:spcAft>
                  <a:spcPts val="600"/>
                </a:spcAft>
                <a:buClr>
                  <a:srgbClr val="000000"/>
                </a:buClr>
                <a:buSzTx/>
                <a:buFont typeface="Arial" panose="020B0604020202020204" pitchFamily="34" charset="0"/>
                <a:buNone/>
                <a:tabLst/>
                <a:defRPr/>
              </a:pPr>
              <a:r>
                <a:rPr kumimoji="0" lang="nl-NL" sz="1200" b="0" i="0" u="none" strike="noStrike" kern="0" cap="none" spc="0" normalizeH="0" baseline="0" noProof="0" dirty="0">
                  <a:ln>
                    <a:noFill/>
                  </a:ln>
                  <a:solidFill>
                    <a:srgbClr val="000000"/>
                  </a:solidFill>
                  <a:effectLst/>
                  <a:uLnTx/>
                  <a:uFillTx/>
                </a:rPr>
                <a:t>Leestekst</a:t>
              </a:r>
            </a:p>
          </p:txBody>
        </p:sp>
        <p:sp>
          <p:nvSpPr>
            <p:cNvPr id="155" name="Ovaal 154">
              <a:extLst>
                <a:ext uri="{FF2B5EF4-FFF2-40B4-BE49-F238E27FC236}">
                  <a16:creationId xmlns:a16="http://schemas.microsoft.com/office/drawing/2014/main" id="{C7A993B3-138B-4CA0-8D3B-4E1B69C9F083}"/>
                </a:ext>
              </a:extLst>
            </p:cNvPr>
            <p:cNvSpPr/>
            <p:nvPr userDrawn="1"/>
          </p:nvSpPr>
          <p:spPr>
            <a:xfrm>
              <a:off x="-3604183" y="3002620"/>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56" name="Rechthoek 155">
              <a:extLst>
                <a:ext uri="{FF2B5EF4-FFF2-40B4-BE49-F238E27FC236}">
                  <a16:creationId xmlns:a16="http://schemas.microsoft.com/office/drawing/2014/main" id="{E29F2002-89C9-4FC4-9520-14FD4C9CFF51}"/>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defTabSz="914400" eaLnBrk="1" fontAlgn="auto" latinLnBrk="0" hangingPunct="1">
                <a:lnSpc>
                  <a:spcPct val="90000"/>
                </a:lnSpc>
                <a:spcBef>
                  <a:spcPts val="1200"/>
                </a:spcBef>
                <a:spcAft>
                  <a:spcPts val="300"/>
                </a:spcAft>
                <a:buClr>
                  <a:srgbClr val="E17000"/>
                </a:buClr>
                <a:buSzTx/>
                <a:buFont typeface="Verdana" panose="020B0604030504040204" pitchFamily="34" charset="0"/>
                <a:buNone/>
                <a:tabLst/>
                <a:defRPr/>
              </a:pPr>
              <a:r>
                <a:rPr kumimoji="0" lang="nl-NL" sz="1400" b="1" i="0" u="none" strike="noStrike" kern="0" cap="none" spc="0" normalizeH="0" baseline="0" noProof="0" dirty="0">
                  <a:ln>
                    <a:noFill/>
                  </a:ln>
                  <a:solidFill>
                    <a:srgbClr val="000000"/>
                  </a:solidFill>
                  <a:effectLst/>
                  <a:uLnTx/>
                  <a:uFillTx/>
                </a:rPr>
                <a:t>Kopje</a:t>
              </a:r>
            </a:p>
          </p:txBody>
        </p:sp>
        <p:sp>
          <p:nvSpPr>
            <p:cNvPr id="157" name="Ovaal 156">
              <a:extLst>
                <a:ext uri="{FF2B5EF4-FFF2-40B4-BE49-F238E27FC236}">
                  <a16:creationId xmlns:a16="http://schemas.microsoft.com/office/drawing/2014/main" id="{17DFAB15-486E-46D1-B7BF-B85D10A32F44}"/>
                </a:ext>
              </a:extLst>
            </p:cNvPr>
            <p:cNvSpPr/>
            <p:nvPr userDrawn="1"/>
          </p:nvSpPr>
          <p:spPr>
            <a:xfrm>
              <a:off x="-3604183" y="3293904"/>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58" name="Rechthoek 157">
              <a:extLst>
                <a:ext uri="{FF2B5EF4-FFF2-40B4-BE49-F238E27FC236}">
                  <a16:creationId xmlns:a16="http://schemas.microsoft.com/office/drawing/2014/main" id="{67357330-A444-425D-899A-9F0331D554A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defTabSz="914400" eaLnBrk="1" fontAlgn="auto" latinLnBrk="0" hangingPunct="1">
                <a:lnSpc>
                  <a:spcPct val="90000"/>
                </a:lnSpc>
                <a:spcBef>
                  <a:spcPts val="600"/>
                </a:spcBef>
                <a:spcAft>
                  <a:spcPts val="600"/>
                </a:spcAft>
                <a:buClr>
                  <a:srgbClr val="000000"/>
                </a:buClr>
                <a:buSzPct val="100000"/>
                <a:buFont typeface="+mj-lt"/>
                <a:buAutoNum type="alphaLcPeriod"/>
                <a:tabLst/>
                <a:defRPr/>
              </a:pPr>
              <a:r>
                <a:rPr kumimoji="0" lang="nl-NL" sz="1200" b="0" i="0" u="none" strike="noStrike" kern="0" cap="none" spc="0" normalizeH="0" baseline="0" noProof="0" dirty="0">
                  <a:ln>
                    <a:noFill/>
                  </a:ln>
                  <a:solidFill>
                    <a:srgbClr val="000000"/>
                  </a:solidFill>
                  <a:effectLst/>
                  <a:uLnTx/>
                  <a:uFillTx/>
                </a:rPr>
                <a:t>Alfabetische </a:t>
              </a: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159" name="Ovaal 158">
              <a:extLst>
                <a:ext uri="{FF2B5EF4-FFF2-40B4-BE49-F238E27FC236}">
                  <a16:creationId xmlns:a16="http://schemas.microsoft.com/office/drawing/2014/main" id="{6B5D3D07-5917-4519-A436-C2ACCBFEDA31}"/>
                </a:ext>
              </a:extLst>
            </p:cNvPr>
            <p:cNvSpPr/>
            <p:nvPr userDrawn="1"/>
          </p:nvSpPr>
          <p:spPr>
            <a:xfrm>
              <a:off x="-3604183" y="3585188"/>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60" name="Rechthoek 159">
              <a:extLst>
                <a:ext uri="{FF2B5EF4-FFF2-40B4-BE49-F238E27FC236}">
                  <a16:creationId xmlns:a16="http://schemas.microsoft.com/office/drawing/2014/main" id="{3A48E8E3-BE1E-4F41-9279-415B34663FFA}"/>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defTabSz="914400" eaLnBrk="1" fontAlgn="auto" latinLnBrk="0" hangingPunct="1">
                <a:lnSpc>
                  <a:spcPct val="90000"/>
                </a:lnSpc>
                <a:spcBef>
                  <a:spcPts val="600"/>
                </a:spcBef>
                <a:spcAft>
                  <a:spcPts val="600"/>
                </a:spcAft>
                <a:buClr>
                  <a:srgbClr val="000000"/>
                </a:buClr>
                <a:buSzPct val="100000"/>
                <a:buFont typeface="Verdana" panose="020B0604030504040204" pitchFamily="34" charset="0"/>
                <a:buChar char="›"/>
                <a:tabLst/>
                <a:defRPr/>
              </a:pP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161" name="Ovaal 160">
              <a:extLst>
                <a:ext uri="{FF2B5EF4-FFF2-40B4-BE49-F238E27FC236}">
                  <a16:creationId xmlns:a16="http://schemas.microsoft.com/office/drawing/2014/main" id="{A5BEAD68-5016-448E-BF78-8864BD55B8D3}"/>
                </a:ext>
              </a:extLst>
            </p:cNvPr>
            <p:cNvSpPr/>
            <p:nvPr userDrawn="1"/>
          </p:nvSpPr>
          <p:spPr>
            <a:xfrm>
              <a:off x="-3604183" y="3876472"/>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62" name="Rechthoek 161">
              <a:extLst>
                <a:ext uri="{FF2B5EF4-FFF2-40B4-BE49-F238E27FC236}">
                  <a16:creationId xmlns:a16="http://schemas.microsoft.com/office/drawing/2014/main" id="{E2C0EC7A-1394-4A23-90B6-8F2F15E477C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defTabSz="914400" eaLnBrk="1" fontAlgn="auto" latinLnBrk="0" hangingPunct="1">
                <a:lnSpc>
                  <a:spcPct val="90000"/>
                </a:lnSpc>
                <a:spcBef>
                  <a:spcPts val="600"/>
                </a:spcBef>
                <a:spcAft>
                  <a:spcPts val="600"/>
                </a:spcAft>
                <a:buClr>
                  <a:srgbClr val="FFB612"/>
                </a:buClr>
                <a:buSzPct val="100000"/>
                <a:buFont typeface="Arial" panose="020B0604020202020204" pitchFamily="34" charset="0"/>
                <a:buNone/>
                <a:tabLst/>
                <a:defRPr/>
              </a:pPr>
              <a:r>
                <a:rPr kumimoji="0" lang="nl-NL" sz="700" b="0" i="1" u="none" strike="noStrike" kern="0" cap="none" spc="0" normalizeH="0" baseline="0" noProof="0" dirty="0">
                  <a:ln>
                    <a:noFill/>
                  </a:ln>
                  <a:solidFill>
                    <a:srgbClr val="000000">
                      <a:lumMod val="65000"/>
                      <a:lumOff val="35000"/>
                    </a:srgbClr>
                  </a:solidFill>
                  <a:effectLst/>
                  <a:uLnTx/>
                  <a:uFillTx/>
                </a:rPr>
                <a:t>Bronvermelding</a:t>
              </a:r>
            </a:p>
          </p:txBody>
        </p:sp>
        <p:sp>
          <p:nvSpPr>
            <p:cNvPr id="163" name="Ovaal 162">
              <a:extLst>
                <a:ext uri="{FF2B5EF4-FFF2-40B4-BE49-F238E27FC236}">
                  <a16:creationId xmlns:a16="http://schemas.microsoft.com/office/drawing/2014/main" id="{16A6ED2D-2E56-43DF-A212-6B876A99B88B}"/>
                </a:ext>
              </a:extLst>
            </p:cNvPr>
            <p:cNvSpPr/>
            <p:nvPr userDrawn="1"/>
          </p:nvSpPr>
          <p:spPr>
            <a:xfrm>
              <a:off x="-3604183" y="4168594"/>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64" name="Rechthoek 163">
              <a:extLst>
                <a:ext uri="{FF2B5EF4-FFF2-40B4-BE49-F238E27FC236}">
                  <a16:creationId xmlns:a16="http://schemas.microsoft.com/office/drawing/2014/main" id="{735B2E9A-0A19-4049-AA1C-1A3E9C36898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defTabSz="914400" eaLnBrk="1" fontAlgn="auto" latinLnBrk="0" hangingPunct="1">
                <a:lnSpc>
                  <a:spcPct val="90000"/>
                </a:lnSpc>
                <a:spcBef>
                  <a:spcPts val="600"/>
                </a:spcBef>
                <a:spcAft>
                  <a:spcPts val="600"/>
                </a:spcAft>
                <a:buClr>
                  <a:srgbClr val="000000"/>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rPr>
                <a:t>Numerieke </a:t>
              </a: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165" name="Rechthoek 164">
              <a:extLst>
                <a:ext uri="{FF2B5EF4-FFF2-40B4-BE49-F238E27FC236}">
                  <a16:creationId xmlns:a16="http://schemas.microsoft.com/office/drawing/2014/main" id="{092E40F5-6D6E-4183-8144-883CBF7CB7A1}"/>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166" name="ICOON_info">
              <a:extLst>
                <a:ext uri="{FF2B5EF4-FFF2-40B4-BE49-F238E27FC236}">
                  <a16:creationId xmlns:a16="http://schemas.microsoft.com/office/drawing/2014/main" id="{AADF4B21-9E6C-4AD1-80DC-8A1E49935311}"/>
                </a:ext>
              </a:extLst>
            </p:cNvPr>
            <p:cNvGrpSpPr/>
            <p:nvPr userDrawn="1"/>
          </p:nvGrpSpPr>
          <p:grpSpPr>
            <a:xfrm>
              <a:off x="-376736" y="4400186"/>
              <a:ext cx="283685" cy="283685"/>
              <a:chOff x="-510741" y="5913713"/>
              <a:chExt cx="267555" cy="267555"/>
            </a:xfrm>
          </p:grpSpPr>
          <p:sp>
            <p:nvSpPr>
              <p:cNvPr id="208" name="Ovaal 207">
                <a:extLst>
                  <a:ext uri="{FF2B5EF4-FFF2-40B4-BE49-F238E27FC236}">
                    <a16:creationId xmlns:a16="http://schemas.microsoft.com/office/drawing/2014/main" id="{AB310410-884E-486A-8203-1F762E64309A}"/>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9" name="Graphic 163" descr="Informatie">
                <a:extLst>
                  <a:ext uri="{FF2B5EF4-FFF2-40B4-BE49-F238E27FC236}">
                    <a16:creationId xmlns:a16="http://schemas.microsoft.com/office/drawing/2014/main" id="{E34111BB-F500-4FAC-B266-1166C12C764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grpSp>
          <p:nvGrpSpPr>
            <p:cNvPr id="167" name="VOORBEELD">
              <a:extLst>
                <a:ext uri="{FF2B5EF4-FFF2-40B4-BE49-F238E27FC236}">
                  <a16:creationId xmlns:a16="http://schemas.microsoft.com/office/drawing/2014/main" id="{6956FBCA-16F0-40CB-A314-C4783E0179FC}"/>
                </a:ext>
              </a:extLst>
            </p:cNvPr>
            <p:cNvGrpSpPr/>
            <p:nvPr userDrawn="1"/>
          </p:nvGrpSpPr>
          <p:grpSpPr>
            <a:xfrm>
              <a:off x="-3605171" y="458674"/>
              <a:ext cx="3234311" cy="558875"/>
              <a:chOff x="-3605171" y="458674"/>
              <a:chExt cx="3234311" cy="558875"/>
            </a:xfrm>
          </p:grpSpPr>
          <p:sp>
            <p:nvSpPr>
              <p:cNvPr id="168" name="Rechthoek 167">
                <a:extLst>
                  <a:ext uri="{FF2B5EF4-FFF2-40B4-BE49-F238E27FC236}">
                    <a16:creationId xmlns:a16="http://schemas.microsoft.com/office/drawing/2014/main" id="{B7526EA1-419F-4D25-A197-7272BE053321}"/>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169" name="Rechthoek 168">
                <a:extLst>
                  <a:ext uri="{FF2B5EF4-FFF2-40B4-BE49-F238E27FC236}">
                    <a16:creationId xmlns:a16="http://schemas.microsoft.com/office/drawing/2014/main" id="{29E712B5-E0A9-4985-B96C-63104E589C71}"/>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70" name="Groep 169">
                <a:extLst>
                  <a:ext uri="{FF2B5EF4-FFF2-40B4-BE49-F238E27FC236}">
                    <a16:creationId xmlns:a16="http://schemas.microsoft.com/office/drawing/2014/main" id="{DA582CE1-161D-412E-B5D8-526E3766CBD5}"/>
                  </a:ext>
                </a:extLst>
              </p:cNvPr>
              <p:cNvGrpSpPr/>
              <p:nvPr userDrawn="1"/>
            </p:nvGrpSpPr>
            <p:grpSpPr>
              <a:xfrm>
                <a:off x="-3386247" y="830871"/>
                <a:ext cx="139423" cy="109566"/>
                <a:chOff x="-2866744" y="827071"/>
                <a:chExt cx="168701" cy="132575"/>
              </a:xfrm>
            </p:grpSpPr>
            <p:grpSp>
              <p:nvGrpSpPr>
                <p:cNvPr id="201" name="Groep 200">
                  <a:extLst>
                    <a:ext uri="{FF2B5EF4-FFF2-40B4-BE49-F238E27FC236}">
                      <a16:creationId xmlns:a16="http://schemas.microsoft.com/office/drawing/2014/main" id="{656D62EB-534A-43AC-A9E7-150279E62EBD}"/>
                    </a:ext>
                  </a:extLst>
                </p:cNvPr>
                <p:cNvGrpSpPr/>
                <p:nvPr userDrawn="1"/>
              </p:nvGrpSpPr>
              <p:grpSpPr>
                <a:xfrm>
                  <a:off x="-2866744" y="827071"/>
                  <a:ext cx="168701" cy="132575"/>
                  <a:chOff x="-2866744" y="827071"/>
                  <a:chExt cx="168701" cy="132575"/>
                </a:xfrm>
              </p:grpSpPr>
              <p:cxnSp>
                <p:nvCxnSpPr>
                  <p:cNvPr id="203" name="Rechte verbindingslijn 202">
                    <a:extLst>
                      <a:ext uri="{FF2B5EF4-FFF2-40B4-BE49-F238E27FC236}">
                        <a16:creationId xmlns:a16="http://schemas.microsoft.com/office/drawing/2014/main" id="{98F9D446-3264-4521-8C79-DB559448D81E}"/>
                      </a:ext>
                    </a:extLst>
                  </p:cNvPr>
                  <p:cNvCxnSpPr/>
                  <p:nvPr userDrawn="1"/>
                </p:nvCxnSpPr>
                <p:spPr>
                  <a:xfrm>
                    <a:off x="-2866744" y="827071"/>
                    <a:ext cx="168701" cy="0"/>
                  </a:xfrm>
                  <a:prstGeom prst="line">
                    <a:avLst/>
                  </a:prstGeom>
                  <a:solidFill>
                    <a:srgbClr val="FFFFFF"/>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36423044-91EE-4F4D-BED6-1ECD4F29A832}"/>
                      </a:ext>
                    </a:extLst>
                  </p:cNvPr>
                  <p:cNvCxnSpPr/>
                  <p:nvPr userDrawn="1"/>
                </p:nvCxnSpPr>
                <p:spPr>
                  <a:xfrm>
                    <a:off x="-2866744" y="959646"/>
                    <a:ext cx="168701" cy="0"/>
                  </a:xfrm>
                  <a:prstGeom prst="line">
                    <a:avLst/>
                  </a:prstGeom>
                  <a:solidFill>
                    <a:srgbClr val="FFFFFF"/>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18BAAB04-5FF3-4954-B901-B981665E2189}"/>
                      </a:ext>
                    </a:extLst>
                  </p:cNvPr>
                  <p:cNvCxnSpPr/>
                  <p:nvPr userDrawn="1"/>
                </p:nvCxnSpPr>
                <p:spPr>
                  <a:xfrm>
                    <a:off x="-2773990" y="926503"/>
                    <a:ext cx="75947" cy="0"/>
                  </a:xfrm>
                  <a:prstGeom prst="line">
                    <a:avLst/>
                  </a:prstGeom>
                  <a:solidFill>
                    <a:srgbClr val="FFFFFF"/>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3C8B676F-9E0E-472B-A28D-671A83A70850}"/>
                      </a:ext>
                    </a:extLst>
                  </p:cNvPr>
                  <p:cNvCxnSpPr/>
                  <p:nvPr userDrawn="1"/>
                </p:nvCxnSpPr>
                <p:spPr>
                  <a:xfrm>
                    <a:off x="-2773990" y="893359"/>
                    <a:ext cx="75947" cy="0"/>
                  </a:xfrm>
                  <a:prstGeom prst="line">
                    <a:avLst/>
                  </a:prstGeom>
                  <a:solidFill>
                    <a:srgbClr val="FFFFFF"/>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B83CC5E6-EC01-40EF-9E76-6FDE4EDD8573}"/>
                      </a:ext>
                    </a:extLst>
                  </p:cNvPr>
                  <p:cNvCxnSpPr/>
                  <p:nvPr userDrawn="1"/>
                </p:nvCxnSpPr>
                <p:spPr>
                  <a:xfrm>
                    <a:off x="-2773990" y="860215"/>
                    <a:ext cx="75947" cy="0"/>
                  </a:xfrm>
                  <a:prstGeom prst="line">
                    <a:avLst/>
                  </a:prstGeom>
                  <a:solidFill>
                    <a:srgbClr val="FFFFFF"/>
                  </a:solidFill>
                  <a:ln w="12700" cap="flat" cmpd="sng" algn="ctr">
                    <a:solidFill>
                      <a:srgbClr val="9D9FA1"/>
                    </a:solidFill>
                    <a:prstDash val="solid"/>
                  </a:ln>
                  <a:effectLst/>
                </p:spPr>
              </p:cxnSp>
            </p:grpSp>
            <p:sp>
              <p:nvSpPr>
                <p:cNvPr id="202" name="Pijl: rechts 201">
                  <a:extLst>
                    <a:ext uri="{FF2B5EF4-FFF2-40B4-BE49-F238E27FC236}">
                      <a16:creationId xmlns:a16="http://schemas.microsoft.com/office/drawing/2014/main" id="{20B60277-53FA-4B48-9EB4-EC7E1B5DBD8D}"/>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1" name="Groep 170">
                <a:extLst>
                  <a:ext uri="{FF2B5EF4-FFF2-40B4-BE49-F238E27FC236}">
                    <a16:creationId xmlns:a16="http://schemas.microsoft.com/office/drawing/2014/main" id="{736ADFE7-60A7-4678-894C-02220AAF132E}"/>
                  </a:ext>
                </a:extLst>
              </p:cNvPr>
              <p:cNvGrpSpPr/>
              <p:nvPr userDrawn="1"/>
            </p:nvGrpSpPr>
            <p:grpSpPr>
              <a:xfrm>
                <a:off x="-3605171" y="830871"/>
                <a:ext cx="139423" cy="109566"/>
                <a:chOff x="-2866744" y="518074"/>
                <a:chExt cx="168701" cy="132575"/>
              </a:xfrm>
            </p:grpSpPr>
            <p:grpSp>
              <p:nvGrpSpPr>
                <p:cNvPr id="194" name="Groep 193">
                  <a:extLst>
                    <a:ext uri="{FF2B5EF4-FFF2-40B4-BE49-F238E27FC236}">
                      <a16:creationId xmlns:a16="http://schemas.microsoft.com/office/drawing/2014/main" id="{1D46D05E-226D-4B95-B672-9F0E13B3CAB7}"/>
                    </a:ext>
                  </a:extLst>
                </p:cNvPr>
                <p:cNvGrpSpPr/>
                <p:nvPr userDrawn="1"/>
              </p:nvGrpSpPr>
              <p:grpSpPr>
                <a:xfrm>
                  <a:off x="-2866744" y="518074"/>
                  <a:ext cx="168701" cy="132575"/>
                  <a:chOff x="-2866744" y="518074"/>
                  <a:chExt cx="168701" cy="132575"/>
                </a:xfrm>
              </p:grpSpPr>
              <p:cxnSp>
                <p:nvCxnSpPr>
                  <p:cNvPr id="196" name="Rechte verbindingslijn 195">
                    <a:extLst>
                      <a:ext uri="{FF2B5EF4-FFF2-40B4-BE49-F238E27FC236}">
                        <a16:creationId xmlns:a16="http://schemas.microsoft.com/office/drawing/2014/main" id="{F89C5503-3C4E-45D3-A6D1-3C1EEC16D224}"/>
                      </a:ext>
                    </a:extLst>
                  </p:cNvPr>
                  <p:cNvCxnSpPr/>
                  <p:nvPr userDrawn="1"/>
                </p:nvCxnSpPr>
                <p:spPr>
                  <a:xfrm>
                    <a:off x="-2866744" y="518074"/>
                    <a:ext cx="168701" cy="0"/>
                  </a:xfrm>
                  <a:prstGeom prst="line">
                    <a:avLst/>
                  </a:prstGeom>
                  <a:solidFill>
                    <a:srgbClr val="FFFFFF"/>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7BDA217B-05E5-411D-92B2-E59FFC5876F9}"/>
                      </a:ext>
                    </a:extLst>
                  </p:cNvPr>
                  <p:cNvCxnSpPr/>
                  <p:nvPr userDrawn="1"/>
                </p:nvCxnSpPr>
                <p:spPr>
                  <a:xfrm>
                    <a:off x="-2866744" y="650649"/>
                    <a:ext cx="168701" cy="0"/>
                  </a:xfrm>
                  <a:prstGeom prst="line">
                    <a:avLst/>
                  </a:prstGeom>
                  <a:solidFill>
                    <a:srgbClr val="FFFFFF"/>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ADE5570F-347A-4E0E-8DDF-E5A662D896FE}"/>
                      </a:ext>
                    </a:extLst>
                  </p:cNvPr>
                  <p:cNvCxnSpPr/>
                  <p:nvPr userDrawn="1"/>
                </p:nvCxnSpPr>
                <p:spPr>
                  <a:xfrm>
                    <a:off x="-2773990" y="617506"/>
                    <a:ext cx="75947" cy="0"/>
                  </a:xfrm>
                  <a:prstGeom prst="line">
                    <a:avLst/>
                  </a:prstGeom>
                  <a:solidFill>
                    <a:srgbClr val="FFFFFF"/>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9425BC14-079D-4D45-9FD1-81F9B1417B46}"/>
                      </a:ext>
                    </a:extLst>
                  </p:cNvPr>
                  <p:cNvCxnSpPr/>
                  <p:nvPr userDrawn="1"/>
                </p:nvCxnSpPr>
                <p:spPr>
                  <a:xfrm>
                    <a:off x="-2773990" y="584362"/>
                    <a:ext cx="75947" cy="0"/>
                  </a:xfrm>
                  <a:prstGeom prst="line">
                    <a:avLst/>
                  </a:prstGeom>
                  <a:solidFill>
                    <a:srgbClr val="FFFFFF"/>
                  </a:solidFill>
                  <a:ln w="12700" cap="flat" cmpd="sng" algn="ctr">
                    <a:solidFill>
                      <a:srgbClr val="9D9FA1"/>
                    </a:solidFill>
                    <a:prstDash val="solid"/>
                  </a:ln>
                  <a:effectLst/>
                </p:spPr>
              </p:cxnSp>
              <p:cxnSp>
                <p:nvCxnSpPr>
                  <p:cNvPr id="200" name="Rechte verbindingslijn 199">
                    <a:extLst>
                      <a:ext uri="{FF2B5EF4-FFF2-40B4-BE49-F238E27FC236}">
                        <a16:creationId xmlns:a16="http://schemas.microsoft.com/office/drawing/2014/main" id="{546C2464-1C0D-47E4-9065-CAD0B9186BCB}"/>
                      </a:ext>
                    </a:extLst>
                  </p:cNvPr>
                  <p:cNvCxnSpPr/>
                  <p:nvPr userDrawn="1"/>
                </p:nvCxnSpPr>
                <p:spPr>
                  <a:xfrm>
                    <a:off x="-2773990" y="551218"/>
                    <a:ext cx="75947" cy="0"/>
                  </a:xfrm>
                  <a:prstGeom prst="line">
                    <a:avLst/>
                  </a:prstGeom>
                  <a:solidFill>
                    <a:srgbClr val="FFFFFF"/>
                  </a:solidFill>
                  <a:ln w="12700" cap="flat" cmpd="sng" algn="ctr">
                    <a:solidFill>
                      <a:srgbClr val="9D9FA1"/>
                    </a:solidFill>
                    <a:prstDash val="solid"/>
                  </a:ln>
                  <a:effectLst/>
                </p:spPr>
              </p:cxnSp>
            </p:grpSp>
            <p:sp>
              <p:nvSpPr>
                <p:cNvPr id="195" name="Pijl: rechts 194">
                  <a:extLst>
                    <a:ext uri="{FF2B5EF4-FFF2-40B4-BE49-F238E27FC236}">
                      <a16:creationId xmlns:a16="http://schemas.microsoft.com/office/drawing/2014/main" id="{81D9B475-10B4-4A31-95AD-7057AD15A9E0}"/>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172" name="Rechte verbindingslijn 171">
                <a:extLst>
                  <a:ext uri="{FF2B5EF4-FFF2-40B4-BE49-F238E27FC236}">
                    <a16:creationId xmlns:a16="http://schemas.microsoft.com/office/drawing/2014/main" id="{301DAE93-27F4-4506-8832-865064EFF0BD}"/>
                  </a:ext>
                </a:extLst>
              </p:cNvPr>
              <p:cNvCxnSpPr>
                <a:cxnSpLocks/>
              </p:cNvCxnSpPr>
              <p:nvPr userDrawn="1"/>
            </p:nvCxnSpPr>
            <p:spPr>
              <a:xfrm flipV="1">
                <a:off x="-3459956" y="588169"/>
                <a:ext cx="547687" cy="219076"/>
              </a:xfrm>
              <a:prstGeom prst="line">
                <a:avLst/>
              </a:prstGeom>
              <a:noFill/>
              <a:ln w="19050" cap="rnd" cmpd="sng" algn="ctr">
                <a:solidFill>
                  <a:srgbClr val="E17000"/>
                </a:solidFill>
                <a:prstDash val="solid"/>
                <a:headEnd type="oval"/>
              </a:ln>
              <a:effectLst/>
            </p:spPr>
          </p:cxnSp>
          <p:cxnSp>
            <p:nvCxnSpPr>
              <p:cNvPr id="173" name="Rechte verbindingslijn 172">
                <a:extLst>
                  <a:ext uri="{FF2B5EF4-FFF2-40B4-BE49-F238E27FC236}">
                    <a16:creationId xmlns:a16="http://schemas.microsoft.com/office/drawing/2014/main" id="{4AB7E6C7-A37B-406E-A63A-5C71AD7AACA1}"/>
                  </a:ext>
                </a:extLst>
              </p:cNvPr>
              <p:cNvCxnSpPr>
                <a:cxnSpLocks/>
              </p:cNvCxnSpPr>
              <p:nvPr userDrawn="1"/>
            </p:nvCxnSpPr>
            <p:spPr>
              <a:xfrm>
                <a:off x="-3224213" y="828675"/>
                <a:ext cx="319088" cy="0"/>
              </a:xfrm>
              <a:prstGeom prst="line">
                <a:avLst/>
              </a:prstGeom>
              <a:noFill/>
              <a:ln w="19050" cap="rnd" cmpd="sng" algn="ctr">
                <a:solidFill>
                  <a:srgbClr val="E17000"/>
                </a:solidFill>
                <a:prstDash val="solid"/>
                <a:headEnd type="oval"/>
              </a:ln>
              <a:effectLst/>
            </p:spPr>
          </p:cxnSp>
          <p:sp>
            <p:nvSpPr>
              <p:cNvPr id="174" name="Rechthoek 173">
                <a:extLst>
                  <a:ext uri="{FF2B5EF4-FFF2-40B4-BE49-F238E27FC236}">
                    <a16:creationId xmlns:a16="http://schemas.microsoft.com/office/drawing/2014/main" id="{EA742253-8E4B-44F8-9AB9-572F1C49F889}"/>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Tekstniveau omhoog</a:t>
                </a:r>
              </a:p>
            </p:txBody>
          </p:sp>
          <p:sp>
            <p:nvSpPr>
              <p:cNvPr id="175" name="Rechthoek 174">
                <a:extLst>
                  <a:ext uri="{FF2B5EF4-FFF2-40B4-BE49-F238E27FC236}">
                    <a16:creationId xmlns:a16="http://schemas.microsoft.com/office/drawing/2014/main" id="{E4ED6AF6-F870-40EC-959D-68F293F747F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Tekstniveau omlaag</a:t>
                </a:r>
              </a:p>
            </p:txBody>
          </p:sp>
          <p:grpSp>
            <p:nvGrpSpPr>
              <p:cNvPr id="176" name="Groep 175">
                <a:extLst>
                  <a:ext uri="{FF2B5EF4-FFF2-40B4-BE49-F238E27FC236}">
                    <a16:creationId xmlns:a16="http://schemas.microsoft.com/office/drawing/2014/main" id="{A156B2D5-6BAE-45E7-B84B-5A069110E24F}"/>
                  </a:ext>
                </a:extLst>
              </p:cNvPr>
              <p:cNvGrpSpPr/>
              <p:nvPr userDrawn="1"/>
            </p:nvGrpSpPr>
            <p:grpSpPr>
              <a:xfrm>
                <a:off x="-2916763" y="769168"/>
                <a:ext cx="268738" cy="248381"/>
                <a:chOff x="-2916763" y="769168"/>
                <a:chExt cx="268738" cy="248381"/>
              </a:xfrm>
            </p:grpSpPr>
            <p:sp>
              <p:nvSpPr>
                <p:cNvPr id="186" name="Rechthoek 185">
                  <a:extLst>
                    <a:ext uri="{FF2B5EF4-FFF2-40B4-BE49-F238E27FC236}">
                      <a16:creationId xmlns:a16="http://schemas.microsoft.com/office/drawing/2014/main" id="{F3A19138-95CF-4B75-97AA-5D6260FBF3E5}"/>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87" name="Groep 186">
                  <a:extLst>
                    <a:ext uri="{FF2B5EF4-FFF2-40B4-BE49-F238E27FC236}">
                      <a16:creationId xmlns:a16="http://schemas.microsoft.com/office/drawing/2014/main" id="{A89BE80F-5187-472E-8D4D-7F79BD45BEBB}"/>
                    </a:ext>
                  </a:extLst>
                </p:cNvPr>
                <p:cNvGrpSpPr/>
                <p:nvPr userDrawn="1"/>
              </p:nvGrpSpPr>
              <p:grpSpPr>
                <a:xfrm>
                  <a:off x="-2866744" y="827071"/>
                  <a:ext cx="168701" cy="132575"/>
                  <a:chOff x="-2866744" y="827071"/>
                  <a:chExt cx="168701" cy="132575"/>
                </a:xfrm>
              </p:grpSpPr>
              <p:cxnSp>
                <p:nvCxnSpPr>
                  <p:cNvPr id="189" name="Rechte verbindingslijn 188">
                    <a:extLst>
                      <a:ext uri="{FF2B5EF4-FFF2-40B4-BE49-F238E27FC236}">
                        <a16:creationId xmlns:a16="http://schemas.microsoft.com/office/drawing/2014/main" id="{474D0E0F-D565-4F89-9D1D-34F36407C6F0}"/>
                      </a:ext>
                    </a:extLst>
                  </p:cNvPr>
                  <p:cNvCxnSpPr/>
                  <p:nvPr userDrawn="1"/>
                </p:nvCxnSpPr>
                <p:spPr>
                  <a:xfrm>
                    <a:off x="-2866744" y="827071"/>
                    <a:ext cx="168701" cy="0"/>
                  </a:xfrm>
                  <a:prstGeom prst="line">
                    <a:avLst/>
                  </a:prstGeom>
                  <a:solidFill>
                    <a:srgbClr val="FFFFFF"/>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FD9AAF24-ED58-442F-AA59-F30E6132AB37}"/>
                      </a:ext>
                    </a:extLst>
                  </p:cNvPr>
                  <p:cNvCxnSpPr/>
                  <p:nvPr userDrawn="1"/>
                </p:nvCxnSpPr>
                <p:spPr>
                  <a:xfrm>
                    <a:off x="-2866744" y="959646"/>
                    <a:ext cx="168701" cy="0"/>
                  </a:xfrm>
                  <a:prstGeom prst="line">
                    <a:avLst/>
                  </a:prstGeom>
                  <a:solidFill>
                    <a:srgbClr val="FFFFFF"/>
                  </a:solidFill>
                  <a:ln w="12700" cap="flat" cmpd="sng" algn="ctr">
                    <a:solidFill>
                      <a:srgbClr val="9D9FA1"/>
                    </a:solidFill>
                    <a:prstDash val="solid"/>
                  </a:ln>
                  <a:effectLst/>
                </p:spPr>
              </p:cxnSp>
              <p:cxnSp>
                <p:nvCxnSpPr>
                  <p:cNvPr id="191" name="Rechte verbindingslijn 190">
                    <a:extLst>
                      <a:ext uri="{FF2B5EF4-FFF2-40B4-BE49-F238E27FC236}">
                        <a16:creationId xmlns:a16="http://schemas.microsoft.com/office/drawing/2014/main" id="{3CF1791B-2573-4FCA-B118-18DACFBEB62F}"/>
                      </a:ext>
                    </a:extLst>
                  </p:cNvPr>
                  <p:cNvCxnSpPr/>
                  <p:nvPr userDrawn="1"/>
                </p:nvCxnSpPr>
                <p:spPr>
                  <a:xfrm>
                    <a:off x="-2773990" y="926503"/>
                    <a:ext cx="75947" cy="0"/>
                  </a:xfrm>
                  <a:prstGeom prst="line">
                    <a:avLst/>
                  </a:prstGeom>
                  <a:solidFill>
                    <a:srgbClr val="FFFFFF"/>
                  </a:solidFill>
                  <a:ln w="12700" cap="flat" cmpd="sng" algn="ctr">
                    <a:solidFill>
                      <a:srgbClr val="9D9FA1"/>
                    </a:solidFill>
                    <a:prstDash val="solid"/>
                  </a:ln>
                  <a:effectLst/>
                </p:spPr>
              </p:cxnSp>
              <p:cxnSp>
                <p:nvCxnSpPr>
                  <p:cNvPr id="192" name="Rechte verbindingslijn 191">
                    <a:extLst>
                      <a:ext uri="{FF2B5EF4-FFF2-40B4-BE49-F238E27FC236}">
                        <a16:creationId xmlns:a16="http://schemas.microsoft.com/office/drawing/2014/main" id="{CDAEE7B8-6596-4FB9-8E0C-936BB1A69906}"/>
                      </a:ext>
                    </a:extLst>
                  </p:cNvPr>
                  <p:cNvCxnSpPr/>
                  <p:nvPr userDrawn="1"/>
                </p:nvCxnSpPr>
                <p:spPr>
                  <a:xfrm>
                    <a:off x="-2773990" y="893359"/>
                    <a:ext cx="75947" cy="0"/>
                  </a:xfrm>
                  <a:prstGeom prst="line">
                    <a:avLst/>
                  </a:prstGeom>
                  <a:solidFill>
                    <a:srgbClr val="FFFFFF"/>
                  </a:solidFill>
                  <a:ln w="12700" cap="flat" cmpd="sng" algn="ctr">
                    <a:solidFill>
                      <a:srgbClr val="9D9FA1"/>
                    </a:solidFill>
                    <a:prstDash val="solid"/>
                  </a:ln>
                  <a:effectLst/>
                </p:spPr>
              </p:cxnSp>
              <p:cxnSp>
                <p:nvCxnSpPr>
                  <p:cNvPr id="193" name="Rechte verbindingslijn 192">
                    <a:extLst>
                      <a:ext uri="{FF2B5EF4-FFF2-40B4-BE49-F238E27FC236}">
                        <a16:creationId xmlns:a16="http://schemas.microsoft.com/office/drawing/2014/main" id="{06ADBB08-8CFC-4102-BD9A-D6A67F717126}"/>
                      </a:ext>
                    </a:extLst>
                  </p:cNvPr>
                  <p:cNvCxnSpPr/>
                  <p:nvPr userDrawn="1"/>
                </p:nvCxnSpPr>
                <p:spPr>
                  <a:xfrm>
                    <a:off x="-2773990" y="860215"/>
                    <a:ext cx="75947" cy="0"/>
                  </a:xfrm>
                  <a:prstGeom prst="line">
                    <a:avLst/>
                  </a:prstGeom>
                  <a:solidFill>
                    <a:srgbClr val="FFFFFF"/>
                  </a:solidFill>
                  <a:ln w="12700" cap="flat" cmpd="sng" algn="ctr">
                    <a:solidFill>
                      <a:srgbClr val="9D9FA1"/>
                    </a:solidFill>
                    <a:prstDash val="solid"/>
                  </a:ln>
                  <a:effectLst/>
                </p:spPr>
              </p:cxnSp>
            </p:grpSp>
            <p:sp>
              <p:nvSpPr>
                <p:cNvPr id="188" name="Pijl: rechts 187">
                  <a:extLst>
                    <a:ext uri="{FF2B5EF4-FFF2-40B4-BE49-F238E27FC236}">
                      <a16:creationId xmlns:a16="http://schemas.microsoft.com/office/drawing/2014/main" id="{CEAC9EA5-7AA8-4614-A433-EAEDB1D3080F}"/>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7" name="Groep 176">
                <a:extLst>
                  <a:ext uri="{FF2B5EF4-FFF2-40B4-BE49-F238E27FC236}">
                    <a16:creationId xmlns:a16="http://schemas.microsoft.com/office/drawing/2014/main" id="{D602683B-C81A-4FD3-B5AA-7B6719FA0C50}"/>
                  </a:ext>
                </a:extLst>
              </p:cNvPr>
              <p:cNvGrpSpPr/>
              <p:nvPr userDrawn="1"/>
            </p:nvGrpSpPr>
            <p:grpSpPr>
              <a:xfrm>
                <a:off x="-2916763" y="460171"/>
                <a:ext cx="268738" cy="248381"/>
                <a:chOff x="-2916763" y="460171"/>
                <a:chExt cx="268738" cy="248381"/>
              </a:xfrm>
            </p:grpSpPr>
            <p:sp>
              <p:nvSpPr>
                <p:cNvPr id="178" name="Rechthoek 177">
                  <a:extLst>
                    <a:ext uri="{FF2B5EF4-FFF2-40B4-BE49-F238E27FC236}">
                      <a16:creationId xmlns:a16="http://schemas.microsoft.com/office/drawing/2014/main" id="{64BA43DF-93AB-4496-B62E-7F044BBDF98E}"/>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79" name="Groep 178">
                  <a:extLst>
                    <a:ext uri="{FF2B5EF4-FFF2-40B4-BE49-F238E27FC236}">
                      <a16:creationId xmlns:a16="http://schemas.microsoft.com/office/drawing/2014/main" id="{328B13F4-491C-4CB4-AEAF-5BB4484D30D4}"/>
                    </a:ext>
                  </a:extLst>
                </p:cNvPr>
                <p:cNvGrpSpPr/>
                <p:nvPr userDrawn="1"/>
              </p:nvGrpSpPr>
              <p:grpSpPr>
                <a:xfrm>
                  <a:off x="-2866744" y="518074"/>
                  <a:ext cx="168701" cy="132575"/>
                  <a:chOff x="-2866744" y="518074"/>
                  <a:chExt cx="168701" cy="132575"/>
                </a:xfrm>
              </p:grpSpPr>
              <p:cxnSp>
                <p:nvCxnSpPr>
                  <p:cNvPr id="181" name="Rechte verbindingslijn 180">
                    <a:extLst>
                      <a:ext uri="{FF2B5EF4-FFF2-40B4-BE49-F238E27FC236}">
                        <a16:creationId xmlns:a16="http://schemas.microsoft.com/office/drawing/2014/main" id="{D96265CE-7D1A-44C7-B351-C122C8172DBE}"/>
                      </a:ext>
                    </a:extLst>
                  </p:cNvPr>
                  <p:cNvCxnSpPr/>
                  <p:nvPr userDrawn="1"/>
                </p:nvCxnSpPr>
                <p:spPr>
                  <a:xfrm>
                    <a:off x="-2866744" y="518074"/>
                    <a:ext cx="168701" cy="0"/>
                  </a:xfrm>
                  <a:prstGeom prst="line">
                    <a:avLst/>
                  </a:prstGeom>
                  <a:solidFill>
                    <a:srgbClr val="FFFFFF"/>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B0CABB90-B5F4-4242-8149-1642CC88CAA3}"/>
                      </a:ext>
                    </a:extLst>
                  </p:cNvPr>
                  <p:cNvCxnSpPr/>
                  <p:nvPr userDrawn="1"/>
                </p:nvCxnSpPr>
                <p:spPr>
                  <a:xfrm>
                    <a:off x="-2866744" y="650649"/>
                    <a:ext cx="168701" cy="0"/>
                  </a:xfrm>
                  <a:prstGeom prst="line">
                    <a:avLst/>
                  </a:prstGeom>
                  <a:solidFill>
                    <a:srgbClr val="FFFFFF"/>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6338F235-113E-4258-92A4-FC59DFF39506}"/>
                      </a:ext>
                    </a:extLst>
                  </p:cNvPr>
                  <p:cNvCxnSpPr/>
                  <p:nvPr userDrawn="1"/>
                </p:nvCxnSpPr>
                <p:spPr>
                  <a:xfrm>
                    <a:off x="-2773990" y="617506"/>
                    <a:ext cx="75947" cy="0"/>
                  </a:xfrm>
                  <a:prstGeom prst="line">
                    <a:avLst/>
                  </a:prstGeom>
                  <a:solidFill>
                    <a:srgbClr val="FFFFFF"/>
                  </a:solidFill>
                  <a:ln w="12700" cap="flat" cmpd="sng" algn="ctr">
                    <a:solidFill>
                      <a:srgbClr val="9D9FA1"/>
                    </a:solidFill>
                    <a:prstDash val="solid"/>
                  </a:ln>
                  <a:effectLst/>
                </p:spPr>
              </p:cxnSp>
              <p:cxnSp>
                <p:nvCxnSpPr>
                  <p:cNvPr id="184" name="Rechte verbindingslijn 183">
                    <a:extLst>
                      <a:ext uri="{FF2B5EF4-FFF2-40B4-BE49-F238E27FC236}">
                        <a16:creationId xmlns:a16="http://schemas.microsoft.com/office/drawing/2014/main" id="{FB7567EC-9D4E-4944-8E2A-44E036E86EFF}"/>
                      </a:ext>
                    </a:extLst>
                  </p:cNvPr>
                  <p:cNvCxnSpPr/>
                  <p:nvPr userDrawn="1"/>
                </p:nvCxnSpPr>
                <p:spPr>
                  <a:xfrm>
                    <a:off x="-2773990" y="584362"/>
                    <a:ext cx="75947" cy="0"/>
                  </a:xfrm>
                  <a:prstGeom prst="line">
                    <a:avLst/>
                  </a:prstGeom>
                  <a:solidFill>
                    <a:srgbClr val="FFFFFF"/>
                  </a:solidFill>
                  <a:ln w="12700" cap="flat" cmpd="sng" algn="ctr">
                    <a:solidFill>
                      <a:srgbClr val="9D9FA1"/>
                    </a:solidFill>
                    <a:prstDash val="solid"/>
                  </a:ln>
                  <a:effectLst/>
                </p:spPr>
              </p:cxnSp>
              <p:cxnSp>
                <p:nvCxnSpPr>
                  <p:cNvPr id="185" name="Rechte verbindingslijn 184">
                    <a:extLst>
                      <a:ext uri="{FF2B5EF4-FFF2-40B4-BE49-F238E27FC236}">
                        <a16:creationId xmlns:a16="http://schemas.microsoft.com/office/drawing/2014/main" id="{C5E3B4AF-3BC5-4B74-8590-EC0F629BE6CA}"/>
                      </a:ext>
                    </a:extLst>
                  </p:cNvPr>
                  <p:cNvCxnSpPr/>
                  <p:nvPr userDrawn="1"/>
                </p:nvCxnSpPr>
                <p:spPr>
                  <a:xfrm>
                    <a:off x="-2773990" y="551218"/>
                    <a:ext cx="75947" cy="0"/>
                  </a:xfrm>
                  <a:prstGeom prst="line">
                    <a:avLst/>
                  </a:prstGeom>
                  <a:solidFill>
                    <a:srgbClr val="FFFFFF"/>
                  </a:solidFill>
                  <a:ln w="12700" cap="flat" cmpd="sng" algn="ctr">
                    <a:solidFill>
                      <a:srgbClr val="9D9FA1"/>
                    </a:solidFill>
                    <a:prstDash val="solid"/>
                  </a:ln>
                  <a:effectLst/>
                </p:spPr>
              </p:cxnSp>
            </p:grpSp>
            <p:sp>
              <p:nvSpPr>
                <p:cNvPr id="180" name="Pijl: rechts 179">
                  <a:extLst>
                    <a:ext uri="{FF2B5EF4-FFF2-40B4-BE49-F238E27FC236}">
                      <a16:creationId xmlns:a16="http://schemas.microsoft.com/office/drawing/2014/main" id="{6A335BFC-C94C-4669-9F30-3AC1FB252E8D}"/>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grpSp>
        <p:nvGrpSpPr>
          <p:cNvPr id="474" name="INSTRUCTIE">
            <a:extLst>
              <a:ext uri="{FF2B5EF4-FFF2-40B4-BE49-F238E27FC236}">
                <a16:creationId xmlns:a16="http://schemas.microsoft.com/office/drawing/2014/main" id="{DF719C46-4833-42FE-9444-E7D76BF1DA6E}"/>
              </a:ext>
            </a:extLst>
          </p:cNvPr>
          <p:cNvGrpSpPr/>
          <p:nvPr userDrawn="1"/>
        </p:nvGrpSpPr>
        <p:grpSpPr>
          <a:xfrm>
            <a:off x="-3786437" y="0"/>
            <a:ext cx="3693386" cy="6857760"/>
            <a:chOff x="-3786437" y="0"/>
            <a:chExt cx="3693386" cy="6857760"/>
          </a:xfrm>
        </p:grpSpPr>
        <p:sp>
          <p:nvSpPr>
            <p:cNvPr id="475" name="Rechthoek 474">
              <a:extLst>
                <a:ext uri="{FF2B5EF4-FFF2-40B4-BE49-F238E27FC236}">
                  <a16:creationId xmlns:a16="http://schemas.microsoft.com/office/drawing/2014/main" id="{46F1DC1A-58D8-4D23-BF8A-E6D621EA447F}"/>
                </a:ext>
              </a:extLst>
            </p:cNvPr>
            <p:cNvSpPr/>
            <p:nvPr userDrawn="1"/>
          </p:nvSpPr>
          <p:spPr>
            <a:xfrm>
              <a:off x="-3786437" y="6029760"/>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476" name="INSTRUCTIE">
              <a:extLst>
                <a:ext uri="{FF2B5EF4-FFF2-40B4-BE49-F238E27FC236}">
                  <a16:creationId xmlns:a16="http://schemas.microsoft.com/office/drawing/2014/main" id="{61618473-0D8B-4453-8C0D-620793B63570}"/>
                </a:ext>
              </a:extLst>
            </p:cNvPr>
            <p:cNvGrpSpPr/>
            <p:nvPr userDrawn="1"/>
          </p:nvGrpSpPr>
          <p:grpSpPr>
            <a:xfrm>
              <a:off x="-3786165" y="0"/>
              <a:ext cx="3693114" cy="6177730"/>
              <a:chOff x="-3786165" y="0"/>
              <a:chExt cx="3693114" cy="6177730"/>
            </a:xfrm>
          </p:grpSpPr>
          <p:sp>
            <p:nvSpPr>
              <p:cNvPr id="477" name="Rechthoek 476">
                <a:extLst>
                  <a:ext uri="{FF2B5EF4-FFF2-40B4-BE49-F238E27FC236}">
                    <a16:creationId xmlns:a16="http://schemas.microsoft.com/office/drawing/2014/main" id="{2BEF69EE-D4C6-408F-8012-DA429C9410B5}"/>
                  </a:ext>
                </a:extLst>
              </p:cNvPr>
              <p:cNvSpPr/>
              <p:nvPr userDrawn="1"/>
            </p:nvSpPr>
            <p:spPr>
              <a:xfrm>
                <a:off x="-3786165" y="0"/>
                <a:ext cx="3593091" cy="602520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Afbeelding invoegen/opmaken</a:t>
                </a:r>
              </a:p>
            </p:txBody>
          </p:sp>
          <p:sp>
            <p:nvSpPr>
              <p:cNvPr id="478" name="Ovaal 477">
                <a:extLst>
                  <a:ext uri="{FF2B5EF4-FFF2-40B4-BE49-F238E27FC236}">
                    <a16:creationId xmlns:a16="http://schemas.microsoft.com/office/drawing/2014/main" id="{8EEDCE08-B0DF-4BF5-94B9-3AAED3144012}"/>
                  </a:ext>
                </a:extLst>
              </p:cNvPr>
              <p:cNvSpPr/>
              <p:nvPr userDrawn="1"/>
            </p:nvSpPr>
            <p:spPr>
              <a:xfrm>
                <a:off x="-3603587" y="465324"/>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79" name="Rechthoek 478">
                <a:extLst>
                  <a:ext uri="{FF2B5EF4-FFF2-40B4-BE49-F238E27FC236}">
                    <a16:creationId xmlns:a16="http://schemas.microsoft.com/office/drawing/2014/main" id="{FDB7175D-A867-465A-A4BF-7F8A4331BE1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80" name="Groep 479">
                <a:extLst>
                  <a:ext uri="{FF2B5EF4-FFF2-40B4-BE49-F238E27FC236}">
                    <a16:creationId xmlns:a16="http://schemas.microsoft.com/office/drawing/2014/main" id="{459C3EDA-CD33-4699-B2F7-DE1594483983}"/>
                  </a:ext>
                </a:extLst>
              </p:cNvPr>
              <p:cNvGrpSpPr/>
              <p:nvPr userDrawn="1"/>
            </p:nvGrpSpPr>
            <p:grpSpPr>
              <a:xfrm>
                <a:off x="-3316179" y="1231351"/>
                <a:ext cx="294789" cy="318834"/>
                <a:chOff x="14466489" y="1001522"/>
                <a:chExt cx="290627" cy="314333"/>
              </a:xfrm>
            </p:grpSpPr>
            <p:sp>
              <p:nvSpPr>
                <p:cNvPr id="534" name="Rechthoek 533">
                  <a:extLst>
                    <a:ext uri="{FF2B5EF4-FFF2-40B4-BE49-F238E27FC236}">
                      <a16:creationId xmlns:a16="http://schemas.microsoft.com/office/drawing/2014/main" id="{7EB31EB9-0302-48B0-9EF2-F375FA2EC0C2}"/>
                    </a:ext>
                  </a:extLst>
                </p:cNvPr>
                <p:cNvSpPr/>
                <p:nvPr userDrawn="1"/>
              </p:nvSpPr>
              <p:spPr>
                <a:xfrm>
                  <a:off x="14466489" y="1001522"/>
                  <a:ext cx="257935" cy="254168"/>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35" name="Ovaal 534">
                  <a:extLst>
                    <a:ext uri="{FF2B5EF4-FFF2-40B4-BE49-F238E27FC236}">
                      <a16:creationId xmlns:a16="http://schemas.microsoft.com/office/drawing/2014/main" id="{89E7233F-762E-49FD-9754-2ECDE8391B26}"/>
                    </a:ext>
                  </a:extLst>
                </p:cNvPr>
                <p:cNvSpPr/>
                <p:nvPr userDrawn="1"/>
              </p:nvSpPr>
              <p:spPr>
                <a:xfrm>
                  <a:off x="14623626" y="1033630"/>
                  <a:ext cx="71169" cy="71169"/>
                </a:xfrm>
                <a:prstGeom prst="ellipse">
                  <a:avLst/>
                </a:prstGeom>
                <a:solidFill>
                  <a:srgbClr val="F1D8A5"/>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36" name="Vrije vorm: vorm 535">
                  <a:extLst>
                    <a:ext uri="{FF2B5EF4-FFF2-40B4-BE49-F238E27FC236}">
                      <a16:creationId xmlns:a16="http://schemas.microsoft.com/office/drawing/2014/main" id="{2A6986F1-35A6-4E9A-924D-0F874011CCB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37" name="Rechthoek: afgeronde hoeken 536">
                  <a:extLst>
                    <a:ext uri="{FF2B5EF4-FFF2-40B4-BE49-F238E27FC236}">
                      <a16:creationId xmlns:a16="http://schemas.microsoft.com/office/drawing/2014/main" id="{859CCB60-885E-487D-A069-4D137502E22F}"/>
                    </a:ext>
                  </a:extLst>
                </p:cNvPr>
                <p:cNvSpPr/>
                <p:nvPr userDrawn="1"/>
              </p:nvSpPr>
              <p:spPr>
                <a:xfrm>
                  <a:off x="14601150" y="1145314"/>
                  <a:ext cx="155966" cy="116816"/>
                </a:xfrm>
                <a:prstGeom prst="roundRect">
                  <a:avLst/>
                </a:prstGeom>
                <a:solidFill>
                  <a:srgbClr val="FFFFFF"/>
                </a:solidFill>
                <a:ln w="19050" cap="flat" cmpd="sng" algn="ctr">
                  <a:solidFill>
                    <a:srgbClr val="8AADD0"/>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cxnSp>
              <p:nvCxnSpPr>
                <p:cNvPr id="538" name="Rechte verbindingslijn 537">
                  <a:extLst>
                    <a:ext uri="{FF2B5EF4-FFF2-40B4-BE49-F238E27FC236}">
                      <a16:creationId xmlns:a16="http://schemas.microsoft.com/office/drawing/2014/main" id="{10AA92A6-336B-41BB-A592-087D95A69276}"/>
                    </a:ext>
                  </a:extLst>
                </p:cNvPr>
                <p:cNvCxnSpPr>
                  <a:cxnSpLocks/>
                </p:cNvCxnSpPr>
                <p:nvPr userDrawn="1"/>
              </p:nvCxnSpPr>
              <p:spPr>
                <a:xfrm>
                  <a:off x="14637490" y="1308665"/>
                  <a:ext cx="83286" cy="0"/>
                </a:xfrm>
                <a:prstGeom prst="line">
                  <a:avLst/>
                </a:prstGeom>
                <a:solidFill>
                  <a:srgbClr val="FFFFFF"/>
                </a:solidFill>
                <a:ln w="19050" cap="flat" cmpd="sng" algn="ctr">
                  <a:solidFill>
                    <a:srgbClr val="8AADD0"/>
                  </a:solidFill>
                  <a:prstDash val="solid"/>
                  <a:miter lim="800000"/>
                </a:ln>
                <a:effectLst/>
              </p:spPr>
            </p:cxnSp>
            <p:cxnSp>
              <p:nvCxnSpPr>
                <p:cNvPr id="539" name="Rechte verbindingslijn 538">
                  <a:extLst>
                    <a:ext uri="{FF2B5EF4-FFF2-40B4-BE49-F238E27FC236}">
                      <a16:creationId xmlns:a16="http://schemas.microsoft.com/office/drawing/2014/main" id="{13449A03-2E63-48AD-BA81-C3E0AB6F8D44}"/>
                    </a:ext>
                  </a:extLst>
                </p:cNvPr>
                <p:cNvCxnSpPr>
                  <a:cxnSpLocks/>
                  <a:stCxn id="537" idx="2"/>
                </p:cNvCxnSpPr>
                <p:nvPr userDrawn="1"/>
              </p:nvCxnSpPr>
              <p:spPr>
                <a:xfrm flipH="1">
                  <a:off x="14678717" y="1262130"/>
                  <a:ext cx="416" cy="43573"/>
                </a:xfrm>
                <a:prstGeom prst="line">
                  <a:avLst/>
                </a:prstGeom>
                <a:solidFill>
                  <a:srgbClr val="FFFFFF"/>
                </a:solidFill>
                <a:ln w="19050" cap="flat" cmpd="sng" algn="ctr">
                  <a:solidFill>
                    <a:srgbClr val="8AADD0"/>
                  </a:solidFill>
                  <a:prstDash val="solid"/>
                  <a:miter lim="800000"/>
                </a:ln>
                <a:effectLst/>
              </p:spPr>
            </p:cxnSp>
          </p:grpSp>
          <p:sp>
            <p:nvSpPr>
              <p:cNvPr id="481" name="Ovaal 480">
                <a:extLst>
                  <a:ext uri="{FF2B5EF4-FFF2-40B4-BE49-F238E27FC236}">
                    <a16:creationId xmlns:a16="http://schemas.microsoft.com/office/drawing/2014/main" id="{68846CAC-28D5-466D-88F0-9057BBF419AC}"/>
                  </a:ext>
                </a:extLst>
              </p:cNvPr>
              <p:cNvSpPr/>
              <p:nvPr userDrawn="1"/>
            </p:nvSpPr>
            <p:spPr>
              <a:xfrm>
                <a:off x="-3603587" y="172970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82" name="Rechthoek 481">
                <a:extLst>
                  <a:ext uri="{FF2B5EF4-FFF2-40B4-BE49-F238E27FC236}">
                    <a16:creationId xmlns:a16="http://schemas.microsoft.com/office/drawing/2014/main" id="{F9BF1351-FC8D-4A78-8E5F-9A3E7201E02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83" name="Groep 482">
                <a:extLst>
                  <a:ext uri="{FF2B5EF4-FFF2-40B4-BE49-F238E27FC236}">
                    <a16:creationId xmlns:a16="http://schemas.microsoft.com/office/drawing/2014/main" id="{293EE2D2-28DF-4D19-9D44-822115F4E94B}"/>
                  </a:ext>
                </a:extLst>
              </p:cNvPr>
              <p:cNvGrpSpPr/>
              <p:nvPr userDrawn="1"/>
            </p:nvGrpSpPr>
            <p:grpSpPr>
              <a:xfrm>
                <a:off x="-3311319" y="2164285"/>
                <a:ext cx="825500" cy="209550"/>
                <a:chOff x="13504624" y="2482850"/>
                <a:chExt cx="825500" cy="209550"/>
              </a:xfrm>
            </p:grpSpPr>
            <p:sp>
              <p:nvSpPr>
                <p:cNvPr id="531" name="Rechthoek 530">
                  <a:extLst>
                    <a:ext uri="{FF2B5EF4-FFF2-40B4-BE49-F238E27FC236}">
                      <a16:creationId xmlns:a16="http://schemas.microsoft.com/office/drawing/2014/main" id="{1E23318F-E054-4604-8492-7B5FF528671E}"/>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cxnSp>
              <p:nvCxnSpPr>
                <p:cNvPr id="532" name="Rechte verbindingslijn 531">
                  <a:extLst>
                    <a:ext uri="{FF2B5EF4-FFF2-40B4-BE49-F238E27FC236}">
                      <a16:creationId xmlns:a16="http://schemas.microsoft.com/office/drawing/2014/main" id="{1F138BAD-F4E0-4352-A0E5-365375DA278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33" name="Gelijkbenige driehoek 532">
                  <a:extLst>
                    <a:ext uri="{FF2B5EF4-FFF2-40B4-BE49-F238E27FC236}">
                      <a16:creationId xmlns:a16="http://schemas.microsoft.com/office/drawing/2014/main" id="{5D9A0710-2B1E-4484-B74C-EF43793A33E0}"/>
                    </a:ext>
                  </a:extLst>
                </p:cNvPr>
                <p:cNvSpPr/>
                <p:nvPr userDrawn="1"/>
              </p:nvSpPr>
              <p:spPr>
                <a:xfrm rot="10800000">
                  <a:off x="14196089" y="2566904"/>
                  <a:ext cx="86866" cy="51147"/>
                </a:xfrm>
                <a:prstGeom prst="triangle">
                  <a:avLst/>
                </a:prstGeom>
                <a:solidFill>
                  <a:srgbClr val="000000"/>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484" name="Ovaal 483">
                <a:extLst>
                  <a:ext uri="{FF2B5EF4-FFF2-40B4-BE49-F238E27FC236}">
                    <a16:creationId xmlns:a16="http://schemas.microsoft.com/office/drawing/2014/main" id="{5DF639D9-1C7B-469A-8748-A2D0D29A7500}"/>
                  </a:ext>
                </a:extLst>
              </p:cNvPr>
              <p:cNvSpPr/>
              <p:nvPr userDrawn="1"/>
            </p:nvSpPr>
            <p:spPr>
              <a:xfrm>
                <a:off x="-3603587" y="255335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85" name="Rechthoek 484">
                <a:extLst>
                  <a:ext uri="{FF2B5EF4-FFF2-40B4-BE49-F238E27FC236}">
                    <a16:creationId xmlns:a16="http://schemas.microsoft.com/office/drawing/2014/main" id="{AD061361-68B0-4C3F-B756-28FE4A6C7976}"/>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86" name="ICOON_info">
                <a:extLst>
                  <a:ext uri="{FF2B5EF4-FFF2-40B4-BE49-F238E27FC236}">
                    <a16:creationId xmlns:a16="http://schemas.microsoft.com/office/drawing/2014/main" id="{CB8C0D2E-43F7-4028-81E3-33B2A0E591DB}"/>
                  </a:ext>
                </a:extLst>
              </p:cNvPr>
              <p:cNvGrpSpPr/>
              <p:nvPr userDrawn="1"/>
            </p:nvGrpSpPr>
            <p:grpSpPr>
              <a:xfrm>
                <a:off x="-376736" y="5894045"/>
                <a:ext cx="283685" cy="283685"/>
                <a:chOff x="-510741" y="5913713"/>
                <a:chExt cx="267555" cy="267555"/>
              </a:xfrm>
            </p:grpSpPr>
            <p:sp>
              <p:nvSpPr>
                <p:cNvPr id="529" name="Ovaal 528">
                  <a:extLst>
                    <a:ext uri="{FF2B5EF4-FFF2-40B4-BE49-F238E27FC236}">
                      <a16:creationId xmlns:a16="http://schemas.microsoft.com/office/drawing/2014/main" id="{52B84034-7A22-4095-82BA-07F64BF67DBF}"/>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30" name="Graphic 163" descr="Informatie">
                  <a:extLst>
                    <a:ext uri="{FF2B5EF4-FFF2-40B4-BE49-F238E27FC236}">
                      <a16:creationId xmlns:a16="http://schemas.microsoft.com/office/drawing/2014/main" id="{2F10A609-631A-4D65-B09E-24AFB755971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487" name="Ovaal 486">
                <a:extLst>
                  <a:ext uri="{FF2B5EF4-FFF2-40B4-BE49-F238E27FC236}">
                    <a16:creationId xmlns:a16="http://schemas.microsoft.com/office/drawing/2014/main" id="{5AB74087-0CB8-4C5F-9375-2FF8EC4972C8}"/>
                  </a:ext>
                </a:extLst>
              </p:cNvPr>
              <p:cNvSpPr/>
              <p:nvPr userDrawn="1"/>
            </p:nvSpPr>
            <p:spPr>
              <a:xfrm>
                <a:off x="-3603587" y="414578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88" name="Rechthoek 487">
                <a:extLst>
                  <a:ext uri="{FF2B5EF4-FFF2-40B4-BE49-F238E27FC236}">
                    <a16:creationId xmlns:a16="http://schemas.microsoft.com/office/drawing/2014/main" id="{EFFE8325-4431-49C8-8A17-F6EBAC3C04B4}"/>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489" name="Groep 488">
                <a:extLst>
                  <a:ext uri="{FF2B5EF4-FFF2-40B4-BE49-F238E27FC236}">
                    <a16:creationId xmlns:a16="http://schemas.microsoft.com/office/drawing/2014/main" id="{1940B52F-9563-44BF-A6F5-BF259D6F5686}"/>
                  </a:ext>
                </a:extLst>
              </p:cNvPr>
              <p:cNvGrpSpPr/>
              <p:nvPr userDrawn="1"/>
            </p:nvGrpSpPr>
            <p:grpSpPr>
              <a:xfrm>
                <a:off x="-3408294" y="5236167"/>
                <a:ext cx="622283" cy="612919"/>
                <a:chOff x="12617641" y="3403239"/>
                <a:chExt cx="752963" cy="741634"/>
              </a:xfrm>
            </p:grpSpPr>
            <p:grpSp>
              <p:nvGrpSpPr>
                <p:cNvPr id="513" name="Groep 512">
                  <a:extLst>
                    <a:ext uri="{FF2B5EF4-FFF2-40B4-BE49-F238E27FC236}">
                      <a16:creationId xmlns:a16="http://schemas.microsoft.com/office/drawing/2014/main" id="{C71AA4E1-2190-4D8D-A5DA-A557A15A34C5}"/>
                    </a:ext>
                  </a:extLst>
                </p:cNvPr>
                <p:cNvGrpSpPr/>
                <p:nvPr userDrawn="1"/>
              </p:nvGrpSpPr>
              <p:grpSpPr>
                <a:xfrm>
                  <a:off x="12771550" y="3403239"/>
                  <a:ext cx="467156" cy="448491"/>
                  <a:chOff x="12782177" y="3403239"/>
                  <a:chExt cx="467156" cy="448491"/>
                </a:xfrm>
              </p:grpSpPr>
              <p:grpSp>
                <p:nvGrpSpPr>
                  <p:cNvPr id="516" name="Groep 515">
                    <a:extLst>
                      <a:ext uri="{FF2B5EF4-FFF2-40B4-BE49-F238E27FC236}">
                        <a16:creationId xmlns:a16="http://schemas.microsoft.com/office/drawing/2014/main" id="{9A3B26F6-4CC9-40C4-8984-BB93B295A67C}"/>
                      </a:ext>
                    </a:extLst>
                  </p:cNvPr>
                  <p:cNvGrpSpPr/>
                  <p:nvPr userDrawn="1"/>
                </p:nvGrpSpPr>
                <p:grpSpPr>
                  <a:xfrm>
                    <a:off x="12782177" y="3403239"/>
                    <a:ext cx="412972" cy="396132"/>
                    <a:chOff x="13554906" y="3320109"/>
                    <a:chExt cx="443912" cy="425811"/>
                  </a:xfrm>
                </p:grpSpPr>
                <p:grpSp>
                  <p:nvGrpSpPr>
                    <p:cNvPr id="523" name="Groep 522">
                      <a:extLst>
                        <a:ext uri="{FF2B5EF4-FFF2-40B4-BE49-F238E27FC236}">
                          <a16:creationId xmlns:a16="http://schemas.microsoft.com/office/drawing/2014/main" id="{C603EA42-99F5-41C3-B9D5-FA0B389E6CC8}"/>
                        </a:ext>
                      </a:extLst>
                    </p:cNvPr>
                    <p:cNvGrpSpPr/>
                    <p:nvPr userDrawn="1"/>
                  </p:nvGrpSpPr>
                  <p:grpSpPr>
                    <a:xfrm>
                      <a:off x="13554906" y="3320109"/>
                      <a:ext cx="443912" cy="425811"/>
                      <a:chOff x="12909684" y="1276143"/>
                      <a:chExt cx="443912" cy="425811"/>
                    </a:xfrm>
                  </p:grpSpPr>
                  <p:sp>
                    <p:nvSpPr>
                      <p:cNvPr id="526" name="Rechthoek 525">
                        <a:extLst>
                          <a:ext uri="{FF2B5EF4-FFF2-40B4-BE49-F238E27FC236}">
                            <a16:creationId xmlns:a16="http://schemas.microsoft.com/office/drawing/2014/main" id="{A09AACA7-B366-4718-BA6D-8B27C238BA59}"/>
                          </a:ext>
                        </a:extLst>
                      </p:cNvPr>
                      <p:cNvSpPr/>
                      <p:nvPr userDrawn="1"/>
                    </p:nvSpPr>
                    <p:spPr>
                      <a:xfrm>
                        <a:off x="12909684"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27" name="Rechthoek 526">
                        <a:extLst>
                          <a:ext uri="{FF2B5EF4-FFF2-40B4-BE49-F238E27FC236}">
                            <a16:creationId xmlns:a16="http://schemas.microsoft.com/office/drawing/2014/main" id="{7A8279FA-DEEE-484C-8F66-2B8C35E25335}"/>
                          </a:ext>
                        </a:extLst>
                      </p:cNvPr>
                      <p:cNvSpPr/>
                      <p:nvPr userDrawn="1"/>
                    </p:nvSpPr>
                    <p:spPr>
                      <a:xfrm>
                        <a:off x="12909684" y="1276143"/>
                        <a:ext cx="261629" cy="257807"/>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28" name="Ovaal 527">
                        <a:extLst>
                          <a:ext uri="{FF2B5EF4-FFF2-40B4-BE49-F238E27FC236}">
                            <a16:creationId xmlns:a16="http://schemas.microsoft.com/office/drawing/2014/main" id="{55CFB44B-8FF1-47EF-9DDD-8AF6A4F14D70}"/>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524" name="Afbeelding 523">
                      <a:extLst>
                        <a:ext uri="{FF2B5EF4-FFF2-40B4-BE49-F238E27FC236}">
                          <a16:creationId xmlns:a16="http://schemas.microsoft.com/office/drawing/2014/main" id="{B11A9311-C0FD-45DD-A563-BCE0D28C821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525" name="Afbeelding 524">
                      <a:extLst>
                        <a:ext uri="{FF2B5EF4-FFF2-40B4-BE49-F238E27FC236}">
                          <a16:creationId xmlns:a16="http://schemas.microsoft.com/office/drawing/2014/main" id="{B0881A17-5B27-4FD1-9C70-1C9571A92F3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17" name="Groep 516">
                    <a:extLst>
                      <a:ext uri="{FF2B5EF4-FFF2-40B4-BE49-F238E27FC236}">
                        <a16:creationId xmlns:a16="http://schemas.microsoft.com/office/drawing/2014/main" id="{29948316-7660-420F-B7B7-621A3791FA61}"/>
                      </a:ext>
                    </a:extLst>
                  </p:cNvPr>
                  <p:cNvGrpSpPr/>
                  <p:nvPr userDrawn="1"/>
                </p:nvGrpSpPr>
                <p:grpSpPr>
                  <a:xfrm>
                    <a:off x="13103513" y="3705268"/>
                    <a:ext cx="145820" cy="146462"/>
                    <a:chOff x="13096169" y="3602278"/>
                    <a:chExt cx="145820" cy="146462"/>
                  </a:xfrm>
                </p:grpSpPr>
                <p:sp>
                  <p:nvSpPr>
                    <p:cNvPr id="521" name="Rechthoek 520">
                      <a:extLst>
                        <a:ext uri="{FF2B5EF4-FFF2-40B4-BE49-F238E27FC236}">
                          <a16:creationId xmlns:a16="http://schemas.microsoft.com/office/drawing/2014/main" id="{A99BF09B-9C8C-40BA-A1DD-0C620DE3677E}"/>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22" name="Rechthoek 521">
                      <a:extLst>
                        <a:ext uri="{FF2B5EF4-FFF2-40B4-BE49-F238E27FC236}">
                          <a16:creationId xmlns:a16="http://schemas.microsoft.com/office/drawing/2014/main" id="{D64ADF48-F5F2-4F56-A2B3-F70F8B289F26}"/>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18" name="Groep 517">
                    <a:extLst>
                      <a:ext uri="{FF2B5EF4-FFF2-40B4-BE49-F238E27FC236}">
                        <a16:creationId xmlns:a16="http://schemas.microsoft.com/office/drawing/2014/main" id="{1D8020F3-604F-45AB-9515-4A44285C1C20}"/>
                      </a:ext>
                    </a:extLst>
                  </p:cNvPr>
                  <p:cNvGrpSpPr/>
                  <p:nvPr userDrawn="1"/>
                </p:nvGrpSpPr>
                <p:grpSpPr>
                  <a:xfrm rot="10800000">
                    <a:off x="13061402" y="3665637"/>
                    <a:ext cx="145820" cy="146462"/>
                    <a:chOff x="13096169" y="3602278"/>
                    <a:chExt cx="145820" cy="146462"/>
                  </a:xfrm>
                </p:grpSpPr>
                <p:sp>
                  <p:nvSpPr>
                    <p:cNvPr id="519" name="Rechthoek 518">
                      <a:extLst>
                        <a:ext uri="{FF2B5EF4-FFF2-40B4-BE49-F238E27FC236}">
                          <a16:creationId xmlns:a16="http://schemas.microsoft.com/office/drawing/2014/main" id="{A1CE2481-B170-4589-B28D-3FB1AD7D22C8}"/>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20" name="Rechthoek 519">
                      <a:extLst>
                        <a:ext uri="{FF2B5EF4-FFF2-40B4-BE49-F238E27FC236}">
                          <a16:creationId xmlns:a16="http://schemas.microsoft.com/office/drawing/2014/main" id="{DC72B990-057D-4AFD-8605-597FDD4FF47C}"/>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514" name="Rechthoek 513">
                  <a:extLst>
                    <a:ext uri="{FF2B5EF4-FFF2-40B4-BE49-F238E27FC236}">
                      <a16:creationId xmlns:a16="http://schemas.microsoft.com/office/drawing/2014/main" id="{8E242365-384E-4A41-A57A-52A1FC4043E7}"/>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515" name="Gelijkbenige driehoek 514">
                  <a:extLst>
                    <a:ext uri="{FF2B5EF4-FFF2-40B4-BE49-F238E27FC236}">
                      <a16:creationId xmlns:a16="http://schemas.microsoft.com/office/drawing/2014/main" id="{51B27638-B88F-458B-B4A0-C24C319F7341}"/>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490" name="Rechthoek 489">
                <a:extLst>
                  <a:ext uri="{FF2B5EF4-FFF2-40B4-BE49-F238E27FC236}">
                    <a16:creationId xmlns:a16="http://schemas.microsoft.com/office/drawing/2014/main" id="{B5F1F54B-22E6-4586-B908-EC26C8580737}"/>
                  </a:ext>
                </a:extLst>
              </p:cNvPr>
              <p:cNvSpPr/>
              <p:nvPr userDrawn="1"/>
            </p:nvSpPr>
            <p:spPr>
              <a:xfrm>
                <a:off x="-3316836" y="3119689"/>
                <a:ext cx="1239216" cy="719917"/>
              </a:xfrm>
              <a:prstGeom prst="rect">
                <a:avLst/>
              </a:prstGeom>
              <a:pattFill prst="wdUpDiag">
                <a:fgClr>
                  <a:srgbClr val="E0E0E0"/>
                </a:fgClr>
                <a:bgClr>
                  <a:srgbClr val="ECECEC"/>
                </a:bgClr>
              </a:pattFill>
              <a:ln w="12700" cap="flat" cmpd="sng" algn="ctr">
                <a:solidFill>
                  <a:srgbClr val="D3D3D3"/>
                </a:solidFill>
                <a:prstDash val="solid"/>
                <a:miter lim="800000"/>
              </a:ln>
              <a:effectLst/>
            </p:spPr>
            <p:txBody>
              <a:bodyPr rot="0" spcFirstLastPara="0" vert="horz" wrap="square" lIns="72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491" name="Groep 490">
                <a:extLst>
                  <a:ext uri="{FF2B5EF4-FFF2-40B4-BE49-F238E27FC236}">
                    <a16:creationId xmlns:a16="http://schemas.microsoft.com/office/drawing/2014/main" id="{11344A94-4DA0-4065-A308-9BD5BB2FE90F}"/>
                  </a:ext>
                </a:extLst>
              </p:cNvPr>
              <p:cNvGrpSpPr/>
              <p:nvPr userDrawn="1"/>
            </p:nvGrpSpPr>
            <p:grpSpPr>
              <a:xfrm>
                <a:off x="-2485819" y="3399207"/>
                <a:ext cx="1222990" cy="563933"/>
                <a:chOff x="-2485819" y="3399207"/>
                <a:chExt cx="1222990" cy="563933"/>
              </a:xfrm>
            </p:grpSpPr>
            <p:sp>
              <p:nvSpPr>
                <p:cNvPr id="492" name="Rechthoek 491">
                  <a:extLst>
                    <a:ext uri="{FF2B5EF4-FFF2-40B4-BE49-F238E27FC236}">
                      <a16:creationId xmlns:a16="http://schemas.microsoft.com/office/drawing/2014/main" id="{B238449F-4980-4E3A-AF0D-0EC3AD57F755}"/>
                    </a:ext>
                  </a:extLst>
                </p:cNvPr>
                <p:cNvSpPr/>
                <p:nvPr userDrawn="1"/>
              </p:nvSpPr>
              <p:spPr>
                <a:xfrm>
                  <a:off x="-2485819" y="3399207"/>
                  <a:ext cx="1176476" cy="504851"/>
                </a:xfrm>
                <a:prstGeom prst="rect">
                  <a:avLst/>
                </a:prstGeom>
                <a:solidFill>
                  <a:srgbClr val="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93" name="Rechthoek 492">
                  <a:extLst>
                    <a:ext uri="{FF2B5EF4-FFF2-40B4-BE49-F238E27FC236}">
                      <a16:creationId xmlns:a16="http://schemas.microsoft.com/office/drawing/2014/main" id="{9EC9BCD7-581E-4719-9982-D9C066708E4E}"/>
                    </a:ext>
                  </a:extLst>
                </p:cNvPr>
                <p:cNvSpPr/>
                <p:nvPr userDrawn="1"/>
              </p:nvSpPr>
              <p:spPr>
                <a:xfrm>
                  <a:off x="-2479584" y="3652838"/>
                  <a:ext cx="1164007" cy="246701"/>
                </a:xfrm>
                <a:prstGeom prst="rect">
                  <a:avLst/>
                </a:prstGeom>
                <a:solidFill>
                  <a:srgbClr val="FCE4DC"/>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494" name="Groep 493">
                  <a:extLst>
                    <a:ext uri="{FF2B5EF4-FFF2-40B4-BE49-F238E27FC236}">
                      <a16:creationId xmlns:a16="http://schemas.microsoft.com/office/drawing/2014/main" id="{6F0FDBE5-6CE6-468D-840D-71EF2D535817}"/>
                    </a:ext>
                  </a:extLst>
                </p:cNvPr>
                <p:cNvGrpSpPr/>
                <p:nvPr userDrawn="1"/>
              </p:nvGrpSpPr>
              <p:grpSpPr>
                <a:xfrm>
                  <a:off x="-2403869" y="3460544"/>
                  <a:ext cx="155951" cy="131922"/>
                  <a:chOff x="12968836" y="3354170"/>
                  <a:chExt cx="404806" cy="342433"/>
                </a:xfrm>
              </p:grpSpPr>
              <p:sp>
                <p:nvSpPr>
                  <p:cNvPr id="507" name="Rechthoek: afgeronde hoeken 506">
                    <a:extLst>
                      <a:ext uri="{FF2B5EF4-FFF2-40B4-BE49-F238E27FC236}">
                        <a16:creationId xmlns:a16="http://schemas.microsoft.com/office/drawing/2014/main" id="{3F8A76B6-EBA6-4958-B44B-A4D3643DB18B}"/>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8" name="Rechthoek 507">
                    <a:extLst>
                      <a:ext uri="{FF2B5EF4-FFF2-40B4-BE49-F238E27FC236}">
                        <a16:creationId xmlns:a16="http://schemas.microsoft.com/office/drawing/2014/main" id="{E3A9B5F5-EED5-46AD-A5C2-8BDE3CBE4249}"/>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9" name="Rechthoek 508">
                    <a:extLst>
                      <a:ext uri="{FF2B5EF4-FFF2-40B4-BE49-F238E27FC236}">
                        <a16:creationId xmlns:a16="http://schemas.microsoft.com/office/drawing/2014/main" id="{FF3144F3-E10C-43B9-A018-FAA17738D5BC}"/>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10" name="Rechthoek 509">
                    <a:extLst>
                      <a:ext uri="{FF2B5EF4-FFF2-40B4-BE49-F238E27FC236}">
                        <a16:creationId xmlns:a16="http://schemas.microsoft.com/office/drawing/2014/main" id="{46FC2B02-9951-4661-8415-3E5596FB5F90}"/>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11" name="Rechthoek 510">
                    <a:extLst>
                      <a:ext uri="{FF2B5EF4-FFF2-40B4-BE49-F238E27FC236}">
                        <a16:creationId xmlns:a16="http://schemas.microsoft.com/office/drawing/2014/main" id="{C5EEBAB4-1F00-4079-A46B-68A2F49903CB}"/>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12" name="Rechthoek 511">
                    <a:extLst>
                      <a:ext uri="{FF2B5EF4-FFF2-40B4-BE49-F238E27FC236}">
                        <a16:creationId xmlns:a16="http://schemas.microsoft.com/office/drawing/2014/main" id="{FE4753B3-3148-4E53-942B-53DDEB2D7690}"/>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95" name="Groep 494">
                  <a:extLst>
                    <a:ext uri="{FF2B5EF4-FFF2-40B4-BE49-F238E27FC236}">
                      <a16:creationId xmlns:a16="http://schemas.microsoft.com/office/drawing/2014/main" id="{1E2530D5-8DDE-42F8-8865-A5999970DA9E}"/>
                    </a:ext>
                  </a:extLst>
                </p:cNvPr>
                <p:cNvGrpSpPr/>
                <p:nvPr userDrawn="1"/>
              </p:nvGrpSpPr>
              <p:grpSpPr>
                <a:xfrm>
                  <a:off x="-2423424" y="3690208"/>
                  <a:ext cx="166739" cy="218963"/>
                  <a:chOff x="12940828" y="3950597"/>
                  <a:chExt cx="432813" cy="568367"/>
                </a:xfrm>
              </p:grpSpPr>
              <p:grpSp>
                <p:nvGrpSpPr>
                  <p:cNvPr id="499" name="Groep 498">
                    <a:extLst>
                      <a:ext uri="{FF2B5EF4-FFF2-40B4-BE49-F238E27FC236}">
                        <a16:creationId xmlns:a16="http://schemas.microsoft.com/office/drawing/2014/main" id="{E1EE2F7F-C673-438F-92CB-B29EAF05A311}"/>
                      </a:ext>
                    </a:extLst>
                  </p:cNvPr>
                  <p:cNvGrpSpPr/>
                  <p:nvPr userDrawn="1"/>
                </p:nvGrpSpPr>
                <p:grpSpPr>
                  <a:xfrm>
                    <a:off x="13000382" y="4006891"/>
                    <a:ext cx="373259" cy="315747"/>
                    <a:chOff x="12968836" y="3354170"/>
                    <a:chExt cx="404806" cy="342433"/>
                  </a:xfrm>
                </p:grpSpPr>
                <p:sp>
                  <p:nvSpPr>
                    <p:cNvPr id="501" name="Rechthoek: afgeronde hoeken 500">
                      <a:extLst>
                        <a:ext uri="{FF2B5EF4-FFF2-40B4-BE49-F238E27FC236}">
                          <a16:creationId xmlns:a16="http://schemas.microsoft.com/office/drawing/2014/main" id="{76CEB9E3-E18C-41FD-9B44-42BF8A072F16}"/>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2" name="Rechthoek 501">
                      <a:extLst>
                        <a:ext uri="{FF2B5EF4-FFF2-40B4-BE49-F238E27FC236}">
                          <a16:creationId xmlns:a16="http://schemas.microsoft.com/office/drawing/2014/main" id="{6656C819-1400-4665-9B0C-7F5E0C394167}"/>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3" name="Rechthoek 502">
                      <a:extLst>
                        <a:ext uri="{FF2B5EF4-FFF2-40B4-BE49-F238E27FC236}">
                          <a16:creationId xmlns:a16="http://schemas.microsoft.com/office/drawing/2014/main" id="{1E73E8C7-6AF5-453B-B7E4-D7D23ED84343}"/>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4" name="Rechthoek 503">
                      <a:extLst>
                        <a:ext uri="{FF2B5EF4-FFF2-40B4-BE49-F238E27FC236}">
                          <a16:creationId xmlns:a16="http://schemas.microsoft.com/office/drawing/2014/main" id="{89CDCAEE-1D92-4C01-8E13-7800D754E859}"/>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5" name="Rechthoek 504">
                      <a:extLst>
                        <a:ext uri="{FF2B5EF4-FFF2-40B4-BE49-F238E27FC236}">
                          <a16:creationId xmlns:a16="http://schemas.microsoft.com/office/drawing/2014/main" id="{7BFD1A53-ECAB-4C0A-AE62-7B5404560473}"/>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6" name="Rechthoek 505">
                      <a:extLst>
                        <a:ext uri="{FF2B5EF4-FFF2-40B4-BE49-F238E27FC236}">
                          <a16:creationId xmlns:a16="http://schemas.microsoft.com/office/drawing/2014/main" id="{6E644603-ACF8-45F7-BE4A-EE316460FF4B}"/>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500" name="Boog 499">
                    <a:extLst>
                      <a:ext uri="{FF2B5EF4-FFF2-40B4-BE49-F238E27FC236}">
                        <a16:creationId xmlns:a16="http://schemas.microsoft.com/office/drawing/2014/main" id="{7330DB4E-1F49-4782-B31F-D8520916E857}"/>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496" name="Tekstvak 495">
                  <a:extLst>
                    <a:ext uri="{FF2B5EF4-FFF2-40B4-BE49-F238E27FC236}">
                      <a16:creationId xmlns:a16="http://schemas.microsoft.com/office/drawing/2014/main" id="{A1C62FF4-4387-4258-AB40-09249A18D309}"/>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Indeling</a:t>
                  </a:r>
                </a:p>
              </p:txBody>
            </p:sp>
            <p:sp>
              <p:nvSpPr>
                <p:cNvPr id="497" name="Tekstvak 496">
                  <a:extLst>
                    <a:ext uri="{FF2B5EF4-FFF2-40B4-BE49-F238E27FC236}">
                      <a16:creationId xmlns:a16="http://schemas.microsoft.com/office/drawing/2014/main" id="{6F7A70C5-CBC0-4751-A0F1-D52C6E56821F}"/>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Dia Herstellen</a:t>
                  </a:r>
                </a:p>
              </p:txBody>
            </p:sp>
            <p:sp>
              <p:nvSpPr>
                <p:cNvPr id="498" name="Vrije vorm: vorm 497">
                  <a:extLst>
                    <a:ext uri="{FF2B5EF4-FFF2-40B4-BE49-F238E27FC236}">
                      <a16:creationId xmlns:a16="http://schemas.microsoft.com/office/drawing/2014/main" id="{B8895354-655D-4CFD-A6A8-35A20A12D48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rgbClr val="FFFFFF"/>
                </a:solidFill>
                <a:ln w="12700" cap="flat" cmpd="sng" algn="ctr">
                  <a:solidFill>
                    <a:srgbClr val="000000"/>
                  </a:solid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4" name="Tijdelijke aanduiding voor tekst 13"/>
          <p:cNvSpPr>
            <a:spLocks noGrp="1"/>
          </p:cNvSpPr>
          <p:nvPr>
            <p:ph type="body" sz="quarter" idx="13" hasCustomPrompt="1"/>
          </p:nvPr>
        </p:nvSpPr>
        <p:spPr>
          <a:xfrm>
            <a:off x="6553199" y="3888000"/>
            <a:ext cx="5004000" cy="2333413"/>
          </a:xfrm>
        </p:spPr>
        <p:txBody>
          <a:bodyPr tIns="50400" numCol="1" spcCol="468000" anchor="t" anchorCtr="0"/>
          <a:lstStyle>
            <a:lvl6pPr marL="0" indent="0">
              <a:buNone/>
              <a:defRPr/>
            </a:lvl6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
        <p:nvSpPr>
          <p:cNvPr id="2" name="Titel 1"/>
          <p:cNvSpPr>
            <a:spLocks noGrp="1"/>
          </p:cNvSpPr>
          <p:nvPr>
            <p:ph type="title"/>
          </p:nvPr>
        </p:nvSpPr>
        <p:spPr>
          <a:xfrm>
            <a:off x="634206" y="3888000"/>
            <a:ext cx="5004594" cy="2333413"/>
          </a:xfrm>
        </p:spPr>
        <p:txBody>
          <a:bodyPr anchor="t" anchorCtr="0"/>
          <a:lstStyle/>
          <a:p>
            <a:r>
              <a:rPr lang="nl-NL" dirty="0"/>
              <a:t>Klik om stijl te bewerken</a:t>
            </a:r>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grpSp>
        <p:nvGrpSpPr>
          <p:cNvPr id="8" name="INSTRUCTIE">
            <a:extLst>
              <a:ext uri="{FF2B5EF4-FFF2-40B4-BE49-F238E27FC236}">
                <a16:creationId xmlns:a16="http://schemas.microsoft.com/office/drawing/2014/main" id="{0E1ABFAC-AE51-442B-AAD9-7DB073731847}"/>
              </a:ext>
            </a:extLst>
          </p:cNvPr>
          <p:cNvGrpSpPr/>
          <p:nvPr userDrawn="1"/>
        </p:nvGrpSpPr>
        <p:grpSpPr>
          <a:xfrm>
            <a:off x="12377595" y="0"/>
            <a:ext cx="3693386" cy="5359349"/>
            <a:chOff x="-3786437" y="0"/>
            <a:chExt cx="3693386" cy="5359349"/>
          </a:xfrm>
        </p:grpSpPr>
        <p:sp>
          <p:nvSpPr>
            <p:cNvPr id="13" name="Rechthoek 12">
              <a:extLst>
                <a:ext uri="{FF2B5EF4-FFF2-40B4-BE49-F238E27FC236}">
                  <a16:creationId xmlns:a16="http://schemas.microsoft.com/office/drawing/2014/main" id="{E376ECE2-24FB-4D43-993E-5417C26A5FC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5" name="Ovaal 14">
              <a:extLst>
                <a:ext uri="{FF2B5EF4-FFF2-40B4-BE49-F238E27FC236}">
                  <a16:creationId xmlns:a16="http://schemas.microsoft.com/office/drawing/2014/main" id="{32B740FB-1FF7-43A8-83D6-21F0AF70F5F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EF13F943-0461-45A2-A0C8-1186F05CA79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7" name="Ovaal 16">
              <a:extLst>
                <a:ext uri="{FF2B5EF4-FFF2-40B4-BE49-F238E27FC236}">
                  <a16:creationId xmlns:a16="http://schemas.microsoft.com/office/drawing/2014/main" id="{581FF9F3-3062-4023-8960-AEC657A5DEC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AD1D99BF-39E4-4CEE-926D-22C2150F18FB}"/>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9" name="Rechthoek 18">
              <a:extLst>
                <a:ext uri="{FF2B5EF4-FFF2-40B4-BE49-F238E27FC236}">
                  <a16:creationId xmlns:a16="http://schemas.microsoft.com/office/drawing/2014/main" id="{EA310B9D-5005-4728-B2CE-EE1053C0B30F}"/>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20" name="Ovaal 19">
              <a:extLst>
                <a:ext uri="{FF2B5EF4-FFF2-40B4-BE49-F238E27FC236}">
                  <a16:creationId xmlns:a16="http://schemas.microsoft.com/office/drawing/2014/main" id="{F30CC071-7C5B-46B2-A318-1164CC71FC7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3CE23A7-D4A8-4235-9C57-1D3503026631}"/>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2" name="Ovaal 21">
              <a:extLst>
                <a:ext uri="{FF2B5EF4-FFF2-40B4-BE49-F238E27FC236}">
                  <a16:creationId xmlns:a16="http://schemas.microsoft.com/office/drawing/2014/main" id="{A6A90A59-3F4D-4306-9132-0C6273FDD26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37F98B9D-96C5-4293-AE5D-B53FFA61653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4" name="Ovaal 23">
              <a:extLst>
                <a:ext uri="{FF2B5EF4-FFF2-40B4-BE49-F238E27FC236}">
                  <a16:creationId xmlns:a16="http://schemas.microsoft.com/office/drawing/2014/main" id="{DDB19AD0-1E22-42CC-9BB0-70B5540A8CFF}"/>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5" name="Rechthoek 24">
              <a:extLst>
                <a:ext uri="{FF2B5EF4-FFF2-40B4-BE49-F238E27FC236}">
                  <a16:creationId xmlns:a16="http://schemas.microsoft.com/office/drawing/2014/main" id="{091D87A1-9C46-41E6-937E-5EF435A96B7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6" name="Ovaal 25">
              <a:extLst>
                <a:ext uri="{FF2B5EF4-FFF2-40B4-BE49-F238E27FC236}">
                  <a16:creationId xmlns:a16="http://schemas.microsoft.com/office/drawing/2014/main" id="{9F11B06C-D9CC-40DA-AAD1-9DAE3F553B83}"/>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 name="Rechthoek 26">
              <a:extLst>
                <a:ext uri="{FF2B5EF4-FFF2-40B4-BE49-F238E27FC236}">
                  <a16:creationId xmlns:a16="http://schemas.microsoft.com/office/drawing/2014/main" id="{07DA0DF3-FD6C-4213-ADF8-48141AA05CD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8" name="Ovaal 27">
              <a:extLst>
                <a:ext uri="{FF2B5EF4-FFF2-40B4-BE49-F238E27FC236}">
                  <a16:creationId xmlns:a16="http://schemas.microsoft.com/office/drawing/2014/main" id="{C796A5C1-3382-4F6D-9AE8-945CCF385A94}"/>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9" name="Rechthoek 28">
              <a:extLst>
                <a:ext uri="{FF2B5EF4-FFF2-40B4-BE49-F238E27FC236}">
                  <a16:creationId xmlns:a16="http://schemas.microsoft.com/office/drawing/2014/main" id="{6DE1C67C-684F-4395-A4CD-54ADB07B73E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30" name="Ovaal 29">
              <a:extLst>
                <a:ext uri="{FF2B5EF4-FFF2-40B4-BE49-F238E27FC236}">
                  <a16:creationId xmlns:a16="http://schemas.microsoft.com/office/drawing/2014/main" id="{785C962E-35C2-4975-AF8F-6C4F9093348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1" name="Rechthoek 30">
              <a:extLst>
                <a:ext uri="{FF2B5EF4-FFF2-40B4-BE49-F238E27FC236}">
                  <a16:creationId xmlns:a16="http://schemas.microsoft.com/office/drawing/2014/main" id="{33FF51B3-A899-4F27-BFE3-6D815881550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2" name="Ovaal 31">
              <a:extLst>
                <a:ext uri="{FF2B5EF4-FFF2-40B4-BE49-F238E27FC236}">
                  <a16:creationId xmlns:a16="http://schemas.microsoft.com/office/drawing/2014/main" id="{59260D4C-D4B3-4A39-8B69-8377BD3DE618}"/>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3" name="Rechthoek 32">
              <a:extLst>
                <a:ext uri="{FF2B5EF4-FFF2-40B4-BE49-F238E27FC236}">
                  <a16:creationId xmlns:a16="http://schemas.microsoft.com/office/drawing/2014/main" id="{71A7ED26-1F7C-4AEC-B8DD-291BB8F074D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4" name="Rechthoek 33">
              <a:extLst>
                <a:ext uri="{FF2B5EF4-FFF2-40B4-BE49-F238E27FC236}">
                  <a16:creationId xmlns:a16="http://schemas.microsoft.com/office/drawing/2014/main" id="{4D7DFC92-38B9-4FC5-B6DB-BD0835B0653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5" name="ICOON_info">
              <a:extLst>
                <a:ext uri="{FF2B5EF4-FFF2-40B4-BE49-F238E27FC236}">
                  <a16:creationId xmlns:a16="http://schemas.microsoft.com/office/drawing/2014/main" id="{1A4971B4-D979-4CCC-824E-44305DF670B2}"/>
                </a:ext>
              </a:extLst>
            </p:cNvPr>
            <p:cNvGrpSpPr/>
            <p:nvPr userDrawn="1"/>
          </p:nvGrpSpPr>
          <p:grpSpPr>
            <a:xfrm>
              <a:off x="-376736" y="4400186"/>
              <a:ext cx="283685" cy="283685"/>
              <a:chOff x="-510741" y="5913713"/>
              <a:chExt cx="267555" cy="267555"/>
            </a:xfrm>
          </p:grpSpPr>
          <p:sp>
            <p:nvSpPr>
              <p:cNvPr id="77" name="Ovaal 76">
                <a:extLst>
                  <a:ext uri="{FF2B5EF4-FFF2-40B4-BE49-F238E27FC236}">
                    <a16:creationId xmlns:a16="http://schemas.microsoft.com/office/drawing/2014/main" id="{0520E250-4834-43BE-B478-102D67E2B1A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8" name="Graphic 163" descr="Informatie">
                <a:extLst>
                  <a:ext uri="{FF2B5EF4-FFF2-40B4-BE49-F238E27FC236}">
                    <a16:creationId xmlns:a16="http://schemas.microsoft.com/office/drawing/2014/main" id="{00D29BDC-2169-4EB8-8948-3A7870CF33E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6" name="VOORBEELD">
              <a:extLst>
                <a:ext uri="{FF2B5EF4-FFF2-40B4-BE49-F238E27FC236}">
                  <a16:creationId xmlns:a16="http://schemas.microsoft.com/office/drawing/2014/main" id="{D958ADE9-A2A5-4378-86C4-27E0232FD011}"/>
                </a:ext>
              </a:extLst>
            </p:cNvPr>
            <p:cNvGrpSpPr/>
            <p:nvPr userDrawn="1"/>
          </p:nvGrpSpPr>
          <p:grpSpPr>
            <a:xfrm>
              <a:off x="-3605171" y="458674"/>
              <a:ext cx="3234311" cy="558875"/>
              <a:chOff x="-3605171" y="458674"/>
              <a:chExt cx="3234311" cy="558875"/>
            </a:xfrm>
          </p:grpSpPr>
          <p:sp>
            <p:nvSpPr>
              <p:cNvPr id="37" name="Rechthoek 36">
                <a:extLst>
                  <a:ext uri="{FF2B5EF4-FFF2-40B4-BE49-F238E27FC236}">
                    <a16:creationId xmlns:a16="http://schemas.microsoft.com/office/drawing/2014/main" id="{FAAC4E16-30F5-4ECD-ABBE-E2DB2D5B9C2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43828842-E30A-4970-BC43-403788BF622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FDAA32A8-3811-4312-86A2-2112E46B5EF4}"/>
                  </a:ext>
                </a:extLst>
              </p:cNvPr>
              <p:cNvGrpSpPr/>
              <p:nvPr userDrawn="1"/>
            </p:nvGrpSpPr>
            <p:grpSpPr>
              <a:xfrm>
                <a:off x="-3386247" y="830871"/>
                <a:ext cx="139423" cy="109566"/>
                <a:chOff x="-2866744" y="827071"/>
                <a:chExt cx="168701" cy="132575"/>
              </a:xfrm>
            </p:grpSpPr>
            <p:grpSp>
              <p:nvGrpSpPr>
                <p:cNvPr id="70" name="Groep 69">
                  <a:extLst>
                    <a:ext uri="{FF2B5EF4-FFF2-40B4-BE49-F238E27FC236}">
                      <a16:creationId xmlns:a16="http://schemas.microsoft.com/office/drawing/2014/main" id="{D3B9FA1E-F6E8-4CE3-89D8-F71293562025}"/>
                    </a:ext>
                  </a:extLst>
                </p:cNvPr>
                <p:cNvGrpSpPr/>
                <p:nvPr userDrawn="1"/>
              </p:nvGrpSpPr>
              <p:grpSpPr>
                <a:xfrm>
                  <a:off x="-2866744" y="827071"/>
                  <a:ext cx="168701" cy="132575"/>
                  <a:chOff x="-2866744" y="827071"/>
                  <a:chExt cx="168701" cy="132575"/>
                </a:xfrm>
              </p:grpSpPr>
              <p:cxnSp>
                <p:nvCxnSpPr>
                  <p:cNvPr id="72" name="Rechte verbindingslijn 71">
                    <a:extLst>
                      <a:ext uri="{FF2B5EF4-FFF2-40B4-BE49-F238E27FC236}">
                        <a16:creationId xmlns:a16="http://schemas.microsoft.com/office/drawing/2014/main" id="{309D681E-69BA-4433-8FBE-68080EC09E2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62AB5CF3-C44F-434D-B02A-3C5F3E667EF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2B4391D8-739C-432A-AC7D-D841682AF9D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FAE93CDB-38B1-4402-9B92-EBA17A6C4EF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6B0B7CA0-1773-426D-9042-973A6E234DC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1" name="Pijl: rechts 70">
                  <a:extLst>
                    <a:ext uri="{FF2B5EF4-FFF2-40B4-BE49-F238E27FC236}">
                      <a16:creationId xmlns:a16="http://schemas.microsoft.com/office/drawing/2014/main" id="{41FBD076-4BB3-4F8D-A87F-28A8E707BD0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4C47BC6A-9600-4596-A566-CCD46B7AC4CA}"/>
                  </a:ext>
                </a:extLst>
              </p:cNvPr>
              <p:cNvGrpSpPr/>
              <p:nvPr userDrawn="1"/>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753959B5-72F9-4823-88ED-9F9AC355F8B8}"/>
                    </a:ext>
                  </a:extLst>
                </p:cNvPr>
                <p:cNvGrpSpPr/>
                <p:nvPr userDrawn="1"/>
              </p:nvGrpSpPr>
              <p:grpSpPr>
                <a:xfrm>
                  <a:off x="-2866744" y="518074"/>
                  <a:ext cx="168701" cy="132575"/>
                  <a:chOff x="-2866744" y="518074"/>
                  <a:chExt cx="168701" cy="132575"/>
                </a:xfrm>
              </p:grpSpPr>
              <p:cxnSp>
                <p:nvCxnSpPr>
                  <p:cNvPr id="65" name="Rechte verbindingslijn 64">
                    <a:extLst>
                      <a:ext uri="{FF2B5EF4-FFF2-40B4-BE49-F238E27FC236}">
                        <a16:creationId xmlns:a16="http://schemas.microsoft.com/office/drawing/2014/main" id="{93F67C36-6026-42B6-82A5-3E5CFFA894B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ADB59FBD-D0CE-40F0-9BC0-6B3C25F2A39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603FFC49-627F-4BA9-937D-7387A612F5A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B3D61BF3-5BF6-4320-A952-54CD829EF20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D4BF12D3-B78C-4B15-BA69-01E01F95CAF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63">
                  <a:extLst>
                    <a:ext uri="{FF2B5EF4-FFF2-40B4-BE49-F238E27FC236}">
                      <a16:creationId xmlns:a16="http://schemas.microsoft.com/office/drawing/2014/main" id="{EF5A01A0-BEF4-48C2-AD47-AA855046474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1" name="Rechte verbindingslijn 40">
                <a:extLst>
                  <a:ext uri="{FF2B5EF4-FFF2-40B4-BE49-F238E27FC236}">
                    <a16:creationId xmlns:a16="http://schemas.microsoft.com/office/drawing/2014/main" id="{DD7F8686-CFD3-4654-A5E2-FBCB742D2A7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2" name="Rechte verbindingslijn 41">
                <a:extLst>
                  <a:ext uri="{FF2B5EF4-FFF2-40B4-BE49-F238E27FC236}">
                    <a16:creationId xmlns:a16="http://schemas.microsoft.com/office/drawing/2014/main" id="{0A73934D-4345-4D75-958B-F83A06BB12A9}"/>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3418DC6A-87A2-4F6B-8474-DA0863E06ED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4" name="Rechthoek 43">
                <a:extLst>
                  <a:ext uri="{FF2B5EF4-FFF2-40B4-BE49-F238E27FC236}">
                    <a16:creationId xmlns:a16="http://schemas.microsoft.com/office/drawing/2014/main" id="{78DBBBCC-617F-44F0-A795-A053A1860A4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5" name="Groep 44">
                <a:extLst>
                  <a:ext uri="{FF2B5EF4-FFF2-40B4-BE49-F238E27FC236}">
                    <a16:creationId xmlns:a16="http://schemas.microsoft.com/office/drawing/2014/main" id="{95A9CC08-371F-4440-975C-414B6E9DC339}"/>
                  </a:ext>
                </a:extLst>
              </p:cNvPr>
              <p:cNvGrpSpPr/>
              <p:nvPr userDrawn="1"/>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02E8422E-0042-49AD-B1B5-28805FDC632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6C1AFDFD-D0AC-4815-BBB0-104E1DDD7F9A}"/>
                    </a:ext>
                  </a:extLst>
                </p:cNvPr>
                <p:cNvGrpSpPr/>
                <p:nvPr userDrawn="1"/>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C3874CDC-C729-41E7-8ED3-7C3AC6D72EE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67835CB0-3BCE-42FA-812E-F5B47AA7E2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13665167-20A4-4531-8341-2B1B0348710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443DA7F-920B-4044-91F8-0480BED6EBF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33FF24CD-7618-468E-92F0-3C0CC09BEA2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6">
                  <a:extLst>
                    <a:ext uri="{FF2B5EF4-FFF2-40B4-BE49-F238E27FC236}">
                      <a16:creationId xmlns:a16="http://schemas.microsoft.com/office/drawing/2014/main" id="{11BA0376-6C2D-430F-8BFE-B0560C97421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A3F6BBBD-2DDD-4C6F-93B9-E1F60008DACD}"/>
                  </a:ext>
                </a:extLst>
              </p:cNvPr>
              <p:cNvGrpSpPr/>
              <p:nvPr userDrawn="1"/>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682CCDA1-0744-4311-870C-6A10DBD95F0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3ADC48A8-8A47-4994-9D8A-073A74779C24}"/>
                    </a:ext>
                  </a:extLst>
                </p:cNvPr>
                <p:cNvGrpSpPr/>
                <p:nvPr userDrawn="1"/>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70456140-FAE6-4567-A0B4-D00DD0F33A8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5E77D27E-29EB-4D79-BEDD-E7D9F8C3C5F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889C798E-2212-40B6-BBDC-415277250D4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BCA19651-173F-4280-92B0-380A707FA31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9BC3C271-FE24-4DAA-91AD-7F76813B767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48">
                  <a:extLst>
                    <a:ext uri="{FF2B5EF4-FFF2-40B4-BE49-F238E27FC236}">
                      <a16:creationId xmlns:a16="http://schemas.microsoft.com/office/drawing/2014/main" id="{9BBE7AD1-F081-4477-BF4D-28D4AAB6EA1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9" name="INSTRUCTIE">
            <a:extLst>
              <a:ext uri="{FF2B5EF4-FFF2-40B4-BE49-F238E27FC236}">
                <a16:creationId xmlns:a16="http://schemas.microsoft.com/office/drawing/2014/main" id="{190594E8-8B41-465D-85EB-681781AA985F}"/>
              </a:ext>
            </a:extLst>
          </p:cNvPr>
          <p:cNvGrpSpPr/>
          <p:nvPr userDrawn="1"/>
        </p:nvGrpSpPr>
        <p:grpSpPr>
          <a:xfrm>
            <a:off x="-3786437" y="0"/>
            <a:ext cx="3693386" cy="6857760"/>
            <a:chOff x="-3786437" y="0"/>
            <a:chExt cx="3693386" cy="6857760"/>
          </a:xfrm>
        </p:grpSpPr>
        <p:sp>
          <p:nvSpPr>
            <p:cNvPr id="80" name="Rechthoek 79">
              <a:extLst>
                <a:ext uri="{FF2B5EF4-FFF2-40B4-BE49-F238E27FC236}">
                  <a16:creationId xmlns:a16="http://schemas.microsoft.com/office/drawing/2014/main" id="{41225EF3-EC66-4E7D-9992-C812A1CC04C8}"/>
                </a:ext>
              </a:extLst>
            </p:cNvPr>
            <p:cNvSpPr/>
            <p:nvPr userDrawn="1"/>
          </p:nvSpPr>
          <p:spPr>
            <a:xfrm>
              <a:off x="-3786437" y="6029760"/>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81" name="INSTRUCTIE">
              <a:extLst>
                <a:ext uri="{FF2B5EF4-FFF2-40B4-BE49-F238E27FC236}">
                  <a16:creationId xmlns:a16="http://schemas.microsoft.com/office/drawing/2014/main" id="{1740A648-C967-4E1E-A8E1-B2431BA56439}"/>
                </a:ext>
              </a:extLst>
            </p:cNvPr>
            <p:cNvGrpSpPr/>
            <p:nvPr userDrawn="1"/>
          </p:nvGrpSpPr>
          <p:grpSpPr>
            <a:xfrm>
              <a:off x="-3786165" y="0"/>
              <a:ext cx="3693114" cy="6177730"/>
              <a:chOff x="-3786165" y="0"/>
              <a:chExt cx="3693114" cy="6177730"/>
            </a:xfrm>
          </p:grpSpPr>
          <p:sp>
            <p:nvSpPr>
              <p:cNvPr id="82" name="Rechthoek 81">
                <a:extLst>
                  <a:ext uri="{FF2B5EF4-FFF2-40B4-BE49-F238E27FC236}">
                    <a16:creationId xmlns:a16="http://schemas.microsoft.com/office/drawing/2014/main" id="{3FC89731-0552-4FEC-993F-DC85DF018D32}"/>
                  </a:ext>
                </a:extLst>
              </p:cNvPr>
              <p:cNvSpPr/>
              <p:nvPr userDrawn="1"/>
            </p:nvSpPr>
            <p:spPr>
              <a:xfrm>
                <a:off x="-3786165" y="0"/>
                <a:ext cx="3593091" cy="602520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Afbeelding invoegen/opmaken</a:t>
                </a:r>
              </a:p>
            </p:txBody>
          </p:sp>
          <p:sp>
            <p:nvSpPr>
              <p:cNvPr id="83" name="Ovaal 82">
                <a:extLst>
                  <a:ext uri="{FF2B5EF4-FFF2-40B4-BE49-F238E27FC236}">
                    <a16:creationId xmlns:a16="http://schemas.microsoft.com/office/drawing/2014/main" id="{A76B914F-A251-4CB8-9742-49ACA7F7116B}"/>
                  </a:ext>
                </a:extLst>
              </p:cNvPr>
              <p:cNvSpPr/>
              <p:nvPr userDrawn="1"/>
            </p:nvSpPr>
            <p:spPr>
              <a:xfrm>
                <a:off x="-3603587" y="465324"/>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4" name="Rechthoek 83">
                <a:extLst>
                  <a:ext uri="{FF2B5EF4-FFF2-40B4-BE49-F238E27FC236}">
                    <a16:creationId xmlns:a16="http://schemas.microsoft.com/office/drawing/2014/main" id="{2FFD6EB7-E882-4E23-B33F-5A37A2D96C8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10D2C78B-2853-42C3-BD04-0B0B4F3606B4}"/>
                  </a:ext>
                </a:extLst>
              </p:cNvPr>
              <p:cNvGrpSpPr/>
              <p:nvPr userDrawn="1"/>
            </p:nvGrpSpPr>
            <p:grpSpPr>
              <a:xfrm>
                <a:off x="-3316179" y="1231351"/>
                <a:ext cx="294789" cy="318834"/>
                <a:chOff x="14466489" y="1001522"/>
                <a:chExt cx="290627" cy="314333"/>
              </a:xfrm>
            </p:grpSpPr>
            <p:sp>
              <p:nvSpPr>
                <p:cNvPr id="139" name="Rechthoek 138">
                  <a:extLst>
                    <a:ext uri="{FF2B5EF4-FFF2-40B4-BE49-F238E27FC236}">
                      <a16:creationId xmlns:a16="http://schemas.microsoft.com/office/drawing/2014/main" id="{C7C2BAC9-CD3E-4304-AA20-86D1C3B8FEAD}"/>
                    </a:ext>
                  </a:extLst>
                </p:cNvPr>
                <p:cNvSpPr/>
                <p:nvPr userDrawn="1"/>
              </p:nvSpPr>
              <p:spPr>
                <a:xfrm>
                  <a:off x="14466489" y="1001522"/>
                  <a:ext cx="257935" cy="254168"/>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0" name="Ovaal 139">
                  <a:extLst>
                    <a:ext uri="{FF2B5EF4-FFF2-40B4-BE49-F238E27FC236}">
                      <a16:creationId xmlns:a16="http://schemas.microsoft.com/office/drawing/2014/main" id="{B4D2CD7C-7DA3-44DD-AA67-BA463530B451}"/>
                    </a:ext>
                  </a:extLst>
                </p:cNvPr>
                <p:cNvSpPr/>
                <p:nvPr userDrawn="1"/>
              </p:nvSpPr>
              <p:spPr>
                <a:xfrm>
                  <a:off x="14623626" y="1033630"/>
                  <a:ext cx="71169" cy="71169"/>
                </a:xfrm>
                <a:prstGeom prst="ellipse">
                  <a:avLst/>
                </a:prstGeom>
                <a:solidFill>
                  <a:srgbClr val="F1D8A5"/>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1" name="Vrije vorm: vorm 140">
                  <a:extLst>
                    <a:ext uri="{FF2B5EF4-FFF2-40B4-BE49-F238E27FC236}">
                      <a16:creationId xmlns:a16="http://schemas.microsoft.com/office/drawing/2014/main" id="{C11C0E01-7BE9-4DE0-81EF-2774F5A4578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2" name="Rechthoek: afgeronde hoeken 141">
                  <a:extLst>
                    <a:ext uri="{FF2B5EF4-FFF2-40B4-BE49-F238E27FC236}">
                      <a16:creationId xmlns:a16="http://schemas.microsoft.com/office/drawing/2014/main" id="{B8C61F1D-0343-471F-BBC5-34785E85B27C}"/>
                    </a:ext>
                  </a:extLst>
                </p:cNvPr>
                <p:cNvSpPr/>
                <p:nvPr userDrawn="1"/>
              </p:nvSpPr>
              <p:spPr>
                <a:xfrm>
                  <a:off x="14601150" y="1145314"/>
                  <a:ext cx="155966" cy="116816"/>
                </a:xfrm>
                <a:prstGeom prst="roundRect">
                  <a:avLst/>
                </a:prstGeom>
                <a:solidFill>
                  <a:srgbClr val="FFFFFF"/>
                </a:solidFill>
                <a:ln w="19050" cap="flat" cmpd="sng" algn="ctr">
                  <a:solidFill>
                    <a:srgbClr val="8AADD0"/>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cxnSp>
              <p:nvCxnSpPr>
                <p:cNvPr id="143" name="Rechte verbindingslijn 142">
                  <a:extLst>
                    <a:ext uri="{FF2B5EF4-FFF2-40B4-BE49-F238E27FC236}">
                      <a16:creationId xmlns:a16="http://schemas.microsoft.com/office/drawing/2014/main" id="{A6CE523E-01E3-44BB-92C3-D489184933B0}"/>
                    </a:ext>
                  </a:extLst>
                </p:cNvPr>
                <p:cNvCxnSpPr>
                  <a:cxnSpLocks/>
                </p:cNvCxnSpPr>
                <p:nvPr userDrawn="1"/>
              </p:nvCxnSpPr>
              <p:spPr>
                <a:xfrm>
                  <a:off x="14637490" y="1308665"/>
                  <a:ext cx="83286" cy="0"/>
                </a:xfrm>
                <a:prstGeom prst="line">
                  <a:avLst/>
                </a:prstGeom>
                <a:solidFill>
                  <a:srgbClr val="FFFFFF"/>
                </a:solidFill>
                <a:ln w="19050" cap="flat" cmpd="sng" algn="ctr">
                  <a:solidFill>
                    <a:srgbClr val="8AADD0"/>
                  </a:solidFill>
                  <a:prstDash val="solid"/>
                  <a:miter lim="800000"/>
                </a:ln>
                <a:effectLst/>
              </p:spPr>
            </p:cxnSp>
            <p:cxnSp>
              <p:nvCxnSpPr>
                <p:cNvPr id="144" name="Rechte verbindingslijn 143">
                  <a:extLst>
                    <a:ext uri="{FF2B5EF4-FFF2-40B4-BE49-F238E27FC236}">
                      <a16:creationId xmlns:a16="http://schemas.microsoft.com/office/drawing/2014/main" id="{8B0E16AF-2396-49B1-9F45-2C2326331FDE}"/>
                    </a:ext>
                  </a:extLst>
                </p:cNvPr>
                <p:cNvCxnSpPr>
                  <a:cxnSpLocks/>
                  <a:stCxn id="142" idx="2"/>
                </p:cNvCxnSpPr>
                <p:nvPr userDrawn="1"/>
              </p:nvCxnSpPr>
              <p:spPr>
                <a:xfrm flipH="1">
                  <a:off x="14678717" y="1262130"/>
                  <a:ext cx="416" cy="43573"/>
                </a:xfrm>
                <a:prstGeom prst="line">
                  <a:avLst/>
                </a:prstGeom>
                <a:solidFill>
                  <a:srgbClr val="FFFFFF"/>
                </a:solidFill>
                <a:ln w="19050" cap="flat" cmpd="sng" algn="ctr">
                  <a:solidFill>
                    <a:srgbClr val="8AADD0"/>
                  </a:solidFill>
                  <a:prstDash val="solid"/>
                  <a:miter lim="800000"/>
                </a:ln>
                <a:effectLst/>
              </p:spPr>
            </p:cxnSp>
          </p:grpSp>
          <p:sp>
            <p:nvSpPr>
              <p:cNvPr id="86" name="Ovaal 85">
                <a:extLst>
                  <a:ext uri="{FF2B5EF4-FFF2-40B4-BE49-F238E27FC236}">
                    <a16:creationId xmlns:a16="http://schemas.microsoft.com/office/drawing/2014/main" id="{ED2C4C1A-B125-461B-AC15-ABAA1A6715A2}"/>
                  </a:ext>
                </a:extLst>
              </p:cNvPr>
              <p:cNvSpPr/>
              <p:nvPr userDrawn="1"/>
            </p:nvSpPr>
            <p:spPr>
              <a:xfrm>
                <a:off x="-3603587" y="172970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7" name="Rechthoek 86">
                <a:extLst>
                  <a:ext uri="{FF2B5EF4-FFF2-40B4-BE49-F238E27FC236}">
                    <a16:creationId xmlns:a16="http://schemas.microsoft.com/office/drawing/2014/main" id="{DBBC1B46-6870-4882-9F22-A61AA1570E89}"/>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8" name="Groep 87">
                <a:extLst>
                  <a:ext uri="{FF2B5EF4-FFF2-40B4-BE49-F238E27FC236}">
                    <a16:creationId xmlns:a16="http://schemas.microsoft.com/office/drawing/2014/main" id="{5481DB99-4A5B-463C-97B7-DAB9FD092C22}"/>
                  </a:ext>
                </a:extLst>
              </p:cNvPr>
              <p:cNvGrpSpPr/>
              <p:nvPr userDrawn="1"/>
            </p:nvGrpSpPr>
            <p:grpSpPr>
              <a:xfrm>
                <a:off x="-3311319" y="2164285"/>
                <a:ext cx="825500" cy="209550"/>
                <a:chOff x="13504624" y="2482850"/>
                <a:chExt cx="825500" cy="209550"/>
              </a:xfrm>
            </p:grpSpPr>
            <p:sp>
              <p:nvSpPr>
                <p:cNvPr id="136" name="Rechthoek 135">
                  <a:extLst>
                    <a:ext uri="{FF2B5EF4-FFF2-40B4-BE49-F238E27FC236}">
                      <a16:creationId xmlns:a16="http://schemas.microsoft.com/office/drawing/2014/main" id="{D3AA2821-A871-4F2C-A6BF-8B8234C2E219}"/>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cxnSp>
              <p:nvCxnSpPr>
                <p:cNvPr id="137" name="Rechte verbindingslijn 136">
                  <a:extLst>
                    <a:ext uri="{FF2B5EF4-FFF2-40B4-BE49-F238E27FC236}">
                      <a16:creationId xmlns:a16="http://schemas.microsoft.com/office/drawing/2014/main" id="{D2DACBBC-44C5-44E5-8C62-171F78E31D2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8" name="Gelijkbenige driehoek 137">
                  <a:extLst>
                    <a:ext uri="{FF2B5EF4-FFF2-40B4-BE49-F238E27FC236}">
                      <a16:creationId xmlns:a16="http://schemas.microsoft.com/office/drawing/2014/main" id="{5AE44D35-C7C2-449B-BC2F-B9444E5EABBF}"/>
                    </a:ext>
                  </a:extLst>
                </p:cNvPr>
                <p:cNvSpPr/>
                <p:nvPr userDrawn="1"/>
              </p:nvSpPr>
              <p:spPr>
                <a:xfrm rot="10800000">
                  <a:off x="14196089" y="2566904"/>
                  <a:ext cx="86866" cy="51147"/>
                </a:xfrm>
                <a:prstGeom prst="triangle">
                  <a:avLst/>
                </a:prstGeom>
                <a:solidFill>
                  <a:srgbClr val="000000"/>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89" name="Ovaal 88">
                <a:extLst>
                  <a:ext uri="{FF2B5EF4-FFF2-40B4-BE49-F238E27FC236}">
                    <a16:creationId xmlns:a16="http://schemas.microsoft.com/office/drawing/2014/main" id="{555FA85B-6B65-433C-BE99-08AC10619CA6}"/>
                  </a:ext>
                </a:extLst>
              </p:cNvPr>
              <p:cNvSpPr/>
              <p:nvPr userDrawn="1"/>
            </p:nvSpPr>
            <p:spPr>
              <a:xfrm>
                <a:off x="-3603587" y="255335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0101DFD1-3116-46C2-B9E0-AFEF5F9D5E73}"/>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1" name="ICOON_info">
                <a:extLst>
                  <a:ext uri="{FF2B5EF4-FFF2-40B4-BE49-F238E27FC236}">
                    <a16:creationId xmlns:a16="http://schemas.microsoft.com/office/drawing/2014/main" id="{7A5F0BAA-C8F0-407F-BB85-50C75CB18744}"/>
                  </a:ext>
                </a:extLst>
              </p:cNvPr>
              <p:cNvGrpSpPr/>
              <p:nvPr userDrawn="1"/>
            </p:nvGrpSpPr>
            <p:grpSpPr>
              <a:xfrm>
                <a:off x="-376736" y="5894045"/>
                <a:ext cx="283685" cy="283685"/>
                <a:chOff x="-510741" y="5913713"/>
                <a:chExt cx="267555" cy="267555"/>
              </a:xfrm>
            </p:grpSpPr>
            <p:sp>
              <p:nvSpPr>
                <p:cNvPr id="134" name="Ovaal 133">
                  <a:extLst>
                    <a:ext uri="{FF2B5EF4-FFF2-40B4-BE49-F238E27FC236}">
                      <a16:creationId xmlns:a16="http://schemas.microsoft.com/office/drawing/2014/main" id="{0E407C16-196D-4225-8C07-0F4D3D593BD4}"/>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5" name="Graphic 163" descr="Informatie">
                  <a:extLst>
                    <a:ext uri="{FF2B5EF4-FFF2-40B4-BE49-F238E27FC236}">
                      <a16:creationId xmlns:a16="http://schemas.microsoft.com/office/drawing/2014/main" id="{3458C840-5E70-4690-8656-7D9AD140BFC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DE0BC6E1-EB7D-4D9F-AA8D-79ACCED28F9B}"/>
                  </a:ext>
                </a:extLst>
              </p:cNvPr>
              <p:cNvSpPr/>
              <p:nvPr userDrawn="1"/>
            </p:nvSpPr>
            <p:spPr>
              <a:xfrm>
                <a:off x="-3603587" y="414578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3" name="Rechthoek 92">
                <a:extLst>
                  <a:ext uri="{FF2B5EF4-FFF2-40B4-BE49-F238E27FC236}">
                    <a16:creationId xmlns:a16="http://schemas.microsoft.com/office/drawing/2014/main" id="{F43C9D4E-45F3-4AB1-A53B-BE235442E33B}"/>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4" name="Groep 93">
                <a:extLst>
                  <a:ext uri="{FF2B5EF4-FFF2-40B4-BE49-F238E27FC236}">
                    <a16:creationId xmlns:a16="http://schemas.microsoft.com/office/drawing/2014/main" id="{02925552-13EA-4700-B7D1-B1ECBEFCB117}"/>
                  </a:ext>
                </a:extLst>
              </p:cNvPr>
              <p:cNvGrpSpPr/>
              <p:nvPr userDrawn="1"/>
            </p:nvGrpSpPr>
            <p:grpSpPr>
              <a:xfrm>
                <a:off x="-3408294" y="5236167"/>
                <a:ext cx="622283" cy="612919"/>
                <a:chOff x="12617641" y="3403239"/>
                <a:chExt cx="752963" cy="741634"/>
              </a:xfrm>
            </p:grpSpPr>
            <p:grpSp>
              <p:nvGrpSpPr>
                <p:cNvPr id="118" name="Groep 117">
                  <a:extLst>
                    <a:ext uri="{FF2B5EF4-FFF2-40B4-BE49-F238E27FC236}">
                      <a16:creationId xmlns:a16="http://schemas.microsoft.com/office/drawing/2014/main" id="{F5108BDD-604B-49E0-82AB-2BC1A98F99C1}"/>
                    </a:ext>
                  </a:extLst>
                </p:cNvPr>
                <p:cNvGrpSpPr/>
                <p:nvPr userDrawn="1"/>
              </p:nvGrpSpPr>
              <p:grpSpPr>
                <a:xfrm>
                  <a:off x="12771550" y="3403239"/>
                  <a:ext cx="467156" cy="448491"/>
                  <a:chOff x="12782177" y="3403239"/>
                  <a:chExt cx="467156" cy="448491"/>
                </a:xfrm>
              </p:grpSpPr>
              <p:grpSp>
                <p:nvGrpSpPr>
                  <p:cNvPr id="121" name="Groep 120">
                    <a:extLst>
                      <a:ext uri="{FF2B5EF4-FFF2-40B4-BE49-F238E27FC236}">
                        <a16:creationId xmlns:a16="http://schemas.microsoft.com/office/drawing/2014/main" id="{AC2FAD2D-FEBE-4ABB-9458-ABE21D13EA72}"/>
                      </a:ext>
                    </a:extLst>
                  </p:cNvPr>
                  <p:cNvGrpSpPr/>
                  <p:nvPr userDrawn="1"/>
                </p:nvGrpSpPr>
                <p:grpSpPr>
                  <a:xfrm>
                    <a:off x="12782177" y="3403239"/>
                    <a:ext cx="412972" cy="396132"/>
                    <a:chOff x="13554906" y="3320109"/>
                    <a:chExt cx="443912" cy="425811"/>
                  </a:xfrm>
                </p:grpSpPr>
                <p:grpSp>
                  <p:nvGrpSpPr>
                    <p:cNvPr id="128" name="Groep 127">
                      <a:extLst>
                        <a:ext uri="{FF2B5EF4-FFF2-40B4-BE49-F238E27FC236}">
                          <a16:creationId xmlns:a16="http://schemas.microsoft.com/office/drawing/2014/main" id="{AF3E0AEE-00CA-4416-81F2-2AA36A3192BD}"/>
                        </a:ext>
                      </a:extLst>
                    </p:cNvPr>
                    <p:cNvGrpSpPr/>
                    <p:nvPr userDrawn="1"/>
                  </p:nvGrpSpPr>
                  <p:grpSpPr>
                    <a:xfrm>
                      <a:off x="13554906" y="3320109"/>
                      <a:ext cx="443912" cy="425811"/>
                      <a:chOff x="12909684" y="1276143"/>
                      <a:chExt cx="443912" cy="425811"/>
                    </a:xfrm>
                  </p:grpSpPr>
                  <p:sp>
                    <p:nvSpPr>
                      <p:cNvPr id="131" name="Rechthoek 130">
                        <a:extLst>
                          <a:ext uri="{FF2B5EF4-FFF2-40B4-BE49-F238E27FC236}">
                            <a16:creationId xmlns:a16="http://schemas.microsoft.com/office/drawing/2014/main" id="{292B0FBD-D6E9-4BB1-8329-9B58AC4AE954}"/>
                          </a:ext>
                        </a:extLst>
                      </p:cNvPr>
                      <p:cNvSpPr/>
                      <p:nvPr userDrawn="1"/>
                    </p:nvSpPr>
                    <p:spPr>
                      <a:xfrm>
                        <a:off x="12909684"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2" name="Rechthoek 131">
                        <a:extLst>
                          <a:ext uri="{FF2B5EF4-FFF2-40B4-BE49-F238E27FC236}">
                            <a16:creationId xmlns:a16="http://schemas.microsoft.com/office/drawing/2014/main" id="{24E9B8E2-5CC7-4807-9A39-2ED02AD3E579}"/>
                          </a:ext>
                        </a:extLst>
                      </p:cNvPr>
                      <p:cNvSpPr/>
                      <p:nvPr userDrawn="1"/>
                    </p:nvSpPr>
                    <p:spPr>
                      <a:xfrm>
                        <a:off x="12909684" y="1276143"/>
                        <a:ext cx="261629" cy="257807"/>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3" name="Ovaal 132">
                        <a:extLst>
                          <a:ext uri="{FF2B5EF4-FFF2-40B4-BE49-F238E27FC236}">
                            <a16:creationId xmlns:a16="http://schemas.microsoft.com/office/drawing/2014/main" id="{47774A60-98C5-4701-93AE-1ABF87312FE9}"/>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129" name="Afbeelding 128">
                      <a:extLst>
                        <a:ext uri="{FF2B5EF4-FFF2-40B4-BE49-F238E27FC236}">
                          <a16:creationId xmlns:a16="http://schemas.microsoft.com/office/drawing/2014/main" id="{0282A2BE-28B7-4213-A397-00D9B4226C7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30" name="Afbeelding 129">
                      <a:extLst>
                        <a:ext uri="{FF2B5EF4-FFF2-40B4-BE49-F238E27FC236}">
                          <a16:creationId xmlns:a16="http://schemas.microsoft.com/office/drawing/2014/main" id="{1C7C3E13-0478-426C-9A18-7E71CCE5471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2" name="Groep 121">
                    <a:extLst>
                      <a:ext uri="{FF2B5EF4-FFF2-40B4-BE49-F238E27FC236}">
                        <a16:creationId xmlns:a16="http://schemas.microsoft.com/office/drawing/2014/main" id="{8C9D4A13-61B6-4535-9B02-E3A3E1E00347}"/>
                      </a:ext>
                    </a:extLst>
                  </p:cNvPr>
                  <p:cNvGrpSpPr/>
                  <p:nvPr userDrawn="1"/>
                </p:nvGrpSpPr>
                <p:grpSpPr>
                  <a:xfrm>
                    <a:off x="13103513" y="3705268"/>
                    <a:ext cx="145820" cy="146462"/>
                    <a:chOff x="13096169" y="3602278"/>
                    <a:chExt cx="145820" cy="146462"/>
                  </a:xfrm>
                </p:grpSpPr>
                <p:sp>
                  <p:nvSpPr>
                    <p:cNvPr id="126" name="Rechthoek 125">
                      <a:extLst>
                        <a:ext uri="{FF2B5EF4-FFF2-40B4-BE49-F238E27FC236}">
                          <a16:creationId xmlns:a16="http://schemas.microsoft.com/office/drawing/2014/main" id="{AD837C2A-D1C3-4198-97CD-F79747765B4C}"/>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7" name="Rechthoek 126">
                      <a:extLst>
                        <a:ext uri="{FF2B5EF4-FFF2-40B4-BE49-F238E27FC236}">
                          <a16:creationId xmlns:a16="http://schemas.microsoft.com/office/drawing/2014/main" id="{D9C0664E-B121-40AD-927C-ECFDC9542055}"/>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23" name="Groep 122">
                    <a:extLst>
                      <a:ext uri="{FF2B5EF4-FFF2-40B4-BE49-F238E27FC236}">
                        <a16:creationId xmlns:a16="http://schemas.microsoft.com/office/drawing/2014/main" id="{A17DFF58-B0A1-4914-A6C6-79EBD7B421E7}"/>
                      </a:ext>
                    </a:extLst>
                  </p:cNvPr>
                  <p:cNvGrpSpPr/>
                  <p:nvPr userDrawn="1"/>
                </p:nvGrpSpPr>
                <p:grpSpPr>
                  <a:xfrm rot="10800000">
                    <a:off x="13061402" y="3665637"/>
                    <a:ext cx="145820" cy="146462"/>
                    <a:chOff x="13096169" y="3602278"/>
                    <a:chExt cx="145820" cy="146462"/>
                  </a:xfrm>
                </p:grpSpPr>
                <p:sp>
                  <p:nvSpPr>
                    <p:cNvPr id="124" name="Rechthoek 123">
                      <a:extLst>
                        <a:ext uri="{FF2B5EF4-FFF2-40B4-BE49-F238E27FC236}">
                          <a16:creationId xmlns:a16="http://schemas.microsoft.com/office/drawing/2014/main" id="{91552A9C-031D-40FA-ACBC-52AC1F1B6293}"/>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5" name="Rechthoek 124">
                      <a:extLst>
                        <a:ext uri="{FF2B5EF4-FFF2-40B4-BE49-F238E27FC236}">
                          <a16:creationId xmlns:a16="http://schemas.microsoft.com/office/drawing/2014/main" id="{C5F3F293-3B09-4551-A0A3-C4443A2EA0D3}"/>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119" name="Rechthoek 118">
                  <a:extLst>
                    <a:ext uri="{FF2B5EF4-FFF2-40B4-BE49-F238E27FC236}">
                      <a16:creationId xmlns:a16="http://schemas.microsoft.com/office/drawing/2014/main" id="{E2C66F4B-6B93-49E3-9B96-96B86CC2EA4C}"/>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120" name="Gelijkbenige driehoek 119">
                  <a:extLst>
                    <a:ext uri="{FF2B5EF4-FFF2-40B4-BE49-F238E27FC236}">
                      <a16:creationId xmlns:a16="http://schemas.microsoft.com/office/drawing/2014/main" id="{9AA25C96-993B-43F2-999C-783A4B408FCE}"/>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95" name="Rechthoek 94">
                <a:extLst>
                  <a:ext uri="{FF2B5EF4-FFF2-40B4-BE49-F238E27FC236}">
                    <a16:creationId xmlns:a16="http://schemas.microsoft.com/office/drawing/2014/main" id="{6BF76387-2890-4F97-B3AA-E04223168970}"/>
                  </a:ext>
                </a:extLst>
              </p:cNvPr>
              <p:cNvSpPr/>
              <p:nvPr userDrawn="1"/>
            </p:nvSpPr>
            <p:spPr>
              <a:xfrm>
                <a:off x="-3316836" y="3119689"/>
                <a:ext cx="1239216" cy="719917"/>
              </a:xfrm>
              <a:prstGeom prst="rect">
                <a:avLst/>
              </a:prstGeom>
              <a:pattFill prst="wdUpDiag">
                <a:fgClr>
                  <a:srgbClr val="E0E0E0"/>
                </a:fgClr>
                <a:bgClr>
                  <a:srgbClr val="ECECEC"/>
                </a:bgClr>
              </a:pattFill>
              <a:ln w="12700" cap="flat" cmpd="sng" algn="ctr">
                <a:solidFill>
                  <a:srgbClr val="D3D3D3"/>
                </a:solidFill>
                <a:prstDash val="solid"/>
                <a:miter lim="800000"/>
              </a:ln>
              <a:effectLst/>
            </p:spPr>
            <p:txBody>
              <a:bodyPr rot="0" spcFirstLastPara="0" vert="horz" wrap="square" lIns="72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96" name="Groep 95">
                <a:extLst>
                  <a:ext uri="{FF2B5EF4-FFF2-40B4-BE49-F238E27FC236}">
                    <a16:creationId xmlns:a16="http://schemas.microsoft.com/office/drawing/2014/main" id="{E3B12787-0670-4921-9CDE-BFA0FC0B79CC}"/>
                  </a:ext>
                </a:extLst>
              </p:cNvPr>
              <p:cNvGrpSpPr/>
              <p:nvPr userDrawn="1"/>
            </p:nvGrpSpPr>
            <p:grpSpPr>
              <a:xfrm>
                <a:off x="-2485819" y="3399207"/>
                <a:ext cx="1222990" cy="563933"/>
                <a:chOff x="-2485819" y="3399207"/>
                <a:chExt cx="1222990" cy="563933"/>
              </a:xfrm>
            </p:grpSpPr>
            <p:sp>
              <p:nvSpPr>
                <p:cNvPr id="97" name="Rechthoek 96">
                  <a:extLst>
                    <a:ext uri="{FF2B5EF4-FFF2-40B4-BE49-F238E27FC236}">
                      <a16:creationId xmlns:a16="http://schemas.microsoft.com/office/drawing/2014/main" id="{FFE1D836-3A93-4A3A-9B18-008848807361}"/>
                    </a:ext>
                  </a:extLst>
                </p:cNvPr>
                <p:cNvSpPr/>
                <p:nvPr userDrawn="1"/>
              </p:nvSpPr>
              <p:spPr>
                <a:xfrm>
                  <a:off x="-2485819" y="3399207"/>
                  <a:ext cx="1176476" cy="504851"/>
                </a:xfrm>
                <a:prstGeom prst="rect">
                  <a:avLst/>
                </a:prstGeom>
                <a:solidFill>
                  <a:srgbClr val="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8" name="Rechthoek 97">
                  <a:extLst>
                    <a:ext uri="{FF2B5EF4-FFF2-40B4-BE49-F238E27FC236}">
                      <a16:creationId xmlns:a16="http://schemas.microsoft.com/office/drawing/2014/main" id="{990DE43A-4B92-4FB6-846F-5E321F42C6C8}"/>
                    </a:ext>
                  </a:extLst>
                </p:cNvPr>
                <p:cNvSpPr/>
                <p:nvPr userDrawn="1"/>
              </p:nvSpPr>
              <p:spPr>
                <a:xfrm>
                  <a:off x="-2479584" y="3652838"/>
                  <a:ext cx="1164007" cy="246701"/>
                </a:xfrm>
                <a:prstGeom prst="rect">
                  <a:avLst/>
                </a:prstGeom>
                <a:solidFill>
                  <a:srgbClr val="FCE4DC"/>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99" name="Groep 98">
                  <a:extLst>
                    <a:ext uri="{FF2B5EF4-FFF2-40B4-BE49-F238E27FC236}">
                      <a16:creationId xmlns:a16="http://schemas.microsoft.com/office/drawing/2014/main" id="{6E2AB71A-6162-4132-B40E-3199B55CA033}"/>
                    </a:ext>
                  </a:extLst>
                </p:cNvPr>
                <p:cNvGrpSpPr/>
                <p:nvPr userDrawn="1"/>
              </p:nvGrpSpPr>
              <p:grpSpPr>
                <a:xfrm>
                  <a:off x="-2403869" y="3460544"/>
                  <a:ext cx="155951" cy="131922"/>
                  <a:chOff x="12968836" y="3354170"/>
                  <a:chExt cx="404806" cy="342433"/>
                </a:xfrm>
              </p:grpSpPr>
              <p:sp>
                <p:nvSpPr>
                  <p:cNvPr id="112" name="Rechthoek: afgeronde hoeken 111">
                    <a:extLst>
                      <a:ext uri="{FF2B5EF4-FFF2-40B4-BE49-F238E27FC236}">
                        <a16:creationId xmlns:a16="http://schemas.microsoft.com/office/drawing/2014/main" id="{E665C99D-D94A-4EC3-819B-F0C882548083}"/>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3" name="Rechthoek 112">
                    <a:extLst>
                      <a:ext uri="{FF2B5EF4-FFF2-40B4-BE49-F238E27FC236}">
                        <a16:creationId xmlns:a16="http://schemas.microsoft.com/office/drawing/2014/main" id="{DA956DEC-9011-40D1-9D5C-D01EF5ADE9BA}"/>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4" name="Rechthoek 113">
                    <a:extLst>
                      <a:ext uri="{FF2B5EF4-FFF2-40B4-BE49-F238E27FC236}">
                        <a16:creationId xmlns:a16="http://schemas.microsoft.com/office/drawing/2014/main" id="{FADD066F-3B4B-4BBE-A8BB-88FC8A0A7563}"/>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5" name="Rechthoek 114">
                    <a:extLst>
                      <a:ext uri="{FF2B5EF4-FFF2-40B4-BE49-F238E27FC236}">
                        <a16:creationId xmlns:a16="http://schemas.microsoft.com/office/drawing/2014/main" id="{3BFB830E-95ED-42D9-A190-556C32315E10}"/>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6" name="Rechthoek 115">
                    <a:extLst>
                      <a:ext uri="{FF2B5EF4-FFF2-40B4-BE49-F238E27FC236}">
                        <a16:creationId xmlns:a16="http://schemas.microsoft.com/office/drawing/2014/main" id="{BAF09D40-2944-40E8-9695-BB021F8ED504}"/>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7" name="Rechthoek 116">
                    <a:extLst>
                      <a:ext uri="{FF2B5EF4-FFF2-40B4-BE49-F238E27FC236}">
                        <a16:creationId xmlns:a16="http://schemas.microsoft.com/office/drawing/2014/main" id="{9F500C23-044F-41E7-8323-E51E835AB97D}"/>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00" name="Groep 99">
                  <a:extLst>
                    <a:ext uri="{FF2B5EF4-FFF2-40B4-BE49-F238E27FC236}">
                      <a16:creationId xmlns:a16="http://schemas.microsoft.com/office/drawing/2014/main" id="{41AC036E-732B-4672-B9A0-A03BDF270653}"/>
                    </a:ext>
                  </a:extLst>
                </p:cNvPr>
                <p:cNvGrpSpPr/>
                <p:nvPr userDrawn="1"/>
              </p:nvGrpSpPr>
              <p:grpSpPr>
                <a:xfrm>
                  <a:off x="-2423424" y="3690208"/>
                  <a:ext cx="166739" cy="218963"/>
                  <a:chOff x="12940828" y="3950597"/>
                  <a:chExt cx="432813" cy="568367"/>
                </a:xfrm>
              </p:grpSpPr>
              <p:grpSp>
                <p:nvGrpSpPr>
                  <p:cNvPr id="104" name="Groep 103">
                    <a:extLst>
                      <a:ext uri="{FF2B5EF4-FFF2-40B4-BE49-F238E27FC236}">
                        <a16:creationId xmlns:a16="http://schemas.microsoft.com/office/drawing/2014/main" id="{1E8E25A8-4462-44DD-968B-351421B91661}"/>
                      </a:ext>
                    </a:extLst>
                  </p:cNvPr>
                  <p:cNvGrpSpPr/>
                  <p:nvPr userDrawn="1"/>
                </p:nvGrpSpPr>
                <p:grpSpPr>
                  <a:xfrm>
                    <a:off x="13000382" y="4006891"/>
                    <a:ext cx="373259" cy="315747"/>
                    <a:chOff x="12968836" y="3354170"/>
                    <a:chExt cx="404806" cy="342433"/>
                  </a:xfrm>
                </p:grpSpPr>
                <p:sp>
                  <p:nvSpPr>
                    <p:cNvPr id="106" name="Rechthoek: afgeronde hoeken 105">
                      <a:extLst>
                        <a:ext uri="{FF2B5EF4-FFF2-40B4-BE49-F238E27FC236}">
                          <a16:creationId xmlns:a16="http://schemas.microsoft.com/office/drawing/2014/main" id="{BEDDAB3F-C7B0-44BF-870F-443C1D24C239}"/>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7" name="Rechthoek 106">
                      <a:extLst>
                        <a:ext uri="{FF2B5EF4-FFF2-40B4-BE49-F238E27FC236}">
                          <a16:creationId xmlns:a16="http://schemas.microsoft.com/office/drawing/2014/main" id="{EA08AF96-4CC1-4416-8E21-5950E527F141}"/>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8" name="Rechthoek 107">
                      <a:extLst>
                        <a:ext uri="{FF2B5EF4-FFF2-40B4-BE49-F238E27FC236}">
                          <a16:creationId xmlns:a16="http://schemas.microsoft.com/office/drawing/2014/main" id="{2A239DB6-6940-4451-9A32-4CEC72D65D8D}"/>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9" name="Rechthoek 108">
                      <a:extLst>
                        <a:ext uri="{FF2B5EF4-FFF2-40B4-BE49-F238E27FC236}">
                          <a16:creationId xmlns:a16="http://schemas.microsoft.com/office/drawing/2014/main" id="{DA571BC5-15F8-451D-A1EC-BE605EA2013E}"/>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0" name="Rechthoek 109">
                      <a:extLst>
                        <a:ext uri="{FF2B5EF4-FFF2-40B4-BE49-F238E27FC236}">
                          <a16:creationId xmlns:a16="http://schemas.microsoft.com/office/drawing/2014/main" id="{6B449508-AEC4-45C8-8B93-5D8A37067A09}"/>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1" name="Rechthoek 110">
                      <a:extLst>
                        <a:ext uri="{FF2B5EF4-FFF2-40B4-BE49-F238E27FC236}">
                          <a16:creationId xmlns:a16="http://schemas.microsoft.com/office/drawing/2014/main" id="{68455251-1D08-444D-9C68-E7205FBC88C6}"/>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05" name="Boog 104">
                    <a:extLst>
                      <a:ext uri="{FF2B5EF4-FFF2-40B4-BE49-F238E27FC236}">
                        <a16:creationId xmlns:a16="http://schemas.microsoft.com/office/drawing/2014/main" id="{51B26234-A0E4-4329-8DFD-B7F80121D3C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01" name="Tekstvak 100">
                  <a:extLst>
                    <a:ext uri="{FF2B5EF4-FFF2-40B4-BE49-F238E27FC236}">
                      <a16:creationId xmlns:a16="http://schemas.microsoft.com/office/drawing/2014/main" id="{22FE3679-6B61-499C-A324-BCB7B96B8E53}"/>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Indeling</a:t>
                  </a:r>
                </a:p>
              </p:txBody>
            </p:sp>
            <p:sp>
              <p:nvSpPr>
                <p:cNvPr id="102" name="Tekstvak 101">
                  <a:extLst>
                    <a:ext uri="{FF2B5EF4-FFF2-40B4-BE49-F238E27FC236}">
                      <a16:creationId xmlns:a16="http://schemas.microsoft.com/office/drawing/2014/main" id="{9B13B182-9284-4674-9102-6B9104F669FD}"/>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Dia Herstellen</a:t>
                  </a:r>
                </a:p>
              </p:txBody>
            </p:sp>
            <p:sp>
              <p:nvSpPr>
                <p:cNvPr id="103" name="Vrije vorm: vorm 102">
                  <a:extLst>
                    <a:ext uri="{FF2B5EF4-FFF2-40B4-BE49-F238E27FC236}">
                      <a16:creationId xmlns:a16="http://schemas.microsoft.com/office/drawing/2014/main" id="{2CC6A34C-D46E-4786-82D5-7D9494EDE3E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rgbClr val="FFFFFF"/>
                </a:solidFill>
                <a:ln w="12700" cap="flat" cmpd="sng" algn="ctr">
                  <a:solidFill>
                    <a:srgbClr val="000000"/>
                  </a:solid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spTree>
    <p:extLst>
      <p:ext uri="{BB962C8B-B14F-4D97-AF65-F5344CB8AC3E}">
        <p14:creationId xmlns:p14="http://schemas.microsoft.com/office/powerpoint/2010/main" val="4140390179"/>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marL="0" indent="0" algn="ctr">
              <a:buNone/>
              <a:tabLst>
                <a:tab pos="1619250" algn="l"/>
              </a:tabLst>
              <a:defRPr sz="1200" i="1">
                <a:solidFill>
                  <a:schemeClr val="bg1">
                    <a:lumMod val="65000"/>
                    <a:lumOff val="35000"/>
                  </a:schemeClr>
                </a:solidFill>
              </a:defRPr>
            </a:lvl1pPr>
          </a:lstStyle>
          <a:p>
            <a:r>
              <a:rPr lang="nl-NL" dirty="0"/>
              <a:t>Klik op het pictogram als u een afbeelding wilt toevoegen</a:t>
            </a:r>
          </a:p>
        </p:txBody>
      </p:sp>
      <p:sp>
        <p:nvSpPr>
          <p:cNvPr id="14" name="Tijdelijke aanduiding voor tekst 13"/>
          <p:cNvSpPr>
            <a:spLocks noGrp="1"/>
          </p:cNvSpPr>
          <p:nvPr>
            <p:ph type="body" sz="quarter" idx="13" hasCustomPrompt="1"/>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lumMod val="65000"/>
                    <a:lumOff val="35000"/>
                  </a:schemeClr>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a:xfrm>
            <a:off x="6553202" y="6221413"/>
            <a:ext cx="5005389" cy="322075"/>
          </a:xfrm>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grpSp>
        <p:nvGrpSpPr>
          <p:cNvPr id="79" name="INSTRUCTIE">
            <a:extLst>
              <a:ext uri="{FF2B5EF4-FFF2-40B4-BE49-F238E27FC236}">
                <a16:creationId xmlns:a16="http://schemas.microsoft.com/office/drawing/2014/main" id="{25B54996-1933-4839-BE22-0AB2DFEAE76F}"/>
              </a:ext>
            </a:extLst>
          </p:cNvPr>
          <p:cNvGrpSpPr/>
          <p:nvPr userDrawn="1"/>
        </p:nvGrpSpPr>
        <p:grpSpPr>
          <a:xfrm>
            <a:off x="-3786437" y="0"/>
            <a:ext cx="3693386" cy="5359349"/>
            <a:chOff x="-3786437" y="0"/>
            <a:chExt cx="3693386" cy="5359349"/>
          </a:xfrm>
        </p:grpSpPr>
        <p:sp>
          <p:nvSpPr>
            <p:cNvPr id="80" name="Rechthoek 79">
              <a:extLst>
                <a:ext uri="{FF2B5EF4-FFF2-40B4-BE49-F238E27FC236}">
                  <a16:creationId xmlns:a16="http://schemas.microsoft.com/office/drawing/2014/main" id="{A58AB444-EF9B-437C-B3A9-CA71C5A2C83A}"/>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Tekstniveaus kiezen</a:t>
              </a:r>
            </a:p>
          </p:txBody>
        </p:sp>
        <p:sp>
          <p:nvSpPr>
            <p:cNvPr id="81" name="Rechthoek 80">
              <a:extLst>
                <a:ext uri="{FF2B5EF4-FFF2-40B4-BE49-F238E27FC236}">
                  <a16:creationId xmlns:a16="http://schemas.microsoft.com/office/drawing/2014/main" id="{F642FAE1-F549-470F-A2AB-33A33498BABB}"/>
                </a:ext>
              </a:extLst>
            </p:cNvPr>
            <p:cNvSpPr/>
            <p:nvPr userDrawn="1"/>
          </p:nvSpPr>
          <p:spPr>
            <a:xfrm>
              <a:off x="-3786165" y="1668379"/>
              <a:ext cx="3593091" cy="3096126"/>
            </a:xfrm>
            <a:prstGeom prst="rect">
              <a:avLst/>
            </a:prstGeom>
            <a:solidFill>
              <a:srgbClr val="FFB612"/>
            </a:solidFill>
            <a:ln w="6350" cap="flat" cmpd="sng" algn="ctr">
              <a:solidFill>
                <a:srgbClr val="FFB612"/>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endParaRPr>
            </a:p>
          </p:txBody>
        </p:sp>
        <p:sp>
          <p:nvSpPr>
            <p:cNvPr id="82" name="Ovaal 81">
              <a:extLst>
                <a:ext uri="{FF2B5EF4-FFF2-40B4-BE49-F238E27FC236}">
                  <a16:creationId xmlns:a16="http://schemas.microsoft.com/office/drawing/2014/main" id="{40CC1C58-1F9E-4E6B-B722-FB699B7EC7A9}"/>
                </a:ext>
              </a:extLst>
            </p:cNvPr>
            <p:cNvSpPr/>
            <p:nvPr userDrawn="1"/>
          </p:nvSpPr>
          <p:spPr>
            <a:xfrm>
              <a:off x="-3604183" y="1837484"/>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520D7993-D4AF-41FC-8545-5204F06B47C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90000"/>
                </a:lnSpc>
                <a:spcBef>
                  <a:spcPts val="600"/>
                </a:spcBef>
                <a:spcAft>
                  <a:spcPts val="600"/>
                </a:spcAft>
                <a:buClr>
                  <a:srgbClr val="000000"/>
                </a:buClr>
                <a:buSzPct val="100000"/>
                <a:buFont typeface="Verdana" panose="020B0604030504040204" pitchFamily="34" charset="0"/>
                <a:buChar char="›"/>
                <a:tabLst/>
                <a:defRPr/>
              </a:pP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84" name="Ovaal 83">
              <a:extLst>
                <a:ext uri="{FF2B5EF4-FFF2-40B4-BE49-F238E27FC236}">
                  <a16:creationId xmlns:a16="http://schemas.microsoft.com/office/drawing/2014/main" id="{AC8E03C7-63DF-44EB-9145-945BC79101B1}"/>
                </a:ext>
              </a:extLst>
            </p:cNvPr>
            <p:cNvSpPr/>
            <p:nvPr userDrawn="1"/>
          </p:nvSpPr>
          <p:spPr>
            <a:xfrm>
              <a:off x="-3604183" y="2128768"/>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5" name="Rechthoek 84">
              <a:extLst>
                <a:ext uri="{FF2B5EF4-FFF2-40B4-BE49-F238E27FC236}">
                  <a16:creationId xmlns:a16="http://schemas.microsoft.com/office/drawing/2014/main" id="{0AE38D97-7062-4916-9CB5-A5EB64D2BCA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Kies uit:</a:t>
              </a:r>
            </a:p>
          </p:txBody>
        </p:sp>
        <p:sp>
          <p:nvSpPr>
            <p:cNvPr id="86" name="Rechthoek 85">
              <a:extLst>
                <a:ext uri="{FF2B5EF4-FFF2-40B4-BE49-F238E27FC236}">
                  <a16:creationId xmlns:a16="http://schemas.microsoft.com/office/drawing/2014/main" id="{420EA219-A68E-4884-9A62-AFD55229F41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defTabSz="914400" eaLnBrk="1" fontAlgn="auto" latinLnBrk="0" hangingPunct="1">
                <a:lnSpc>
                  <a:spcPct val="90000"/>
                </a:lnSpc>
                <a:spcBef>
                  <a:spcPts val="600"/>
                </a:spcBef>
                <a:spcAft>
                  <a:spcPts val="600"/>
                </a:spcAft>
                <a:buClr>
                  <a:srgbClr val="000000"/>
                </a:buClr>
                <a:buSzTx/>
                <a:buFont typeface="Verdana" panose="020B0604030504040204" pitchFamily="34" charset="0"/>
                <a:buChar char="–"/>
                <a:tabLst/>
                <a:defRPr/>
              </a:pPr>
              <a:r>
                <a:rPr kumimoji="0" lang="nl-NL" sz="1200" b="0" i="0" u="none" strike="noStrike" kern="0" cap="none" spc="0" normalizeH="0" baseline="0" noProof="0" dirty="0">
                  <a:ln>
                    <a:noFill/>
                  </a:ln>
                  <a:solidFill>
                    <a:srgbClr val="000000"/>
                  </a:solidFill>
                  <a:effectLst/>
                  <a:uLnTx/>
                  <a:uFillTx/>
                </a:rPr>
                <a:t>Sub-</a:t>
              </a:r>
              <a:r>
                <a:rPr kumimoji="0" lang="nl-NL" sz="1200" b="0" i="0" u="none" strike="noStrike" kern="0" cap="none" spc="0" normalizeH="0" baseline="0" noProof="0" dirty="0" err="1">
                  <a:ln>
                    <a:noFill/>
                  </a:ln>
                  <a:solidFill>
                    <a:srgbClr val="000000"/>
                  </a:solidFill>
                  <a:effectLst/>
                  <a:uLnTx/>
                  <a:uFillTx/>
                </a:rPr>
                <a:t>bullet</a:t>
              </a:r>
              <a:r>
                <a:rPr kumimoji="0" lang="nl-NL" sz="1200" b="0" i="0" u="none" strike="noStrike" kern="0" cap="none" spc="0" normalizeH="0" baseline="0" noProof="0" dirty="0">
                  <a:ln>
                    <a:noFill/>
                  </a:ln>
                  <a:solidFill>
                    <a:srgbClr val="000000"/>
                  </a:solidFill>
                  <a:effectLst/>
                  <a:uLnTx/>
                  <a:uFillTx/>
                </a:rPr>
                <a:t> #1</a:t>
              </a:r>
            </a:p>
          </p:txBody>
        </p:sp>
        <p:sp>
          <p:nvSpPr>
            <p:cNvPr id="87" name="Ovaal 86">
              <a:extLst>
                <a:ext uri="{FF2B5EF4-FFF2-40B4-BE49-F238E27FC236}">
                  <a16:creationId xmlns:a16="http://schemas.microsoft.com/office/drawing/2014/main" id="{BBD820CE-EC5F-4B24-80D7-E531D27F1B1D}"/>
                </a:ext>
              </a:extLst>
            </p:cNvPr>
            <p:cNvSpPr/>
            <p:nvPr userDrawn="1"/>
          </p:nvSpPr>
          <p:spPr>
            <a:xfrm>
              <a:off x="-3604183" y="2420052"/>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8" name="Rechthoek 87">
              <a:extLst>
                <a:ext uri="{FF2B5EF4-FFF2-40B4-BE49-F238E27FC236}">
                  <a16:creationId xmlns:a16="http://schemas.microsoft.com/office/drawing/2014/main" id="{0A8C8423-150F-4EB9-B48D-1C367F92ADA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defTabSz="914400" eaLnBrk="1" fontAlgn="auto"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rPr>
                <a:t>Sub-</a:t>
              </a:r>
              <a:r>
                <a:rPr kumimoji="0" lang="nl-NL" sz="1100" b="0" i="0" u="none" strike="noStrike" kern="0" cap="none" spc="0" normalizeH="0" baseline="0" noProof="0" dirty="0" err="1">
                  <a:ln>
                    <a:noFill/>
                  </a:ln>
                  <a:solidFill>
                    <a:srgbClr val="000000"/>
                  </a:solidFill>
                  <a:effectLst/>
                  <a:uLnTx/>
                  <a:uFillTx/>
                </a:rPr>
                <a:t>bullet</a:t>
              </a:r>
              <a:r>
                <a:rPr kumimoji="0" lang="nl-NL" sz="1100" b="0" i="0" u="none" strike="noStrike" kern="0" cap="none" spc="0" normalizeH="0" baseline="0" noProof="0" dirty="0">
                  <a:ln>
                    <a:noFill/>
                  </a:ln>
                  <a:solidFill>
                    <a:srgbClr val="000000"/>
                  </a:solidFill>
                  <a:effectLst/>
                  <a:uLnTx/>
                  <a:uFillTx/>
                </a:rPr>
                <a:t> #2</a:t>
              </a:r>
            </a:p>
          </p:txBody>
        </p:sp>
        <p:sp>
          <p:nvSpPr>
            <p:cNvPr id="89" name="Ovaal 88">
              <a:extLst>
                <a:ext uri="{FF2B5EF4-FFF2-40B4-BE49-F238E27FC236}">
                  <a16:creationId xmlns:a16="http://schemas.microsoft.com/office/drawing/2014/main" id="{1D3735C8-E3D9-46B2-B217-E7D3CEABF239}"/>
                </a:ext>
              </a:extLst>
            </p:cNvPr>
            <p:cNvSpPr/>
            <p:nvPr userDrawn="1"/>
          </p:nvSpPr>
          <p:spPr>
            <a:xfrm>
              <a:off x="-3604183" y="2711336"/>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0" name="Rechthoek 89">
              <a:extLst>
                <a:ext uri="{FF2B5EF4-FFF2-40B4-BE49-F238E27FC236}">
                  <a16:creationId xmlns:a16="http://schemas.microsoft.com/office/drawing/2014/main" id="{4ADD67C5-C153-4269-86FD-B55ABB6B09CF}"/>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defTabSz="914400" eaLnBrk="1" fontAlgn="auto" latinLnBrk="0" hangingPunct="1">
                <a:lnSpc>
                  <a:spcPct val="90000"/>
                </a:lnSpc>
                <a:spcBef>
                  <a:spcPts val="600"/>
                </a:spcBef>
                <a:spcAft>
                  <a:spcPts val="600"/>
                </a:spcAft>
                <a:buClr>
                  <a:srgbClr val="000000"/>
                </a:buClr>
                <a:buSzTx/>
                <a:buFont typeface="Arial" panose="020B0604020202020204" pitchFamily="34" charset="0"/>
                <a:buNone/>
                <a:tabLst/>
                <a:defRPr/>
              </a:pPr>
              <a:r>
                <a:rPr kumimoji="0" lang="nl-NL" sz="1200" b="0" i="0" u="none" strike="noStrike" kern="0" cap="none" spc="0" normalizeH="0" baseline="0" noProof="0" dirty="0">
                  <a:ln>
                    <a:noFill/>
                  </a:ln>
                  <a:solidFill>
                    <a:srgbClr val="000000"/>
                  </a:solidFill>
                  <a:effectLst/>
                  <a:uLnTx/>
                  <a:uFillTx/>
                </a:rPr>
                <a:t>Leestekst</a:t>
              </a:r>
            </a:p>
          </p:txBody>
        </p:sp>
        <p:sp>
          <p:nvSpPr>
            <p:cNvPr id="91" name="Ovaal 90">
              <a:extLst>
                <a:ext uri="{FF2B5EF4-FFF2-40B4-BE49-F238E27FC236}">
                  <a16:creationId xmlns:a16="http://schemas.microsoft.com/office/drawing/2014/main" id="{509D3877-9EF2-46D2-9A68-55911BDED5F5}"/>
                </a:ext>
              </a:extLst>
            </p:cNvPr>
            <p:cNvSpPr/>
            <p:nvPr userDrawn="1"/>
          </p:nvSpPr>
          <p:spPr>
            <a:xfrm>
              <a:off x="-3604183" y="3002620"/>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92" name="Rechthoek 91">
              <a:extLst>
                <a:ext uri="{FF2B5EF4-FFF2-40B4-BE49-F238E27FC236}">
                  <a16:creationId xmlns:a16="http://schemas.microsoft.com/office/drawing/2014/main" id="{E7491656-E2D3-4BCE-B49E-63771E067CB8}"/>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defTabSz="914400" eaLnBrk="1" fontAlgn="auto" latinLnBrk="0" hangingPunct="1">
                <a:lnSpc>
                  <a:spcPct val="90000"/>
                </a:lnSpc>
                <a:spcBef>
                  <a:spcPts val="1200"/>
                </a:spcBef>
                <a:spcAft>
                  <a:spcPts val="300"/>
                </a:spcAft>
                <a:buClr>
                  <a:srgbClr val="E17000"/>
                </a:buClr>
                <a:buSzTx/>
                <a:buFont typeface="Verdana" panose="020B0604030504040204" pitchFamily="34" charset="0"/>
                <a:buNone/>
                <a:tabLst/>
                <a:defRPr/>
              </a:pPr>
              <a:r>
                <a:rPr kumimoji="0" lang="nl-NL" sz="1400" b="1" i="0" u="none" strike="noStrike" kern="0" cap="none" spc="0" normalizeH="0" baseline="0" noProof="0" dirty="0">
                  <a:ln>
                    <a:noFill/>
                  </a:ln>
                  <a:solidFill>
                    <a:srgbClr val="000000"/>
                  </a:solidFill>
                  <a:effectLst/>
                  <a:uLnTx/>
                  <a:uFillTx/>
                </a:rPr>
                <a:t>Kopje</a:t>
              </a:r>
            </a:p>
          </p:txBody>
        </p:sp>
        <p:sp>
          <p:nvSpPr>
            <p:cNvPr id="93" name="Ovaal 92">
              <a:extLst>
                <a:ext uri="{FF2B5EF4-FFF2-40B4-BE49-F238E27FC236}">
                  <a16:creationId xmlns:a16="http://schemas.microsoft.com/office/drawing/2014/main" id="{67E8FA62-114C-4434-B2B4-90918FBC4400}"/>
                </a:ext>
              </a:extLst>
            </p:cNvPr>
            <p:cNvSpPr/>
            <p:nvPr userDrawn="1"/>
          </p:nvSpPr>
          <p:spPr>
            <a:xfrm>
              <a:off x="-3604183" y="3293904"/>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4" name="Rechthoek 93">
              <a:extLst>
                <a:ext uri="{FF2B5EF4-FFF2-40B4-BE49-F238E27FC236}">
                  <a16:creationId xmlns:a16="http://schemas.microsoft.com/office/drawing/2014/main" id="{1F04B22F-ADC6-471C-8C21-8EA8A9AF4DF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defTabSz="914400" eaLnBrk="1" fontAlgn="auto" latinLnBrk="0" hangingPunct="1">
                <a:lnSpc>
                  <a:spcPct val="90000"/>
                </a:lnSpc>
                <a:spcBef>
                  <a:spcPts val="600"/>
                </a:spcBef>
                <a:spcAft>
                  <a:spcPts val="600"/>
                </a:spcAft>
                <a:buClr>
                  <a:srgbClr val="000000"/>
                </a:buClr>
                <a:buSzPct val="100000"/>
                <a:buFont typeface="+mj-lt"/>
                <a:buAutoNum type="alphaLcPeriod"/>
                <a:tabLst/>
                <a:defRPr/>
              </a:pPr>
              <a:r>
                <a:rPr kumimoji="0" lang="nl-NL" sz="1200" b="0" i="0" u="none" strike="noStrike" kern="0" cap="none" spc="0" normalizeH="0" baseline="0" noProof="0" dirty="0">
                  <a:ln>
                    <a:noFill/>
                  </a:ln>
                  <a:solidFill>
                    <a:srgbClr val="000000"/>
                  </a:solidFill>
                  <a:effectLst/>
                  <a:uLnTx/>
                  <a:uFillTx/>
                </a:rPr>
                <a:t>Alfabetische </a:t>
              </a: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95" name="Ovaal 94">
              <a:extLst>
                <a:ext uri="{FF2B5EF4-FFF2-40B4-BE49-F238E27FC236}">
                  <a16:creationId xmlns:a16="http://schemas.microsoft.com/office/drawing/2014/main" id="{683088AE-CD15-4155-9542-9620789A5B44}"/>
                </a:ext>
              </a:extLst>
            </p:cNvPr>
            <p:cNvSpPr/>
            <p:nvPr userDrawn="1"/>
          </p:nvSpPr>
          <p:spPr>
            <a:xfrm>
              <a:off x="-3604183" y="3585188"/>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6" name="Rechthoek 95">
              <a:extLst>
                <a:ext uri="{FF2B5EF4-FFF2-40B4-BE49-F238E27FC236}">
                  <a16:creationId xmlns:a16="http://schemas.microsoft.com/office/drawing/2014/main" id="{9BB98D03-76F9-4F98-9D69-C2B0A6CFACB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defTabSz="914400" eaLnBrk="1" fontAlgn="auto" latinLnBrk="0" hangingPunct="1">
                <a:lnSpc>
                  <a:spcPct val="90000"/>
                </a:lnSpc>
                <a:spcBef>
                  <a:spcPts val="600"/>
                </a:spcBef>
                <a:spcAft>
                  <a:spcPts val="600"/>
                </a:spcAft>
                <a:buClr>
                  <a:srgbClr val="000000"/>
                </a:buClr>
                <a:buSzPct val="100000"/>
                <a:buFont typeface="Verdana" panose="020B0604030504040204" pitchFamily="34" charset="0"/>
                <a:buChar char="›"/>
                <a:tabLst/>
                <a:defRPr/>
              </a:pP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97" name="Ovaal 96">
              <a:extLst>
                <a:ext uri="{FF2B5EF4-FFF2-40B4-BE49-F238E27FC236}">
                  <a16:creationId xmlns:a16="http://schemas.microsoft.com/office/drawing/2014/main" id="{46835B6D-50FF-43B2-9C6D-FA45B99B1154}"/>
                </a:ext>
              </a:extLst>
            </p:cNvPr>
            <p:cNvSpPr/>
            <p:nvPr userDrawn="1"/>
          </p:nvSpPr>
          <p:spPr>
            <a:xfrm>
              <a:off x="-3604183" y="3876472"/>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8" name="Rechthoek 97">
              <a:extLst>
                <a:ext uri="{FF2B5EF4-FFF2-40B4-BE49-F238E27FC236}">
                  <a16:creationId xmlns:a16="http://schemas.microsoft.com/office/drawing/2014/main" id="{9062E7CD-8805-4559-A6C5-2FCCCE7D3C9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defTabSz="914400" eaLnBrk="1" fontAlgn="auto" latinLnBrk="0" hangingPunct="1">
                <a:lnSpc>
                  <a:spcPct val="90000"/>
                </a:lnSpc>
                <a:spcBef>
                  <a:spcPts val="600"/>
                </a:spcBef>
                <a:spcAft>
                  <a:spcPts val="600"/>
                </a:spcAft>
                <a:buClr>
                  <a:srgbClr val="FFB612"/>
                </a:buClr>
                <a:buSzPct val="100000"/>
                <a:buFont typeface="Arial" panose="020B0604020202020204" pitchFamily="34" charset="0"/>
                <a:buNone/>
                <a:tabLst/>
                <a:defRPr/>
              </a:pPr>
              <a:r>
                <a:rPr kumimoji="0" lang="nl-NL" sz="700" b="0" i="1" u="none" strike="noStrike" kern="0" cap="none" spc="0" normalizeH="0" baseline="0" noProof="0" dirty="0">
                  <a:ln>
                    <a:noFill/>
                  </a:ln>
                  <a:solidFill>
                    <a:srgbClr val="000000">
                      <a:lumMod val="65000"/>
                      <a:lumOff val="35000"/>
                    </a:srgbClr>
                  </a:solidFill>
                  <a:effectLst/>
                  <a:uLnTx/>
                  <a:uFillTx/>
                </a:rPr>
                <a:t>Bronvermelding</a:t>
              </a:r>
            </a:p>
          </p:txBody>
        </p:sp>
        <p:sp>
          <p:nvSpPr>
            <p:cNvPr id="99" name="Ovaal 98">
              <a:extLst>
                <a:ext uri="{FF2B5EF4-FFF2-40B4-BE49-F238E27FC236}">
                  <a16:creationId xmlns:a16="http://schemas.microsoft.com/office/drawing/2014/main" id="{CDEB3D50-2694-4DC3-970F-A4313CCE1A84}"/>
                </a:ext>
              </a:extLst>
            </p:cNvPr>
            <p:cNvSpPr/>
            <p:nvPr userDrawn="1"/>
          </p:nvSpPr>
          <p:spPr>
            <a:xfrm>
              <a:off x="-3604183" y="4168594"/>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00" name="Rechthoek 99">
              <a:extLst>
                <a:ext uri="{FF2B5EF4-FFF2-40B4-BE49-F238E27FC236}">
                  <a16:creationId xmlns:a16="http://schemas.microsoft.com/office/drawing/2014/main" id="{4AD6BD70-DEF8-40A4-B330-F6D16DFD062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defTabSz="914400" eaLnBrk="1" fontAlgn="auto" latinLnBrk="0" hangingPunct="1">
                <a:lnSpc>
                  <a:spcPct val="90000"/>
                </a:lnSpc>
                <a:spcBef>
                  <a:spcPts val="600"/>
                </a:spcBef>
                <a:spcAft>
                  <a:spcPts val="600"/>
                </a:spcAft>
                <a:buClr>
                  <a:srgbClr val="000000"/>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rPr>
                <a:t>Numerieke </a:t>
              </a: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101" name="Rechthoek 100">
              <a:extLst>
                <a:ext uri="{FF2B5EF4-FFF2-40B4-BE49-F238E27FC236}">
                  <a16:creationId xmlns:a16="http://schemas.microsoft.com/office/drawing/2014/main" id="{F21EEC1E-776F-43C9-B901-96057F9FB6C5}"/>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102" name="ICOON_info">
              <a:extLst>
                <a:ext uri="{FF2B5EF4-FFF2-40B4-BE49-F238E27FC236}">
                  <a16:creationId xmlns:a16="http://schemas.microsoft.com/office/drawing/2014/main" id="{08CBD83B-39FB-4246-9513-7AFEFDBB9E08}"/>
                </a:ext>
              </a:extLst>
            </p:cNvPr>
            <p:cNvGrpSpPr/>
            <p:nvPr userDrawn="1"/>
          </p:nvGrpSpPr>
          <p:grpSpPr>
            <a:xfrm>
              <a:off x="-376736" y="4400186"/>
              <a:ext cx="283685" cy="283685"/>
              <a:chOff x="-510741" y="5913713"/>
              <a:chExt cx="267555" cy="267555"/>
            </a:xfrm>
          </p:grpSpPr>
          <p:sp>
            <p:nvSpPr>
              <p:cNvPr id="144" name="Ovaal 143">
                <a:extLst>
                  <a:ext uri="{FF2B5EF4-FFF2-40B4-BE49-F238E27FC236}">
                    <a16:creationId xmlns:a16="http://schemas.microsoft.com/office/drawing/2014/main" id="{4F9A433A-856A-4BE0-BCF7-E869433CC280}"/>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5" name="Graphic 163" descr="Informatie">
                <a:extLst>
                  <a:ext uri="{FF2B5EF4-FFF2-40B4-BE49-F238E27FC236}">
                    <a16:creationId xmlns:a16="http://schemas.microsoft.com/office/drawing/2014/main" id="{98EBD487-DD21-4B69-80E2-D7726859A5B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grpSp>
          <p:nvGrpSpPr>
            <p:cNvPr id="103" name="VOORBEELD">
              <a:extLst>
                <a:ext uri="{FF2B5EF4-FFF2-40B4-BE49-F238E27FC236}">
                  <a16:creationId xmlns:a16="http://schemas.microsoft.com/office/drawing/2014/main" id="{BD4C453E-13D4-49DE-849F-904863BC50C6}"/>
                </a:ext>
              </a:extLst>
            </p:cNvPr>
            <p:cNvGrpSpPr/>
            <p:nvPr userDrawn="1"/>
          </p:nvGrpSpPr>
          <p:grpSpPr>
            <a:xfrm>
              <a:off x="-3605171" y="458674"/>
              <a:ext cx="3234311" cy="558875"/>
              <a:chOff x="-3605171" y="458674"/>
              <a:chExt cx="3234311" cy="558875"/>
            </a:xfrm>
          </p:grpSpPr>
          <p:sp>
            <p:nvSpPr>
              <p:cNvPr id="104" name="Rechthoek 103">
                <a:extLst>
                  <a:ext uri="{FF2B5EF4-FFF2-40B4-BE49-F238E27FC236}">
                    <a16:creationId xmlns:a16="http://schemas.microsoft.com/office/drawing/2014/main" id="{A48A19C1-E54E-4DC4-A529-71ECB556D2D1}"/>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105" name="Rechthoek 104">
                <a:extLst>
                  <a:ext uri="{FF2B5EF4-FFF2-40B4-BE49-F238E27FC236}">
                    <a16:creationId xmlns:a16="http://schemas.microsoft.com/office/drawing/2014/main" id="{C67EEA5C-1920-40F4-91DE-302A4B8A615F}"/>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06" name="Groep 105">
                <a:extLst>
                  <a:ext uri="{FF2B5EF4-FFF2-40B4-BE49-F238E27FC236}">
                    <a16:creationId xmlns:a16="http://schemas.microsoft.com/office/drawing/2014/main" id="{8636FB5A-52F9-4A9E-9ED2-EB3AB40F0139}"/>
                  </a:ext>
                </a:extLst>
              </p:cNvPr>
              <p:cNvGrpSpPr/>
              <p:nvPr userDrawn="1"/>
            </p:nvGrpSpPr>
            <p:grpSpPr>
              <a:xfrm>
                <a:off x="-3386247" y="830871"/>
                <a:ext cx="139423" cy="109566"/>
                <a:chOff x="-2866744" y="827071"/>
                <a:chExt cx="168701" cy="132575"/>
              </a:xfrm>
            </p:grpSpPr>
            <p:grpSp>
              <p:nvGrpSpPr>
                <p:cNvPr id="137" name="Groep 136">
                  <a:extLst>
                    <a:ext uri="{FF2B5EF4-FFF2-40B4-BE49-F238E27FC236}">
                      <a16:creationId xmlns:a16="http://schemas.microsoft.com/office/drawing/2014/main" id="{F395CB76-AE90-460C-A7B0-F7332A1B033D}"/>
                    </a:ext>
                  </a:extLst>
                </p:cNvPr>
                <p:cNvGrpSpPr/>
                <p:nvPr userDrawn="1"/>
              </p:nvGrpSpPr>
              <p:grpSpPr>
                <a:xfrm>
                  <a:off x="-2866744" y="827071"/>
                  <a:ext cx="168701" cy="132575"/>
                  <a:chOff x="-2866744" y="827071"/>
                  <a:chExt cx="168701" cy="132575"/>
                </a:xfrm>
              </p:grpSpPr>
              <p:cxnSp>
                <p:nvCxnSpPr>
                  <p:cNvPr id="139" name="Rechte verbindingslijn 138">
                    <a:extLst>
                      <a:ext uri="{FF2B5EF4-FFF2-40B4-BE49-F238E27FC236}">
                        <a16:creationId xmlns:a16="http://schemas.microsoft.com/office/drawing/2014/main" id="{19CD7AB9-9991-4788-8805-239472BAD57C}"/>
                      </a:ext>
                    </a:extLst>
                  </p:cNvPr>
                  <p:cNvCxnSpPr/>
                  <p:nvPr userDrawn="1"/>
                </p:nvCxnSpPr>
                <p:spPr>
                  <a:xfrm>
                    <a:off x="-2866744" y="827071"/>
                    <a:ext cx="168701" cy="0"/>
                  </a:xfrm>
                  <a:prstGeom prst="line">
                    <a:avLst/>
                  </a:prstGeom>
                  <a:solidFill>
                    <a:srgbClr val="FFFFFF"/>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8464D94A-57C9-4774-900D-B15014D811F4}"/>
                      </a:ext>
                    </a:extLst>
                  </p:cNvPr>
                  <p:cNvCxnSpPr/>
                  <p:nvPr userDrawn="1"/>
                </p:nvCxnSpPr>
                <p:spPr>
                  <a:xfrm>
                    <a:off x="-2866744" y="959646"/>
                    <a:ext cx="168701" cy="0"/>
                  </a:xfrm>
                  <a:prstGeom prst="line">
                    <a:avLst/>
                  </a:prstGeom>
                  <a:solidFill>
                    <a:srgbClr val="FFFFFF"/>
                  </a:solidFill>
                  <a:ln w="12700" cap="flat" cmpd="sng" algn="ctr">
                    <a:solidFill>
                      <a:srgbClr val="9D9FA1"/>
                    </a:solidFill>
                    <a:prstDash val="solid"/>
                  </a:ln>
                  <a:effectLst/>
                </p:spPr>
              </p:cxnSp>
              <p:cxnSp>
                <p:nvCxnSpPr>
                  <p:cNvPr id="141" name="Rechte verbindingslijn 140">
                    <a:extLst>
                      <a:ext uri="{FF2B5EF4-FFF2-40B4-BE49-F238E27FC236}">
                        <a16:creationId xmlns:a16="http://schemas.microsoft.com/office/drawing/2014/main" id="{50DBDDBD-C4AB-4417-A012-6555963547C5}"/>
                      </a:ext>
                    </a:extLst>
                  </p:cNvPr>
                  <p:cNvCxnSpPr/>
                  <p:nvPr userDrawn="1"/>
                </p:nvCxnSpPr>
                <p:spPr>
                  <a:xfrm>
                    <a:off x="-2773990" y="926503"/>
                    <a:ext cx="75947" cy="0"/>
                  </a:xfrm>
                  <a:prstGeom prst="line">
                    <a:avLst/>
                  </a:prstGeom>
                  <a:solidFill>
                    <a:srgbClr val="FFFFFF"/>
                  </a:solidFill>
                  <a:ln w="12700" cap="flat" cmpd="sng" algn="ctr">
                    <a:solidFill>
                      <a:srgbClr val="9D9FA1"/>
                    </a:solidFill>
                    <a:prstDash val="solid"/>
                  </a:ln>
                  <a:effectLst/>
                </p:spPr>
              </p:cxnSp>
              <p:cxnSp>
                <p:nvCxnSpPr>
                  <p:cNvPr id="142" name="Rechte verbindingslijn 141">
                    <a:extLst>
                      <a:ext uri="{FF2B5EF4-FFF2-40B4-BE49-F238E27FC236}">
                        <a16:creationId xmlns:a16="http://schemas.microsoft.com/office/drawing/2014/main" id="{CCFB28C0-F982-488D-969A-0E77107BADE2}"/>
                      </a:ext>
                    </a:extLst>
                  </p:cNvPr>
                  <p:cNvCxnSpPr/>
                  <p:nvPr userDrawn="1"/>
                </p:nvCxnSpPr>
                <p:spPr>
                  <a:xfrm>
                    <a:off x="-2773990" y="893359"/>
                    <a:ext cx="75947" cy="0"/>
                  </a:xfrm>
                  <a:prstGeom prst="line">
                    <a:avLst/>
                  </a:prstGeom>
                  <a:solidFill>
                    <a:srgbClr val="FFFFFF"/>
                  </a:solidFill>
                  <a:ln w="12700" cap="flat" cmpd="sng" algn="ctr">
                    <a:solidFill>
                      <a:srgbClr val="9D9FA1"/>
                    </a:solidFill>
                    <a:prstDash val="solid"/>
                  </a:ln>
                  <a:effectLst/>
                </p:spPr>
              </p:cxnSp>
              <p:cxnSp>
                <p:nvCxnSpPr>
                  <p:cNvPr id="143" name="Rechte verbindingslijn 142">
                    <a:extLst>
                      <a:ext uri="{FF2B5EF4-FFF2-40B4-BE49-F238E27FC236}">
                        <a16:creationId xmlns:a16="http://schemas.microsoft.com/office/drawing/2014/main" id="{A0883745-F138-4043-BA91-A60CB0340912}"/>
                      </a:ext>
                    </a:extLst>
                  </p:cNvPr>
                  <p:cNvCxnSpPr/>
                  <p:nvPr userDrawn="1"/>
                </p:nvCxnSpPr>
                <p:spPr>
                  <a:xfrm>
                    <a:off x="-2773990" y="860215"/>
                    <a:ext cx="75947" cy="0"/>
                  </a:xfrm>
                  <a:prstGeom prst="line">
                    <a:avLst/>
                  </a:prstGeom>
                  <a:solidFill>
                    <a:srgbClr val="FFFFFF"/>
                  </a:solidFill>
                  <a:ln w="12700" cap="flat" cmpd="sng" algn="ctr">
                    <a:solidFill>
                      <a:srgbClr val="9D9FA1"/>
                    </a:solidFill>
                    <a:prstDash val="solid"/>
                  </a:ln>
                  <a:effectLst/>
                </p:spPr>
              </p:cxnSp>
            </p:grpSp>
            <p:sp>
              <p:nvSpPr>
                <p:cNvPr id="138" name="Pijl: rechts 137">
                  <a:extLst>
                    <a:ext uri="{FF2B5EF4-FFF2-40B4-BE49-F238E27FC236}">
                      <a16:creationId xmlns:a16="http://schemas.microsoft.com/office/drawing/2014/main" id="{F1CE566C-AEA6-46E3-99D8-48C3D1BB701C}"/>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07" name="Groep 106">
                <a:extLst>
                  <a:ext uri="{FF2B5EF4-FFF2-40B4-BE49-F238E27FC236}">
                    <a16:creationId xmlns:a16="http://schemas.microsoft.com/office/drawing/2014/main" id="{4B995547-ADF2-4D81-AF3C-D7340CCC7897}"/>
                  </a:ext>
                </a:extLst>
              </p:cNvPr>
              <p:cNvGrpSpPr/>
              <p:nvPr userDrawn="1"/>
            </p:nvGrpSpPr>
            <p:grpSpPr>
              <a:xfrm>
                <a:off x="-3605171" y="830871"/>
                <a:ext cx="139423" cy="109566"/>
                <a:chOff x="-2866744" y="518074"/>
                <a:chExt cx="168701" cy="132575"/>
              </a:xfrm>
            </p:grpSpPr>
            <p:grpSp>
              <p:nvGrpSpPr>
                <p:cNvPr id="130" name="Groep 129">
                  <a:extLst>
                    <a:ext uri="{FF2B5EF4-FFF2-40B4-BE49-F238E27FC236}">
                      <a16:creationId xmlns:a16="http://schemas.microsoft.com/office/drawing/2014/main" id="{427C1B6D-F08B-49ED-BAE8-2336A718BFBD}"/>
                    </a:ext>
                  </a:extLst>
                </p:cNvPr>
                <p:cNvGrpSpPr/>
                <p:nvPr userDrawn="1"/>
              </p:nvGrpSpPr>
              <p:grpSpPr>
                <a:xfrm>
                  <a:off x="-2866744" y="518074"/>
                  <a:ext cx="168701" cy="132575"/>
                  <a:chOff x="-2866744" y="518074"/>
                  <a:chExt cx="168701" cy="132575"/>
                </a:xfrm>
              </p:grpSpPr>
              <p:cxnSp>
                <p:nvCxnSpPr>
                  <p:cNvPr id="132" name="Rechte verbindingslijn 131">
                    <a:extLst>
                      <a:ext uri="{FF2B5EF4-FFF2-40B4-BE49-F238E27FC236}">
                        <a16:creationId xmlns:a16="http://schemas.microsoft.com/office/drawing/2014/main" id="{6C628C0A-80CC-442C-81ED-E4DE60F12927}"/>
                      </a:ext>
                    </a:extLst>
                  </p:cNvPr>
                  <p:cNvCxnSpPr/>
                  <p:nvPr userDrawn="1"/>
                </p:nvCxnSpPr>
                <p:spPr>
                  <a:xfrm>
                    <a:off x="-2866744" y="518074"/>
                    <a:ext cx="168701" cy="0"/>
                  </a:xfrm>
                  <a:prstGeom prst="line">
                    <a:avLst/>
                  </a:prstGeom>
                  <a:solidFill>
                    <a:srgbClr val="FFFFFF"/>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4976F305-227D-4C4F-B052-1AFF763CB2D3}"/>
                      </a:ext>
                    </a:extLst>
                  </p:cNvPr>
                  <p:cNvCxnSpPr/>
                  <p:nvPr userDrawn="1"/>
                </p:nvCxnSpPr>
                <p:spPr>
                  <a:xfrm>
                    <a:off x="-2866744" y="650649"/>
                    <a:ext cx="168701" cy="0"/>
                  </a:xfrm>
                  <a:prstGeom prst="line">
                    <a:avLst/>
                  </a:prstGeom>
                  <a:solidFill>
                    <a:srgbClr val="FFFFFF"/>
                  </a:solidFill>
                  <a:ln w="12700" cap="flat" cmpd="sng" algn="ctr">
                    <a:solidFill>
                      <a:srgbClr val="9D9FA1"/>
                    </a:solidFill>
                    <a:prstDash val="solid"/>
                  </a:ln>
                  <a:effectLst/>
                </p:spPr>
              </p:cxnSp>
              <p:cxnSp>
                <p:nvCxnSpPr>
                  <p:cNvPr id="134" name="Rechte verbindingslijn 133">
                    <a:extLst>
                      <a:ext uri="{FF2B5EF4-FFF2-40B4-BE49-F238E27FC236}">
                        <a16:creationId xmlns:a16="http://schemas.microsoft.com/office/drawing/2014/main" id="{18F54BFC-92DA-4C19-8D97-9144E553305D}"/>
                      </a:ext>
                    </a:extLst>
                  </p:cNvPr>
                  <p:cNvCxnSpPr/>
                  <p:nvPr userDrawn="1"/>
                </p:nvCxnSpPr>
                <p:spPr>
                  <a:xfrm>
                    <a:off x="-2773990" y="617506"/>
                    <a:ext cx="75947" cy="0"/>
                  </a:xfrm>
                  <a:prstGeom prst="line">
                    <a:avLst/>
                  </a:prstGeom>
                  <a:solidFill>
                    <a:srgbClr val="FFFFFF"/>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A0381D9F-F681-4B81-9E88-876B94C0789B}"/>
                      </a:ext>
                    </a:extLst>
                  </p:cNvPr>
                  <p:cNvCxnSpPr/>
                  <p:nvPr userDrawn="1"/>
                </p:nvCxnSpPr>
                <p:spPr>
                  <a:xfrm>
                    <a:off x="-2773990" y="584362"/>
                    <a:ext cx="75947" cy="0"/>
                  </a:xfrm>
                  <a:prstGeom prst="line">
                    <a:avLst/>
                  </a:prstGeom>
                  <a:solidFill>
                    <a:srgbClr val="FFFFFF"/>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46179E5B-A643-4329-BF64-FDB4C2D26C3A}"/>
                      </a:ext>
                    </a:extLst>
                  </p:cNvPr>
                  <p:cNvCxnSpPr/>
                  <p:nvPr userDrawn="1"/>
                </p:nvCxnSpPr>
                <p:spPr>
                  <a:xfrm>
                    <a:off x="-2773990" y="551218"/>
                    <a:ext cx="75947" cy="0"/>
                  </a:xfrm>
                  <a:prstGeom prst="line">
                    <a:avLst/>
                  </a:prstGeom>
                  <a:solidFill>
                    <a:srgbClr val="FFFFFF"/>
                  </a:solidFill>
                  <a:ln w="12700" cap="flat" cmpd="sng" algn="ctr">
                    <a:solidFill>
                      <a:srgbClr val="9D9FA1"/>
                    </a:solidFill>
                    <a:prstDash val="solid"/>
                  </a:ln>
                  <a:effectLst/>
                </p:spPr>
              </p:cxnSp>
            </p:grpSp>
            <p:sp>
              <p:nvSpPr>
                <p:cNvPr id="131" name="Pijl: rechts 130">
                  <a:extLst>
                    <a:ext uri="{FF2B5EF4-FFF2-40B4-BE49-F238E27FC236}">
                      <a16:creationId xmlns:a16="http://schemas.microsoft.com/office/drawing/2014/main" id="{8753521D-B015-48AE-AB66-00D0F5812BA8}"/>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108" name="Rechte verbindingslijn 107">
                <a:extLst>
                  <a:ext uri="{FF2B5EF4-FFF2-40B4-BE49-F238E27FC236}">
                    <a16:creationId xmlns:a16="http://schemas.microsoft.com/office/drawing/2014/main" id="{E69A3AAE-EF5C-41A9-9E84-50EFC86B8AEA}"/>
                  </a:ext>
                </a:extLst>
              </p:cNvPr>
              <p:cNvCxnSpPr>
                <a:cxnSpLocks/>
              </p:cNvCxnSpPr>
              <p:nvPr userDrawn="1"/>
            </p:nvCxnSpPr>
            <p:spPr>
              <a:xfrm flipV="1">
                <a:off x="-3459956" y="588169"/>
                <a:ext cx="547687" cy="219076"/>
              </a:xfrm>
              <a:prstGeom prst="line">
                <a:avLst/>
              </a:prstGeom>
              <a:noFill/>
              <a:ln w="19050" cap="rnd" cmpd="sng" algn="ctr">
                <a:solidFill>
                  <a:srgbClr val="E17000"/>
                </a:solidFill>
                <a:prstDash val="solid"/>
                <a:headEnd type="oval"/>
              </a:ln>
              <a:effectLst/>
            </p:spPr>
          </p:cxnSp>
          <p:cxnSp>
            <p:nvCxnSpPr>
              <p:cNvPr id="109" name="Rechte verbindingslijn 108">
                <a:extLst>
                  <a:ext uri="{FF2B5EF4-FFF2-40B4-BE49-F238E27FC236}">
                    <a16:creationId xmlns:a16="http://schemas.microsoft.com/office/drawing/2014/main" id="{91B8B709-182F-413E-AA22-5B2E09060515}"/>
                  </a:ext>
                </a:extLst>
              </p:cNvPr>
              <p:cNvCxnSpPr>
                <a:cxnSpLocks/>
              </p:cNvCxnSpPr>
              <p:nvPr userDrawn="1"/>
            </p:nvCxnSpPr>
            <p:spPr>
              <a:xfrm>
                <a:off x="-3224213" y="828675"/>
                <a:ext cx="319088" cy="0"/>
              </a:xfrm>
              <a:prstGeom prst="line">
                <a:avLst/>
              </a:prstGeom>
              <a:noFill/>
              <a:ln w="19050" cap="rnd" cmpd="sng" algn="ctr">
                <a:solidFill>
                  <a:srgbClr val="E17000"/>
                </a:solidFill>
                <a:prstDash val="solid"/>
                <a:headEnd type="oval"/>
              </a:ln>
              <a:effectLst/>
            </p:spPr>
          </p:cxnSp>
          <p:sp>
            <p:nvSpPr>
              <p:cNvPr id="110" name="Rechthoek 109">
                <a:extLst>
                  <a:ext uri="{FF2B5EF4-FFF2-40B4-BE49-F238E27FC236}">
                    <a16:creationId xmlns:a16="http://schemas.microsoft.com/office/drawing/2014/main" id="{EF54EA9F-D7CC-46D3-854F-18EAF3F1320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Tekstniveau omhoog</a:t>
                </a:r>
              </a:p>
            </p:txBody>
          </p:sp>
          <p:sp>
            <p:nvSpPr>
              <p:cNvPr id="111" name="Rechthoek 110">
                <a:extLst>
                  <a:ext uri="{FF2B5EF4-FFF2-40B4-BE49-F238E27FC236}">
                    <a16:creationId xmlns:a16="http://schemas.microsoft.com/office/drawing/2014/main" id="{353BCE75-89A0-416C-99A3-125F75CD299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Tekstniveau omlaag</a:t>
                </a:r>
              </a:p>
            </p:txBody>
          </p:sp>
          <p:grpSp>
            <p:nvGrpSpPr>
              <p:cNvPr id="112" name="Groep 111">
                <a:extLst>
                  <a:ext uri="{FF2B5EF4-FFF2-40B4-BE49-F238E27FC236}">
                    <a16:creationId xmlns:a16="http://schemas.microsoft.com/office/drawing/2014/main" id="{F5680B71-5EB9-433C-B81A-A7BE1F596436}"/>
                  </a:ext>
                </a:extLst>
              </p:cNvPr>
              <p:cNvGrpSpPr/>
              <p:nvPr userDrawn="1"/>
            </p:nvGrpSpPr>
            <p:grpSpPr>
              <a:xfrm>
                <a:off x="-2916763" y="769168"/>
                <a:ext cx="268738" cy="248381"/>
                <a:chOff x="-2916763" y="769168"/>
                <a:chExt cx="268738" cy="248381"/>
              </a:xfrm>
            </p:grpSpPr>
            <p:sp>
              <p:nvSpPr>
                <p:cNvPr id="122" name="Rechthoek 121">
                  <a:extLst>
                    <a:ext uri="{FF2B5EF4-FFF2-40B4-BE49-F238E27FC236}">
                      <a16:creationId xmlns:a16="http://schemas.microsoft.com/office/drawing/2014/main" id="{1F7EBF52-0B4A-470F-A97D-7DB5ABB3728F}"/>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23" name="Groep 122">
                  <a:extLst>
                    <a:ext uri="{FF2B5EF4-FFF2-40B4-BE49-F238E27FC236}">
                      <a16:creationId xmlns:a16="http://schemas.microsoft.com/office/drawing/2014/main" id="{E569A099-8459-40DE-866F-7000DA1A7020}"/>
                    </a:ext>
                  </a:extLst>
                </p:cNvPr>
                <p:cNvGrpSpPr/>
                <p:nvPr userDrawn="1"/>
              </p:nvGrpSpPr>
              <p:grpSpPr>
                <a:xfrm>
                  <a:off x="-2866744" y="827071"/>
                  <a:ext cx="168701" cy="132575"/>
                  <a:chOff x="-2866744" y="827071"/>
                  <a:chExt cx="168701" cy="132575"/>
                </a:xfrm>
              </p:grpSpPr>
              <p:cxnSp>
                <p:nvCxnSpPr>
                  <p:cNvPr id="125" name="Rechte verbindingslijn 124">
                    <a:extLst>
                      <a:ext uri="{FF2B5EF4-FFF2-40B4-BE49-F238E27FC236}">
                        <a16:creationId xmlns:a16="http://schemas.microsoft.com/office/drawing/2014/main" id="{A11EC8EA-E7B1-4950-86C5-24045243060D}"/>
                      </a:ext>
                    </a:extLst>
                  </p:cNvPr>
                  <p:cNvCxnSpPr/>
                  <p:nvPr userDrawn="1"/>
                </p:nvCxnSpPr>
                <p:spPr>
                  <a:xfrm>
                    <a:off x="-2866744" y="827071"/>
                    <a:ext cx="168701" cy="0"/>
                  </a:xfrm>
                  <a:prstGeom prst="line">
                    <a:avLst/>
                  </a:prstGeom>
                  <a:solidFill>
                    <a:srgbClr val="FFFFFF"/>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DD75892B-FE07-4763-B9C6-C32E5B01F128}"/>
                      </a:ext>
                    </a:extLst>
                  </p:cNvPr>
                  <p:cNvCxnSpPr/>
                  <p:nvPr userDrawn="1"/>
                </p:nvCxnSpPr>
                <p:spPr>
                  <a:xfrm>
                    <a:off x="-2866744" y="959646"/>
                    <a:ext cx="168701" cy="0"/>
                  </a:xfrm>
                  <a:prstGeom prst="line">
                    <a:avLst/>
                  </a:prstGeom>
                  <a:solidFill>
                    <a:srgbClr val="FFFFFF"/>
                  </a:solidFill>
                  <a:ln w="12700" cap="flat" cmpd="sng" algn="ctr">
                    <a:solidFill>
                      <a:srgbClr val="9D9FA1"/>
                    </a:solidFill>
                    <a:prstDash val="solid"/>
                  </a:ln>
                  <a:effectLst/>
                </p:spPr>
              </p:cxnSp>
              <p:cxnSp>
                <p:nvCxnSpPr>
                  <p:cNvPr id="127" name="Rechte verbindingslijn 126">
                    <a:extLst>
                      <a:ext uri="{FF2B5EF4-FFF2-40B4-BE49-F238E27FC236}">
                        <a16:creationId xmlns:a16="http://schemas.microsoft.com/office/drawing/2014/main" id="{CA3C7D12-D2C4-4F66-80C5-57EF92792387}"/>
                      </a:ext>
                    </a:extLst>
                  </p:cNvPr>
                  <p:cNvCxnSpPr/>
                  <p:nvPr userDrawn="1"/>
                </p:nvCxnSpPr>
                <p:spPr>
                  <a:xfrm>
                    <a:off x="-2773990" y="926503"/>
                    <a:ext cx="75947" cy="0"/>
                  </a:xfrm>
                  <a:prstGeom prst="line">
                    <a:avLst/>
                  </a:prstGeom>
                  <a:solidFill>
                    <a:srgbClr val="FFFFFF"/>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6A74D6AC-F1EF-4405-B92C-6B56E981B2DA}"/>
                      </a:ext>
                    </a:extLst>
                  </p:cNvPr>
                  <p:cNvCxnSpPr/>
                  <p:nvPr userDrawn="1"/>
                </p:nvCxnSpPr>
                <p:spPr>
                  <a:xfrm>
                    <a:off x="-2773990" y="893359"/>
                    <a:ext cx="75947" cy="0"/>
                  </a:xfrm>
                  <a:prstGeom prst="line">
                    <a:avLst/>
                  </a:prstGeom>
                  <a:solidFill>
                    <a:srgbClr val="FFFFFF"/>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F2EC207E-4BCF-4354-943C-11049BB357DD}"/>
                      </a:ext>
                    </a:extLst>
                  </p:cNvPr>
                  <p:cNvCxnSpPr/>
                  <p:nvPr userDrawn="1"/>
                </p:nvCxnSpPr>
                <p:spPr>
                  <a:xfrm>
                    <a:off x="-2773990" y="860215"/>
                    <a:ext cx="75947" cy="0"/>
                  </a:xfrm>
                  <a:prstGeom prst="line">
                    <a:avLst/>
                  </a:prstGeom>
                  <a:solidFill>
                    <a:srgbClr val="FFFFFF"/>
                  </a:solidFill>
                  <a:ln w="12700" cap="flat" cmpd="sng" algn="ctr">
                    <a:solidFill>
                      <a:srgbClr val="9D9FA1"/>
                    </a:solidFill>
                    <a:prstDash val="solid"/>
                  </a:ln>
                  <a:effectLst/>
                </p:spPr>
              </p:cxnSp>
            </p:grpSp>
            <p:sp>
              <p:nvSpPr>
                <p:cNvPr id="124" name="Pijl: rechts 123">
                  <a:extLst>
                    <a:ext uri="{FF2B5EF4-FFF2-40B4-BE49-F238E27FC236}">
                      <a16:creationId xmlns:a16="http://schemas.microsoft.com/office/drawing/2014/main" id="{EEF0718E-91F5-4B4C-BF78-E2F102694D55}"/>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13" name="Groep 112">
                <a:extLst>
                  <a:ext uri="{FF2B5EF4-FFF2-40B4-BE49-F238E27FC236}">
                    <a16:creationId xmlns:a16="http://schemas.microsoft.com/office/drawing/2014/main" id="{5607730D-3751-4A32-B2E1-2AA540AA39E5}"/>
                  </a:ext>
                </a:extLst>
              </p:cNvPr>
              <p:cNvGrpSpPr/>
              <p:nvPr userDrawn="1"/>
            </p:nvGrpSpPr>
            <p:grpSpPr>
              <a:xfrm>
                <a:off x="-2916763" y="460171"/>
                <a:ext cx="268738" cy="248381"/>
                <a:chOff x="-2916763" y="460171"/>
                <a:chExt cx="268738" cy="248381"/>
              </a:xfrm>
            </p:grpSpPr>
            <p:sp>
              <p:nvSpPr>
                <p:cNvPr id="114" name="Rechthoek 113">
                  <a:extLst>
                    <a:ext uri="{FF2B5EF4-FFF2-40B4-BE49-F238E27FC236}">
                      <a16:creationId xmlns:a16="http://schemas.microsoft.com/office/drawing/2014/main" id="{DB67699B-5CF0-4502-8182-E2DF7937FDC0}"/>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15" name="Groep 114">
                  <a:extLst>
                    <a:ext uri="{FF2B5EF4-FFF2-40B4-BE49-F238E27FC236}">
                      <a16:creationId xmlns:a16="http://schemas.microsoft.com/office/drawing/2014/main" id="{73538B0E-9223-466C-8C44-AFA8BCDB396B}"/>
                    </a:ext>
                  </a:extLst>
                </p:cNvPr>
                <p:cNvGrpSpPr/>
                <p:nvPr userDrawn="1"/>
              </p:nvGrpSpPr>
              <p:grpSpPr>
                <a:xfrm>
                  <a:off x="-2866744" y="518074"/>
                  <a:ext cx="168701" cy="132575"/>
                  <a:chOff x="-2866744" y="518074"/>
                  <a:chExt cx="168701" cy="132575"/>
                </a:xfrm>
              </p:grpSpPr>
              <p:cxnSp>
                <p:nvCxnSpPr>
                  <p:cNvPr id="117" name="Rechte verbindingslijn 116">
                    <a:extLst>
                      <a:ext uri="{FF2B5EF4-FFF2-40B4-BE49-F238E27FC236}">
                        <a16:creationId xmlns:a16="http://schemas.microsoft.com/office/drawing/2014/main" id="{07C18D84-2F9A-46C8-B963-DAB3DE77F21B}"/>
                      </a:ext>
                    </a:extLst>
                  </p:cNvPr>
                  <p:cNvCxnSpPr/>
                  <p:nvPr userDrawn="1"/>
                </p:nvCxnSpPr>
                <p:spPr>
                  <a:xfrm>
                    <a:off x="-2866744" y="518074"/>
                    <a:ext cx="168701" cy="0"/>
                  </a:xfrm>
                  <a:prstGeom prst="line">
                    <a:avLst/>
                  </a:prstGeom>
                  <a:solidFill>
                    <a:srgbClr val="FFFFFF"/>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95DDD6E2-7A32-427F-AE3D-06E8DEB52A26}"/>
                      </a:ext>
                    </a:extLst>
                  </p:cNvPr>
                  <p:cNvCxnSpPr/>
                  <p:nvPr userDrawn="1"/>
                </p:nvCxnSpPr>
                <p:spPr>
                  <a:xfrm>
                    <a:off x="-2866744" y="650649"/>
                    <a:ext cx="168701" cy="0"/>
                  </a:xfrm>
                  <a:prstGeom prst="line">
                    <a:avLst/>
                  </a:prstGeom>
                  <a:solidFill>
                    <a:srgbClr val="FFFFFF"/>
                  </a:solidFill>
                  <a:ln w="12700" cap="flat" cmpd="sng" algn="ctr">
                    <a:solidFill>
                      <a:srgbClr val="9D9FA1"/>
                    </a:solidFill>
                    <a:prstDash val="solid"/>
                  </a:ln>
                  <a:effectLst/>
                </p:spPr>
              </p:cxnSp>
              <p:cxnSp>
                <p:nvCxnSpPr>
                  <p:cNvPr id="119" name="Rechte verbindingslijn 118">
                    <a:extLst>
                      <a:ext uri="{FF2B5EF4-FFF2-40B4-BE49-F238E27FC236}">
                        <a16:creationId xmlns:a16="http://schemas.microsoft.com/office/drawing/2014/main" id="{2FBD1667-1E99-41B9-B519-C487005D7490}"/>
                      </a:ext>
                    </a:extLst>
                  </p:cNvPr>
                  <p:cNvCxnSpPr/>
                  <p:nvPr userDrawn="1"/>
                </p:nvCxnSpPr>
                <p:spPr>
                  <a:xfrm>
                    <a:off x="-2773990" y="617506"/>
                    <a:ext cx="75947" cy="0"/>
                  </a:xfrm>
                  <a:prstGeom prst="line">
                    <a:avLst/>
                  </a:prstGeom>
                  <a:solidFill>
                    <a:srgbClr val="FFFFFF"/>
                  </a:solidFill>
                  <a:ln w="12700" cap="flat" cmpd="sng" algn="ctr">
                    <a:solidFill>
                      <a:srgbClr val="9D9FA1"/>
                    </a:solidFill>
                    <a:prstDash val="solid"/>
                  </a:ln>
                  <a:effectLst/>
                </p:spPr>
              </p:cxnSp>
              <p:cxnSp>
                <p:nvCxnSpPr>
                  <p:cNvPr id="120" name="Rechte verbindingslijn 119">
                    <a:extLst>
                      <a:ext uri="{FF2B5EF4-FFF2-40B4-BE49-F238E27FC236}">
                        <a16:creationId xmlns:a16="http://schemas.microsoft.com/office/drawing/2014/main" id="{8D20BA9F-9709-418F-92C1-E311108B905F}"/>
                      </a:ext>
                    </a:extLst>
                  </p:cNvPr>
                  <p:cNvCxnSpPr/>
                  <p:nvPr userDrawn="1"/>
                </p:nvCxnSpPr>
                <p:spPr>
                  <a:xfrm>
                    <a:off x="-2773990" y="584362"/>
                    <a:ext cx="75947" cy="0"/>
                  </a:xfrm>
                  <a:prstGeom prst="line">
                    <a:avLst/>
                  </a:prstGeom>
                  <a:solidFill>
                    <a:srgbClr val="FFFFFF"/>
                  </a:solidFill>
                  <a:ln w="12700" cap="flat" cmpd="sng" algn="ctr">
                    <a:solidFill>
                      <a:srgbClr val="9D9FA1"/>
                    </a:solidFill>
                    <a:prstDash val="solid"/>
                  </a:ln>
                  <a:effectLst/>
                </p:spPr>
              </p:cxnSp>
              <p:cxnSp>
                <p:nvCxnSpPr>
                  <p:cNvPr id="121" name="Rechte verbindingslijn 120">
                    <a:extLst>
                      <a:ext uri="{FF2B5EF4-FFF2-40B4-BE49-F238E27FC236}">
                        <a16:creationId xmlns:a16="http://schemas.microsoft.com/office/drawing/2014/main" id="{6A098969-F1E2-49F1-89E0-E1AED96221E1}"/>
                      </a:ext>
                    </a:extLst>
                  </p:cNvPr>
                  <p:cNvCxnSpPr/>
                  <p:nvPr userDrawn="1"/>
                </p:nvCxnSpPr>
                <p:spPr>
                  <a:xfrm>
                    <a:off x="-2773990" y="551218"/>
                    <a:ext cx="75947" cy="0"/>
                  </a:xfrm>
                  <a:prstGeom prst="line">
                    <a:avLst/>
                  </a:prstGeom>
                  <a:solidFill>
                    <a:srgbClr val="FFFFFF"/>
                  </a:solidFill>
                  <a:ln w="12700" cap="flat" cmpd="sng" algn="ctr">
                    <a:solidFill>
                      <a:srgbClr val="9D9FA1"/>
                    </a:solidFill>
                    <a:prstDash val="solid"/>
                  </a:ln>
                  <a:effectLst/>
                </p:spPr>
              </p:cxnSp>
            </p:grpSp>
            <p:sp>
              <p:nvSpPr>
                <p:cNvPr id="116" name="Pijl: rechts 115">
                  <a:extLst>
                    <a:ext uri="{FF2B5EF4-FFF2-40B4-BE49-F238E27FC236}">
                      <a16:creationId xmlns:a16="http://schemas.microsoft.com/office/drawing/2014/main" id="{88FD1AB3-1FF2-4FF5-87DC-0DFC9CFB262E}"/>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grpSp>
        <p:nvGrpSpPr>
          <p:cNvPr id="212" name="INSTRUCTIE">
            <a:extLst>
              <a:ext uri="{FF2B5EF4-FFF2-40B4-BE49-F238E27FC236}">
                <a16:creationId xmlns:a16="http://schemas.microsoft.com/office/drawing/2014/main" id="{00607EB7-1A66-461F-902C-D496F4C008A4}"/>
              </a:ext>
            </a:extLst>
          </p:cNvPr>
          <p:cNvGrpSpPr/>
          <p:nvPr userDrawn="1"/>
        </p:nvGrpSpPr>
        <p:grpSpPr>
          <a:xfrm>
            <a:off x="12377595" y="0"/>
            <a:ext cx="3693386" cy="6857760"/>
            <a:chOff x="-3786437" y="0"/>
            <a:chExt cx="3693386" cy="6857760"/>
          </a:xfrm>
        </p:grpSpPr>
        <p:sp>
          <p:nvSpPr>
            <p:cNvPr id="213" name="Rechthoek 212">
              <a:extLst>
                <a:ext uri="{FF2B5EF4-FFF2-40B4-BE49-F238E27FC236}">
                  <a16:creationId xmlns:a16="http://schemas.microsoft.com/office/drawing/2014/main" id="{DD33677D-294A-4BB9-8E0E-21E144389B31}"/>
                </a:ext>
              </a:extLst>
            </p:cNvPr>
            <p:cNvSpPr/>
            <p:nvPr userDrawn="1"/>
          </p:nvSpPr>
          <p:spPr>
            <a:xfrm>
              <a:off x="-3786437" y="6029760"/>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214" name="INSTRUCTIE">
              <a:extLst>
                <a:ext uri="{FF2B5EF4-FFF2-40B4-BE49-F238E27FC236}">
                  <a16:creationId xmlns:a16="http://schemas.microsoft.com/office/drawing/2014/main" id="{BEE3454C-2469-495C-9B73-FE0B9F304A1B}"/>
                </a:ext>
              </a:extLst>
            </p:cNvPr>
            <p:cNvGrpSpPr/>
            <p:nvPr userDrawn="1"/>
          </p:nvGrpSpPr>
          <p:grpSpPr>
            <a:xfrm>
              <a:off x="-3786165" y="0"/>
              <a:ext cx="3693114" cy="6177730"/>
              <a:chOff x="-3786165" y="0"/>
              <a:chExt cx="3693114" cy="6177730"/>
            </a:xfrm>
          </p:grpSpPr>
          <p:sp>
            <p:nvSpPr>
              <p:cNvPr id="215" name="Rechthoek 214">
                <a:extLst>
                  <a:ext uri="{FF2B5EF4-FFF2-40B4-BE49-F238E27FC236}">
                    <a16:creationId xmlns:a16="http://schemas.microsoft.com/office/drawing/2014/main" id="{0F34E4F8-BCE7-4D77-AF80-AE3F7DDF6563}"/>
                  </a:ext>
                </a:extLst>
              </p:cNvPr>
              <p:cNvSpPr/>
              <p:nvPr userDrawn="1"/>
            </p:nvSpPr>
            <p:spPr>
              <a:xfrm>
                <a:off x="-3786165" y="0"/>
                <a:ext cx="3593091" cy="602520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Afbeelding invoegen/opmaken</a:t>
                </a:r>
              </a:p>
            </p:txBody>
          </p:sp>
          <p:sp>
            <p:nvSpPr>
              <p:cNvPr id="216" name="Ovaal 215">
                <a:extLst>
                  <a:ext uri="{FF2B5EF4-FFF2-40B4-BE49-F238E27FC236}">
                    <a16:creationId xmlns:a16="http://schemas.microsoft.com/office/drawing/2014/main" id="{53182B1E-179D-4097-AC39-A83186A0C55A}"/>
                  </a:ext>
                </a:extLst>
              </p:cNvPr>
              <p:cNvSpPr/>
              <p:nvPr userDrawn="1"/>
            </p:nvSpPr>
            <p:spPr>
              <a:xfrm>
                <a:off x="-3603587" y="465324"/>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7" name="Rechthoek 216">
                <a:extLst>
                  <a:ext uri="{FF2B5EF4-FFF2-40B4-BE49-F238E27FC236}">
                    <a16:creationId xmlns:a16="http://schemas.microsoft.com/office/drawing/2014/main" id="{A348CCC7-105D-45C1-A8D4-7F7C7942B44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8" name="Groep 217">
                <a:extLst>
                  <a:ext uri="{FF2B5EF4-FFF2-40B4-BE49-F238E27FC236}">
                    <a16:creationId xmlns:a16="http://schemas.microsoft.com/office/drawing/2014/main" id="{EA01BEEB-C7F9-4A38-A18A-21B38BC89594}"/>
                  </a:ext>
                </a:extLst>
              </p:cNvPr>
              <p:cNvGrpSpPr/>
              <p:nvPr userDrawn="1"/>
            </p:nvGrpSpPr>
            <p:grpSpPr>
              <a:xfrm>
                <a:off x="-3316179" y="1231351"/>
                <a:ext cx="294789" cy="318834"/>
                <a:chOff x="14466489" y="1001522"/>
                <a:chExt cx="290627" cy="314333"/>
              </a:xfrm>
            </p:grpSpPr>
            <p:sp>
              <p:nvSpPr>
                <p:cNvPr id="272" name="Rechthoek 271">
                  <a:extLst>
                    <a:ext uri="{FF2B5EF4-FFF2-40B4-BE49-F238E27FC236}">
                      <a16:creationId xmlns:a16="http://schemas.microsoft.com/office/drawing/2014/main" id="{A72915B6-59D2-4DEF-9D2B-8E195E0BA073}"/>
                    </a:ext>
                  </a:extLst>
                </p:cNvPr>
                <p:cNvSpPr/>
                <p:nvPr userDrawn="1"/>
              </p:nvSpPr>
              <p:spPr>
                <a:xfrm>
                  <a:off x="14466489" y="1001522"/>
                  <a:ext cx="257935" cy="254168"/>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73" name="Ovaal 272">
                  <a:extLst>
                    <a:ext uri="{FF2B5EF4-FFF2-40B4-BE49-F238E27FC236}">
                      <a16:creationId xmlns:a16="http://schemas.microsoft.com/office/drawing/2014/main" id="{5CF06005-E2EF-4FB7-8C77-AFB1713F2530}"/>
                    </a:ext>
                  </a:extLst>
                </p:cNvPr>
                <p:cNvSpPr/>
                <p:nvPr userDrawn="1"/>
              </p:nvSpPr>
              <p:spPr>
                <a:xfrm>
                  <a:off x="14623626" y="1033630"/>
                  <a:ext cx="71169" cy="71169"/>
                </a:xfrm>
                <a:prstGeom prst="ellipse">
                  <a:avLst/>
                </a:prstGeom>
                <a:solidFill>
                  <a:srgbClr val="F1D8A5"/>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74" name="Vrije vorm: vorm 273">
                  <a:extLst>
                    <a:ext uri="{FF2B5EF4-FFF2-40B4-BE49-F238E27FC236}">
                      <a16:creationId xmlns:a16="http://schemas.microsoft.com/office/drawing/2014/main" id="{F9C18BE6-2146-460B-B7E9-1A49F0E826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75" name="Rechthoek: afgeronde hoeken 274">
                  <a:extLst>
                    <a:ext uri="{FF2B5EF4-FFF2-40B4-BE49-F238E27FC236}">
                      <a16:creationId xmlns:a16="http://schemas.microsoft.com/office/drawing/2014/main" id="{E1C823FD-18DA-41B7-847A-A217D6F2E451}"/>
                    </a:ext>
                  </a:extLst>
                </p:cNvPr>
                <p:cNvSpPr/>
                <p:nvPr userDrawn="1"/>
              </p:nvSpPr>
              <p:spPr>
                <a:xfrm>
                  <a:off x="14601150" y="1145314"/>
                  <a:ext cx="155966" cy="116816"/>
                </a:xfrm>
                <a:prstGeom prst="roundRect">
                  <a:avLst/>
                </a:prstGeom>
                <a:solidFill>
                  <a:srgbClr val="FFFFFF"/>
                </a:solidFill>
                <a:ln w="19050" cap="flat" cmpd="sng" algn="ctr">
                  <a:solidFill>
                    <a:srgbClr val="8AADD0"/>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cxnSp>
              <p:nvCxnSpPr>
                <p:cNvPr id="276" name="Rechte verbindingslijn 275">
                  <a:extLst>
                    <a:ext uri="{FF2B5EF4-FFF2-40B4-BE49-F238E27FC236}">
                      <a16:creationId xmlns:a16="http://schemas.microsoft.com/office/drawing/2014/main" id="{7E4C46B2-F238-47F9-B26F-230A700CDEE1}"/>
                    </a:ext>
                  </a:extLst>
                </p:cNvPr>
                <p:cNvCxnSpPr>
                  <a:cxnSpLocks/>
                </p:cNvCxnSpPr>
                <p:nvPr userDrawn="1"/>
              </p:nvCxnSpPr>
              <p:spPr>
                <a:xfrm>
                  <a:off x="14637490" y="1308665"/>
                  <a:ext cx="83286" cy="0"/>
                </a:xfrm>
                <a:prstGeom prst="line">
                  <a:avLst/>
                </a:prstGeom>
                <a:solidFill>
                  <a:srgbClr val="FFFFFF"/>
                </a:solidFill>
                <a:ln w="19050" cap="flat" cmpd="sng" algn="ctr">
                  <a:solidFill>
                    <a:srgbClr val="8AADD0"/>
                  </a:solidFill>
                  <a:prstDash val="solid"/>
                  <a:miter lim="800000"/>
                </a:ln>
                <a:effectLst/>
              </p:spPr>
            </p:cxnSp>
            <p:cxnSp>
              <p:nvCxnSpPr>
                <p:cNvPr id="277" name="Rechte verbindingslijn 276">
                  <a:extLst>
                    <a:ext uri="{FF2B5EF4-FFF2-40B4-BE49-F238E27FC236}">
                      <a16:creationId xmlns:a16="http://schemas.microsoft.com/office/drawing/2014/main" id="{85002615-12F1-4B0E-B141-116E423F9EED}"/>
                    </a:ext>
                  </a:extLst>
                </p:cNvPr>
                <p:cNvCxnSpPr>
                  <a:cxnSpLocks/>
                  <a:stCxn id="275" idx="2"/>
                </p:cNvCxnSpPr>
                <p:nvPr userDrawn="1"/>
              </p:nvCxnSpPr>
              <p:spPr>
                <a:xfrm flipH="1">
                  <a:off x="14678717" y="1262130"/>
                  <a:ext cx="416" cy="43573"/>
                </a:xfrm>
                <a:prstGeom prst="line">
                  <a:avLst/>
                </a:prstGeom>
                <a:solidFill>
                  <a:srgbClr val="FFFFFF"/>
                </a:solidFill>
                <a:ln w="19050" cap="flat" cmpd="sng" algn="ctr">
                  <a:solidFill>
                    <a:srgbClr val="8AADD0"/>
                  </a:solidFill>
                  <a:prstDash val="solid"/>
                  <a:miter lim="800000"/>
                </a:ln>
                <a:effectLst/>
              </p:spPr>
            </p:cxnSp>
          </p:grpSp>
          <p:sp>
            <p:nvSpPr>
              <p:cNvPr id="219" name="Ovaal 218">
                <a:extLst>
                  <a:ext uri="{FF2B5EF4-FFF2-40B4-BE49-F238E27FC236}">
                    <a16:creationId xmlns:a16="http://schemas.microsoft.com/office/drawing/2014/main" id="{2E08FED4-48D7-4E38-B6C4-A71EDF66B5D0}"/>
                  </a:ext>
                </a:extLst>
              </p:cNvPr>
              <p:cNvSpPr/>
              <p:nvPr userDrawn="1"/>
            </p:nvSpPr>
            <p:spPr>
              <a:xfrm>
                <a:off x="-3603587" y="172970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0" name="Rechthoek 219">
                <a:extLst>
                  <a:ext uri="{FF2B5EF4-FFF2-40B4-BE49-F238E27FC236}">
                    <a16:creationId xmlns:a16="http://schemas.microsoft.com/office/drawing/2014/main" id="{D4858BFA-47BB-4397-9728-2E22A7A88DF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1" name="Groep 220">
                <a:extLst>
                  <a:ext uri="{FF2B5EF4-FFF2-40B4-BE49-F238E27FC236}">
                    <a16:creationId xmlns:a16="http://schemas.microsoft.com/office/drawing/2014/main" id="{12734504-2A67-4F27-9D68-F6C56022FDE2}"/>
                  </a:ext>
                </a:extLst>
              </p:cNvPr>
              <p:cNvGrpSpPr/>
              <p:nvPr userDrawn="1"/>
            </p:nvGrpSpPr>
            <p:grpSpPr>
              <a:xfrm>
                <a:off x="-3311319" y="2164285"/>
                <a:ext cx="825500" cy="209550"/>
                <a:chOff x="13504624" y="2482850"/>
                <a:chExt cx="825500" cy="209550"/>
              </a:xfrm>
            </p:grpSpPr>
            <p:sp>
              <p:nvSpPr>
                <p:cNvPr id="269" name="Rechthoek 268">
                  <a:extLst>
                    <a:ext uri="{FF2B5EF4-FFF2-40B4-BE49-F238E27FC236}">
                      <a16:creationId xmlns:a16="http://schemas.microsoft.com/office/drawing/2014/main" id="{101DFF3E-53B5-4AA7-9552-A97218C0261C}"/>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cxnSp>
              <p:nvCxnSpPr>
                <p:cNvPr id="270" name="Rechte verbindingslijn 269">
                  <a:extLst>
                    <a:ext uri="{FF2B5EF4-FFF2-40B4-BE49-F238E27FC236}">
                      <a16:creationId xmlns:a16="http://schemas.microsoft.com/office/drawing/2014/main" id="{36E5DAB9-1B68-489C-AFF6-C63D88EC205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71" name="Gelijkbenige driehoek 270">
                  <a:extLst>
                    <a:ext uri="{FF2B5EF4-FFF2-40B4-BE49-F238E27FC236}">
                      <a16:creationId xmlns:a16="http://schemas.microsoft.com/office/drawing/2014/main" id="{A807E406-C081-4969-B36D-9813DF7775CA}"/>
                    </a:ext>
                  </a:extLst>
                </p:cNvPr>
                <p:cNvSpPr/>
                <p:nvPr userDrawn="1"/>
              </p:nvSpPr>
              <p:spPr>
                <a:xfrm rot="10800000">
                  <a:off x="14196089" y="2566904"/>
                  <a:ext cx="86866" cy="51147"/>
                </a:xfrm>
                <a:prstGeom prst="triangle">
                  <a:avLst/>
                </a:prstGeom>
                <a:solidFill>
                  <a:srgbClr val="000000"/>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22" name="Ovaal 221">
                <a:extLst>
                  <a:ext uri="{FF2B5EF4-FFF2-40B4-BE49-F238E27FC236}">
                    <a16:creationId xmlns:a16="http://schemas.microsoft.com/office/drawing/2014/main" id="{357C9622-E6C2-48A6-A1F1-80B073C9091E}"/>
                  </a:ext>
                </a:extLst>
              </p:cNvPr>
              <p:cNvSpPr/>
              <p:nvPr userDrawn="1"/>
            </p:nvSpPr>
            <p:spPr>
              <a:xfrm>
                <a:off x="-3603587" y="255335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3" name="Rechthoek 222">
                <a:extLst>
                  <a:ext uri="{FF2B5EF4-FFF2-40B4-BE49-F238E27FC236}">
                    <a16:creationId xmlns:a16="http://schemas.microsoft.com/office/drawing/2014/main" id="{9DF56982-AF53-4027-B25F-6221CFFFFE27}"/>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4" name="ICOON_info">
                <a:extLst>
                  <a:ext uri="{FF2B5EF4-FFF2-40B4-BE49-F238E27FC236}">
                    <a16:creationId xmlns:a16="http://schemas.microsoft.com/office/drawing/2014/main" id="{803C665F-5E37-4AA5-8091-509992D69087}"/>
                  </a:ext>
                </a:extLst>
              </p:cNvPr>
              <p:cNvGrpSpPr/>
              <p:nvPr userDrawn="1"/>
            </p:nvGrpSpPr>
            <p:grpSpPr>
              <a:xfrm>
                <a:off x="-376736" y="5894045"/>
                <a:ext cx="283685" cy="283685"/>
                <a:chOff x="-510741" y="5913713"/>
                <a:chExt cx="267555" cy="267555"/>
              </a:xfrm>
            </p:grpSpPr>
            <p:sp>
              <p:nvSpPr>
                <p:cNvPr id="267" name="Ovaal 266">
                  <a:extLst>
                    <a:ext uri="{FF2B5EF4-FFF2-40B4-BE49-F238E27FC236}">
                      <a16:creationId xmlns:a16="http://schemas.microsoft.com/office/drawing/2014/main" id="{5AB4A8C8-A888-4EF7-883A-E0FD2BDB2C36}"/>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8" name="Graphic 163" descr="Informatie">
                  <a:extLst>
                    <a:ext uri="{FF2B5EF4-FFF2-40B4-BE49-F238E27FC236}">
                      <a16:creationId xmlns:a16="http://schemas.microsoft.com/office/drawing/2014/main" id="{F4445F25-420A-465A-BE12-725C6E0AF23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225" name="Ovaal 224">
                <a:extLst>
                  <a:ext uri="{FF2B5EF4-FFF2-40B4-BE49-F238E27FC236}">
                    <a16:creationId xmlns:a16="http://schemas.microsoft.com/office/drawing/2014/main" id="{01E5F3F9-B5FE-4078-8DD5-974FBD4945B0}"/>
                  </a:ext>
                </a:extLst>
              </p:cNvPr>
              <p:cNvSpPr/>
              <p:nvPr userDrawn="1"/>
            </p:nvSpPr>
            <p:spPr>
              <a:xfrm>
                <a:off x="-3603587" y="414578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6" name="Rechthoek 225">
                <a:extLst>
                  <a:ext uri="{FF2B5EF4-FFF2-40B4-BE49-F238E27FC236}">
                    <a16:creationId xmlns:a16="http://schemas.microsoft.com/office/drawing/2014/main" id="{EB816461-92F7-4C94-B837-CC68AD5A0B1A}"/>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27" name="Groep 226">
                <a:extLst>
                  <a:ext uri="{FF2B5EF4-FFF2-40B4-BE49-F238E27FC236}">
                    <a16:creationId xmlns:a16="http://schemas.microsoft.com/office/drawing/2014/main" id="{11C9B6E7-6CB1-45EA-BEB4-CB17E0BB7F1A}"/>
                  </a:ext>
                </a:extLst>
              </p:cNvPr>
              <p:cNvGrpSpPr/>
              <p:nvPr userDrawn="1"/>
            </p:nvGrpSpPr>
            <p:grpSpPr>
              <a:xfrm>
                <a:off x="-3408294" y="5236167"/>
                <a:ext cx="622283" cy="612919"/>
                <a:chOff x="12617641" y="3403239"/>
                <a:chExt cx="752963" cy="741634"/>
              </a:xfrm>
            </p:grpSpPr>
            <p:grpSp>
              <p:nvGrpSpPr>
                <p:cNvPr id="251" name="Groep 250">
                  <a:extLst>
                    <a:ext uri="{FF2B5EF4-FFF2-40B4-BE49-F238E27FC236}">
                      <a16:creationId xmlns:a16="http://schemas.microsoft.com/office/drawing/2014/main" id="{3C710C78-DA34-4B89-9772-DB9592799360}"/>
                    </a:ext>
                  </a:extLst>
                </p:cNvPr>
                <p:cNvGrpSpPr/>
                <p:nvPr userDrawn="1"/>
              </p:nvGrpSpPr>
              <p:grpSpPr>
                <a:xfrm>
                  <a:off x="12771550" y="3403239"/>
                  <a:ext cx="467156" cy="448491"/>
                  <a:chOff x="12782177" y="3403239"/>
                  <a:chExt cx="467156" cy="448491"/>
                </a:xfrm>
              </p:grpSpPr>
              <p:grpSp>
                <p:nvGrpSpPr>
                  <p:cNvPr id="254" name="Groep 253">
                    <a:extLst>
                      <a:ext uri="{FF2B5EF4-FFF2-40B4-BE49-F238E27FC236}">
                        <a16:creationId xmlns:a16="http://schemas.microsoft.com/office/drawing/2014/main" id="{94136AE8-C2BC-4A0A-BE51-4E2CB4A48001}"/>
                      </a:ext>
                    </a:extLst>
                  </p:cNvPr>
                  <p:cNvGrpSpPr/>
                  <p:nvPr userDrawn="1"/>
                </p:nvGrpSpPr>
                <p:grpSpPr>
                  <a:xfrm>
                    <a:off x="12782177" y="3403239"/>
                    <a:ext cx="412972" cy="396132"/>
                    <a:chOff x="13554906" y="3320109"/>
                    <a:chExt cx="443912" cy="425811"/>
                  </a:xfrm>
                </p:grpSpPr>
                <p:grpSp>
                  <p:nvGrpSpPr>
                    <p:cNvPr id="261" name="Groep 260">
                      <a:extLst>
                        <a:ext uri="{FF2B5EF4-FFF2-40B4-BE49-F238E27FC236}">
                          <a16:creationId xmlns:a16="http://schemas.microsoft.com/office/drawing/2014/main" id="{190433C8-2146-42E8-B0CA-B707BF5A748A}"/>
                        </a:ext>
                      </a:extLst>
                    </p:cNvPr>
                    <p:cNvGrpSpPr/>
                    <p:nvPr userDrawn="1"/>
                  </p:nvGrpSpPr>
                  <p:grpSpPr>
                    <a:xfrm>
                      <a:off x="13554906" y="3320109"/>
                      <a:ext cx="443912" cy="425811"/>
                      <a:chOff x="12909684" y="1276143"/>
                      <a:chExt cx="443912" cy="425811"/>
                    </a:xfrm>
                  </p:grpSpPr>
                  <p:sp>
                    <p:nvSpPr>
                      <p:cNvPr id="264" name="Rechthoek 263">
                        <a:extLst>
                          <a:ext uri="{FF2B5EF4-FFF2-40B4-BE49-F238E27FC236}">
                            <a16:creationId xmlns:a16="http://schemas.microsoft.com/office/drawing/2014/main" id="{E58FB07B-FC39-49C3-BFA1-C7BA11F1D0A1}"/>
                          </a:ext>
                        </a:extLst>
                      </p:cNvPr>
                      <p:cNvSpPr/>
                      <p:nvPr userDrawn="1"/>
                    </p:nvSpPr>
                    <p:spPr>
                      <a:xfrm>
                        <a:off x="12909684"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65" name="Rechthoek 264">
                        <a:extLst>
                          <a:ext uri="{FF2B5EF4-FFF2-40B4-BE49-F238E27FC236}">
                            <a16:creationId xmlns:a16="http://schemas.microsoft.com/office/drawing/2014/main" id="{80715EED-D939-4F49-85F0-6D54AFA617FB}"/>
                          </a:ext>
                        </a:extLst>
                      </p:cNvPr>
                      <p:cNvSpPr/>
                      <p:nvPr userDrawn="1"/>
                    </p:nvSpPr>
                    <p:spPr>
                      <a:xfrm>
                        <a:off x="12909684" y="1276143"/>
                        <a:ext cx="261629" cy="257807"/>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66" name="Ovaal 265">
                        <a:extLst>
                          <a:ext uri="{FF2B5EF4-FFF2-40B4-BE49-F238E27FC236}">
                            <a16:creationId xmlns:a16="http://schemas.microsoft.com/office/drawing/2014/main" id="{35A26CE4-E324-4C6E-BBCF-CBE0B37B4855}"/>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262" name="Afbeelding 261">
                      <a:extLst>
                        <a:ext uri="{FF2B5EF4-FFF2-40B4-BE49-F238E27FC236}">
                          <a16:creationId xmlns:a16="http://schemas.microsoft.com/office/drawing/2014/main" id="{E3DC57AE-05A8-4261-89FB-6AF12A62C4A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263" name="Afbeelding 262">
                      <a:extLst>
                        <a:ext uri="{FF2B5EF4-FFF2-40B4-BE49-F238E27FC236}">
                          <a16:creationId xmlns:a16="http://schemas.microsoft.com/office/drawing/2014/main" id="{E8217E88-2466-4247-8BD9-ABF49C3A85A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255" name="Groep 254">
                    <a:extLst>
                      <a:ext uri="{FF2B5EF4-FFF2-40B4-BE49-F238E27FC236}">
                        <a16:creationId xmlns:a16="http://schemas.microsoft.com/office/drawing/2014/main" id="{39A936D4-C9CD-45A9-9803-6313B303FA4A}"/>
                      </a:ext>
                    </a:extLst>
                  </p:cNvPr>
                  <p:cNvGrpSpPr/>
                  <p:nvPr userDrawn="1"/>
                </p:nvGrpSpPr>
                <p:grpSpPr>
                  <a:xfrm>
                    <a:off x="13103513" y="3705268"/>
                    <a:ext cx="145820" cy="146462"/>
                    <a:chOff x="13096169" y="3602278"/>
                    <a:chExt cx="145820" cy="146462"/>
                  </a:xfrm>
                </p:grpSpPr>
                <p:sp>
                  <p:nvSpPr>
                    <p:cNvPr id="259" name="Rechthoek 258">
                      <a:extLst>
                        <a:ext uri="{FF2B5EF4-FFF2-40B4-BE49-F238E27FC236}">
                          <a16:creationId xmlns:a16="http://schemas.microsoft.com/office/drawing/2014/main" id="{9C810C7E-F5C0-4CC7-8A3C-BC949DCCDD15}"/>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60" name="Rechthoek 259">
                      <a:extLst>
                        <a:ext uri="{FF2B5EF4-FFF2-40B4-BE49-F238E27FC236}">
                          <a16:creationId xmlns:a16="http://schemas.microsoft.com/office/drawing/2014/main" id="{7BEEBA57-3B5C-4150-9119-C7ED085FC524}"/>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56" name="Groep 255">
                    <a:extLst>
                      <a:ext uri="{FF2B5EF4-FFF2-40B4-BE49-F238E27FC236}">
                        <a16:creationId xmlns:a16="http://schemas.microsoft.com/office/drawing/2014/main" id="{0DC810C7-243F-42B5-9115-22E325664469}"/>
                      </a:ext>
                    </a:extLst>
                  </p:cNvPr>
                  <p:cNvGrpSpPr/>
                  <p:nvPr userDrawn="1"/>
                </p:nvGrpSpPr>
                <p:grpSpPr>
                  <a:xfrm rot="10800000">
                    <a:off x="13061402" y="3665637"/>
                    <a:ext cx="145820" cy="146462"/>
                    <a:chOff x="13096169" y="3602278"/>
                    <a:chExt cx="145820" cy="146462"/>
                  </a:xfrm>
                </p:grpSpPr>
                <p:sp>
                  <p:nvSpPr>
                    <p:cNvPr id="257" name="Rechthoek 256">
                      <a:extLst>
                        <a:ext uri="{FF2B5EF4-FFF2-40B4-BE49-F238E27FC236}">
                          <a16:creationId xmlns:a16="http://schemas.microsoft.com/office/drawing/2014/main" id="{A0939F80-8E4D-4918-B63F-CBEAD1EE8C39}"/>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8" name="Rechthoek 257">
                      <a:extLst>
                        <a:ext uri="{FF2B5EF4-FFF2-40B4-BE49-F238E27FC236}">
                          <a16:creationId xmlns:a16="http://schemas.microsoft.com/office/drawing/2014/main" id="{A1134B57-87A8-4605-8F3C-F381527C5DD8}"/>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252" name="Rechthoek 251">
                  <a:extLst>
                    <a:ext uri="{FF2B5EF4-FFF2-40B4-BE49-F238E27FC236}">
                      <a16:creationId xmlns:a16="http://schemas.microsoft.com/office/drawing/2014/main" id="{0614FB60-14F9-4976-92B9-499E7FD16F98}"/>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253" name="Gelijkbenige driehoek 252">
                  <a:extLst>
                    <a:ext uri="{FF2B5EF4-FFF2-40B4-BE49-F238E27FC236}">
                      <a16:creationId xmlns:a16="http://schemas.microsoft.com/office/drawing/2014/main" id="{4FD601DA-C3EE-4F47-9ECB-FF4AAEE2588C}"/>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28" name="Rechthoek 227">
                <a:extLst>
                  <a:ext uri="{FF2B5EF4-FFF2-40B4-BE49-F238E27FC236}">
                    <a16:creationId xmlns:a16="http://schemas.microsoft.com/office/drawing/2014/main" id="{BEC3D5F9-F6DD-4E8C-8F2C-9B8F5034CEDB}"/>
                  </a:ext>
                </a:extLst>
              </p:cNvPr>
              <p:cNvSpPr/>
              <p:nvPr userDrawn="1"/>
            </p:nvSpPr>
            <p:spPr>
              <a:xfrm>
                <a:off x="-3316836" y="3119689"/>
                <a:ext cx="1239216" cy="719917"/>
              </a:xfrm>
              <a:prstGeom prst="rect">
                <a:avLst/>
              </a:prstGeom>
              <a:pattFill prst="wdUpDiag">
                <a:fgClr>
                  <a:srgbClr val="E0E0E0"/>
                </a:fgClr>
                <a:bgClr>
                  <a:srgbClr val="ECECEC"/>
                </a:bgClr>
              </a:pattFill>
              <a:ln w="12700" cap="flat" cmpd="sng" algn="ctr">
                <a:solidFill>
                  <a:srgbClr val="D3D3D3"/>
                </a:solidFill>
                <a:prstDash val="solid"/>
                <a:miter lim="800000"/>
              </a:ln>
              <a:effectLst/>
            </p:spPr>
            <p:txBody>
              <a:bodyPr rot="0" spcFirstLastPara="0" vert="horz" wrap="square" lIns="72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29" name="Groep 228">
                <a:extLst>
                  <a:ext uri="{FF2B5EF4-FFF2-40B4-BE49-F238E27FC236}">
                    <a16:creationId xmlns:a16="http://schemas.microsoft.com/office/drawing/2014/main" id="{0210AEAE-F506-4317-A90B-B34847995E05}"/>
                  </a:ext>
                </a:extLst>
              </p:cNvPr>
              <p:cNvGrpSpPr/>
              <p:nvPr userDrawn="1"/>
            </p:nvGrpSpPr>
            <p:grpSpPr>
              <a:xfrm>
                <a:off x="-2485819" y="3399207"/>
                <a:ext cx="1222990" cy="563933"/>
                <a:chOff x="-2485819" y="3399207"/>
                <a:chExt cx="1222990" cy="563933"/>
              </a:xfrm>
            </p:grpSpPr>
            <p:sp>
              <p:nvSpPr>
                <p:cNvPr id="230" name="Rechthoek 229">
                  <a:extLst>
                    <a:ext uri="{FF2B5EF4-FFF2-40B4-BE49-F238E27FC236}">
                      <a16:creationId xmlns:a16="http://schemas.microsoft.com/office/drawing/2014/main" id="{A815557E-0A4B-44F4-BD93-A2E516636BC6}"/>
                    </a:ext>
                  </a:extLst>
                </p:cNvPr>
                <p:cNvSpPr/>
                <p:nvPr userDrawn="1"/>
              </p:nvSpPr>
              <p:spPr>
                <a:xfrm>
                  <a:off x="-2485819" y="3399207"/>
                  <a:ext cx="1176476" cy="504851"/>
                </a:xfrm>
                <a:prstGeom prst="rect">
                  <a:avLst/>
                </a:prstGeom>
                <a:solidFill>
                  <a:srgbClr val="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1" name="Rechthoek 230">
                  <a:extLst>
                    <a:ext uri="{FF2B5EF4-FFF2-40B4-BE49-F238E27FC236}">
                      <a16:creationId xmlns:a16="http://schemas.microsoft.com/office/drawing/2014/main" id="{4E28EA20-D87E-4120-8AA2-C25EDED8A73C}"/>
                    </a:ext>
                  </a:extLst>
                </p:cNvPr>
                <p:cNvSpPr/>
                <p:nvPr userDrawn="1"/>
              </p:nvSpPr>
              <p:spPr>
                <a:xfrm>
                  <a:off x="-2479584" y="3652838"/>
                  <a:ext cx="1164007" cy="246701"/>
                </a:xfrm>
                <a:prstGeom prst="rect">
                  <a:avLst/>
                </a:prstGeom>
                <a:solidFill>
                  <a:srgbClr val="FCE4DC"/>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32" name="Groep 231">
                  <a:extLst>
                    <a:ext uri="{FF2B5EF4-FFF2-40B4-BE49-F238E27FC236}">
                      <a16:creationId xmlns:a16="http://schemas.microsoft.com/office/drawing/2014/main" id="{2D69FA28-DC97-457A-8E79-00879B21737A}"/>
                    </a:ext>
                  </a:extLst>
                </p:cNvPr>
                <p:cNvGrpSpPr/>
                <p:nvPr userDrawn="1"/>
              </p:nvGrpSpPr>
              <p:grpSpPr>
                <a:xfrm>
                  <a:off x="-2403869" y="3460544"/>
                  <a:ext cx="155951" cy="131922"/>
                  <a:chOff x="12968836" y="3354170"/>
                  <a:chExt cx="404806" cy="342433"/>
                </a:xfrm>
              </p:grpSpPr>
              <p:sp>
                <p:nvSpPr>
                  <p:cNvPr id="245" name="Rechthoek: afgeronde hoeken 244">
                    <a:extLst>
                      <a:ext uri="{FF2B5EF4-FFF2-40B4-BE49-F238E27FC236}">
                        <a16:creationId xmlns:a16="http://schemas.microsoft.com/office/drawing/2014/main" id="{FB05017C-7817-41AE-812C-395B61EA5F4E}"/>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6" name="Rechthoek 245">
                    <a:extLst>
                      <a:ext uri="{FF2B5EF4-FFF2-40B4-BE49-F238E27FC236}">
                        <a16:creationId xmlns:a16="http://schemas.microsoft.com/office/drawing/2014/main" id="{D94E56EF-B0B9-4D5C-AD59-2E3BA3B1218D}"/>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7" name="Rechthoek 246">
                    <a:extLst>
                      <a:ext uri="{FF2B5EF4-FFF2-40B4-BE49-F238E27FC236}">
                        <a16:creationId xmlns:a16="http://schemas.microsoft.com/office/drawing/2014/main" id="{CF73184E-0867-473D-9AB9-5C504E2AC864}"/>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8" name="Rechthoek 247">
                    <a:extLst>
                      <a:ext uri="{FF2B5EF4-FFF2-40B4-BE49-F238E27FC236}">
                        <a16:creationId xmlns:a16="http://schemas.microsoft.com/office/drawing/2014/main" id="{374C3BEB-76D9-42F4-A8D5-14D8B171274F}"/>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9" name="Rechthoek 248">
                    <a:extLst>
                      <a:ext uri="{FF2B5EF4-FFF2-40B4-BE49-F238E27FC236}">
                        <a16:creationId xmlns:a16="http://schemas.microsoft.com/office/drawing/2014/main" id="{95D4DF62-2D89-4BC9-A8BA-6F7C67E25BA1}"/>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0" name="Rechthoek 249">
                    <a:extLst>
                      <a:ext uri="{FF2B5EF4-FFF2-40B4-BE49-F238E27FC236}">
                        <a16:creationId xmlns:a16="http://schemas.microsoft.com/office/drawing/2014/main" id="{8B5B1E95-C6F5-46DD-ABD3-A6D793CD8A16}"/>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33" name="Groep 232">
                  <a:extLst>
                    <a:ext uri="{FF2B5EF4-FFF2-40B4-BE49-F238E27FC236}">
                      <a16:creationId xmlns:a16="http://schemas.microsoft.com/office/drawing/2014/main" id="{CF5624DC-598A-4586-9436-E13F2327ED12}"/>
                    </a:ext>
                  </a:extLst>
                </p:cNvPr>
                <p:cNvGrpSpPr/>
                <p:nvPr userDrawn="1"/>
              </p:nvGrpSpPr>
              <p:grpSpPr>
                <a:xfrm>
                  <a:off x="-2423424" y="3690208"/>
                  <a:ext cx="166739" cy="218963"/>
                  <a:chOff x="12940828" y="3950597"/>
                  <a:chExt cx="432813" cy="568367"/>
                </a:xfrm>
              </p:grpSpPr>
              <p:grpSp>
                <p:nvGrpSpPr>
                  <p:cNvPr id="237" name="Groep 236">
                    <a:extLst>
                      <a:ext uri="{FF2B5EF4-FFF2-40B4-BE49-F238E27FC236}">
                        <a16:creationId xmlns:a16="http://schemas.microsoft.com/office/drawing/2014/main" id="{4A98BA29-F9AB-47E3-B56A-F7F1814BC629}"/>
                      </a:ext>
                    </a:extLst>
                  </p:cNvPr>
                  <p:cNvGrpSpPr/>
                  <p:nvPr userDrawn="1"/>
                </p:nvGrpSpPr>
                <p:grpSpPr>
                  <a:xfrm>
                    <a:off x="13000382" y="4006891"/>
                    <a:ext cx="373259" cy="315747"/>
                    <a:chOff x="12968836" y="3354170"/>
                    <a:chExt cx="404806" cy="342433"/>
                  </a:xfrm>
                </p:grpSpPr>
                <p:sp>
                  <p:nvSpPr>
                    <p:cNvPr id="239" name="Rechthoek: afgeronde hoeken 238">
                      <a:extLst>
                        <a:ext uri="{FF2B5EF4-FFF2-40B4-BE49-F238E27FC236}">
                          <a16:creationId xmlns:a16="http://schemas.microsoft.com/office/drawing/2014/main" id="{2BA46B97-FD76-4BE6-B2A6-90FD212DE985}"/>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0" name="Rechthoek 239">
                      <a:extLst>
                        <a:ext uri="{FF2B5EF4-FFF2-40B4-BE49-F238E27FC236}">
                          <a16:creationId xmlns:a16="http://schemas.microsoft.com/office/drawing/2014/main" id="{42C5EEF8-5956-4DBF-9957-EED2835BD783}"/>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1" name="Rechthoek 240">
                      <a:extLst>
                        <a:ext uri="{FF2B5EF4-FFF2-40B4-BE49-F238E27FC236}">
                          <a16:creationId xmlns:a16="http://schemas.microsoft.com/office/drawing/2014/main" id="{A44603FF-D026-49C0-BCCD-234B38A07F04}"/>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2" name="Rechthoek 241">
                      <a:extLst>
                        <a:ext uri="{FF2B5EF4-FFF2-40B4-BE49-F238E27FC236}">
                          <a16:creationId xmlns:a16="http://schemas.microsoft.com/office/drawing/2014/main" id="{463FC5FB-D7D0-4A8B-80B8-98AD95397408}"/>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3" name="Rechthoek 242">
                      <a:extLst>
                        <a:ext uri="{FF2B5EF4-FFF2-40B4-BE49-F238E27FC236}">
                          <a16:creationId xmlns:a16="http://schemas.microsoft.com/office/drawing/2014/main" id="{0B2DFA56-4871-4ECC-985A-27367ECA92F1}"/>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4" name="Rechthoek 243">
                      <a:extLst>
                        <a:ext uri="{FF2B5EF4-FFF2-40B4-BE49-F238E27FC236}">
                          <a16:creationId xmlns:a16="http://schemas.microsoft.com/office/drawing/2014/main" id="{E0ED56EB-5F99-4422-AADE-262A3AD611E2}"/>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38" name="Boog 237">
                    <a:extLst>
                      <a:ext uri="{FF2B5EF4-FFF2-40B4-BE49-F238E27FC236}">
                        <a16:creationId xmlns:a16="http://schemas.microsoft.com/office/drawing/2014/main" id="{A4657B96-4CC6-4BE1-B242-DC1AFDC0162A}"/>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234" name="Tekstvak 233">
                  <a:extLst>
                    <a:ext uri="{FF2B5EF4-FFF2-40B4-BE49-F238E27FC236}">
                      <a16:creationId xmlns:a16="http://schemas.microsoft.com/office/drawing/2014/main" id="{C4504276-0752-4092-AF10-FE964EFF566D}"/>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Indeling</a:t>
                  </a:r>
                </a:p>
              </p:txBody>
            </p:sp>
            <p:sp>
              <p:nvSpPr>
                <p:cNvPr id="235" name="Tekstvak 234">
                  <a:extLst>
                    <a:ext uri="{FF2B5EF4-FFF2-40B4-BE49-F238E27FC236}">
                      <a16:creationId xmlns:a16="http://schemas.microsoft.com/office/drawing/2014/main" id="{3260878B-2BD1-4524-9FB4-C416F0A62766}"/>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Dia Herstellen</a:t>
                  </a:r>
                </a:p>
              </p:txBody>
            </p:sp>
            <p:sp>
              <p:nvSpPr>
                <p:cNvPr id="236" name="Vrije vorm: vorm 235">
                  <a:extLst>
                    <a:ext uri="{FF2B5EF4-FFF2-40B4-BE49-F238E27FC236}">
                      <a16:creationId xmlns:a16="http://schemas.microsoft.com/office/drawing/2014/main" id="{F24B7BC8-0F82-4351-B252-63EE02AA6952}"/>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rgbClr val="FFFFFF"/>
                </a:solidFill>
                <a:ln w="12700" cap="flat" cmpd="sng" algn="ctr">
                  <a:solidFill>
                    <a:srgbClr val="000000"/>
                  </a:solid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587"/>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4" name="Tijdelijke aanduiding voor tekst 13"/>
          <p:cNvSpPr>
            <a:spLocks noGrp="1"/>
          </p:cNvSpPr>
          <p:nvPr>
            <p:ph type="body" sz="quarter" idx="13" hasCustomPrompt="1"/>
          </p:nvPr>
        </p:nvSpPr>
        <p:spPr>
          <a:xfrm>
            <a:off x="635000" y="3888000"/>
            <a:ext cx="10923588" cy="2333413"/>
          </a:xfrm>
        </p:spPr>
        <p:txBody>
          <a:bodyPr tIns="50400" numCol="2" spcCol="468000"/>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grpSp>
        <p:nvGrpSpPr>
          <p:cNvPr id="7" name="INSTRUCTIE">
            <a:extLst>
              <a:ext uri="{FF2B5EF4-FFF2-40B4-BE49-F238E27FC236}">
                <a16:creationId xmlns:a16="http://schemas.microsoft.com/office/drawing/2014/main" id="{20D6F215-36A1-4095-9C93-7AB9C47EF14F}"/>
              </a:ext>
            </a:extLst>
          </p:cNvPr>
          <p:cNvGrpSpPr/>
          <p:nvPr userDrawn="1"/>
        </p:nvGrpSpPr>
        <p:grpSpPr>
          <a:xfrm>
            <a:off x="-3786437" y="0"/>
            <a:ext cx="3693386" cy="5359349"/>
            <a:chOff x="-3786437" y="0"/>
            <a:chExt cx="3693386" cy="5359349"/>
          </a:xfrm>
        </p:grpSpPr>
        <p:sp>
          <p:nvSpPr>
            <p:cNvPr id="11" name="Rechthoek 10">
              <a:extLst>
                <a:ext uri="{FF2B5EF4-FFF2-40B4-BE49-F238E27FC236}">
                  <a16:creationId xmlns:a16="http://schemas.microsoft.com/office/drawing/2014/main" id="{407F8927-AC0E-462B-BBE8-60D3A9697E06}"/>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3" name="Ovaal 12">
              <a:extLst>
                <a:ext uri="{FF2B5EF4-FFF2-40B4-BE49-F238E27FC236}">
                  <a16:creationId xmlns:a16="http://schemas.microsoft.com/office/drawing/2014/main" id="{08E37B7F-AC1F-4B41-BF58-B0C828DAE984}"/>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F6440B74-ECFD-4E90-9900-DCB19141937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C1747418-46BC-4653-8C25-7410E38757E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57108ABC-25C7-4821-84BE-61DDD29B817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6A25B57B-00A3-496A-BB6C-8350BC1AB5F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36D9B757-20D2-45B7-A58D-164E138F561C}"/>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DD22C7A2-7451-42EF-8917-1904C505D46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5A22D443-BFFC-4D6D-A84B-979269D5E31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61E49DB7-3DAE-48E0-8938-37D14408F7D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AF65F424-65E8-4F4E-9276-B4325822A244}"/>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85381BE-B2BC-4300-B874-E7FD30219D5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C9394355-29C7-44B7-95DF-781A2F1885E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E8511242-2233-4162-9600-DF2C62A0C64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73D696CD-3138-4DEB-91F7-A1E6F15D304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D8E8CC5A-FEFF-4871-A7F5-C41058B8520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3C46E9B-2B81-420B-B3DC-F9407845D69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BF486AFC-40B8-47E5-BF1E-622790F3660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270DAD9D-8725-424D-AAA9-A6895941BFEE}"/>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EB344B1F-4CD0-4B35-AFB1-2C00A06AAC4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2C332266-7B2E-4E07-8C92-FC1B91C946B4}"/>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5A705F87-21AF-4C3F-941A-1BBA2AA03108}"/>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6000B0BF-0EDB-46FF-A2D4-62DBB5FA9A8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F80E0DAB-413B-4D3C-A134-4994F89DBC0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DF90CC6C-B9D0-458B-B278-5C739A488BA1}"/>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B7EB4A32-BC95-4E13-83B7-2E0E1260C7A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90727996-F79A-4793-9CCC-885FEDAB90B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35781BC1-EFFE-4CC7-B119-C28E4C374B94}"/>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3AB555AA-63AE-4474-A8D8-079989234399}"/>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25C7CBD2-5C5A-4C12-B383-0C696C07A01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A3A979D0-05A4-4485-9FF5-B3612911785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5870DFC3-2FA3-4863-9D55-B6235DE8EB6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9B0D023B-8067-4963-84B3-C4A2F9E1A6E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2C2638F1-0EED-4820-A52E-F4DD8006667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D2F45497-BFC7-42C5-B530-915298325B0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17E43ADD-5AAC-487F-9E6E-635E80AAABAB}"/>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F090D26F-D0DC-4E0E-8978-E756B18CD20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0483F8E6-E991-49EA-A8F3-6F298216018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2D14D955-308D-4F4E-A6C9-6AD7279E251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3C8BA3A0-97E4-4A30-90A3-5B72808C1D0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38F1B75-68BD-4847-BA76-5EB5F81B30A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6691FE79-06F2-4F1B-9DEE-D615AD18577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31C92F0D-2B21-4B6D-8B00-0E7137235B6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9939408B-6721-4751-BB3F-D6CF78FC729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8F861F3-5457-46AF-8AE3-09EC4703EDE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3183459F-4FC7-43DA-9958-8F1BBB8AAC8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82577654-52A7-4C51-BDE2-537ED2D7279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529A038D-8106-4BA1-BC29-96A7040A5A75}"/>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C49423CD-3C94-43A3-B424-22DDAFAEFB9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19390041-2088-4814-A46A-07E8AA1572A0}"/>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F4B219C0-28DD-4B4E-97D1-4633D1117BE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08840C7C-B0D7-4E17-B981-7E411FB7AF8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1670CAFB-4B40-42B3-8DCC-3CA72F3B966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29CFE7BC-11D6-4A00-89D7-76BAC37D3EE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E5A1B6D1-EBB7-4619-87F6-D697B662A4C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124B0E-52C1-4A9A-988B-C59FF2178E2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54AF24B0-5BD7-44DC-A831-46BD6A020764}"/>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4887874E-76E4-4A95-8956-19BB8D111C9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0C6D7167-E655-4F4F-A7E3-E5325351A03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49B4677C-D745-47BC-934A-38792F0DC25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71979E72-0CA2-46C2-B9C6-643337DB7CC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DCE83B8F-3FB8-4ABC-A994-58D0219842E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07F3268-D1E9-45C2-ADFC-F865FA02F52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3231EA26-3D58-4EF7-99E0-1B5BE55DCEA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4196D81D-788A-412F-BFA6-D5CF8874A0E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0B4971CE-75F3-4DBB-8CDF-29A478F8554B}"/>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58E61202-4C05-4613-8307-C466022A60F4}"/>
                </a:ext>
              </a:extLst>
            </p:cNvPr>
            <p:cNvSpPr/>
            <p:nvPr userDrawn="1"/>
          </p:nvSpPr>
          <p:spPr>
            <a:xfrm>
              <a:off x="-3786437" y="6029760"/>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80" name="INSTRUCTIE">
              <a:extLst>
                <a:ext uri="{FF2B5EF4-FFF2-40B4-BE49-F238E27FC236}">
                  <a16:creationId xmlns:a16="http://schemas.microsoft.com/office/drawing/2014/main" id="{F3E23FAB-FCC2-4DB5-893F-795831BF9FE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AD989DF0-2E02-4557-90EE-E8F7E56AD9A2}"/>
                  </a:ext>
                </a:extLst>
              </p:cNvPr>
              <p:cNvSpPr/>
              <p:nvPr userDrawn="1"/>
            </p:nvSpPr>
            <p:spPr>
              <a:xfrm>
                <a:off x="-3786165" y="0"/>
                <a:ext cx="3593091" cy="602520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E72C6E66-9883-40E1-A688-E530077A8FEF}"/>
                  </a:ext>
                </a:extLst>
              </p:cNvPr>
              <p:cNvSpPr/>
              <p:nvPr userDrawn="1"/>
            </p:nvSpPr>
            <p:spPr>
              <a:xfrm>
                <a:off x="-3603587" y="465324"/>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5D25AD67-68A1-44A5-AD17-37695F994A8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0FF5178A-B372-4DA8-AE01-88D4E17A3ED8}"/>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839577A3-7001-48F8-BDAE-A20D9AFC0474}"/>
                    </a:ext>
                  </a:extLst>
                </p:cNvPr>
                <p:cNvSpPr/>
                <p:nvPr userDrawn="1"/>
              </p:nvSpPr>
              <p:spPr>
                <a:xfrm>
                  <a:off x="14466489" y="1001522"/>
                  <a:ext cx="257935" cy="254168"/>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9" name="Ovaal 138">
                  <a:extLst>
                    <a:ext uri="{FF2B5EF4-FFF2-40B4-BE49-F238E27FC236}">
                      <a16:creationId xmlns:a16="http://schemas.microsoft.com/office/drawing/2014/main" id="{D266927B-3527-459A-9B03-5E512FFC16AF}"/>
                    </a:ext>
                  </a:extLst>
                </p:cNvPr>
                <p:cNvSpPr/>
                <p:nvPr userDrawn="1"/>
              </p:nvSpPr>
              <p:spPr>
                <a:xfrm>
                  <a:off x="14623626" y="1033630"/>
                  <a:ext cx="71169" cy="71169"/>
                </a:xfrm>
                <a:prstGeom prst="ellipse">
                  <a:avLst/>
                </a:prstGeom>
                <a:solidFill>
                  <a:srgbClr val="F1D8A5"/>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0" name="Vrije vorm: vorm 139">
                  <a:extLst>
                    <a:ext uri="{FF2B5EF4-FFF2-40B4-BE49-F238E27FC236}">
                      <a16:creationId xmlns:a16="http://schemas.microsoft.com/office/drawing/2014/main" id="{CD791C3B-B975-4CAB-9053-1A900CD477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41" name="Rechthoek: afgeronde hoeken 140">
                  <a:extLst>
                    <a:ext uri="{FF2B5EF4-FFF2-40B4-BE49-F238E27FC236}">
                      <a16:creationId xmlns:a16="http://schemas.microsoft.com/office/drawing/2014/main" id="{4C22986D-855E-43D7-A411-E4219E8D59ED}"/>
                    </a:ext>
                  </a:extLst>
                </p:cNvPr>
                <p:cNvSpPr/>
                <p:nvPr userDrawn="1"/>
              </p:nvSpPr>
              <p:spPr>
                <a:xfrm>
                  <a:off x="14601150" y="1145314"/>
                  <a:ext cx="155966" cy="116816"/>
                </a:xfrm>
                <a:prstGeom prst="roundRect">
                  <a:avLst/>
                </a:prstGeom>
                <a:solidFill>
                  <a:srgbClr val="FFFFFF"/>
                </a:solidFill>
                <a:ln w="19050" cap="flat" cmpd="sng" algn="ctr">
                  <a:solidFill>
                    <a:srgbClr val="8AADD0"/>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cxnSp>
              <p:nvCxnSpPr>
                <p:cNvPr id="142" name="Rechte verbindingslijn 141">
                  <a:extLst>
                    <a:ext uri="{FF2B5EF4-FFF2-40B4-BE49-F238E27FC236}">
                      <a16:creationId xmlns:a16="http://schemas.microsoft.com/office/drawing/2014/main" id="{7BDACC45-0E9B-42B9-820F-0519FF23A367}"/>
                    </a:ext>
                  </a:extLst>
                </p:cNvPr>
                <p:cNvCxnSpPr>
                  <a:cxnSpLocks/>
                </p:cNvCxnSpPr>
                <p:nvPr userDrawn="1"/>
              </p:nvCxnSpPr>
              <p:spPr>
                <a:xfrm>
                  <a:off x="14637490" y="1308665"/>
                  <a:ext cx="83286" cy="0"/>
                </a:xfrm>
                <a:prstGeom prst="line">
                  <a:avLst/>
                </a:prstGeom>
                <a:solidFill>
                  <a:srgbClr val="FFFFFF"/>
                </a:solidFill>
                <a:ln w="19050" cap="flat" cmpd="sng" algn="ctr">
                  <a:solidFill>
                    <a:srgbClr val="8AADD0"/>
                  </a:solidFill>
                  <a:prstDash val="solid"/>
                  <a:miter lim="800000"/>
                </a:ln>
                <a:effectLst/>
              </p:spPr>
            </p:cxnSp>
            <p:cxnSp>
              <p:nvCxnSpPr>
                <p:cNvPr id="143" name="Rechte verbindingslijn 142">
                  <a:extLst>
                    <a:ext uri="{FF2B5EF4-FFF2-40B4-BE49-F238E27FC236}">
                      <a16:creationId xmlns:a16="http://schemas.microsoft.com/office/drawing/2014/main" id="{9B09A2B8-AC7F-4195-A635-0A962BE9A6CC}"/>
                    </a:ext>
                  </a:extLst>
                </p:cNvPr>
                <p:cNvCxnSpPr>
                  <a:cxnSpLocks/>
                  <a:stCxn id="141" idx="2"/>
                </p:cNvCxnSpPr>
                <p:nvPr userDrawn="1"/>
              </p:nvCxnSpPr>
              <p:spPr>
                <a:xfrm flipH="1">
                  <a:off x="14678717" y="1262130"/>
                  <a:ext cx="416" cy="43573"/>
                </a:xfrm>
                <a:prstGeom prst="line">
                  <a:avLst/>
                </a:prstGeom>
                <a:solidFill>
                  <a:srgbClr val="FFFFFF"/>
                </a:solidFill>
                <a:ln w="19050" cap="flat" cmpd="sng" algn="ctr">
                  <a:solidFill>
                    <a:srgbClr val="8AADD0"/>
                  </a:solidFill>
                  <a:prstDash val="solid"/>
                  <a:miter lim="800000"/>
                </a:ln>
                <a:effectLst/>
              </p:spPr>
            </p:cxnSp>
          </p:grpSp>
          <p:sp>
            <p:nvSpPr>
              <p:cNvPr id="85" name="Ovaal 84">
                <a:extLst>
                  <a:ext uri="{FF2B5EF4-FFF2-40B4-BE49-F238E27FC236}">
                    <a16:creationId xmlns:a16="http://schemas.microsoft.com/office/drawing/2014/main" id="{4AA5ADDD-435B-4114-AEEA-F005DCA8C6FD}"/>
                  </a:ext>
                </a:extLst>
              </p:cNvPr>
              <p:cNvSpPr/>
              <p:nvPr userDrawn="1"/>
            </p:nvSpPr>
            <p:spPr>
              <a:xfrm>
                <a:off x="-3603587" y="172970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A4B47647-B412-4F16-AFFF-DC70C4BBFA2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BA688DA8-7619-4358-85F0-72EF4DFDE80A}"/>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CA07F76E-D82C-45CD-BB88-50FB3ECAA7B7}"/>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F9F369CF-9F72-4CFF-93E8-BBEDC486FED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2220D66D-95A1-4D0B-88ED-052FCF03B2D5}"/>
                    </a:ext>
                  </a:extLst>
                </p:cNvPr>
                <p:cNvSpPr/>
                <p:nvPr userDrawn="1"/>
              </p:nvSpPr>
              <p:spPr>
                <a:xfrm rot="10800000">
                  <a:off x="14196089" y="2566904"/>
                  <a:ext cx="86866" cy="51147"/>
                </a:xfrm>
                <a:prstGeom prst="triangle">
                  <a:avLst/>
                </a:prstGeom>
                <a:solidFill>
                  <a:srgbClr val="000000"/>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88" name="Ovaal 87">
                <a:extLst>
                  <a:ext uri="{FF2B5EF4-FFF2-40B4-BE49-F238E27FC236}">
                    <a16:creationId xmlns:a16="http://schemas.microsoft.com/office/drawing/2014/main" id="{D530C968-69A3-463F-8818-6C5A1F9FD6FA}"/>
                  </a:ext>
                </a:extLst>
              </p:cNvPr>
              <p:cNvSpPr/>
              <p:nvPr userDrawn="1"/>
            </p:nvSpPr>
            <p:spPr>
              <a:xfrm>
                <a:off x="-3603587" y="255335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1901F76A-1582-425F-95D8-2754870D9BBE}"/>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6FFB9626-EF4F-437A-BC20-CB9A371804FD}"/>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27AE0970-C18A-4A93-9175-0B5703CF8A24}"/>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4" name="Graphic 163" descr="Informatie">
                  <a:extLst>
                    <a:ext uri="{FF2B5EF4-FFF2-40B4-BE49-F238E27FC236}">
                      <a16:creationId xmlns:a16="http://schemas.microsoft.com/office/drawing/2014/main" id="{75AC9239-E699-4786-9441-9E030BA508F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254EEEA8-6747-4324-A2D5-E910B751527A}"/>
                  </a:ext>
                </a:extLst>
              </p:cNvPr>
              <p:cNvSpPr/>
              <p:nvPr userDrawn="1"/>
            </p:nvSpPr>
            <p:spPr>
              <a:xfrm>
                <a:off x="-3603587" y="414578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4C5C03D2-7183-4AD0-8A36-53C5675A105E}"/>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643DCAC-4F42-4296-87AE-50DABDDCD20C}"/>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DC878CA3-42EB-43EC-BEF3-178458084FE9}"/>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5E12B2F9-27A5-4EDD-9BB8-6DAF14EC2270}"/>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450947A9-3A93-4D96-B475-FF1FBFD3A4C0}"/>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EDC4562F-3920-4ABA-9D59-BB06A4B83D6C}"/>
                          </a:ext>
                        </a:extLst>
                      </p:cNvPr>
                      <p:cNvSpPr/>
                      <p:nvPr userDrawn="1"/>
                    </p:nvSpPr>
                    <p:spPr>
                      <a:xfrm>
                        <a:off x="12909684"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1" name="Rechthoek 130">
                        <a:extLst>
                          <a:ext uri="{FF2B5EF4-FFF2-40B4-BE49-F238E27FC236}">
                            <a16:creationId xmlns:a16="http://schemas.microsoft.com/office/drawing/2014/main" id="{96C36592-E996-41E0-8CF9-9BF9A334A2BF}"/>
                          </a:ext>
                        </a:extLst>
                      </p:cNvPr>
                      <p:cNvSpPr/>
                      <p:nvPr userDrawn="1"/>
                    </p:nvSpPr>
                    <p:spPr>
                      <a:xfrm>
                        <a:off x="12909684" y="1276143"/>
                        <a:ext cx="261629" cy="257807"/>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2" name="Ovaal 131">
                        <a:extLst>
                          <a:ext uri="{FF2B5EF4-FFF2-40B4-BE49-F238E27FC236}">
                            <a16:creationId xmlns:a16="http://schemas.microsoft.com/office/drawing/2014/main" id="{0F5711D5-52D3-46CB-BD9E-87F7812C32B1}"/>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128" name="Afbeelding 127">
                      <a:extLst>
                        <a:ext uri="{FF2B5EF4-FFF2-40B4-BE49-F238E27FC236}">
                          <a16:creationId xmlns:a16="http://schemas.microsoft.com/office/drawing/2014/main" id="{6C060089-06C6-4529-AD23-B0282CC799C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F7F51CFB-7EB6-4AC8-90A1-76F578E6CF6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DC60F764-42DB-448E-8A75-4D9EF82F35A2}"/>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22A1C6D8-2CCF-4EA0-8E3E-F99B08A501DF}"/>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6" name="Rechthoek 125">
                      <a:extLst>
                        <a:ext uri="{FF2B5EF4-FFF2-40B4-BE49-F238E27FC236}">
                          <a16:creationId xmlns:a16="http://schemas.microsoft.com/office/drawing/2014/main" id="{DE81626A-B421-41E3-B845-CE5C1BC506D2}"/>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22" name="Groep 121">
                    <a:extLst>
                      <a:ext uri="{FF2B5EF4-FFF2-40B4-BE49-F238E27FC236}">
                        <a16:creationId xmlns:a16="http://schemas.microsoft.com/office/drawing/2014/main" id="{2E76DF4A-CE37-4FBA-9427-9EE867402CD5}"/>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2449E58D-2FE7-4505-ADD0-E1E3EB16B999}"/>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4" name="Rechthoek 123">
                      <a:extLst>
                        <a:ext uri="{FF2B5EF4-FFF2-40B4-BE49-F238E27FC236}">
                          <a16:creationId xmlns:a16="http://schemas.microsoft.com/office/drawing/2014/main" id="{71D71BE5-5F0C-408E-8FA6-1055D2D8A5E4}"/>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118" name="Rechthoek 117">
                  <a:extLst>
                    <a:ext uri="{FF2B5EF4-FFF2-40B4-BE49-F238E27FC236}">
                      <a16:creationId xmlns:a16="http://schemas.microsoft.com/office/drawing/2014/main" id="{68B5A33E-C560-4DDB-A32F-BECC5B8CAA9E}"/>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9B01B979-9676-42D5-8CF7-84270701C842}"/>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94" name="Rechthoek 93">
                <a:extLst>
                  <a:ext uri="{FF2B5EF4-FFF2-40B4-BE49-F238E27FC236}">
                    <a16:creationId xmlns:a16="http://schemas.microsoft.com/office/drawing/2014/main" id="{7621A56A-FCA0-4975-867F-688CC466A2B1}"/>
                  </a:ext>
                </a:extLst>
              </p:cNvPr>
              <p:cNvSpPr/>
              <p:nvPr userDrawn="1"/>
            </p:nvSpPr>
            <p:spPr>
              <a:xfrm>
                <a:off x="-3316836" y="3119689"/>
                <a:ext cx="1239216" cy="719917"/>
              </a:xfrm>
              <a:prstGeom prst="rect">
                <a:avLst/>
              </a:prstGeom>
              <a:pattFill prst="wdUpDiag">
                <a:fgClr>
                  <a:srgbClr val="E0E0E0"/>
                </a:fgClr>
                <a:bgClr>
                  <a:srgbClr val="ECECEC"/>
                </a:bgClr>
              </a:pattFill>
              <a:ln w="12700" cap="flat" cmpd="sng" algn="ctr">
                <a:solidFill>
                  <a:srgbClr val="D3D3D3"/>
                </a:solidFill>
                <a:prstDash val="solid"/>
                <a:miter lim="800000"/>
              </a:ln>
              <a:effectLst/>
            </p:spPr>
            <p:txBody>
              <a:bodyPr rot="0" spcFirstLastPara="0" vert="horz" wrap="square" lIns="72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95" name="Groep 94">
                <a:extLst>
                  <a:ext uri="{FF2B5EF4-FFF2-40B4-BE49-F238E27FC236}">
                    <a16:creationId xmlns:a16="http://schemas.microsoft.com/office/drawing/2014/main" id="{6EDB7473-D7C1-43B4-9579-C5533BEE0181}"/>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BA434936-D830-4FD7-A6EB-F87FB45EE98B}"/>
                    </a:ext>
                  </a:extLst>
                </p:cNvPr>
                <p:cNvSpPr/>
                <p:nvPr userDrawn="1"/>
              </p:nvSpPr>
              <p:spPr>
                <a:xfrm>
                  <a:off x="-2485819" y="3399207"/>
                  <a:ext cx="1176476" cy="504851"/>
                </a:xfrm>
                <a:prstGeom prst="rect">
                  <a:avLst/>
                </a:prstGeom>
                <a:solidFill>
                  <a:srgbClr val="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7" name="Rechthoek 96">
                  <a:extLst>
                    <a:ext uri="{FF2B5EF4-FFF2-40B4-BE49-F238E27FC236}">
                      <a16:creationId xmlns:a16="http://schemas.microsoft.com/office/drawing/2014/main" id="{3D90D9C1-5254-48E0-9F3B-83333F2491FD}"/>
                    </a:ext>
                  </a:extLst>
                </p:cNvPr>
                <p:cNvSpPr/>
                <p:nvPr userDrawn="1"/>
              </p:nvSpPr>
              <p:spPr>
                <a:xfrm>
                  <a:off x="-2479584" y="3652838"/>
                  <a:ext cx="1164007" cy="246701"/>
                </a:xfrm>
                <a:prstGeom prst="rect">
                  <a:avLst/>
                </a:prstGeom>
                <a:solidFill>
                  <a:srgbClr val="FCE4DC"/>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98" name="Groep 97">
                  <a:extLst>
                    <a:ext uri="{FF2B5EF4-FFF2-40B4-BE49-F238E27FC236}">
                      <a16:creationId xmlns:a16="http://schemas.microsoft.com/office/drawing/2014/main" id="{B716AC8E-B691-4FE6-A14D-2A31B962C21E}"/>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E6EB373D-E781-4F77-9E7B-5027452D5259}"/>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2" name="Rechthoek 111">
                    <a:extLst>
                      <a:ext uri="{FF2B5EF4-FFF2-40B4-BE49-F238E27FC236}">
                        <a16:creationId xmlns:a16="http://schemas.microsoft.com/office/drawing/2014/main" id="{08FDB556-1855-4E74-AB76-B3A3C7E4E1D0}"/>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3" name="Rechthoek 112">
                    <a:extLst>
                      <a:ext uri="{FF2B5EF4-FFF2-40B4-BE49-F238E27FC236}">
                        <a16:creationId xmlns:a16="http://schemas.microsoft.com/office/drawing/2014/main" id="{CCA61A42-B572-4173-BDF2-78716D3F368F}"/>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4" name="Rechthoek 113">
                    <a:extLst>
                      <a:ext uri="{FF2B5EF4-FFF2-40B4-BE49-F238E27FC236}">
                        <a16:creationId xmlns:a16="http://schemas.microsoft.com/office/drawing/2014/main" id="{FB96EA68-BC0A-417C-B782-52C0BB98A557}"/>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5" name="Rechthoek 114">
                    <a:extLst>
                      <a:ext uri="{FF2B5EF4-FFF2-40B4-BE49-F238E27FC236}">
                        <a16:creationId xmlns:a16="http://schemas.microsoft.com/office/drawing/2014/main" id="{F3D28CA9-27F1-4BBB-9FD7-8E9448B0B176}"/>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6" name="Rechthoek 115">
                    <a:extLst>
                      <a:ext uri="{FF2B5EF4-FFF2-40B4-BE49-F238E27FC236}">
                        <a16:creationId xmlns:a16="http://schemas.microsoft.com/office/drawing/2014/main" id="{53F6711F-EA69-4029-8D0A-2B9B24B640F5}"/>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99" name="Groep 98">
                  <a:extLst>
                    <a:ext uri="{FF2B5EF4-FFF2-40B4-BE49-F238E27FC236}">
                      <a16:creationId xmlns:a16="http://schemas.microsoft.com/office/drawing/2014/main" id="{B1810989-76E6-42C7-B630-0E66B6535DFA}"/>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3CCB9032-411D-443B-A391-3EE886DD047D}"/>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266D73A1-8F03-482F-912E-18C42CB6D656}"/>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6" name="Rechthoek 105">
                      <a:extLst>
                        <a:ext uri="{FF2B5EF4-FFF2-40B4-BE49-F238E27FC236}">
                          <a16:creationId xmlns:a16="http://schemas.microsoft.com/office/drawing/2014/main" id="{8DF43611-75E5-47D5-8276-F2A4FEB86912}"/>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7" name="Rechthoek 106">
                      <a:extLst>
                        <a:ext uri="{FF2B5EF4-FFF2-40B4-BE49-F238E27FC236}">
                          <a16:creationId xmlns:a16="http://schemas.microsoft.com/office/drawing/2014/main" id="{AA4F815C-9F1B-418C-BE16-52DBF1C850FA}"/>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8" name="Rechthoek 107">
                      <a:extLst>
                        <a:ext uri="{FF2B5EF4-FFF2-40B4-BE49-F238E27FC236}">
                          <a16:creationId xmlns:a16="http://schemas.microsoft.com/office/drawing/2014/main" id="{4211D2BB-917D-4DE2-BAF6-204A33B654A8}"/>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9" name="Rechthoek 108">
                      <a:extLst>
                        <a:ext uri="{FF2B5EF4-FFF2-40B4-BE49-F238E27FC236}">
                          <a16:creationId xmlns:a16="http://schemas.microsoft.com/office/drawing/2014/main" id="{B72E9595-07CB-44F5-8F60-BA7C3670CBFA}"/>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0" name="Rechthoek 109">
                      <a:extLst>
                        <a:ext uri="{FF2B5EF4-FFF2-40B4-BE49-F238E27FC236}">
                          <a16:creationId xmlns:a16="http://schemas.microsoft.com/office/drawing/2014/main" id="{A1845F7E-C413-40F9-A115-4DA4B8BF2D0C}"/>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04" name="Boog 103">
                    <a:extLst>
                      <a:ext uri="{FF2B5EF4-FFF2-40B4-BE49-F238E27FC236}">
                        <a16:creationId xmlns:a16="http://schemas.microsoft.com/office/drawing/2014/main" id="{ABD63869-967C-4A7A-B591-E63E82D81D35}"/>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67ED75B0-B6B9-4653-AEF7-322E37A8C454}"/>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Indeling</a:t>
                  </a:r>
                </a:p>
              </p:txBody>
            </p:sp>
            <p:sp>
              <p:nvSpPr>
                <p:cNvPr id="101" name="Tekstvak 100">
                  <a:extLst>
                    <a:ext uri="{FF2B5EF4-FFF2-40B4-BE49-F238E27FC236}">
                      <a16:creationId xmlns:a16="http://schemas.microsoft.com/office/drawing/2014/main" id="{4C62B683-7E84-43D8-A9A9-44A6B463CF12}"/>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85433A66-A02E-41E1-B4ED-AFA167F456E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rgbClr val="FFFFFF"/>
                </a:solidFill>
                <a:ln w="12700" cap="flat" cmpd="sng" algn="ctr">
                  <a:solidFill>
                    <a:srgbClr val="000000"/>
                  </a:solid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spTree>
    <p:extLst>
      <p:ext uri="{BB962C8B-B14F-4D97-AF65-F5344CB8AC3E}">
        <p14:creationId xmlns:p14="http://schemas.microsoft.com/office/powerpoint/2010/main" val="346104747"/>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tIns="1080000" anchor="t">
            <a:noAutofit/>
          </a:bodyPr>
          <a:lstStyle>
            <a:lvl1pPr marL="0" indent="0" algn="ctr">
              <a:buClr>
                <a:schemeClr val="bg2"/>
              </a:buClr>
              <a:buNone/>
              <a:defRPr sz="1200" i="1">
                <a:solidFill>
                  <a:schemeClr val="bg1">
                    <a:lumMod val="65000"/>
                    <a:lumOff val="35000"/>
                  </a:schemeClr>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grpSp>
        <p:nvGrpSpPr>
          <p:cNvPr id="7" name="INSTRUCTIE">
            <a:extLst>
              <a:ext uri="{FF2B5EF4-FFF2-40B4-BE49-F238E27FC236}">
                <a16:creationId xmlns:a16="http://schemas.microsoft.com/office/drawing/2014/main" id="{4329DA1A-84DF-4EED-AF45-2F5DB77597B7}"/>
              </a:ext>
            </a:extLst>
          </p:cNvPr>
          <p:cNvGrpSpPr/>
          <p:nvPr userDrawn="1"/>
        </p:nvGrpSpPr>
        <p:grpSpPr>
          <a:xfrm>
            <a:off x="12377595" y="0"/>
            <a:ext cx="3693386" cy="6857760"/>
            <a:chOff x="-3786437" y="0"/>
            <a:chExt cx="3693386" cy="6857760"/>
          </a:xfrm>
        </p:grpSpPr>
        <p:sp>
          <p:nvSpPr>
            <p:cNvPr id="8" name="Rechthoek 7">
              <a:extLst>
                <a:ext uri="{FF2B5EF4-FFF2-40B4-BE49-F238E27FC236}">
                  <a16:creationId xmlns:a16="http://schemas.microsoft.com/office/drawing/2014/main" id="{58833FD4-EE1B-4D19-B3F6-9E71A354A203}"/>
                </a:ext>
              </a:extLst>
            </p:cNvPr>
            <p:cNvSpPr/>
            <p:nvPr userDrawn="1"/>
          </p:nvSpPr>
          <p:spPr>
            <a:xfrm>
              <a:off x="-3786437" y="6029760"/>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9" name="INSTRUCTIE">
              <a:extLst>
                <a:ext uri="{FF2B5EF4-FFF2-40B4-BE49-F238E27FC236}">
                  <a16:creationId xmlns:a16="http://schemas.microsoft.com/office/drawing/2014/main" id="{8A4776FD-403B-42E8-B17A-1A73138F42B9}"/>
                </a:ext>
              </a:extLst>
            </p:cNvPr>
            <p:cNvGrpSpPr/>
            <p:nvPr userDrawn="1"/>
          </p:nvGrpSpPr>
          <p:grpSpPr>
            <a:xfrm>
              <a:off x="-3786165" y="0"/>
              <a:ext cx="3693114" cy="6177730"/>
              <a:chOff x="-3786165" y="0"/>
              <a:chExt cx="3693114" cy="6177730"/>
            </a:xfrm>
          </p:grpSpPr>
          <p:sp>
            <p:nvSpPr>
              <p:cNvPr id="10" name="Rechthoek 9">
                <a:extLst>
                  <a:ext uri="{FF2B5EF4-FFF2-40B4-BE49-F238E27FC236}">
                    <a16:creationId xmlns:a16="http://schemas.microsoft.com/office/drawing/2014/main" id="{917BD640-5FEC-47F8-A476-CC13758530E1}"/>
                  </a:ext>
                </a:extLst>
              </p:cNvPr>
              <p:cNvSpPr/>
              <p:nvPr userDrawn="1"/>
            </p:nvSpPr>
            <p:spPr>
              <a:xfrm>
                <a:off x="-3786165" y="0"/>
                <a:ext cx="3593091" cy="602520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Afbeelding invoegen/opmaken</a:t>
                </a:r>
              </a:p>
            </p:txBody>
          </p:sp>
          <p:sp>
            <p:nvSpPr>
              <p:cNvPr id="12" name="Ovaal 11">
                <a:extLst>
                  <a:ext uri="{FF2B5EF4-FFF2-40B4-BE49-F238E27FC236}">
                    <a16:creationId xmlns:a16="http://schemas.microsoft.com/office/drawing/2014/main" id="{886CBF5F-7F19-4A1C-9CDF-F715B7CF17D7}"/>
                  </a:ext>
                </a:extLst>
              </p:cNvPr>
              <p:cNvSpPr/>
              <p:nvPr userDrawn="1"/>
            </p:nvSpPr>
            <p:spPr>
              <a:xfrm>
                <a:off x="-3603587" y="465324"/>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31E4C5A3-ECFB-405D-A3E6-119415E73E0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 name="Groep 16">
                <a:extLst>
                  <a:ext uri="{FF2B5EF4-FFF2-40B4-BE49-F238E27FC236}">
                    <a16:creationId xmlns:a16="http://schemas.microsoft.com/office/drawing/2014/main" id="{E1B7A936-D4D5-4838-B7E6-F6F78B96A7FC}"/>
                  </a:ext>
                </a:extLst>
              </p:cNvPr>
              <p:cNvGrpSpPr/>
              <p:nvPr userDrawn="1"/>
            </p:nvGrpSpPr>
            <p:grpSpPr>
              <a:xfrm>
                <a:off x="-3316179" y="1231351"/>
                <a:ext cx="294789" cy="318834"/>
                <a:chOff x="14466489" y="1001522"/>
                <a:chExt cx="290627" cy="314333"/>
              </a:xfrm>
            </p:grpSpPr>
            <p:sp>
              <p:nvSpPr>
                <p:cNvPr id="71" name="Rechthoek 70">
                  <a:extLst>
                    <a:ext uri="{FF2B5EF4-FFF2-40B4-BE49-F238E27FC236}">
                      <a16:creationId xmlns:a16="http://schemas.microsoft.com/office/drawing/2014/main" id="{0E47B984-AC0F-45BB-9B0F-C131E1D4C762}"/>
                    </a:ext>
                  </a:extLst>
                </p:cNvPr>
                <p:cNvSpPr/>
                <p:nvPr userDrawn="1"/>
              </p:nvSpPr>
              <p:spPr>
                <a:xfrm>
                  <a:off x="14466489" y="1001522"/>
                  <a:ext cx="257935" cy="254168"/>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2" name="Ovaal 71">
                  <a:extLst>
                    <a:ext uri="{FF2B5EF4-FFF2-40B4-BE49-F238E27FC236}">
                      <a16:creationId xmlns:a16="http://schemas.microsoft.com/office/drawing/2014/main" id="{B0FD9A30-D3DF-4D9F-86CF-EBF139FBAE7D}"/>
                    </a:ext>
                  </a:extLst>
                </p:cNvPr>
                <p:cNvSpPr/>
                <p:nvPr userDrawn="1"/>
              </p:nvSpPr>
              <p:spPr>
                <a:xfrm>
                  <a:off x="14623626" y="1033630"/>
                  <a:ext cx="71169" cy="71169"/>
                </a:xfrm>
                <a:prstGeom prst="ellipse">
                  <a:avLst/>
                </a:prstGeom>
                <a:solidFill>
                  <a:srgbClr val="F1D8A5"/>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3" name="Vrije vorm: vorm 72">
                  <a:extLst>
                    <a:ext uri="{FF2B5EF4-FFF2-40B4-BE49-F238E27FC236}">
                      <a16:creationId xmlns:a16="http://schemas.microsoft.com/office/drawing/2014/main" id="{65A49494-F7B1-4753-8DDD-D92A6CC90AA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4" name="Rechthoek: afgeronde hoeken 73">
                  <a:extLst>
                    <a:ext uri="{FF2B5EF4-FFF2-40B4-BE49-F238E27FC236}">
                      <a16:creationId xmlns:a16="http://schemas.microsoft.com/office/drawing/2014/main" id="{1EB64028-8D04-438C-A85B-D0C19EA75C37}"/>
                    </a:ext>
                  </a:extLst>
                </p:cNvPr>
                <p:cNvSpPr/>
                <p:nvPr userDrawn="1"/>
              </p:nvSpPr>
              <p:spPr>
                <a:xfrm>
                  <a:off x="14601150" y="1145314"/>
                  <a:ext cx="155966" cy="116816"/>
                </a:xfrm>
                <a:prstGeom prst="roundRect">
                  <a:avLst/>
                </a:prstGeom>
                <a:solidFill>
                  <a:srgbClr val="FFFFFF"/>
                </a:solidFill>
                <a:ln w="19050" cap="flat" cmpd="sng" algn="ctr">
                  <a:solidFill>
                    <a:srgbClr val="8AADD0"/>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cxnSp>
              <p:nvCxnSpPr>
                <p:cNvPr id="75" name="Rechte verbindingslijn 74">
                  <a:extLst>
                    <a:ext uri="{FF2B5EF4-FFF2-40B4-BE49-F238E27FC236}">
                      <a16:creationId xmlns:a16="http://schemas.microsoft.com/office/drawing/2014/main" id="{AFF89F76-5BD0-4D7E-81EF-BA68083E22FC}"/>
                    </a:ext>
                  </a:extLst>
                </p:cNvPr>
                <p:cNvCxnSpPr>
                  <a:cxnSpLocks/>
                </p:cNvCxnSpPr>
                <p:nvPr userDrawn="1"/>
              </p:nvCxnSpPr>
              <p:spPr>
                <a:xfrm>
                  <a:off x="14637490" y="1308665"/>
                  <a:ext cx="83286" cy="0"/>
                </a:xfrm>
                <a:prstGeom prst="line">
                  <a:avLst/>
                </a:prstGeom>
                <a:solidFill>
                  <a:srgbClr val="FFFFFF"/>
                </a:solidFill>
                <a:ln w="19050" cap="flat" cmpd="sng" algn="ctr">
                  <a:solidFill>
                    <a:srgbClr val="8AADD0"/>
                  </a:solidFill>
                  <a:prstDash val="solid"/>
                  <a:miter lim="800000"/>
                </a:ln>
                <a:effectLst/>
              </p:spPr>
            </p:cxnSp>
            <p:cxnSp>
              <p:nvCxnSpPr>
                <p:cNvPr id="76" name="Rechte verbindingslijn 75">
                  <a:extLst>
                    <a:ext uri="{FF2B5EF4-FFF2-40B4-BE49-F238E27FC236}">
                      <a16:creationId xmlns:a16="http://schemas.microsoft.com/office/drawing/2014/main" id="{D1A922AF-5DC1-4CC2-B865-C6E9DE422183}"/>
                    </a:ext>
                  </a:extLst>
                </p:cNvPr>
                <p:cNvCxnSpPr>
                  <a:cxnSpLocks/>
                  <a:stCxn id="74" idx="2"/>
                </p:cNvCxnSpPr>
                <p:nvPr userDrawn="1"/>
              </p:nvCxnSpPr>
              <p:spPr>
                <a:xfrm flipH="1">
                  <a:off x="14678717" y="1262130"/>
                  <a:ext cx="416" cy="43573"/>
                </a:xfrm>
                <a:prstGeom prst="line">
                  <a:avLst/>
                </a:prstGeom>
                <a:solidFill>
                  <a:srgbClr val="FFFFFF"/>
                </a:solidFill>
                <a:ln w="19050" cap="flat" cmpd="sng" algn="ctr">
                  <a:solidFill>
                    <a:srgbClr val="8AADD0"/>
                  </a:solidFill>
                  <a:prstDash val="solid"/>
                  <a:miter lim="800000"/>
                </a:ln>
                <a:effectLst/>
              </p:spPr>
            </p:cxnSp>
          </p:grpSp>
          <p:sp>
            <p:nvSpPr>
              <p:cNvPr id="18" name="Ovaal 17">
                <a:extLst>
                  <a:ext uri="{FF2B5EF4-FFF2-40B4-BE49-F238E27FC236}">
                    <a16:creationId xmlns:a16="http://schemas.microsoft.com/office/drawing/2014/main" id="{9B100C85-0AAA-4C53-9793-30EA0FB0E344}"/>
                  </a:ext>
                </a:extLst>
              </p:cNvPr>
              <p:cNvSpPr/>
              <p:nvPr userDrawn="1"/>
            </p:nvSpPr>
            <p:spPr>
              <a:xfrm>
                <a:off x="-3603587" y="172970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 name="Rechthoek 18">
                <a:extLst>
                  <a:ext uri="{FF2B5EF4-FFF2-40B4-BE49-F238E27FC236}">
                    <a16:creationId xmlns:a16="http://schemas.microsoft.com/office/drawing/2014/main" id="{605FE6B8-2BD6-4196-B4CD-C30E0CE40BC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0" name="Groep 19">
                <a:extLst>
                  <a:ext uri="{FF2B5EF4-FFF2-40B4-BE49-F238E27FC236}">
                    <a16:creationId xmlns:a16="http://schemas.microsoft.com/office/drawing/2014/main" id="{0BCC1367-2D48-490E-9DBF-7512A3CBA8C4}"/>
                  </a:ext>
                </a:extLst>
              </p:cNvPr>
              <p:cNvGrpSpPr/>
              <p:nvPr userDrawn="1"/>
            </p:nvGrpSpPr>
            <p:grpSpPr>
              <a:xfrm>
                <a:off x="-3311319" y="2164285"/>
                <a:ext cx="825500" cy="209550"/>
                <a:chOff x="13504624" y="2482850"/>
                <a:chExt cx="825500" cy="209550"/>
              </a:xfrm>
            </p:grpSpPr>
            <p:sp>
              <p:nvSpPr>
                <p:cNvPr id="68" name="Rechthoek 67">
                  <a:extLst>
                    <a:ext uri="{FF2B5EF4-FFF2-40B4-BE49-F238E27FC236}">
                      <a16:creationId xmlns:a16="http://schemas.microsoft.com/office/drawing/2014/main" id="{E8DD9F7E-DB0F-43BC-9740-8B230786C539}"/>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cxnSp>
              <p:nvCxnSpPr>
                <p:cNvPr id="69" name="Rechte verbindingslijn 68">
                  <a:extLst>
                    <a:ext uri="{FF2B5EF4-FFF2-40B4-BE49-F238E27FC236}">
                      <a16:creationId xmlns:a16="http://schemas.microsoft.com/office/drawing/2014/main" id="{07A58060-0DE1-4B22-A6A9-E4482974215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0" name="Gelijkbenige driehoek 69">
                  <a:extLst>
                    <a:ext uri="{FF2B5EF4-FFF2-40B4-BE49-F238E27FC236}">
                      <a16:creationId xmlns:a16="http://schemas.microsoft.com/office/drawing/2014/main" id="{FFC4FCCB-9F68-419C-9036-2E6976054296}"/>
                    </a:ext>
                  </a:extLst>
                </p:cNvPr>
                <p:cNvSpPr/>
                <p:nvPr userDrawn="1"/>
              </p:nvSpPr>
              <p:spPr>
                <a:xfrm rot="10800000">
                  <a:off x="14196089" y="2566904"/>
                  <a:ext cx="86866" cy="51147"/>
                </a:xfrm>
                <a:prstGeom prst="triangle">
                  <a:avLst/>
                </a:prstGeom>
                <a:solidFill>
                  <a:srgbClr val="000000"/>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1" name="Ovaal 20">
                <a:extLst>
                  <a:ext uri="{FF2B5EF4-FFF2-40B4-BE49-F238E27FC236}">
                    <a16:creationId xmlns:a16="http://schemas.microsoft.com/office/drawing/2014/main" id="{199B6D40-238D-4B7B-9132-136CFD43AACC}"/>
                  </a:ext>
                </a:extLst>
              </p:cNvPr>
              <p:cNvSpPr/>
              <p:nvPr userDrawn="1"/>
            </p:nvSpPr>
            <p:spPr>
              <a:xfrm>
                <a:off x="-3603587" y="255335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 name="Rechthoek 21">
                <a:extLst>
                  <a:ext uri="{FF2B5EF4-FFF2-40B4-BE49-F238E27FC236}">
                    <a16:creationId xmlns:a16="http://schemas.microsoft.com/office/drawing/2014/main" id="{5BE3E337-940F-4519-90C6-24C31EBF31D4}"/>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 name="ICOON_info">
                <a:extLst>
                  <a:ext uri="{FF2B5EF4-FFF2-40B4-BE49-F238E27FC236}">
                    <a16:creationId xmlns:a16="http://schemas.microsoft.com/office/drawing/2014/main" id="{C850A2B7-4B98-4AE3-9FEA-6796F363A48E}"/>
                  </a:ext>
                </a:extLst>
              </p:cNvPr>
              <p:cNvGrpSpPr/>
              <p:nvPr userDrawn="1"/>
            </p:nvGrpSpPr>
            <p:grpSpPr>
              <a:xfrm>
                <a:off x="-376736" y="5894045"/>
                <a:ext cx="283685" cy="283685"/>
                <a:chOff x="-510741" y="5913713"/>
                <a:chExt cx="267555" cy="267555"/>
              </a:xfrm>
            </p:grpSpPr>
            <p:sp>
              <p:nvSpPr>
                <p:cNvPr id="66" name="Ovaal 65">
                  <a:extLst>
                    <a:ext uri="{FF2B5EF4-FFF2-40B4-BE49-F238E27FC236}">
                      <a16:creationId xmlns:a16="http://schemas.microsoft.com/office/drawing/2014/main" id="{97032621-4D40-4CE9-A3BC-85263E7851FD}"/>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7" name="Graphic 163" descr="Informatie">
                  <a:extLst>
                    <a:ext uri="{FF2B5EF4-FFF2-40B4-BE49-F238E27FC236}">
                      <a16:creationId xmlns:a16="http://schemas.microsoft.com/office/drawing/2014/main" id="{658F9F8F-6896-4F42-91B7-8DBD46E0CDD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24" name="Ovaal 23">
                <a:extLst>
                  <a:ext uri="{FF2B5EF4-FFF2-40B4-BE49-F238E27FC236}">
                    <a16:creationId xmlns:a16="http://schemas.microsoft.com/office/drawing/2014/main" id="{AEF3A980-57D0-4A2C-BC6A-2C0393AD1226}"/>
                  </a:ext>
                </a:extLst>
              </p:cNvPr>
              <p:cNvSpPr/>
              <p:nvPr userDrawn="1"/>
            </p:nvSpPr>
            <p:spPr>
              <a:xfrm>
                <a:off x="-3603587" y="414578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5" name="Rechthoek 24">
                <a:extLst>
                  <a:ext uri="{FF2B5EF4-FFF2-40B4-BE49-F238E27FC236}">
                    <a16:creationId xmlns:a16="http://schemas.microsoft.com/office/drawing/2014/main" id="{3727EDD7-D626-4163-9089-C9B7ADE91CF0}"/>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6" name="Groep 25">
                <a:extLst>
                  <a:ext uri="{FF2B5EF4-FFF2-40B4-BE49-F238E27FC236}">
                    <a16:creationId xmlns:a16="http://schemas.microsoft.com/office/drawing/2014/main" id="{AEDF0C34-CFC2-498D-B00E-FA450C32144E}"/>
                  </a:ext>
                </a:extLst>
              </p:cNvPr>
              <p:cNvGrpSpPr/>
              <p:nvPr userDrawn="1"/>
            </p:nvGrpSpPr>
            <p:grpSpPr>
              <a:xfrm>
                <a:off x="-3408294" y="5236167"/>
                <a:ext cx="622283" cy="612919"/>
                <a:chOff x="12617641" y="3403239"/>
                <a:chExt cx="752963" cy="741634"/>
              </a:xfrm>
            </p:grpSpPr>
            <p:grpSp>
              <p:nvGrpSpPr>
                <p:cNvPr id="50" name="Groep 49">
                  <a:extLst>
                    <a:ext uri="{FF2B5EF4-FFF2-40B4-BE49-F238E27FC236}">
                      <a16:creationId xmlns:a16="http://schemas.microsoft.com/office/drawing/2014/main" id="{499C864C-4F15-45C9-9E1F-BD51C281CF78}"/>
                    </a:ext>
                  </a:extLst>
                </p:cNvPr>
                <p:cNvGrpSpPr/>
                <p:nvPr userDrawn="1"/>
              </p:nvGrpSpPr>
              <p:grpSpPr>
                <a:xfrm>
                  <a:off x="12771550" y="3403239"/>
                  <a:ext cx="467156" cy="448491"/>
                  <a:chOff x="12782177" y="3403239"/>
                  <a:chExt cx="467156" cy="448491"/>
                </a:xfrm>
              </p:grpSpPr>
              <p:grpSp>
                <p:nvGrpSpPr>
                  <p:cNvPr id="53" name="Groep 52">
                    <a:extLst>
                      <a:ext uri="{FF2B5EF4-FFF2-40B4-BE49-F238E27FC236}">
                        <a16:creationId xmlns:a16="http://schemas.microsoft.com/office/drawing/2014/main" id="{A4697FE3-BFC5-4BB9-A8EE-2EEB611084C4}"/>
                      </a:ext>
                    </a:extLst>
                  </p:cNvPr>
                  <p:cNvGrpSpPr/>
                  <p:nvPr userDrawn="1"/>
                </p:nvGrpSpPr>
                <p:grpSpPr>
                  <a:xfrm>
                    <a:off x="12782177" y="3403239"/>
                    <a:ext cx="412972" cy="396132"/>
                    <a:chOff x="13554906" y="3320109"/>
                    <a:chExt cx="443912" cy="425811"/>
                  </a:xfrm>
                </p:grpSpPr>
                <p:grpSp>
                  <p:nvGrpSpPr>
                    <p:cNvPr id="60" name="Groep 59">
                      <a:extLst>
                        <a:ext uri="{FF2B5EF4-FFF2-40B4-BE49-F238E27FC236}">
                          <a16:creationId xmlns:a16="http://schemas.microsoft.com/office/drawing/2014/main" id="{C975F94F-47E0-4FAD-B8D9-1F2AC2D81F96}"/>
                        </a:ext>
                      </a:extLst>
                    </p:cNvPr>
                    <p:cNvGrpSpPr/>
                    <p:nvPr userDrawn="1"/>
                  </p:nvGrpSpPr>
                  <p:grpSpPr>
                    <a:xfrm>
                      <a:off x="13554906" y="3320109"/>
                      <a:ext cx="443912" cy="425811"/>
                      <a:chOff x="12909684" y="1276143"/>
                      <a:chExt cx="443912" cy="425811"/>
                    </a:xfrm>
                  </p:grpSpPr>
                  <p:sp>
                    <p:nvSpPr>
                      <p:cNvPr id="63" name="Rechthoek 62">
                        <a:extLst>
                          <a:ext uri="{FF2B5EF4-FFF2-40B4-BE49-F238E27FC236}">
                            <a16:creationId xmlns:a16="http://schemas.microsoft.com/office/drawing/2014/main" id="{20F4504D-89E7-4B34-AC04-F190179FE2F8}"/>
                          </a:ext>
                        </a:extLst>
                      </p:cNvPr>
                      <p:cNvSpPr/>
                      <p:nvPr userDrawn="1"/>
                    </p:nvSpPr>
                    <p:spPr>
                      <a:xfrm>
                        <a:off x="12909684"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4" name="Rechthoek 63">
                        <a:extLst>
                          <a:ext uri="{FF2B5EF4-FFF2-40B4-BE49-F238E27FC236}">
                            <a16:creationId xmlns:a16="http://schemas.microsoft.com/office/drawing/2014/main" id="{1E43FFFB-AE3F-4AD6-8A1A-6ABB877338FA}"/>
                          </a:ext>
                        </a:extLst>
                      </p:cNvPr>
                      <p:cNvSpPr/>
                      <p:nvPr userDrawn="1"/>
                    </p:nvSpPr>
                    <p:spPr>
                      <a:xfrm>
                        <a:off x="12909684" y="1276143"/>
                        <a:ext cx="261629" cy="257807"/>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5" name="Ovaal 64">
                        <a:extLst>
                          <a:ext uri="{FF2B5EF4-FFF2-40B4-BE49-F238E27FC236}">
                            <a16:creationId xmlns:a16="http://schemas.microsoft.com/office/drawing/2014/main" id="{B271723B-A093-45C3-A825-6595E97414D5}"/>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61" name="Afbeelding 60">
                      <a:extLst>
                        <a:ext uri="{FF2B5EF4-FFF2-40B4-BE49-F238E27FC236}">
                          <a16:creationId xmlns:a16="http://schemas.microsoft.com/office/drawing/2014/main" id="{154773EF-558E-41A4-A9F7-AAAE912E96E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2" name="Afbeelding 61">
                      <a:extLst>
                        <a:ext uri="{FF2B5EF4-FFF2-40B4-BE49-F238E27FC236}">
                          <a16:creationId xmlns:a16="http://schemas.microsoft.com/office/drawing/2014/main" id="{297AC6A3-1C23-4A3A-8826-E0090AF026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4" name="Groep 53">
                    <a:extLst>
                      <a:ext uri="{FF2B5EF4-FFF2-40B4-BE49-F238E27FC236}">
                        <a16:creationId xmlns:a16="http://schemas.microsoft.com/office/drawing/2014/main" id="{62FB4684-3B38-4D29-9059-FB413A016CF7}"/>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1687A8AD-3349-4100-8158-542F47B26780}"/>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9" name="Rechthoek 58">
                      <a:extLst>
                        <a:ext uri="{FF2B5EF4-FFF2-40B4-BE49-F238E27FC236}">
                          <a16:creationId xmlns:a16="http://schemas.microsoft.com/office/drawing/2014/main" id="{0F29B7DC-AA76-4017-B516-2C1EA15976B1}"/>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5" name="Groep 54">
                    <a:extLst>
                      <a:ext uri="{FF2B5EF4-FFF2-40B4-BE49-F238E27FC236}">
                        <a16:creationId xmlns:a16="http://schemas.microsoft.com/office/drawing/2014/main" id="{10574C2B-B255-473B-A881-ED211388E183}"/>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3550AD69-03CB-4300-8428-151C1022856B}"/>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7" name="Rechthoek 56">
                      <a:extLst>
                        <a:ext uri="{FF2B5EF4-FFF2-40B4-BE49-F238E27FC236}">
                          <a16:creationId xmlns:a16="http://schemas.microsoft.com/office/drawing/2014/main" id="{C0B4E7F0-A81D-4E02-A7C8-C1057E219F14}"/>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51" name="Rechthoek 50">
                  <a:extLst>
                    <a:ext uri="{FF2B5EF4-FFF2-40B4-BE49-F238E27FC236}">
                      <a16:creationId xmlns:a16="http://schemas.microsoft.com/office/drawing/2014/main" id="{7DE8AB8A-98D1-4049-BB49-D7A3C69A06BB}"/>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52" name="Gelijkbenige driehoek 51">
                  <a:extLst>
                    <a:ext uri="{FF2B5EF4-FFF2-40B4-BE49-F238E27FC236}">
                      <a16:creationId xmlns:a16="http://schemas.microsoft.com/office/drawing/2014/main" id="{9E35F00A-73E7-45FE-B731-00035D229F76}"/>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7" name="Rechthoek 26">
                <a:extLst>
                  <a:ext uri="{FF2B5EF4-FFF2-40B4-BE49-F238E27FC236}">
                    <a16:creationId xmlns:a16="http://schemas.microsoft.com/office/drawing/2014/main" id="{38C7F7E9-E1F5-4957-A4C9-20CB9C8E457F}"/>
                  </a:ext>
                </a:extLst>
              </p:cNvPr>
              <p:cNvSpPr/>
              <p:nvPr userDrawn="1"/>
            </p:nvSpPr>
            <p:spPr>
              <a:xfrm>
                <a:off x="-3316836" y="3119689"/>
                <a:ext cx="1239216" cy="719917"/>
              </a:xfrm>
              <a:prstGeom prst="rect">
                <a:avLst/>
              </a:prstGeom>
              <a:pattFill prst="wdUpDiag">
                <a:fgClr>
                  <a:srgbClr val="E0E0E0"/>
                </a:fgClr>
                <a:bgClr>
                  <a:srgbClr val="ECECEC"/>
                </a:bgClr>
              </a:pattFill>
              <a:ln w="12700" cap="flat" cmpd="sng" algn="ctr">
                <a:solidFill>
                  <a:srgbClr val="D3D3D3"/>
                </a:solidFill>
                <a:prstDash val="solid"/>
                <a:miter lim="800000"/>
              </a:ln>
              <a:effectLst/>
            </p:spPr>
            <p:txBody>
              <a:bodyPr rot="0" spcFirstLastPara="0" vert="horz" wrap="square" lIns="72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8" name="Groep 27">
                <a:extLst>
                  <a:ext uri="{FF2B5EF4-FFF2-40B4-BE49-F238E27FC236}">
                    <a16:creationId xmlns:a16="http://schemas.microsoft.com/office/drawing/2014/main" id="{E310DEF1-8D03-4BED-A4CF-52EF34EF0DBB}"/>
                  </a:ext>
                </a:extLst>
              </p:cNvPr>
              <p:cNvGrpSpPr/>
              <p:nvPr userDrawn="1"/>
            </p:nvGrpSpPr>
            <p:grpSpPr>
              <a:xfrm>
                <a:off x="-2485819" y="3399207"/>
                <a:ext cx="1222990" cy="563933"/>
                <a:chOff x="-2485819" y="3399207"/>
                <a:chExt cx="1222990" cy="563933"/>
              </a:xfrm>
            </p:grpSpPr>
            <p:sp>
              <p:nvSpPr>
                <p:cNvPr id="29" name="Rechthoek 28">
                  <a:extLst>
                    <a:ext uri="{FF2B5EF4-FFF2-40B4-BE49-F238E27FC236}">
                      <a16:creationId xmlns:a16="http://schemas.microsoft.com/office/drawing/2014/main" id="{B1C51BFF-2F25-4D9F-B64C-239DA0664FD8}"/>
                    </a:ext>
                  </a:extLst>
                </p:cNvPr>
                <p:cNvSpPr/>
                <p:nvPr userDrawn="1"/>
              </p:nvSpPr>
              <p:spPr>
                <a:xfrm>
                  <a:off x="-2485819" y="3399207"/>
                  <a:ext cx="1176476" cy="504851"/>
                </a:xfrm>
                <a:prstGeom prst="rect">
                  <a:avLst/>
                </a:prstGeom>
                <a:solidFill>
                  <a:srgbClr val="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0" name="Rechthoek 29">
                  <a:extLst>
                    <a:ext uri="{FF2B5EF4-FFF2-40B4-BE49-F238E27FC236}">
                      <a16:creationId xmlns:a16="http://schemas.microsoft.com/office/drawing/2014/main" id="{DC9AE88E-887F-486B-92AA-0BA648DB728D}"/>
                    </a:ext>
                  </a:extLst>
                </p:cNvPr>
                <p:cNvSpPr/>
                <p:nvPr userDrawn="1"/>
              </p:nvSpPr>
              <p:spPr>
                <a:xfrm>
                  <a:off x="-2479584" y="3652838"/>
                  <a:ext cx="1164007" cy="246701"/>
                </a:xfrm>
                <a:prstGeom prst="rect">
                  <a:avLst/>
                </a:prstGeom>
                <a:solidFill>
                  <a:srgbClr val="FCE4DC"/>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1" name="Groep 30">
                  <a:extLst>
                    <a:ext uri="{FF2B5EF4-FFF2-40B4-BE49-F238E27FC236}">
                      <a16:creationId xmlns:a16="http://schemas.microsoft.com/office/drawing/2014/main" id="{06D3BC85-EC10-4725-949F-A217F064AA74}"/>
                    </a:ext>
                  </a:extLst>
                </p:cNvPr>
                <p:cNvGrpSpPr/>
                <p:nvPr userDrawn="1"/>
              </p:nvGrpSpPr>
              <p:grpSpPr>
                <a:xfrm>
                  <a:off x="-2403869" y="3460544"/>
                  <a:ext cx="155951" cy="131922"/>
                  <a:chOff x="12968836" y="3354170"/>
                  <a:chExt cx="404806" cy="342433"/>
                </a:xfrm>
              </p:grpSpPr>
              <p:sp>
                <p:nvSpPr>
                  <p:cNvPr id="44" name="Rechthoek: afgeronde hoeken 43">
                    <a:extLst>
                      <a:ext uri="{FF2B5EF4-FFF2-40B4-BE49-F238E27FC236}">
                        <a16:creationId xmlns:a16="http://schemas.microsoft.com/office/drawing/2014/main" id="{8E0C0831-2816-43D5-B1D1-F9636B08320B}"/>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5" name="Rechthoek 44">
                    <a:extLst>
                      <a:ext uri="{FF2B5EF4-FFF2-40B4-BE49-F238E27FC236}">
                        <a16:creationId xmlns:a16="http://schemas.microsoft.com/office/drawing/2014/main" id="{BFEDA79A-B725-4A68-B6C7-F7B5CF541F63}"/>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6" name="Rechthoek 45">
                    <a:extLst>
                      <a:ext uri="{FF2B5EF4-FFF2-40B4-BE49-F238E27FC236}">
                        <a16:creationId xmlns:a16="http://schemas.microsoft.com/office/drawing/2014/main" id="{D3E99BA2-B37F-4C9B-B895-E614E4E715AF}"/>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7" name="Rechthoek 46">
                    <a:extLst>
                      <a:ext uri="{FF2B5EF4-FFF2-40B4-BE49-F238E27FC236}">
                        <a16:creationId xmlns:a16="http://schemas.microsoft.com/office/drawing/2014/main" id="{AC1A1577-4A96-4194-900C-4880A954D18E}"/>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8" name="Rechthoek 47">
                    <a:extLst>
                      <a:ext uri="{FF2B5EF4-FFF2-40B4-BE49-F238E27FC236}">
                        <a16:creationId xmlns:a16="http://schemas.microsoft.com/office/drawing/2014/main" id="{2FB414EF-C442-45E7-9AC1-D7EB98D8F008}"/>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9" name="Rechthoek 48">
                    <a:extLst>
                      <a:ext uri="{FF2B5EF4-FFF2-40B4-BE49-F238E27FC236}">
                        <a16:creationId xmlns:a16="http://schemas.microsoft.com/office/drawing/2014/main" id="{2521C0AA-B703-4ABA-898A-30178F35058E}"/>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2" name="Groep 31">
                  <a:extLst>
                    <a:ext uri="{FF2B5EF4-FFF2-40B4-BE49-F238E27FC236}">
                      <a16:creationId xmlns:a16="http://schemas.microsoft.com/office/drawing/2014/main" id="{711C43D6-B5FA-4732-9799-0BD5BD31C71F}"/>
                    </a:ext>
                  </a:extLst>
                </p:cNvPr>
                <p:cNvGrpSpPr/>
                <p:nvPr userDrawn="1"/>
              </p:nvGrpSpPr>
              <p:grpSpPr>
                <a:xfrm>
                  <a:off x="-2423424" y="3690208"/>
                  <a:ext cx="166739" cy="218963"/>
                  <a:chOff x="12940828" y="3950597"/>
                  <a:chExt cx="432813" cy="568367"/>
                </a:xfrm>
              </p:grpSpPr>
              <p:grpSp>
                <p:nvGrpSpPr>
                  <p:cNvPr id="36" name="Groep 35">
                    <a:extLst>
                      <a:ext uri="{FF2B5EF4-FFF2-40B4-BE49-F238E27FC236}">
                        <a16:creationId xmlns:a16="http://schemas.microsoft.com/office/drawing/2014/main" id="{BE0B0934-3A30-475C-A96A-2D3C48E29B49}"/>
                      </a:ext>
                    </a:extLst>
                  </p:cNvPr>
                  <p:cNvGrpSpPr/>
                  <p:nvPr userDrawn="1"/>
                </p:nvGrpSpPr>
                <p:grpSpPr>
                  <a:xfrm>
                    <a:off x="13000382" y="4006891"/>
                    <a:ext cx="373259" cy="315747"/>
                    <a:chOff x="12968836" y="3354170"/>
                    <a:chExt cx="404806" cy="342433"/>
                  </a:xfrm>
                </p:grpSpPr>
                <p:sp>
                  <p:nvSpPr>
                    <p:cNvPr id="38" name="Rechthoek: afgeronde hoeken 37">
                      <a:extLst>
                        <a:ext uri="{FF2B5EF4-FFF2-40B4-BE49-F238E27FC236}">
                          <a16:creationId xmlns:a16="http://schemas.microsoft.com/office/drawing/2014/main" id="{547B3D8D-0C06-469E-B859-B8DCB9BB0CFD}"/>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9" name="Rechthoek 38">
                      <a:extLst>
                        <a:ext uri="{FF2B5EF4-FFF2-40B4-BE49-F238E27FC236}">
                          <a16:creationId xmlns:a16="http://schemas.microsoft.com/office/drawing/2014/main" id="{7801E6DC-45C4-4CAB-938C-94E63C2E9853}"/>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0" name="Rechthoek 39">
                      <a:extLst>
                        <a:ext uri="{FF2B5EF4-FFF2-40B4-BE49-F238E27FC236}">
                          <a16:creationId xmlns:a16="http://schemas.microsoft.com/office/drawing/2014/main" id="{E616AB3C-AF0C-4E2A-82BF-776EDB46586A}"/>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1" name="Rechthoek 40">
                      <a:extLst>
                        <a:ext uri="{FF2B5EF4-FFF2-40B4-BE49-F238E27FC236}">
                          <a16:creationId xmlns:a16="http://schemas.microsoft.com/office/drawing/2014/main" id="{69A9EAC3-73B6-42D2-B98F-DCA81958F9CF}"/>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2" name="Rechthoek 41">
                      <a:extLst>
                        <a:ext uri="{FF2B5EF4-FFF2-40B4-BE49-F238E27FC236}">
                          <a16:creationId xmlns:a16="http://schemas.microsoft.com/office/drawing/2014/main" id="{EF21A9A4-9EF9-4EBB-9A03-3CCBDEC3C2DE}"/>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3" name="Rechthoek 42">
                      <a:extLst>
                        <a:ext uri="{FF2B5EF4-FFF2-40B4-BE49-F238E27FC236}">
                          <a16:creationId xmlns:a16="http://schemas.microsoft.com/office/drawing/2014/main" id="{56BDD8D0-706C-408D-A0C3-811DF77C2A91}"/>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37" name="Boog 36">
                    <a:extLst>
                      <a:ext uri="{FF2B5EF4-FFF2-40B4-BE49-F238E27FC236}">
                        <a16:creationId xmlns:a16="http://schemas.microsoft.com/office/drawing/2014/main" id="{39096F02-2BE5-4CC9-A713-92426F035133}"/>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33" name="Tekstvak 32">
                  <a:extLst>
                    <a:ext uri="{FF2B5EF4-FFF2-40B4-BE49-F238E27FC236}">
                      <a16:creationId xmlns:a16="http://schemas.microsoft.com/office/drawing/2014/main" id="{B08E223E-9A0C-40CB-BA54-F27BE932829E}"/>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Indeling</a:t>
                  </a:r>
                </a:p>
              </p:txBody>
            </p:sp>
            <p:sp>
              <p:nvSpPr>
                <p:cNvPr id="34" name="Tekstvak 33">
                  <a:extLst>
                    <a:ext uri="{FF2B5EF4-FFF2-40B4-BE49-F238E27FC236}">
                      <a16:creationId xmlns:a16="http://schemas.microsoft.com/office/drawing/2014/main" id="{429AEC3C-847F-4707-AF19-D450CC6E951B}"/>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Dia Herstellen</a:t>
                  </a:r>
                </a:p>
              </p:txBody>
            </p:sp>
            <p:sp>
              <p:nvSpPr>
                <p:cNvPr id="35" name="Vrije vorm: vorm 34">
                  <a:extLst>
                    <a:ext uri="{FF2B5EF4-FFF2-40B4-BE49-F238E27FC236}">
                      <a16:creationId xmlns:a16="http://schemas.microsoft.com/office/drawing/2014/main" id="{AFB62943-3670-4855-872F-25C7A9EF5C5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rgbClr val="FFFFFF"/>
                </a:solidFill>
                <a:ln w="12700" cap="flat" cmpd="sng" algn="ctr">
                  <a:solidFill>
                    <a:srgbClr val="000000"/>
                  </a:solid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tIns="108000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dirty="0"/>
              <a:t>Klik om stijl te bewerken</a:t>
            </a:r>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grpSp>
        <p:nvGrpSpPr>
          <p:cNvPr id="8" name="INSTRUCTIE">
            <a:extLst>
              <a:ext uri="{FF2B5EF4-FFF2-40B4-BE49-F238E27FC236}">
                <a16:creationId xmlns:a16="http://schemas.microsoft.com/office/drawing/2014/main" id="{6B7A7E16-ECE6-49A8-AFDD-8F3A7184117A}"/>
              </a:ext>
            </a:extLst>
          </p:cNvPr>
          <p:cNvGrpSpPr/>
          <p:nvPr userDrawn="1"/>
        </p:nvGrpSpPr>
        <p:grpSpPr>
          <a:xfrm>
            <a:off x="12377595" y="0"/>
            <a:ext cx="3693386" cy="6857760"/>
            <a:chOff x="-3786437" y="0"/>
            <a:chExt cx="3693386" cy="6857760"/>
          </a:xfrm>
        </p:grpSpPr>
        <p:sp>
          <p:nvSpPr>
            <p:cNvPr id="10" name="Rechthoek 9">
              <a:extLst>
                <a:ext uri="{FF2B5EF4-FFF2-40B4-BE49-F238E27FC236}">
                  <a16:creationId xmlns:a16="http://schemas.microsoft.com/office/drawing/2014/main" id="{10D530C8-C763-454E-86AE-B736409363AD}"/>
                </a:ext>
              </a:extLst>
            </p:cNvPr>
            <p:cNvSpPr/>
            <p:nvPr userDrawn="1"/>
          </p:nvSpPr>
          <p:spPr>
            <a:xfrm>
              <a:off x="-3786437" y="6029760"/>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12" name="INSTRUCTIE">
              <a:extLst>
                <a:ext uri="{FF2B5EF4-FFF2-40B4-BE49-F238E27FC236}">
                  <a16:creationId xmlns:a16="http://schemas.microsoft.com/office/drawing/2014/main" id="{772D6514-4145-452E-B673-C2B4949F6894}"/>
                </a:ext>
              </a:extLst>
            </p:cNvPr>
            <p:cNvGrpSpPr/>
            <p:nvPr userDrawn="1"/>
          </p:nvGrpSpPr>
          <p:grpSpPr>
            <a:xfrm>
              <a:off x="-3786165" y="0"/>
              <a:ext cx="3693114" cy="6177730"/>
              <a:chOff x="-3786165" y="0"/>
              <a:chExt cx="3693114" cy="6177730"/>
            </a:xfrm>
          </p:grpSpPr>
          <p:sp>
            <p:nvSpPr>
              <p:cNvPr id="13" name="Rechthoek 12">
                <a:extLst>
                  <a:ext uri="{FF2B5EF4-FFF2-40B4-BE49-F238E27FC236}">
                    <a16:creationId xmlns:a16="http://schemas.microsoft.com/office/drawing/2014/main" id="{D74DB1E1-95BE-42BB-858C-1C0B52722092}"/>
                  </a:ext>
                </a:extLst>
              </p:cNvPr>
              <p:cNvSpPr/>
              <p:nvPr userDrawn="1"/>
            </p:nvSpPr>
            <p:spPr>
              <a:xfrm>
                <a:off x="-3786165" y="0"/>
                <a:ext cx="3593091" cy="602520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Afbeelding invoegen/opmaken</a:t>
                </a:r>
              </a:p>
            </p:txBody>
          </p:sp>
          <p:sp>
            <p:nvSpPr>
              <p:cNvPr id="14" name="Ovaal 13">
                <a:extLst>
                  <a:ext uri="{FF2B5EF4-FFF2-40B4-BE49-F238E27FC236}">
                    <a16:creationId xmlns:a16="http://schemas.microsoft.com/office/drawing/2014/main" id="{D609854D-935F-4BD6-83B1-00914D2845AC}"/>
                  </a:ext>
                </a:extLst>
              </p:cNvPr>
              <p:cNvSpPr/>
              <p:nvPr userDrawn="1"/>
            </p:nvSpPr>
            <p:spPr>
              <a:xfrm>
                <a:off x="-3603587" y="465324"/>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35487A36-74BB-43D2-BD42-FD085B141A0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 name="Groep 15">
                <a:extLst>
                  <a:ext uri="{FF2B5EF4-FFF2-40B4-BE49-F238E27FC236}">
                    <a16:creationId xmlns:a16="http://schemas.microsoft.com/office/drawing/2014/main" id="{152C0A50-9D49-4959-B5DC-1947AE3F23A2}"/>
                  </a:ext>
                </a:extLst>
              </p:cNvPr>
              <p:cNvGrpSpPr/>
              <p:nvPr userDrawn="1"/>
            </p:nvGrpSpPr>
            <p:grpSpPr>
              <a:xfrm>
                <a:off x="-3316179" y="1231351"/>
                <a:ext cx="294789" cy="318834"/>
                <a:chOff x="14466489" y="1001522"/>
                <a:chExt cx="290627" cy="314333"/>
              </a:xfrm>
            </p:grpSpPr>
            <p:sp>
              <p:nvSpPr>
                <p:cNvPr id="70" name="Rechthoek 69">
                  <a:extLst>
                    <a:ext uri="{FF2B5EF4-FFF2-40B4-BE49-F238E27FC236}">
                      <a16:creationId xmlns:a16="http://schemas.microsoft.com/office/drawing/2014/main" id="{C4BED4A8-F558-4188-9887-D66225008322}"/>
                    </a:ext>
                  </a:extLst>
                </p:cNvPr>
                <p:cNvSpPr/>
                <p:nvPr userDrawn="1"/>
              </p:nvSpPr>
              <p:spPr>
                <a:xfrm>
                  <a:off x="14466489" y="1001522"/>
                  <a:ext cx="257935" cy="254168"/>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1" name="Ovaal 70">
                  <a:extLst>
                    <a:ext uri="{FF2B5EF4-FFF2-40B4-BE49-F238E27FC236}">
                      <a16:creationId xmlns:a16="http://schemas.microsoft.com/office/drawing/2014/main" id="{26ED4EAD-C69C-4035-B1A5-537BD39C01F2}"/>
                    </a:ext>
                  </a:extLst>
                </p:cNvPr>
                <p:cNvSpPr/>
                <p:nvPr userDrawn="1"/>
              </p:nvSpPr>
              <p:spPr>
                <a:xfrm>
                  <a:off x="14623626" y="1033630"/>
                  <a:ext cx="71169" cy="71169"/>
                </a:xfrm>
                <a:prstGeom prst="ellipse">
                  <a:avLst/>
                </a:prstGeom>
                <a:solidFill>
                  <a:srgbClr val="F1D8A5"/>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2" name="Vrije vorm: vorm 71">
                  <a:extLst>
                    <a:ext uri="{FF2B5EF4-FFF2-40B4-BE49-F238E27FC236}">
                      <a16:creationId xmlns:a16="http://schemas.microsoft.com/office/drawing/2014/main" id="{11622E3F-B0CE-4BAC-85DC-8774A339E87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8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3" name="Rechthoek: afgeronde hoeken 72">
                  <a:extLst>
                    <a:ext uri="{FF2B5EF4-FFF2-40B4-BE49-F238E27FC236}">
                      <a16:creationId xmlns:a16="http://schemas.microsoft.com/office/drawing/2014/main" id="{6BA121DD-949E-4497-859E-7343B7320376}"/>
                    </a:ext>
                  </a:extLst>
                </p:cNvPr>
                <p:cNvSpPr/>
                <p:nvPr userDrawn="1"/>
              </p:nvSpPr>
              <p:spPr>
                <a:xfrm>
                  <a:off x="14601150" y="1145314"/>
                  <a:ext cx="155966" cy="116816"/>
                </a:xfrm>
                <a:prstGeom prst="roundRect">
                  <a:avLst/>
                </a:prstGeom>
                <a:solidFill>
                  <a:srgbClr val="FFFFFF"/>
                </a:solidFill>
                <a:ln w="19050" cap="flat" cmpd="sng" algn="ctr">
                  <a:solidFill>
                    <a:srgbClr val="8AADD0"/>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cxnSp>
              <p:nvCxnSpPr>
                <p:cNvPr id="74" name="Rechte verbindingslijn 73">
                  <a:extLst>
                    <a:ext uri="{FF2B5EF4-FFF2-40B4-BE49-F238E27FC236}">
                      <a16:creationId xmlns:a16="http://schemas.microsoft.com/office/drawing/2014/main" id="{9741CFCC-F205-4721-AA48-BF664018BE13}"/>
                    </a:ext>
                  </a:extLst>
                </p:cNvPr>
                <p:cNvCxnSpPr>
                  <a:cxnSpLocks/>
                </p:cNvCxnSpPr>
                <p:nvPr userDrawn="1"/>
              </p:nvCxnSpPr>
              <p:spPr>
                <a:xfrm>
                  <a:off x="14637490" y="1308665"/>
                  <a:ext cx="83286" cy="0"/>
                </a:xfrm>
                <a:prstGeom prst="line">
                  <a:avLst/>
                </a:prstGeom>
                <a:solidFill>
                  <a:srgbClr val="FFFFFF"/>
                </a:solidFill>
                <a:ln w="19050" cap="flat" cmpd="sng" algn="ctr">
                  <a:solidFill>
                    <a:srgbClr val="8AADD0"/>
                  </a:solidFill>
                  <a:prstDash val="solid"/>
                  <a:miter lim="800000"/>
                </a:ln>
                <a:effectLst/>
              </p:spPr>
            </p:cxnSp>
            <p:cxnSp>
              <p:nvCxnSpPr>
                <p:cNvPr id="75" name="Rechte verbindingslijn 74">
                  <a:extLst>
                    <a:ext uri="{FF2B5EF4-FFF2-40B4-BE49-F238E27FC236}">
                      <a16:creationId xmlns:a16="http://schemas.microsoft.com/office/drawing/2014/main" id="{6F1085B8-0AEB-444A-9EF0-EADBA5C7CB4B}"/>
                    </a:ext>
                  </a:extLst>
                </p:cNvPr>
                <p:cNvCxnSpPr>
                  <a:cxnSpLocks/>
                  <a:stCxn id="73" idx="2"/>
                </p:cNvCxnSpPr>
                <p:nvPr userDrawn="1"/>
              </p:nvCxnSpPr>
              <p:spPr>
                <a:xfrm flipH="1">
                  <a:off x="14678717" y="1262130"/>
                  <a:ext cx="416" cy="43573"/>
                </a:xfrm>
                <a:prstGeom prst="line">
                  <a:avLst/>
                </a:prstGeom>
                <a:solidFill>
                  <a:srgbClr val="FFFFFF"/>
                </a:solidFill>
                <a:ln w="19050" cap="flat" cmpd="sng" algn="ctr">
                  <a:solidFill>
                    <a:srgbClr val="8AADD0"/>
                  </a:solidFill>
                  <a:prstDash val="solid"/>
                  <a:miter lim="800000"/>
                </a:ln>
                <a:effectLst/>
              </p:spPr>
            </p:cxnSp>
          </p:grpSp>
          <p:sp>
            <p:nvSpPr>
              <p:cNvPr id="17" name="Ovaal 16">
                <a:extLst>
                  <a:ext uri="{FF2B5EF4-FFF2-40B4-BE49-F238E27FC236}">
                    <a16:creationId xmlns:a16="http://schemas.microsoft.com/office/drawing/2014/main" id="{22F0CFC0-5859-43EE-A9DF-7680587F82EB}"/>
                  </a:ext>
                </a:extLst>
              </p:cNvPr>
              <p:cNvSpPr/>
              <p:nvPr userDrawn="1"/>
            </p:nvSpPr>
            <p:spPr>
              <a:xfrm>
                <a:off x="-3603587" y="172970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EB566678-7D9E-4FBC-A439-457AA8D2558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 name="Groep 18">
                <a:extLst>
                  <a:ext uri="{FF2B5EF4-FFF2-40B4-BE49-F238E27FC236}">
                    <a16:creationId xmlns:a16="http://schemas.microsoft.com/office/drawing/2014/main" id="{1EA9B8EB-8175-4F79-9803-A3D4FA2E66F2}"/>
                  </a:ext>
                </a:extLst>
              </p:cNvPr>
              <p:cNvGrpSpPr/>
              <p:nvPr userDrawn="1"/>
            </p:nvGrpSpPr>
            <p:grpSpPr>
              <a:xfrm>
                <a:off x="-3311319" y="2164285"/>
                <a:ext cx="825500" cy="209550"/>
                <a:chOff x="13504624" y="2482850"/>
                <a:chExt cx="825500" cy="209550"/>
              </a:xfrm>
            </p:grpSpPr>
            <p:sp>
              <p:nvSpPr>
                <p:cNvPr id="67" name="Rechthoek 66">
                  <a:extLst>
                    <a:ext uri="{FF2B5EF4-FFF2-40B4-BE49-F238E27FC236}">
                      <a16:creationId xmlns:a16="http://schemas.microsoft.com/office/drawing/2014/main" id="{DF12B6C3-D8A4-4317-8DD2-E6AECF80E8B7}"/>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cxnSp>
              <p:nvCxnSpPr>
                <p:cNvPr id="68" name="Rechte verbindingslijn 67">
                  <a:extLst>
                    <a:ext uri="{FF2B5EF4-FFF2-40B4-BE49-F238E27FC236}">
                      <a16:creationId xmlns:a16="http://schemas.microsoft.com/office/drawing/2014/main" id="{DD0F3B1A-A126-46D1-A792-7312474142C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06F8446A-63A4-49D6-A05F-39588CD57BA0}"/>
                    </a:ext>
                  </a:extLst>
                </p:cNvPr>
                <p:cNvSpPr/>
                <p:nvPr userDrawn="1"/>
              </p:nvSpPr>
              <p:spPr>
                <a:xfrm rot="10800000">
                  <a:off x="14196089" y="2566904"/>
                  <a:ext cx="86866" cy="51147"/>
                </a:xfrm>
                <a:prstGeom prst="triangle">
                  <a:avLst/>
                </a:prstGeom>
                <a:solidFill>
                  <a:srgbClr val="000000"/>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0" name="Ovaal 19">
                <a:extLst>
                  <a:ext uri="{FF2B5EF4-FFF2-40B4-BE49-F238E27FC236}">
                    <a16:creationId xmlns:a16="http://schemas.microsoft.com/office/drawing/2014/main" id="{AAB97736-7FE2-43CD-A382-4E30F1EE694E}"/>
                  </a:ext>
                </a:extLst>
              </p:cNvPr>
              <p:cNvSpPr/>
              <p:nvPr userDrawn="1"/>
            </p:nvSpPr>
            <p:spPr>
              <a:xfrm>
                <a:off x="-3603587" y="255335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2B8DAEB8-7FFE-45DF-A26A-CFB43F3E4DE8}"/>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ICOON_info">
                <a:extLst>
                  <a:ext uri="{FF2B5EF4-FFF2-40B4-BE49-F238E27FC236}">
                    <a16:creationId xmlns:a16="http://schemas.microsoft.com/office/drawing/2014/main" id="{20589FAA-D8E4-4482-A1FE-9189239E42AD}"/>
                  </a:ext>
                </a:extLst>
              </p:cNvPr>
              <p:cNvGrpSpPr/>
              <p:nvPr userDrawn="1"/>
            </p:nvGrpSpPr>
            <p:grpSpPr>
              <a:xfrm>
                <a:off x="-376736" y="5894045"/>
                <a:ext cx="283685" cy="283685"/>
                <a:chOff x="-510741" y="5913713"/>
                <a:chExt cx="267555" cy="267555"/>
              </a:xfrm>
            </p:grpSpPr>
            <p:sp>
              <p:nvSpPr>
                <p:cNvPr id="65" name="Ovaal 64">
                  <a:extLst>
                    <a:ext uri="{FF2B5EF4-FFF2-40B4-BE49-F238E27FC236}">
                      <a16:creationId xmlns:a16="http://schemas.microsoft.com/office/drawing/2014/main" id="{4F0A1F60-3A35-455B-849A-D232E58C323F}"/>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6" name="Graphic 163" descr="Informatie">
                  <a:extLst>
                    <a:ext uri="{FF2B5EF4-FFF2-40B4-BE49-F238E27FC236}">
                      <a16:creationId xmlns:a16="http://schemas.microsoft.com/office/drawing/2014/main" id="{11C9D116-0357-4C33-B834-1C34BFD3C4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23" name="Ovaal 22">
                <a:extLst>
                  <a:ext uri="{FF2B5EF4-FFF2-40B4-BE49-F238E27FC236}">
                    <a16:creationId xmlns:a16="http://schemas.microsoft.com/office/drawing/2014/main" id="{2F478F0B-F10A-4151-ABFC-29315221DD7A}"/>
                  </a:ext>
                </a:extLst>
              </p:cNvPr>
              <p:cNvSpPr/>
              <p:nvPr userDrawn="1"/>
            </p:nvSpPr>
            <p:spPr>
              <a:xfrm>
                <a:off x="-3603587" y="4145789"/>
                <a:ext cx="180000" cy="180000"/>
              </a:xfrm>
              <a:prstGeom prst="ellipse">
                <a:avLst/>
              </a:prstGeom>
              <a:solidFill>
                <a:srgbClr val="E17000"/>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4" name="Rechthoek 23">
                <a:extLst>
                  <a:ext uri="{FF2B5EF4-FFF2-40B4-BE49-F238E27FC236}">
                    <a16:creationId xmlns:a16="http://schemas.microsoft.com/office/drawing/2014/main" id="{C3EF31B4-3A8D-482F-8EAF-05BFBACD7FD1}"/>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5" name="Groep 24">
                <a:extLst>
                  <a:ext uri="{FF2B5EF4-FFF2-40B4-BE49-F238E27FC236}">
                    <a16:creationId xmlns:a16="http://schemas.microsoft.com/office/drawing/2014/main" id="{1340997A-FCB3-4045-AC72-DE1D99371543}"/>
                  </a:ext>
                </a:extLst>
              </p:cNvPr>
              <p:cNvGrpSpPr/>
              <p:nvPr userDrawn="1"/>
            </p:nvGrpSpPr>
            <p:grpSpPr>
              <a:xfrm>
                <a:off x="-3408294" y="5236167"/>
                <a:ext cx="622283" cy="612919"/>
                <a:chOff x="12617641" y="3403239"/>
                <a:chExt cx="752963" cy="741634"/>
              </a:xfrm>
            </p:grpSpPr>
            <p:grpSp>
              <p:nvGrpSpPr>
                <p:cNvPr id="49" name="Groep 48">
                  <a:extLst>
                    <a:ext uri="{FF2B5EF4-FFF2-40B4-BE49-F238E27FC236}">
                      <a16:creationId xmlns:a16="http://schemas.microsoft.com/office/drawing/2014/main" id="{EA7D91A8-4D21-49FC-A58B-7406A4523007}"/>
                    </a:ext>
                  </a:extLst>
                </p:cNvPr>
                <p:cNvGrpSpPr/>
                <p:nvPr userDrawn="1"/>
              </p:nvGrpSpPr>
              <p:grpSpPr>
                <a:xfrm>
                  <a:off x="12771550" y="3403239"/>
                  <a:ext cx="467156" cy="448491"/>
                  <a:chOff x="12782177" y="3403239"/>
                  <a:chExt cx="467156" cy="448491"/>
                </a:xfrm>
              </p:grpSpPr>
              <p:grpSp>
                <p:nvGrpSpPr>
                  <p:cNvPr id="52" name="Groep 51">
                    <a:extLst>
                      <a:ext uri="{FF2B5EF4-FFF2-40B4-BE49-F238E27FC236}">
                        <a16:creationId xmlns:a16="http://schemas.microsoft.com/office/drawing/2014/main" id="{D5D94141-102B-4198-984A-2F7F0A934EFA}"/>
                      </a:ext>
                    </a:extLst>
                  </p:cNvPr>
                  <p:cNvGrpSpPr/>
                  <p:nvPr userDrawn="1"/>
                </p:nvGrpSpPr>
                <p:grpSpPr>
                  <a:xfrm>
                    <a:off x="12782177" y="3403239"/>
                    <a:ext cx="412972" cy="396132"/>
                    <a:chOff x="13554906" y="3320109"/>
                    <a:chExt cx="443912" cy="425811"/>
                  </a:xfrm>
                </p:grpSpPr>
                <p:grpSp>
                  <p:nvGrpSpPr>
                    <p:cNvPr id="59" name="Groep 58">
                      <a:extLst>
                        <a:ext uri="{FF2B5EF4-FFF2-40B4-BE49-F238E27FC236}">
                          <a16:creationId xmlns:a16="http://schemas.microsoft.com/office/drawing/2014/main" id="{7DDFDCB6-76A7-4FFE-A597-3797E51DC151}"/>
                        </a:ext>
                      </a:extLst>
                    </p:cNvPr>
                    <p:cNvGrpSpPr/>
                    <p:nvPr userDrawn="1"/>
                  </p:nvGrpSpPr>
                  <p:grpSpPr>
                    <a:xfrm>
                      <a:off x="13554906" y="3320109"/>
                      <a:ext cx="443912" cy="425811"/>
                      <a:chOff x="12909684" y="1276143"/>
                      <a:chExt cx="443912" cy="425811"/>
                    </a:xfrm>
                  </p:grpSpPr>
                  <p:sp>
                    <p:nvSpPr>
                      <p:cNvPr id="62" name="Rechthoek 61">
                        <a:extLst>
                          <a:ext uri="{FF2B5EF4-FFF2-40B4-BE49-F238E27FC236}">
                            <a16:creationId xmlns:a16="http://schemas.microsoft.com/office/drawing/2014/main" id="{8F20FA86-3043-43CA-862D-BDEE1694ED87}"/>
                          </a:ext>
                        </a:extLst>
                      </p:cNvPr>
                      <p:cNvSpPr/>
                      <p:nvPr userDrawn="1"/>
                    </p:nvSpPr>
                    <p:spPr>
                      <a:xfrm>
                        <a:off x="12909684"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3" name="Rechthoek 62">
                        <a:extLst>
                          <a:ext uri="{FF2B5EF4-FFF2-40B4-BE49-F238E27FC236}">
                            <a16:creationId xmlns:a16="http://schemas.microsoft.com/office/drawing/2014/main" id="{0085B6A7-A7E6-417E-9699-934B059F5B61}"/>
                          </a:ext>
                        </a:extLst>
                      </p:cNvPr>
                      <p:cNvSpPr/>
                      <p:nvPr userDrawn="1"/>
                    </p:nvSpPr>
                    <p:spPr>
                      <a:xfrm>
                        <a:off x="12909684" y="1276143"/>
                        <a:ext cx="261629" cy="257807"/>
                      </a:xfrm>
                      <a:prstGeom prst="rect">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4" name="Ovaal 63">
                        <a:extLst>
                          <a:ext uri="{FF2B5EF4-FFF2-40B4-BE49-F238E27FC236}">
                            <a16:creationId xmlns:a16="http://schemas.microsoft.com/office/drawing/2014/main" id="{6F5555E4-1AF5-4314-8DD6-9710DE1BA00B}"/>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60" name="Afbeelding 59">
                      <a:extLst>
                        <a:ext uri="{FF2B5EF4-FFF2-40B4-BE49-F238E27FC236}">
                          <a16:creationId xmlns:a16="http://schemas.microsoft.com/office/drawing/2014/main" id="{1E1847A2-3FAA-434E-883B-1604F04861E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1" name="Afbeelding 60">
                      <a:extLst>
                        <a:ext uri="{FF2B5EF4-FFF2-40B4-BE49-F238E27FC236}">
                          <a16:creationId xmlns:a16="http://schemas.microsoft.com/office/drawing/2014/main" id="{D3A27BBB-51EF-457F-AAA9-44CE66C83F8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3" name="Groep 52">
                    <a:extLst>
                      <a:ext uri="{FF2B5EF4-FFF2-40B4-BE49-F238E27FC236}">
                        <a16:creationId xmlns:a16="http://schemas.microsoft.com/office/drawing/2014/main" id="{64BE188E-EAFD-4594-9461-A3A0A4D75F7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DE9535AB-2FC8-4C0F-8B32-7C4604E1B647}"/>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8" name="Rechthoek 57">
                      <a:extLst>
                        <a:ext uri="{FF2B5EF4-FFF2-40B4-BE49-F238E27FC236}">
                          <a16:creationId xmlns:a16="http://schemas.microsoft.com/office/drawing/2014/main" id="{1E3FFFA4-7164-4938-9DAE-86B68372D13F}"/>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4" name="Groep 53">
                    <a:extLst>
                      <a:ext uri="{FF2B5EF4-FFF2-40B4-BE49-F238E27FC236}">
                        <a16:creationId xmlns:a16="http://schemas.microsoft.com/office/drawing/2014/main" id="{34EBC247-E84F-49C0-B564-FAC08FE6FB46}"/>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4A8AE8DA-B48D-46FF-BD72-E13A543BD777}"/>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6" name="Rechthoek 55">
                      <a:extLst>
                        <a:ext uri="{FF2B5EF4-FFF2-40B4-BE49-F238E27FC236}">
                          <a16:creationId xmlns:a16="http://schemas.microsoft.com/office/drawing/2014/main" id="{19DA938C-FD0A-4D8D-82E4-577303E074F8}"/>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50" name="Rechthoek 49">
                  <a:extLst>
                    <a:ext uri="{FF2B5EF4-FFF2-40B4-BE49-F238E27FC236}">
                      <a16:creationId xmlns:a16="http://schemas.microsoft.com/office/drawing/2014/main" id="{7BC7F2FC-49D3-4416-A83E-0A3284D9DB93}"/>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51" name="Gelijkbenige driehoek 50">
                  <a:extLst>
                    <a:ext uri="{FF2B5EF4-FFF2-40B4-BE49-F238E27FC236}">
                      <a16:creationId xmlns:a16="http://schemas.microsoft.com/office/drawing/2014/main" id="{B2306C13-2564-4292-B7A5-C29A6FC919B8}"/>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6" name="Rechthoek 25">
                <a:extLst>
                  <a:ext uri="{FF2B5EF4-FFF2-40B4-BE49-F238E27FC236}">
                    <a16:creationId xmlns:a16="http://schemas.microsoft.com/office/drawing/2014/main" id="{E69C2DD1-5819-4C3A-B800-F24766A1582E}"/>
                  </a:ext>
                </a:extLst>
              </p:cNvPr>
              <p:cNvSpPr/>
              <p:nvPr userDrawn="1"/>
            </p:nvSpPr>
            <p:spPr>
              <a:xfrm>
                <a:off x="-3316836" y="3119689"/>
                <a:ext cx="1239216" cy="719917"/>
              </a:xfrm>
              <a:prstGeom prst="rect">
                <a:avLst/>
              </a:prstGeom>
              <a:pattFill prst="wdUpDiag">
                <a:fgClr>
                  <a:srgbClr val="E0E0E0"/>
                </a:fgClr>
                <a:bgClr>
                  <a:srgbClr val="ECECEC"/>
                </a:bgClr>
              </a:pattFill>
              <a:ln w="12700" cap="flat" cmpd="sng" algn="ctr">
                <a:solidFill>
                  <a:srgbClr val="D3D3D3"/>
                </a:solidFill>
                <a:prstDash val="solid"/>
                <a:miter lim="800000"/>
              </a:ln>
              <a:effectLst/>
            </p:spPr>
            <p:txBody>
              <a:bodyPr rot="0" spcFirstLastPara="0" vert="horz" wrap="square" lIns="72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7" name="Groep 26">
                <a:extLst>
                  <a:ext uri="{FF2B5EF4-FFF2-40B4-BE49-F238E27FC236}">
                    <a16:creationId xmlns:a16="http://schemas.microsoft.com/office/drawing/2014/main" id="{BDB29C24-E409-4B0A-9F5B-B4281E9DADBA}"/>
                  </a:ext>
                </a:extLst>
              </p:cNvPr>
              <p:cNvGrpSpPr/>
              <p:nvPr userDrawn="1"/>
            </p:nvGrpSpPr>
            <p:grpSpPr>
              <a:xfrm>
                <a:off x="-2485819" y="3399207"/>
                <a:ext cx="1222990" cy="563933"/>
                <a:chOff x="-2485819" y="3399207"/>
                <a:chExt cx="1222990" cy="563933"/>
              </a:xfrm>
            </p:grpSpPr>
            <p:sp>
              <p:nvSpPr>
                <p:cNvPr id="28" name="Rechthoek 27">
                  <a:extLst>
                    <a:ext uri="{FF2B5EF4-FFF2-40B4-BE49-F238E27FC236}">
                      <a16:creationId xmlns:a16="http://schemas.microsoft.com/office/drawing/2014/main" id="{B0EA7EFC-FBEA-4945-B41D-7D9354BCD071}"/>
                    </a:ext>
                  </a:extLst>
                </p:cNvPr>
                <p:cNvSpPr/>
                <p:nvPr userDrawn="1"/>
              </p:nvSpPr>
              <p:spPr>
                <a:xfrm>
                  <a:off x="-2485819" y="3399207"/>
                  <a:ext cx="1176476" cy="504851"/>
                </a:xfrm>
                <a:prstGeom prst="rect">
                  <a:avLst/>
                </a:prstGeom>
                <a:solidFill>
                  <a:srgbClr val="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9" name="Rechthoek 28">
                  <a:extLst>
                    <a:ext uri="{FF2B5EF4-FFF2-40B4-BE49-F238E27FC236}">
                      <a16:creationId xmlns:a16="http://schemas.microsoft.com/office/drawing/2014/main" id="{A2CBD659-8EC8-40BC-AC84-E85AF86FFAB6}"/>
                    </a:ext>
                  </a:extLst>
                </p:cNvPr>
                <p:cNvSpPr/>
                <p:nvPr userDrawn="1"/>
              </p:nvSpPr>
              <p:spPr>
                <a:xfrm>
                  <a:off x="-2479584" y="3652838"/>
                  <a:ext cx="1164007" cy="246701"/>
                </a:xfrm>
                <a:prstGeom prst="rect">
                  <a:avLst/>
                </a:prstGeom>
                <a:solidFill>
                  <a:srgbClr val="FCE4DC"/>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0" name="Groep 29">
                  <a:extLst>
                    <a:ext uri="{FF2B5EF4-FFF2-40B4-BE49-F238E27FC236}">
                      <a16:creationId xmlns:a16="http://schemas.microsoft.com/office/drawing/2014/main" id="{7666261F-5682-4899-B165-AC7B842631A6}"/>
                    </a:ext>
                  </a:extLst>
                </p:cNvPr>
                <p:cNvGrpSpPr/>
                <p:nvPr userDrawn="1"/>
              </p:nvGrpSpPr>
              <p:grpSpPr>
                <a:xfrm>
                  <a:off x="-2403869" y="3460544"/>
                  <a:ext cx="155951" cy="131922"/>
                  <a:chOff x="12968836" y="3354170"/>
                  <a:chExt cx="404806" cy="342433"/>
                </a:xfrm>
              </p:grpSpPr>
              <p:sp>
                <p:nvSpPr>
                  <p:cNvPr id="43" name="Rechthoek: afgeronde hoeken 42">
                    <a:extLst>
                      <a:ext uri="{FF2B5EF4-FFF2-40B4-BE49-F238E27FC236}">
                        <a16:creationId xmlns:a16="http://schemas.microsoft.com/office/drawing/2014/main" id="{874616E4-C2D5-48E7-8C79-541F6A207AF0}"/>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4" name="Rechthoek 43">
                    <a:extLst>
                      <a:ext uri="{FF2B5EF4-FFF2-40B4-BE49-F238E27FC236}">
                        <a16:creationId xmlns:a16="http://schemas.microsoft.com/office/drawing/2014/main" id="{7F814D2A-B4C3-4D6D-92AE-40BED28156FF}"/>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5" name="Rechthoek 44">
                    <a:extLst>
                      <a:ext uri="{FF2B5EF4-FFF2-40B4-BE49-F238E27FC236}">
                        <a16:creationId xmlns:a16="http://schemas.microsoft.com/office/drawing/2014/main" id="{6B2F1910-FBF9-4D71-9E7F-E384053D9B43}"/>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6" name="Rechthoek 45">
                    <a:extLst>
                      <a:ext uri="{FF2B5EF4-FFF2-40B4-BE49-F238E27FC236}">
                        <a16:creationId xmlns:a16="http://schemas.microsoft.com/office/drawing/2014/main" id="{889BDEBB-0FF4-4042-A738-EC91395C845A}"/>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7" name="Rechthoek 46">
                    <a:extLst>
                      <a:ext uri="{FF2B5EF4-FFF2-40B4-BE49-F238E27FC236}">
                        <a16:creationId xmlns:a16="http://schemas.microsoft.com/office/drawing/2014/main" id="{BAAFA5DC-369D-48AE-9F61-F5064BD077D1}"/>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8" name="Rechthoek 47">
                    <a:extLst>
                      <a:ext uri="{FF2B5EF4-FFF2-40B4-BE49-F238E27FC236}">
                        <a16:creationId xmlns:a16="http://schemas.microsoft.com/office/drawing/2014/main" id="{D142C9B6-0886-4757-85AF-6A4E8985E44B}"/>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1" name="Groep 30">
                  <a:extLst>
                    <a:ext uri="{FF2B5EF4-FFF2-40B4-BE49-F238E27FC236}">
                      <a16:creationId xmlns:a16="http://schemas.microsoft.com/office/drawing/2014/main" id="{39493122-4EFE-4CB8-BD25-7181D2A75D27}"/>
                    </a:ext>
                  </a:extLst>
                </p:cNvPr>
                <p:cNvGrpSpPr/>
                <p:nvPr userDrawn="1"/>
              </p:nvGrpSpPr>
              <p:grpSpPr>
                <a:xfrm>
                  <a:off x="-2423424" y="3690208"/>
                  <a:ext cx="166739" cy="218963"/>
                  <a:chOff x="12940828" y="3950597"/>
                  <a:chExt cx="432813" cy="568367"/>
                </a:xfrm>
              </p:grpSpPr>
              <p:grpSp>
                <p:nvGrpSpPr>
                  <p:cNvPr id="35" name="Groep 34">
                    <a:extLst>
                      <a:ext uri="{FF2B5EF4-FFF2-40B4-BE49-F238E27FC236}">
                        <a16:creationId xmlns:a16="http://schemas.microsoft.com/office/drawing/2014/main" id="{9E43796A-D60C-47D1-9014-2C646203188C}"/>
                      </a:ext>
                    </a:extLst>
                  </p:cNvPr>
                  <p:cNvGrpSpPr/>
                  <p:nvPr userDrawn="1"/>
                </p:nvGrpSpPr>
                <p:grpSpPr>
                  <a:xfrm>
                    <a:off x="13000382" y="4006891"/>
                    <a:ext cx="373259" cy="315747"/>
                    <a:chOff x="12968836" y="3354170"/>
                    <a:chExt cx="404806" cy="342433"/>
                  </a:xfrm>
                </p:grpSpPr>
                <p:sp>
                  <p:nvSpPr>
                    <p:cNvPr id="37" name="Rechthoek: afgeronde hoeken 36">
                      <a:extLst>
                        <a:ext uri="{FF2B5EF4-FFF2-40B4-BE49-F238E27FC236}">
                          <a16:creationId xmlns:a16="http://schemas.microsoft.com/office/drawing/2014/main" id="{1C8D13B0-6320-4A0F-A8D2-338F7D366FE6}"/>
                        </a:ext>
                      </a:extLst>
                    </p:cNvPr>
                    <p:cNvSpPr/>
                    <p:nvPr userDrawn="1"/>
                  </p:nvSpPr>
                  <p:spPr>
                    <a:xfrm>
                      <a:off x="12968836" y="3354170"/>
                      <a:ext cx="404806" cy="342433"/>
                    </a:xfrm>
                    <a:prstGeom prst="roundRect">
                      <a:avLst>
                        <a:gd name="adj" fmla="val 2911"/>
                      </a:avLst>
                    </a:prstGeom>
                    <a:solidFill>
                      <a:srgbClr val="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8" name="Rechthoek 37">
                      <a:extLst>
                        <a:ext uri="{FF2B5EF4-FFF2-40B4-BE49-F238E27FC236}">
                          <a16:creationId xmlns:a16="http://schemas.microsoft.com/office/drawing/2014/main" id="{7A7FD8A3-F560-4E1A-9D46-68E4FA588FF0}"/>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9" name="Rechthoek 38">
                      <a:extLst>
                        <a:ext uri="{FF2B5EF4-FFF2-40B4-BE49-F238E27FC236}">
                          <a16:creationId xmlns:a16="http://schemas.microsoft.com/office/drawing/2014/main" id="{52B8784D-A9B4-447B-A531-40AD1A9452A1}"/>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0" name="Rechthoek 39">
                      <a:extLst>
                        <a:ext uri="{FF2B5EF4-FFF2-40B4-BE49-F238E27FC236}">
                          <a16:creationId xmlns:a16="http://schemas.microsoft.com/office/drawing/2014/main" id="{EA843545-DF7B-43C4-8FFE-A45F7D032063}"/>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1" name="Rechthoek 40">
                      <a:extLst>
                        <a:ext uri="{FF2B5EF4-FFF2-40B4-BE49-F238E27FC236}">
                          <a16:creationId xmlns:a16="http://schemas.microsoft.com/office/drawing/2014/main" id="{CAE40C69-C46B-4915-B743-5A556857B413}"/>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2" name="Rechthoek 41">
                      <a:extLst>
                        <a:ext uri="{FF2B5EF4-FFF2-40B4-BE49-F238E27FC236}">
                          <a16:creationId xmlns:a16="http://schemas.microsoft.com/office/drawing/2014/main" id="{625677D5-A841-4175-89D1-5BC9ED655B2D}"/>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36" name="Boog 35">
                    <a:extLst>
                      <a:ext uri="{FF2B5EF4-FFF2-40B4-BE49-F238E27FC236}">
                        <a16:creationId xmlns:a16="http://schemas.microsoft.com/office/drawing/2014/main" id="{83DDEDFA-8024-4112-B9B0-C797553C5BC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32" name="Tekstvak 31">
                  <a:extLst>
                    <a:ext uri="{FF2B5EF4-FFF2-40B4-BE49-F238E27FC236}">
                      <a16:creationId xmlns:a16="http://schemas.microsoft.com/office/drawing/2014/main" id="{EDB86ADD-0C79-416D-A9D3-1BAA26131B31}"/>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Indeling</a:t>
                  </a:r>
                </a:p>
              </p:txBody>
            </p:sp>
            <p:sp>
              <p:nvSpPr>
                <p:cNvPr id="33" name="Tekstvak 32">
                  <a:extLst>
                    <a:ext uri="{FF2B5EF4-FFF2-40B4-BE49-F238E27FC236}">
                      <a16:creationId xmlns:a16="http://schemas.microsoft.com/office/drawing/2014/main" id="{84DA70F5-9657-46A9-BB66-0583E063ECA4}"/>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defTabSz="1217512"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Dia Herstellen</a:t>
                  </a:r>
                </a:p>
              </p:txBody>
            </p:sp>
            <p:sp>
              <p:nvSpPr>
                <p:cNvPr id="34" name="Vrije vorm: vorm 33">
                  <a:extLst>
                    <a:ext uri="{FF2B5EF4-FFF2-40B4-BE49-F238E27FC236}">
                      <a16:creationId xmlns:a16="http://schemas.microsoft.com/office/drawing/2014/main" id="{B23119C0-5E82-4F1B-B93B-DF7D3E4504F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rgbClr val="FFFFFF"/>
                </a:solidFill>
                <a:ln w="12700" cap="flat" cmpd="sng" algn="ctr">
                  <a:solidFill>
                    <a:srgbClr val="000000"/>
                  </a:solid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STEL DIA #2">
    <p:spTree>
      <p:nvGrpSpPr>
        <p:cNvPr id="1" name=""/>
        <p:cNvGrpSpPr/>
        <p:nvPr/>
      </p:nvGrpSpPr>
      <p:grpSpPr>
        <a:xfrm>
          <a:off x="0" y="0"/>
          <a:ext cx="0" cy="0"/>
          <a:chOff x="0" y="0"/>
          <a:chExt cx="0" cy="0"/>
        </a:xfrm>
      </p:grpSpPr>
      <p:grpSp>
        <p:nvGrpSpPr>
          <p:cNvPr id="78" name="INSTRUCTIE">
            <a:extLst>
              <a:ext uri="{FF2B5EF4-FFF2-40B4-BE49-F238E27FC236}">
                <a16:creationId xmlns:a16="http://schemas.microsoft.com/office/drawing/2014/main" id="{EFAD57AE-7B7D-4AA0-93E4-842DF20B36A4}"/>
              </a:ext>
            </a:extLst>
          </p:cNvPr>
          <p:cNvGrpSpPr/>
          <p:nvPr userDrawn="1"/>
        </p:nvGrpSpPr>
        <p:grpSpPr>
          <a:xfrm>
            <a:off x="-3786437"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8" name="Rechthoek 147">
            <a:extLst>
              <a:ext uri="{FF2B5EF4-FFF2-40B4-BE49-F238E27FC236}">
                <a16:creationId xmlns:a16="http://schemas.microsoft.com/office/drawing/2014/main" id="{F88C1C6C-AB8F-4153-B210-9B9A3ABE87E7}"/>
              </a:ext>
            </a:extLst>
          </p:cNvPr>
          <p:cNvSpPr/>
          <p:nvPr userDrawn="1"/>
        </p:nvSpPr>
        <p:spPr>
          <a:xfrm>
            <a:off x="6105550" y="2276475"/>
            <a:ext cx="6096000" cy="4581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4" name="Rechthoek 143">
            <a:extLst>
              <a:ext uri="{FF2B5EF4-FFF2-40B4-BE49-F238E27FC236}">
                <a16:creationId xmlns:a16="http://schemas.microsoft.com/office/drawing/2014/main" id="{30AD89C5-1F93-4EAB-A8F2-718DBA2939A5}"/>
              </a:ext>
            </a:extLst>
          </p:cNvPr>
          <p:cNvSpPr/>
          <p:nvPr userDrawn="1"/>
        </p:nvSpPr>
        <p:spPr>
          <a:xfrm>
            <a:off x="0" y="0"/>
            <a:ext cx="6096000" cy="2276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hasCustomPrompt="1"/>
          </p:nvPr>
        </p:nvSpPr>
        <p:spPr>
          <a:xfrm>
            <a:off x="2857683" y="1051200"/>
            <a:ext cx="2781117" cy="948047"/>
          </a:xfrm>
        </p:spPr>
        <p:txBody>
          <a:bodyPr>
            <a:normAutofit/>
          </a:bodyPr>
          <a:lstStyle>
            <a:lvl1pPr>
              <a:defRPr sz="2800" b="1">
                <a:solidFill>
                  <a:schemeClr val="tx1"/>
                </a:solidFill>
              </a:defRPr>
            </a:lvl1pPr>
          </a:lstStyle>
          <a:p>
            <a:r>
              <a:rPr lang="nl-NL" dirty="0"/>
              <a:t>Naam + achternaam</a:t>
            </a:r>
          </a:p>
        </p:txBody>
      </p:sp>
      <p:sp>
        <p:nvSpPr>
          <p:cNvPr id="6" name="Tijdelijke aanduiding voor datum 5"/>
          <p:cNvSpPr>
            <a:spLocks noGrp="1"/>
          </p:cNvSpPr>
          <p:nvPr>
            <p:ph type="dt" sz="half" idx="25"/>
          </p:nvPr>
        </p:nvSpPr>
        <p:spPr>
          <a:xfrm>
            <a:off x="635000" y="6543488"/>
            <a:ext cx="4824000" cy="264272"/>
          </a:xfrm>
        </p:spPr>
        <p:txBody>
          <a:body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p>
            <a:endParaRPr lang="nl-NL" dirty="0"/>
          </a:p>
        </p:txBody>
      </p:sp>
      <p:sp>
        <p:nvSpPr>
          <p:cNvPr id="13" name="Tijdelijke aanduiding voor dianummer 12"/>
          <p:cNvSpPr>
            <a:spLocks noGrp="1"/>
          </p:cNvSpPr>
          <p:nvPr>
            <p:ph type="sldNum" sz="quarter" idx="2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
        <p:nvSpPr>
          <p:cNvPr id="146" name="Tijdelijke aanduiding voor afbeelding 11">
            <a:extLst>
              <a:ext uri="{FF2B5EF4-FFF2-40B4-BE49-F238E27FC236}">
                <a16:creationId xmlns:a16="http://schemas.microsoft.com/office/drawing/2014/main" id="{11FA1394-2A0B-4996-8A02-1FC528CC9E0C}"/>
              </a:ext>
            </a:extLst>
          </p:cNvPr>
          <p:cNvSpPr>
            <a:spLocks noGrp="1"/>
          </p:cNvSpPr>
          <p:nvPr>
            <p:ph type="pic" sz="quarter" idx="33" hasCustomPrompt="1"/>
          </p:nvPr>
        </p:nvSpPr>
        <p:spPr>
          <a:xfrm>
            <a:off x="647106" y="1058266"/>
            <a:ext cx="1921432" cy="2061423"/>
          </a:xfrm>
          <a:prstGeom prst="rect">
            <a:avLst/>
          </a:prstGeom>
          <a:solidFill>
            <a:schemeClr val="bg1">
              <a:lumMod val="95000"/>
            </a:schemeClr>
          </a:solidFill>
        </p:spPr>
        <p:txBody>
          <a:bodyPr wrap="square" lIns="288000" tIns="180000" rIns="288000" bIns="0">
            <a:noAutofit/>
          </a:bodyPr>
          <a:lstStyle>
            <a:lvl1pPr marL="0" indent="0" algn="ctr">
              <a:buNone/>
              <a:defRPr sz="1100" i="1">
                <a:solidFill>
                  <a:schemeClr val="bg1">
                    <a:lumMod val="50000"/>
                  </a:schemeClr>
                </a:solidFill>
              </a:defRPr>
            </a:lvl1pPr>
          </a:lstStyle>
          <a:p>
            <a:r>
              <a:rPr lang="nl-NL" dirty="0"/>
              <a:t>Klik op het pictogram om een portret afbeelding toe te voegen</a:t>
            </a:r>
          </a:p>
        </p:txBody>
      </p:sp>
      <p:sp>
        <p:nvSpPr>
          <p:cNvPr id="147" name="Tijdelijke aanduiding voor tekst 10">
            <a:extLst>
              <a:ext uri="{FF2B5EF4-FFF2-40B4-BE49-F238E27FC236}">
                <a16:creationId xmlns:a16="http://schemas.microsoft.com/office/drawing/2014/main" id="{96715E46-2FC9-48C8-80BD-4DD96CC24D43}"/>
              </a:ext>
            </a:extLst>
          </p:cNvPr>
          <p:cNvSpPr>
            <a:spLocks noGrp="1"/>
          </p:cNvSpPr>
          <p:nvPr>
            <p:ph type="body" sz="quarter" idx="41" hasCustomPrompt="1"/>
          </p:nvPr>
        </p:nvSpPr>
        <p:spPr>
          <a:xfrm>
            <a:off x="2857683" y="2553360"/>
            <a:ext cx="2781117" cy="566329"/>
          </a:xfrm>
        </p:spPr>
        <p:txBody>
          <a:bodyPr>
            <a:normAutofit/>
          </a:bodyPr>
          <a:lstStyle>
            <a:lvl1pPr marL="0" indent="0">
              <a:buNone/>
              <a:defRPr sz="1600" b="1">
                <a:solidFill>
                  <a:schemeClr val="tx1"/>
                </a:solidFill>
              </a:defRPr>
            </a:lvl1pPr>
          </a:lstStyle>
          <a:p>
            <a:pPr lvl="0"/>
            <a:r>
              <a:rPr lang="nl-NL" dirty="0"/>
              <a:t>Functie</a:t>
            </a:r>
          </a:p>
        </p:txBody>
      </p:sp>
      <p:sp>
        <p:nvSpPr>
          <p:cNvPr id="159" name="Tijdelijke aanduiding voor tekst 10">
            <a:extLst>
              <a:ext uri="{FF2B5EF4-FFF2-40B4-BE49-F238E27FC236}">
                <a16:creationId xmlns:a16="http://schemas.microsoft.com/office/drawing/2014/main" id="{7D5C84C7-FECC-4BB7-AD6D-473081A5E012}"/>
              </a:ext>
            </a:extLst>
          </p:cNvPr>
          <p:cNvSpPr>
            <a:spLocks noGrp="1"/>
          </p:cNvSpPr>
          <p:nvPr>
            <p:ph type="body" sz="quarter" idx="50" hasCustomPrompt="1"/>
          </p:nvPr>
        </p:nvSpPr>
        <p:spPr>
          <a:xfrm>
            <a:off x="6557821" y="5258767"/>
            <a:ext cx="409249" cy="409249"/>
          </a:xfrm>
          <a:blipFill>
            <a:blip r:embed="rId5"/>
            <a:srcRect/>
            <a:stretch>
              <a:fillRect/>
            </a:stretch>
          </a:blipFill>
          <a:effectLst>
            <a:outerShdw blurRad="254000" algn="ctr" rotWithShape="0">
              <a:prstClr val="black">
                <a:alpha val="20000"/>
              </a:prstClr>
            </a:outerShdw>
          </a:effectLst>
        </p:spPr>
        <p:txBody>
          <a:bodyPr>
            <a:normAutofit/>
          </a:bodyPr>
          <a:lstStyle>
            <a:lvl1pPr marL="0" indent="0">
              <a:buNone/>
              <a:defRPr sz="100" b="1">
                <a:solidFill>
                  <a:schemeClr val="tx1"/>
                </a:solidFill>
              </a:defRPr>
            </a:lvl1pPr>
          </a:lstStyle>
          <a:p>
            <a:pPr lvl="0"/>
            <a:r>
              <a:rPr lang="nl-NL" dirty="0"/>
              <a:t> </a:t>
            </a:r>
          </a:p>
        </p:txBody>
      </p:sp>
      <p:sp>
        <p:nvSpPr>
          <p:cNvPr id="171" name="Tijdelijke aanduiding voor tekst 10">
            <a:extLst>
              <a:ext uri="{FF2B5EF4-FFF2-40B4-BE49-F238E27FC236}">
                <a16:creationId xmlns:a16="http://schemas.microsoft.com/office/drawing/2014/main" id="{6DA8C9BA-609E-4190-AB2D-12A4F80A222B}"/>
              </a:ext>
            </a:extLst>
          </p:cNvPr>
          <p:cNvSpPr>
            <a:spLocks noGrp="1"/>
          </p:cNvSpPr>
          <p:nvPr>
            <p:ph type="body" sz="quarter" idx="51" hasCustomPrompt="1"/>
          </p:nvPr>
        </p:nvSpPr>
        <p:spPr>
          <a:xfrm>
            <a:off x="7030192" y="5258767"/>
            <a:ext cx="4120029" cy="409249"/>
          </a:xfrm>
        </p:spPr>
        <p:txBody>
          <a:bodyPr lIns="108000" anchor="ctr">
            <a:noAutofit/>
          </a:bodyPr>
          <a:lstStyle>
            <a:lvl1pPr marL="0" indent="0">
              <a:buNone/>
              <a:defRPr sz="1200" b="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emailadres</a:t>
            </a:r>
          </a:p>
        </p:txBody>
      </p:sp>
      <p:sp>
        <p:nvSpPr>
          <p:cNvPr id="172" name="Tijdelijke aanduiding voor tekst 10">
            <a:extLst>
              <a:ext uri="{FF2B5EF4-FFF2-40B4-BE49-F238E27FC236}">
                <a16:creationId xmlns:a16="http://schemas.microsoft.com/office/drawing/2014/main" id="{E21196BF-0D65-47EF-90EA-9430CA07DA68}"/>
              </a:ext>
            </a:extLst>
          </p:cNvPr>
          <p:cNvSpPr>
            <a:spLocks noGrp="1"/>
          </p:cNvSpPr>
          <p:nvPr>
            <p:ph type="body" sz="quarter" idx="52" hasCustomPrompt="1"/>
          </p:nvPr>
        </p:nvSpPr>
        <p:spPr>
          <a:xfrm>
            <a:off x="6557821" y="5793925"/>
            <a:ext cx="409249" cy="409249"/>
          </a:xfrm>
          <a:blipFill>
            <a:blip r:embed="rId6"/>
            <a:srcRect/>
            <a:stretch>
              <a:fillRect/>
            </a:stretch>
          </a:blipFill>
          <a:effectLst>
            <a:outerShdw blurRad="254000" algn="ctr" rotWithShape="0">
              <a:prstClr val="black">
                <a:alpha val="20000"/>
              </a:prstClr>
            </a:outerShdw>
          </a:effectLst>
        </p:spPr>
        <p:txBody>
          <a:bodyPr>
            <a:normAutofit/>
          </a:bodyPr>
          <a:lstStyle>
            <a:lvl1pPr marL="0" indent="0">
              <a:buNone/>
              <a:defRPr sz="100" b="1">
                <a:solidFill>
                  <a:schemeClr val="tx1"/>
                </a:solidFill>
              </a:defRPr>
            </a:lvl1pPr>
          </a:lstStyle>
          <a:p>
            <a:pPr lvl="0"/>
            <a:r>
              <a:rPr lang="nl-NL" dirty="0"/>
              <a:t> </a:t>
            </a:r>
          </a:p>
        </p:txBody>
      </p:sp>
      <p:sp>
        <p:nvSpPr>
          <p:cNvPr id="173" name="Tijdelijke aanduiding voor tekst 10">
            <a:extLst>
              <a:ext uri="{FF2B5EF4-FFF2-40B4-BE49-F238E27FC236}">
                <a16:creationId xmlns:a16="http://schemas.microsoft.com/office/drawing/2014/main" id="{DC217010-0AC3-4609-97E8-3005AC141E6B}"/>
              </a:ext>
            </a:extLst>
          </p:cNvPr>
          <p:cNvSpPr>
            <a:spLocks noGrp="1"/>
          </p:cNvSpPr>
          <p:nvPr>
            <p:ph type="body" sz="quarter" idx="53" hasCustomPrompt="1"/>
          </p:nvPr>
        </p:nvSpPr>
        <p:spPr>
          <a:xfrm>
            <a:off x="7030192" y="5793925"/>
            <a:ext cx="4120029" cy="409249"/>
          </a:xfrm>
        </p:spPr>
        <p:txBody>
          <a:bodyPr lIns="108000" anchor="ctr">
            <a:noAutofit/>
          </a:bodyPr>
          <a:lstStyle>
            <a:lvl1pPr marL="0" indent="0">
              <a:buNone/>
              <a:defRPr sz="1200" b="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telefoonnummer</a:t>
            </a:r>
          </a:p>
        </p:txBody>
      </p:sp>
      <p:grpSp>
        <p:nvGrpSpPr>
          <p:cNvPr id="176" name="INSTRUCTIE">
            <a:extLst>
              <a:ext uri="{FF2B5EF4-FFF2-40B4-BE49-F238E27FC236}">
                <a16:creationId xmlns:a16="http://schemas.microsoft.com/office/drawing/2014/main" id="{F659C036-386E-4AB7-A6F7-6503A9F65AE7}"/>
              </a:ext>
            </a:extLst>
          </p:cNvPr>
          <p:cNvGrpSpPr/>
          <p:nvPr userDrawn="1"/>
        </p:nvGrpSpPr>
        <p:grpSpPr>
          <a:xfrm>
            <a:off x="12377595" y="0"/>
            <a:ext cx="3693386" cy="6540712"/>
            <a:chOff x="-3786437" y="0"/>
            <a:chExt cx="3693386" cy="6540712"/>
          </a:xfrm>
        </p:grpSpPr>
        <p:sp>
          <p:nvSpPr>
            <p:cNvPr id="177" name="Rechthoek 176">
              <a:extLst>
                <a:ext uri="{FF2B5EF4-FFF2-40B4-BE49-F238E27FC236}">
                  <a16:creationId xmlns:a16="http://schemas.microsoft.com/office/drawing/2014/main" id="{17DFE563-D1EA-4EF9-B09C-7B923F94B3BF}"/>
                </a:ext>
              </a:extLst>
            </p:cNvPr>
            <p:cNvSpPr/>
            <p:nvPr userDrawn="1"/>
          </p:nvSpPr>
          <p:spPr>
            <a:xfrm>
              <a:off x="-3786165" y="0"/>
              <a:ext cx="3593091" cy="6263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Hyperlink aanmaken/Bewerken</a:t>
              </a:r>
            </a:p>
          </p:txBody>
        </p:sp>
        <p:sp>
          <p:nvSpPr>
            <p:cNvPr id="178" name="Ovaal 177">
              <a:extLst>
                <a:ext uri="{FF2B5EF4-FFF2-40B4-BE49-F238E27FC236}">
                  <a16:creationId xmlns:a16="http://schemas.microsoft.com/office/drawing/2014/main" id="{5C614DEE-950C-42F9-B2C8-21812797A46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9" name="Rechthoek 178">
              <a:extLst>
                <a:ext uri="{FF2B5EF4-FFF2-40B4-BE49-F238E27FC236}">
                  <a16:creationId xmlns:a16="http://schemas.microsoft.com/office/drawing/2014/main" id="{51504A20-5485-42F6-9456-67827D7F95E0}"/>
                </a:ext>
              </a:extLst>
            </p:cNvPr>
            <p:cNvSpPr/>
            <p:nvPr userDrawn="1"/>
          </p:nvSpPr>
          <p:spPr>
            <a:xfrm>
              <a:off x="-3319415" y="465324"/>
              <a:ext cx="3031548"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Kies de vorm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‘Rechthoek’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met de muis over de dia om een vorm te maken.</a:t>
              </a:r>
            </a:p>
          </p:txBody>
        </p:sp>
        <p:sp>
          <p:nvSpPr>
            <p:cNvPr id="180" name="Ovaal 179">
              <a:extLst>
                <a:ext uri="{FF2B5EF4-FFF2-40B4-BE49-F238E27FC236}">
                  <a16:creationId xmlns:a16="http://schemas.microsoft.com/office/drawing/2014/main" id="{65D2AFAC-B171-40E6-B4B6-827D75AAB568}"/>
                </a:ext>
              </a:extLst>
            </p:cNvPr>
            <p:cNvSpPr/>
            <p:nvPr userDrawn="1"/>
          </p:nvSpPr>
          <p:spPr>
            <a:xfrm>
              <a:off x="-3603587" y="17392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1" name="Rechthoek 180">
              <a:extLst>
                <a:ext uri="{FF2B5EF4-FFF2-40B4-BE49-F238E27FC236}">
                  <a16:creationId xmlns:a16="http://schemas.microsoft.com/office/drawing/2014/main" id="{CC3CC8B9-7CF4-4618-BB11-F90545D2E467}"/>
                </a:ext>
              </a:extLst>
            </p:cNvPr>
            <p:cNvSpPr/>
            <p:nvPr userDrawn="1"/>
          </p:nvSpPr>
          <p:spPr>
            <a:xfrm>
              <a:off x="-3319415" y="173923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de vorm over de menuknop heen en schaal deze even groot als de menuknop. Klik met de rechter muisknop op de vorm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 opmaken’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2" name="Ovaal 181">
              <a:extLst>
                <a:ext uri="{FF2B5EF4-FFF2-40B4-BE49-F238E27FC236}">
                  <a16:creationId xmlns:a16="http://schemas.microsoft.com/office/drawing/2014/main" id="{3C19FA1E-D06B-4626-AB8C-DDC5050DC58D}"/>
                </a:ext>
              </a:extLst>
            </p:cNvPr>
            <p:cNvSpPr/>
            <p:nvPr userDrawn="1"/>
          </p:nvSpPr>
          <p:spPr>
            <a:xfrm>
              <a:off x="-3603859" y="307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3" name="Rechthoek 182">
              <a:extLst>
                <a:ext uri="{FF2B5EF4-FFF2-40B4-BE49-F238E27FC236}">
                  <a16:creationId xmlns:a16="http://schemas.microsoft.com/office/drawing/2014/main" id="{E592AB7A-4AF0-40C7-905A-D78AAFF5BB09}"/>
                </a:ext>
              </a:extLst>
            </p:cNvPr>
            <p:cNvSpPr/>
            <p:nvPr userDrawn="1"/>
          </p:nvSpPr>
          <p:spPr>
            <a:xfrm>
              <a:off x="-3319687" y="3075790"/>
              <a:ext cx="2944682" cy="4803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verfemmer,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bij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‘Doorzichtigheid’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teller naar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100%</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Nu is de vorm volledig transparant.</a:t>
              </a:r>
            </a:p>
          </p:txBody>
        </p:sp>
        <p:grpSp>
          <p:nvGrpSpPr>
            <p:cNvPr id="184" name="Groep 183">
              <a:extLst>
                <a:ext uri="{FF2B5EF4-FFF2-40B4-BE49-F238E27FC236}">
                  <a16:creationId xmlns:a16="http://schemas.microsoft.com/office/drawing/2014/main" id="{60990B8D-0E84-4471-B7A7-66493A2FEC21}"/>
                </a:ext>
              </a:extLst>
            </p:cNvPr>
            <p:cNvGrpSpPr/>
            <p:nvPr userDrawn="1"/>
          </p:nvGrpSpPr>
          <p:grpSpPr>
            <a:xfrm>
              <a:off x="-3319415" y="1050229"/>
              <a:ext cx="394772" cy="511953"/>
              <a:chOff x="12926733" y="1159941"/>
              <a:chExt cx="394772" cy="511953"/>
            </a:xfrm>
          </p:grpSpPr>
          <p:grpSp>
            <p:nvGrpSpPr>
              <p:cNvPr id="221" name="Groep 220">
                <a:extLst>
                  <a:ext uri="{FF2B5EF4-FFF2-40B4-BE49-F238E27FC236}">
                    <a16:creationId xmlns:a16="http://schemas.microsoft.com/office/drawing/2014/main" id="{D1330005-5ECB-4ED5-A3F9-27B7D192B46D}"/>
                  </a:ext>
                </a:extLst>
              </p:cNvPr>
              <p:cNvGrpSpPr/>
              <p:nvPr userDrawn="1"/>
            </p:nvGrpSpPr>
            <p:grpSpPr>
              <a:xfrm>
                <a:off x="12986056" y="1159941"/>
                <a:ext cx="276126" cy="284085"/>
                <a:chOff x="806580" y="907261"/>
                <a:chExt cx="421725" cy="433881"/>
              </a:xfrm>
            </p:grpSpPr>
            <p:sp>
              <p:nvSpPr>
                <p:cNvPr id="224" name="Ovaal 223">
                  <a:extLst>
                    <a:ext uri="{FF2B5EF4-FFF2-40B4-BE49-F238E27FC236}">
                      <a16:creationId xmlns:a16="http://schemas.microsoft.com/office/drawing/2014/main" id="{20EBCBF3-167C-4BE0-82B3-A10130EBB37F}"/>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sp>
              <p:nvSpPr>
                <p:cNvPr id="225" name="Rechthoek 224">
                  <a:extLst>
                    <a:ext uri="{FF2B5EF4-FFF2-40B4-BE49-F238E27FC236}">
                      <a16:creationId xmlns:a16="http://schemas.microsoft.com/office/drawing/2014/main" id="{3469B338-7FDD-4996-9FD4-EB2D9010F5DB}"/>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sp>
              <p:nvSpPr>
                <p:cNvPr id="226" name="Ruit 225">
                  <a:extLst>
                    <a:ext uri="{FF2B5EF4-FFF2-40B4-BE49-F238E27FC236}">
                      <a16:creationId xmlns:a16="http://schemas.microsoft.com/office/drawing/2014/main" id="{537FC460-147A-4D97-A17E-413DBC3F2392}"/>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22" name="Rechthoek 221">
                <a:extLst>
                  <a:ext uri="{FF2B5EF4-FFF2-40B4-BE49-F238E27FC236}">
                    <a16:creationId xmlns:a16="http://schemas.microsoft.com/office/drawing/2014/main" id="{D87A718B-1DC3-4D9F-A9E2-A017E71EC898}"/>
                  </a:ext>
                </a:extLst>
              </p:cNvPr>
              <p:cNvSpPr/>
              <p:nvPr userDrawn="1"/>
            </p:nvSpPr>
            <p:spPr>
              <a:xfrm>
                <a:off x="12926733" y="1454984"/>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Vormen</a:t>
                </a:r>
              </a:p>
            </p:txBody>
          </p:sp>
          <p:sp>
            <p:nvSpPr>
              <p:cNvPr id="223" name="Gelijkbenige driehoek 222">
                <a:extLst>
                  <a:ext uri="{FF2B5EF4-FFF2-40B4-BE49-F238E27FC236}">
                    <a16:creationId xmlns:a16="http://schemas.microsoft.com/office/drawing/2014/main" id="{CEBEF7BE-0915-4FE7-8569-39DFF4DA5054}"/>
                  </a:ext>
                </a:extLst>
              </p:cNvPr>
              <p:cNvSpPr/>
              <p:nvPr userDrawn="1"/>
            </p:nvSpPr>
            <p:spPr>
              <a:xfrm rot="10800000">
                <a:off x="13080686" y="1620747"/>
                <a:ext cx="86866" cy="51147"/>
              </a:xfrm>
              <a:prstGeom prst="triangle">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185" name="Groep 184">
              <a:extLst>
                <a:ext uri="{FF2B5EF4-FFF2-40B4-BE49-F238E27FC236}">
                  <a16:creationId xmlns:a16="http://schemas.microsoft.com/office/drawing/2014/main" id="{9BD4070F-AF69-4381-9EDF-8F0F968BFE28}"/>
                </a:ext>
              </a:extLst>
            </p:cNvPr>
            <p:cNvGrpSpPr/>
            <p:nvPr userDrawn="1"/>
          </p:nvGrpSpPr>
          <p:grpSpPr>
            <a:xfrm>
              <a:off x="-3314820" y="2447750"/>
              <a:ext cx="1503599" cy="563933"/>
              <a:chOff x="-3314820" y="1384649"/>
              <a:chExt cx="1503599" cy="563933"/>
            </a:xfrm>
          </p:grpSpPr>
          <p:sp>
            <p:nvSpPr>
              <p:cNvPr id="202" name="Rechthoek 201">
                <a:extLst>
                  <a:ext uri="{FF2B5EF4-FFF2-40B4-BE49-F238E27FC236}">
                    <a16:creationId xmlns:a16="http://schemas.microsoft.com/office/drawing/2014/main" id="{4369289C-09A0-4424-BFE1-86EC3814E7A4}"/>
                  </a:ext>
                </a:extLst>
              </p:cNvPr>
              <p:cNvSpPr/>
              <p:nvPr userDrawn="1"/>
            </p:nvSpPr>
            <p:spPr>
              <a:xfrm>
                <a:off x="-3314820" y="1384649"/>
                <a:ext cx="1454798"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03" name="Rechthoek 202">
                <a:extLst>
                  <a:ext uri="{FF2B5EF4-FFF2-40B4-BE49-F238E27FC236}">
                    <a16:creationId xmlns:a16="http://schemas.microsoft.com/office/drawing/2014/main" id="{A23AB6E7-671D-4AC0-A81E-4D352166A4ED}"/>
                  </a:ext>
                </a:extLst>
              </p:cNvPr>
              <p:cNvSpPr/>
              <p:nvPr userDrawn="1"/>
            </p:nvSpPr>
            <p:spPr>
              <a:xfrm>
                <a:off x="-3304718" y="1638374"/>
                <a:ext cx="1438234"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4" name="Tekstvak 203">
                <a:extLst>
                  <a:ext uri="{FF2B5EF4-FFF2-40B4-BE49-F238E27FC236}">
                    <a16:creationId xmlns:a16="http://schemas.microsoft.com/office/drawing/2014/main" id="{6C161B1E-6D56-41BD-B7CC-4BDAA11F619F}"/>
                  </a:ext>
                </a:extLst>
              </p:cNvPr>
              <p:cNvSpPr txBox="1"/>
              <p:nvPr userDrawn="1"/>
            </p:nvSpPr>
            <p:spPr>
              <a:xfrm>
                <a:off x="-3090391" y="1441807"/>
                <a:ext cx="115008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Grootte en positie…</a:t>
                </a:r>
              </a:p>
            </p:txBody>
          </p:sp>
          <p:sp>
            <p:nvSpPr>
              <p:cNvPr id="205" name="Tekstvak 204">
                <a:extLst>
                  <a:ext uri="{FF2B5EF4-FFF2-40B4-BE49-F238E27FC236}">
                    <a16:creationId xmlns:a16="http://schemas.microsoft.com/office/drawing/2014/main" id="{57563262-A796-474E-B917-8C15A1848A5A}"/>
                  </a:ext>
                </a:extLst>
              </p:cNvPr>
              <p:cNvSpPr txBox="1"/>
              <p:nvPr userDrawn="1"/>
            </p:nvSpPr>
            <p:spPr>
              <a:xfrm>
                <a:off x="-3090391" y="1703359"/>
                <a:ext cx="1150079"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 opmaken…</a:t>
                </a:r>
              </a:p>
            </p:txBody>
          </p:sp>
          <p:sp>
            <p:nvSpPr>
              <p:cNvPr id="206" name="Vrije vorm: vorm 205">
                <a:extLst>
                  <a:ext uri="{FF2B5EF4-FFF2-40B4-BE49-F238E27FC236}">
                    <a16:creationId xmlns:a16="http://schemas.microsoft.com/office/drawing/2014/main" id="{E64D0F3C-3E34-49C2-93B7-D3C443F83D13}"/>
                  </a:ext>
                </a:extLst>
              </p:cNvPr>
              <p:cNvSpPr/>
              <p:nvPr userDrawn="1"/>
            </p:nvSpPr>
            <p:spPr>
              <a:xfrm>
                <a:off x="-1908783" y="176858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07" name="Rechthoek: afgeronde hoeken 206">
                <a:extLst>
                  <a:ext uri="{FF2B5EF4-FFF2-40B4-BE49-F238E27FC236}">
                    <a16:creationId xmlns:a16="http://schemas.microsoft.com/office/drawing/2014/main" id="{EC11A9C3-A17F-4C2A-BC5A-5303F98E98FC}"/>
                  </a:ext>
                </a:extLst>
              </p:cNvPr>
              <p:cNvSpPr/>
              <p:nvPr userDrawn="1"/>
            </p:nvSpPr>
            <p:spPr>
              <a:xfrm>
                <a:off x="-3142832" y="1431436"/>
                <a:ext cx="46013" cy="1555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08" name="Rechthoek: afgeronde hoeken 207">
                <a:extLst>
                  <a:ext uri="{FF2B5EF4-FFF2-40B4-BE49-F238E27FC236}">
                    <a16:creationId xmlns:a16="http://schemas.microsoft.com/office/drawing/2014/main" id="{74C2C6E1-4093-428A-A848-E5BFF93490D0}"/>
                  </a:ext>
                </a:extLst>
              </p:cNvPr>
              <p:cNvSpPr/>
              <p:nvPr userDrawn="1"/>
            </p:nvSpPr>
            <p:spPr>
              <a:xfrm>
                <a:off x="-3244585" y="1493351"/>
                <a:ext cx="34272" cy="3427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C4DD15D7-82CA-43F9-8F53-F9E2DBEB40E0}"/>
                  </a:ext>
                </a:extLst>
              </p:cNvPr>
              <p:cNvSpPr/>
              <p:nvPr userDrawn="1"/>
            </p:nvSpPr>
            <p:spPr>
              <a:xfrm>
                <a:off x="-3234192" y="1435895"/>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0" name="Pijl: punthaak 209">
                <a:extLst>
                  <a:ext uri="{FF2B5EF4-FFF2-40B4-BE49-F238E27FC236}">
                    <a16:creationId xmlns:a16="http://schemas.microsoft.com/office/drawing/2014/main" id="{DD16D337-4D70-4922-855B-1E4C462B1F9B}"/>
                  </a:ext>
                </a:extLst>
              </p:cNvPr>
              <p:cNvSpPr/>
              <p:nvPr userDrawn="1"/>
            </p:nvSpPr>
            <p:spPr>
              <a:xfrm rot="16200000">
                <a:off x="-3244286" y="1420769"/>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1" name="Rechthoek 210">
                <a:extLst>
                  <a:ext uri="{FF2B5EF4-FFF2-40B4-BE49-F238E27FC236}">
                    <a16:creationId xmlns:a16="http://schemas.microsoft.com/office/drawing/2014/main" id="{EA57325E-AD1E-41F4-8BBC-BC0FB70DC7A3}"/>
                  </a:ext>
                </a:extLst>
              </p:cNvPr>
              <p:cNvSpPr/>
              <p:nvPr userDrawn="1"/>
            </p:nvSpPr>
            <p:spPr>
              <a:xfrm flipV="1">
                <a:off x="-3234192" y="1543744"/>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2" name="Pijl: punthaak 211">
                <a:extLst>
                  <a:ext uri="{FF2B5EF4-FFF2-40B4-BE49-F238E27FC236}">
                    <a16:creationId xmlns:a16="http://schemas.microsoft.com/office/drawing/2014/main" id="{ECC602FE-357D-4D83-A2CC-6CBB96E0E016}"/>
                  </a:ext>
                </a:extLst>
              </p:cNvPr>
              <p:cNvSpPr/>
              <p:nvPr userDrawn="1"/>
            </p:nvSpPr>
            <p:spPr>
              <a:xfrm rot="5400000" flipV="1">
                <a:off x="-3244286" y="1539955"/>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cxnSp>
            <p:nvCxnSpPr>
              <p:cNvPr id="213" name="Rechte verbindingslijn 212">
                <a:extLst>
                  <a:ext uri="{FF2B5EF4-FFF2-40B4-BE49-F238E27FC236}">
                    <a16:creationId xmlns:a16="http://schemas.microsoft.com/office/drawing/2014/main" id="{8F81E197-5E74-4305-A156-A95A77B3EC1B}"/>
                  </a:ext>
                </a:extLst>
              </p:cNvPr>
              <p:cNvCxnSpPr>
                <a:cxnSpLocks/>
              </p:cNvCxnSpPr>
              <p:nvPr userDrawn="1"/>
            </p:nvCxnSpPr>
            <p:spPr>
              <a:xfrm>
                <a:off x="-3202653" y="1432300"/>
                <a:ext cx="66956" cy="0"/>
              </a:xfrm>
              <a:prstGeom prst="line">
                <a:avLst/>
              </a:prstGeom>
              <a:noFill/>
              <a:ln w="12700" cap="rnd" cmpd="sng" algn="ctr">
                <a:solidFill>
                  <a:srgbClr val="818181"/>
                </a:solidFill>
                <a:prstDash val="sysDot"/>
              </a:ln>
              <a:effectLst/>
            </p:spPr>
          </p:cxnSp>
          <p:cxnSp>
            <p:nvCxnSpPr>
              <p:cNvPr id="214" name="Rechte verbindingslijn 213">
                <a:extLst>
                  <a:ext uri="{FF2B5EF4-FFF2-40B4-BE49-F238E27FC236}">
                    <a16:creationId xmlns:a16="http://schemas.microsoft.com/office/drawing/2014/main" id="{D7B72204-B9DF-4CC4-928D-2158732A89CA}"/>
                  </a:ext>
                </a:extLst>
              </p:cNvPr>
              <p:cNvCxnSpPr>
                <a:cxnSpLocks/>
              </p:cNvCxnSpPr>
              <p:nvPr userDrawn="1"/>
            </p:nvCxnSpPr>
            <p:spPr>
              <a:xfrm>
                <a:off x="-3202653" y="1585650"/>
                <a:ext cx="66956" cy="0"/>
              </a:xfrm>
              <a:prstGeom prst="line">
                <a:avLst/>
              </a:prstGeom>
              <a:noFill/>
              <a:ln w="12700" cap="rnd" cmpd="sng" algn="ctr">
                <a:solidFill>
                  <a:srgbClr val="818181"/>
                </a:solidFill>
                <a:prstDash val="sysDot"/>
              </a:ln>
              <a:effectLst/>
            </p:spPr>
          </p:cxnSp>
          <p:sp>
            <p:nvSpPr>
              <p:cNvPr id="215" name="Vrije vorm: vorm 214">
                <a:extLst>
                  <a:ext uri="{FF2B5EF4-FFF2-40B4-BE49-F238E27FC236}">
                    <a16:creationId xmlns:a16="http://schemas.microsoft.com/office/drawing/2014/main" id="{7ACDAA53-F2B9-4D4B-A41C-EBEE3B27F905}"/>
                  </a:ext>
                </a:extLst>
              </p:cNvPr>
              <p:cNvSpPr/>
              <p:nvPr userDrawn="1"/>
            </p:nvSpPr>
            <p:spPr>
              <a:xfrm>
                <a:off x="-3175561" y="1707315"/>
                <a:ext cx="42279" cy="61833"/>
              </a:xfrm>
              <a:custGeom>
                <a:avLst/>
                <a:gdLst>
                  <a:gd name="connsiteX0" fmla="*/ 50006 w 111919"/>
                  <a:gd name="connsiteY0" fmla="*/ 64294 h 145256"/>
                  <a:gd name="connsiteX1" fmla="*/ 47625 w 111919"/>
                  <a:gd name="connsiteY1" fmla="*/ 145256 h 145256"/>
                  <a:gd name="connsiteX2" fmla="*/ 111919 w 111919"/>
                  <a:gd name="connsiteY2" fmla="*/ 92869 h 145256"/>
                  <a:gd name="connsiteX3" fmla="*/ 111919 w 111919"/>
                  <a:gd name="connsiteY3" fmla="*/ 28575 h 145256"/>
                  <a:gd name="connsiteX4" fmla="*/ 52387 w 111919"/>
                  <a:gd name="connsiteY4" fmla="*/ 0 h 145256"/>
                  <a:gd name="connsiteX5" fmla="*/ 4762 w 111919"/>
                  <a:gd name="connsiteY5" fmla="*/ 11906 h 145256"/>
                  <a:gd name="connsiteX6" fmla="*/ 0 w 111919"/>
                  <a:gd name="connsiteY6" fmla="*/ 45244 h 145256"/>
                  <a:gd name="connsiteX7" fmla="*/ 50006 w 111919"/>
                  <a:gd name="connsiteY7" fmla="*/ 64294 h 145256"/>
                  <a:gd name="connsiteX0" fmla="*/ 50006 w 124049"/>
                  <a:gd name="connsiteY0" fmla="*/ 64294 h 145256"/>
                  <a:gd name="connsiteX1" fmla="*/ 47625 w 124049"/>
                  <a:gd name="connsiteY1" fmla="*/ 145256 h 145256"/>
                  <a:gd name="connsiteX2" fmla="*/ 111919 w 124049"/>
                  <a:gd name="connsiteY2" fmla="*/ 92869 h 145256"/>
                  <a:gd name="connsiteX3" fmla="*/ 111919 w 124049"/>
                  <a:gd name="connsiteY3" fmla="*/ 28575 h 145256"/>
                  <a:gd name="connsiteX4" fmla="*/ 52387 w 124049"/>
                  <a:gd name="connsiteY4" fmla="*/ 0 h 145256"/>
                  <a:gd name="connsiteX5" fmla="*/ 4762 w 124049"/>
                  <a:gd name="connsiteY5" fmla="*/ 11906 h 145256"/>
                  <a:gd name="connsiteX6" fmla="*/ 0 w 124049"/>
                  <a:gd name="connsiteY6" fmla="*/ 45244 h 145256"/>
                  <a:gd name="connsiteX7" fmla="*/ 50006 w 124049"/>
                  <a:gd name="connsiteY7" fmla="*/ 64294 h 145256"/>
                  <a:gd name="connsiteX0" fmla="*/ 50006 w 123624"/>
                  <a:gd name="connsiteY0" fmla="*/ 64294 h 145256"/>
                  <a:gd name="connsiteX1" fmla="*/ 47625 w 123624"/>
                  <a:gd name="connsiteY1" fmla="*/ 145256 h 145256"/>
                  <a:gd name="connsiteX2" fmla="*/ 111919 w 123624"/>
                  <a:gd name="connsiteY2" fmla="*/ 92869 h 145256"/>
                  <a:gd name="connsiteX3" fmla="*/ 111919 w 123624"/>
                  <a:gd name="connsiteY3" fmla="*/ 28575 h 145256"/>
                  <a:gd name="connsiteX4" fmla="*/ 52387 w 123624"/>
                  <a:gd name="connsiteY4" fmla="*/ 0 h 145256"/>
                  <a:gd name="connsiteX5" fmla="*/ 4762 w 123624"/>
                  <a:gd name="connsiteY5" fmla="*/ 11906 h 145256"/>
                  <a:gd name="connsiteX6" fmla="*/ 0 w 123624"/>
                  <a:gd name="connsiteY6" fmla="*/ 45244 h 145256"/>
                  <a:gd name="connsiteX7" fmla="*/ 50006 w 123624"/>
                  <a:gd name="connsiteY7" fmla="*/ 64294 h 145256"/>
                  <a:gd name="connsiteX0" fmla="*/ 50006 w 123624"/>
                  <a:gd name="connsiteY0" fmla="*/ 67517 h 148479"/>
                  <a:gd name="connsiteX1" fmla="*/ 47625 w 123624"/>
                  <a:gd name="connsiteY1" fmla="*/ 148479 h 148479"/>
                  <a:gd name="connsiteX2" fmla="*/ 111919 w 123624"/>
                  <a:gd name="connsiteY2" fmla="*/ 96092 h 148479"/>
                  <a:gd name="connsiteX3" fmla="*/ 111919 w 123624"/>
                  <a:gd name="connsiteY3" fmla="*/ 31798 h 148479"/>
                  <a:gd name="connsiteX4" fmla="*/ 52387 w 123624"/>
                  <a:gd name="connsiteY4" fmla="*/ 3223 h 148479"/>
                  <a:gd name="connsiteX5" fmla="*/ 4762 w 123624"/>
                  <a:gd name="connsiteY5" fmla="*/ 15129 h 148479"/>
                  <a:gd name="connsiteX6" fmla="*/ 0 w 123624"/>
                  <a:gd name="connsiteY6" fmla="*/ 48467 h 148479"/>
                  <a:gd name="connsiteX7" fmla="*/ 50006 w 123624"/>
                  <a:gd name="connsiteY7" fmla="*/ 67517 h 148479"/>
                  <a:gd name="connsiteX0" fmla="*/ 50006 w 118952"/>
                  <a:gd name="connsiteY0" fmla="*/ 73868 h 154830"/>
                  <a:gd name="connsiteX1" fmla="*/ 47625 w 118952"/>
                  <a:gd name="connsiteY1" fmla="*/ 154830 h 154830"/>
                  <a:gd name="connsiteX2" fmla="*/ 111919 w 118952"/>
                  <a:gd name="connsiteY2" fmla="*/ 102443 h 154830"/>
                  <a:gd name="connsiteX3" fmla="*/ 111919 w 118952"/>
                  <a:gd name="connsiteY3" fmla="*/ 38149 h 154830"/>
                  <a:gd name="connsiteX4" fmla="*/ 64294 w 118952"/>
                  <a:gd name="connsiteY4" fmla="*/ 2430 h 154830"/>
                  <a:gd name="connsiteX5" fmla="*/ 4762 w 118952"/>
                  <a:gd name="connsiteY5" fmla="*/ 21480 h 154830"/>
                  <a:gd name="connsiteX6" fmla="*/ 0 w 118952"/>
                  <a:gd name="connsiteY6" fmla="*/ 54818 h 154830"/>
                  <a:gd name="connsiteX7" fmla="*/ 50006 w 118952"/>
                  <a:gd name="connsiteY7" fmla="*/ 73868 h 154830"/>
                  <a:gd name="connsiteX0" fmla="*/ 50006 w 118952"/>
                  <a:gd name="connsiteY0" fmla="*/ 71438 h 152400"/>
                  <a:gd name="connsiteX1" fmla="*/ 47625 w 118952"/>
                  <a:gd name="connsiteY1" fmla="*/ 152400 h 152400"/>
                  <a:gd name="connsiteX2" fmla="*/ 111919 w 118952"/>
                  <a:gd name="connsiteY2" fmla="*/ 100013 h 152400"/>
                  <a:gd name="connsiteX3" fmla="*/ 111919 w 118952"/>
                  <a:gd name="connsiteY3" fmla="*/ 35719 h 152400"/>
                  <a:gd name="connsiteX4" fmla="*/ 64294 w 118952"/>
                  <a:gd name="connsiteY4" fmla="*/ 0 h 152400"/>
                  <a:gd name="connsiteX5" fmla="*/ 0 w 118952"/>
                  <a:gd name="connsiteY5" fmla="*/ 52388 h 152400"/>
                  <a:gd name="connsiteX6" fmla="*/ 50006 w 118952"/>
                  <a:gd name="connsiteY6" fmla="*/ 71438 h 152400"/>
                  <a:gd name="connsiteX0" fmla="*/ 50006 w 118952"/>
                  <a:gd name="connsiteY0" fmla="*/ 71735 h 152697"/>
                  <a:gd name="connsiteX1" fmla="*/ 47625 w 118952"/>
                  <a:gd name="connsiteY1" fmla="*/ 152697 h 152697"/>
                  <a:gd name="connsiteX2" fmla="*/ 111919 w 118952"/>
                  <a:gd name="connsiteY2" fmla="*/ 100310 h 152697"/>
                  <a:gd name="connsiteX3" fmla="*/ 111919 w 118952"/>
                  <a:gd name="connsiteY3" fmla="*/ 36016 h 152697"/>
                  <a:gd name="connsiteX4" fmla="*/ 64294 w 118952"/>
                  <a:gd name="connsiteY4" fmla="*/ 297 h 152697"/>
                  <a:gd name="connsiteX5" fmla="*/ 0 w 118952"/>
                  <a:gd name="connsiteY5" fmla="*/ 52685 h 152697"/>
                  <a:gd name="connsiteX6" fmla="*/ 50006 w 118952"/>
                  <a:gd name="connsiteY6" fmla="*/ 71735 h 152697"/>
                  <a:gd name="connsiteX0" fmla="*/ 50006 w 118952"/>
                  <a:gd name="connsiteY0" fmla="*/ 71961 h 152923"/>
                  <a:gd name="connsiteX1" fmla="*/ 47625 w 118952"/>
                  <a:gd name="connsiteY1" fmla="*/ 152923 h 152923"/>
                  <a:gd name="connsiteX2" fmla="*/ 111919 w 118952"/>
                  <a:gd name="connsiteY2" fmla="*/ 100536 h 152923"/>
                  <a:gd name="connsiteX3" fmla="*/ 111919 w 118952"/>
                  <a:gd name="connsiteY3" fmla="*/ 36242 h 152923"/>
                  <a:gd name="connsiteX4" fmla="*/ 64294 w 118952"/>
                  <a:gd name="connsiteY4" fmla="*/ 523 h 152923"/>
                  <a:gd name="connsiteX5" fmla="*/ 0 w 118952"/>
                  <a:gd name="connsiteY5" fmla="*/ 52911 h 152923"/>
                  <a:gd name="connsiteX6" fmla="*/ 50006 w 118952"/>
                  <a:gd name="connsiteY6" fmla="*/ 71961 h 152923"/>
                  <a:gd name="connsiteX0" fmla="*/ 50006 w 118480"/>
                  <a:gd name="connsiteY0" fmla="*/ 71961 h 152923"/>
                  <a:gd name="connsiteX1" fmla="*/ 47625 w 118480"/>
                  <a:gd name="connsiteY1" fmla="*/ 152923 h 152923"/>
                  <a:gd name="connsiteX2" fmla="*/ 111919 w 118480"/>
                  <a:gd name="connsiteY2" fmla="*/ 100536 h 152923"/>
                  <a:gd name="connsiteX3" fmla="*/ 111919 w 118480"/>
                  <a:gd name="connsiteY3" fmla="*/ 36242 h 152923"/>
                  <a:gd name="connsiteX4" fmla="*/ 64294 w 118480"/>
                  <a:gd name="connsiteY4" fmla="*/ 523 h 152923"/>
                  <a:gd name="connsiteX5" fmla="*/ 0 w 118480"/>
                  <a:gd name="connsiteY5" fmla="*/ 52911 h 152923"/>
                  <a:gd name="connsiteX6" fmla="*/ 50006 w 118480"/>
                  <a:gd name="connsiteY6" fmla="*/ 71961 h 15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80" h="152923">
                    <a:moveTo>
                      <a:pt x="50006" y="71961"/>
                    </a:moveTo>
                    <a:cubicBezTo>
                      <a:pt x="49212" y="98948"/>
                      <a:pt x="48419" y="125936"/>
                      <a:pt x="47625" y="152923"/>
                    </a:cubicBezTo>
                    <a:cubicBezTo>
                      <a:pt x="69056" y="135461"/>
                      <a:pt x="102395" y="122761"/>
                      <a:pt x="111919" y="100536"/>
                    </a:cubicBezTo>
                    <a:cubicBezTo>
                      <a:pt x="121443" y="78311"/>
                      <a:pt x="119856" y="52911"/>
                      <a:pt x="111919" y="36242"/>
                    </a:cubicBezTo>
                    <a:cubicBezTo>
                      <a:pt x="103982" y="19573"/>
                      <a:pt x="94853" y="4888"/>
                      <a:pt x="64294" y="523"/>
                    </a:cubicBezTo>
                    <a:cubicBezTo>
                      <a:pt x="33735" y="-3842"/>
                      <a:pt x="0" y="19574"/>
                      <a:pt x="0" y="52911"/>
                    </a:cubicBezTo>
                    <a:lnTo>
                      <a:pt x="50006" y="71961"/>
                    </a:ln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6" name="Rechthoek: afgeronde hoeken 215">
                <a:extLst>
                  <a:ext uri="{FF2B5EF4-FFF2-40B4-BE49-F238E27FC236}">
                    <a16:creationId xmlns:a16="http://schemas.microsoft.com/office/drawing/2014/main" id="{10E9A2ED-9834-427D-A2F7-3091E9DA9F6B}"/>
                  </a:ext>
                </a:extLst>
              </p:cNvPr>
              <p:cNvSpPr/>
              <p:nvPr userDrawn="1"/>
            </p:nvSpPr>
            <p:spPr>
              <a:xfrm rot="2770829">
                <a:off x="-3234197" y="1703273"/>
                <a:ext cx="57923" cy="72481"/>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17" name="Vrije vorm: vorm 216">
                <a:extLst>
                  <a:ext uri="{FF2B5EF4-FFF2-40B4-BE49-F238E27FC236}">
                    <a16:creationId xmlns:a16="http://schemas.microsoft.com/office/drawing/2014/main" id="{C67E720D-79C8-442D-9653-1DF67ACB6C1E}"/>
                  </a:ext>
                </a:extLst>
              </p:cNvPr>
              <p:cNvSpPr/>
              <p:nvPr userDrawn="1"/>
            </p:nvSpPr>
            <p:spPr>
              <a:xfrm>
                <a:off x="-3237180" y="1677339"/>
                <a:ext cx="42279" cy="55298"/>
              </a:xfrm>
              <a:custGeom>
                <a:avLst/>
                <a:gdLst>
                  <a:gd name="connsiteX0" fmla="*/ 76475 w 79906"/>
                  <a:gd name="connsiteY0" fmla="*/ 104510 h 104510"/>
                  <a:gd name="connsiteX1" fmla="*/ 71712 w 79906"/>
                  <a:gd name="connsiteY1" fmla="*/ 6879 h 104510"/>
                  <a:gd name="connsiteX2" fmla="*/ 5037 w 79906"/>
                  <a:gd name="connsiteY2" fmla="*/ 16404 h 104510"/>
                  <a:gd name="connsiteX3" fmla="*/ 9800 w 79906"/>
                  <a:gd name="connsiteY3" fmla="*/ 83079 h 104510"/>
                </a:gdLst>
                <a:ahLst/>
                <a:cxnLst>
                  <a:cxn ang="0">
                    <a:pos x="connsiteX0" y="connsiteY0"/>
                  </a:cxn>
                  <a:cxn ang="0">
                    <a:pos x="connsiteX1" y="connsiteY1"/>
                  </a:cxn>
                  <a:cxn ang="0">
                    <a:pos x="connsiteX2" y="connsiteY2"/>
                  </a:cxn>
                  <a:cxn ang="0">
                    <a:pos x="connsiteX3" y="connsiteY3"/>
                  </a:cxn>
                </a:cxnLst>
                <a:rect l="l" t="t" r="r" b="b"/>
                <a:pathLst>
                  <a:path w="79906" h="104510">
                    <a:moveTo>
                      <a:pt x="76475" y="104510"/>
                    </a:moveTo>
                    <a:cubicBezTo>
                      <a:pt x="80046" y="63036"/>
                      <a:pt x="83618" y="21563"/>
                      <a:pt x="71712" y="6879"/>
                    </a:cubicBezTo>
                    <a:cubicBezTo>
                      <a:pt x="59806" y="-7805"/>
                      <a:pt x="15356" y="3704"/>
                      <a:pt x="5037" y="16404"/>
                    </a:cubicBezTo>
                    <a:cubicBezTo>
                      <a:pt x="-5282" y="29104"/>
                      <a:pt x="2259" y="56091"/>
                      <a:pt x="9800" y="83079"/>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a:solidFill>
                    <a:srgbClr val="211F26"/>
                  </a:solidFill>
                  <a:latin typeface="Calibri" panose="020F0502020204030204" pitchFamily="34" charset="0"/>
                  <a:cs typeface="Calibri" panose="020F0502020204030204" pitchFamily="34" charset="0"/>
                </a:endParaRPr>
              </a:p>
            </p:txBody>
          </p:sp>
          <p:sp>
            <p:nvSpPr>
              <p:cNvPr id="218" name="Vrije vorm: vorm 217">
                <a:extLst>
                  <a:ext uri="{FF2B5EF4-FFF2-40B4-BE49-F238E27FC236}">
                    <a16:creationId xmlns:a16="http://schemas.microsoft.com/office/drawing/2014/main" id="{DFB4B016-E276-4133-AC93-1924695652D7}"/>
                  </a:ext>
                </a:extLst>
              </p:cNvPr>
              <p:cNvSpPr/>
              <p:nvPr userDrawn="1"/>
            </p:nvSpPr>
            <p:spPr>
              <a:xfrm>
                <a:off x="-3147647" y="1714096"/>
                <a:ext cx="57254" cy="77074"/>
              </a:xfrm>
              <a:custGeom>
                <a:avLst/>
                <a:gdLst>
                  <a:gd name="connsiteX0" fmla="*/ 0 w 61912"/>
                  <a:gd name="connsiteY0" fmla="*/ 80963 h 80963"/>
                  <a:gd name="connsiteX1" fmla="*/ 57150 w 61912"/>
                  <a:gd name="connsiteY1" fmla="*/ 0 h 80963"/>
                  <a:gd name="connsiteX2" fmla="*/ 61912 w 61912"/>
                  <a:gd name="connsiteY2" fmla="*/ 50006 h 80963"/>
                  <a:gd name="connsiteX3" fmla="*/ 0 w 61912"/>
                  <a:gd name="connsiteY3" fmla="*/ 80963 h 80963"/>
                  <a:gd name="connsiteX0" fmla="*/ 0 w 61912"/>
                  <a:gd name="connsiteY0" fmla="*/ 80963 h 83344"/>
                  <a:gd name="connsiteX1" fmla="*/ 57150 w 61912"/>
                  <a:gd name="connsiteY1" fmla="*/ 0 h 83344"/>
                  <a:gd name="connsiteX2" fmla="*/ 61912 w 61912"/>
                  <a:gd name="connsiteY2" fmla="*/ 50006 h 83344"/>
                  <a:gd name="connsiteX3" fmla="*/ 19050 w 61912"/>
                  <a:gd name="connsiteY3" fmla="*/ 83344 h 83344"/>
                  <a:gd name="connsiteX4" fmla="*/ 0 w 61912"/>
                  <a:gd name="connsiteY4" fmla="*/ 80963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3344">
                    <a:moveTo>
                      <a:pt x="0" y="80963"/>
                    </a:moveTo>
                    <a:lnTo>
                      <a:pt x="57150" y="0"/>
                    </a:lnTo>
                    <a:lnTo>
                      <a:pt x="61912" y="50006"/>
                    </a:lnTo>
                    <a:cubicBezTo>
                      <a:pt x="48418" y="56356"/>
                      <a:pt x="32544" y="76994"/>
                      <a:pt x="19050" y="83344"/>
                    </a:cubicBezTo>
                    <a:lnTo>
                      <a:pt x="0" y="80963"/>
                    </a:lnTo>
                    <a:close/>
                  </a:path>
                </a:pathLst>
              </a:cu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9" name="Ovaal 218">
                <a:extLst>
                  <a:ext uri="{FF2B5EF4-FFF2-40B4-BE49-F238E27FC236}">
                    <a16:creationId xmlns:a16="http://schemas.microsoft.com/office/drawing/2014/main" id="{D7660110-4E5E-4DE9-9BE4-0547AE852045}"/>
                  </a:ext>
                </a:extLst>
              </p:cNvPr>
              <p:cNvSpPr/>
              <p:nvPr userDrawn="1"/>
            </p:nvSpPr>
            <p:spPr>
              <a:xfrm rot="12332780">
                <a:off x="-3185085" y="1782358"/>
                <a:ext cx="50650" cy="57255"/>
              </a:xfrm>
              <a:prstGeom prst="ellipse">
                <a:avLst/>
              </a:prstGeom>
              <a:solidFill>
                <a:schemeClr val="bg1"/>
              </a:solidFill>
              <a:ln w="9525">
                <a:solidFill>
                  <a:srgbClr val="4D82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20" name="Gelijkbenige driehoek 34">
                <a:extLst>
                  <a:ext uri="{FF2B5EF4-FFF2-40B4-BE49-F238E27FC236}">
                    <a16:creationId xmlns:a16="http://schemas.microsoft.com/office/drawing/2014/main" id="{68960FF4-0CAD-450F-A367-EC9DCBCC2109}"/>
                  </a:ext>
                </a:extLst>
              </p:cNvPr>
              <p:cNvSpPr/>
              <p:nvPr userDrawn="1"/>
            </p:nvSpPr>
            <p:spPr>
              <a:xfrm rot="14772351">
                <a:off x="-3215597" y="1797313"/>
                <a:ext cx="52327" cy="57916"/>
              </a:xfrm>
              <a:custGeom>
                <a:avLst/>
                <a:gdLst>
                  <a:gd name="connsiteX0" fmla="*/ 0 w 56584"/>
                  <a:gd name="connsiteY0" fmla="*/ 55534 h 55534"/>
                  <a:gd name="connsiteX1" fmla="*/ 28292 w 56584"/>
                  <a:gd name="connsiteY1" fmla="*/ 0 h 55534"/>
                  <a:gd name="connsiteX2" fmla="*/ 56584 w 56584"/>
                  <a:gd name="connsiteY2" fmla="*/ 55534 h 55534"/>
                  <a:gd name="connsiteX3" fmla="*/ 0 w 56584"/>
                  <a:gd name="connsiteY3" fmla="*/ 55534 h 55534"/>
                  <a:gd name="connsiteX0" fmla="*/ 0 w 56584"/>
                  <a:gd name="connsiteY0" fmla="*/ 55534 h 60261"/>
                  <a:gd name="connsiteX1" fmla="*/ 28292 w 56584"/>
                  <a:gd name="connsiteY1" fmla="*/ 0 h 60261"/>
                  <a:gd name="connsiteX2" fmla="*/ 56584 w 56584"/>
                  <a:gd name="connsiteY2" fmla="*/ 55534 h 60261"/>
                  <a:gd name="connsiteX3" fmla="*/ 0 w 56584"/>
                  <a:gd name="connsiteY3" fmla="*/ 55534 h 60261"/>
                  <a:gd name="connsiteX0" fmla="*/ 0 w 56584"/>
                  <a:gd name="connsiteY0" fmla="*/ 55534 h 62627"/>
                  <a:gd name="connsiteX1" fmla="*/ 28292 w 56584"/>
                  <a:gd name="connsiteY1" fmla="*/ 0 h 62627"/>
                  <a:gd name="connsiteX2" fmla="*/ 56584 w 56584"/>
                  <a:gd name="connsiteY2" fmla="*/ 55534 h 62627"/>
                  <a:gd name="connsiteX3" fmla="*/ 0 w 56584"/>
                  <a:gd name="connsiteY3" fmla="*/ 55534 h 62627"/>
                </a:gdLst>
                <a:ahLst/>
                <a:cxnLst>
                  <a:cxn ang="0">
                    <a:pos x="connsiteX0" y="connsiteY0"/>
                  </a:cxn>
                  <a:cxn ang="0">
                    <a:pos x="connsiteX1" y="connsiteY1"/>
                  </a:cxn>
                  <a:cxn ang="0">
                    <a:pos x="connsiteX2" y="connsiteY2"/>
                  </a:cxn>
                  <a:cxn ang="0">
                    <a:pos x="connsiteX3" y="connsiteY3"/>
                  </a:cxn>
                </a:cxnLst>
                <a:rect l="l" t="t" r="r" b="b"/>
                <a:pathLst>
                  <a:path w="56584" h="62627">
                    <a:moveTo>
                      <a:pt x="0" y="55534"/>
                    </a:moveTo>
                    <a:lnTo>
                      <a:pt x="28292" y="0"/>
                    </a:lnTo>
                    <a:lnTo>
                      <a:pt x="56584" y="55534"/>
                    </a:lnTo>
                    <a:cubicBezTo>
                      <a:pt x="44518" y="63735"/>
                      <a:pt x="19376" y="66171"/>
                      <a:pt x="0" y="55534"/>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grpSp>
        <p:grpSp>
          <p:nvGrpSpPr>
            <p:cNvPr id="186" name="Groep 185">
              <a:extLst>
                <a:ext uri="{FF2B5EF4-FFF2-40B4-BE49-F238E27FC236}">
                  <a16:creationId xmlns:a16="http://schemas.microsoft.com/office/drawing/2014/main" id="{DC19EDD9-95A1-4A3E-9AA2-1322874FAB6C}"/>
                </a:ext>
              </a:extLst>
            </p:cNvPr>
            <p:cNvGrpSpPr/>
            <p:nvPr userDrawn="1"/>
          </p:nvGrpSpPr>
          <p:grpSpPr>
            <a:xfrm>
              <a:off x="-3323231" y="3670019"/>
              <a:ext cx="2734765" cy="262633"/>
              <a:chOff x="5114260" y="1193211"/>
              <a:chExt cx="2516594" cy="241682"/>
            </a:xfrm>
          </p:grpSpPr>
          <p:sp>
            <p:nvSpPr>
              <p:cNvPr id="195" name="Rechthoek 194">
                <a:extLst>
                  <a:ext uri="{FF2B5EF4-FFF2-40B4-BE49-F238E27FC236}">
                    <a16:creationId xmlns:a16="http://schemas.microsoft.com/office/drawing/2014/main" id="{C129BBF4-1A34-4F5D-A098-7807EB297A97}"/>
                  </a:ext>
                </a:extLst>
              </p:cNvPr>
              <p:cNvSpPr/>
              <p:nvPr userDrawn="1"/>
            </p:nvSpPr>
            <p:spPr>
              <a:xfrm>
                <a:off x="5114260" y="1193211"/>
                <a:ext cx="2516594" cy="2416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96" name="Tekstvak 195">
                <a:extLst>
                  <a:ext uri="{FF2B5EF4-FFF2-40B4-BE49-F238E27FC236}">
                    <a16:creationId xmlns:a16="http://schemas.microsoft.com/office/drawing/2014/main" id="{3E7CFEB9-1127-4689-8D95-BEEF4097FCF9}"/>
                  </a:ext>
                </a:extLst>
              </p:cNvPr>
              <p:cNvSpPr txBox="1"/>
              <p:nvPr userDrawn="1"/>
            </p:nvSpPr>
            <p:spPr>
              <a:xfrm>
                <a:off x="5121009" y="1214216"/>
                <a:ext cx="1156604" cy="212418"/>
              </a:xfrm>
              <a:prstGeom prst="rect">
                <a:avLst/>
              </a:prstGeom>
              <a:noFill/>
            </p:spPr>
            <p:txBody>
              <a:bodyPr wrap="square" rtlCol="0">
                <a:spAutoFit/>
              </a:bodyPr>
              <a:lstStyle/>
              <a:p>
                <a:pPr marL="0" algn="l" defTabSz="1217512" rtl="0" eaLnBrk="1" latinLnBrk="0" hangingPunct="1">
                  <a:lnSpc>
                    <a:spcPct val="100000"/>
                  </a:lnSpc>
                  <a:spcBef>
                    <a:spcPts val="600"/>
                  </a:spcBef>
                  <a:spcAft>
                    <a:spcPts val="600"/>
                  </a:spcAft>
                </a:pPr>
                <a:r>
                  <a:rPr lang="nl-NL" sz="900" b="0" u="none" kern="1200" noProof="0">
                    <a:solidFill>
                      <a:srgbClr val="211F26"/>
                    </a:solidFill>
                    <a:latin typeface="Calibri" panose="020F0502020204030204" pitchFamily="34" charset="0"/>
                    <a:ea typeface="+mn-ea"/>
                    <a:cs typeface="Calibri" panose="020F0502020204030204" pitchFamily="34" charset="0"/>
                  </a:rPr>
                  <a:t>Door</a:t>
                </a:r>
                <a:r>
                  <a:rPr lang="nl-NL" sz="900" b="0" u="sng" kern="1200" noProof="0">
                    <a:solidFill>
                      <a:srgbClr val="211F26"/>
                    </a:solidFill>
                    <a:latin typeface="Calibri" panose="020F0502020204030204" pitchFamily="34" charset="0"/>
                    <a:ea typeface="+mn-ea"/>
                    <a:cs typeface="Calibri" panose="020F0502020204030204" pitchFamily="34" charset="0"/>
                  </a:rPr>
                  <a:t>z</a:t>
                </a:r>
                <a:r>
                  <a:rPr lang="nl-NL" sz="900" b="0" u="none" kern="1200" noProof="0">
                    <a:solidFill>
                      <a:srgbClr val="211F26"/>
                    </a:solidFill>
                    <a:latin typeface="Calibri" panose="020F0502020204030204" pitchFamily="34" charset="0"/>
                    <a:ea typeface="+mn-ea"/>
                    <a:cs typeface="Calibri" panose="020F0502020204030204" pitchFamily="34" charset="0"/>
                  </a:rPr>
                  <a:t>ichtigheid</a:t>
                </a:r>
              </a:p>
            </p:txBody>
          </p:sp>
          <p:cxnSp>
            <p:nvCxnSpPr>
              <p:cNvPr id="197" name="Rechte verbindingslijn 196">
                <a:extLst>
                  <a:ext uri="{FF2B5EF4-FFF2-40B4-BE49-F238E27FC236}">
                    <a16:creationId xmlns:a16="http://schemas.microsoft.com/office/drawing/2014/main" id="{E24EAD70-21C8-4D0F-ABE8-FD1F7246E1F8}"/>
                  </a:ext>
                </a:extLst>
              </p:cNvPr>
              <p:cNvCxnSpPr>
                <a:cxnSpLocks/>
                <a:endCxn id="201" idx="1"/>
              </p:cNvCxnSpPr>
              <p:nvPr userDrawn="1"/>
            </p:nvCxnSpPr>
            <p:spPr>
              <a:xfrm>
                <a:off x="5949074" y="1317963"/>
                <a:ext cx="958480" cy="0"/>
              </a:xfrm>
              <a:prstGeom prst="line">
                <a:avLst/>
              </a:prstGeom>
              <a:noFill/>
              <a:ln w="12700" cap="flat" cmpd="sng" algn="ctr">
                <a:solidFill>
                  <a:srgbClr val="9D9FA1"/>
                </a:solidFill>
                <a:prstDash val="solid"/>
              </a:ln>
              <a:effectLst/>
            </p:spPr>
          </p:cxnSp>
          <p:sp>
            <p:nvSpPr>
              <p:cNvPr id="198" name="Rechthoek 197">
                <a:extLst>
                  <a:ext uri="{FF2B5EF4-FFF2-40B4-BE49-F238E27FC236}">
                    <a16:creationId xmlns:a16="http://schemas.microsoft.com/office/drawing/2014/main" id="{29B8447F-4D69-434B-9827-BC35F9BD2495}"/>
                  </a:ext>
                </a:extLst>
              </p:cNvPr>
              <p:cNvSpPr/>
              <p:nvPr userDrawn="1"/>
            </p:nvSpPr>
            <p:spPr>
              <a:xfrm>
                <a:off x="7020991" y="1230251"/>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100%</a:t>
                </a:r>
              </a:p>
            </p:txBody>
          </p:sp>
          <p:sp>
            <p:nvSpPr>
              <p:cNvPr id="199" name="Gelijkbenige driehoek 198">
                <a:extLst>
                  <a:ext uri="{FF2B5EF4-FFF2-40B4-BE49-F238E27FC236}">
                    <a16:creationId xmlns:a16="http://schemas.microsoft.com/office/drawing/2014/main" id="{55CD0AFF-8D71-433D-A460-D0BE1F3B7B7F}"/>
                  </a:ext>
                </a:extLst>
              </p:cNvPr>
              <p:cNvSpPr/>
              <p:nvPr userDrawn="1"/>
            </p:nvSpPr>
            <p:spPr>
              <a:xfrm>
                <a:off x="7508703" y="1255045"/>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0" name="Gelijkbenige driehoek 199">
                <a:extLst>
                  <a:ext uri="{FF2B5EF4-FFF2-40B4-BE49-F238E27FC236}">
                    <a16:creationId xmlns:a16="http://schemas.microsoft.com/office/drawing/2014/main" id="{B2A0027F-9821-4373-AE0F-CEE1DAFBB992}"/>
                  </a:ext>
                </a:extLst>
              </p:cNvPr>
              <p:cNvSpPr/>
              <p:nvPr userDrawn="1"/>
            </p:nvSpPr>
            <p:spPr>
              <a:xfrm flipV="1">
                <a:off x="7508703" y="1332327"/>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1" name="Rechthoek 200">
                <a:extLst>
                  <a:ext uri="{FF2B5EF4-FFF2-40B4-BE49-F238E27FC236}">
                    <a16:creationId xmlns:a16="http://schemas.microsoft.com/office/drawing/2014/main" id="{25DCB1A4-33C6-49C5-8755-69EA74F22E9A}"/>
                  </a:ext>
                </a:extLst>
              </p:cNvPr>
              <p:cNvSpPr/>
              <p:nvPr userDrawn="1"/>
            </p:nvSpPr>
            <p:spPr>
              <a:xfrm>
                <a:off x="6907553" y="1274066"/>
                <a:ext cx="2879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87" name="Ovaal 186">
              <a:extLst>
                <a:ext uri="{FF2B5EF4-FFF2-40B4-BE49-F238E27FC236}">
                  <a16:creationId xmlns:a16="http://schemas.microsoft.com/office/drawing/2014/main" id="{7776D88D-277E-4185-8908-FD682EB89687}"/>
                </a:ext>
              </a:extLst>
            </p:cNvPr>
            <p:cNvSpPr/>
            <p:nvPr userDrawn="1"/>
          </p:nvSpPr>
          <p:spPr>
            <a:xfrm>
              <a:off x="-3603859" y="4105053"/>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8" name="Rechthoek 187">
              <a:extLst>
                <a:ext uri="{FF2B5EF4-FFF2-40B4-BE49-F238E27FC236}">
                  <a16:creationId xmlns:a16="http://schemas.microsoft.com/office/drawing/2014/main" id="{5D37C65F-3535-4512-BAFC-FC18A57A7D7B}"/>
                </a:ext>
              </a:extLst>
            </p:cNvPr>
            <p:cNvSpPr/>
            <p:nvPr userDrawn="1"/>
          </p:nvSpPr>
          <p:spPr>
            <a:xfrm>
              <a:off x="-3319687" y="4105054"/>
              <a:ext cx="2944682" cy="106361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doorzichtige vorm en gebruik de sneltoets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hyperlink toe te voegen. Klik aan de linker kant van het venster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‘Plaats in dit document’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in de lijst de juiste dia aan. Klik vervolgens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89" name="Ovaal 188">
              <a:extLst>
                <a:ext uri="{FF2B5EF4-FFF2-40B4-BE49-F238E27FC236}">
                  <a16:creationId xmlns:a16="http://schemas.microsoft.com/office/drawing/2014/main" id="{71918788-3E7B-45D5-B686-7E41E27E3D2F}"/>
                </a:ext>
              </a:extLst>
            </p:cNvPr>
            <p:cNvSpPr/>
            <p:nvPr userDrawn="1"/>
          </p:nvSpPr>
          <p:spPr>
            <a:xfrm>
              <a:off x="-3603859" y="510625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90" name="Rechthoek 189">
              <a:extLst>
                <a:ext uri="{FF2B5EF4-FFF2-40B4-BE49-F238E27FC236}">
                  <a16:creationId xmlns:a16="http://schemas.microsoft.com/office/drawing/2014/main" id="{4606D9F6-2564-4733-997D-9EB1FCB63ABF}"/>
                </a:ext>
              </a:extLst>
            </p:cNvPr>
            <p:cNvSpPr/>
            <p:nvPr userDrawn="1"/>
          </p:nvSpPr>
          <p:spPr>
            <a:xfrm>
              <a:off x="-3319687" y="5106258"/>
              <a:ext cx="2944682" cy="3072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Kopieer de doorzichtige vorm en herhaal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stap 4</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Doe dit voor elke menu knop.</a:t>
              </a:r>
            </a:p>
          </p:txBody>
        </p:sp>
        <p:sp>
          <p:nvSpPr>
            <p:cNvPr id="191" name="Rechthoek 190">
              <a:extLst>
                <a:ext uri="{FF2B5EF4-FFF2-40B4-BE49-F238E27FC236}">
                  <a16:creationId xmlns:a16="http://schemas.microsoft.com/office/drawing/2014/main" id="{723A6373-011F-44FA-AFBF-DB9F7402009A}"/>
                </a:ext>
              </a:extLst>
            </p:cNvPr>
            <p:cNvSpPr/>
            <p:nvPr userDrawn="1"/>
          </p:nvSpPr>
          <p:spPr>
            <a:xfrm>
              <a:off x="-3786437" y="571271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92" name="ICOON_info">
              <a:extLst>
                <a:ext uri="{FF2B5EF4-FFF2-40B4-BE49-F238E27FC236}">
                  <a16:creationId xmlns:a16="http://schemas.microsoft.com/office/drawing/2014/main" id="{50F990E6-B982-4269-91EA-D59884F2DA08}"/>
                </a:ext>
              </a:extLst>
            </p:cNvPr>
            <p:cNvGrpSpPr/>
            <p:nvPr userDrawn="1"/>
          </p:nvGrpSpPr>
          <p:grpSpPr>
            <a:xfrm>
              <a:off x="-376736" y="5589737"/>
              <a:ext cx="283685" cy="283685"/>
              <a:chOff x="-510741" y="5913713"/>
              <a:chExt cx="267555" cy="267555"/>
            </a:xfrm>
          </p:grpSpPr>
          <p:sp>
            <p:nvSpPr>
              <p:cNvPr id="193" name="Ovaal 192">
                <a:extLst>
                  <a:ext uri="{FF2B5EF4-FFF2-40B4-BE49-F238E27FC236}">
                    <a16:creationId xmlns:a16="http://schemas.microsoft.com/office/drawing/2014/main" id="{59FF0462-37E7-4695-9E84-EA3A20B4090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94" name="Graphic 163" descr="Informatie">
                <a:extLst>
                  <a:ext uri="{FF2B5EF4-FFF2-40B4-BE49-F238E27FC236}">
                    <a16:creationId xmlns:a16="http://schemas.microsoft.com/office/drawing/2014/main" id="{B090F43A-3B03-4B39-8ACA-CC674913664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8957380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1250" fill="hold"/>
                                        <p:tgtEl>
                                          <p:spTgt spid="144"/>
                                        </p:tgtEl>
                                        <p:attrNameLst>
                                          <p:attrName>ppt_x</p:attrName>
                                        </p:attrNameLst>
                                      </p:cBhvr>
                                      <p:tavLst>
                                        <p:tav tm="0">
                                          <p:val>
                                            <p:strVal val="#ppt_x"/>
                                          </p:val>
                                        </p:tav>
                                        <p:tav tm="100000">
                                          <p:val>
                                            <p:strVal val="#ppt_x"/>
                                          </p:val>
                                        </p:tav>
                                      </p:tavLst>
                                    </p:anim>
                                    <p:anim calcmode="lin" valueType="num">
                                      <p:cBhvr additive="base">
                                        <p:cTn id="8" dur="1250" fill="hold"/>
                                        <p:tgtEl>
                                          <p:spTgt spid="14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1250" fill="hold"/>
                                        <p:tgtEl>
                                          <p:spTgt spid="148"/>
                                        </p:tgtEl>
                                        <p:attrNameLst>
                                          <p:attrName>ppt_x</p:attrName>
                                        </p:attrNameLst>
                                      </p:cBhvr>
                                      <p:tavLst>
                                        <p:tav tm="0">
                                          <p:val>
                                            <p:strVal val="#ppt_x"/>
                                          </p:val>
                                        </p:tav>
                                        <p:tav tm="100000">
                                          <p:val>
                                            <p:strVal val="#ppt_x"/>
                                          </p:val>
                                        </p:tav>
                                      </p:tavLst>
                                    </p:anim>
                                    <p:anim calcmode="lin" valueType="num">
                                      <p:cBhvr additive="base">
                                        <p:cTn id="12" dur="1250" fill="hold"/>
                                        <p:tgtEl>
                                          <p:spTgt spid="148"/>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146"/>
                                        </p:tgtEl>
                                        <p:attrNameLst>
                                          <p:attrName>style.visibility</p:attrName>
                                        </p:attrNameLst>
                                      </p:cBhvr>
                                      <p:to>
                                        <p:strVal val="visible"/>
                                      </p:to>
                                    </p:set>
                                    <p:anim calcmode="lin" valueType="num">
                                      <p:cBhvr additive="base">
                                        <p:cTn id="15" dur="1750" fill="hold"/>
                                        <p:tgtEl>
                                          <p:spTgt spid="146"/>
                                        </p:tgtEl>
                                        <p:attrNameLst>
                                          <p:attrName>ppt_x</p:attrName>
                                        </p:attrNameLst>
                                      </p:cBhvr>
                                      <p:tavLst>
                                        <p:tav tm="0">
                                          <p:val>
                                            <p:strVal val="#ppt_x"/>
                                          </p:val>
                                        </p:tav>
                                        <p:tav tm="100000">
                                          <p:val>
                                            <p:strVal val="#ppt_x"/>
                                          </p:val>
                                        </p:tav>
                                      </p:tavLst>
                                    </p:anim>
                                    <p:anim calcmode="lin" valueType="num">
                                      <p:cBhvr additive="base">
                                        <p:cTn id="16" dur="1750" fill="hold"/>
                                        <p:tgtEl>
                                          <p:spTgt spid="146"/>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47">
                                            <p:txEl>
                                              <p:pRg st="0" end="0"/>
                                            </p:txEl>
                                          </p:spTgt>
                                        </p:tgtEl>
                                        <p:attrNameLst>
                                          <p:attrName>style.visibility</p:attrName>
                                        </p:attrNameLst>
                                      </p:cBhvr>
                                      <p:to>
                                        <p:strVal val="visible"/>
                                      </p:to>
                                    </p:set>
                                    <p:animEffect transition="in" filter="fade">
                                      <p:cBhvr>
                                        <p:cTn id="22" dur="750"/>
                                        <p:tgtEl>
                                          <p:spTgt spid="147">
                                            <p:txEl>
                                              <p:pRg st="0" end="0"/>
                                            </p:txEl>
                                          </p:spTgt>
                                        </p:tgtEl>
                                      </p:cBhvr>
                                    </p:animEffect>
                                  </p:childTnLst>
                                </p:cTn>
                              </p:par>
                              <p:par>
                                <p:cTn id="23" presetID="55" presetClass="entr" presetSubtype="0" fill="hold" grpId="0" nodeType="withEffect">
                                  <p:stCondLst>
                                    <p:cond delay="1750"/>
                                  </p:stCondLst>
                                  <p:childTnLst>
                                    <p:set>
                                      <p:cBhvr>
                                        <p:cTn id="24" dur="1" fill="hold">
                                          <p:stCondLst>
                                            <p:cond delay="0"/>
                                          </p:stCondLst>
                                        </p:cTn>
                                        <p:tgtEl>
                                          <p:spTgt spid="159"/>
                                        </p:tgtEl>
                                        <p:attrNameLst>
                                          <p:attrName>style.visibility</p:attrName>
                                        </p:attrNameLst>
                                      </p:cBhvr>
                                      <p:to>
                                        <p:strVal val="visible"/>
                                      </p:to>
                                    </p:set>
                                    <p:anim calcmode="lin" valueType="num">
                                      <p:cBhvr>
                                        <p:cTn id="25" dur="750" fill="hold"/>
                                        <p:tgtEl>
                                          <p:spTgt spid="159"/>
                                        </p:tgtEl>
                                        <p:attrNameLst>
                                          <p:attrName>ppt_w</p:attrName>
                                        </p:attrNameLst>
                                      </p:cBhvr>
                                      <p:tavLst>
                                        <p:tav tm="0">
                                          <p:val>
                                            <p:strVal val="#ppt_w*0.70"/>
                                          </p:val>
                                        </p:tav>
                                        <p:tav tm="100000">
                                          <p:val>
                                            <p:strVal val="#ppt_w"/>
                                          </p:val>
                                        </p:tav>
                                      </p:tavLst>
                                    </p:anim>
                                    <p:anim calcmode="lin" valueType="num">
                                      <p:cBhvr>
                                        <p:cTn id="26" dur="750" fill="hold"/>
                                        <p:tgtEl>
                                          <p:spTgt spid="159"/>
                                        </p:tgtEl>
                                        <p:attrNameLst>
                                          <p:attrName>ppt_h</p:attrName>
                                        </p:attrNameLst>
                                      </p:cBhvr>
                                      <p:tavLst>
                                        <p:tav tm="0">
                                          <p:val>
                                            <p:strVal val="#ppt_h"/>
                                          </p:val>
                                        </p:tav>
                                        <p:tav tm="100000">
                                          <p:val>
                                            <p:strVal val="#ppt_h"/>
                                          </p:val>
                                        </p:tav>
                                      </p:tavLst>
                                    </p:anim>
                                    <p:animEffect transition="in" filter="fade">
                                      <p:cBhvr>
                                        <p:cTn id="27" dur="750"/>
                                        <p:tgtEl>
                                          <p:spTgt spid="159"/>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171">
                                            <p:txEl>
                                              <p:pRg st="0" end="0"/>
                                            </p:txEl>
                                          </p:spTgt>
                                        </p:tgtEl>
                                        <p:attrNameLst>
                                          <p:attrName>style.visibility</p:attrName>
                                        </p:attrNameLst>
                                      </p:cBhvr>
                                      <p:to>
                                        <p:strVal val="visible"/>
                                      </p:to>
                                    </p:set>
                                    <p:animEffect transition="in" filter="fade">
                                      <p:cBhvr>
                                        <p:cTn id="30" dur="750"/>
                                        <p:tgtEl>
                                          <p:spTgt spid="171">
                                            <p:txEl>
                                              <p:pRg st="0" end="0"/>
                                            </p:txEl>
                                          </p:spTgt>
                                        </p:tgtEl>
                                      </p:cBhvr>
                                    </p:animEffect>
                                  </p:childTnLst>
                                </p:cTn>
                              </p:par>
                              <p:par>
                                <p:cTn id="31" presetID="55" presetClass="entr" presetSubtype="0" fill="hold" grpId="0" nodeType="withEffect">
                                  <p:stCondLst>
                                    <p:cond delay="2000"/>
                                  </p:stCondLst>
                                  <p:childTnLst>
                                    <p:set>
                                      <p:cBhvr>
                                        <p:cTn id="32" dur="1" fill="hold">
                                          <p:stCondLst>
                                            <p:cond delay="0"/>
                                          </p:stCondLst>
                                        </p:cTn>
                                        <p:tgtEl>
                                          <p:spTgt spid="172"/>
                                        </p:tgtEl>
                                        <p:attrNameLst>
                                          <p:attrName>style.visibility</p:attrName>
                                        </p:attrNameLst>
                                      </p:cBhvr>
                                      <p:to>
                                        <p:strVal val="visible"/>
                                      </p:to>
                                    </p:set>
                                    <p:anim calcmode="lin" valueType="num">
                                      <p:cBhvr>
                                        <p:cTn id="33" dur="750" fill="hold"/>
                                        <p:tgtEl>
                                          <p:spTgt spid="172"/>
                                        </p:tgtEl>
                                        <p:attrNameLst>
                                          <p:attrName>ppt_w</p:attrName>
                                        </p:attrNameLst>
                                      </p:cBhvr>
                                      <p:tavLst>
                                        <p:tav tm="0">
                                          <p:val>
                                            <p:strVal val="#ppt_w*0.70"/>
                                          </p:val>
                                        </p:tav>
                                        <p:tav tm="100000">
                                          <p:val>
                                            <p:strVal val="#ppt_w"/>
                                          </p:val>
                                        </p:tav>
                                      </p:tavLst>
                                    </p:anim>
                                    <p:anim calcmode="lin" valueType="num">
                                      <p:cBhvr>
                                        <p:cTn id="34" dur="750" fill="hold"/>
                                        <p:tgtEl>
                                          <p:spTgt spid="172"/>
                                        </p:tgtEl>
                                        <p:attrNameLst>
                                          <p:attrName>ppt_h</p:attrName>
                                        </p:attrNameLst>
                                      </p:cBhvr>
                                      <p:tavLst>
                                        <p:tav tm="0">
                                          <p:val>
                                            <p:strVal val="#ppt_h"/>
                                          </p:val>
                                        </p:tav>
                                        <p:tav tm="100000">
                                          <p:val>
                                            <p:strVal val="#ppt_h"/>
                                          </p:val>
                                        </p:tav>
                                      </p:tavLst>
                                    </p:anim>
                                    <p:animEffect transition="in" filter="fade">
                                      <p:cBhvr>
                                        <p:cTn id="35" dur="750"/>
                                        <p:tgtEl>
                                          <p:spTgt spid="172"/>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173">
                                            <p:txEl>
                                              <p:pRg st="0" end="0"/>
                                            </p:txEl>
                                          </p:spTgt>
                                        </p:tgtEl>
                                        <p:attrNameLst>
                                          <p:attrName>style.visibility</p:attrName>
                                        </p:attrNameLst>
                                      </p:cBhvr>
                                      <p:to>
                                        <p:strVal val="visible"/>
                                      </p:to>
                                    </p:set>
                                    <p:animEffect transition="in" filter="fade">
                                      <p:cBhvr>
                                        <p:cTn id="38" dur="750"/>
                                        <p:tgtEl>
                                          <p:spTgt spid="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4" grpId="0" animBg="1"/>
      <p:bldP spid="2" grpId="0"/>
      <p:bldP spid="146" grpId="0" animBg="1"/>
      <p:bldP spid="147" grpId="0" build="p">
        <p:tmplLst>
          <p:tmpl lvl="1">
            <p:tnLst>
              <p:par>
                <p:cTn presetID="10" presetClass="entr" presetSubtype="0" fill="hold" nodeType="withEffect">
                  <p:stCondLst>
                    <p:cond delay="1500"/>
                  </p:stCondLst>
                  <p:childTnLst>
                    <p:set>
                      <p:cBhvr>
                        <p:cTn dur="1" fill="hold">
                          <p:stCondLst>
                            <p:cond delay="0"/>
                          </p:stCondLst>
                        </p:cTn>
                        <p:tgtEl>
                          <p:spTgt spid="147"/>
                        </p:tgtEl>
                        <p:attrNameLst>
                          <p:attrName>style.visibility</p:attrName>
                        </p:attrNameLst>
                      </p:cBhvr>
                      <p:to>
                        <p:strVal val="visible"/>
                      </p:to>
                    </p:set>
                    <p:animEffect transition="in" filter="fade">
                      <p:cBhvr>
                        <p:cTn dur="750"/>
                        <p:tgtEl>
                          <p:spTgt spid="147"/>
                        </p:tgtEl>
                      </p:cBhvr>
                    </p:animEffect>
                  </p:childTnLst>
                </p:cTn>
              </p:par>
            </p:tnLst>
          </p:tmpl>
        </p:tmplLst>
      </p:bldP>
      <p:bldP spid="159" grpId="0" animBg="1">
        <p:tmplLst>
          <p:tmpl>
            <p:tnLst>
              <p:par>
                <p:cTn presetID="55" presetClass="entr" presetSubtype="0" fill="hold" nodeType="withEffect">
                  <p:stCondLst>
                    <p:cond delay="1750"/>
                  </p:stCondLst>
                  <p:childTnLst>
                    <p:set>
                      <p:cBhvr>
                        <p:cTn dur="1" fill="hold">
                          <p:stCondLst>
                            <p:cond delay="0"/>
                          </p:stCondLst>
                        </p:cTn>
                        <p:tgtEl>
                          <p:spTgt spid="159"/>
                        </p:tgtEl>
                        <p:attrNameLst>
                          <p:attrName>style.visibility</p:attrName>
                        </p:attrNameLst>
                      </p:cBhvr>
                      <p:to>
                        <p:strVal val="visible"/>
                      </p:to>
                    </p:set>
                    <p:anim calcmode="lin" valueType="num">
                      <p:cBhvr>
                        <p:cTn dur="750" fill="hold"/>
                        <p:tgtEl>
                          <p:spTgt spid="159"/>
                        </p:tgtEl>
                        <p:attrNameLst>
                          <p:attrName>ppt_w</p:attrName>
                        </p:attrNameLst>
                      </p:cBhvr>
                      <p:tavLst>
                        <p:tav tm="0">
                          <p:val>
                            <p:strVal val="#ppt_w*0.70"/>
                          </p:val>
                        </p:tav>
                        <p:tav tm="100000">
                          <p:val>
                            <p:strVal val="#ppt_w"/>
                          </p:val>
                        </p:tav>
                      </p:tavLst>
                    </p:anim>
                    <p:anim calcmode="lin" valueType="num">
                      <p:cBhvr>
                        <p:cTn dur="750" fill="hold"/>
                        <p:tgtEl>
                          <p:spTgt spid="159"/>
                        </p:tgtEl>
                        <p:attrNameLst>
                          <p:attrName>ppt_h</p:attrName>
                        </p:attrNameLst>
                      </p:cBhvr>
                      <p:tavLst>
                        <p:tav tm="0">
                          <p:val>
                            <p:strVal val="#ppt_h"/>
                          </p:val>
                        </p:tav>
                        <p:tav tm="100000">
                          <p:val>
                            <p:strVal val="#ppt_h"/>
                          </p:val>
                        </p:tav>
                      </p:tavLst>
                    </p:anim>
                    <p:animEffect transition="in" filter="fade">
                      <p:cBhvr>
                        <p:cTn dur="750"/>
                        <p:tgtEl>
                          <p:spTgt spid="159"/>
                        </p:tgtEl>
                      </p:cBhvr>
                    </p:animEffect>
                  </p:childTnLst>
                </p:cTn>
              </p:par>
            </p:tnLst>
          </p:tmpl>
        </p:tmplLst>
      </p:bldP>
      <p:bldP spid="171" grpId="0" build="p">
        <p:tmplLst>
          <p:tmpl lvl="1">
            <p:tnLst>
              <p:par>
                <p:cTn presetID="10" presetClass="entr" presetSubtype="0" fill="hold" nodeType="withEffect">
                  <p:stCondLst>
                    <p:cond delay="2000"/>
                  </p:stCondLst>
                  <p:childTnLst>
                    <p:set>
                      <p:cBhvr>
                        <p:cTn dur="1" fill="hold">
                          <p:stCondLst>
                            <p:cond delay="0"/>
                          </p:stCondLst>
                        </p:cTn>
                        <p:tgtEl>
                          <p:spTgt spid="171"/>
                        </p:tgtEl>
                        <p:attrNameLst>
                          <p:attrName>style.visibility</p:attrName>
                        </p:attrNameLst>
                      </p:cBhvr>
                      <p:to>
                        <p:strVal val="visible"/>
                      </p:to>
                    </p:set>
                    <p:animEffect transition="in" filter="fade">
                      <p:cBhvr>
                        <p:cTn dur="750"/>
                        <p:tgtEl>
                          <p:spTgt spid="171"/>
                        </p:tgtEl>
                      </p:cBhvr>
                    </p:animEffect>
                  </p:childTnLst>
                </p:cTn>
              </p:par>
            </p:tnLst>
          </p:tmpl>
        </p:tmplLst>
      </p:bldP>
      <p:bldP spid="172" grpId="0" animBg="1">
        <p:tmplLst>
          <p:tmpl>
            <p:tnLst>
              <p:par>
                <p:cTn presetID="55" presetClass="entr" presetSubtype="0" fill="hold" nodeType="withEffect">
                  <p:stCondLst>
                    <p:cond delay="2000"/>
                  </p:stCondLst>
                  <p:childTnLst>
                    <p:set>
                      <p:cBhvr>
                        <p:cTn dur="1" fill="hold">
                          <p:stCondLst>
                            <p:cond delay="0"/>
                          </p:stCondLst>
                        </p:cTn>
                        <p:tgtEl>
                          <p:spTgt spid="172"/>
                        </p:tgtEl>
                        <p:attrNameLst>
                          <p:attrName>style.visibility</p:attrName>
                        </p:attrNameLst>
                      </p:cBhvr>
                      <p:to>
                        <p:strVal val="visible"/>
                      </p:to>
                    </p:set>
                    <p:anim calcmode="lin" valueType="num">
                      <p:cBhvr>
                        <p:cTn dur="750" fill="hold"/>
                        <p:tgtEl>
                          <p:spTgt spid="172"/>
                        </p:tgtEl>
                        <p:attrNameLst>
                          <p:attrName>ppt_w</p:attrName>
                        </p:attrNameLst>
                      </p:cBhvr>
                      <p:tavLst>
                        <p:tav tm="0">
                          <p:val>
                            <p:strVal val="#ppt_w*0.70"/>
                          </p:val>
                        </p:tav>
                        <p:tav tm="100000">
                          <p:val>
                            <p:strVal val="#ppt_w"/>
                          </p:val>
                        </p:tav>
                      </p:tavLst>
                    </p:anim>
                    <p:anim calcmode="lin" valueType="num">
                      <p:cBhvr>
                        <p:cTn dur="750" fill="hold"/>
                        <p:tgtEl>
                          <p:spTgt spid="172"/>
                        </p:tgtEl>
                        <p:attrNameLst>
                          <p:attrName>ppt_h</p:attrName>
                        </p:attrNameLst>
                      </p:cBhvr>
                      <p:tavLst>
                        <p:tav tm="0">
                          <p:val>
                            <p:strVal val="#ppt_h"/>
                          </p:val>
                        </p:tav>
                        <p:tav tm="100000">
                          <p:val>
                            <p:strVal val="#ppt_h"/>
                          </p:val>
                        </p:tav>
                      </p:tavLst>
                    </p:anim>
                    <p:animEffect transition="in" filter="fade">
                      <p:cBhvr>
                        <p:cTn dur="750"/>
                        <p:tgtEl>
                          <p:spTgt spid="172"/>
                        </p:tgtEl>
                      </p:cBhvr>
                    </p:animEffect>
                  </p:childTnLst>
                </p:cTn>
              </p:par>
            </p:tnLst>
          </p:tmpl>
        </p:tmplLst>
      </p:bldP>
      <p:bldP spid="173" grpId="0" build="p">
        <p:tmplLst>
          <p:tmpl lvl="1">
            <p:tnLst>
              <p:par>
                <p:cTn presetID="10" presetClass="entr" presetSubtype="0" fill="hold" nodeType="withEffect">
                  <p:stCondLst>
                    <p:cond delay="2250"/>
                  </p:stCondLst>
                  <p:childTnLst>
                    <p:set>
                      <p:cBhvr>
                        <p:cTn dur="1" fill="hold">
                          <p:stCondLst>
                            <p:cond delay="0"/>
                          </p:stCondLst>
                        </p:cTn>
                        <p:tgtEl>
                          <p:spTgt spid="173"/>
                        </p:tgtEl>
                        <p:attrNameLst>
                          <p:attrName>style.visibility</p:attrName>
                        </p:attrNameLst>
                      </p:cBhvr>
                      <p:to>
                        <p:strVal val="visible"/>
                      </p:to>
                    </p:set>
                    <p:animEffect transition="in" filter="fade">
                      <p:cBhvr>
                        <p:cTn dur="750"/>
                        <p:tgtEl>
                          <p:spTgt spid="173"/>
                        </p:tgtEl>
                      </p:cBhvr>
                    </p:animEffect>
                  </p:childTnLst>
                </p:cTn>
              </p:par>
            </p:tnLst>
          </p:tmpl>
        </p:tmplLst>
      </p:bldP>
    </p:bldLst>
  </p:timing>
  <p:extLst>
    <p:ext uri="{DCECCB84-F9BA-43D5-87BE-67443E8EF086}">
      <p15:sldGuideLst xmlns:p15="http://schemas.microsoft.com/office/powerpoint/2012/main">
        <p15:guide id="1" pos="397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a:t>Klik om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grpSp>
        <p:nvGrpSpPr>
          <p:cNvPr id="7" name="INSTRUCTIE">
            <a:extLst>
              <a:ext uri="{FF2B5EF4-FFF2-40B4-BE49-F238E27FC236}">
                <a16:creationId xmlns:a16="http://schemas.microsoft.com/office/drawing/2014/main" id="{EE0A40D7-E247-4AD8-83B2-EBCD3F06CB19}"/>
              </a:ext>
            </a:extLst>
          </p:cNvPr>
          <p:cNvGrpSpPr/>
          <p:nvPr userDrawn="1"/>
        </p:nvGrpSpPr>
        <p:grpSpPr>
          <a:xfrm>
            <a:off x="-3786437" y="0"/>
            <a:ext cx="3693386" cy="5359349"/>
            <a:chOff x="-3786437" y="0"/>
            <a:chExt cx="3693386" cy="5359349"/>
          </a:xfrm>
        </p:grpSpPr>
        <p:sp>
          <p:nvSpPr>
            <p:cNvPr id="9" name="Rechthoek 8">
              <a:extLst>
                <a:ext uri="{FF2B5EF4-FFF2-40B4-BE49-F238E27FC236}">
                  <a16:creationId xmlns:a16="http://schemas.microsoft.com/office/drawing/2014/main" id="{8DFAB515-6242-4ACD-89FC-C11163A07DE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3" name="Ovaal 12">
              <a:extLst>
                <a:ext uri="{FF2B5EF4-FFF2-40B4-BE49-F238E27FC236}">
                  <a16:creationId xmlns:a16="http://schemas.microsoft.com/office/drawing/2014/main" id="{BD87EF4E-2AEA-4A4E-ACA3-23C33463D30C}"/>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 name="Rechthoek 13">
              <a:extLst>
                <a:ext uri="{FF2B5EF4-FFF2-40B4-BE49-F238E27FC236}">
                  <a16:creationId xmlns:a16="http://schemas.microsoft.com/office/drawing/2014/main" id="{54AFD728-4D6B-4A40-BBFE-636BD4A0910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5" name="Ovaal 14">
              <a:extLst>
                <a:ext uri="{FF2B5EF4-FFF2-40B4-BE49-F238E27FC236}">
                  <a16:creationId xmlns:a16="http://schemas.microsoft.com/office/drawing/2014/main" id="{BEA0229C-CB68-40B2-B5DB-325BF580715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BFE73319-0460-4A03-BC5E-CE056816CDB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7" name="Rechthoek 16">
              <a:extLst>
                <a:ext uri="{FF2B5EF4-FFF2-40B4-BE49-F238E27FC236}">
                  <a16:creationId xmlns:a16="http://schemas.microsoft.com/office/drawing/2014/main" id="{2A67A582-9949-4617-B17F-8DFFFEDFB88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8" name="Ovaal 17">
              <a:extLst>
                <a:ext uri="{FF2B5EF4-FFF2-40B4-BE49-F238E27FC236}">
                  <a16:creationId xmlns:a16="http://schemas.microsoft.com/office/drawing/2014/main" id="{A51C15B7-336D-4B3D-BB17-4D0CD480BAD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8DB57832-203B-4E7B-895A-BF25469086E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0" name="Ovaal 19">
              <a:extLst>
                <a:ext uri="{FF2B5EF4-FFF2-40B4-BE49-F238E27FC236}">
                  <a16:creationId xmlns:a16="http://schemas.microsoft.com/office/drawing/2014/main" id="{09CF7DC0-6065-4931-865D-F953834BAE61}"/>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682BBF41-4CB8-45A7-946B-0BC681811E5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2" name="Ovaal 21">
              <a:extLst>
                <a:ext uri="{FF2B5EF4-FFF2-40B4-BE49-F238E27FC236}">
                  <a16:creationId xmlns:a16="http://schemas.microsoft.com/office/drawing/2014/main" id="{B07924DE-1760-48E0-A012-C93F6730B8E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D4F6E6BA-BE46-403F-A81D-15271F3CB1D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4" name="Ovaal 23">
              <a:extLst>
                <a:ext uri="{FF2B5EF4-FFF2-40B4-BE49-F238E27FC236}">
                  <a16:creationId xmlns:a16="http://schemas.microsoft.com/office/drawing/2014/main" id="{1662EAB3-5C87-4A28-B0ED-ED6C0807381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E19C91C7-D4C9-4FCD-9030-1CBEE793C8B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6" name="Ovaal 25">
              <a:extLst>
                <a:ext uri="{FF2B5EF4-FFF2-40B4-BE49-F238E27FC236}">
                  <a16:creationId xmlns:a16="http://schemas.microsoft.com/office/drawing/2014/main" id="{6A9CB5F3-D708-4BAB-9DC0-431F1D7C0DD2}"/>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7E0D9C9C-77F0-46C8-B912-EA07A6D6BD1A}"/>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8" name="Ovaal 27">
              <a:extLst>
                <a:ext uri="{FF2B5EF4-FFF2-40B4-BE49-F238E27FC236}">
                  <a16:creationId xmlns:a16="http://schemas.microsoft.com/office/drawing/2014/main" id="{560A99B1-8BE1-4B56-9392-AAE2D3265C9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C2B4782A-37C1-4D84-A20F-AAA0A01F000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0" name="Ovaal 29">
              <a:extLst>
                <a:ext uri="{FF2B5EF4-FFF2-40B4-BE49-F238E27FC236}">
                  <a16:creationId xmlns:a16="http://schemas.microsoft.com/office/drawing/2014/main" id="{6A750A19-F6A5-4025-B859-656F3F19556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9303F695-D02C-4B52-9D9D-2D544CA2385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2" name="Rechthoek 31">
              <a:extLst>
                <a:ext uri="{FF2B5EF4-FFF2-40B4-BE49-F238E27FC236}">
                  <a16:creationId xmlns:a16="http://schemas.microsoft.com/office/drawing/2014/main" id="{7C65AD2E-87AC-4610-A144-FF64A539CAE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3" name="ICOON_info">
              <a:extLst>
                <a:ext uri="{FF2B5EF4-FFF2-40B4-BE49-F238E27FC236}">
                  <a16:creationId xmlns:a16="http://schemas.microsoft.com/office/drawing/2014/main" id="{69FA31E1-125C-42C4-9C63-1A2F2C0CAC37}"/>
                </a:ext>
              </a:extLst>
            </p:cNvPr>
            <p:cNvGrpSpPr/>
            <p:nvPr userDrawn="1"/>
          </p:nvGrpSpPr>
          <p:grpSpPr>
            <a:xfrm>
              <a:off x="-376736" y="4400186"/>
              <a:ext cx="283685" cy="283685"/>
              <a:chOff x="-510741" y="5913713"/>
              <a:chExt cx="267555" cy="267555"/>
            </a:xfrm>
          </p:grpSpPr>
          <p:sp>
            <p:nvSpPr>
              <p:cNvPr id="75" name="Ovaal 74">
                <a:extLst>
                  <a:ext uri="{FF2B5EF4-FFF2-40B4-BE49-F238E27FC236}">
                    <a16:creationId xmlns:a16="http://schemas.microsoft.com/office/drawing/2014/main" id="{D1BFC4CE-EAF4-41BE-BEE5-718E2A244E9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40FA0A6B-1AA3-4701-8C20-7AB841CADD5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35BA96A5-1B92-4EFB-A9F6-0EC6476249A6}"/>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EE8857A2-E5B9-4C14-A400-240E660C7F2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6" name="Rechthoek 35">
                <a:extLst>
                  <a:ext uri="{FF2B5EF4-FFF2-40B4-BE49-F238E27FC236}">
                    <a16:creationId xmlns:a16="http://schemas.microsoft.com/office/drawing/2014/main" id="{E560B44E-C906-45B1-B236-4E462BA2DAA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011AA705-F594-4AED-A893-C250D1E272E9}"/>
                  </a:ext>
                </a:extLst>
              </p:cNvPr>
              <p:cNvGrpSpPr/>
              <p:nvPr userDrawn="1"/>
            </p:nvGrpSpPr>
            <p:grpSpPr>
              <a:xfrm>
                <a:off x="-3386247" y="830871"/>
                <a:ext cx="139423" cy="109566"/>
                <a:chOff x="-2866744" y="827071"/>
                <a:chExt cx="168701" cy="132575"/>
              </a:xfrm>
            </p:grpSpPr>
            <p:grpSp>
              <p:nvGrpSpPr>
                <p:cNvPr id="68" name="Groep 67">
                  <a:extLst>
                    <a:ext uri="{FF2B5EF4-FFF2-40B4-BE49-F238E27FC236}">
                      <a16:creationId xmlns:a16="http://schemas.microsoft.com/office/drawing/2014/main" id="{0C0EC4A5-7253-4109-9595-4296682BB7F5}"/>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568533A5-5583-4FFC-A866-6B9A8A6EC50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A112D366-93E5-4AEC-978D-A2C61D3369F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1F696D51-1CDC-48AF-BD63-CCDB05F46C3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130C4BCC-1370-41CA-907B-435A13DEAC2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AF466729-F6E1-4199-B1B0-F7B506D3A9F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F2B0D245-4F60-4C0E-9E2F-8C73F18B66A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4C202BC3-1554-42AC-AA70-8E529B606DF5}"/>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E84651B4-1752-4BBF-91FA-CEE768278C4D}"/>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6771ADE8-7702-49E9-B309-3B634FE2609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7B625FA6-2EBB-4D98-9631-AE52518AF92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FA90DDD6-F92C-4D60-863E-8943D837E8B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A97EC1C4-A337-4B30-AE1E-8A9C7BD2861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1C2B2AB4-1BEC-4C32-B8A3-7110E4D15DC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0FDCDC26-6262-4600-B171-9650C7A895C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0E5BF2B2-36A0-4781-8566-38C36036653D}"/>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D789E556-BAE9-444C-86C6-C3FF8D48E4E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721B0C89-9353-43B9-ABF8-7F51EB5847B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2" name="Rechthoek 41">
                <a:extLst>
                  <a:ext uri="{FF2B5EF4-FFF2-40B4-BE49-F238E27FC236}">
                    <a16:creationId xmlns:a16="http://schemas.microsoft.com/office/drawing/2014/main" id="{FBDBFD57-D770-4864-8748-C244CB0E6FD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3" name="Groep 42">
                <a:extLst>
                  <a:ext uri="{FF2B5EF4-FFF2-40B4-BE49-F238E27FC236}">
                    <a16:creationId xmlns:a16="http://schemas.microsoft.com/office/drawing/2014/main" id="{F0322381-B0A0-4B2B-B918-18578D8BC8E4}"/>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F8564004-8D00-470D-8153-57F2440E4455}"/>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0EEF7D5D-E7B1-46FA-BDF5-57D2EFFA700D}"/>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B5C277E9-7FF4-42DD-931D-6D0A60BA697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18846D0D-4BAB-42B4-82F4-7F849BB9CB1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83069126-E48A-4E89-AC22-2E85782F427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15FD5CFB-3887-4B77-879E-BC1EA427691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3D0C002D-0953-4952-9F0D-6FE60C401E1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C5EF84B1-04B2-47C3-B1B6-0A8CF45BBC1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3128ACB7-8519-40BA-825D-65FC521EAD69}"/>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564B228B-706E-48E1-BB60-AE154F50B38F}"/>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84D3BF60-F754-4DA7-AC34-729841F544AB}"/>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329EC371-9ED9-4827-9444-2185229238F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A6C4D598-DAED-43E2-9303-F491DE779F8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9819D92A-302E-4C13-ADBA-CE2A57E4547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512141BF-C05A-42BF-96DF-0405695840F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548E40C4-F536-4E02-A7B7-B4941E028AE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BBF8D33B-FE36-4B96-ADD5-1FA0D8100FE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95F9932E-3EF7-45A4-959F-FBA736F3FD33}"/>
              </a:ext>
            </a:extLst>
          </p:cNvPr>
          <p:cNvGrpSpPr/>
          <p:nvPr userDrawn="1"/>
        </p:nvGrpSpPr>
        <p:grpSpPr>
          <a:xfrm>
            <a:off x="12377867" y="1"/>
            <a:ext cx="3693114" cy="6056851"/>
            <a:chOff x="12377867" y="1"/>
            <a:chExt cx="3693114" cy="6056851"/>
          </a:xfrm>
        </p:grpSpPr>
        <p:sp>
          <p:nvSpPr>
            <p:cNvPr id="78" name="Rechthoek 77">
              <a:extLst>
                <a:ext uri="{FF2B5EF4-FFF2-40B4-BE49-F238E27FC236}">
                  <a16:creationId xmlns:a16="http://schemas.microsoft.com/office/drawing/2014/main" id="{C068F997-A8F4-4278-9BD9-97C3CDE9414A}"/>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79" name="Ovaal 78">
              <a:extLst>
                <a:ext uri="{FF2B5EF4-FFF2-40B4-BE49-F238E27FC236}">
                  <a16:creationId xmlns:a16="http://schemas.microsoft.com/office/drawing/2014/main" id="{760A1AC8-0DE8-4C6F-A136-9D9AD30529BC}"/>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D4F1844C-B0CF-4C26-ACB9-5CC83A41B1A7}"/>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1" name="Groep 80">
              <a:extLst>
                <a:ext uri="{FF2B5EF4-FFF2-40B4-BE49-F238E27FC236}">
                  <a16:creationId xmlns:a16="http://schemas.microsoft.com/office/drawing/2014/main" id="{33FC7A94-1862-482B-92C3-ED6C89973105}"/>
                </a:ext>
              </a:extLst>
            </p:cNvPr>
            <p:cNvGrpSpPr/>
            <p:nvPr userDrawn="1"/>
          </p:nvGrpSpPr>
          <p:grpSpPr>
            <a:xfrm>
              <a:off x="12849211" y="4480038"/>
              <a:ext cx="1495189" cy="563933"/>
              <a:chOff x="-3314821" y="3310415"/>
              <a:chExt cx="1495189" cy="563933"/>
            </a:xfrm>
          </p:grpSpPr>
          <p:sp>
            <p:nvSpPr>
              <p:cNvPr id="101" name="Rechthoek 100">
                <a:extLst>
                  <a:ext uri="{FF2B5EF4-FFF2-40B4-BE49-F238E27FC236}">
                    <a16:creationId xmlns:a16="http://schemas.microsoft.com/office/drawing/2014/main" id="{38E65ED1-18ED-42C5-B8B2-750B8AE37765}"/>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A0214D78-FA94-436B-A782-5CFE5372112B}"/>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3" name="Tekstvak 102">
                <a:extLst>
                  <a:ext uri="{FF2B5EF4-FFF2-40B4-BE49-F238E27FC236}">
                    <a16:creationId xmlns:a16="http://schemas.microsoft.com/office/drawing/2014/main" id="{CD14DD09-9293-4598-AD33-2658AF455B3B}"/>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104" name="Tekstvak 103">
                <a:extLst>
                  <a:ext uri="{FF2B5EF4-FFF2-40B4-BE49-F238E27FC236}">
                    <a16:creationId xmlns:a16="http://schemas.microsoft.com/office/drawing/2014/main" id="{0EC6AE56-7F60-4553-BEC5-ADA251F43DEB}"/>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105" name="Vrije vorm: vorm 104">
                <a:extLst>
                  <a:ext uri="{FF2B5EF4-FFF2-40B4-BE49-F238E27FC236}">
                    <a16:creationId xmlns:a16="http://schemas.microsoft.com/office/drawing/2014/main" id="{A1C958F0-7D10-48F5-A7EC-B480228FDA1D}"/>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106" name="Groep 105">
                <a:extLst>
                  <a:ext uri="{FF2B5EF4-FFF2-40B4-BE49-F238E27FC236}">
                    <a16:creationId xmlns:a16="http://schemas.microsoft.com/office/drawing/2014/main" id="{D0722AE5-9F66-4B10-A649-20DC9AAD9A34}"/>
                  </a:ext>
                </a:extLst>
              </p:cNvPr>
              <p:cNvGrpSpPr/>
              <p:nvPr userDrawn="1"/>
            </p:nvGrpSpPr>
            <p:grpSpPr>
              <a:xfrm>
                <a:off x="-3261976" y="3361742"/>
                <a:ext cx="139861" cy="152244"/>
                <a:chOff x="12574450" y="6053892"/>
                <a:chExt cx="169232" cy="184215"/>
              </a:xfrm>
            </p:grpSpPr>
            <p:sp>
              <p:nvSpPr>
                <p:cNvPr id="126" name="Rechthoek 125">
                  <a:extLst>
                    <a:ext uri="{FF2B5EF4-FFF2-40B4-BE49-F238E27FC236}">
                      <a16:creationId xmlns:a16="http://schemas.microsoft.com/office/drawing/2014/main" id="{ECAFE832-BF4C-4D06-980A-DF52B8CE40C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2BF62C68-5106-4503-BB00-44E34F01DE04}"/>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0DA601CF-E53C-42B8-A857-6FB936F1D29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7" name="Groep 106">
                <a:extLst>
                  <a:ext uri="{FF2B5EF4-FFF2-40B4-BE49-F238E27FC236}">
                    <a16:creationId xmlns:a16="http://schemas.microsoft.com/office/drawing/2014/main" id="{EB2AE0B1-43A0-4A99-8E98-80C74007339D}"/>
                  </a:ext>
                </a:extLst>
              </p:cNvPr>
              <p:cNvGrpSpPr/>
              <p:nvPr userDrawn="1"/>
            </p:nvGrpSpPr>
            <p:grpSpPr>
              <a:xfrm>
                <a:off x="-3261070" y="3635199"/>
                <a:ext cx="168905" cy="104490"/>
                <a:chOff x="-3261070" y="3620931"/>
                <a:chExt cx="193920" cy="119965"/>
              </a:xfrm>
            </p:grpSpPr>
            <p:sp>
              <p:nvSpPr>
                <p:cNvPr id="108" name="Rechthoek 107">
                  <a:extLst>
                    <a:ext uri="{FF2B5EF4-FFF2-40B4-BE49-F238E27FC236}">
                      <a16:creationId xmlns:a16="http://schemas.microsoft.com/office/drawing/2014/main" id="{8209DD03-008E-4C9B-819E-F29DC4780578}"/>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86955D9E-B4ED-4035-9A79-1555A4F5C7B8}"/>
                    </a:ext>
                  </a:extLst>
                </p:cNvPr>
                <p:cNvGrpSpPr/>
                <p:nvPr userDrawn="1"/>
              </p:nvGrpSpPr>
              <p:grpSpPr>
                <a:xfrm>
                  <a:off x="-3261070" y="3622063"/>
                  <a:ext cx="141113" cy="117345"/>
                  <a:chOff x="1094874" y="-878306"/>
                  <a:chExt cx="867364" cy="613611"/>
                </a:xfrm>
              </p:grpSpPr>
              <p:cxnSp>
                <p:nvCxnSpPr>
                  <p:cNvPr id="119" name="Rechte verbindingslijn 118">
                    <a:extLst>
                      <a:ext uri="{FF2B5EF4-FFF2-40B4-BE49-F238E27FC236}">
                        <a16:creationId xmlns:a16="http://schemas.microsoft.com/office/drawing/2014/main" id="{4FB52F4E-63B9-44EB-9BF3-11F5939B2388}"/>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3B83339D-EC30-46DA-8C7E-1CF4FB8380E9}"/>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1" name="Groep 120">
                    <a:extLst>
                      <a:ext uri="{FF2B5EF4-FFF2-40B4-BE49-F238E27FC236}">
                        <a16:creationId xmlns:a16="http://schemas.microsoft.com/office/drawing/2014/main" id="{C93A9249-554B-4136-AC54-9350F99E4E20}"/>
                      </a:ext>
                    </a:extLst>
                  </p:cNvPr>
                  <p:cNvGrpSpPr/>
                  <p:nvPr userDrawn="1"/>
                </p:nvGrpSpPr>
                <p:grpSpPr>
                  <a:xfrm>
                    <a:off x="1270535" y="-878306"/>
                    <a:ext cx="526983" cy="613611"/>
                    <a:chOff x="1270535" y="-745959"/>
                    <a:chExt cx="526983" cy="481264"/>
                  </a:xfrm>
                </p:grpSpPr>
                <p:cxnSp>
                  <p:nvCxnSpPr>
                    <p:cNvPr id="122" name="Rechte verbindingslijn 121">
                      <a:extLst>
                        <a:ext uri="{FF2B5EF4-FFF2-40B4-BE49-F238E27FC236}">
                          <a16:creationId xmlns:a16="http://schemas.microsoft.com/office/drawing/2014/main" id="{D9243467-C488-4365-9C0E-A6C48D5600BF}"/>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4747DD9C-7491-4773-9EDF-613FC329D701}"/>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D5D1E968-FEEC-4190-A35A-E6DC8C76146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875EBF39-C052-4B87-9366-6658D40B2E22}"/>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0" name="Rechte verbindingslijn 109">
                  <a:extLst>
                    <a:ext uri="{FF2B5EF4-FFF2-40B4-BE49-F238E27FC236}">
                      <a16:creationId xmlns:a16="http://schemas.microsoft.com/office/drawing/2014/main" id="{952B89F5-03DB-4C48-8AF8-C25AC32C6E71}"/>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E330D8CC-EAFF-4872-9137-E909C16DE322}"/>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86BD4997-B1AA-41C3-A792-654310844876}"/>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0C5E23DC-52E9-4C41-B477-A1E435C43D0A}"/>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14" name="Rechthoek 113">
                  <a:extLst>
                    <a:ext uri="{FF2B5EF4-FFF2-40B4-BE49-F238E27FC236}">
                      <a16:creationId xmlns:a16="http://schemas.microsoft.com/office/drawing/2014/main" id="{EC23E50D-EB1C-4653-9B4B-CD8947017D9C}"/>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15" name="Groep 114">
                  <a:extLst>
                    <a:ext uri="{FF2B5EF4-FFF2-40B4-BE49-F238E27FC236}">
                      <a16:creationId xmlns:a16="http://schemas.microsoft.com/office/drawing/2014/main" id="{2E4DA076-5095-47D1-B6D7-61C92CCC8160}"/>
                    </a:ext>
                  </a:extLst>
                </p:cNvPr>
                <p:cNvGrpSpPr/>
                <p:nvPr userDrawn="1"/>
              </p:nvGrpSpPr>
              <p:grpSpPr>
                <a:xfrm rot="2700000">
                  <a:off x="-3158000" y="3650045"/>
                  <a:ext cx="34350" cy="147351"/>
                  <a:chOff x="3148392" y="-836646"/>
                  <a:chExt cx="132124" cy="596095"/>
                </a:xfrm>
                <a:solidFill>
                  <a:srgbClr val="3399FF"/>
                </a:solidFill>
              </p:grpSpPr>
              <p:sp>
                <p:nvSpPr>
                  <p:cNvPr id="116" name="Rechthoek 115">
                    <a:extLst>
                      <a:ext uri="{FF2B5EF4-FFF2-40B4-BE49-F238E27FC236}">
                        <a16:creationId xmlns:a16="http://schemas.microsoft.com/office/drawing/2014/main" id="{D8677D89-2364-4CB6-8A60-2762ED6548D1}"/>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7" name="Rechthoek: afgeronde bovenhoeken 116">
                    <a:extLst>
                      <a:ext uri="{FF2B5EF4-FFF2-40B4-BE49-F238E27FC236}">
                        <a16:creationId xmlns:a16="http://schemas.microsoft.com/office/drawing/2014/main" id="{F6FCA9F8-5030-4F0A-BD92-2A54BD1A4049}"/>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8" name="Gelijkbenige driehoek 117">
                    <a:extLst>
                      <a:ext uri="{FF2B5EF4-FFF2-40B4-BE49-F238E27FC236}">
                        <a16:creationId xmlns:a16="http://schemas.microsoft.com/office/drawing/2014/main" id="{1DF87BB7-112D-4EA3-86FA-D87D541B1B32}"/>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82" name="Rechthoek 81">
              <a:extLst>
                <a:ext uri="{FF2B5EF4-FFF2-40B4-BE49-F238E27FC236}">
                  <a16:creationId xmlns:a16="http://schemas.microsoft.com/office/drawing/2014/main" id="{653D3AD0-5AE6-4342-974D-1E481A641B24}"/>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83" name="Ovaal 82">
              <a:extLst>
                <a:ext uri="{FF2B5EF4-FFF2-40B4-BE49-F238E27FC236}">
                  <a16:creationId xmlns:a16="http://schemas.microsoft.com/office/drawing/2014/main" id="{38556489-8976-40AA-ACE6-87D194D31EAB}"/>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4" name="Rechthoek 83">
              <a:extLst>
                <a:ext uri="{FF2B5EF4-FFF2-40B4-BE49-F238E27FC236}">
                  <a16:creationId xmlns:a16="http://schemas.microsoft.com/office/drawing/2014/main" id="{C431A8AE-808D-474D-B5BB-9D6E0BC2F03E}"/>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5" name="Ovaal 84">
              <a:extLst>
                <a:ext uri="{FF2B5EF4-FFF2-40B4-BE49-F238E27FC236}">
                  <a16:creationId xmlns:a16="http://schemas.microsoft.com/office/drawing/2014/main" id="{256278F2-BE05-4055-8C5B-F38DA9BCC7E4}"/>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D5923386-B1B3-4220-9775-E4247EB22E24}"/>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322CD458-82DB-48E9-8EC9-B00D3F3B4F02}"/>
                </a:ext>
              </a:extLst>
            </p:cNvPr>
            <p:cNvGrpSpPr/>
            <p:nvPr userDrawn="1"/>
          </p:nvGrpSpPr>
          <p:grpSpPr>
            <a:xfrm>
              <a:off x="12852713" y="2164285"/>
              <a:ext cx="825500" cy="209550"/>
              <a:chOff x="13504624" y="2482850"/>
              <a:chExt cx="825500" cy="209550"/>
            </a:xfrm>
          </p:grpSpPr>
          <p:sp>
            <p:nvSpPr>
              <p:cNvPr id="98" name="Rechthoek 97">
                <a:extLst>
                  <a:ext uri="{FF2B5EF4-FFF2-40B4-BE49-F238E27FC236}">
                    <a16:creationId xmlns:a16="http://schemas.microsoft.com/office/drawing/2014/main" id="{D05EF8DC-C6CC-4BB2-BBA0-9EB6A3F612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99" name="Rechte verbindingslijn 98">
                <a:extLst>
                  <a:ext uri="{FF2B5EF4-FFF2-40B4-BE49-F238E27FC236}">
                    <a16:creationId xmlns:a16="http://schemas.microsoft.com/office/drawing/2014/main" id="{CFF0002F-3692-43F3-B2FD-D5B2A888029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0" name="Gelijkbenige driehoek 99">
                <a:extLst>
                  <a:ext uri="{FF2B5EF4-FFF2-40B4-BE49-F238E27FC236}">
                    <a16:creationId xmlns:a16="http://schemas.microsoft.com/office/drawing/2014/main" id="{AE08C540-3EA3-4150-AD45-2B3F63B4BE8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88" name="Groep 87">
              <a:extLst>
                <a:ext uri="{FF2B5EF4-FFF2-40B4-BE49-F238E27FC236}">
                  <a16:creationId xmlns:a16="http://schemas.microsoft.com/office/drawing/2014/main" id="{353AC490-C0FD-4B6F-AF6D-3F356FA92D16}"/>
                </a:ext>
              </a:extLst>
            </p:cNvPr>
            <p:cNvGrpSpPr/>
            <p:nvPr userDrawn="1"/>
          </p:nvGrpSpPr>
          <p:grpSpPr>
            <a:xfrm>
              <a:off x="12847433" y="1232480"/>
              <a:ext cx="289372" cy="314992"/>
              <a:chOff x="7322769" y="-310267"/>
              <a:chExt cx="289372" cy="314992"/>
            </a:xfrm>
          </p:grpSpPr>
          <p:sp>
            <p:nvSpPr>
              <p:cNvPr id="95" name="Rechthoek 94">
                <a:extLst>
                  <a:ext uri="{FF2B5EF4-FFF2-40B4-BE49-F238E27FC236}">
                    <a16:creationId xmlns:a16="http://schemas.microsoft.com/office/drawing/2014/main" id="{322F6FEE-5936-4D74-9E38-76A66829E3F7}"/>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DE5D1227-B08C-479A-949F-A9C12D68E0E6}"/>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09101C5A-5D7E-45D4-B32D-D16EADE6724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89" name="Ovaal 88">
              <a:extLst>
                <a:ext uri="{FF2B5EF4-FFF2-40B4-BE49-F238E27FC236}">
                  <a16:creationId xmlns:a16="http://schemas.microsoft.com/office/drawing/2014/main" id="{722AA805-F3B0-4681-BF09-7705A16F31E7}"/>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8C05926B-48D6-4EAF-B5CA-C3593E72B404}"/>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91" name="Rechthoek 90">
              <a:extLst>
                <a:ext uri="{FF2B5EF4-FFF2-40B4-BE49-F238E27FC236}">
                  <a16:creationId xmlns:a16="http://schemas.microsoft.com/office/drawing/2014/main" id="{2C7917DB-BD6D-4B73-9022-976AD3C93584}"/>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2" name="ICOON_info">
              <a:extLst>
                <a:ext uri="{FF2B5EF4-FFF2-40B4-BE49-F238E27FC236}">
                  <a16:creationId xmlns:a16="http://schemas.microsoft.com/office/drawing/2014/main" id="{55387384-BAF0-4BAB-8E17-6741181F64D5}"/>
                </a:ext>
              </a:extLst>
            </p:cNvPr>
            <p:cNvGrpSpPr/>
            <p:nvPr userDrawn="1"/>
          </p:nvGrpSpPr>
          <p:grpSpPr>
            <a:xfrm>
              <a:off x="15787296" y="5092834"/>
              <a:ext cx="283685" cy="283685"/>
              <a:chOff x="-510741" y="5913713"/>
              <a:chExt cx="267555" cy="267555"/>
            </a:xfrm>
          </p:grpSpPr>
          <p:sp>
            <p:nvSpPr>
              <p:cNvPr id="93" name="Ovaal 92">
                <a:extLst>
                  <a:ext uri="{FF2B5EF4-FFF2-40B4-BE49-F238E27FC236}">
                    <a16:creationId xmlns:a16="http://schemas.microsoft.com/office/drawing/2014/main" id="{C3C3C492-87DF-47C4-83F9-98A8C8C26D4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F453A4F6-9246-43C2-9F03-01E65494EE7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59000319"/>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a:t>Klik om stijl te bewerken</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4" name="Tijdelijke aanduiding voor tekst 3">
            <a:extLst>
              <a:ext uri="{FF2B5EF4-FFF2-40B4-BE49-F238E27FC236}">
                <a16:creationId xmlns:a16="http://schemas.microsoft.com/office/drawing/2014/main" id="{FB4CA1B2-2177-4161-93AE-16F3BB110767}"/>
              </a:ext>
            </a:extLst>
          </p:cNvPr>
          <p:cNvSpPr>
            <a:spLocks noGrp="1"/>
          </p:cNvSpPr>
          <p:nvPr>
            <p:ph type="body" sz="quarter" idx="19" hasCustomPrompt="1"/>
          </p:nvPr>
        </p:nvSpPr>
        <p:spPr>
          <a:xfrm>
            <a:off x="7977188" y="2276475"/>
            <a:ext cx="3579812" cy="3944938"/>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grpSp>
        <p:nvGrpSpPr>
          <p:cNvPr id="10" name="INSTRUCTIE">
            <a:extLst>
              <a:ext uri="{FF2B5EF4-FFF2-40B4-BE49-F238E27FC236}">
                <a16:creationId xmlns:a16="http://schemas.microsoft.com/office/drawing/2014/main" id="{561F9BB1-2907-44CC-B152-E307FB4DD44F}"/>
              </a:ext>
            </a:extLst>
          </p:cNvPr>
          <p:cNvGrpSpPr/>
          <p:nvPr userDrawn="1"/>
        </p:nvGrpSpPr>
        <p:grpSpPr>
          <a:xfrm>
            <a:off x="12377595" y="0"/>
            <a:ext cx="3693386" cy="5359349"/>
            <a:chOff x="-3786437" y="0"/>
            <a:chExt cx="3693386" cy="5359349"/>
          </a:xfrm>
        </p:grpSpPr>
        <p:sp>
          <p:nvSpPr>
            <p:cNvPr id="14" name="Rechthoek 13">
              <a:extLst>
                <a:ext uri="{FF2B5EF4-FFF2-40B4-BE49-F238E27FC236}">
                  <a16:creationId xmlns:a16="http://schemas.microsoft.com/office/drawing/2014/main" id="{CA7EB693-531F-4196-B260-55D2782DC2F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5" name="Ovaal 14">
              <a:extLst>
                <a:ext uri="{FF2B5EF4-FFF2-40B4-BE49-F238E27FC236}">
                  <a16:creationId xmlns:a16="http://schemas.microsoft.com/office/drawing/2014/main" id="{B0806CFF-5A8F-4587-A060-D3FF8957D0BA}"/>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CB7CCE26-E045-4BA4-B144-25FD04F0B96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7" name="Ovaal 16">
              <a:extLst>
                <a:ext uri="{FF2B5EF4-FFF2-40B4-BE49-F238E27FC236}">
                  <a16:creationId xmlns:a16="http://schemas.microsoft.com/office/drawing/2014/main" id="{0A23E4AA-0FF9-496C-A141-C2009DBC1AC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169B41E7-670B-4D56-B805-4CE8A448E7FE}"/>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9" name="Rechthoek 18">
              <a:extLst>
                <a:ext uri="{FF2B5EF4-FFF2-40B4-BE49-F238E27FC236}">
                  <a16:creationId xmlns:a16="http://schemas.microsoft.com/office/drawing/2014/main" id="{AB63158A-38E3-425C-830A-FBF0B297E78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20" name="Ovaal 19">
              <a:extLst>
                <a:ext uri="{FF2B5EF4-FFF2-40B4-BE49-F238E27FC236}">
                  <a16:creationId xmlns:a16="http://schemas.microsoft.com/office/drawing/2014/main" id="{06BF0018-56F6-49BF-86C0-9DF3DE004A2C}"/>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F8377E1A-6766-40B8-A5E7-D1C4FED12EE1}"/>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2" name="Ovaal 21">
              <a:extLst>
                <a:ext uri="{FF2B5EF4-FFF2-40B4-BE49-F238E27FC236}">
                  <a16:creationId xmlns:a16="http://schemas.microsoft.com/office/drawing/2014/main" id="{5E4E5F9A-0827-4810-A214-C63669237186}"/>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91260152-8D6A-4252-81FC-3A129304AEB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4" name="Ovaal 23">
              <a:extLst>
                <a:ext uri="{FF2B5EF4-FFF2-40B4-BE49-F238E27FC236}">
                  <a16:creationId xmlns:a16="http://schemas.microsoft.com/office/drawing/2014/main" id="{EC1B85DD-8B91-44EE-BA86-2A612038302F}"/>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5" name="Rechthoek 24">
              <a:extLst>
                <a:ext uri="{FF2B5EF4-FFF2-40B4-BE49-F238E27FC236}">
                  <a16:creationId xmlns:a16="http://schemas.microsoft.com/office/drawing/2014/main" id="{8BBB2A6D-E806-429E-97EC-986BB3F49508}"/>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6" name="Ovaal 25">
              <a:extLst>
                <a:ext uri="{FF2B5EF4-FFF2-40B4-BE49-F238E27FC236}">
                  <a16:creationId xmlns:a16="http://schemas.microsoft.com/office/drawing/2014/main" id="{CF1628CC-77C1-413E-B290-B01653A899CF}"/>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 name="Rechthoek 26">
              <a:extLst>
                <a:ext uri="{FF2B5EF4-FFF2-40B4-BE49-F238E27FC236}">
                  <a16:creationId xmlns:a16="http://schemas.microsoft.com/office/drawing/2014/main" id="{F16FEC1C-95E4-466D-B3F6-358EE4DC8DA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8" name="Ovaal 27">
              <a:extLst>
                <a:ext uri="{FF2B5EF4-FFF2-40B4-BE49-F238E27FC236}">
                  <a16:creationId xmlns:a16="http://schemas.microsoft.com/office/drawing/2014/main" id="{A76D8A9F-CE4C-4A38-92F0-E44790C4E452}"/>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9" name="Rechthoek 28">
              <a:extLst>
                <a:ext uri="{FF2B5EF4-FFF2-40B4-BE49-F238E27FC236}">
                  <a16:creationId xmlns:a16="http://schemas.microsoft.com/office/drawing/2014/main" id="{44EC7230-CD8B-418E-BC2B-9540AC76A5D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30" name="Ovaal 29">
              <a:extLst>
                <a:ext uri="{FF2B5EF4-FFF2-40B4-BE49-F238E27FC236}">
                  <a16:creationId xmlns:a16="http://schemas.microsoft.com/office/drawing/2014/main" id="{6B2369BB-E634-46B1-A704-D4BBDA550D7B}"/>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1" name="Rechthoek 30">
              <a:extLst>
                <a:ext uri="{FF2B5EF4-FFF2-40B4-BE49-F238E27FC236}">
                  <a16:creationId xmlns:a16="http://schemas.microsoft.com/office/drawing/2014/main" id="{52A72801-9E03-4348-83D0-CB8CB81ED58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2" name="Ovaal 31">
              <a:extLst>
                <a:ext uri="{FF2B5EF4-FFF2-40B4-BE49-F238E27FC236}">
                  <a16:creationId xmlns:a16="http://schemas.microsoft.com/office/drawing/2014/main" id="{F4936108-63C1-4914-B440-F442EAE988A2}"/>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3" name="Rechthoek 32">
              <a:extLst>
                <a:ext uri="{FF2B5EF4-FFF2-40B4-BE49-F238E27FC236}">
                  <a16:creationId xmlns:a16="http://schemas.microsoft.com/office/drawing/2014/main" id="{4850BAF1-31B6-4EBD-A0CD-D10A58D651F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4" name="Rechthoek 33">
              <a:extLst>
                <a:ext uri="{FF2B5EF4-FFF2-40B4-BE49-F238E27FC236}">
                  <a16:creationId xmlns:a16="http://schemas.microsoft.com/office/drawing/2014/main" id="{334BCE69-E084-4DFD-8CA5-C59B58737AE4}"/>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5" name="ICOON_info">
              <a:extLst>
                <a:ext uri="{FF2B5EF4-FFF2-40B4-BE49-F238E27FC236}">
                  <a16:creationId xmlns:a16="http://schemas.microsoft.com/office/drawing/2014/main" id="{3B12BA77-48E5-4DA2-8403-E6292999DDE0}"/>
                </a:ext>
              </a:extLst>
            </p:cNvPr>
            <p:cNvGrpSpPr/>
            <p:nvPr userDrawn="1"/>
          </p:nvGrpSpPr>
          <p:grpSpPr>
            <a:xfrm>
              <a:off x="-376736" y="4400186"/>
              <a:ext cx="283685" cy="283685"/>
              <a:chOff x="-510741" y="5913713"/>
              <a:chExt cx="267555" cy="267555"/>
            </a:xfrm>
          </p:grpSpPr>
          <p:sp>
            <p:nvSpPr>
              <p:cNvPr id="77" name="Ovaal 76">
                <a:extLst>
                  <a:ext uri="{FF2B5EF4-FFF2-40B4-BE49-F238E27FC236}">
                    <a16:creationId xmlns:a16="http://schemas.microsoft.com/office/drawing/2014/main" id="{E4D03C0F-6527-45C6-95CA-A6A4A303F4D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8" name="Graphic 163" descr="Informatie">
                <a:extLst>
                  <a:ext uri="{FF2B5EF4-FFF2-40B4-BE49-F238E27FC236}">
                    <a16:creationId xmlns:a16="http://schemas.microsoft.com/office/drawing/2014/main" id="{E7DE03DD-FBDE-4022-87AC-66B2680FCBA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6" name="VOORBEELD">
              <a:extLst>
                <a:ext uri="{FF2B5EF4-FFF2-40B4-BE49-F238E27FC236}">
                  <a16:creationId xmlns:a16="http://schemas.microsoft.com/office/drawing/2014/main" id="{A560F145-3A11-4F79-9660-DCC542793694}"/>
                </a:ext>
              </a:extLst>
            </p:cNvPr>
            <p:cNvGrpSpPr/>
            <p:nvPr userDrawn="1"/>
          </p:nvGrpSpPr>
          <p:grpSpPr>
            <a:xfrm>
              <a:off x="-3605171" y="458674"/>
              <a:ext cx="3234311" cy="558875"/>
              <a:chOff x="-3605171" y="458674"/>
              <a:chExt cx="3234311" cy="558875"/>
            </a:xfrm>
          </p:grpSpPr>
          <p:sp>
            <p:nvSpPr>
              <p:cNvPr id="37" name="Rechthoek 36">
                <a:extLst>
                  <a:ext uri="{FF2B5EF4-FFF2-40B4-BE49-F238E27FC236}">
                    <a16:creationId xmlns:a16="http://schemas.microsoft.com/office/drawing/2014/main" id="{329C619F-1766-432C-97AA-97B704B5E93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802270D9-292E-4249-AABE-6DAFB416E0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ED3B0667-DD43-4C92-AC6D-1BD9503B0025}"/>
                  </a:ext>
                </a:extLst>
              </p:cNvPr>
              <p:cNvGrpSpPr/>
              <p:nvPr userDrawn="1"/>
            </p:nvGrpSpPr>
            <p:grpSpPr>
              <a:xfrm>
                <a:off x="-3386247" y="830871"/>
                <a:ext cx="139423" cy="109566"/>
                <a:chOff x="-2866744" y="827071"/>
                <a:chExt cx="168701" cy="132575"/>
              </a:xfrm>
            </p:grpSpPr>
            <p:grpSp>
              <p:nvGrpSpPr>
                <p:cNvPr id="70" name="Groep 69">
                  <a:extLst>
                    <a:ext uri="{FF2B5EF4-FFF2-40B4-BE49-F238E27FC236}">
                      <a16:creationId xmlns:a16="http://schemas.microsoft.com/office/drawing/2014/main" id="{D34B2D59-D7E3-4925-8816-3875510811B7}"/>
                    </a:ext>
                  </a:extLst>
                </p:cNvPr>
                <p:cNvGrpSpPr/>
                <p:nvPr userDrawn="1"/>
              </p:nvGrpSpPr>
              <p:grpSpPr>
                <a:xfrm>
                  <a:off x="-2866744" y="827071"/>
                  <a:ext cx="168701" cy="132575"/>
                  <a:chOff x="-2866744" y="827071"/>
                  <a:chExt cx="168701" cy="132575"/>
                </a:xfrm>
              </p:grpSpPr>
              <p:cxnSp>
                <p:nvCxnSpPr>
                  <p:cNvPr id="72" name="Rechte verbindingslijn 71">
                    <a:extLst>
                      <a:ext uri="{FF2B5EF4-FFF2-40B4-BE49-F238E27FC236}">
                        <a16:creationId xmlns:a16="http://schemas.microsoft.com/office/drawing/2014/main" id="{033D0CE6-A0D2-4746-AD77-FB520CCD145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6D44EB5B-B910-4A2C-A7D8-378E88BC0F3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E5141BA9-C92E-4C5C-A789-09A65AF755F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41AC514B-9E25-46F1-B28C-6C44B9AFC5C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6D260029-7E0A-4005-A1B4-9964071C944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1" name="Pijl: rechts 70">
                  <a:extLst>
                    <a:ext uri="{FF2B5EF4-FFF2-40B4-BE49-F238E27FC236}">
                      <a16:creationId xmlns:a16="http://schemas.microsoft.com/office/drawing/2014/main" id="{1BC065A9-CE28-4595-92F0-F8ED131C0B8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DACDE10F-1D27-483C-B702-CC072FE08153}"/>
                  </a:ext>
                </a:extLst>
              </p:cNvPr>
              <p:cNvGrpSpPr/>
              <p:nvPr userDrawn="1"/>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14AF7C8C-C1C3-4B18-BAF3-6B6F0C8900C3}"/>
                    </a:ext>
                  </a:extLst>
                </p:cNvPr>
                <p:cNvGrpSpPr/>
                <p:nvPr userDrawn="1"/>
              </p:nvGrpSpPr>
              <p:grpSpPr>
                <a:xfrm>
                  <a:off x="-2866744" y="518074"/>
                  <a:ext cx="168701" cy="132575"/>
                  <a:chOff x="-2866744" y="518074"/>
                  <a:chExt cx="168701" cy="132575"/>
                </a:xfrm>
              </p:grpSpPr>
              <p:cxnSp>
                <p:nvCxnSpPr>
                  <p:cNvPr id="65" name="Rechte verbindingslijn 64">
                    <a:extLst>
                      <a:ext uri="{FF2B5EF4-FFF2-40B4-BE49-F238E27FC236}">
                        <a16:creationId xmlns:a16="http://schemas.microsoft.com/office/drawing/2014/main" id="{29A1CC5E-8942-4038-8ED0-646E79FDB8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27AB550B-15E3-4DC7-9AB2-5D419E90F45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068E7239-CFCD-42F3-9149-CF1103D2B9B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64F8EBCB-A045-424B-8486-DB8DD67E6BC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3998747E-BEC4-4B44-B531-F4722C2BF67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63">
                  <a:extLst>
                    <a:ext uri="{FF2B5EF4-FFF2-40B4-BE49-F238E27FC236}">
                      <a16:creationId xmlns:a16="http://schemas.microsoft.com/office/drawing/2014/main" id="{32D0743A-1D79-4C86-A351-E3F476EEC54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1" name="Rechte verbindingslijn 40">
                <a:extLst>
                  <a:ext uri="{FF2B5EF4-FFF2-40B4-BE49-F238E27FC236}">
                    <a16:creationId xmlns:a16="http://schemas.microsoft.com/office/drawing/2014/main" id="{5CFB7BB9-5DF8-41C1-BCDD-858554D892B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2" name="Rechte verbindingslijn 41">
                <a:extLst>
                  <a:ext uri="{FF2B5EF4-FFF2-40B4-BE49-F238E27FC236}">
                    <a16:creationId xmlns:a16="http://schemas.microsoft.com/office/drawing/2014/main" id="{BE4B40CE-5EAA-4890-8553-A40318AD5C8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98E2CC8C-87A6-4A8A-9E44-7A7E678B32D1}"/>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4" name="Rechthoek 43">
                <a:extLst>
                  <a:ext uri="{FF2B5EF4-FFF2-40B4-BE49-F238E27FC236}">
                    <a16:creationId xmlns:a16="http://schemas.microsoft.com/office/drawing/2014/main" id="{29316F67-B8C4-4777-B4AC-A0B85390032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5" name="Groep 44">
                <a:extLst>
                  <a:ext uri="{FF2B5EF4-FFF2-40B4-BE49-F238E27FC236}">
                    <a16:creationId xmlns:a16="http://schemas.microsoft.com/office/drawing/2014/main" id="{8CAB4864-B714-45EE-8BF8-6091D0AD85B8}"/>
                  </a:ext>
                </a:extLst>
              </p:cNvPr>
              <p:cNvGrpSpPr/>
              <p:nvPr userDrawn="1"/>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93B18C65-61B7-463C-9018-5247C6D10A3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ED63FEC2-CBB3-4135-A28D-BD6025DD94C6}"/>
                    </a:ext>
                  </a:extLst>
                </p:cNvPr>
                <p:cNvGrpSpPr/>
                <p:nvPr userDrawn="1"/>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498BD439-10F0-45A4-9BD6-9DE9912FE36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DA9870DA-D564-4C57-A4C4-402F59CF75C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00CF0192-383C-488E-A44B-24B935D8E6C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AB315A50-29D8-4607-8E5F-6CD46C4568F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D78F824B-81B5-457F-96FF-A3500A50531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6">
                  <a:extLst>
                    <a:ext uri="{FF2B5EF4-FFF2-40B4-BE49-F238E27FC236}">
                      <a16:creationId xmlns:a16="http://schemas.microsoft.com/office/drawing/2014/main" id="{F8BE05C9-F660-4970-B0CB-7F2C0766E70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A610C242-1124-4538-A5B5-A432C8234D4A}"/>
                  </a:ext>
                </a:extLst>
              </p:cNvPr>
              <p:cNvGrpSpPr/>
              <p:nvPr userDrawn="1"/>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233E098B-675C-44F9-899B-66B61E97920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CF2A84FA-3228-4646-8D38-CC73440C74B4}"/>
                    </a:ext>
                  </a:extLst>
                </p:cNvPr>
                <p:cNvGrpSpPr/>
                <p:nvPr userDrawn="1"/>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DFE7BD4D-5B84-40F3-B760-4C5BD891B0C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6DCA0FF0-FCF2-491B-916B-79A473945B9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B2FECB24-E217-4B66-871D-B3D4E734E10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005D2187-27E0-4863-9CEA-BAAC4E76A01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A41DFB14-9AFB-4239-8177-3BB9ADA2DA9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48">
                  <a:extLst>
                    <a:ext uri="{FF2B5EF4-FFF2-40B4-BE49-F238E27FC236}">
                      <a16:creationId xmlns:a16="http://schemas.microsoft.com/office/drawing/2014/main" id="{0A27E760-F925-441E-A250-1A837BB980F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9" name="INSTRUCTIE">
            <a:extLst>
              <a:ext uri="{FF2B5EF4-FFF2-40B4-BE49-F238E27FC236}">
                <a16:creationId xmlns:a16="http://schemas.microsoft.com/office/drawing/2014/main" id="{86294034-BC96-493F-82D3-AEEDB2C7E3DB}"/>
              </a:ext>
            </a:extLst>
          </p:cNvPr>
          <p:cNvGrpSpPr/>
          <p:nvPr userDrawn="1"/>
        </p:nvGrpSpPr>
        <p:grpSpPr>
          <a:xfrm>
            <a:off x="-3786164" y="2"/>
            <a:ext cx="3693113" cy="4255687"/>
            <a:chOff x="-3786164" y="2"/>
            <a:chExt cx="3693113" cy="4255687"/>
          </a:xfrm>
        </p:grpSpPr>
        <p:sp>
          <p:nvSpPr>
            <p:cNvPr id="80" name="Rechthoek 79">
              <a:extLst>
                <a:ext uri="{FF2B5EF4-FFF2-40B4-BE49-F238E27FC236}">
                  <a16:creationId xmlns:a16="http://schemas.microsoft.com/office/drawing/2014/main" id="{012BF436-794A-494C-A992-11AC681B3CC6}"/>
                </a:ext>
              </a:extLst>
            </p:cNvPr>
            <p:cNvSpPr/>
            <p:nvPr userDrawn="1"/>
          </p:nvSpPr>
          <p:spPr>
            <a:xfrm>
              <a:off x="-3786164" y="3427689"/>
              <a:ext cx="3592800"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1" name="INSTRUCTIE">
              <a:extLst>
                <a:ext uri="{FF2B5EF4-FFF2-40B4-BE49-F238E27FC236}">
                  <a16:creationId xmlns:a16="http://schemas.microsoft.com/office/drawing/2014/main" id="{41E133E0-2606-446E-86A6-67B328B66C75}"/>
                </a:ext>
              </a:extLst>
            </p:cNvPr>
            <p:cNvGrpSpPr/>
            <p:nvPr userDrawn="1"/>
          </p:nvGrpSpPr>
          <p:grpSpPr>
            <a:xfrm>
              <a:off x="-3786164" y="2"/>
              <a:ext cx="3693113" cy="3543653"/>
              <a:chOff x="-3786164" y="2"/>
              <a:chExt cx="3693113" cy="3543653"/>
            </a:xfrm>
          </p:grpSpPr>
          <p:sp>
            <p:nvSpPr>
              <p:cNvPr id="82" name="Rechthoek 81">
                <a:extLst>
                  <a:ext uri="{FF2B5EF4-FFF2-40B4-BE49-F238E27FC236}">
                    <a16:creationId xmlns:a16="http://schemas.microsoft.com/office/drawing/2014/main" id="{56196365-FEBD-491C-A455-AA3DE06DEE14}"/>
                  </a:ext>
                </a:extLst>
              </p:cNvPr>
              <p:cNvSpPr/>
              <p:nvPr userDrawn="1"/>
            </p:nvSpPr>
            <p:spPr>
              <a:xfrm>
                <a:off x="-3786164" y="2"/>
                <a:ext cx="3592800"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83" name="Ovaal 82">
                <a:extLst>
                  <a:ext uri="{FF2B5EF4-FFF2-40B4-BE49-F238E27FC236}">
                    <a16:creationId xmlns:a16="http://schemas.microsoft.com/office/drawing/2014/main" id="{4FC83E53-E852-4F57-B2B0-539B9614EE5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4" name="Rechthoek 83">
                <a:extLst>
                  <a:ext uri="{FF2B5EF4-FFF2-40B4-BE49-F238E27FC236}">
                    <a16:creationId xmlns:a16="http://schemas.microsoft.com/office/drawing/2014/main" id="{3A119EE9-F277-4DB6-891B-5853DFB39753}"/>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5" name="Ovaal 84">
                <a:extLst>
                  <a:ext uri="{FF2B5EF4-FFF2-40B4-BE49-F238E27FC236}">
                    <a16:creationId xmlns:a16="http://schemas.microsoft.com/office/drawing/2014/main" id="{0716BE05-23A1-4382-BA0C-844B3768696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7FCCA836-27AA-4221-9B8B-BEC08A8B70A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C65171C8-C24C-4ECA-81FC-0040DFE32CB9}"/>
                  </a:ext>
                </a:extLst>
              </p:cNvPr>
              <p:cNvGrpSpPr/>
              <p:nvPr userDrawn="1"/>
            </p:nvGrpSpPr>
            <p:grpSpPr>
              <a:xfrm>
                <a:off x="-3311319" y="2164285"/>
                <a:ext cx="825500" cy="209550"/>
                <a:chOff x="13504624" y="2482850"/>
                <a:chExt cx="825500" cy="209550"/>
              </a:xfrm>
            </p:grpSpPr>
            <p:sp>
              <p:nvSpPr>
                <p:cNvPr id="102" name="Rechthoek 101">
                  <a:extLst>
                    <a:ext uri="{FF2B5EF4-FFF2-40B4-BE49-F238E27FC236}">
                      <a16:creationId xmlns:a16="http://schemas.microsoft.com/office/drawing/2014/main" id="{F716B3FA-13E1-44F8-89D5-4EA5FBE91A7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103" name="Rechte verbindingslijn 102">
                  <a:extLst>
                    <a:ext uri="{FF2B5EF4-FFF2-40B4-BE49-F238E27FC236}">
                      <a16:creationId xmlns:a16="http://schemas.microsoft.com/office/drawing/2014/main" id="{2069CA43-E418-434A-A277-ADFB0EECE51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4" name="Gelijkbenige driehoek 103">
                  <a:extLst>
                    <a:ext uri="{FF2B5EF4-FFF2-40B4-BE49-F238E27FC236}">
                      <a16:creationId xmlns:a16="http://schemas.microsoft.com/office/drawing/2014/main" id="{92E1927E-5623-4430-8AAB-5A874FCDD83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95833409-1AB6-4707-A2B9-DC2B4C424FF2}"/>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D528D60D-8487-4187-92B3-86BE61510FB9}"/>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90" name="Tabel icoon">
                <a:extLst>
                  <a:ext uri="{FF2B5EF4-FFF2-40B4-BE49-F238E27FC236}">
                    <a16:creationId xmlns:a16="http://schemas.microsoft.com/office/drawing/2014/main" id="{FC382F5A-D182-40CB-AA45-3E1FE9B0898B}"/>
                  </a:ext>
                </a:extLst>
              </p:cNvPr>
              <p:cNvGrpSpPr/>
              <p:nvPr userDrawn="1"/>
            </p:nvGrpSpPr>
            <p:grpSpPr>
              <a:xfrm>
                <a:off x="-3308869" y="1240695"/>
                <a:ext cx="338201" cy="305477"/>
                <a:chOff x="6072040" y="3376043"/>
                <a:chExt cx="1227920" cy="1109109"/>
              </a:xfrm>
            </p:grpSpPr>
            <p:sp>
              <p:nvSpPr>
                <p:cNvPr id="94" name="Rechthoek 93">
                  <a:extLst>
                    <a:ext uri="{FF2B5EF4-FFF2-40B4-BE49-F238E27FC236}">
                      <a16:creationId xmlns:a16="http://schemas.microsoft.com/office/drawing/2014/main" id="{0A5FF4E3-4C61-46EF-9BC8-622F9448B032}"/>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151612F4-AB7D-4C93-94BB-2724E043E998}"/>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96" name="Rechte verbindingslijn 95">
                  <a:extLst>
                    <a:ext uri="{FF2B5EF4-FFF2-40B4-BE49-F238E27FC236}">
                      <a16:creationId xmlns:a16="http://schemas.microsoft.com/office/drawing/2014/main" id="{B5C9816D-8ABE-4BC3-BAA6-85C58B2CA8ED}"/>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32343C00-24ED-42F0-9F9D-1555906D63B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20139BA-B113-4E42-BD70-00BE7DB20DFE}"/>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72CE3FCD-C516-43BB-B3F9-EB69AE067C0F}"/>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18DC3BD0-E02F-45FE-AF24-BAFF742C1019}"/>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1" name="Rechthoek 100">
                  <a:extLst>
                    <a:ext uri="{FF2B5EF4-FFF2-40B4-BE49-F238E27FC236}">
                      <a16:creationId xmlns:a16="http://schemas.microsoft.com/office/drawing/2014/main" id="{00187B6E-0E31-4259-8697-BB2D143597A4}"/>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nvGrpSpPr>
              <p:cNvPr id="91" name="ICOON_info">
                <a:extLst>
                  <a:ext uri="{FF2B5EF4-FFF2-40B4-BE49-F238E27FC236}">
                    <a16:creationId xmlns:a16="http://schemas.microsoft.com/office/drawing/2014/main" id="{A0B8E221-1FF9-4C19-A35B-3395F7687E61}"/>
                  </a:ext>
                </a:extLst>
              </p:cNvPr>
              <p:cNvGrpSpPr/>
              <p:nvPr userDrawn="1"/>
            </p:nvGrpSpPr>
            <p:grpSpPr>
              <a:xfrm>
                <a:off x="-376736" y="3259970"/>
                <a:ext cx="283685" cy="283685"/>
                <a:chOff x="-510741" y="5913713"/>
                <a:chExt cx="267555" cy="267555"/>
              </a:xfrm>
            </p:grpSpPr>
            <p:sp>
              <p:nvSpPr>
                <p:cNvPr id="92" name="Ovaal 91">
                  <a:extLst>
                    <a:ext uri="{FF2B5EF4-FFF2-40B4-BE49-F238E27FC236}">
                      <a16:creationId xmlns:a16="http://schemas.microsoft.com/office/drawing/2014/main" id="{22F531F4-495B-4990-AC3A-EA78070037C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3" name="Graphic 163" descr="Informatie">
                  <a:extLst>
                    <a:ext uri="{FF2B5EF4-FFF2-40B4-BE49-F238E27FC236}">
                      <a16:creationId xmlns:a16="http://schemas.microsoft.com/office/drawing/2014/main" id="{1FB08588-65AC-4CBB-AEC8-C03B649988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2208688899"/>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hasCustomPrompt="1"/>
          </p:nvPr>
        </p:nvSpPr>
        <p:spPr>
          <a:xfrm>
            <a:off x="6550024" y="2289599"/>
            <a:ext cx="5004000" cy="3931813"/>
          </a:xfrm>
        </p:spPr>
        <p:txBody>
          <a:bodyPr anchor="t" anchorCtr="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vl6pPr>
              <a:buClr>
                <a:schemeClr val="tx1"/>
              </a:buClr>
              <a:defRPr/>
            </a:lvl6pPr>
            <a:lvl7pPr>
              <a:buClr>
                <a:schemeClr val="tx1"/>
              </a:buClr>
              <a:defRPr/>
            </a:lvl7pPr>
            <a:lvl9pPr>
              <a:defRPr>
                <a:solidFill>
                  <a:schemeClr val="tx1">
                    <a:lumMod val="65000"/>
                    <a:lumOff val="35000"/>
                  </a:schemeClr>
                </a:solidFill>
              </a:defRPr>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grpSp>
        <p:nvGrpSpPr>
          <p:cNvPr id="11" name="INSTRUCTIE">
            <a:extLst>
              <a:ext uri="{FF2B5EF4-FFF2-40B4-BE49-F238E27FC236}">
                <a16:creationId xmlns:a16="http://schemas.microsoft.com/office/drawing/2014/main" id="{95C5F112-8F49-4862-AFF0-BA53D4B2564B}"/>
              </a:ext>
            </a:extLst>
          </p:cNvPr>
          <p:cNvGrpSpPr/>
          <p:nvPr userDrawn="1"/>
        </p:nvGrpSpPr>
        <p:grpSpPr>
          <a:xfrm>
            <a:off x="-3786437" y="0"/>
            <a:ext cx="3693386" cy="5359349"/>
            <a:chOff x="-3786437" y="0"/>
            <a:chExt cx="3693386" cy="5359349"/>
          </a:xfrm>
        </p:grpSpPr>
        <p:sp>
          <p:nvSpPr>
            <p:cNvPr id="12" name="Rechthoek 11">
              <a:extLst>
                <a:ext uri="{FF2B5EF4-FFF2-40B4-BE49-F238E27FC236}">
                  <a16:creationId xmlns:a16="http://schemas.microsoft.com/office/drawing/2014/main" id="{F19083B4-EDFD-436F-9E21-78E2D30F0E6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3" name="Ovaal 12">
              <a:extLst>
                <a:ext uri="{FF2B5EF4-FFF2-40B4-BE49-F238E27FC236}">
                  <a16:creationId xmlns:a16="http://schemas.microsoft.com/office/drawing/2014/main" id="{92DDBFF6-E5DF-4CE7-881B-AF0F25B4D07B}"/>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 name="Rechthoek 16">
              <a:extLst>
                <a:ext uri="{FF2B5EF4-FFF2-40B4-BE49-F238E27FC236}">
                  <a16:creationId xmlns:a16="http://schemas.microsoft.com/office/drawing/2014/main" id="{40361050-14F5-4C46-B563-80EC406B577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8" name="Ovaal 17">
              <a:extLst>
                <a:ext uri="{FF2B5EF4-FFF2-40B4-BE49-F238E27FC236}">
                  <a16:creationId xmlns:a16="http://schemas.microsoft.com/office/drawing/2014/main" id="{0DA04799-3B03-438F-AE01-BA85A9FCC7A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 name="Rechthoek 18">
              <a:extLst>
                <a:ext uri="{FF2B5EF4-FFF2-40B4-BE49-F238E27FC236}">
                  <a16:creationId xmlns:a16="http://schemas.microsoft.com/office/drawing/2014/main" id="{C8CF0266-A021-4C96-83E8-EFD89F45D67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20" name="Rechthoek 19">
              <a:extLst>
                <a:ext uri="{FF2B5EF4-FFF2-40B4-BE49-F238E27FC236}">
                  <a16:creationId xmlns:a16="http://schemas.microsoft.com/office/drawing/2014/main" id="{0DE1BF93-A2A4-4CA4-9007-71518763005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21" name="Ovaal 20">
              <a:extLst>
                <a:ext uri="{FF2B5EF4-FFF2-40B4-BE49-F238E27FC236}">
                  <a16:creationId xmlns:a16="http://schemas.microsoft.com/office/drawing/2014/main" id="{C719D98B-37F4-45A0-BFC0-54C9E6F248E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 name="Rechthoek 21">
              <a:extLst>
                <a:ext uri="{FF2B5EF4-FFF2-40B4-BE49-F238E27FC236}">
                  <a16:creationId xmlns:a16="http://schemas.microsoft.com/office/drawing/2014/main" id="{770D7084-D84C-40B8-9BC6-0C5808558E5B}"/>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3" name="Ovaal 22">
              <a:extLst>
                <a:ext uri="{FF2B5EF4-FFF2-40B4-BE49-F238E27FC236}">
                  <a16:creationId xmlns:a16="http://schemas.microsoft.com/office/drawing/2014/main" id="{06304AF9-417B-4CF6-B991-C9AAA2D24EC6}"/>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4" name="Rechthoek 23">
              <a:extLst>
                <a:ext uri="{FF2B5EF4-FFF2-40B4-BE49-F238E27FC236}">
                  <a16:creationId xmlns:a16="http://schemas.microsoft.com/office/drawing/2014/main" id="{CB8B4681-1F1A-447D-94DF-BE98B992A9E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5" name="Ovaal 24">
              <a:extLst>
                <a:ext uri="{FF2B5EF4-FFF2-40B4-BE49-F238E27FC236}">
                  <a16:creationId xmlns:a16="http://schemas.microsoft.com/office/drawing/2014/main" id="{3CEC59CD-4B03-4C25-9572-EAF21A587B7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 name="Rechthoek 25">
              <a:extLst>
                <a:ext uri="{FF2B5EF4-FFF2-40B4-BE49-F238E27FC236}">
                  <a16:creationId xmlns:a16="http://schemas.microsoft.com/office/drawing/2014/main" id="{6C86C830-0CD2-478C-A107-D6710127141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7" name="Ovaal 26">
              <a:extLst>
                <a:ext uri="{FF2B5EF4-FFF2-40B4-BE49-F238E27FC236}">
                  <a16:creationId xmlns:a16="http://schemas.microsoft.com/office/drawing/2014/main" id="{4CA6B46E-236B-4626-9643-DA61D0DEBE8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8" name="Rechthoek 27">
              <a:extLst>
                <a:ext uri="{FF2B5EF4-FFF2-40B4-BE49-F238E27FC236}">
                  <a16:creationId xmlns:a16="http://schemas.microsoft.com/office/drawing/2014/main" id="{67A797CB-C583-4E89-94EE-C7B24AE611A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CD401177-7967-421C-98B2-A0C1EB80BAC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30" name="Rechthoek 29">
              <a:extLst>
                <a:ext uri="{FF2B5EF4-FFF2-40B4-BE49-F238E27FC236}">
                  <a16:creationId xmlns:a16="http://schemas.microsoft.com/office/drawing/2014/main" id="{759D892F-7573-4991-AAED-0289FC21D351}"/>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31" name="Ovaal 30">
              <a:extLst>
                <a:ext uri="{FF2B5EF4-FFF2-40B4-BE49-F238E27FC236}">
                  <a16:creationId xmlns:a16="http://schemas.microsoft.com/office/drawing/2014/main" id="{A75628C1-56AF-4F49-A8BD-9267779017B1}"/>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2" name="Rechthoek 31">
              <a:extLst>
                <a:ext uri="{FF2B5EF4-FFF2-40B4-BE49-F238E27FC236}">
                  <a16:creationId xmlns:a16="http://schemas.microsoft.com/office/drawing/2014/main" id="{4F42E966-D71E-4BB2-8EA8-C98F6805383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3" name="Ovaal 32">
              <a:extLst>
                <a:ext uri="{FF2B5EF4-FFF2-40B4-BE49-F238E27FC236}">
                  <a16:creationId xmlns:a16="http://schemas.microsoft.com/office/drawing/2014/main" id="{D8F45272-4706-4F3C-9AD6-D6ABEC088CE5}"/>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4" name="Rechthoek 33">
              <a:extLst>
                <a:ext uri="{FF2B5EF4-FFF2-40B4-BE49-F238E27FC236}">
                  <a16:creationId xmlns:a16="http://schemas.microsoft.com/office/drawing/2014/main" id="{92E160BF-366E-4258-B44D-3B8AB8FD62C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5" name="Rechthoek 34">
              <a:extLst>
                <a:ext uri="{FF2B5EF4-FFF2-40B4-BE49-F238E27FC236}">
                  <a16:creationId xmlns:a16="http://schemas.microsoft.com/office/drawing/2014/main" id="{36AFF8A9-C7A0-4325-AF43-A9858478AA4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6" name="ICOON_info">
              <a:extLst>
                <a:ext uri="{FF2B5EF4-FFF2-40B4-BE49-F238E27FC236}">
                  <a16:creationId xmlns:a16="http://schemas.microsoft.com/office/drawing/2014/main" id="{D0EF9D7A-B333-4B8D-8EB7-F7769E795133}"/>
                </a:ext>
              </a:extLst>
            </p:cNvPr>
            <p:cNvGrpSpPr/>
            <p:nvPr userDrawn="1"/>
          </p:nvGrpSpPr>
          <p:grpSpPr>
            <a:xfrm>
              <a:off x="-376736" y="4400186"/>
              <a:ext cx="283685" cy="283685"/>
              <a:chOff x="-510741" y="5913713"/>
              <a:chExt cx="267555" cy="267555"/>
            </a:xfrm>
          </p:grpSpPr>
          <p:sp>
            <p:nvSpPr>
              <p:cNvPr id="78" name="Ovaal 77">
                <a:extLst>
                  <a:ext uri="{FF2B5EF4-FFF2-40B4-BE49-F238E27FC236}">
                    <a16:creationId xmlns:a16="http://schemas.microsoft.com/office/drawing/2014/main" id="{FE02EA3D-414A-43C1-97D3-2C7B11A6623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9" name="Graphic 163" descr="Informatie">
                <a:extLst>
                  <a:ext uri="{FF2B5EF4-FFF2-40B4-BE49-F238E27FC236}">
                    <a16:creationId xmlns:a16="http://schemas.microsoft.com/office/drawing/2014/main" id="{9A343CC7-740A-4A6F-BD09-67ABD30FB44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7" name="VOORBEELD">
              <a:extLst>
                <a:ext uri="{FF2B5EF4-FFF2-40B4-BE49-F238E27FC236}">
                  <a16:creationId xmlns:a16="http://schemas.microsoft.com/office/drawing/2014/main" id="{5B7A894E-4BD2-4BBE-9A88-C0DD6BB6534F}"/>
                </a:ext>
              </a:extLst>
            </p:cNvPr>
            <p:cNvGrpSpPr/>
            <p:nvPr userDrawn="1"/>
          </p:nvGrpSpPr>
          <p:grpSpPr>
            <a:xfrm>
              <a:off x="-3605171" y="458674"/>
              <a:ext cx="3234311" cy="558875"/>
              <a:chOff x="-3605171" y="458674"/>
              <a:chExt cx="3234311" cy="558875"/>
            </a:xfrm>
          </p:grpSpPr>
          <p:sp>
            <p:nvSpPr>
              <p:cNvPr id="38" name="Rechthoek 37">
                <a:extLst>
                  <a:ext uri="{FF2B5EF4-FFF2-40B4-BE49-F238E27FC236}">
                    <a16:creationId xmlns:a16="http://schemas.microsoft.com/office/drawing/2014/main" id="{35C633DA-58C4-4694-A61C-B96FAEF46A9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9" name="Rechthoek 38">
                <a:extLst>
                  <a:ext uri="{FF2B5EF4-FFF2-40B4-BE49-F238E27FC236}">
                    <a16:creationId xmlns:a16="http://schemas.microsoft.com/office/drawing/2014/main" id="{FA8D387A-D315-43B3-9F23-B46CB813B25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E297BB37-63B1-4562-8810-4176487E810F}"/>
                  </a:ext>
                </a:extLst>
              </p:cNvPr>
              <p:cNvGrpSpPr/>
              <p:nvPr userDrawn="1"/>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52FB5821-D9D2-463B-9478-4AA191595E96}"/>
                    </a:ext>
                  </a:extLst>
                </p:cNvPr>
                <p:cNvGrpSpPr/>
                <p:nvPr userDrawn="1"/>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B2378FA0-0428-40D0-B290-E7785AA2BF2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4B3C1AF3-B0E7-4409-94EF-2EA6C474821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955217EB-C825-4EFB-AF13-BD3A8C3805E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A1EEDB8F-F4CC-48E5-A762-BDAED86C74E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06D01846-F25A-4F8F-B808-1B4FDC1D652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71">
                  <a:extLst>
                    <a:ext uri="{FF2B5EF4-FFF2-40B4-BE49-F238E27FC236}">
                      <a16:creationId xmlns:a16="http://schemas.microsoft.com/office/drawing/2014/main" id="{9A51A5DD-C8F6-4203-9765-08EF3FA3841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8C607EDD-BE27-49C8-9DFC-F0451B55B108}"/>
                  </a:ext>
                </a:extLst>
              </p:cNvPr>
              <p:cNvGrpSpPr/>
              <p:nvPr userDrawn="1"/>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4779188A-3912-4025-9B7A-1EDA2FF01C0E}"/>
                    </a:ext>
                  </a:extLst>
                </p:cNvPr>
                <p:cNvGrpSpPr/>
                <p:nvPr userDrawn="1"/>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C76F7F74-8ABA-4134-A4B5-3621EF97C6E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0507D3B3-0A90-410C-91D6-D74F21FB901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642149C8-2389-486F-866A-34B71FACF00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902981C0-CFC8-497E-8D9E-EBFD5ADE377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E8FA1354-05E3-4D8E-9462-16E23C3483F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4">
                  <a:extLst>
                    <a:ext uri="{FF2B5EF4-FFF2-40B4-BE49-F238E27FC236}">
                      <a16:creationId xmlns:a16="http://schemas.microsoft.com/office/drawing/2014/main" id="{63AEDA07-3948-4145-A6EA-86EAA91F1E7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2" name="Rechte verbindingslijn 41">
                <a:extLst>
                  <a:ext uri="{FF2B5EF4-FFF2-40B4-BE49-F238E27FC236}">
                    <a16:creationId xmlns:a16="http://schemas.microsoft.com/office/drawing/2014/main" id="{77DA307B-4FC8-47F4-B241-4293F782AC8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21038752-881E-45BA-BCC9-2853E59BABF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AAEC9DF8-3533-4109-8506-177AF396D70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5" name="Rechthoek 44">
                <a:extLst>
                  <a:ext uri="{FF2B5EF4-FFF2-40B4-BE49-F238E27FC236}">
                    <a16:creationId xmlns:a16="http://schemas.microsoft.com/office/drawing/2014/main" id="{315DB986-0525-44E5-9FF9-3569F956024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6" name="Groep 45">
                <a:extLst>
                  <a:ext uri="{FF2B5EF4-FFF2-40B4-BE49-F238E27FC236}">
                    <a16:creationId xmlns:a16="http://schemas.microsoft.com/office/drawing/2014/main" id="{B2D36FFE-CE1B-40F6-8C3F-7596D2A37598}"/>
                  </a:ext>
                </a:extLst>
              </p:cNvPr>
              <p:cNvGrpSpPr/>
              <p:nvPr userDrawn="1"/>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10427C66-C863-45C4-93B9-614BFBDA1EB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C7B7B2BC-7D58-4FD4-88F2-8684918A1BBA}"/>
                    </a:ext>
                  </a:extLst>
                </p:cNvPr>
                <p:cNvGrpSpPr/>
                <p:nvPr userDrawn="1"/>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CAFB0A41-58DC-41C8-8425-153BB9A7B68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41D21C73-7EDD-45C3-954C-6C3E43796C3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E7D26F5D-6C46-4C9B-B3D6-23E420BD9D4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C2CCAFD4-DD06-490B-8539-6608FEE3895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FE842DEC-78AE-47F7-92DE-81A9D404747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7">
                  <a:extLst>
                    <a:ext uri="{FF2B5EF4-FFF2-40B4-BE49-F238E27FC236}">
                      <a16:creationId xmlns:a16="http://schemas.microsoft.com/office/drawing/2014/main" id="{7B71E3B1-B3D6-4155-B69B-AAE61E0B0C6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FEF07C08-5AF4-4B7C-B7B4-E9C376FB4F5F}"/>
                  </a:ext>
                </a:extLst>
              </p:cNvPr>
              <p:cNvGrpSpPr/>
              <p:nvPr userDrawn="1"/>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1A322206-7D3D-48EF-A8F2-5269A5404379}"/>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F5D44146-9DCC-4685-97AC-B11B7BF7B5E9}"/>
                    </a:ext>
                  </a:extLst>
                </p:cNvPr>
                <p:cNvGrpSpPr/>
                <p:nvPr userDrawn="1"/>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439D2470-DADB-464E-AC3A-D84C00A4A06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0E93FE76-17B2-4920-8068-3FD76FBC3BD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C9CD85-ECDD-4F99-866B-FC6C33F800A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CA3FB6CB-F0F5-4663-9730-89BD803B51D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E7ABA214-15A5-40B5-B640-964E4AE325C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9">
                  <a:extLst>
                    <a:ext uri="{FF2B5EF4-FFF2-40B4-BE49-F238E27FC236}">
                      <a16:creationId xmlns:a16="http://schemas.microsoft.com/office/drawing/2014/main" id="{B5AA3995-A746-4A1F-A040-5D07EF8B369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47" name="INSTRUCTIE">
            <a:extLst>
              <a:ext uri="{FF2B5EF4-FFF2-40B4-BE49-F238E27FC236}">
                <a16:creationId xmlns:a16="http://schemas.microsoft.com/office/drawing/2014/main" id="{8B9DE4C3-7135-4C2D-8FA0-AF8B05342DF6}"/>
              </a:ext>
            </a:extLst>
          </p:cNvPr>
          <p:cNvGrpSpPr/>
          <p:nvPr userDrawn="1"/>
        </p:nvGrpSpPr>
        <p:grpSpPr>
          <a:xfrm>
            <a:off x="12377595" y="0"/>
            <a:ext cx="3693386" cy="5359349"/>
            <a:chOff x="-3786437" y="0"/>
            <a:chExt cx="3693386" cy="5359349"/>
          </a:xfrm>
        </p:grpSpPr>
        <p:sp>
          <p:nvSpPr>
            <p:cNvPr id="148" name="Rechthoek 147">
              <a:extLst>
                <a:ext uri="{FF2B5EF4-FFF2-40B4-BE49-F238E27FC236}">
                  <a16:creationId xmlns:a16="http://schemas.microsoft.com/office/drawing/2014/main" id="{FC35CE87-61F4-4549-920A-4F693FADB165}"/>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Tekstniveaus kiezen</a:t>
              </a:r>
            </a:p>
          </p:txBody>
        </p:sp>
        <p:sp>
          <p:nvSpPr>
            <p:cNvPr id="149" name="Rechthoek 148">
              <a:extLst>
                <a:ext uri="{FF2B5EF4-FFF2-40B4-BE49-F238E27FC236}">
                  <a16:creationId xmlns:a16="http://schemas.microsoft.com/office/drawing/2014/main" id="{D328AD30-5CCA-4C40-8501-288C08D1FD12}"/>
                </a:ext>
              </a:extLst>
            </p:cNvPr>
            <p:cNvSpPr/>
            <p:nvPr userDrawn="1"/>
          </p:nvSpPr>
          <p:spPr>
            <a:xfrm>
              <a:off x="-3786165" y="1668379"/>
              <a:ext cx="3593091" cy="3096126"/>
            </a:xfrm>
            <a:prstGeom prst="rect">
              <a:avLst/>
            </a:prstGeom>
            <a:solidFill>
              <a:srgbClr val="FFB612"/>
            </a:solidFill>
            <a:ln w="6350" cap="flat" cmpd="sng" algn="ctr">
              <a:solidFill>
                <a:srgbClr val="FFB612"/>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1400" b="1" i="0" u="none" strike="noStrike" kern="0" cap="all"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endParaRPr>
            </a:p>
          </p:txBody>
        </p:sp>
        <p:sp>
          <p:nvSpPr>
            <p:cNvPr id="150" name="Ovaal 149">
              <a:extLst>
                <a:ext uri="{FF2B5EF4-FFF2-40B4-BE49-F238E27FC236}">
                  <a16:creationId xmlns:a16="http://schemas.microsoft.com/office/drawing/2014/main" id="{299E18C9-F202-4050-B66E-6768887899E5}"/>
                </a:ext>
              </a:extLst>
            </p:cNvPr>
            <p:cNvSpPr/>
            <p:nvPr userDrawn="1"/>
          </p:nvSpPr>
          <p:spPr>
            <a:xfrm>
              <a:off x="-3604183" y="1837484"/>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1" name="Rechthoek 150">
              <a:extLst>
                <a:ext uri="{FF2B5EF4-FFF2-40B4-BE49-F238E27FC236}">
                  <a16:creationId xmlns:a16="http://schemas.microsoft.com/office/drawing/2014/main" id="{4B7BE3DB-785B-48D2-A9A4-1111930B309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90000"/>
                </a:lnSpc>
                <a:spcBef>
                  <a:spcPts val="600"/>
                </a:spcBef>
                <a:spcAft>
                  <a:spcPts val="600"/>
                </a:spcAft>
                <a:buClr>
                  <a:srgbClr val="000000"/>
                </a:buClr>
                <a:buSzPct val="100000"/>
                <a:buFont typeface="Verdana" panose="020B0604030504040204" pitchFamily="34" charset="0"/>
                <a:buChar char="›"/>
                <a:tabLst/>
                <a:defRPr/>
              </a:pP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152" name="Ovaal 151">
              <a:extLst>
                <a:ext uri="{FF2B5EF4-FFF2-40B4-BE49-F238E27FC236}">
                  <a16:creationId xmlns:a16="http://schemas.microsoft.com/office/drawing/2014/main" id="{2BFF9DF6-E729-4B9B-819D-76AEDFA494B5}"/>
                </a:ext>
              </a:extLst>
            </p:cNvPr>
            <p:cNvSpPr/>
            <p:nvPr userDrawn="1"/>
          </p:nvSpPr>
          <p:spPr>
            <a:xfrm>
              <a:off x="-3604183" y="2128768"/>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3" name="Rechthoek 152">
              <a:extLst>
                <a:ext uri="{FF2B5EF4-FFF2-40B4-BE49-F238E27FC236}">
                  <a16:creationId xmlns:a16="http://schemas.microsoft.com/office/drawing/2014/main" id="{FC2F1FCD-8399-41F8-BFFA-3EC7CD01911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Kies uit:</a:t>
              </a:r>
            </a:p>
          </p:txBody>
        </p:sp>
        <p:sp>
          <p:nvSpPr>
            <p:cNvPr id="154" name="Rechthoek 153">
              <a:extLst>
                <a:ext uri="{FF2B5EF4-FFF2-40B4-BE49-F238E27FC236}">
                  <a16:creationId xmlns:a16="http://schemas.microsoft.com/office/drawing/2014/main" id="{2D833069-C59D-4188-9CC5-CC787BC471B5}"/>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defTabSz="914400" eaLnBrk="1" fontAlgn="auto" latinLnBrk="0" hangingPunct="1">
                <a:lnSpc>
                  <a:spcPct val="90000"/>
                </a:lnSpc>
                <a:spcBef>
                  <a:spcPts val="600"/>
                </a:spcBef>
                <a:spcAft>
                  <a:spcPts val="600"/>
                </a:spcAft>
                <a:buClr>
                  <a:srgbClr val="000000"/>
                </a:buClr>
                <a:buSzTx/>
                <a:buFont typeface="Verdana" panose="020B0604030504040204" pitchFamily="34" charset="0"/>
                <a:buChar char="–"/>
                <a:tabLst/>
                <a:defRPr/>
              </a:pPr>
              <a:r>
                <a:rPr kumimoji="0" lang="nl-NL" sz="1200" b="0" i="0" u="none" strike="noStrike" kern="0" cap="none" spc="0" normalizeH="0" baseline="0" noProof="0" dirty="0">
                  <a:ln>
                    <a:noFill/>
                  </a:ln>
                  <a:solidFill>
                    <a:srgbClr val="000000"/>
                  </a:solidFill>
                  <a:effectLst/>
                  <a:uLnTx/>
                  <a:uFillTx/>
                </a:rPr>
                <a:t>Sub-</a:t>
              </a:r>
              <a:r>
                <a:rPr kumimoji="0" lang="nl-NL" sz="1200" b="0" i="0" u="none" strike="noStrike" kern="0" cap="none" spc="0" normalizeH="0" baseline="0" noProof="0" dirty="0" err="1">
                  <a:ln>
                    <a:noFill/>
                  </a:ln>
                  <a:solidFill>
                    <a:srgbClr val="000000"/>
                  </a:solidFill>
                  <a:effectLst/>
                  <a:uLnTx/>
                  <a:uFillTx/>
                </a:rPr>
                <a:t>bullet</a:t>
              </a:r>
              <a:r>
                <a:rPr kumimoji="0" lang="nl-NL" sz="1200" b="0" i="0" u="none" strike="noStrike" kern="0" cap="none" spc="0" normalizeH="0" baseline="0" noProof="0" dirty="0">
                  <a:ln>
                    <a:noFill/>
                  </a:ln>
                  <a:solidFill>
                    <a:srgbClr val="000000"/>
                  </a:solidFill>
                  <a:effectLst/>
                  <a:uLnTx/>
                  <a:uFillTx/>
                </a:rPr>
                <a:t> #1</a:t>
              </a:r>
            </a:p>
          </p:txBody>
        </p:sp>
        <p:sp>
          <p:nvSpPr>
            <p:cNvPr id="155" name="Ovaal 154">
              <a:extLst>
                <a:ext uri="{FF2B5EF4-FFF2-40B4-BE49-F238E27FC236}">
                  <a16:creationId xmlns:a16="http://schemas.microsoft.com/office/drawing/2014/main" id="{A4CBD732-AE59-4105-A67C-3541A8660622}"/>
                </a:ext>
              </a:extLst>
            </p:cNvPr>
            <p:cNvSpPr/>
            <p:nvPr userDrawn="1"/>
          </p:nvSpPr>
          <p:spPr>
            <a:xfrm>
              <a:off x="-3604183" y="2420052"/>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6" name="Rechthoek 155">
              <a:extLst>
                <a:ext uri="{FF2B5EF4-FFF2-40B4-BE49-F238E27FC236}">
                  <a16:creationId xmlns:a16="http://schemas.microsoft.com/office/drawing/2014/main" id="{EABCD148-9772-4A18-BA98-C7EA087DDE5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defTabSz="914400" eaLnBrk="1" fontAlgn="auto"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rPr>
                <a:t>Sub-</a:t>
              </a:r>
              <a:r>
                <a:rPr kumimoji="0" lang="nl-NL" sz="1100" b="0" i="0" u="none" strike="noStrike" kern="0" cap="none" spc="0" normalizeH="0" baseline="0" noProof="0" dirty="0" err="1">
                  <a:ln>
                    <a:noFill/>
                  </a:ln>
                  <a:solidFill>
                    <a:srgbClr val="000000"/>
                  </a:solidFill>
                  <a:effectLst/>
                  <a:uLnTx/>
                  <a:uFillTx/>
                </a:rPr>
                <a:t>bullet</a:t>
              </a:r>
              <a:r>
                <a:rPr kumimoji="0" lang="nl-NL" sz="1100" b="0" i="0" u="none" strike="noStrike" kern="0" cap="none" spc="0" normalizeH="0" baseline="0" noProof="0" dirty="0">
                  <a:ln>
                    <a:noFill/>
                  </a:ln>
                  <a:solidFill>
                    <a:srgbClr val="000000"/>
                  </a:solidFill>
                  <a:effectLst/>
                  <a:uLnTx/>
                  <a:uFillTx/>
                </a:rPr>
                <a:t> #2</a:t>
              </a:r>
            </a:p>
          </p:txBody>
        </p:sp>
        <p:sp>
          <p:nvSpPr>
            <p:cNvPr id="157" name="Ovaal 156">
              <a:extLst>
                <a:ext uri="{FF2B5EF4-FFF2-40B4-BE49-F238E27FC236}">
                  <a16:creationId xmlns:a16="http://schemas.microsoft.com/office/drawing/2014/main" id="{3CA4F8D7-3E42-403D-89C2-3B4CE4D65AA5}"/>
                </a:ext>
              </a:extLst>
            </p:cNvPr>
            <p:cNvSpPr/>
            <p:nvPr userDrawn="1"/>
          </p:nvSpPr>
          <p:spPr>
            <a:xfrm>
              <a:off x="-3604183" y="2711336"/>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8" name="Rechthoek 157">
              <a:extLst>
                <a:ext uri="{FF2B5EF4-FFF2-40B4-BE49-F238E27FC236}">
                  <a16:creationId xmlns:a16="http://schemas.microsoft.com/office/drawing/2014/main" id="{8F4D8083-1DFD-497D-A395-5E9D440C46D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defTabSz="914400" eaLnBrk="1" fontAlgn="auto" latinLnBrk="0" hangingPunct="1">
                <a:lnSpc>
                  <a:spcPct val="90000"/>
                </a:lnSpc>
                <a:spcBef>
                  <a:spcPts val="600"/>
                </a:spcBef>
                <a:spcAft>
                  <a:spcPts val="600"/>
                </a:spcAft>
                <a:buClr>
                  <a:srgbClr val="000000"/>
                </a:buClr>
                <a:buSzTx/>
                <a:buFont typeface="Arial" panose="020B0604020202020204" pitchFamily="34" charset="0"/>
                <a:buNone/>
                <a:tabLst/>
                <a:defRPr/>
              </a:pPr>
              <a:r>
                <a:rPr kumimoji="0" lang="nl-NL" sz="1200" b="0" i="0" u="none" strike="noStrike" kern="0" cap="none" spc="0" normalizeH="0" baseline="0" noProof="0" dirty="0">
                  <a:ln>
                    <a:noFill/>
                  </a:ln>
                  <a:solidFill>
                    <a:srgbClr val="000000"/>
                  </a:solidFill>
                  <a:effectLst/>
                  <a:uLnTx/>
                  <a:uFillTx/>
                </a:rPr>
                <a:t>Leestekst</a:t>
              </a:r>
            </a:p>
          </p:txBody>
        </p:sp>
        <p:sp>
          <p:nvSpPr>
            <p:cNvPr id="159" name="Ovaal 158">
              <a:extLst>
                <a:ext uri="{FF2B5EF4-FFF2-40B4-BE49-F238E27FC236}">
                  <a16:creationId xmlns:a16="http://schemas.microsoft.com/office/drawing/2014/main" id="{E8A715CF-132F-4787-B048-FE3A75FF7E01}"/>
                </a:ext>
              </a:extLst>
            </p:cNvPr>
            <p:cNvSpPr/>
            <p:nvPr userDrawn="1"/>
          </p:nvSpPr>
          <p:spPr>
            <a:xfrm>
              <a:off x="-3604183" y="3002620"/>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60" name="Rechthoek 159">
              <a:extLst>
                <a:ext uri="{FF2B5EF4-FFF2-40B4-BE49-F238E27FC236}">
                  <a16:creationId xmlns:a16="http://schemas.microsoft.com/office/drawing/2014/main" id="{52533F95-113F-49AA-A48B-C46ADDF9CD3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defTabSz="914400" eaLnBrk="1" fontAlgn="auto" latinLnBrk="0" hangingPunct="1">
                <a:lnSpc>
                  <a:spcPct val="90000"/>
                </a:lnSpc>
                <a:spcBef>
                  <a:spcPts val="1200"/>
                </a:spcBef>
                <a:spcAft>
                  <a:spcPts val="300"/>
                </a:spcAft>
                <a:buClr>
                  <a:srgbClr val="E17000"/>
                </a:buClr>
                <a:buSzTx/>
                <a:buFont typeface="Verdana" panose="020B0604030504040204" pitchFamily="34" charset="0"/>
                <a:buNone/>
                <a:tabLst/>
                <a:defRPr/>
              </a:pPr>
              <a:r>
                <a:rPr kumimoji="0" lang="nl-NL" sz="1400" b="1" i="0" u="none" strike="noStrike" kern="0" cap="none" spc="0" normalizeH="0" baseline="0" noProof="0" dirty="0">
                  <a:ln>
                    <a:noFill/>
                  </a:ln>
                  <a:solidFill>
                    <a:srgbClr val="000000"/>
                  </a:solidFill>
                  <a:effectLst/>
                  <a:uLnTx/>
                  <a:uFillTx/>
                </a:rPr>
                <a:t>Kopje</a:t>
              </a:r>
            </a:p>
          </p:txBody>
        </p:sp>
        <p:sp>
          <p:nvSpPr>
            <p:cNvPr id="161" name="Ovaal 160">
              <a:extLst>
                <a:ext uri="{FF2B5EF4-FFF2-40B4-BE49-F238E27FC236}">
                  <a16:creationId xmlns:a16="http://schemas.microsoft.com/office/drawing/2014/main" id="{757FF197-3658-44E1-89A1-8EC66856AD33}"/>
                </a:ext>
              </a:extLst>
            </p:cNvPr>
            <p:cNvSpPr/>
            <p:nvPr userDrawn="1"/>
          </p:nvSpPr>
          <p:spPr>
            <a:xfrm>
              <a:off x="-3604183" y="3293904"/>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62" name="Rechthoek 161">
              <a:extLst>
                <a:ext uri="{FF2B5EF4-FFF2-40B4-BE49-F238E27FC236}">
                  <a16:creationId xmlns:a16="http://schemas.microsoft.com/office/drawing/2014/main" id="{4C0D0EDF-1B23-4C9E-BF3E-2E405101A6C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defTabSz="914400" eaLnBrk="1" fontAlgn="auto" latinLnBrk="0" hangingPunct="1">
                <a:lnSpc>
                  <a:spcPct val="90000"/>
                </a:lnSpc>
                <a:spcBef>
                  <a:spcPts val="600"/>
                </a:spcBef>
                <a:spcAft>
                  <a:spcPts val="600"/>
                </a:spcAft>
                <a:buClr>
                  <a:srgbClr val="000000"/>
                </a:buClr>
                <a:buSzPct val="100000"/>
                <a:buFont typeface="+mj-lt"/>
                <a:buAutoNum type="alphaLcPeriod"/>
                <a:tabLst/>
                <a:defRPr/>
              </a:pPr>
              <a:r>
                <a:rPr kumimoji="0" lang="nl-NL" sz="1200" b="0" i="0" u="none" strike="noStrike" kern="0" cap="none" spc="0" normalizeH="0" baseline="0" noProof="0" dirty="0">
                  <a:ln>
                    <a:noFill/>
                  </a:ln>
                  <a:solidFill>
                    <a:srgbClr val="000000"/>
                  </a:solidFill>
                  <a:effectLst/>
                  <a:uLnTx/>
                  <a:uFillTx/>
                </a:rPr>
                <a:t>Alfabetische </a:t>
              </a: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163" name="Ovaal 162">
              <a:extLst>
                <a:ext uri="{FF2B5EF4-FFF2-40B4-BE49-F238E27FC236}">
                  <a16:creationId xmlns:a16="http://schemas.microsoft.com/office/drawing/2014/main" id="{2F752A24-20E0-4BF3-9650-8CC908637878}"/>
                </a:ext>
              </a:extLst>
            </p:cNvPr>
            <p:cNvSpPr/>
            <p:nvPr userDrawn="1"/>
          </p:nvSpPr>
          <p:spPr>
            <a:xfrm>
              <a:off x="-3604183" y="3585188"/>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64" name="Rechthoek 163">
              <a:extLst>
                <a:ext uri="{FF2B5EF4-FFF2-40B4-BE49-F238E27FC236}">
                  <a16:creationId xmlns:a16="http://schemas.microsoft.com/office/drawing/2014/main" id="{5F636AA7-FC4B-4D38-99B1-5DCD76A1490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defTabSz="914400" eaLnBrk="1" fontAlgn="auto" latinLnBrk="0" hangingPunct="1">
                <a:lnSpc>
                  <a:spcPct val="90000"/>
                </a:lnSpc>
                <a:spcBef>
                  <a:spcPts val="600"/>
                </a:spcBef>
                <a:spcAft>
                  <a:spcPts val="600"/>
                </a:spcAft>
                <a:buClr>
                  <a:srgbClr val="000000"/>
                </a:buClr>
                <a:buSzPct val="100000"/>
                <a:buFont typeface="Verdana" panose="020B0604030504040204" pitchFamily="34" charset="0"/>
                <a:buChar char="›"/>
                <a:tabLst/>
                <a:defRPr/>
              </a:pP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165" name="Ovaal 164">
              <a:extLst>
                <a:ext uri="{FF2B5EF4-FFF2-40B4-BE49-F238E27FC236}">
                  <a16:creationId xmlns:a16="http://schemas.microsoft.com/office/drawing/2014/main" id="{708F5035-15E3-40C5-8F36-2374335BC7C0}"/>
                </a:ext>
              </a:extLst>
            </p:cNvPr>
            <p:cNvSpPr/>
            <p:nvPr userDrawn="1"/>
          </p:nvSpPr>
          <p:spPr>
            <a:xfrm>
              <a:off x="-3604183" y="3876472"/>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66" name="Rechthoek 165">
              <a:extLst>
                <a:ext uri="{FF2B5EF4-FFF2-40B4-BE49-F238E27FC236}">
                  <a16:creationId xmlns:a16="http://schemas.microsoft.com/office/drawing/2014/main" id="{47781E81-2FD7-4E5A-BAFC-262F0396D2DA}"/>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defTabSz="914400" eaLnBrk="1" fontAlgn="auto" latinLnBrk="0" hangingPunct="1">
                <a:lnSpc>
                  <a:spcPct val="90000"/>
                </a:lnSpc>
                <a:spcBef>
                  <a:spcPts val="600"/>
                </a:spcBef>
                <a:spcAft>
                  <a:spcPts val="600"/>
                </a:spcAft>
                <a:buClr>
                  <a:srgbClr val="FFB612"/>
                </a:buClr>
                <a:buSzPct val="100000"/>
                <a:buFont typeface="Arial" panose="020B0604020202020204" pitchFamily="34" charset="0"/>
                <a:buNone/>
                <a:tabLst/>
                <a:defRPr/>
              </a:pPr>
              <a:r>
                <a:rPr kumimoji="0" lang="nl-NL" sz="700" b="0" i="1" u="none" strike="noStrike" kern="0" cap="none" spc="0" normalizeH="0" baseline="0" noProof="0" dirty="0">
                  <a:ln>
                    <a:noFill/>
                  </a:ln>
                  <a:solidFill>
                    <a:srgbClr val="000000">
                      <a:lumMod val="65000"/>
                      <a:lumOff val="35000"/>
                    </a:srgbClr>
                  </a:solidFill>
                  <a:effectLst/>
                  <a:uLnTx/>
                  <a:uFillTx/>
                </a:rPr>
                <a:t>Bronvermelding</a:t>
              </a:r>
            </a:p>
          </p:txBody>
        </p:sp>
        <p:sp>
          <p:nvSpPr>
            <p:cNvPr id="167" name="Ovaal 166">
              <a:extLst>
                <a:ext uri="{FF2B5EF4-FFF2-40B4-BE49-F238E27FC236}">
                  <a16:creationId xmlns:a16="http://schemas.microsoft.com/office/drawing/2014/main" id="{37AC4A85-01C7-4344-BAB4-1A3EFE322A45}"/>
                </a:ext>
              </a:extLst>
            </p:cNvPr>
            <p:cNvSpPr/>
            <p:nvPr userDrawn="1"/>
          </p:nvSpPr>
          <p:spPr>
            <a:xfrm>
              <a:off x="-3604183" y="4168594"/>
              <a:ext cx="180000" cy="180000"/>
            </a:xfrm>
            <a:prstGeom prst="ellipse">
              <a:avLst/>
            </a:prstGeom>
            <a:solidFill>
              <a:srgbClr val="E17000"/>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68" name="Rechthoek 167">
              <a:extLst>
                <a:ext uri="{FF2B5EF4-FFF2-40B4-BE49-F238E27FC236}">
                  <a16:creationId xmlns:a16="http://schemas.microsoft.com/office/drawing/2014/main" id="{F6982B67-69B7-4C9C-91CD-7F6313BE9AA8}"/>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defTabSz="914400" eaLnBrk="1" fontAlgn="auto" latinLnBrk="0" hangingPunct="1">
                <a:lnSpc>
                  <a:spcPct val="90000"/>
                </a:lnSpc>
                <a:spcBef>
                  <a:spcPts val="600"/>
                </a:spcBef>
                <a:spcAft>
                  <a:spcPts val="600"/>
                </a:spcAft>
                <a:buClr>
                  <a:srgbClr val="000000"/>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rPr>
                <a:t>Numerieke </a:t>
              </a:r>
              <a:r>
                <a:rPr kumimoji="0" lang="nl-NL" sz="1200" b="0" i="0" u="none" strike="noStrike" kern="0" cap="none" spc="0" normalizeH="0" baseline="0" noProof="0" dirty="0" err="1">
                  <a:ln>
                    <a:noFill/>
                  </a:ln>
                  <a:solidFill>
                    <a:srgbClr val="000000"/>
                  </a:solidFill>
                  <a:effectLst/>
                  <a:uLnTx/>
                  <a:uFillTx/>
                </a:rPr>
                <a:t>bullet</a:t>
              </a:r>
              <a:endParaRPr kumimoji="0" lang="nl-NL" sz="1200" b="0" i="0" u="none" strike="noStrike" kern="0" cap="none" spc="0" normalizeH="0" baseline="0" noProof="0" dirty="0">
                <a:ln>
                  <a:noFill/>
                </a:ln>
                <a:solidFill>
                  <a:srgbClr val="000000"/>
                </a:solidFill>
                <a:effectLst/>
                <a:uLnTx/>
                <a:uFillTx/>
              </a:endParaRPr>
            </a:p>
          </p:txBody>
        </p:sp>
        <p:sp>
          <p:nvSpPr>
            <p:cNvPr id="169" name="Rechthoek 168">
              <a:extLst>
                <a:ext uri="{FF2B5EF4-FFF2-40B4-BE49-F238E27FC236}">
                  <a16:creationId xmlns:a16="http://schemas.microsoft.com/office/drawing/2014/main" id="{4F3B9763-0690-4A19-A716-7E296B83DD3D}"/>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‘VIDEO INSTRUCTIES’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Deze vind je vooraan de presentatie of voeg je in via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&gt; </a:t>
              </a:r>
              <a:r>
                <a:rPr kumimoji="0" lang="nl-NL" sz="1200" b="0" i="1"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‘Nieuwe dia’</a:t>
              </a:r>
            </a:p>
          </p:txBody>
        </p:sp>
        <p:grpSp>
          <p:nvGrpSpPr>
            <p:cNvPr id="170" name="ICOON_info">
              <a:extLst>
                <a:ext uri="{FF2B5EF4-FFF2-40B4-BE49-F238E27FC236}">
                  <a16:creationId xmlns:a16="http://schemas.microsoft.com/office/drawing/2014/main" id="{AF46AE77-DFAA-45F5-BE93-8683BEFFC013}"/>
                </a:ext>
              </a:extLst>
            </p:cNvPr>
            <p:cNvGrpSpPr/>
            <p:nvPr userDrawn="1"/>
          </p:nvGrpSpPr>
          <p:grpSpPr>
            <a:xfrm>
              <a:off x="-376736" y="4400186"/>
              <a:ext cx="283685" cy="283685"/>
              <a:chOff x="-510741" y="5913713"/>
              <a:chExt cx="267555" cy="267555"/>
            </a:xfrm>
          </p:grpSpPr>
          <p:sp>
            <p:nvSpPr>
              <p:cNvPr id="212" name="Ovaal 211">
                <a:extLst>
                  <a:ext uri="{FF2B5EF4-FFF2-40B4-BE49-F238E27FC236}">
                    <a16:creationId xmlns:a16="http://schemas.microsoft.com/office/drawing/2014/main" id="{94B6A4B9-2750-4D49-8B12-5F2CC1298EF0}"/>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3" name="Graphic 163" descr="Informatie">
                <a:extLst>
                  <a:ext uri="{FF2B5EF4-FFF2-40B4-BE49-F238E27FC236}">
                    <a16:creationId xmlns:a16="http://schemas.microsoft.com/office/drawing/2014/main" id="{C72C831C-2174-4196-B238-2C9C54499C1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grpSp>
          <p:nvGrpSpPr>
            <p:cNvPr id="171" name="VOORBEELD">
              <a:extLst>
                <a:ext uri="{FF2B5EF4-FFF2-40B4-BE49-F238E27FC236}">
                  <a16:creationId xmlns:a16="http://schemas.microsoft.com/office/drawing/2014/main" id="{AB9A363A-B2A6-4C9E-949B-1CCCDCB26ECD}"/>
                </a:ext>
              </a:extLst>
            </p:cNvPr>
            <p:cNvGrpSpPr/>
            <p:nvPr userDrawn="1"/>
          </p:nvGrpSpPr>
          <p:grpSpPr>
            <a:xfrm>
              <a:off x="-3605171" y="458674"/>
              <a:ext cx="3234311" cy="558875"/>
              <a:chOff x="-3605171" y="458674"/>
              <a:chExt cx="3234311" cy="558875"/>
            </a:xfrm>
          </p:grpSpPr>
          <p:sp>
            <p:nvSpPr>
              <p:cNvPr id="172" name="Rechthoek 171">
                <a:extLst>
                  <a:ext uri="{FF2B5EF4-FFF2-40B4-BE49-F238E27FC236}">
                    <a16:creationId xmlns:a16="http://schemas.microsoft.com/office/drawing/2014/main" id="{D1E29E6E-D98B-4DD7-978D-549A38145F73}"/>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173" name="Rechthoek 172">
                <a:extLst>
                  <a:ext uri="{FF2B5EF4-FFF2-40B4-BE49-F238E27FC236}">
                    <a16:creationId xmlns:a16="http://schemas.microsoft.com/office/drawing/2014/main" id="{C72FD2A6-4E96-4187-BA06-C4B5018275C3}"/>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74" name="Groep 173">
                <a:extLst>
                  <a:ext uri="{FF2B5EF4-FFF2-40B4-BE49-F238E27FC236}">
                    <a16:creationId xmlns:a16="http://schemas.microsoft.com/office/drawing/2014/main" id="{704E6B50-AE0E-4928-BC2B-6E36BDFE3498}"/>
                  </a:ext>
                </a:extLst>
              </p:cNvPr>
              <p:cNvGrpSpPr/>
              <p:nvPr userDrawn="1"/>
            </p:nvGrpSpPr>
            <p:grpSpPr>
              <a:xfrm>
                <a:off x="-3386247" y="830871"/>
                <a:ext cx="139423" cy="109566"/>
                <a:chOff x="-2866744" y="827071"/>
                <a:chExt cx="168701" cy="132575"/>
              </a:xfrm>
            </p:grpSpPr>
            <p:grpSp>
              <p:nvGrpSpPr>
                <p:cNvPr id="205" name="Groep 204">
                  <a:extLst>
                    <a:ext uri="{FF2B5EF4-FFF2-40B4-BE49-F238E27FC236}">
                      <a16:creationId xmlns:a16="http://schemas.microsoft.com/office/drawing/2014/main" id="{DE21A8D1-2A2C-4680-92F9-F180A77DEA50}"/>
                    </a:ext>
                  </a:extLst>
                </p:cNvPr>
                <p:cNvGrpSpPr/>
                <p:nvPr userDrawn="1"/>
              </p:nvGrpSpPr>
              <p:grpSpPr>
                <a:xfrm>
                  <a:off x="-2866744" y="827071"/>
                  <a:ext cx="168701" cy="132575"/>
                  <a:chOff x="-2866744" y="827071"/>
                  <a:chExt cx="168701" cy="132575"/>
                </a:xfrm>
              </p:grpSpPr>
              <p:cxnSp>
                <p:nvCxnSpPr>
                  <p:cNvPr id="207" name="Rechte verbindingslijn 206">
                    <a:extLst>
                      <a:ext uri="{FF2B5EF4-FFF2-40B4-BE49-F238E27FC236}">
                        <a16:creationId xmlns:a16="http://schemas.microsoft.com/office/drawing/2014/main" id="{38E4EAD5-7AAC-4E18-9235-C224D7B46839}"/>
                      </a:ext>
                    </a:extLst>
                  </p:cNvPr>
                  <p:cNvCxnSpPr/>
                  <p:nvPr userDrawn="1"/>
                </p:nvCxnSpPr>
                <p:spPr>
                  <a:xfrm>
                    <a:off x="-2866744" y="827071"/>
                    <a:ext cx="168701" cy="0"/>
                  </a:xfrm>
                  <a:prstGeom prst="line">
                    <a:avLst/>
                  </a:prstGeom>
                  <a:solidFill>
                    <a:srgbClr val="FFFFFF"/>
                  </a:solidFill>
                  <a:ln w="12700" cap="flat" cmpd="sng" algn="ctr">
                    <a:solidFill>
                      <a:srgbClr val="9D9FA1"/>
                    </a:solidFill>
                    <a:prstDash val="solid"/>
                  </a:ln>
                  <a:effectLst/>
                </p:spPr>
              </p:cxnSp>
              <p:cxnSp>
                <p:nvCxnSpPr>
                  <p:cNvPr id="208" name="Rechte verbindingslijn 207">
                    <a:extLst>
                      <a:ext uri="{FF2B5EF4-FFF2-40B4-BE49-F238E27FC236}">
                        <a16:creationId xmlns:a16="http://schemas.microsoft.com/office/drawing/2014/main" id="{CA25C327-D156-4683-92C2-7803FF6820E4}"/>
                      </a:ext>
                    </a:extLst>
                  </p:cNvPr>
                  <p:cNvCxnSpPr/>
                  <p:nvPr userDrawn="1"/>
                </p:nvCxnSpPr>
                <p:spPr>
                  <a:xfrm>
                    <a:off x="-2866744" y="959646"/>
                    <a:ext cx="168701" cy="0"/>
                  </a:xfrm>
                  <a:prstGeom prst="line">
                    <a:avLst/>
                  </a:prstGeom>
                  <a:solidFill>
                    <a:srgbClr val="FFFFFF"/>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08493DDF-D04F-44DB-893C-24C43E356F1A}"/>
                      </a:ext>
                    </a:extLst>
                  </p:cNvPr>
                  <p:cNvCxnSpPr/>
                  <p:nvPr userDrawn="1"/>
                </p:nvCxnSpPr>
                <p:spPr>
                  <a:xfrm>
                    <a:off x="-2773990" y="926503"/>
                    <a:ext cx="75947" cy="0"/>
                  </a:xfrm>
                  <a:prstGeom prst="line">
                    <a:avLst/>
                  </a:prstGeom>
                  <a:solidFill>
                    <a:srgbClr val="FFFFFF"/>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BB63751C-ADAF-4AE3-8214-92AF04E313E7}"/>
                      </a:ext>
                    </a:extLst>
                  </p:cNvPr>
                  <p:cNvCxnSpPr/>
                  <p:nvPr userDrawn="1"/>
                </p:nvCxnSpPr>
                <p:spPr>
                  <a:xfrm>
                    <a:off x="-2773990" y="893359"/>
                    <a:ext cx="75947" cy="0"/>
                  </a:xfrm>
                  <a:prstGeom prst="line">
                    <a:avLst/>
                  </a:prstGeom>
                  <a:solidFill>
                    <a:srgbClr val="FFFFFF"/>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9B22C479-FAB9-41EB-9E31-8B20FD37460D}"/>
                      </a:ext>
                    </a:extLst>
                  </p:cNvPr>
                  <p:cNvCxnSpPr/>
                  <p:nvPr userDrawn="1"/>
                </p:nvCxnSpPr>
                <p:spPr>
                  <a:xfrm>
                    <a:off x="-2773990" y="860215"/>
                    <a:ext cx="75947" cy="0"/>
                  </a:xfrm>
                  <a:prstGeom prst="line">
                    <a:avLst/>
                  </a:prstGeom>
                  <a:solidFill>
                    <a:srgbClr val="FFFFFF"/>
                  </a:solidFill>
                  <a:ln w="12700" cap="flat" cmpd="sng" algn="ctr">
                    <a:solidFill>
                      <a:srgbClr val="9D9FA1"/>
                    </a:solidFill>
                    <a:prstDash val="solid"/>
                  </a:ln>
                  <a:effectLst/>
                </p:spPr>
              </p:cxnSp>
            </p:grpSp>
            <p:sp>
              <p:nvSpPr>
                <p:cNvPr id="206" name="Pijl: rechts 205">
                  <a:extLst>
                    <a:ext uri="{FF2B5EF4-FFF2-40B4-BE49-F238E27FC236}">
                      <a16:creationId xmlns:a16="http://schemas.microsoft.com/office/drawing/2014/main" id="{E5D1F880-E098-4545-967E-A989ACF6A098}"/>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5" name="Groep 174">
                <a:extLst>
                  <a:ext uri="{FF2B5EF4-FFF2-40B4-BE49-F238E27FC236}">
                    <a16:creationId xmlns:a16="http://schemas.microsoft.com/office/drawing/2014/main" id="{BFC17302-89EA-4604-B5AC-E9677A4824D3}"/>
                  </a:ext>
                </a:extLst>
              </p:cNvPr>
              <p:cNvGrpSpPr/>
              <p:nvPr userDrawn="1"/>
            </p:nvGrpSpPr>
            <p:grpSpPr>
              <a:xfrm>
                <a:off x="-3605171" y="830871"/>
                <a:ext cx="139423" cy="109566"/>
                <a:chOff x="-2866744" y="518074"/>
                <a:chExt cx="168701" cy="132575"/>
              </a:xfrm>
            </p:grpSpPr>
            <p:grpSp>
              <p:nvGrpSpPr>
                <p:cNvPr id="198" name="Groep 197">
                  <a:extLst>
                    <a:ext uri="{FF2B5EF4-FFF2-40B4-BE49-F238E27FC236}">
                      <a16:creationId xmlns:a16="http://schemas.microsoft.com/office/drawing/2014/main" id="{941C0699-F2D4-4D7A-927E-B1A812EB0FC4}"/>
                    </a:ext>
                  </a:extLst>
                </p:cNvPr>
                <p:cNvGrpSpPr/>
                <p:nvPr userDrawn="1"/>
              </p:nvGrpSpPr>
              <p:grpSpPr>
                <a:xfrm>
                  <a:off x="-2866744" y="518074"/>
                  <a:ext cx="168701" cy="132575"/>
                  <a:chOff x="-2866744" y="518074"/>
                  <a:chExt cx="168701" cy="132575"/>
                </a:xfrm>
              </p:grpSpPr>
              <p:cxnSp>
                <p:nvCxnSpPr>
                  <p:cNvPr id="200" name="Rechte verbindingslijn 199">
                    <a:extLst>
                      <a:ext uri="{FF2B5EF4-FFF2-40B4-BE49-F238E27FC236}">
                        <a16:creationId xmlns:a16="http://schemas.microsoft.com/office/drawing/2014/main" id="{B7087EFB-CF54-44D6-B696-32428AC2762B}"/>
                      </a:ext>
                    </a:extLst>
                  </p:cNvPr>
                  <p:cNvCxnSpPr/>
                  <p:nvPr userDrawn="1"/>
                </p:nvCxnSpPr>
                <p:spPr>
                  <a:xfrm>
                    <a:off x="-2866744" y="518074"/>
                    <a:ext cx="168701" cy="0"/>
                  </a:xfrm>
                  <a:prstGeom prst="line">
                    <a:avLst/>
                  </a:prstGeom>
                  <a:solidFill>
                    <a:srgbClr val="FFFFFF"/>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8318273F-18C4-4C3B-8103-6E498566AA0B}"/>
                      </a:ext>
                    </a:extLst>
                  </p:cNvPr>
                  <p:cNvCxnSpPr/>
                  <p:nvPr userDrawn="1"/>
                </p:nvCxnSpPr>
                <p:spPr>
                  <a:xfrm>
                    <a:off x="-2866744" y="650649"/>
                    <a:ext cx="168701" cy="0"/>
                  </a:xfrm>
                  <a:prstGeom prst="line">
                    <a:avLst/>
                  </a:prstGeom>
                  <a:solidFill>
                    <a:srgbClr val="FFFFFF"/>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8ABDBA30-23B1-4B35-94BE-C9921C3DEC68}"/>
                      </a:ext>
                    </a:extLst>
                  </p:cNvPr>
                  <p:cNvCxnSpPr/>
                  <p:nvPr userDrawn="1"/>
                </p:nvCxnSpPr>
                <p:spPr>
                  <a:xfrm>
                    <a:off x="-2773990" y="617506"/>
                    <a:ext cx="75947" cy="0"/>
                  </a:xfrm>
                  <a:prstGeom prst="line">
                    <a:avLst/>
                  </a:prstGeom>
                  <a:solidFill>
                    <a:srgbClr val="FFFFFF"/>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F55B7E98-E232-4533-BECA-38877DB60B56}"/>
                      </a:ext>
                    </a:extLst>
                  </p:cNvPr>
                  <p:cNvCxnSpPr/>
                  <p:nvPr userDrawn="1"/>
                </p:nvCxnSpPr>
                <p:spPr>
                  <a:xfrm>
                    <a:off x="-2773990" y="584362"/>
                    <a:ext cx="75947" cy="0"/>
                  </a:xfrm>
                  <a:prstGeom prst="line">
                    <a:avLst/>
                  </a:prstGeom>
                  <a:solidFill>
                    <a:srgbClr val="FFFFFF"/>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59CB9846-7301-47C6-9EA5-0646EFA221BA}"/>
                      </a:ext>
                    </a:extLst>
                  </p:cNvPr>
                  <p:cNvCxnSpPr/>
                  <p:nvPr userDrawn="1"/>
                </p:nvCxnSpPr>
                <p:spPr>
                  <a:xfrm>
                    <a:off x="-2773990" y="551218"/>
                    <a:ext cx="75947" cy="0"/>
                  </a:xfrm>
                  <a:prstGeom prst="line">
                    <a:avLst/>
                  </a:prstGeom>
                  <a:solidFill>
                    <a:srgbClr val="FFFFFF"/>
                  </a:solidFill>
                  <a:ln w="12700" cap="flat" cmpd="sng" algn="ctr">
                    <a:solidFill>
                      <a:srgbClr val="9D9FA1"/>
                    </a:solidFill>
                    <a:prstDash val="solid"/>
                  </a:ln>
                  <a:effectLst/>
                </p:spPr>
              </p:cxnSp>
            </p:grpSp>
            <p:sp>
              <p:nvSpPr>
                <p:cNvPr id="199" name="Pijl: rechts 198">
                  <a:extLst>
                    <a:ext uri="{FF2B5EF4-FFF2-40B4-BE49-F238E27FC236}">
                      <a16:creationId xmlns:a16="http://schemas.microsoft.com/office/drawing/2014/main" id="{865794A7-5DB0-44D1-95CF-D9ADC8332962}"/>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176" name="Rechte verbindingslijn 175">
                <a:extLst>
                  <a:ext uri="{FF2B5EF4-FFF2-40B4-BE49-F238E27FC236}">
                    <a16:creationId xmlns:a16="http://schemas.microsoft.com/office/drawing/2014/main" id="{A487EDF3-DCFA-475E-B663-0287FBDC54A0}"/>
                  </a:ext>
                </a:extLst>
              </p:cNvPr>
              <p:cNvCxnSpPr>
                <a:cxnSpLocks/>
              </p:cNvCxnSpPr>
              <p:nvPr userDrawn="1"/>
            </p:nvCxnSpPr>
            <p:spPr>
              <a:xfrm flipV="1">
                <a:off x="-3459956" y="588169"/>
                <a:ext cx="547687" cy="219076"/>
              </a:xfrm>
              <a:prstGeom prst="line">
                <a:avLst/>
              </a:prstGeom>
              <a:noFill/>
              <a:ln w="19050" cap="rnd" cmpd="sng" algn="ctr">
                <a:solidFill>
                  <a:srgbClr val="E17000"/>
                </a:solidFill>
                <a:prstDash val="solid"/>
                <a:headEnd type="oval"/>
              </a:ln>
              <a:effectLst/>
            </p:spPr>
          </p:cxnSp>
          <p:cxnSp>
            <p:nvCxnSpPr>
              <p:cNvPr id="177" name="Rechte verbindingslijn 176">
                <a:extLst>
                  <a:ext uri="{FF2B5EF4-FFF2-40B4-BE49-F238E27FC236}">
                    <a16:creationId xmlns:a16="http://schemas.microsoft.com/office/drawing/2014/main" id="{6F2A6AF6-EBE2-40DC-80EC-A891E000E140}"/>
                  </a:ext>
                </a:extLst>
              </p:cNvPr>
              <p:cNvCxnSpPr>
                <a:cxnSpLocks/>
              </p:cNvCxnSpPr>
              <p:nvPr userDrawn="1"/>
            </p:nvCxnSpPr>
            <p:spPr>
              <a:xfrm>
                <a:off x="-3224213" y="828675"/>
                <a:ext cx="319088" cy="0"/>
              </a:xfrm>
              <a:prstGeom prst="line">
                <a:avLst/>
              </a:prstGeom>
              <a:noFill/>
              <a:ln w="19050" cap="rnd" cmpd="sng" algn="ctr">
                <a:solidFill>
                  <a:srgbClr val="E17000"/>
                </a:solidFill>
                <a:prstDash val="solid"/>
                <a:headEnd type="oval"/>
              </a:ln>
              <a:effectLst/>
            </p:spPr>
          </p:cxnSp>
          <p:sp>
            <p:nvSpPr>
              <p:cNvPr id="178" name="Rechthoek 177">
                <a:extLst>
                  <a:ext uri="{FF2B5EF4-FFF2-40B4-BE49-F238E27FC236}">
                    <a16:creationId xmlns:a16="http://schemas.microsoft.com/office/drawing/2014/main" id="{8EA99978-D3EC-495E-9485-97672132E26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Tekstniveau omhoog</a:t>
                </a:r>
              </a:p>
            </p:txBody>
          </p:sp>
          <p:sp>
            <p:nvSpPr>
              <p:cNvPr id="179" name="Rechthoek 178">
                <a:extLst>
                  <a:ext uri="{FF2B5EF4-FFF2-40B4-BE49-F238E27FC236}">
                    <a16:creationId xmlns:a16="http://schemas.microsoft.com/office/drawing/2014/main" id="{B5966B19-4DE5-4ADD-AAD9-CF9DC8661A7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Tekstniveau omlaag</a:t>
                </a:r>
              </a:p>
            </p:txBody>
          </p:sp>
          <p:grpSp>
            <p:nvGrpSpPr>
              <p:cNvPr id="180" name="Groep 179">
                <a:extLst>
                  <a:ext uri="{FF2B5EF4-FFF2-40B4-BE49-F238E27FC236}">
                    <a16:creationId xmlns:a16="http://schemas.microsoft.com/office/drawing/2014/main" id="{E83D58A6-CA75-4341-AEAE-00BC93C44246}"/>
                  </a:ext>
                </a:extLst>
              </p:cNvPr>
              <p:cNvGrpSpPr/>
              <p:nvPr userDrawn="1"/>
            </p:nvGrpSpPr>
            <p:grpSpPr>
              <a:xfrm>
                <a:off x="-2916763" y="769168"/>
                <a:ext cx="268738" cy="248381"/>
                <a:chOff x="-2916763" y="769168"/>
                <a:chExt cx="268738" cy="248381"/>
              </a:xfrm>
            </p:grpSpPr>
            <p:sp>
              <p:nvSpPr>
                <p:cNvPr id="190" name="Rechthoek 189">
                  <a:extLst>
                    <a:ext uri="{FF2B5EF4-FFF2-40B4-BE49-F238E27FC236}">
                      <a16:creationId xmlns:a16="http://schemas.microsoft.com/office/drawing/2014/main" id="{2CF82B7E-183A-47F8-BF1D-21B9712888F4}"/>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91" name="Groep 190">
                  <a:extLst>
                    <a:ext uri="{FF2B5EF4-FFF2-40B4-BE49-F238E27FC236}">
                      <a16:creationId xmlns:a16="http://schemas.microsoft.com/office/drawing/2014/main" id="{B5BF34E7-B1A2-4F4A-B105-847A0ACB9CE0}"/>
                    </a:ext>
                  </a:extLst>
                </p:cNvPr>
                <p:cNvGrpSpPr/>
                <p:nvPr userDrawn="1"/>
              </p:nvGrpSpPr>
              <p:grpSpPr>
                <a:xfrm>
                  <a:off x="-2866744" y="827071"/>
                  <a:ext cx="168701" cy="132575"/>
                  <a:chOff x="-2866744" y="827071"/>
                  <a:chExt cx="168701" cy="132575"/>
                </a:xfrm>
              </p:grpSpPr>
              <p:cxnSp>
                <p:nvCxnSpPr>
                  <p:cNvPr id="193" name="Rechte verbindingslijn 192">
                    <a:extLst>
                      <a:ext uri="{FF2B5EF4-FFF2-40B4-BE49-F238E27FC236}">
                        <a16:creationId xmlns:a16="http://schemas.microsoft.com/office/drawing/2014/main" id="{F81EC2F2-7FE2-4E69-BD5A-A092F2117523}"/>
                      </a:ext>
                    </a:extLst>
                  </p:cNvPr>
                  <p:cNvCxnSpPr/>
                  <p:nvPr userDrawn="1"/>
                </p:nvCxnSpPr>
                <p:spPr>
                  <a:xfrm>
                    <a:off x="-2866744" y="827071"/>
                    <a:ext cx="168701" cy="0"/>
                  </a:xfrm>
                  <a:prstGeom prst="line">
                    <a:avLst/>
                  </a:prstGeom>
                  <a:solidFill>
                    <a:srgbClr val="FFFFFF"/>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8355BBCB-E290-4BC0-8F10-7736766B905E}"/>
                      </a:ext>
                    </a:extLst>
                  </p:cNvPr>
                  <p:cNvCxnSpPr/>
                  <p:nvPr userDrawn="1"/>
                </p:nvCxnSpPr>
                <p:spPr>
                  <a:xfrm>
                    <a:off x="-2866744" y="959646"/>
                    <a:ext cx="168701" cy="0"/>
                  </a:xfrm>
                  <a:prstGeom prst="line">
                    <a:avLst/>
                  </a:prstGeom>
                  <a:solidFill>
                    <a:srgbClr val="FFFFFF"/>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6191828E-9E0D-41A1-BADE-CCF4C95DE58B}"/>
                      </a:ext>
                    </a:extLst>
                  </p:cNvPr>
                  <p:cNvCxnSpPr/>
                  <p:nvPr userDrawn="1"/>
                </p:nvCxnSpPr>
                <p:spPr>
                  <a:xfrm>
                    <a:off x="-2773990" y="926503"/>
                    <a:ext cx="75947" cy="0"/>
                  </a:xfrm>
                  <a:prstGeom prst="line">
                    <a:avLst/>
                  </a:prstGeom>
                  <a:solidFill>
                    <a:srgbClr val="FFFFFF"/>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B73B21BD-DDED-4717-ADF6-5DDAFAC16116}"/>
                      </a:ext>
                    </a:extLst>
                  </p:cNvPr>
                  <p:cNvCxnSpPr/>
                  <p:nvPr userDrawn="1"/>
                </p:nvCxnSpPr>
                <p:spPr>
                  <a:xfrm>
                    <a:off x="-2773990" y="893359"/>
                    <a:ext cx="75947" cy="0"/>
                  </a:xfrm>
                  <a:prstGeom prst="line">
                    <a:avLst/>
                  </a:prstGeom>
                  <a:solidFill>
                    <a:srgbClr val="FFFFFF"/>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4BBAD13C-9151-4FE2-ABEE-0A710925430D}"/>
                      </a:ext>
                    </a:extLst>
                  </p:cNvPr>
                  <p:cNvCxnSpPr/>
                  <p:nvPr userDrawn="1"/>
                </p:nvCxnSpPr>
                <p:spPr>
                  <a:xfrm>
                    <a:off x="-2773990" y="860215"/>
                    <a:ext cx="75947" cy="0"/>
                  </a:xfrm>
                  <a:prstGeom prst="line">
                    <a:avLst/>
                  </a:prstGeom>
                  <a:solidFill>
                    <a:srgbClr val="FFFFFF"/>
                  </a:solidFill>
                  <a:ln w="12700" cap="flat" cmpd="sng" algn="ctr">
                    <a:solidFill>
                      <a:srgbClr val="9D9FA1"/>
                    </a:solidFill>
                    <a:prstDash val="solid"/>
                  </a:ln>
                  <a:effectLst/>
                </p:spPr>
              </p:cxnSp>
            </p:grpSp>
            <p:sp>
              <p:nvSpPr>
                <p:cNvPr id="192" name="Pijl: rechts 191">
                  <a:extLst>
                    <a:ext uri="{FF2B5EF4-FFF2-40B4-BE49-F238E27FC236}">
                      <a16:creationId xmlns:a16="http://schemas.microsoft.com/office/drawing/2014/main" id="{9B0D6421-B63C-4847-B3E9-A46E119FB3B0}"/>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81" name="Groep 180">
                <a:extLst>
                  <a:ext uri="{FF2B5EF4-FFF2-40B4-BE49-F238E27FC236}">
                    <a16:creationId xmlns:a16="http://schemas.microsoft.com/office/drawing/2014/main" id="{D96E556A-FBC1-4CAF-B7C2-26C118CB5172}"/>
                  </a:ext>
                </a:extLst>
              </p:cNvPr>
              <p:cNvGrpSpPr/>
              <p:nvPr userDrawn="1"/>
            </p:nvGrpSpPr>
            <p:grpSpPr>
              <a:xfrm>
                <a:off x="-2916763" y="460171"/>
                <a:ext cx="268738" cy="248381"/>
                <a:chOff x="-2916763" y="460171"/>
                <a:chExt cx="268738" cy="248381"/>
              </a:xfrm>
            </p:grpSpPr>
            <p:sp>
              <p:nvSpPr>
                <p:cNvPr id="182" name="Rechthoek 181">
                  <a:extLst>
                    <a:ext uri="{FF2B5EF4-FFF2-40B4-BE49-F238E27FC236}">
                      <a16:creationId xmlns:a16="http://schemas.microsoft.com/office/drawing/2014/main" id="{B44A26E0-B358-4D35-B07E-B5B0646D905B}"/>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83" name="Groep 182">
                  <a:extLst>
                    <a:ext uri="{FF2B5EF4-FFF2-40B4-BE49-F238E27FC236}">
                      <a16:creationId xmlns:a16="http://schemas.microsoft.com/office/drawing/2014/main" id="{1C3CA589-A856-4477-8DD1-08180EA33A16}"/>
                    </a:ext>
                  </a:extLst>
                </p:cNvPr>
                <p:cNvGrpSpPr/>
                <p:nvPr userDrawn="1"/>
              </p:nvGrpSpPr>
              <p:grpSpPr>
                <a:xfrm>
                  <a:off x="-2866744" y="518074"/>
                  <a:ext cx="168701" cy="132575"/>
                  <a:chOff x="-2866744" y="518074"/>
                  <a:chExt cx="168701" cy="132575"/>
                </a:xfrm>
              </p:grpSpPr>
              <p:cxnSp>
                <p:nvCxnSpPr>
                  <p:cNvPr id="185" name="Rechte verbindingslijn 184">
                    <a:extLst>
                      <a:ext uri="{FF2B5EF4-FFF2-40B4-BE49-F238E27FC236}">
                        <a16:creationId xmlns:a16="http://schemas.microsoft.com/office/drawing/2014/main" id="{4DEAE413-F317-453C-BB99-64C47D9BD21A}"/>
                      </a:ext>
                    </a:extLst>
                  </p:cNvPr>
                  <p:cNvCxnSpPr/>
                  <p:nvPr userDrawn="1"/>
                </p:nvCxnSpPr>
                <p:spPr>
                  <a:xfrm>
                    <a:off x="-2866744" y="518074"/>
                    <a:ext cx="168701" cy="0"/>
                  </a:xfrm>
                  <a:prstGeom prst="line">
                    <a:avLst/>
                  </a:prstGeom>
                  <a:solidFill>
                    <a:srgbClr val="FFFFFF"/>
                  </a:solidFill>
                  <a:ln w="12700" cap="flat" cmpd="sng" algn="ctr">
                    <a:solidFill>
                      <a:srgbClr val="9D9FA1"/>
                    </a:solidFill>
                    <a:prstDash val="solid"/>
                  </a:ln>
                  <a:effectLst/>
                </p:spPr>
              </p:cxnSp>
              <p:cxnSp>
                <p:nvCxnSpPr>
                  <p:cNvPr id="186" name="Rechte verbindingslijn 185">
                    <a:extLst>
                      <a:ext uri="{FF2B5EF4-FFF2-40B4-BE49-F238E27FC236}">
                        <a16:creationId xmlns:a16="http://schemas.microsoft.com/office/drawing/2014/main" id="{B8AE4E72-D1C5-426D-950F-5CCA626286C5}"/>
                      </a:ext>
                    </a:extLst>
                  </p:cNvPr>
                  <p:cNvCxnSpPr/>
                  <p:nvPr userDrawn="1"/>
                </p:nvCxnSpPr>
                <p:spPr>
                  <a:xfrm>
                    <a:off x="-2866744" y="650649"/>
                    <a:ext cx="168701" cy="0"/>
                  </a:xfrm>
                  <a:prstGeom prst="line">
                    <a:avLst/>
                  </a:prstGeom>
                  <a:solidFill>
                    <a:srgbClr val="FFFFFF"/>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064B38BC-6CC6-4D7C-A9C2-5E027B3C746D}"/>
                      </a:ext>
                    </a:extLst>
                  </p:cNvPr>
                  <p:cNvCxnSpPr/>
                  <p:nvPr userDrawn="1"/>
                </p:nvCxnSpPr>
                <p:spPr>
                  <a:xfrm>
                    <a:off x="-2773990" y="617506"/>
                    <a:ext cx="75947" cy="0"/>
                  </a:xfrm>
                  <a:prstGeom prst="line">
                    <a:avLst/>
                  </a:prstGeom>
                  <a:solidFill>
                    <a:srgbClr val="FFFFFF"/>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241FE49D-0A93-4207-B5B6-939C2F5988D4}"/>
                      </a:ext>
                    </a:extLst>
                  </p:cNvPr>
                  <p:cNvCxnSpPr/>
                  <p:nvPr userDrawn="1"/>
                </p:nvCxnSpPr>
                <p:spPr>
                  <a:xfrm>
                    <a:off x="-2773990" y="584362"/>
                    <a:ext cx="75947" cy="0"/>
                  </a:xfrm>
                  <a:prstGeom prst="line">
                    <a:avLst/>
                  </a:prstGeom>
                  <a:solidFill>
                    <a:srgbClr val="FFFFFF"/>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90E9F9CB-2CD0-4215-96A7-D610AA9B62BD}"/>
                      </a:ext>
                    </a:extLst>
                  </p:cNvPr>
                  <p:cNvCxnSpPr/>
                  <p:nvPr userDrawn="1"/>
                </p:nvCxnSpPr>
                <p:spPr>
                  <a:xfrm>
                    <a:off x="-2773990" y="551218"/>
                    <a:ext cx="75947" cy="0"/>
                  </a:xfrm>
                  <a:prstGeom prst="line">
                    <a:avLst/>
                  </a:prstGeom>
                  <a:solidFill>
                    <a:srgbClr val="FFFFFF"/>
                  </a:solidFill>
                  <a:ln w="12700" cap="flat" cmpd="sng" algn="ctr">
                    <a:solidFill>
                      <a:srgbClr val="9D9FA1"/>
                    </a:solidFill>
                    <a:prstDash val="solid"/>
                  </a:ln>
                  <a:effectLst/>
                </p:spPr>
              </p:cxnSp>
            </p:grpSp>
            <p:sp>
              <p:nvSpPr>
                <p:cNvPr id="184" name="Pijl: rechts 183">
                  <a:extLst>
                    <a:ext uri="{FF2B5EF4-FFF2-40B4-BE49-F238E27FC236}">
                      <a16:creationId xmlns:a16="http://schemas.microsoft.com/office/drawing/2014/main" id="{22AB32AC-636D-4E55-89C8-5A7E057CC52C}"/>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spTree>
    <p:extLst>
      <p:ext uri="{BB962C8B-B14F-4D97-AF65-F5344CB8AC3E}">
        <p14:creationId xmlns:p14="http://schemas.microsoft.com/office/powerpoint/2010/main" val="904443803"/>
      </p:ext>
    </p:extLst>
  </p:cSld>
  <p:clrMapOvr>
    <a:masterClrMapping/>
  </p:clrMapOvr>
  <p:transition spd="slow">
    <p:wipe dir="r"/>
  </p:transition>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0020" y="185"/>
            <a:ext cx="3842506" cy="1423802"/>
          </a:xfrm>
          <a:prstGeom prst="rect">
            <a:avLst/>
          </a:prstGeom>
        </p:spPr>
      </p:pic>
    </p:spTree>
    <p:extLst>
      <p:ext uri="{BB962C8B-B14F-4D97-AF65-F5344CB8AC3E}">
        <p14:creationId xmlns:p14="http://schemas.microsoft.com/office/powerpoint/2010/main" val="1828009756"/>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4783" y="185"/>
            <a:ext cx="3842506" cy="1423802"/>
          </a:xfrm>
          <a:prstGeom prst="rect">
            <a:avLst/>
          </a:prstGeom>
        </p:spPr>
      </p:pic>
    </p:spTree>
    <p:extLst>
      <p:ext uri="{BB962C8B-B14F-4D97-AF65-F5344CB8AC3E}">
        <p14:creationId xmlns:p14="http://schemas.microsoft.com/office/powerpoint/2010/main" val="1351332056"/>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6" name="Afbeelding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546" y="185"/>
            <a:ext cx="3842506" cy="1423802"/>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INSTRUCTIE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CA18EC4-804D-4808-8B65-E52021455D69}"/>
              </a:ext>
            </a:extLst>
          </p:cNvPr>
          <p:cNvSpPr/>
          <p:nvPr userDrawn="1"/>
        </p:nvSpPr>
        <p:spPr>
          <a:xfrm>
            <a:off x="0" y="0"/>
            <a:ext cx="12192000"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2" name="DARKGREY">
            <a:extLst>
              <a:ext uri="{FF2B5EF4-FFF2-40B4-BE49-F238E27FC236}">
                <a16:creationId xmlns:a16="http://schemas.microsoft.com/office/drawing/2014/main" id="{D3243535-34CE-4992-8CA7-03EA29485429}"/>
              </a:ext>
            </a:extLst>
          </p:cNvPr>
          <p:cNvSpPr/>
          <p:nvPr userDrawn="1"/>
        </p:nvSpPr>
        <p:spPr>
          <a:xfrm>
            <a:off x="0" y="1"/>
            <a:ext cx="5929395" cy="6866964"/>
          </a:xfrm>
          <a:custGeom>
            <a:avLst/>
            <a:gdLst>
              <a:gd name="connsiteX0" fmla="*/ 0 w 5929395"/>
              <a:gd name="connsiteY0" fmla="*/ 0 h 6866964"/>
              <a:gd name="connsiteX1" fmla="*/ 1174299 w 5929395"/>
              <a:gd name="connsiteY1" fmla="*/ 0 h 6866964"/>
              <a:gd name="connsiteX2" fmla="*/ 4022448 w 5929395"/>
              <a:gd name="connsiteY2" fmla="*/ 0 h 6866964"/>
              <a:gd name="connsiteX3" fmla="*/ 5196747 w 5929395"/>
              <a:gd name="connsiteY3" fmla="*/ 0 h 6866964"/>
              <a:gd name="connsiteX4" fmla="*/ 5271120 w 5929395"/>
              <a:gd name="connsiteY4" fmla="*/ 145212 h 6866964"/>
              <a:gd name="connsiteX5" fmla="*/ 5929395 w 5929395"/>
              <a:gd name="connsiteY5" fmla="*/ 3039309 h 6866964"/>
              <a:gd name="connsiteX6" fmla="*/ 4789327 w 5929395"/>
              <a:gd name="connsiteY6" fmla="*/ 6771635 h 6866964"/>
              <a:gd name="connsiteX7" fmla="*/ 4721537 w 5929395"/>
              <a:gd name="connsiteY7" fmla="*/ 6866964 h 6866964"/>
              <a:gd name="connsiteX8" fmla="*/ 3547238 w 5929395"/>
              <a:gd name="connsiteY8" fmla="*/ 6866964 h 6866964"/>
              <a:gd name="connsiteX9" fmla="*/ 1174299 w 5929395"/>
              <a:gd name="connsiteY9" fmla="*/ 6866964 h 6866964"/>
              <a:gd name="connsiteX10" fmla="*/ 0 w 5929395"/>
              <a:gd name="connsiteY10" fmla="*/ 6866964 h 68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9395" h="6866964">
                <a:moveTo>
                  <a:pt x="0" y="0"/>
                </a:moveTo>
                <a:lnTo>
                  <a:pt x="1174299" y="0"/>
                </a:lnTo>
                <a:lnTo>
                  <a:pt x="4022448" y="0"/>
                </a:lnTo>
                <a:lnTo>
                  <a:pt x="5196747" y="0"/>
                </a:lnTo>
                <a:lnTo>
                  <a:pt x="5271120" y="145212"/>
                </a:lnTo>
                <a:cubicBezTo>
                  <a:pt x="5692983" y="1020720"/>
                  <a:pt x="5929395" y="2002406"/>
                  <a:pt x="5929395" y="3039309"/>
                </a:cubicBezTo>
                <a:cubicBezTo>
                  <a:pt x="5929395" y="4421847"/>
                  <a:pt x="5509107" y="5706221"/>
                  <a:pt x="4789327" y="6771635"/>
                </a:cubicBezTo>
                <a:lnTo>
                  <a:pt x="4721537" y="6866964"/>
                </a:lnTo>
                <a:lnTo>
                  <a:pt x="3547238" y="6866964"/>
                </a:lnTo>
                <a:lnTo>
                  <a:pt x="1174299" y="6866964"/>
                </a:lnTo>
                <a:lnTo>
                  <a:pt x="0" y="6866964"/>
                </a:lnTo>
                <a:close/>
              </a:path>
            </a:pathLst>
          </a:cu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noProof="0" dirty="0">
              <a:solidFill>
                <a:schemeClr val="lt1"/>
              </a:solidFill>
              <a:latin typeface="Segoe UI" panose="020B0502040204020203" pitchFamily="34" charset="0"/>
              <a:cs typeface="Segoe UI" panose="020B0502040204020203" pitchFamily="34" charset="0"/>
            </a:endParaRPr>
          </a:p>
        </p:txBody>
      </p:sp>
      <p:sp>
        <p:nvSpPr>
          <p:cNvPr id="632" name="Titel 1">
            <a:extLst>
              <a:ext uri="{FF2B5EF4-FFF2-40B4-BE49-F238E27FC236}">
                <a16:creationId xmlns:a16="http://schemas.microsoft.com/office/drawing/2014/main" id="{D4CD8423-CE25-4486-B727-75B9DC6C1653}"/>
              </a:ext>
            </a:extLst>
          </p:cNvPr>
          <p:cNvSpPr txBox="1">
            <a:spLocks/>
          </p:cNvSpPr>
          <p:nvPr userDrawn="1"/>
        </p:nvSpPr>
        <p:spPr>
          <a:xfrm>
            <a:off x="1221298" y="1214470"/>
            <a:ext cx="5624670" cy="65795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3000"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nl-NL" sz="3000" b="0"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panose="020B0502040204020203" pitchFamily="34" charset="0"/>
              </a:rPr>
              <a:t>Video</a:t>
            </a:r>
            <a:br>
              <a:rPr kumimoji="0" lang="nl-NL" sz="3000" b="0"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nl-NL" sz="3000" b="0"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panose="020B0502040204020203" pitchFamily="34" charset="0"/>
              </a:rPr>
              <a:t>Instructies</a:t>
            </a:r>
          </a:p>
        </p:txBody>
      </p:sp>
      <p:grpSp>
        <p:nvGrpSpPr>
          <p:cNvPr id="633" name="P">
            <a:extLst>
              <a:ext uri="{FF2B5EF4-FFF2-40B4-BE49-F238E27FC236}">
                <a16:creationId xmlns:a16="http://schemas.microsoft.com/office/drawing/2014/main" id="{11A8826A-2199-4656-B538-A6A242F6B3E0}"/>
              </a:ext>
            </a:extLst>
          </p:cNvPr>
          <p:cNvGrpSpPr/>
          <p:nvPr userDrawn="1"/>
        </p:nvGrpSpPr>
        <p:grpSpPr>
          <a:xfrm>
            <a:off x="970649" y="720000"/>
            <a:ext cx="360000" cy="360000"/>
            <a:chOff x="2399038" y="2408969"/>
            <a:chExt cx="2162441" cy="2140423"/>
          </a:xfrm>
          <a:solidFill>
            <a:srgbClr val="1FF524"/>
          </a:solidFill>
        </p:grpSpPr>
        <p:sp>
          <p:nvSpPr>
            <p:cNvPr id="634" name="Rechthoekige driehoek 633">
              <a:extLst>
                <a:ext uri="{FF2B5EF4-FFF2-40B4-BE49-F238E27FC236}">
                  <a16:creationId xmlns:a16="http://schemas.microsoft.com/office/drawing/2014/main" id="{21F376FD-EE25-4C84-A7D5-8BDDC9CA2793}"/>
                </a:ext>
              </a:extLst>
            </p:cNvPr>
            <p:cNvSpPr/>
            <p:nvPr userDrawn="1"/>
          </p:nvSpPr>
          <p:spPr>
            <a:xfrm rot="5400000">
              <a:off x="2399038" y="3107765"/>
              <a:ext cx="1441627" cy="1441627"/>
            </a:xfrm>
            <a:prstGeom prst="rtTriangl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35" name="Rechthoek 634">
              <a:extLst>
                <a:ext uri="{FF2B5EF4-FFF2-40B4-BE49-F238E27FC236}">
                  <a16:creationId xmlns:a16="http://schemas.microsoft.com/office/drawing/2014/main" id="{EF19989B-661F-4E85-941B-A3376877AE85}"/>
                </a:ext>
              </a:extLst>
            </p:cNvPr>
            <p:cNvSpPr/>
            <p:nvPr userDrawn="1"/>
          </p:nvSpPr>
          <p:spPr>
            <a:xfrm>
              <a:off x="2399038" y="2408969"/>
              <a:ext cx="1441627" cy="1441627"/>
            </a:xfrm>
            <a:prstGeom prst="rect">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36" name="Ovaal 635">
              <a:extLst>
                <a:ext uri="{FF2B5EF4-FFF2-40B4-BE49-F238E27FC236}">
                  <a16:creationId xmlns:a16="http://schemas.microsoft.com/office/drawing/2014/main" id="{4384074F-4768-403C-ADBC-7DBE74BCE80C}"/>
                </a:ext>
              </a:extLst>
            </p:cNvPr>
            <p:cNvSpPr/>
            <p:nvPr userDrawn="1"/>
          </p:nvSpPr>
          <p:spPr>
            <a:xfrm>
              <a:off x="3119852" y="2408969"/>
              <a:ext cx="1441627" cy="1441627"/>
            </a:xfrm>
            <a:prstGeom prst="ellips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5" name="Stap1">
            <a:extLst>
              <a:ext uri="{FF2B5EF4-FFF2-40B4-BE49-F238E27FC236}">
                <a16:creationId xmlns:a16="http://schemas.microsoft.com/office/drawing/2014/main" id="{9C6149D9-997D-4314-A6EC-03840C4797E9}"/>
              </a:ext>
            </a:extLst>
          </p:cNvPr>
          <p:cNvGrpSpPr/>
          <p:nvPr userDrawn="1"/>
        </p:nvGrpSpPr>
        <p:grpSpPr>
          <a:xfrm>
            <a:off x="1300305" y="2234539"/>
            <a:ext cx="2203948" cy="1470759"/>
            <a:chOff x="780279" y="2978657"/>
            <a:chExt cx="2203948" cy="1470759"/>
          </a:xfrm>
        </p:grpSpPr>
        <p:sp>
          <p:nvSpPr>
            <p:cNvPr id="742" name="Ovaal 741">
              <a:extLst>
                <a:ext uri="{FF2B5EF4-FFF2-40B4-BE49-F238E27FC236}">
                  <a16:creationId xmlns:a16="http://schemas.microsoft.com/office/drawing/2014/main" id="{8E329F93-40A5-485F-8021-52001181DD33}"/>
                </a:ext>
              </a:extLst>
            </p:cNvPr>
            <p:cNvSpPr/>
            <p:nvPr userDrawn="1"/>
          </p:nvSpPr>
          <p:spPr>
            <a:xfrm>
              <a:off x="1406479" y="2978657"/>
              <a:ext cx="981962" cy="981962"/>
            </a:xfrm>
            <a:prstGeom prst="ellipse">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noProof="0" dirty="0">
                <a:solidFill>
                  <a:srgbClr val="FFFFFF"/>
                </a:solidFill>
                <a:latin typeface="Segoe UI" panose="020B0502040204020203" pitchFamily="34" charset="0"/>
                <a:cs typeface="Segoe UI" panose="020B0502040204020203" pitchFamily="34" charset="0"/>
              </a:endParaRPr>
            </a:p>
          </p:txBody>
        </p:sp>
        <p:grpSp>
          <p:nvGrpSpPr>
            <p:cNvPr id="705" name="Groep 704">
              <a:extLst>
                <a:ext uri="{FF2B5EF4-FFF2-40B4-BE49-F238E27FC236}">
                  <a16:creationId xmlns:a16="http://schemas.microsoft.com/office/drawing/2014/main" id="{018778BD-7DD7-4910-9C67-09774513E9FE}"/>
                </a:ext>
              </a:extLst>
            </p:cNvPr>
            <p:cNvGrpSpPr/>
            <p:nvPr/>
          </p:nvGrpSpPr>
          <p:grpSpPr>
            <a:xfrm>
              <a:off x="1661474" y="3233652"/>
              <a:ext cx="471972" cy="471972"/>
              <a:chOff x="10421082" y="2181032"/>
              <a:chExt cx="571312" cy="571312"/>
            </a:xfrm>
          </p:grpSpPr>
          <p:sp>
            <p:nvSpPr>
              <p:cNvPr id="711" name="Rechthoek: afgeronde hoeken 710">
                <a:extLst>
                  <a:ext uri="{FF2B5EF4-FFF2-40B4-BE49-F238E27FC236}">
                    <a16:creationId xmlns:a16="http://schemas.microsoft.com/office/drawing/2014/main" id="{AF738125-1EDA-40AE-A8B9-EC5B2E4AC42D}"/>
                  </a:ext>
                </a:extLst>
              </p:cNvPr>
              <p:cNvSpPr/>
              <p:nvPr/>
            </p:nvSpPr>
            <p:spPr>
              <a:xfrm>
                <a:off x="10421082" y="2181032"/>
                <a:ext cx="571312" cy="571312"/>
              </a:xfrm>
              <a:prstGeom prst="roundRect">
                <a:avLst>
                  <a:gd name="adj" fmla="val 11982"/>
                </a:avLst>
              </a:prstGeom>
              <a:solidFill>
                <a:srgbClr val="FFFFFF"/>
              </a:solidFill>
              <a:ln w="19050">
                <a:solidFill>
                  <a:srgbClr val="9D9FA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grpSp>
            <p:nvGrpSpPr>
              <p:cNvPr id="712" name="Groep 711">
                <a:extLst>
                  <a:ext uri="{FF2B5EF4-FFF2-40B4-BE49-F238E27FC236}">
                    <a16:creationId xmlns:a16="http://schemas.microsoft.com/office/drawing/2014/main" id="{4613BBC8-F6F7-493E-8CBE-A46F5AC09EB5}"/>
                  </a:ext>
                </a:extLst>
              </p:cNvPr>
              <p:cNvGrpSpPr/>
              <p:nvPr/>
            </p:nvGrpSpPr>
            <p:grpSpPr>
              <a:xfrm>
                <a:off x="10528019" y="2301747"/>
                <a:ext cx="357438" cy="329883"/>
                <a:chOff x="9358062" y="821056"/>
                <a:chExt cx="357438" cy="329883"/>
              </a:xfrm>
              <a:solidFill>
                <a:srgbClr val="211F26"/>
              </a:solidFill>
            </p:grpSpPr>
            <p:sp>
              <p:nvSpPr>
                <p:cNvPr id="713" name="Rechthoek 712">
                  <a:extLst>
                    <a:ext uri="{FF2B5EF4-FFF2-40B4-BE49-F238E27FC236}">
                      <a16:creationId xmlns:a16="http://schemas.microsoft.com/office/drawing/2014/main" id="{FBADBFD8-8089-438A-9E94-D7110F5A4854}"/>
                    </a:ext>
                  </a:extLst>
                </p:cNvPr>
                <p:cNvSpPr/>
                <p:nvPr/>
              </p:nvSpPr>
              <p:spPr>
                <a:xfrm>
                  <a:off x="9358062" y="821056"/>
                  <a:ext cx="357438" cy="45719"/>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4" name="Rechthoek 713">
                  <a:extLst>
                    <a:ext uri="{FF2B5EF4-FFF2-40B4-BE49-F238E27FC236}">
                      <a16:creationId xmlns:a16="http://schemas.microsoft.com/office/drawing/2014/main" id="{762F7426-044B-41A5-84C6-428FECA55C01}"/>
                    </a:ext>
                  </a:extLst>
                </p:cNvPr>
                <p:cNvSpPr/>
                <p:nvPr/>
              </p:nvSpPr>
              <p:spPr>
                <a:xfrm>
                  <a:off x="9453407" y="896460"/>
                  <a:ext cx="166748"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5" name="Rechthoek 714">
                  <a:extLst>
                    <a:ext uri="{FF2B5EF4-FFF2-40B4-BE49-F238E27FC236}">
                      <a16:creationId xmlns:a16="http://schemas.microsoft.com/office/drawing/2014/main" id="{F0F403DC-A4F9-4F39-BC4B-69CE135019A7}"/>
                    </a:ext>
                  </a:extLst>
                </p:cNvPr>
                <p:cNvSpPr/>
                <p:nvPr/>
              </p:nvSpPr>
              <p:spPr>
                <a:xfrm>
                  <a:off x="9474141" y="1113154"/>
                  <a:ext cx="125280"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6" name="Rechthoek 715">
                  <a:extLst>
                    <a:ext uri="{FF2B5EF4-FFF2-40B4-BE49-F238E27FC236}">
                      <a16:creationId xmlns:a16="http://schemas.microsoft.com/office/drawing/2014/main" id="{BC0F0DFA-B055-4E9C-BD20-CB95631D2AEA}"/>
                    </a:ext>
                  </a:extLst>
                </p:cNvPr>
                <p:cNvSpPr/>
                <p:nvPr/>
              </p:nvSpPr>
              <p:spPr>
                <a:xfrm rot="16200000">
                  <a:off x="9489719" y="1048860"/>
                  <a:ext cx="94125"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7" name="Rechthoek 716">
                  <a:extLst>
                    <a:ext uri="{FF2B5EF4-FFF2-40B4-BE49-F238E27FC236}">
                      <a16:creationId xmlns:a16="http://schemas.microsoft.com/office/drawing/2014/main" id="{3E3EC99D-3A43-4424-AA09-7FF1547DAE5D}"/>
                    </a:ext>
                  </a:extLst>
                </p:cNvPr>
                <p:cNvSpPr/>
                <p:nvPr/>
              </p:nvSpPr>
              <p:spPr>
                <a:xfrm>
                  <a:off x="9389079" y="1009965"/>
                  <a:ext cx="295404"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8" name="Rechthoek 717">
                  <a:extLst>
                    <a:ext uri="{FF2B5EF4-FFF2-40B4-BE49-F238E27FC236}">
                      <a16:creationId xmlns:a16="http://schemas.microsoft.com/office/drawing/2014/main" id="{17EBF3AF-9FE9-4729-A1B3-AEC6395C1539}"/>
                    </a:ext>
                  </a:extLst>
                </p:cNvPr>
                <p:cNvSpPr/>
                <p:nvPr/>
              </p:nvSpPr>
              <p:spPr>
                <a:xfrm rot="16200000">
                  <a:off x="9297001" y="917887"/>
                  <a:ext cx="221941"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9" name="Rechthoek 718">
                  <a:extLst>
                    <a:ext uri="{FF2B5EF4-FFF2-40B4-BE49-F238E27FC236}">
                      <a16:creationId xmlns:a16="http://schemas.microsoft.com/office/drawing/2014/main" id="{2BA24BD0-E57C-4182-A2A7-A9AA0A4B9960}"/>
                    </a:ext>
                  </a:extLst>
                </p:cNvPr>
                <p:cNvSpPr/>
                <p:nvPr/>
              </p:nvSpPr>
              <p:spPr>
                <a:xfrm rot="16200000">
                  <a:off x="9554620" y="917887"/>
                  <a:ext cx="221941"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grpSp>
        </p:grpSp>
        <p:sp>
          <p:nvSpPr>
            <p:cNvPr id="740" name="H2">
              <a:hlinkClick r:id="" action="ppaction://noaction"/>
              <a:extLst>
                <a:ext uri="{FF2B5EF4-FFF2-40B4-BE49-F238E27FC236}">
                  <a16:creationId xmlns:a16="http://schemas.microsoft.com/office/drawing/2014/main" id="{1CBC3C9F-BADA-45A4-830B-C1428D2176AC}"/>
                </a:ext>
              </a:extLst>
            </p:cNvPr>
            <p:cNvSpPr txBox="1"/>
            <p:nvPr userDrawn="1"/>
          </p:nvSpPr>
          <p:spPr>
            <a:xfrm>
              <a:off x="780279" y="4035306"/>
              <a:ext cx="2203948" cy="414110"/>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dirty="0">
                  <a:solidFill>
                    <a:srgbClr val="FFFFFF"/>
                  </a:solidFill>
                  <a:latin typeface="Segoe UI" panose="020B0502040204020203" pitchFamily="34" charset="0"/>
                  <a:cs typeface="Segoe UI" panose="020B0502040204020203" pitchFamily="34" charset="0"/>
                </a:rPr>
                <a:t>Open deze dia in</a:t>
              </a:r>
              <a:br>
                <a:rPr lang="nl-NL" sz="1200" kern="1200" noProof="0" dirty="0">
                  <a:solidFill>
                    <a:srgbClr val="FFFFFF"/>
                  </a:solidFill>
                  <a:latin typeface="Segoe UI" panose="020B0502040204020203" pitchFamily="34" charset="0"/>
                  <a:cs typeface="Segoe UI" panose="020B0502040204020203" pitchFamily="34" charset="0"/>
                </a:rPr>
              </a:br>
              <a:r>
                <a:rPr lang="nl-NL" sz="1200" kern="1200" noProof="0" dirty="0">
                  <a:solidFill>
                    <a:srgbClr val="FFFFFF"/>
                  </a:solidFill>
                  <a:latin typeface="Segoe UI" panose="020B0502040204020203" pitchFamily="34" charset="0"/>
                  <a:cs typeface="Segoe UI" panose="020B0502040204020203" pitchFamily="34" charset="0"/>
                </a:rPr>
                <a:t>de diavoorstelling (Shift+F5)</a:t>
              </a:r>
            </a:p>
            <a:p>
              <a:pPr algn="ctr" defTabSz="1217512">
                <a:spcBef>
                  <a:spcPts val="600"/>
                </a:spcBef>
                <a:spcAft>
                  <a:spcPts val="600"/>
                </a:spcAft>
              </a:pPr>
              <a:endParaRPr lang="nl-NL" sz="1200" kern="1200" noProof="0" dirty="0">
                <a:solidFill>
                  <a:srgbClr val="FFFFFF"/>
                </a:solidFill>
                <a:latin typeface="Segoe UI" panose="020B0502040204020203" pitchFamily="34" charset="0"/>
                <a:cs typeface="Segoe UI" panose="020B0502040204020203" pitchFamily="34" charset="0"/>
              </a:endParaRPr>
            </a:p>
          </p:txBody>
        </p:sp>
      </p:grpSp>
      <p:grpSp>
        <p:nvGrpSpPr>
          <p:cNvPr id="6" name="Stap2">
            <a:extLst>
              <a:ext uri="{FF2B5EF4-FFF2-40B4-BE49-F238E27FC236}">
                <a16:creationId xmlns:a16="http://schemas.microsoft.com/office/drawing/2014/main" id="{9D2AC736-04D8-44CB-8FB9-D9FFC2342A17}"/>
              </a:ext>
            </a:extLst>
          </p:cNvPr>
          <p:cNvGrpSpPr/>
          <p:nvPr userDrawn="1"/>
        </p:nvGrpSpPr>
        <p:grpSpPr>
          <a:xfrm>
            <a:off x="1300305" y="4523853"/>
            <a:ext cx="2203948" cy="1500295"/>
            <a:chOff x="780279" y="4901205"/>
            <a:chExt cx="2203948" cy="1500295"/>
          </a:xfrm>
        </p:grpSpPr>
        <p:sp>
          <p:nvSpPr>
            <p:cNvPr id="743" name="Ovaal 742">
              <a:extLst>
                <a:ext uri="{FF2B5EF4-FFF2-40B4-BE49-F238E27FC236}">
                  <a16:creationId xmlns:a16="http://schemas.microsoft.com/office/drawing/2014/main" id="{9EC0D500-AF1F-45A8-B358-01D4CC3288D2}"/>
                </a:ext>
              </a:extLst>
            </p:cNvPr>
            <p:cNvSpPr/>
            <p:nvPr userDrawn="1"/>
          </p:nvSpPr>
          <p:spPr>
            <a:xfrm>
              <a:off x="1406479" y="4901205"/>
              <a:ext cx="981962" cy="981962"/>
            </a:xfrm>
            <a:prstGeom prst="ellipse">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noProof="0" dirty="0">
                <a:solidFill>
                  <a:srgbClr val="FFFFFF"/>
                </a:solidFill>
                <a:latin typeface="Segoe UI" panose="020B0502040204020203" pitchFamily="34" charset="0"/>
                <a:cs typeface="Segoe UI" panose="020B0502040204020203" pitchFamily="34" charset="0"/>
              </a:endParaRPr>
            </a:p>
          </p:txBody>
        </p:sp>
        <p:grpSp>
          <p:nvGrpSpPr>
            <p:cNvPr id="706" name="Groep 705">
              <a:extLst>
                <a:ext uri="{FF2B5EF4-FFF2-40B4-BE49-F238E27FC236}">
                  <a16:creationId xmlns:a16="http://schemas.microsoft.com/office/drawing/2014/main" id="{B0734689-0ABD-4B4D-B9AB-002F798F6DA4}"/>
                </a:ext>
              </a:extLst>
            </p:cNvPr>
            <p:cNvGrpSpPr/>
            <p:nvPr/>
          </p:nvGrpSpPr>
          <p:grpSpPr>
            <a:xfrm flipH="1">
              <a:off x="1661474" y="5156200"/>
              <a:ext cx="471972" cy="471972"/>
              <a:chOff x="4745736" y="3105431"/>
              <a:chExt cx="576000" cy="576000"/>
            </a:xfrm>
          </p:grpSpPr>
          <p:sp>
            <p:nvSpPr>
              <p:cNvPr id="707" name="Rechthoek: met één afgeronde hoek 706">
                <a:extLst>
                  <a:ext uri="{FF2B5EF4-FFF2-40B4-BE49-F238E27FC236}">
                    <a16:creationId xmlns:a16="http://schemas.microsoft.com/office/drawing/2014/main" id="{91126927-05EF-4C73-B5AF-F1F87228A574}"/>
                  </a:ext>
                </a:extLst>
              </p:cNvPr>
              <p:cNvSpPr/>
              <p:nvPr/>
            </p:nvSpPr>
            <p:spPr>
              <a:xfrm>
                <a:off x="4745736" y="3105431"/>
                <a:ext cx="576000" cy="576000"/>
              </a:xfrm>
              <a:prstGeom prst="round1Rect">
                <a:avLst>
                  <a:gd name="adj" fmla="val 50000"/>
                </a:avLst>
              </a:prstGeom>
              <a:solidFill>
                <a:srgbClr val="FFFFFF"/>
              </a:solidFill>
              <a:ln w="25400">
                <a:solidFill>
                  <a:srgbClr val="9D9FA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nl-NL" sz="3000" noProof="0" dirty="0">
                  <a:solidFill>
                    <a:srgbClr val="FFFFFF"/>
                  </a:solidFill>
                  <a:latin typeface="Segoe UI" panose="020B0502040204020203" pitchFamily="34" charset="0"/>
                  <a:cs typeface="Segoe UI" panose="020B0502040204020203" pitchFamily="34" charset="0"/>
                </a:endParaRPr>
              </a:p>
            </p:txBody>
          </p:sp>
          <p:sp>
            <p:nvSpPr>
              <p:cNvPr id="708" name="Rechthoek: met één afgeronde hoek 707">
                <a:extLst>
                  <a:ext uri="{FF2B5EF4-FFF2-40B4-BE49-F238E27FC236}">
                    <a16:creationId xmlns:a16="http://schemas.microsoft.com/office/drawing/2014/main" id="{4EFE0851-7913-4E2B-A06C-29B79A89448D}"/>
                  </a:ext>
                </a:extLst>
              </p:cNvPr>
              <p:cNvSpPr/>
              <p:nvPr/>
            </p:nvSpPr>
            <p:spPr>
              <a:xfrm>
                <a:off x="4855207" y="3173558"/>
                <a:ext cx="389259" cy="499485"/>
              </a:xfrm>
              <a:prstGeom prst="round1Rect">
                <a:avLst>
                  <a:gd name="adj" fmla="val 50000"/>
                </a:avLst>
              </a:prstGeom>
              <a:noFill/>
              <a:ln w="9525">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nl-NL" sz="3000" noProof="0" dirty="0">
                  <a:solidFill>
                    <a:srgbClr val="FFFFFF"/>
                  </a:solidFill>
                  <a:latin typeface="Segoe UI" panose="020B0502040204020203" pitchFamily="34" charset="0"/>
                  <a:cs typeface="Segoe UI" panose="020B0502040204020203" pitchFamily="34" charset="0"/>
                </a:endParaRPr>
              </a:p>
            </p:txBody>
          </p:sp>
          <p:sp>
            <p:nvSpPr>
              <p:cNvPr id="709" name="Rechthoek 708">
                <a:extLst>
                  <a:ext uri="{FF2B5EF4-FFF2-40B4-BE49-F238E27FC236}">
                    <a16:creationId xmlns:a16="http://schemas.microsoft.com/office/drawing/2014/main" id="{E360C085-3FC9-4926-A2CA-BE55908974A9}"/>
                  </a:ext>
                </a:extLst>
              </p:cNvPr>
              <p:cNvSpPr/>
              <p:nvPr/>
            </p:nvSpPr>
            <p:spPr>
              <a:xfrm>
                <a:off x="4757648" y="3173557"/>
                <a:ext cx="97558" cy="507873"/>
              </a:xfrm>
              <a:prstGeom prst="rect">
                <a:avLst/>
              </a:prstGeom>
              <a:noFill/>
              <a:ln w="9525">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nl-NL" sz="3000" noProof="0" dirty="0">
                  <a:solidFill>
                    <a:srgbClr val="FFFFFF"/>
                  </a:solidFill>
                  <a:latin typeface="Segoe UI" panose="020B0502040204020203" pitchFamily="34" charset="0"/>
                  <a:cs typeface="Segoe UI" panose="020B0502040204020203" pitchFamily="34" charset="0"/>
                </a:endParaRPr>
              </a:p>
            </p:txBody>
          </p:sp>
          <p:sp>
            <p:nvSpPr>
              <p:cNvPr id="710" name="Rechthoek: afgeronde bovenhoeken 709">
                <a:extLst>
                  <a:ext uri="{FF2B5EF4-FFF2-40B4-BE49-F238E27FC236}">
                    <a16:creationId xmlns:a16="http://schemas.microsoft.com/office/drawing/2014/main" id="{08979C7B-FBFC-42BB-A38D-88150CA598D3}"/>
                  </a:ext>
                </a:extLst>
              </p:cNvPr>
              <p:cNvSpPr/>
              <p:nvPr/>
            </p:nvSpPr>
            <p:spPr>
              <a:xfrm>
                <a:off x="4805275" y="3386547"/>
                <a:ext cx="97558" cy="286495"/>
              </a:xfrm>
              <a:prstGeom prst="round2SameRect">
                <a:avLst>
                  <a:gd name="adj1" fmla="val 50000"/>
                  <a:gd name="adj2" fmla="val 0"/>
                </a:avLst>
              </a:prstGeom>
              <a:solidFill>
                <a:schemeClr val="bg1"/>
              </a:solidFill>
              <a:ln w="9525">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nl-NL" sz="3000" noProof="0" dirty="0">
                  <a:solidFill>
                    <a:srgbClr val="FFFFFF"/>
                  </a:solidFill>
                  <a:latin typeface="Segoe UI" panose="020B0502040204020203" pitchFamily="34" charset="0"/>
                  <a:cs typeface="Segoe UI" panose="020B0502040204020203" pitchFamily="34" charset="0"/>
                </a:endParaRPr>
              </a:p>
            </p:txBody>
          </p:sp>
        </p:grpSp>
        <p:sp>
          <p:nvSpPr>
            <p:cNvPr id="741" name="H2">
              <a:hlinkClick r:id="" action="ppaction://noaction"/>
              <a:extLst>
                <a:ext uri="{FF2B5EF4-FFF2-40B4-BE49-F238E27FC236}">
                  <a16:creationId xmlns:a16="http://schemas.microsoft.com/office/drawing/2014/main" id="{C4071533-6540-43F8-8C4B-D55F649FF680}"/>
                </a:ext>
              </a:extLst>
            </p:cNvPr>
            <p:cNvSpPr txBox="1"/>
            <p:nvPr userDrawn="1"/>
          </p:nvSpPr>
          <p:spPr>
            <a:xfrm>
              <a:off x="780279" y="5934519"/>
              <a:ext cx="2203948" cy="466981"/>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dirty="0">
                  <a:solidFill>
                    <a:srgbClr val="FFFFFF"/>
                  </a:solidFill>
                  <a:latin typeface="Segoe UI" panose="020B0502040204020203" pitchFamily="34" charset="0"/>
                  <a:cs typeface="Segoe UI" panose="020B0502040204020203" pitchFamily="34" charset="0"/>
                </a:rPr>
                <a:t>Klik met je muis op</a:t>
              </a:r>
              <a:br>
                <a:rPr lang="nl-NL" sz="1200" kern="1200" noProof="0" dirty="0">
                  <a:solidFill>
                    <a:srgbClr val="FFFFFF"/>
                  </a:solidFill>
                  <a:latin typeface="Segoe UI" panose="020B0502040204020203" pitchFamily="34" charset="0"/>
                  <a:cs typeface="Segoe UI" panose="020B0502040204020203" pitchFamily="34" charset="0"/>
                </a:rPr>
              </a:br>
              <a:r>
                <a:rPr lang="nl-NL" sz="1200" kern="1200" noProof="0" dirty="0">
                  <a:solidFill>
                    <a:srgbClr val="FFFFFF"/>
                  </a:solidFill>
                  <a:latin typeface="Segoe UI" panose="020B0502040204020203" pitchFamily="34" charset="0"/>
                  <a:cs typeface="Segoe UI" panose="020B0502040204020203" pitchFamily="34" charset="0"/>
                </a:rPr>
                <a:t>één van de knoppen hiernaast</a:t>
              </a:r>
              <a:endParaRPr lang="nl-NL" sz="1000" kern="1200" noProof="0" dirty="0">
                <a:solidFill>
                  <a:srgbClr val="FFFFFF"/>
                </a:solidFill>
                <a:latin typeface="Segoe UI" panose="020B0502040204020203" pitchFamily="34" charset="0"/>
                <a:cs typeface="Segoe UI" panose="020B0502040204020203" pitchFamily="34" charset="0"/>
              </a:endParaRPr>
            </a:p>
          </p:txBody>
        </p:sp>
      </p:grpSp>
      <p:sp>
        <p:nvSpPr>
          <p:cNvPr id="2" name="Rechthoek 1">
            <a:extLst>
              <a:ext uri="{FF2B5EF4-FFF2-40B4-BE49-F238E27FC236}">
                <a16:creationId xmlns:a16="http://schemas.microsoft.com/office/drawing/2014/main" id="{6E92D6BB-5439-476C-B352-4B776D95B936}"/>
              </a:ext>
            </a:extLst>
          </p:cNvPr>
          <p:cNvSpPr/>
          <p:nvPr userDrawn="1"/>
        </p:nvSpPr>
        <p:spPr>
          <a:xfrm>
            <a:off x="4311248" y="2029462"/>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0" name="Rechthoek 719">
            <a:extLst>
              <a:ext uri="{FF2B5EF4-FFF2-40B4-BE49-F238E27FC236}">
                <a16:creationId xmlns:a16="http://schemas.microsoft.com/office/drawing/2014/main" id="{BAFEBEFA-DFA6-428D-BC95-FE7F1EF515D6}"/>
              </a:ext>
            </a:extLst>
          </p:cNvPr>
          <p:cNvSpPr/>
          <p:nvPr userDrawn="1"/>
        </p:nvSpPr>
        <p:spPr>
          <a:xfrm>
            <a:off x="6811785" y="2029462"/>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1" name="Rechthoek 720">
            <a:extLst>
              <a:ext uri="{FF2B5EF4-FFF2-40B4-BE49-F238E27FC236}">
                <a16:creationId xmlns:a16="http://schemas.microsoft.com/office/drawing/2014/main" id="{2BD63E8F-81BA-4E96-8DC4-BF0CE43DC64D}"/>
              </a:ext>
            </a:extLst>
          </p:cNvPr>
          <p:cNvSpPr/>
          <p:nvPr userDrawn="1"/>
        </p:nvSpPr>
        <p:spPr>
          <a:xfrm>
            <a:off x="9312322" y="2029462"/>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2" name="Rechthoek 721">
            <a:extLst>
              <a:ext uri="{FF2B5EF4-FFF2-40B4-BE49-F238E27FC236}">
                <a16:creationId xmlns:a16="http://schemas.microsoft.com/office/drawing/2014/main" id="{EB68EACB-FA43-49D9-955E-DB3102023D2E}"/>
              </a:ext>
            </a:extLst>
          </p:cNvPr>
          <p:cNvSpPr/>
          <p:nvPr userDrawn="1"/>
        </p:nvSpPr>
        <p:spPr>
          <a:xfrm>
            <a:off x="4311248" y="4273564"/>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3" name="Rechthoek 722">
            <a:extLst>
              <a:ext uri="{FF2B5EF4-FFF2-40B4-BE49-F238E27FC236}">
                <a16:creationId xmlns:a16="http://schemas.microsoft.com/office/drawing/2014/main" id="{28C7271F-DBBC-408D-8512-8F51472B543B}"/>
              </a:ext>
            </a:extLst>
          </p:cNvPr>
          <p:cNvSpPr/>
          <p:nvPr userDrawn="1"/>
        </p:nvSpPr>
        <p:spPr>
          <a:xfrm>
            <a:off x="6811785" y="4273564"/>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4" name="Rechthoek 723">
            <a:extLst>
              <a:ext uri="{FF2B5EF4-FFF2-40B4-BE49-F238E27FC236}">
                <a16:creationId xmlns:a16="http://schemas.microsoft.com/office/drawing/2014/main" id="{FAA4D325-051E-41A2-92B8-C5D4117B6FEF}"/>
              </a:ext>
            </a:extLst>
          </p:cNvPr>
          <p:cNvSpPr/>
          <p:nvPr userDrawn="1"/>
        </p:nvSpPr>
        <p:spPr>
          <a:xfrm>
            <a:off x="9312322" y="4273564"/>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40" name="Ovaal 639">
            <a:extLst>
              <a:ext uri="{FF2B5EF4-FFF2-40B4-BE49-F238E27FC236}">
                <a16:creationId xmlns:a16="http://schemas.microsoft.com/office/drawing/2014/main" id="{A5DFE96D-0887-4192-8310-2420FF61A237}"/>
              </a:ext>
            </a:extLst>
          </p:cNvPr>
          <p:cNvSpPr/>
          <p:nvPr/>
        </p:nvSpPr>
        <p:spPr>
          <a:xfrm>
            <a:off x="10009474" y="2206770"/>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6" name="H2">
            <a:hlinkClick r:id="rId2"/>
            <a:extLst>
              <a:ext uri="{FF2B5EF4-FFF2-40B4-BE49-F238E27FC236}">
                <a16:creationId xmlns:a16="http://schemas.microsoft.com/office/drawing/2014/main" id="{2E92A497-4A7B-422F-9556-B1B6B2D51122}"/>
              </a:ext>
            </a:extLst>
          </p:cNvPr>
          <p:cNvSpPr txBox="1"/>
          <p:nvPr/>
        </p:nvSpPr>
        <p:spPr>
          <a:xfrm>
            <a:off x="9570189" y="3263418"/>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grafieken</a:t>
            </a:r>
            <a:endParaRPr lang="nl-NL" sz="1000" kern="120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47" name="Grafiek icoon">
            <a:extLst>
              <a:ext uri="{FF2B5EF4-FFF2-40B4-BE49-F238E27FC236}">
                <a16:creationId xmlns:a16="http://schemas.microsoft.com/office/drawing/2014/main" id="{0529DC1F-9BD8-4D79-87CC-274D7E3572C8}"/>
              </a:ext>
            </a:extLst>
          </p:cNvPr>
          <p:cNvGrpSpPr/>
          <p:nvPr/>
        </p:nvGrpSpPr>
        <p:grpSpPr>
          <a:xfrm>
            <a:off x="10331074" y="2513710"/>
            <a:ext cx="338763" cy="368083"/>
            <a:chOff x="12468049" y="1754144"/>
            <a:chExt cx="339072" cy="369091"/>
          </a:xfrm>
          <a:solidFill>
            <a:schemeClr val="bg1"/>
          </a:solidFill>
        </p:grpSpPr>
        <p:sp>
          <p:nvSpPr>
            <p:cNvPr id="692" name="Rechthoek 691">
              <a:extLst>
                <a:ext uri="{FF2B5EF4-FFF2-40B4-BE49-F238E27FC236}">
                  <a16:creationId xmlns:a16="http://schemas.microsoft.com/office/drawing/2014/main" id="{B65CCFD7-E701-491E-83C9-06FF7A017A70}"/>
                </a:ext>
              </a:extLst>
            </p:cNvPr>
            <p:cNvSpPr/>
            <p:nvPr/>
          </p:nvSpPr>
          <p:spPr>
            <a:xfrm>
              <a:off x="12468049" y="1869625"/>
              <a:ext cx="92751" cy="2536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93" name="Rechthoek 692">
              <a:extLst>
                <a:ext uri="{FF2B5EF4-FFF2-40B4-BE49-F238E27FC236}">
                  <a16:creationId xmlns:a16="http://schemas.microsoft.com/office/drawing/2014/main" id="{F6393829-C1D2-4EFD-B5C2-7900902CC729}"/>
                </a:ext>
              </a:extLst>
            </p:cNvPr>
            <p:cNvSpPr/>
            <p:nvPr/>
          </p:nvSpPr>
          <p:spPr>
            <a:xfrm>
              <a:off x="12590223" y="1754144"/>
              <a:ext cx="92751" cy="369091"/>
            </a:xfrm>
            <a:prstGeom prst="rect">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94" name="Rechthoek 693">
              <a:extLst>
                <a:ext uri="{FF2B5EF4-FFF2-40B4-BE49-F238E27FC236}">
                  <a16:creationId xmlns:a16="http://schemas.microsoft.com/office/drawing/2014/main" id="{F9DE322C-6580-4583-A4AC-648C1795E378}"/>
                </a:ext>
              </a:extLst>
            </p:cNvPr>
            <p:cNvSpPr/>
            <p:nvPr/>
          </p:nvSpPr>
          <p:spPr>
            <a:xfrm>
              <a:off x="12714370" y="1836322"/>
              <a:ext cx="92751" cy="286913"/>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grpSp>
      <p:sp>
        <p:nvSpPr>
          <p:cNvPr id="641" name="Ovaal 640">
            <a:extLst>
              <a:ext uri="{FF2B5EF4-FFF2-40B4-BE49-F238E27FC236}">
                <a16:creationId xmlns:a16="http://schemas.microsoft.com/office/drawing/2014/main" id="{1C1B094D-E739-489E-98EB-DD4B57A89A32}"/>
              </a:ext>
            </a:extLst>
          </p:cNvPr>
          <p:cNvSpPr/>
          <p:nvPr/>
        </p:nvSpPr>
        <p:spPr>
          <a:xfrm>
            <a:off x="5008400" y="4456311"/>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8" name="H2">
            <a:hlinkClick r:id="rId3"/>
            <a:extLst>
              <a:ext uri="{FF2B5EF4-FFF2-40B4-BE49-F238E27FC236}">
                <a16:creationId xmlns:a16="http://schemas.microsoft.com/office/drawing/2014/main" id="{7789A2F3-845B-44A2-94A4-53DFB7D6C411}"/>
              </a:ext>
            </a:extLst>
          </p:cNvPr>
          <p:cNvSpPr txBox="1"/>
          <p:nvPr/>
        </p:nvSpPr>
        <p:spPr>
          <a:xfrm>
            <a:off x="4569115" y="5557167"/>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tabellen</a:t>
            </a:r>
            <a:endParaRPr lang="nl-NL" sz="1000" kern="120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51" name="Tabel icoon">
            <a:extLst>
              <a:ext uri="{FF2B5EF4-FFF2-40B4-BE49-F238E27FC236}">
                <a16:creationId xmlns:a16="http://schemas.microsoft.com/office/drawing/2014/main" id="{C4952ED6-2338-4F75-A1D7-40998203AFBC}"/>
              </a:ext>
            </a:extLst>
          </p:cNvPr>
          <p:cNvGrpSpPr/>
          <p:nvPr/>
        </p:nvGrpSpPr>
        <p:grpSpPr>
          <a:xfrm>
            <a:off x="5287983" y="4756696"/>
            <a:ext cx="422796" cy="381193"/>
            <a:chOff x="6072040" y="3376043"/>
            <a:chExt cx="1227920" cy="1109109"/>
          </a:xfrm>
        </p:grpSpPr>
        <p:sp>
          <p:nvSpPr>
            <p:cNvPr id="683" name="Rechthoek 682">
              <a:extLst>
                <a:ext uri="{FF2B5EF4-FFF2-40B4-BE49-F238E27FC236}">
                  <a16:creationId xmlns:a16="http://schemas.microsoft.com/office/drawing/2014/main" id="{784D994A-7FE4-4343-B5AD-E548CB72C85E}"/>
                </a:ext>
              </a:extLst>
            </p:cNvPr>
            <p:cNvSpPr/>
            <p:nvPr userDrawn="1"/>
          </p:nvSpPr>
          <p:spPr>
            <a:xfrm>
              <a:off x="6072040" y="3376043"/>
              <a:ext cx="1227920" cy="1109109"/>
            </a:xfrm>
            <a:prstGeom prst="rect">
              <a:avLst/>
            </a:prstGeom>
            <a:solidFill>
              <a:srgbClr val="FFFFFF"/>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4" name="Rechthoek 683">
              <a:extLst>
                <a:ext uri="{FF2B5EF4-FFF2-40B4-BE49-F238E27FC236}">
                  <a16:creationId xmlns:a16="http://schemas.microsoft.com/office/drawing/2014/main" id="{59E3E408-B8E1-4CA1-9B72-69BD19BC60A3}"/>
                </a:ext>
              </a:extLst>
            </p:cNvPr>
            <p:cNvSpPr/>
            <p:nvPr/>
          </p:nvSpPr>
          <p:spPr>
            <a:xfrm>
              <a:off x="6084861" y="4069628"/>
              <a:ext cx="405674" cy="203327"/>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cxnSp>
          <p:nvCxnSpPr>
            <p:cNvPr id="686" name="Rechte verbindingslijn 685">
              <a:extLst>
                <a:ext uri="{FF2B5EF4-FFF2-40B4-BE49-F238E27FC236}">
                  <a16:creationId xmlns:a16="http://schemas.microsoft.com/office/drawing/2014/main" id="{53597256-30AB-46EF-BF68-21EB1E0126D4}"/>
                </a:ext>
              </a:extLst>
            </p:cNvPr>
            <p:cNvCxnSpPr/>
            <p:nvPr userDrawn="1"/>
          </p:nvCxnSpPr>
          <p:spPr>
            <a:xfrm>
              <a:off x="6493304" y="3605313"/>
              <a:ext cx="0" cy="872219"/>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3A47FA7A-9069-42A7-8716-A2493BDC8CDA}"/>
                </a:ext>
              </a:extLst>
            </p:cNvPr>
            <p:cNvCxnSpPr/>
            <p:nvPr userDrawn="1"/>
          </p:nvCxnSpPr>
          <p:spPr>
            <a:xfrm>
              <a:off x="6883025" y="3605313"/>
              <a:ext cx="0" cy="872219"/>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8" name="Rechte verbindingslijn 687">
              <a:extLst>
                <a:ext uri="{FF2B5EF4-FFF2-40B4-BE49-F238E27FC236}">
                  <a16:creationId xmlns:a16="http://schemas.microsoft.com/office/drawing/2014/main" id="{85AEB08D-7857-45D6-8A4A-994A8E76355E}"/>
                </a:ext>
              </a:extLst>
            </p:cNvPr>
            <p:cNvCxnSpPr/>
            <p:nvPr userDrawn="1"/>
          </p:nvCxnSpPr>
          <p:spPr>
            <a:xfrm flipH="1">
              <a:off x="6090561" y="3827108"/>
              <a:ext cx="1209399" cy="0"/>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9" name="Rechte verbindingslijn 688">
              <a:extLst>
                <a:ext uri="{FF2B5EF4-FFF2-40B4-BE49-F238E27FC236}">
                  <a16:creationId xmlns:a16="http://schemas.microsoft.com/office/drawing/2014/main" id="{5A309B4C-7D92-460B-B78C-2DEAAD860873}"/>
                </a:ext>
              </a:extLst>
            </p:cNvPr>
            <p:cNvCxnSpPr/>
            <p:nvPr userDrawn="1"/>
          </p:nvCxnSpPr>
          <p:spPr>
            <a:xfrm flipH="1">
              <a:off x="6090561" y="4055708"/>
              <a:ext cx="1209399" cy="0"/>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90" name="Rechte verbindingslijn 689">
              <a:extLst>
                <a:ext uri="{FF2B5EF4-FFF2-40B4-BE49-F238E27FC236}">
                  <a16:creationId xmlns:a16="http://schemas.microsoft.com/office/drawing/2014/main" id="{7AFDDB2C-9A04-427E-8DE3-6C2420EBB1FF}"/>
                </a:ext>
              </a:extLst>
            </p:cNvPr>
            <p:cNvCxnSpPr/>
            <p:nvPr userDrawn="1"/>
          </p:nvCxnSpPr>
          <p:spPr>
            <a:xfrm flipH="1">
              <a:off x="6090561" y="4276688"/>
              <a:ext cx="1209399" cy="0"/>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sp>
          <p:nvSpPr>
            <p:cNvPr id="691" name="Rechthoek 690">
              <a:extLst>
                <a:ext uri="{FF2B5EF4-FFF2-40B4-BE49-F238E27FC236}">
                  <a16:creationId xmlns:a16="http://schemas.microsoft.com/office/drawing/2014/main" id="{8C8ED380-24E5-4940-97CA-86DF99C645C7}"/>
                </a:ext>
              </a:extLst>
            </p:cNvPr>
            <p:cNvSpPr/>
            <p:nvPr userDrawn="1"/>
          </p:nvSpPr>
          <p:spPr>
            <a:xfrm>
              <a:off x="6072040" y="3376043"/>
              <a:ext cx="1227920" cy="110910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5" name="Rechthoek 684">
              <a:extLst>
                <a:ext uri="{FF2B5EF4-FFF2-40B4-BE49-F238E27FC236}">
                  <a16:creationId xmlns:a16="http://schemas.microsoft.com/office/drawing/2014/main" id="{6DC63422-9D6B-4FF5-9680-9D8B3E8E98C3}"/>
                </a:ext>
              </a:extLst>
            </p:cNvPr>
            <p:cNvSpPr/>
            <p:nvPr userDrawn="1"/>
          </p:nvSpPr>
          <p:spPr>
            <a:xfrm>
              <a:off x="6090829" y="3393962"/>
              <a:ext cx="1209131" cy="218971"/>
            </a:xfrm>
            <a:prstGeom prst="rect">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grpSp>
      <p:sp>
        <p:nvSpPr>
          <p:cNvPr id="642" name="Ovaal 641">
            <a:extLst>
              <a:ext uri="{FF2B5EF4-FFF2-40B4-BE49-F238E27FC236}">
                <a16:creationId xmlns:a16="http://schemas.microsoft.com/office/drawing/2014/main" id="{7D4F66EB-B721-4117-93F4-B359224A6B22}"/>
              </a:ext>
            </a:extLst>
          </p:cNvPr>
          <p:cNvSpPr/>
          <p:nvPr/>
        </p:nvSpPr>
        <p:spPr>
          <a:xfrm>
            <a:off x="7508937" y="4456311"/>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9" name="H2">
            <a:hlinkClick r:id="rId4"/>
            <a:extLst>
              <a:ext uri="{FF2B5EF4-FFF2-40B4-BE49-F238E27FC236}">
                <a16:creationId xmlns:a16="http://schemas.microsoft.com/office/drawing/2014/main" id="{682F9A29-DD65-499E-8348-562463EF65FD}"/>
              </a:ext>
            </a:extLst>
          </p:cNvPr>
          <p:cNvSpPr txBox="1"/>
          <p:nvPr/>
        </p:nvSpPr>
        <p:spPr>
          <a:xfrm>
            <a:off x="7069652" y="5513508"/>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video’s</a:t>
            </a:r>
            <a:endParaRPr lang="nl-NL" sz="1000" kern="120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52" name="Video icoon">
            <a:extLst>
              <a:ext uri="{FF2B5EF4-FFF2-40B4-BE49-F238E27FC236}">
                <a16:creationId xmlns:a16="http://schemas.microsoft.com/office/drawing/2014/main" id="{1F3EC03A-AE51-4737-B245-5AF041E094AE}"/>
              </a:ext>
            </a:extLst>
          </p:cNvPr>
          <p:cNvGrpSpPr/>
          <p:nvPr/>
        </p:nvGrpSpPr>
        <p:grpSpPr>
          <a:xfrm>
            <a:off x="7810489" y="4757017"/>
            <a:ext cx="378859" cy="380551"/>
            <a:chOff x="8066315" y="1676399"/>
            <a:chExt cx="1371604" cy="1380253"/>
          </a:xfrm>
        </p:grpSpPr>
        <p:sp>
          <p:nvSpPr>
            <p:cNvPr id="679" name="Rechthoek 678">
              <a:extLst>
                <a:ext uri="{FF2B5EF4-FFF2-40B4-BE49-F238E27FC236}">
                  <a16:creationId xmlns:a16="http://schemas.microsoft.com/office/drawing/2014/main" id="{D80957AA-C32F-47DC-AA09-EC3F1A89E6D8}"/>
                </a:ext>
              </a:extLst>
            </p:cNvPr>
            <p:cNvSpPr/>
            <p:nvPr userDrawn="1"/>
          </p:nvSpPr>
          <p:spPr>
            <a:xfrm>
              <a:off x="8066315" y="1687285"/>
              <a:ext cx="1360714" cy="1360714"/>
            </a:xfrm>
            <a:prstGeom prst="rect">
              <a:avLst/>
            </a:prstGeom>
            <a:solidFill>
              <a:srgbClr val="FFFFFF"/>
            </a:solidFill>
            <a:ln w="12700">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0" name="Vrije vorm 112">
              <a:extLst>
                <a:ext uri="{FF2B5EF4-FFF2-40B4-BE49-F238E27FC236}">
                  <a16:creationId xmlns:a16="http://schemas.microsoft.com/office/drawing/2014/main" id="{41685255-68E9-4E62-BBAC-DF1ED5CF1D90}"/>
                </a:ext>
              </a:extLst>
            </p:cNvPr>
            <p:cNvSpPr/>
            <p:nvPr userDrawn="1"/>
          </p:nvSpPr>
          <p:spPr>
            <a:xfrm>
              <a:off x="8077205"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1" name="Vrije vorm 113">
              <a:extLst>
                <a:ext uri="{FF2B5EF4-FFF2-40B4-BE49-F238E27FC236}">
                  <a16:creationId xmlns:a16="http://schemas.microsoft.com/office/drawing/2014/main" id="{D0E7D4A8-A2D0-4C60-B832-704DEAC6C3B0}"/>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2" name="Gelijkbenige driehoek 681">
              <a:extLst>
                <a:ext uri="{FF2B5EF4-FFF2-40B4-BE49-F238E27FC236}">
                  <a16:creationId xmlns:a16="http://schemas.microsoft.com/office/drawing/2014/main" id="{B71D8983-78FE-45DC-A592-7561DB255F13}"/>
                </a:ext>
              </a:extLst>
            </p:cNvPr>
            <p:cNvSpPr/>
            <p:nvPr/>
          </p:nvSpPr>
          <p:spPr>
            <a:xfrm rot="5400000">
              <a:off x="8584029" y="2156940"/>
              <a:ext cx="422946" cy="421401"/>
            </a:xfrm>
            <a:prstGeom prst="triangle">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grpSp>
      <p:sp>
        <p:nvSpPr>
          <p:cNvPr id="639" name="Ovaal 638">
            <a:extLst>
              <a:ext uri="{FF2B5EF4-FFF2-40B4-BE49-F238E27FC236}">
                <a16:creationId xmlns:a16="http://schemas.microsoft.com/office/drawing/2014/main" id="{08557350-CBCD-43CD-B676-2BC9CB4B3F24}"/>
              </a:ext>
            </a:extLst>
          </p:cNvPr>
          <p:cNvSpPr/>
          <p:nvPr/>
        </p:nvSpPr>
        <p:spPr>
          <a:xfrm>
            <a:off x="7508937" y="2234539"/>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5" name="H2">
            <a:hlinkClick r:id="rId5"/>
            <a:extLst>
              <a:ext uri="{FF2B5EF4-FFF2-40B4-BE49-F238E27FC236}">
                <a16:creationId xmlns:a16="http://schemas.microsoft.com/office/drawing/2014/main" id="{5C62B586-C238-4FF0-A03A-A38056C7C1B5}"/>
              </a:ext>
            </a:extLst>
          </p:cNvPr>
          <p:cNvSpPr txBox="1"/>
          <p:nvPr/>
        </p:nvSpPr>
        <p:spPr>
          <a:xfrm>
            <a:off x="7069652" y="3291187"/>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afbeeldingen</a:t>
            </a:r>
          </a:p>
        </p:txBody>
      </p:sp>
      <p:grpSp>
        <p:nvGrpSpPr>
          <p:cNvPr id="653" name="Afbeeldingen icoon">
            <a:extLst>
              <a:ext uri="{FF2B5EF4-FFF2-40B4-BE49-F238E27FC236}">
                <a16:creationId xmlns:a16="http://schemas.microsoft.com/office/drawing/2014/main" id="{4199E879-6DE0-496A-BF2C-97E2D23FC502}"/>
              </a:ext>
            </a:extLst>
          </p:cNvPr>
          <p:cNvGrpSpPr/>
          <p:nvPr userDrawn="1"/>
        </p:nvGrpSpPr>
        <p:grpSpPr>
          <a:xfrm>
            <a:off x="7825657" y="2537388"/>
            <a:ext cx="348523" cy="376264"/>
            <a:chOff x="14466489" y="1001522"/>
            <a:chExt cx="290627" cy="314333"/>
          </a:xfrm>
        </p:grpSpPr>
        <p:sp>
          <p:nvSpPr>
            <p:cNvPr id="673" name="Rechthoek 672">
              <a:extLst>
                <a:ext uri="{FF2B5EF4-FFF2-40B4-BE49-F238E27FC236}">
                  <a16:creationId xmlns:a16="http://schemas.microsoft.com/office/drawing/2014/main" id="{83BBA8E1-F2DE-4904-A556-34B2C4B1F709}"/>
                </a:ext>
              </a:extLst>
            </p:cNvPr>
            <p:cNvSpPr/>
            <p:nvPr userDrawn="1"/>
          </p:nvSpPr>
          <p:spPr>
            <a:xfrm>
              <a:off x="14466489" y="1001522"/>
              <a:ext cx="257935" cy="254168"/>
            </a:xfrm>
            <a:prstGeom prst="rect">
              <a:avLst/>
            </a:prstGeom>
            <a:solidFill>
              <a:srgbClr val="FFFFFF"/>
            </a:solidFill>
            <a:ln w="12700">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Segoe UI" panose="020B0502040204020203" pitchFamily="34" charset="0"/>
                <a:cs typeface="Segoe UI" panose="020B0502040204020203" pitchFamily="34" charset="0"/>
              </a:endParaRPr>
            </a:p>
          </p:txBody>
        </p:sp>
        <p:sp>
          <p:nvSpPr>
            <p:cNvPr id="674" name="Ovaal 673">
              <a:extLst>
                <a:ext uri="{FF2B5EF4-FFF2-40B4-BE49-F238E27FC236}">
                  <a16:creationId xmlns:a16="http://schemas.microsoft.com/office/drawing/2014/main" id="{96216FD7-C3A5-4B34-BA67-AAF89D399AA5}"/>
                </a:ext>
              </a:extLst>
            </p:cNvPr>
            <p:cNvSpPr/>
            <p:nvPr userDrawn="1"/>
          </p:nvSpPr>
          <p:spPr>
            <a:xfrm>
              <a:off x="14623626" y="1033630"/>
              <a:ext cx="71169" cy="71169"/>
            </a:xfrm>
            <a:prstGeom prst="ellipse">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Segoe UI" panose="020B0502040204020203" pitchFamily="34" charset="0"/>
                <a:cs typeface="Segoe UI" panose="020B0502040204020203" pitchFamily="34" charset="0"/>
              </a:endParaRPr>
            </a:p>
          </p:txBody>
        </p:sp>
        <p:sp>
          <p:nvSpPr>
            <p:cNvPr id="675" name="Vrije vorm: vorm 674">
              <a:extLst>
                <a:ext uri="{FF2B5EF4-FFF2-40B4-BE49-F238E27FC236}">
                  <a16:creationId xmlns:a16="http://schemas.microsoft.com/office/drawing/2014/main" id="{39EC1AE9-36FE-42E0-B92A-6F6314EDD63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Segoe UI" panose="020B0502040204020203" pitchFamily="34" charset="0"/>
                <a:cs typeface="Segoe UI" panose="020B0502040204020203" pitchFamily="34" charset="0"/>
              </a:endParaRPr>
            </a:p>
          </p:txBody>
        </p:sp>
        <p:sp>
          <p:nvSpPr>
            <p:cNvPr id="676" name="Rechthoek: afgeronde hoeken 675">
              <a:extLst>
                <a:ext uri="{FF2B5EF4-FFF2-40B4-BE49-F238E27FC236}">
                  <a16:creationId xmlns:a16="http://schemas.microsoft.com/office/drawing/2014/main" id="{8ABCE77C-11A2-45F0-9AAB-C3026A01288E}"/>
                </a:ext>
              </a:extLst>
            </p:cNvPr>
            <p:cNvSpPr/>
            <p:nvPr userDrawn="1"/>
          </p:nvSpPr>
          <p:spPr>
            <a:xfrm>
              <a:off x="14601150" y="1145314"/>
              <a:ext cx="155966" cy="116816"/>
            </a:xfrm>
            <a:prstGeom prst="roundRect">
              <a:avLst/>
            </a:prstGeom>
            <a:solidFill>
              <a:srgbClr val="FFFFFF"/>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Segoe UI" panose="020B0502040204020203" pitchFamily="34" charset="0"/>
                <a:cs typeface="Segoe UI" panose="020B0502040204020203" pitchFamily="34" charset="0"/>
              </a:endParaRPr>
            </a:p>
          </p:txBody>
        </p:sp>
        <p:cxnSp>
          <p:nvCxnSpPr>
            <p:cNvPr id="677" name="Rechte verbindingslijn 676">
              <a:extLst>
                <a:ext uri="{FF2B5EF4-FFF2-40B4-BE49-F238E27FC236}">
                  <a16:creationId xmlns:a16="http://schemas.microsoft.com/office/drawing/2014/main" id="{52471ADA-F581-4ABB-B5E5-208C81192F84}"/>
                </a:ext>
              </a:extLst>
            </p:cNvPr>
            <p:cNvCxnSpPr>
              <a:cxnSpLocks/>
            </p:cNvCxnSpPr>
            <p:nvPr userDrawn="1"/>
          </p:nvCxnSpPr>
          <p:spPr>
            <a:xfrm>
              <a:off x="14637490" y="1308665"/>
              <a:ext cx="83286" cy="0"/>
            </a:xfrm>
            <a:prstGeom prst="line">
              <a:avLst/>
            </a:prstGeom>
            <a:solidFill>
              <a:schemeClr val="bg1"/>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cxnSp>
        <p:cxnSp>
          <p:nvCxnSpPr>
            <p:cNvPr id="678" name="Rechte verbindingslijn 677">
              <a:extLst>
                <a:ext uri="{FF2B5EF4-FFF2-40B4-BE49-F238E27FC236}">
                  <a16:creationId xmlns:a16="http://schemas.microsoft.com/office/drawing/2014/main" id="{49B27AC0-61F2-4031-81AE-4BD7B3F1675D}"/>
                </a:ext>
              </a:extLst>
            </p:cNvPr>
            <p:cNvCxnSpPr>
              <a:cxnSpLocks/>
              <a:stCxn id="676" idx="2"/>
            </p:cNvCxnSpPr>
            <p:nvPr userDrawn="1"/>
          </p:nvCxnSpPr>
          <p:spPr>
            <a:xfrm flipH="1">
              <a:off x="14678717" y="1262130"/>
              <a:ext cx="416" cy="43573"/>
            </a:xfrm>
            <a:prstGeom prst="line">
              <a:avLst/>
            </a:prstGeom>
            <a:solidFill>
              <a:schemeClr val="bg1"/>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cxnSp>
      </p:grpSp>
      <p:sp>
        <p:nvSpPr>
          <p:cNvPr id="643" name="Ovaal 642">
            <a:extLst>
              <a:ext uri="{FF2B5EF4-FFF2-40B4-BE49-F238E27FC236}">
                <a16:creationId xmlns:a16="http://schemas.microsoft.com/office/drawing/2014/main" id="{3CB50DF0-D612-46AB-BDB8-181736F7F95C}"/>
              </a:ext>
            </a:extLst>
          </p:cNvPr>
          <p:cNvSpPr/>
          <p:nvPr/>
        </p:nvSpPr>
        <p:spPr>
          <a:xfrm>
            <a:off x="10009474" y="4456311"/>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50" name="H2">
            <a:hlinkClick r:id="rId6"/>
            <a:extLst>
              <a:ext uri="{FF2B5EF4-FFF2-40B4-BE49-F238E27FC236}">
                <a16:creationId xmlns:a16="http://schemas.microsoft.com/office/drawing/2014/main" id="{A8F5AAD5-BE66-4DC3-882B-B027A5896F43}"/>
              </a:ext>
            </a:extLst>
          </p:cNvPr>
          <p:cNvSpPr txBox="1"/>
          <p:nvPr/>
        </p:nvSpPr>
        <p:spPr>
          <a:xfrm>
            <a:off x="9477163" y="5513508"/>
            <a:ext cx="2046585"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Meer weten?</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stel je vraag aan ons</a:t>
            </a:r>
          </a:p>
        </p:txBody>
      </p:sp>
      <p:grpSp>
        <p:nvGrpSpPr>
          <p:cNvPr id="3" name="Community icoon">
            <a:extLst>
              <a:ext uri="{FF2B5EF4-FFF2-40B4-BE49-F238E27FC236}">
                <a16:creationId xmlns:a16="http://schemas.microsoft.com/office/drawing/2014/main" id="{83998283-57C2-445B-A90C-D1449AFD984A}"/>
              </a:ext>
            </a:extLst>
          </p:cNvPr>
          <p:cNvGrpSpPr/>
          <p:nvPr userDrawn="1"/>
        </p:nvGrpSpPr>
        <p:grpSpPr>
          <a:xfrm>
            <a:off x="10202348" y="4765834"/>
            <a:ext cx="596217" cy="362915"/>
            <a:chOff x="10202348" y="4765834"/>
            <a:chExt cx="596217" cy="362915"/>
          </a:xfrm>
        </p:grpSpPr>
        <p:sp>
          <p:nvSpPr>
            <p:cNvPr id="670" name="Vrije vorm: vorm 669">
              <a:extLst>
                <a:ext uri="{FF2B5EF4-FFF2-40B4-BE49-F238E27FC236}">
                  <a16:creationId xmlns:a16="http://schemas.microsoft.com/office/drawing/2014/main" id="{289AEFEA-D789-41FD-AD60-91FAD197A054}"/>
                </a:ext>
              </a:extLst>
            </p:cNvPr>
            <p:cNvSpPr/>
            <p:nvPr/>
          </p:nvSpPr>
          <p:spPr>
            <a:xfrm>
              <a:off x="10280115" y="4765834"/>
              <a:ext cx="440682" cy="298109"/>
            </a:xfrm>
            <a:custGeom>
              <a:avLst/>
              <a:gdLst>
                <a:gd name="connsiteX0" fmla="*/ 425584 w 466769"/>
                <a:gd name="connsiteY0" fmla="*/ 274570 h 315755"/>
                <a:gd name="connsiteX1" fmla="*/ 41186 w 466769"/>
                <a:gd name="connsiteY1" fmla="*/ 274570 h 315755"/>
                <a:gd name="connsiteX2" fmla="*/ 41186 w 466769"/>
                <a:gd name="connsiteY2" fmla="*/ 41186 h 315755"/>
                <a:gd name="connsiteX3" fmla="*/ 425584 w 466769"/>
                <a:gd name="connsiteY3" fmla="*/ 41186 h 315755"/>
                <a:gd name="connsiteX4" fmla="*/ 466769 w 466769"/>
                <a:gd name="connsiteY4" fmla="*/ 27457 h 315755"/>
                <a:gd name="connsiteX5" fmla="*/ 439312 w 466769"/>
                <a:gd name="connsiteY5" fmla="*/ 0 h 315755"/>
                <a:gd name="connsiteX6" fmla="*/ 27457 w 466769"/>
                <a:gd name="connsiteY6" fmla="*/ 0 h 315755"/>
                <a:gd name="connsiteX7" fmla="*/ 0 w 466769"/>
                <a:gd name="connsiteY7" fmla="*/ 27457 h 315755"/>
                <a:gd name="connsiteX8" fmla="*/ 0 w 466769"/>
                <a:gd name="connsiteY8" fmla="*/ 315756 h 315755"/>
                <a:gd name="connsiteX9" fmla="*/ 466769 w 466769"/>
                <a:gd name="connsiteY9" fmla="*/ 315756 h 31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69" h="315755">
                  <a:moveTo>
                    <a:pt x="425584" y="274570"/>
                  </a:moveTo>
                  <a:lnTo>
                    <a:pt x="41186" y="274570"/>
                  </a:lnTo>
                  <a:lnTo>
                    <a:pt x="41186" y="41186"/>
                  </a:lnTo>
                  <a:lnTo>
                    <a:pt x="425584" y="41186"/>
                  </a:lnTo>
                  <a:close/>
                  <a:moveTo>
                    <a:pt x="466769" y="27457"/>
                  </a:moveTo>
                  <a:cubicBezTo>
                    <a:pt x="466769" y="12293"/>
                    <a:pt x="454476" y="0"/>
                    <a:pt x="439312" y="0"/>
                  </a:cubicBezTo>
                  <a:lnTo>
                    <a:pt x="27457" y="0"/>
                  </a:lnTo>
                  <a:cubicBezTo>
                    <a:pt x="12293" y="0"/>
                    <a:pt x="0" y="12293"/>
                    <a:pt x="0" y="27457"/>
                  </a:cubicBezTo>
                  <a:lnTo>
                    <a:pt x="0" y="315756"/>
                  </a:lnTo>
                  <a:lnTo>
                    <a:pt x="466769" y="315756"/>
                  </a:lnTo>
                  <a:close/>
                </a:path>
              </a:pathLst>
            </a:custGeom>
            <a:solidFill>
              <a:srgbClr val="ECECEC"/>
            </a:solidFill>
            <a:ln w="6846" cap="flat">
              <a:noFill/>
              <a:prstDash val="solid"/>
              <a:miter/>
            </a:ln>
          </p:spPr>
          <p:txBody>
            <a:bodyPr rtlCol="0" anchor="ctr"/>
            <a:lstStyle/>
            <a:p>
              <a:endParaRPr lang="nl-NL" noProof="0" dirty="0">
                <a:solidFill>
                  <a:srgbClr val="211F26"/>
                </a:solidFill>
                <a:latin typeface="Segoe UI" panose="020B0502040204020203" pitchFamily="34" charset="0"/>
                <a:cs typeface="Segoe UI" panose="020B0502040204020203" pitchFamily="34" charset="0"/>
              </a:endParaRPr>
            </a:p>
          </p:txBody>
        </p:sp>
        <p:sp>
          <p:nvSpPr>
            <p:cNvPr id="671" name="Vrije vorm: vorm 670">
              <a:extLst>
                <a:ext uri="{FF2B5EF4-FFF2-40B4-BE49-F238E27FC236}">
                  <a16:creationId xmlns:a16="http://schemas.microsoft.com/office/drawing/2014/main" id="{1E619650-9DFF-4A2F-8E24-397838EE2A0F}"/>
                </a:ext>
              </a:extLst>
            </p:cNvPr>
            <p:cNvSpPr/>
            <p:nvPr/>
          </p:nvSpPr>
          <p:spPr>
            <a:xfrm>
              <a:off x="10202348" y="5089865"/>
              <a:ext cx="596217" cy="38884"/>
            </a:xfrm>
            <a:custGeom>
              <a:avLst/>
              <a:gdLst>
                <a:gd name="connsiteX0" fmla="*/ 356941 w 631511"/>
                <a:gd name="connsiteY0" fmla="*/ 0 h 41185"/>
                <a:gd name="connsiteX1" fmla="*/ 356941 w 631511"/>
                <a:gd name="connsiteY1" fmla="*/ 6864 h 41185"/>
                <a:gd name="connsiteX2" fmla="*/ 350929 w 631511"/>
                <a:gd name="connsiteY2" fmla="*/ 13729 h 41185"/>
                <a:gd name="connsiteX3" fmla="*/ 350077 w 631511"/>
                <a:gd name="connsiteY3" fmla="*/ 13729 h 41185"/>
                <a:gd name="connsiteX4" fmla="*/ 281434 w 631511"/>
                <a:gd name="connsiteY4" fmla="*/ 13729 h 41185"/>
                <a:gd name="connsiteX5" fmla="*/ 274570 w 631511"/>
                <a:gd name="connsiteY5" fmla="*/ 7716 h 41185"/>
                <a:gd name="connsiteX6" fmla="*/ 274570 w 631511"/>
                <a:gd name="connsiteY6" fmla="*/ 6864 h 41185"/>
                <a:gd name="connsiteX7" fmla="*/ 274570 w 631511"/>
                <a:gd name="connsiteY7" fmla="*/ 0 h 41185"/>
                <a:gd name="connsiteX8" fmla="*/ 0 w 631511"/>
                <a:gd name="connsiteY8" fmla="*/ 0 h 41185"/>
                <a:gd name="connsiteX9" fmla="*/ 0 w 631511"/>
                <a:gd name="connsiteY9" fmla="*/ 13729 h 41185"/>
                <a:gd name="connsiteX10" fmla="*/ 27457 w 631511"/>
                <a:gd name="connsiteY10" fmla="*/ 41186 h 41185"/>
                <a:gd name="connsiteX11" fmla="*/ 604054 w 631511"/>
                <a:gd name="connsiteY11" fmla="*/ 41186 h 41185"/>
                <a:gd name="connsiteX12" fmla="*/ 631511 w 631511"/>
                <a:gd name="connsiteY12" fmla="*/ 13729 h 41185"/>
                <a:gd name="connsiteX13" fmla="*/ 631511 w 631511"/>
                <a:gd name="connsiteY13" fmla="*/ 0 h 4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511" h="41185">
                  <a:moveTo>
                    <a:pt x="356941" y="0"/>
                  </a:moveTo>
                  <a:lnTo>
                    <a:pt x="356941" y="6864"/>
                  </a:lnTo>
                  <a:cubicBezTo>
                    <a:pt x="357176" y="10420"/>
                    <a:pt x="354484" y="13493"/>
                    <a:pt x="350929" y="13729"/>
                  </a:cubicBezTo>
                  <a:cubicBezTo>
                    <a:pt x="350645" y="13747"/>
                    <a:pt x="350360" y="13747"/>
                    <a:pt x="350077" y="13729"/>
                  </a:cubicBezTo>
                  <a:lnTo>
                    <a:pt x="281434" y="13729"/>
                  </a:lnTo>
                  <a:cubicBezTo>
                    <a:pt x="277879" y="13964"/>
                    <a:pt x="274805" y="11272"/>
                    <a:pt x="274570" y="7716"/>
                  </a:cubicBezTo>
                  <a:cubicBezTo>
                    <a:pt x="274551" y="7433"/>
                    <a:pt x="274551" y="7148"/>
                    <a:pt x="274570" y="6864"/>
                  </a:cubicBezTo>
                  <a:lnTo>
                    <a:pt x="274570" y="0"/>
                  </a:lnTo>
                  <a:lnTo>
                    <a:pt x="0" y="0"/>
                  </a:lnTo>
                  <a:lnTo>
                    <a:pt x="0" y="13729"/>
                  </a:lnTo>
                  <a:cubicBezTo>
                    <a:pt x="0" y="28892"/>
                    <a:pt x="12293" y="41186"/>
                    <a:pt x="27457" y="41186"/>
                  </a:cubicBezTo>
                  <a:lnTo>
                    <a:pt x="604054" y="41186"/>
                  </a:lnTo>
                  <a:cubicBezTo>
                    <a:pt x="619218" y="41186"/>
                    <a:pt x="631511" y="28892"/>
                    <a:pt x="631511" y="13729"/>
                  </a:cubicBezTo>
                  <a:lnTo>
                    <a:pt x="631511" y="0"/>
                  </a:lnTo>
                  <a:close/>
                </a:path>
              </a:pathLst>
            </a:custGeom>
            <a:solidFill>
              <a:srgbClr val="ECECEC"/>
            </a:solidFill>
            <a:ln w="6846" cap="flat">
              <a:noFill/>
              <a:prstDash val="solid"/>
              <a:miter/>
            </a:ln>
          </p:spPr>
          <p:txBody>
            <a:bodyPr rtlCol="0" anchor="ctr"/>
            <a:lstStyle/>
            <a:p>
              <a:endParaRPr lang="nl-NL" noProof="0" dirty="0">
                <a:solidFill>
                  <a:srgbClr val="211F26"/>
                </a:solidFill>
                <a:latin typeface="Segoe UI" panose="020B0502040204020203" pitchFamily="34" charset="0"/>
                <a:cs typeface="Segoe UI" panose="020B0502040204020203" pitchFamily="34" charset="0"/>
              </a:endParaRPr>
            </a:p>
          </p:txBody>
        </p:sp>
        <p:sp>
          <p:nvSpPr>
            <p:cNvPr id="672" name="Vrije vorm: vorm 671">
              <a:extLst>
                <a:ext uri="{FF2B5EF4-FFF2-40B4-BE49-F238E27FC236}">
                  <a16:creationId xmlns:a16="http://schemas.microsoft.com/office/drawing/2014/main" id="{5C000584-83FF-4CA2-B5CB-F4A383950316}"/>
                </a:ext>
              </a:extLst>
            </p:cNvPr>
            <p:cNvSpPr/>
            <p:nvPr/>
          </p:nvSpPr>
          <p:spPr>
            <a:xfrm>
              <a:off x="10409727" y="4824160"/>
              <a:ext cx="181457" cy="181457"/>
            </a:xfrm>
            <a:custGeom>
              <a:avLst/>
              <a:gdLst>
                <a:gd name="connsiteX0" fmla="*/ 96100 w 192199"/>
                <a:gd name="connsiteY0" fmla="*/ 0 h 192199"/>
                <a:gd name="connsiteX1" fmla="*/ 0 w 192199"/>
                <a:gd name="connsiteY1" fmla="*/ 96100 h 192199"/>
                <a:gd name="connsiteX2" fmla="*/ 96100 w 192199"/>
                <a:gd name="connsiteY2" fmla="*/ 192199 h 192199"/>
                <a:gd name="connsiteX3" fmla="*/ 192199 w 192199"/>
                <a:gd name="connsiteY3" fmla="*/ 96100 h 192199"/>
                <a:gd name="connsiteX4" fmla="*/ 96100 w 192199"/>
                <a:gd name="connsiteY4" fmla="*/ 0 h 192199"/>
                <a:gd name="connsiteX5" fmla="*/ 102964 w 192199"/>
                <a:gd name="connsiteY5" fmla="*/ 102964 h 192199"/>
                <a:gd name="connsiteX6" fmla="*/ 134471 w 192199"/>
                <a:gd name="connsiteY6" fmla="*/ 102964 h 192199"/>
                <a:gd name="connsiteX7" fmla="*/ 102964 w 192199"/>
                <a:gd name="connsiteY7" fmla="*/ 165497 h 192199"/>
                <a:gd name="connsiteX8" fmla="*/ 102964 w 192199"/>
                <a:gd name="connsiteY8" fmla="*/ 89235 h 192199"/>
                <a:gd name="connsiteX9" fmla="*/ 102964 w 192199"/>
                <a:gd name="connsiteY9" fmla="*/ 26633 h 192199"/>
                <a:gd name="connsiteX10" fmla="*/ 134471 w 192199"/>
                <a:gd name="connsiteY10" fmla="*/ 89235 h 192199"/>
                <a:gd name="connsiteX11" fmla="*/ 89235 w 192199"/>
                <a:gd name="connsiteY11" fmla="*/ 89235 h 192199"/>
                <a:gd name="connsiteX12" fmla="*/ 58758 w 192199"/>
                <a:gd name="connsiteY12" fmla="*/ 89235 h 192199"/>
                <a:gd name="connsiteX13" fmla="*/ 89235 w 192199"/>
                <a:gd name="connsiteY13" fmla="*/ 27457 h 192199"/>
                <a:gd name="connsiteX14" fmla="*/ 89235 w 192199"/>
                <a:gd name="connsiteY14" fmla="*/ 102964 h 192199"/>
                <a:gd name="connsiteX15" fmla="*/ 89235 w 192199"/>
                <a:gd name="connsiteY15" fmla="*/ 164742 h 192199"/>
                <a:gd name="connsiteX16" fmla="*/ 58758 w 192199"/>
                <a:gd name="connsiteY16" fmla="*/ 102964 h 192199"/>
                <a:gd name="connsiteX17" fmla="*/ 44961 w 192199"/>
                <a:gd name="connsiteY17" fmla="*/ 89235 h 192199"/>
                <a:gd name="connsiteX18" fmla="*/ 15582 w 192199"/>
                <a:gd name="connsiteY18" fmla="*/ 89235 h 192199"/>
                <a:gd name="connsiteX19" fmla="*/ 80586 w 192199"/>
                <a:gd name="connsiteY19" fmla="*/ 16817 h 192199"/>
                <a:gd name="connsiteX20" fmla="*/ 44961 w 192199"/>
                <a:gd name="connsiteY20" fmla="*/ 89235 h 192199"/>
                <a:gd name="connsiteX21" fmla="*/ 44961 w 192199"/>
                <a:gd name="connsiteY21" fmla="*/ 102964 h 192199"/>
                <a:gd name="connsiteX22" fmla="*/ 80724 w 192199"/>
                <a:gd name="connsiteY22" fmla="*/ 175450 h 192199"/>
                <a:gd name="connsiteX23" fmla="*/ 15582 w 192199"/>
                <a:gd name="connsiteY23" fmla="*/ 102964 h 192199"/>
                <a:gd name="connsiteX24" fmla="*/ 148268 w 192199"/>
                <a:gd name="connsiteY24" fmla="*/ 102964 h 192199"/>
                <a:gd name="connsiteX25" fmla="*/ 176617 w 192199"/>
                <a:gd name="connsiteY25" fmla="*/ 102964 h 192199"/>
                <a:gd name="connsiteX26" fmla="*/ 112711 w 192199"/>
                <a:gd name="connsiteY26" fmla="*/ 175176 h 192199"/>
                <a:gd name="connsiteX27" fmla="*/ 148268 w 192199"/>
                <a:gd name="connsiteY27" fmla="*/ 102964 h 192199"/>
                <a:gd name="connsiteX28" fmla="*/ 148268 w 192199"/>
                <a:gd name="connsiteY28" fmla="*/ 89235 h 192199"/>
                <a:gd name="connsiteX29" fmla="*/ 112917 w 192199"/>
                <a:gd name="connsiteY29" fmla="*/ 17092 h 192199"/>
                <a:gd name="connsiteX30" fmla="*/ 176617 w 192199"/>
                <a:gd name="connsiteY30" fmla="*/ 89235 h 19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2199" h="192199">
                  <a:moveTo>
                    <a:pt x="96100" y="0"/>
                  </a:moveTo>
                  <a:cubicBezTo>
                    <a:pt x="43025" y="0"/>
                    <a:pt x="0" y="43025"/>
                    <a:pt x="0" y="96100"/>
                  </a:cubicBezTo>
                  <a:cubicBezTo>
                    <a:pt x="0" y="149174"/>
                    <a:pt x="43025" y="192199"/>
                    <a:pt x="96100" y="192199"/>
                  </a:cubicBezTo>
                  <a:cubicBezTo>
                    <a:pt x="149174" y="192199"/>
                    <a:pt x="192199" y="149174"/>
                    <a:pt x="192199" y="96100"/>
                  </a:cubicBezTo>
                  <a:cubicBezTo>
                    <a:pt x="192199" y="43025"/>
                    <a:pt x="149174" y="0"/>
                    <a:pt x="96100" y="0"/>
                  </a:cubicBezTo>
                  <a:close/>
                  <a:moveTo>
                    <a:pt x="102964" y="102964"/>
                  </a:moveTo>
                  <a:lnTo>
                    <a:pt x="134471" y="102964"/>
                  </a:lnTo>
                  <a:cubicBezTo>
                    <a:pt x="130883" y="126628"/>
                    <a:pt x="119846" y="148532"/>
                    <a:pt x="102964" y="165497"/>
                  </a:cubicBezTo>
                  <a:close/>
                  <a:moveTo>
                    <a:pt x="102964" y="89235"/>
                  </a:moveTo>
                  <a:lnTo>
                    <a:pt x="102964" y="26633"/>
                  </a:lnTo>
                  <a:cubicBezTo>
                    <a:pt x="119864" y="43614"/>
                    <a:pt x="130901" y="65545"/>
                    <a:pt x="134471" y="89235"/>
                  </a:cubicBezTo>
                  <a:close/>
                  <a:moveTo>
                    <a:pt x="89235" y="89235"/>
                  </a:moveTo>
                  <a:lnTo>
                    <a:pt x="58758" y="89235"/>
                  </a:lnTo>
                  <a:cubicBezTo>
                    <a:pt x="62172" y="65951"/>
                    <a:pt x="72836" y="44335"/>
                    <a:pt x="89235" y="27457"/>
                  </a:cubicBezTo>
                  <a:close/>
                  <a:moveTo>
                    <a:pt x="89235" y="102964"/>
                  </a:moveTo>
                  <a:lnTo>
                    <a:pt x="89235" y="164742"/>
                  </a:lnTo>
                  <a:cubicBezTo>
                    <a:pt x="72867" y="147842"/>
                    <a:pt x="62207" y="126237"/>
                    <a:pt x="58758" y="102964"/>
                  </a:cubicBezTo>
                  <a:close/>
                  <a:moveTo>
                    <a:pt x="44961" y="89235"/>
                  </a:moveTo>
                  <a:lnTo>
                    <a:pt x="15582" y="89235"/>
                  </a:lnTo>
                  <a:cubicBezTo>
                    <a:pt x="18629" y="53280"/>
                    <a:pt x="45168" y="23715"/>
                    <a:pt x="80586" y="16817"/>
                  </a:cubicBezTo>
                  <a:cubicBezTo>
                    <a:pt x="61018" y="36344"/>
                    <a:pt x="48487" y="61816"/>
                    <a:pt x="44961" y="89235"/>
                  </a:cubicBezTo>
                  <a:close/>
                  <a:moveTo>
                    <a:pt x="44961" y="102964"/>
                  </a:moveTo>
                  <a:cubicBezTo>
                    <a:pt x="48490" y="130430"/>
                    <a:pt x="61074" y="155937"/>
                    <a:pt x="80724" y="175450"/>
                  </a:cubicBezTo>
                  <a:cubicBezTo>
                    <a:pt x="45253" y="168557"/>
                    <a:pt x="18660" y="138967"/>
                    <a:pt x="15582" y="102964"/>
                  </a:cubicBezTo>
                  <a:close/>
                  <a:moveTo>
                    <a:pt x="148268" y="102964"/>
                  </a:moveTo>
                  <a:lnTo>
                    <a:pt x="176617" y="102964"/>
                  </a:lnTo>
                  <a:cubicBezTo>
                    <a:pt x="173611" y="138511"/>
                    <a:pt x="147629" y="167870"/>
                    <a:pt x="112711" y="175176"/>
                  </a:cubicBezTo>
                  <a:cubicBezTo>
                    <a:pt x="132269" y="155733"/>
                    <a:pt x="144782" y="130321"/>
                    <a:pt x="148268" y="102964"/>
                  </a:cubicBezTo>
                  <a:close/>
                  <a:moveTo>
                    <a:pt x="148268" y="89235"/>
                  </a:moveTo>
                  <a:cubicBezTo>
                    <a:pt x="144754" y="61950"/>
                    <a:pt x="132326" y="36589"/>
                    <a:pt x="112917" y="17092"/>
                  </a:cubicBezTo>
                  <a:cubicBezTo>
                    <a:pt x="147732" y="24470"/>
                    <a:pt x="173607" y="53775"/>
                    <a:pt x="176617" y="89235"/>
                  </a:cubicBezTo>
                  <a:close/>
                </a:path>
              </a:pathLst>
            </a:custGeom>
            <a:solidFill>
              <a:srgbClr val="1FF524"/>
            </a:solidFill>
            <a:ln w="6846" cap="flat">
              <a:noFill/>
              <a:prstDash val="solid"/>
              <a:miter/>
            </a:ln>
          </p:spPr>
          <p:txBody>
            <a:bodyPr rtlCol="0" anchor="ctr"/>
            <a:lstStyle/>
            <a:p>
              <a:endParaRPr lang="nl-NL" noProof="0" dirty="0">
                <a:solidFill>
                  <a:srgbClr val="211F26"/>
                </a:solidFill>
                <a:latin typeface="Segoe UI" panose="020B0502040204020203" pitchFamily="34" charset="0"/>
                <a:cs typeface="Segoe UI" panose="020B0502040204020203" pitchFamily="34" charset="0"/>
              </a:endParaRPr>
            </a:p>
          </p:txBody>
        </p:sp>
      </p:grpSp>
      <p:sp>
        <p:nvSpPr>
          <p:cNvPr id="638" name="Ovaal 637">
            <a:extLst>
              <a:ext uri="{FF2B5EF4-FFF2-40B4-BE49-F238E27FC236}">
                <a16:creationId xmlns:a16="http://schemas.microsoft.com/office/drawing/2014/main" id="{E0B1B0C7-418A-4684-BC28-4DF93822A574}"/>
              </a:ext>
            </a:extLst>
          </p:cNvPr>
          <p:cNvSpPr/>
          <p:nvPr userDrawn="1"/>
        </p:nvSpPr>
        <p:spPr>
          <a:xfrm>
            <a:off x="5008400" y="2234539"/>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4" name="H2">
            <a:hlinkClick r:id="rId7"/>
            <a:extLst>
              <a:ext uri="{FF2B5EF4-FFF2-40B4-BE49-F238E27FC236}">
                <a16:creationId xmlns:a16="http://schemas.microsoft.com/office/drawing/2014/main" id="{C423FE00-7829-4830-A16C-748DC5BDCDC5}"/>
              </a:ext>
            </a:extLst>
          </p:cNvPr>
          <p:cNvSpPr txBox="1"/>
          <p:nvPr userDrawn="1"/>
        </p:nvSpPr>
        <p:spPr>
          <a:xfrm>
            <a:off x="4569115" y="3291187"/>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tekstniveaus</a:t>
            </a:r>
            <a:endParaRPr lang="nl-NL" sz="100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55" name="Tekst niveaus icoon">
            <a:extLst>
              <a:ext uri="{FF2B5EF4-FFF2-40B4-BE49-F238E27FC236}">
                <a16:creationId xmlns:a16="http://schemas.microsoft.com/office/drawing/2014/main" id="{7D94ECDD-6F53-477E-9F8A-D5142EF29DBE}"/>
              </a:ext>
            </a:extLst>
          </p:cNvPr>
          <p:cNvGrpSpPr/>
          <p:nvPr userDrawn="1"/>
        </p:nvGrpSpPr>
        <p:grpSpPr>
          <a:xfrm>
            <a:off x="5193960" y="2618763"/>
            <a:ext cx="610842" cy="213514"/>
            <a:chOff x="2745475" y="2728138"/>
            <a:chExt cx="647002" cy="226154"/>
          </a:xfrm>
        </p:grpSpPr>
        <p:grpSp>
          <p:nvGrpSpPr>
            <p:cNvPr id="656" name="Groep 655">
              <a:extLst>
                <a:ext uri="{FF2B5EF4-FFF2-40B4-BE49-F238E27FC236}">
                  <a16:creationId xmlns:a16="http://schemas.microsoft.com/office/drawing/2014/main" id="{846171A8-56CA-4E56-B754-2E416A057504}"/>
                </a:ext>
              </a:extLst>
            </p:cNvPr>
            <p:cNvGrpSpPr/>
            <p:nvPr userDrawn="1"/>
          </p:nvGrpSpPr>
          <p:grpSpPr>
            <a:xfrm>
              <a:off x="3104699" y="2728138"/>
              <a:ext cx="287778" cy="226154"/>
              <a:chOff x="-3310843" y="700986"/>
              <a:chExt cx="182598" cy="143759"/>
            </a:xfrm>
            <a:solidFill>
              <a:schemeClr val="bg1"/>
            </a:solidFill>
          </p:grpSpPr>
          <p:cxnSp>
            <p:nvCxnSpPr>
              <p:cNvPr id="665" name="Rechte verbindingslijn 664">
                <a:extLst>
                  <a:ext uri="{FF2B5EF4-FFF2-40B4-BE49-F238E27FC236}">
                    <a16:creationId xmlns:a16="http://schemas.microsoft.com/office/drawing/2014/main" id="{D3A99DC2-73D7-41C1-AA5F-B1CA576DF738}"/>
                  </a:ext>
                </a:extLst>
              </p:cNvPr>
              <p:cNvCxnSpPr/>
              <p:nvPr userDrawn="1"/>
            </p:nvCxnSpPr>
            <p:spPr>
              <a:xfrm>
                <a:off x="-3310843" y="700986"/>
                <a:ext cx="182598" cy="0"/>
              </a:xfrm>
              <a:prstGeom prst="line">
                <a:avLst/>
              </a:prstGeom>
              <a:grpFill/>
              <a:ln w="19050" cap="flat" cmpd="sng" algn="ctr">
                <a:solidFill>
                  <a:srgbClr val="9D9FA1"/>
                </a:solidFill>
                <a:prstDash val="solid"/>
              </a:ln>
              <a:effectLst/>
            </p:spPr>
          </p:cxnSp>
          <p:cxnSp>
            <p:nvCxnSpPr>
              <p:cNvPr id="666" name="Rechte verbindingslijn 665">
                <a:extLst>
                  <a:ext uri="{FF2B5EF4-FFF2-40B4-BE49-F238E27FC236}">
                    <a16:creationId xmlns:a16="http://schemas.microsoft.com/office/drawing/2014/main" id="{DC5E306C-5BD9-4354-83A8-A457B72C6611}"/>
                  </a:ext>
                </a:extLst>
              </p:cNvPr>
              <p:cNvCxnSpPr/>
              <p:nvPr userDrawn="1"/>
            </p:nvCxnSpPr>
            <p:spPr>
              <a:xfrm>
                <a:off x="-3310843" y="844745"/>
                <a:ext cx="182598" cy="0"/>
              </a:xfrm>
              <a:prstGeom prst="line">
                <a:avLst/>
              </a:prstGeom>
              <a:grpFill/>
              <a:ln w="19050" cap="flat" cmpd="sng" algn="ctr">
                <a:solidFill>
                  <a:srgbClr val="9D9FA1"/>
                </a:solidFill>
                <a:prstDash val="solid"/>
              </a:ln>
              <a:effectLst/>
            </p:spPr>
          </p:cxnSp>
          <p:cxnSp>
            <p:nvCxnSpPr>
              <p:cNvPr id="667" name="Rechte verbindingslijn 666">
                <a:extLst>
                  <a:ext uri="{FF2B5EF4-FFF2-40B4-BE49-F238E27FC236}">
                    <a16:creationId xmlns:a16="http://schemas.microsoft.com/office/drawing/2014/main" id="{7EC362FF-5295-4B0B-8A34-325A717C8AFA}"/>
                  </a:ext>
                </a:extLst>
              </p:cNvPr>
              <p:cNvCxnSpPr/>
              <p:nvPr userDrawn="1"/>
            </p:nvCxnSpPr>
            <p:spPr>
              <a:xfrm>
                <a:off x="-3213196" y="808806"/>
                <a:ext cx="82203" cy="0"/>
              </a:xfrm>
              <a:prstGeom prst="line">
                <a:avLst/>
              </a:prstGeom>
              <a:grpFill/>
              <a:ln w="19050" cap="flat" cmpd="sng" algn="ctr">
                <a:solidFill>
                  <a:srgbClr val="9D9FA1"/>
                </a:solidFill>
                <a:prstDash val="solid"/>
              </a:ln>
              <a:effectLst/>
            </p:spPr>
          </p:cxnSp>
          <p:cxnSp>
            <p:nvCxnSpPr>
              <p:cNvPr id="668" name="Rechte verbindingslijn 667">
                <a:extLst>
                  <a:ext uri="{FF2B5EF4-FFF2-40B4-BE49-F238E27FC236}">
                    <a16:creationId xmlns:a16="http://schemas.microsoft.com/office/drawing/2014/main" id="{5EC8729C-F785-49E4-83EF-1E156790D774}"/>
                  </a:ext>
                </a:extLst>
              </p:cNvPr>
              <p:cNvCxnSpPr/>
              <p:nvPr userDrawn="1"/>
            </p:nvCxnSpPr>
            <p:spPr>
              <a:xfrm>
                <a:off x="-3213196" y="772866"/>
                <a:ext cx="82203" cy="0"/>
              </a:xfrm>
              <a:prstGeom prst="line">
                <a:avLst/>
              </a:prstGeom>
              <a:grpFill/>
              <a:ln w="19050" cap="flat" cmpd="sng" algn="ctr">
                <a:solidFill>
                  <a:srgbClr val="9D9FA1"/>
                </a:solidFill>
                <a:prstDash val="solid"/>
              </a:ln>
              <a:effectLst/>
            </p:spPr>
          </p:cxnSp>
          <p:cxnSp>
            <p:nvCxnSpPr>
              <p:cNvPr id="669" name="Rechte verbindingslijn 668">
                <a:extLst>
                  <a:ext uri="{FF2B5EF4-FFF2-40B4-BE49-F238E27FC236}">
                    <a16:creationId xmlns:a16="http://schemas.microsoft.com/office/drawing/2014/main" id="{A059D88C-5850-46C6-BEEC-D20212F3D514}"/>
                  </a:ext>
                </a:extLst>
              </p:cNvPr>
              <p:cNvCxnSpPr/>
              <p:nvPr userDrawn="1"/>
            </p:nvCxnSpPr>
            <p:spPr>
              <a:xfrm>
                <a:off x="-3213196" y="736926"/>
                <a:ext cx="82203" cy="0"/>
              </a:xfrm>
              <a:prstGeom prst="line">
                <a:avLst/>
              </a:prstGeom>
              <a:grpFill/>
              <a:ln w="19050" cap="flat" cmpd="sng" algn="ctr">
                <a:solidFill>
                  <a:srgbClr val="9D9FA1"/>
                </a:solidFill>
                <a:prstDash val="solid"/>
              </a:ln>
              <a:effectLst/>
            </p:spPr>
          </p:cxnSp>
        </p:grpSp>
        <p:sp>
          <p:nvSpPr>
            <p:cNvPr id="657" name="Pijl: rechts 656">
              <a:extLst>
                <a:ext uri="{FF2B5EF4-FFF2-40B4-BE49-F238E27FC236}">
                  <a16:creationId xmlns:a16="http://schemas.microsoft.com/office/drawing/2014/main" id="{57B21709-41A9-4BF2-AA2E-571F097A3AAE}"/>
                </a:ext>
              </a:extLst>
            </p:cNvPr>
            <p:cNvSpPr/>
            <p:nvPr userDrawn="1"/>
          </p:nvSpPr>
          <p:spPr>
            <a:xfrm>
              <a:off x="3104699" y="2782156"/>
              <a:ext cx="120562" cy="115831"/>
            </a:xfrm>
            <a:prstGeom prst="rightArrow">
              <a:avLst>
                <a:gd name="adj1" fmla="val 25329"/>
                <a:gd name="adj2" fmla="val 63628"/>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Segoe UI" panose="020B0502040204020203" pitchFamily="34" charset="0"/>
                <a:cs typeface="Segoe UI" panose="020B0502040204020203" pitchFamily="34" charset="0"/>
              </a:endParaRPr>
            </a:p>
          </p:txBody>
        </p:sp>
        <p:grpSp>
          <p:nvGrpSpPr>
            <p:cNvPr id="658" name="Groep 657">
              <a:extLst>
                <a:ext uri="{FF2B5EF4-FFF2-40B4-BE49-F238E27FC236}">
                  <a16:creationId xmlns:a16="http://schemas.microsoft.com/office/drawing/2014/main" id="{75AC5A72-C020-4260-86D1-8D53E88E3839}"/>
                </a:ext>
              </a:extLst>
            </p:cNvPr>
            <p:cNvGrpSpPr/>
            <p:nvPr userDrawn="1"/>
          </p:nvGrpSpPr>
          <p:grpSpPr>
            <a:xfrm>
              <a:off x="2745475" y="2728138"/>
              <a:ext cx="287778" cy="226154"/>
              <a:chOff x="-3634116" y="700986"/>
              <a:chExt cx="182598" cy="143759"/>
            </a:xfrm>
            <a:solidFill>
              <a:schemeClr val="bg1"/>
            </a:solidFill>
          </p:grpSpPr>
          <p:cxnSp>
            <p:nvCxnSpPr>
              <p:cNvPr id="660" name="Rechte verbindingslijn 659">
                <a:extLst>
                  <a:ext uri="{FF2B5EF4-FFF2-40B4-BE49-F238E27FC236}">
                    <a16:creationId xmlns:a16="http://schemas.microsoft.com/office/drawing/2014/main" id="{22609FB4-0C86-4E44-AEFF-ACFEDDE81196}"/>
                  </a:ext>
                </a:extLst>
              </p:cNvPr>
              <p:cNvCxnSpPr/>
              <p:nvPr userDrawn="1"/>
            </p:nvCxnSpPr>
            <p:spPr>
              <a:xfrm>
                <a:off x="-3634116" y="700986"/>
                <a:ext cx="182598" cy="0"/>
              </a:xfrm>
              <a:prstGeom prst="line">
                <a:avLst/>
              </a:prstGeom>
              <a:grpFill/>
              <a:ln w="19050" cap="flat" cmpd="sng" algn="ctr">
                <a:solidFill>
                  <a:srgbClr val="9D9FA1"/>
                </a:solidFill>
                <a:prstDash val="solid"/>
              </a:ln>
              <a:effectLst/>
            </p:spPr>
          </p:cxnSp>
          <p:cxnSp>
            <p:nvCxnSpPr>
              <p:cNvPr id="661" name="Rechte verbindingslijn 660">
                <a:extLst>
                  <a:ext uri="{FF2B5EF4-FFF2-40B4-BE49-F238E27FC236}">
                    <a16:creationId xmlns:a16="http://schemas.microsoft.com/office/drawing/2014/main" id="{B65A2A7A-7B8B-4A62-82EE-290A91420FAC}"/>
                  </a:ext>
                </a:extLst>
              </p:cNvPr>
              <p:cNvCxnSpPr/>
              <p:nvPr userDrawn="1"/>
            </p:nvCxnSpPr>
            <p:spPr>
              <a:xfrm>
                <a:off x="-3634116" y="844745"/>
                <a:ext cx="182598" cy="0"/>
              </a:xfrm>
              <a:prstGeom prst="line">
                <a:avLst/>
              </a:prstGeom>
              <a:grpFill/>
              <a:ln w="19050" cap="flat" cmpd="sng" algn="ctr">
                <a:solidFill>
                  <a:srgbClr val="9D9FA1"/>
                </a:solidFill>
                <a:prstDash val="solid"/>
              </a:ln>
              <a:effectLst/>
            </p:spPr>
          </p:cxnSp>
          <p:cxnSp>
            <p:nvCxnSpPr>
              <p:cNvPr id="662" name="Rechte verbindingslijn 661">
                <a:extLst>
                  <a:ext uri="{FF2B5EF4-FFF2-40B4-BE49-F238E27FC236}">
                    <a16:creationId xmlns:a16="http://schemas.microsoft.com/office/drawing/2014/main" id="{3D8A83E6-99AB-4A61-B9FD-9490964F7F38}"/>
                  </a:ext>
                </a:extLst>
              </p:cNvPr>
              <p:cNvCxnSpPr/>
              <p:nvPr userDrawn="1"/>
            </p:nvCxnSpPr>
            <p:spPr>
              <a:xfrm>
                <a:off x="-3536469" y="808806"/>
                <a:ext cx="82203" cy="0"/>
              </a:xfrm>
              <a:prstGeom prst="line">
                <a:avLst/>
              </a:prstGeom>
              <a:grpFill/>
              <a:ln w="19050" cap="flat" cmpd="sng" algn="ctr">
                <a:solidFill>
                  <a:srgbClr val="9D9FA1"/>
                </a:solidFill>
                <a:prstDash val="solid"/>
              </a:ln>
              <a:effectLst/>
            </p:spPr>
          </p:cxnSp>
          <p:cxnSp>
            <p:nvCxnSpPr>
              <p:cNvPr id="663" name="Rechte verbindingslijn 662">
                <a:extLst>
                  <a:ext uri="{FF2B5EF4-FFF2-40B4-BE49-F238E27FC236}">
                    <a16:creationId xmlns:a16="http://schemas.microsoft.com/office/drawing/2014/main" id="{F28CB691-8F1F-4A65-87DE-DF0CD16C20FC}"/>
                  </a:ext>
                </a:extLst>
              </p:cNvPr>
              <p:cNvCxnSpPr/>
              <p:nvPr userDrawn="1"/>
            </p:nvCxnSpPr>
            <p:spPr>
              <a:xfrm>
                <a:off x="-3536469" y="772866"/>
                <a:ext cx="82203" cy="0"/>
              </a:xfrm>
              <a:prstGeom prst="line">
                <a:avLst/>
              </a:prstGeom>
              <a:grpFill/>
              <a:ln w="19050" cap="flat" cmpd="sng" algn="ctr">
                <a:solidFill>
                  <a:srgbClr val="9D9FA1"/>
                </a:solidFill>
                <a:prstDash val="solid"/>
              </a:ln>
              <a:effectLst/>
            </p:spPr>
          </p:cxnSp>
          <p:cxnSp>
            <p:nvCxnSpPr>
              <p:cNvPr id="664" name="Rechte verbindingslijn 663">
                <a:extLst>
                  <a:ext uri="{FF2B5EF4-FFF2-40B4-BE49-F238E27FC236}">
                    <a16:creationId xmlns:a16="http://schemas.microsoft.com/office/drawing/2014/main" id="{C2C5E113-76CD-4458-A3B9-7B0AE1675EA4}"/>
                  </a:ext>
                </a:extLst>
              </p:cNvPr>
              <p:cNvCxnSpPr/>
              <p:nvPr userDrawn="1"/>
            </p:nvCxnSpPr>
            <p:spPr>
              <a:xfrm>
                <a:off x="-3536469" y="736926"/>
                <a:ext cx="82203" cy="0"/>
              </a:xfrm>
              <a:prstGeom prst="line">
                <a:avLst/>
              </a:prstGeom>
              <a:grpFill/>
              <a:ln w="19050" cap="flat" cmpd="sng" algn="ctr">
                <a:solidFill>
                  <a:srgbClr val="9D9FA1"/>
                </a:solidFill>
                <a:prstDash val="solid"/>
              </a:ln>
              <a:effectLst/>
            </p:spPr>
          </p:cxnSp>
        </p:grpSp>
        <p:sp>
          <p:nvSpPr>
            <p:cNvPr id="659" name="Pijl: rechts 658">
              <a:extLst>
                <a:ext uri="{FF2B5EF4-FFF2-40B4-BE49-F238E27FC236}">
                  <a16:creationId xmlns:a16="http://schemas.microsoft.com/office/drawing/2014/main" id="{B16CF49D-B031-44B6-86C7-6DB9C981385E}"/>
                </a:ext>
              </a:extLst>
            </p:cNvPr>
            <p:cNvSpPr/>
            <p:nvPr/>
          </p:nvSpPr>
          <p:spPr>
            <a:xfrm flipH="1">
              <a:off x="2745475" y="2782156"/>
              <a:ext cx="120562" cy="115831"/>
            </a:xfrm>
            <a:prstGeom prst="rightArrow">
              <a:avLst>
                <a:gd name="adj1" fmla="val 25329"/>
                <a:gd name="adj2" fmla="val 6362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Segoe UI" panose="020B0502040204020203" pitchFamily="34" charset="0"/>
                <a:cs typeface="Segoe UI" panose="020B0502040204020203" pitchFamily="34" charset="0"/>
              </a:endParaRPr>
            </a:p>
          </p:txBody>
        </p:sp>
      </p:grpSp>
      <p:sp>
        <p:nvSpPr>
          <p:cNvPr id="9" name="Rechthoek 8">
            <a:extLst>
              <a:ext uri="{FF2B5EF4-FFF2-40B4-BE49-F238E27FC236}">
                <a16:creationId xmlns:a16="http://schemas.microsoft.com/office/drawing/2014/main" id="{9DF5F7C7-D481-493E-9CCC-18CD69E3C141}"/>
              </a:ext>
            </a:extLst>
          </p:cNvPr>
          <p:cNvSpPr/>
          <p:nvPr userDrawn="1"/>
        </p:nvSpPr>
        <p:spPr>
          <a:xfrm>
            <a:off x="5113217" y="3801850"/>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07" name="Rechthoek 106">
            <a:extLst>
              <a:ext uri="{FF2B5EF4-FFF2-40B4-BE49-F238E27FC236}">
                <a16:creationId xmlns:a16="http://schemas.microsoft.com/office/drawing/2014/main" id="{6781B612-754D-41CD-9617-283B544BFD9B}"/>
              </a:ext>
            </a:extLst>
          </p:cNvPr>
          <p:cNvSpPr/>
          <p:nvPr userDrawn="1"/>
        </p:nvSpPr>
        <p:spPr>
          <a:xfrm>
            <a:off x="5113217" y="6024148"/>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08" name="Rechthoek 107">
            <a:extLst>
              <a:ext uri="{FF2B5EF4-FFF2-40B4-BE49-F238E27FC236}">
                <a16:creationId xmlns:a16="http://schemas.microsoft.com/office/drawing/2014/main" id="{799C3DE2-7F7C-4FFE-A946-568A1DC8F53B}"/>
              </a:ext>
            </a:extLst>
          </p:cNvPr>
          <p:cNvSpPr/>
          <p:nvPr userDrawn="1"/>
        </p:nvSpPr>
        <p:spPr>
          <a:xfrm>
            <a:off x="7613754" y="3801850"/>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09" name="Rechthoek 108">
            <a:extLst>
              <a:ext uri="{FF2B5EF4-FFF2-40B4-BE49-F238E27FC236}">
                <a16:creationId xmlns:a16="http://schemas.microsoft.com/office/drawing/2014/main" id="{A528ECDD-6D6D-40EF-978F-8DF442DED333}"/>
              </a:ext>
            </a:extLst>
          </p:cNvPr>
          <p:cNvSpPr/>
          <p:nvPr userDrawn="1"/>
        </p:nvSpPr>
        <p:spPr>
          <a:xfrm>
            <a:off x="7613754" y="6024148"/>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10" name="Rechthoek 109">
            <a:extLst>
              <a:ext uri="{FF2B5EF4-FFF2-40B4-BE49-F238E27FC236}">
                <a16:creationId xmlns:a16="http://schemas.microsoft.com/office/drawing/2014/main" id="{1584A8F6-DC95-467F-AD71-8093C864A6E3}"/>
              </a:ext>
            </a:extLst>
          </p:cNvPr>
          <p:cNvSpPr/>
          <p:nvPr userDrawn="1"/>
        </p:nvSpPr>
        <p:spPr>
          <a:xfrm>
            <a:off x="10114291" y="3801850"/>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11" name="Rechthoek 110">
            <a:extLst>
              <a:ext uri="{FF2B5EF4-FFF2-40B4-BE49-F238E27FC236}">
                <a16:creationId xmlns:a16="http://schemas.microsoft.com/office/drawing/2014/main" id="{44709A97-51A6-441E-BE58-8E0A842EB57A}"/>
              </a:ext>
            </a:extLst>
          </p:cNvPr>
          <p:cNvSpPr/>
          <p:nvPr userDrawn="1"/>
        </p:nvSpPr>
        <p:spPr>
          <a:xfrm>
            <a:off x="9849544" y="6028125"/>
            <a:ext cx="1301822"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Ga naar de community</a:t>
            </a:r>
          </a:p>
        </p:txBody>
      </p:sp>
      <p:grpSp>
        <p:nvGrpSpPr>
          <p:cNvPr id="11" name="HYPERLINKS KNOPPEN">
            <a:extLst>
              <a:ext uri="{FF2B5EF4-FFF2-40B4-BE49-F238E27FC236}">
                <a16:creationId xmlns:a16="http://schemas.microsoft.com/office/drawing/2014/main" id="{399B31C3-B023-4B1A-8F83-DBC9A4B9EA82}"/>
              </a:ext>
            </a:extLst>
          </p:cNvPr>
          <p:cNvGrpSpPr/>
          <p:nvPr userDrawn="1"/>
        </p:nvGrpSpPr>
        <p:grpSpPr>
          <a:xfrm>
            <a:off x="4306222" y="2023215"/>
            <a:ext cx="7383894" cy="4379388"/>
            <a:chOff x="4306222" y="1991316"/>
            <a:chExt cx="7383894" cy="4379388"/>
          </a:xfrm>
        </p:grpSpPr>
        <p:sp>
          <p:nvSpPr>
            <p:cNvPr id="10" name="HYPERLINK1">
              <a:hlinkClick r:id="rId8"/>
              <a:extLst>
                <a:ext uri="{FF2B5EF4-FFF2-40B4-BE49-F238E27FC236}">
                  <a16:creationId xmlns:a16="http://schemas.microsoft.com/office/drawing/2014/main" id="{13BA5069-6257-4F1C-AE91-BFBF73FA6D80}"/>
                </a:ext>
              </a:extLst>
            </p:cNvPr>
            <p:cNvSpPr/>
            <p:nvPr userDrawn="1"/>
          </p:nvSpPr>
          <p:spPr>
            <a:xfrm>
              <a:off x="4306222" y="1991316"/>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3" name="HYPERLINK2">
              <a:hlinkClick r:id="rId9"/>
              <a:extLst>
                <a:ext uri="{FF2B5EF4-FFF2-40B4-BE49-F238E27FC236}">
                  <a16:creationId xmlns:a16="http://schemas.microsoft.com/office/drawing/2014/main" id="{9392AD01-2DE4-4416-946A-1887EFEAB9FC}"/>
                </a:ext>
              </a:extLst>
            </p:cNvPr>
            <p:cNvSpPr/>
            <p:nvPr userDrawn="1"/>
          </p:nvSpPr>
          <p:spPr>
            <a:xfrm>
              <a:off x="6807522" y="1991316"/>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4" name="HYPERLINK3">
              <a:hlinkClick r:id="rId10"/>
              <a:extLst>
                <a:ext uri="{FF2B5EF4-FFF2-40B4-BE49-F238E27FC236}">
                  <a16:creationId xmlns:a16="http://schemas.microsoft.com/office/drawing/2014/main" id="{56421FCE-7656-4936-85CD-AC87B63904E4}"/>
                </a:ext>
              </a:extLst>
            </p:cNvPr>
            <p:cNvSpPr/>
            <p:nvPr userDrawn="1"/>
          </p:nvSpPr>
          <p:spPr>
            <a:xfrm>
              <a:off x="9308823" y="1991316"/>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5" name="HYPERLINK4">
              <a:hlinkClick r:id="rId11"/>
              <a:extLst>
                <a:ext uri="{FF2B5EF4-FFF2-40B4-BE49-F238E27FC236}">
                  <a16:creationId xmlns:a16="http://schemas.microsoft.com/office/drawing/2014/main" id="{11C0386D-74F9-4E1A-BAE8-76C92B5FC470}"/>
                </a:ext>
              </a:extLst>
            </p:cNvPr>
            <p:cNvSpPr/>
            <p:nvPr userDrawn="1"/>
          </p:nvSpPr>
          <p:spPr>
            <a:xfrm>
              <a:off x="4306222" y="4240457"/>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6" name="HYPERLINK5">
              <a:hlinkClick r:id="rId12"/>
              <a:extLst>
                <a:ext uri="{FF2B5EF4-FFF2-40B4-BE49-F238E27FC236}">
                  <a16:creationId xmlns:a16="http://schemas.microsoft.com/office/drawing/2014/main" id="{6F34050F-C998-4C26-8D62-EFD80B8B0E09}"/>
                </a:ext>
              </a:extLst>
            </p:cNvPr>
            <p:cNvSpPr/>
            <p:nvPr userDrawn="1"/>
          </p:nvSpPr>
          <p:spPr>
            <a:xfrm>
              <a:off x="6807522" y="4240457"/>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7" name="HYPERLINK6">
              <a:hlinkClick r:id="rId13"/>
              <a:extLst>
                <a:ext uri="{FF2B5EF4-FFF2-40B4-BE49-F238E27FC236}">
                  <a16:creationId xmlns:a16="http://schemas.microsoft.com/office/drawing/2014/main" id="{B6DEB31D-C103-4B88-AD1A-D2FB05D1D955}"/>
                </a:ext>
              </a:extLst>
            </p:cNvPr>
            <p:cNvSpPr/>
            <p:nvPr userDrawn="1"/>
          </p:nvSpPr>
          <p:spPr>
            <a:xfrm>
              <a:off x="9308823" y="4240457"/>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69444818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7A280719-08EF-6994-519C-CE504F19200F}"/>
              </a:ext>
            </a:extLst>
          </p:cNvPr>
          <p:cNvSpPr>
            <a:spLocks noGrp="1"/>
          </p:cNvSpPr>
          <p:nvPr>
            <p:ph type="pic" sz="quarter" idx="24"/>
          </p:nvPr>
        </p:nvSpPr>
        <p:spPr>
          <a:xfrm>
            <a:off x="0" y="-388085"/>
            <a:ext cx="12196208" cy="7246084"/>
          </a:xfrm>
          <a:custGeom>
            <a:avLst/>
            <a:gdLst>
              <a:gd name="csX0" fmla="*/ 11558588 w 12196208"/>
              <a:gd name="csY0" fmla="*/ 0 h 7246084"/>
              <a:gd name="csX1" fmla="*/ 12196208 w 12196208"/>
              <a:gd name="csY1" fmla="*/ 0 h 7246084"/>
              <a:gd name="csX2" fmla="*/ 12196208 w 12196208"/>
              <a:gd name="csY2" fmla="*/ 633853 h 7246084"/>
              <a:gd name="csX3" fmla="*/ 12192000 w 12196208"/>
              <a:gd name="csY3" fmla="*/ 633853 h 7246084"/>
              <a:gd name="csX4" fmla="*/ 12192000 w 12196208"/>
              <a:gd name="csY4" fmla="*/ 7246084 h 7246084"/>
              <a:gd name="csX5" fmla="*/ 0 w 12196208"/>
              <a:gd name="csY5" fmla="*/ 7246084 h 7246084"/>
              <a:gd name="csX6" fmla="*/ 0 w 12196208"/>
              <a:gd name="csY6" fmla="*/ 385703 h 7246084"/>
              <a:gd name="csX7" fmla="*/ 11558588 w 12196208"/>
              <a:gd name="csY7" fmla="*/ 385703 h 72460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2196208" h="7246084">
                <a:moveTo>
                  <a:pt x="11558588" y="0"/>
                </a:moveTo>
                <a:lnTo>
                  <a:pt x="12196208" y="0"/>
                </a:lnTo>
                <a:lnTo>
                  <a:pt x="12196208" y="633853"/>
                </a:lnTo>
                <a:lnTo>
                  <a:pt x="12192000" y="633853"/>
                </a:lnTo>
                <a:lnTo>
                  <a:pt x="12192000" y="7246084"/>
                </a:lnTo>
                <a:lnTo>
                  <a:pt x="0" y="7246084"/>
                </a:lnTo>
                <a:lnTo>
                  <a:pt x="0" y="385703"/>
                </a:lnTo>
                <a:lnTo>
                  <a:pt x="11558588" y="385703"/>
                </a:lnTo>
                <a:close/>
              </a:path>
            </a:pathLst>
          </a:cu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grpSp>
        <p:nvGrpSpPr>
          <p:cNvPr id="13" name="GRID" hidden="1">
            <a:extLst>
              <a:ext uri="{FF2B5EF4-FFF2-40B4-BE49-F238E27FC236}">
                <a16:creationId xmlns:a16="http://schemas.microsoft.com/office/drawing/2014/main" id="{6CF71725-F97A-45C1-BF9C-355D5120C8ED}"/>
              </a:ext>
            </a:extLst>
          </p:cNvPr>
          <p:cNvGrpSpPr/>
          <p:nvPr userDrawn="1"/>
        </p:nvGrpSpPr>
        <p:grpSpPr>
          <a:xfrm>
            <a:off x="0" y="0"/>
            <a:ext cx="12192000" cy="6858000"/>
            <a:chOff x="0" y="0"/>
            <a:chExt cx="12192000" cy="6858000"/>
          </a:xfrm>
          <a:solidFill>
            <a:schemeClr val="tx1">
              <a:alpha val="20000"/>
            </a:schemeClr>
          </a:solidFill>
        </p:grpSpPr>
        <p:sp>
          <p:nvSpPr>
            <p:cNvPr id="14" name="Rechthoek 13">
              <a:extLst>
                <a:ext uri="{FF2B5EF4-FFF2-40B4-BE49-F238E27FC236}">
                  <a16:creationId xmlns:a16="http://schemas.microsoft.com/office/drawing/2014/main" id="{F7F69941-8279-4C52-B206-CF18E78E74D4}"/>
                </a:ext>
              </a:extLst>
            </p:cNvPr>
            <p:cNvSpPr/>
            <p:nvPr userDrawn="1"/>
          </p:nvSpPr>
          <p:spPr>
            <a:xfrm>
              <a:off x="0" y="2024063"/>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8" name="Rechthoek 17">
              <a:extLst>
                <a:ext uri="{FF2B5EF4-FFF2-40B4-BE49-F238E27FC236}">
                  <a16:creationId xmlns:a16="http://schemas.microsoft.com/office/drawing/2014/main" id="{2D30AFAA-D7D0-430C-B22E-1D822E3D9DC5}"/>
                </a:ext>
              </a:extLst>
            </p:cNvPr>
            <p:cNvSpPr/>
            <p:nvPr userDrawn="1"/>
          </p:nvSpPr>
          <p:spPr>
            <a:xfrm>
              <a:off x="0" y="6224146"/>
              <a:ext cx="12192000" cy="6338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9" name="Rechthoek 18">
              <a:extLst>
                <a:ext uri="{FF2B5EF4-FFF2-40B4-BE49-F238E27FC236}">
                  <a16:creationId xmlns:a16="http://schemas.microsoft.com/office/drawing/2014/main" id="{AC6A6D53-6953-4059-8108-C315CDDE96E7}"/>
                </a:ext>
              </a:extLst>
            </p:cNvPr>
            <p:cNvSpPr/>
            <p:nvPr userDrawn="1"/>
          </p:nvSpPr>
          <p:spPr>
            <a:xfrm>
              <a:off x="0" y="0"/>
              <a:ext cx="12192000" cy="105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0" name="Rechthoek 19">
              <a:extLst>
                <a:ext uri="{FF2B5EF4-FFF2-40B4-BE49-F238E27FC236}">
                  <a16:creationId xmlns:a16="http://schemas.microsoft.com/office/drawing/2014/main" id="{3F3E1F31-01F0-4946-8532-1A91C982E646}"/>
                </a:ext>
              </a:extLst>
            </p:cNvPr>
            <p:cNvSpPr/>
            <p:nvPr userDrawn="1"/>
          </p:nvSpPr>
          <p:spPr>
            <a:xfrm>
              <a:off x="0" y="0"/>
              <a:ext cx="73183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1" name="Rechthoek 20">
              <a:extLst>
                <a:ext uri="{FF2B5EF4-FFF2-40B4-BE49-F238E27FC236}">
                  <a16:creationId xmlns:a16="http://schemas.microsoft.com/office/drawing/2014/main" id="{9E11ECAA-09DC-4DDC-BA15-9EE2C7CAC51E}"/>
                </a:ext>
              </a:extLst>
            </p:cNvPr>
            <p:cNvSpPr/>
            <p:nvPr userDrawn="1"/>
          </p:nvSpPr>
          <p:spPr>
            <a:xfrm>
              <a:off x="11558588" y="0"/>
              <a:ext cx="63341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8" name="Rechthoek 27">
              <a:extLst>
                <a:ext uri="{FF2B5EF4-FFF2-40B4-BE49-F238E27FC236}">
                  <a16:creationId xmlns:a16="http://schemas.microsoft.com/office/drawing/2014/main" id="{2D9C403D-4DD9-4262-AE7E-B9D9A1DB3C0A}"/>
                </a:ext>
              </a:extLst>
            </p:cNvPr>
            <p:cNvSpPr/>
            <p:nvPr userDrawn="1"/>
          </p:nvSpPr>
          <p:spPr>
            <a:xfrm>
              <a:off x="0" y="4394105"/>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0" name="Rechthoek 29">
              <a:extLst>
                <a:ext uri="{FF2B5EF4-FFF2-40B4-BE49-F238E27FC236}">
                  <a16:creationId xmlns:a16="http://schemas.microsoft.com/office/drawing/2014/main" id="{06184E53-FCC5-4401-ADCD-F9EEA1C10793}"/>
                </a:ext>
              </a:extLst>
            </p:cNvPr>
            <p:cNvSpPr/>
            <p:nvPr userDrawn="1"/>
          </p:nvSpPr>
          <p:spPr>
            <a:xfrm>
              <a:off x="935723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1" name="Rechthoek 30">
              <a:extLst>
                <a:ext uri="{FF2B5EF4-FFF2-40B4-BE49-F238E27FC236}">
                  <a16:creationId xmlns:a16="http://schemas.microsoft.com/office/drawing/2014/main" id="{23F14571-17AB-40B2-9621-83C05BA3DE51}"/>
                </a:ext>
              </a:extLst>
            </p:cNvPr>
            <p:cNvSpPr/>
            <p:nvPr userDrawn="1"/>
          </p:nvSpPr>
          <p:spPr>
            <a:xfrm>
              <a:off x="715588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2" name="Rechthoek 31">
              <a:extLst>
                <a:ext uri="{FF2B5EF4-FFF2-40B4-BE49-F238E27FC236}">
                  <a16:creationId xmlns:a16="http://schemas.microsoft.com/office/drawing/2014/main" id="{C5F9DC02-0D14-45E7-A1E7-6C68CBEECCEF}"/>
                </a:ext>
              </a:extLst>
            </p:cNvPr>
            <p:cNvSpPr/>
            <p:nvPr userDrawn="1"/>
          </p:nvSpPr>
          <p:spPr>
            <a:xfrm>
              <a:off x="495453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33" name="Rechthoek 32">
              <a:extLst>
                <a:ext uri="{FF2B5EF4-FFF2-40B4-BE49-F238E27FC236}">
                  <a16:creationId xmlns:a16="http://schemas.microsoft.com/office/drawing/2014/main" id="{A6EBE64B-B064-476F-ADB8-22FD4535A9C2}"/>
                </a:ext>
              </a:extLst>
            </p:cNvPr>
            <p:cNvSpPr/>
            <p:nvPr userDrawn="1"/>
          </p:nvSpPr>
          <p:spPr>
            <a:xfrm>
              <a:off x="2753188" y="2024062"/>
              <a:ext cx="180000" cy="4833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grpSp>
      <p:sp>
        <p:nvSpPr>
          <p:cNvPr id="119" name="Tijdelijke aanduiding voor tekst 12">
            <a:extLst>
              <a:ext uri="{FF2B5EF4-FFF2-40B4-BE49-F238E27FC236}">
                <a16:creationId xmlns:a16="http://schemas.microsoft.com/office/drawing/2014/main" id="{2B8F8197-FFFA-4378-8F3D-9CB3660E19BE}"/>
              </a:ext>
            </a:extLst>
          </p:cNvPr>
          <p:cNvSpPr>
            <a:spLocks noGrp="1"/>
          </p:cNvSpPr>
          <p:nvPr>
            <p:ph type="body" sz="quarter" idx="40" hasCustomPrompt="1"/>
          </p:nvPr>
        </p:nvSpPr>
        <p:spPr>
          <a:xfrm>
            <a:off x="5857874" y="-7144"/>
            <a:ext cx="473045" cy="7167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
        <p:nvSpPr>
          <p:cNvPr id="125" name="Tijdelijke aanduiding voor datum 5">
            <a:extLst>
              <a:ext uri="{FF2B5EF4-FFF2-40B4-BE49-F238E27FC236}">
                <a16:creationId xmlns:a16="http://schemas.microsoft.com/office/drawing/2014/main" id="{D7A69198-BC95-4694-8499-9503B7FE4CF3}"/>
              </a:ext>
            </a:extLst>
          </p:cNvPr>
          <p:cNvSpPr>
            <a:spLocks noGrp="1"/>
          </p:cNvSpPr>
          <p:nvPr>
            <p:ph type="dt" sz="half" idx="25"/>
          </p:nvPr>
        </p:nvSpPr>
        <p:spPr>
          <a:xfrm>
            <a:off x="635000" y="6543488"/>
            <a:ext cx="5003800" cy="264272"/>
          </a:xfrm>
        </p:spPr>
        <p:txBody>
          <a:bodyPr/>
          <a:lstStyle/>
          <a:p>
            <a:endParaRPr lang="nl-NL" dirty="0"/>
          </a:p>
        </p:txBody>
      </p:sp>
      <p:sp>
        <p:nvSpPr>
          <p:cNvPr id="126" name="Tijdelijke aanduiding voor voettekst 11">
            <a:extLst>
              <a:ext uri="{FF2B5EF4-FFF2-40B4-BE49-F238E27FC236}">
                <a16:creationId xmlns:a16="http://schemas.microsoft.com/office/drawing/2014/main" id="{7E98764E-F0B3-4871-8670-AB17346B3911}"/>
              </a:ext>
            </a:extLst>
          </p:cNvPr>
          <p:cNvSpPr>
            <a:spLocks noGrp="1"/>
          </p:cNvSpPr>
          <p:nvPr>
            <p:ph type="ftr" sz="quarter" idx="26"/>
          </p:nvPr>
        </p:nvSpPr>
        <p:spPr>
          <a:xfrm>
            <a:off x="635000" y="6221413"/>
            <a:ext cx="5003800" cy="322075"/>
          </a:xfrm>
        </p:spPr>
        <p:txBody>
          <a:bodyPr/>
          <a:lstStyle/>
          <a:p>
            <a:endParaRPr lang="nl-NL" dirty="0"/>
          </a:p>
        </p:txBody>
      </p:sp>
      <p:sp>
        <p:nvSpPr>
          <p:cNvPr id="127" name="Tijdelijke aanduiding voor dianummer 12">
            <a:extLst>
              <a:ext uri="{FF2B5EF4-FFF2-40B4-BE49-F238E27FC236}">
                <a16:creationId xmlns:a16="http://schemas.microsoft.com/office/drawing/2014/main" id="{66774363-A940-46FE-AB1E-8E4F131C997B}"/>
              </a:ext>
            </a:extLst>
          </p:cNvPr>
          <p:cNvSpPr>
            <a:spLocks noGrp="1"/>
          </p:cNvSpPr>
          <p:nvPr>
            <p:ph type="sldNum" sz="quarter" idx="27"/>
          </p:nvPr>
        </p:nvSpPr>
        <p:spPr>
          <a:xfrm>
            <a:off x="11150221" y="6221413"/>
            <a:ext cx="408367" cy="322075"/>
          </a:xfrm>
        </p:spPr>
        <p:txBody>
          <a:bodyPr/>
          <a:lstStyle/>
          <a:p>
            <a:fld id="{10A0A6AF-03C5-477E-939A-E28F7E7F05EA}" type="slidenum">
              <a:rPr lang="nl-NL" smtClean="0"/>
              <a:pPr/>
              <a:t>‹nr.›</a:t>
            </a:fld>
            <a:endParaRPr lang="nl-NL" dirty="0"/>
          </a:p>
        </p:txBody>
      </p:sp>
      <p:sp>
        <p:nvSpPr>
          <p:cNvPr id="6" name="Tijdelijke aanduiding voor tekst 5">
            <a:extLst>
              <a:ext uri="{FF2B5EF4-FFF2-40B4-BE49-F238E27FC236}">
                <a16:creationId xmlns:a16="http://schemas.microsoft.com/office/drawing/2014/main" id="{D2300795-8095-C9D3-83CF-CF70581820FA}"/>
              </a:ext>
            </a:extLst>
          </p:cNvPr>
          <p:cNvSpPr>
            <a:spLocks noGrp="1"/>
          </p:cNvSpPr>
          <p:nvPr>
            <p:ph type="body" sz="quarter" idx="42" hasCustomPrompt="1"/>
          </p:nvPr>
        </p:nvSpPr>
        <p:spPr>
          <a:xfrm>
            <a:off x="3863660" y="2299487"/>
            <a:ext cx="7684952" cy="3434086"/>
          </a:xfrm>
          <a:solidFill>
            <a:schemeClr val="tx2">
              <a:alpha val="90000"/>
            </a:schemeClr>
          </a:solidFill>
        </p:spPr>
        <p:txBody>
          <a:bodyPr anchor="ctr" anchorCtr="0"/>
          <a:lstStyle>
            <a:lvl1pPr>
              <a:buNone/>
              <a:defRPr/>
            </a:lvl1pPr>
          </a:lstStyle>
          <a:p>
            <a:pPr lvl="0"/>
            <a:r>
              <a:rPr lang="nl-NL" dirty="0"/>
              <a:t> </a:t>
            </a:r>
          </a:p>
        </p:txBody>
      </p:sp>
      <p:sp>
        <p:nvSpPr>
          <p:cNvPr id="17" name="Tijdelijke aanduiding voor tekst 16">
            <a:extLst>
              <a:ext uri="{FF2B5EF4-FFF2-40B4-BE49-F238E27FC236}">
                <a16:creationId xmlns:a16="http://schemas.microsoft.com/office/drawing/2014/main" id="{00DCEEC4-FE82-0BC3-883A-6D5496C94036}"/>
              </a:ext>
            </a:extLst>
          </p:cNvPr>
          <p:cNvSpPr>
            <a:spLocks noGrp="1"/>
          </p:cNvSpPr>
          <p:nvPr>
            <p:ph type="body" sz="quarter" idx="44" hasCustomPrompt="1"/>
          </p:nvPr>
        </p:nvSpPr>
        <p:spPr>
          <a:xfrm>
            <a:off x="4038764" y="2077600"/>
            <a:ext cx="729907" cy="510069"/>
          </a:xfrm>
          <a:custGeom>
            <a:avLst/>
            <a:gdLst>
              <a:gd name="csX0" fmla="*/ 806349 w 1003335"/>
              <a:gd name="csY0" fmla="*/ 0 h 701144"/>
              <a:gd name="csX1" fmla="*/ 1003335 w 1003335"/>
              <a:gd name="csY1" fmla="*/ 701143 h 701144"/>
              <a:gd name="csX2" fmla="*/ 848065 w 1003335"/>
              <a:gd name="csY2" fmla="*/ 701144 h 701144"/>
              <a:gd name="csX3" fmla="*/ 501668 w 1003335"/>
              <a:gd name="csY3" fmla="*/ 2432 h 701144"/>
              <a:gd name="csX4" fmla="*/ 304681 w 1003335"/>
              <a:gd name="csY4" fmla="*/ 0 h 701144"/>
              <a:gd name="csX5" fmla="*/ 501667 w 1003335"/>
              <a:gd name="csY5" fmla="*/ 701143 h 701144"/>
              <a:gd name="csX6" fmla="*/ 346397 w 1003335"/>
              <a:gd name="csY6" fmla="*/ 701144 h 701144"/>
              <a:gd name="csX7" fmla="*/ 0 w 1003335"/>
              <a:gd name="csY7" fmla="*/ 2432 h 7011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03335" h="701144">
                <a:moveTo>
                  <a:pt x="806349" y="0"/>
                </a:moveTo>
                <a:lnTo>
                  <a:pt x="1003335" y="701143"/>
                </a:lnTo>
                <a:lnTo>
                  <a:pt x="848065" y="701144"/>
                </a:lnTo>
                <a:lnTo>
                  <a:pt x="501668" y="2432"/>
                </a:lnTo>
                <a:close/>
                <a:moveTo>
                  <a:pt x="304681" y="0"/>
                </a:moveTo>
                <a:lnTo>
                  <a:pt x="501667" y="701143"/>
                </a:lnTo>
                <a:lnTo>
                  <a:pt x="346397" y="701144"/>
                </a:lnTo>
                <a:lnTo>
                  <a:pt x="0" y="2432"/>
                </a:lnTo>
                <a:close/>
              </a:path>
            </a:pathLst>
          </a:custGeom>
          <a:solidFill>
            <a:schemeClr val="bg1"/>
          </a:solidFill>
        </p:spPr>
        <p:txBody>
          <a:bodyPr wrap="square">
            <a:noAutofit/>
          </a:bodyPr>
          <a:lstStyle>
            <a:lvl1pPr>
              <a:buNone/>
              <a:defRPr/>
            </a:lvl1pPr>
          </a:lstStyle>
          <a:p>
            <a:pPr lvl="0"/>
            <a:r>
              <a:rPr lang="nl-NL" dirty="0"/>
              <a:t> </a:t>
            </a:r>
          </a:p>
        </p:txBody>
      </p:sp>
      <p:sp>
        <p:nvSpPr>
          <p:cNvPr id="22" name="Tijdelijke aanduiding voor tekst 21">
            <a:extLst>
              <a:ext uri="{FF2B5EF4-FFF2-40B4-BE49-F238E27FC236}">
                <a16:creationId xmlns:a16="http://schemas.microsoft.com/office/drawing/2014/main" id="{C8C0F4F2-9B02-995F-7C48-8929E6756B92}"/>
              </a:ext>
            </a:extLst>
          </p:cNvPr>
          <p:cNvSpPr>
            <a:spLocks noGrp="1"/>
          </p:cNvSpPr>
          <p:nvPr>
            <p:ph type="body" sz="quarter" idx="45" hasCustomPrompt="1"/>
          </p:nvPr>
        </p:nvSpPr>
        <p:spPr>
          <a:xfrm flipH="1">
            <a:off x="10355666" y="4394104"/>
            <a:ext cx="640463" cy="447565"/>
          </a:xfrm>
          <a:custGeom>
            <a:avLst/>
            <a:gdLst>
              <a:gd name="csX0" fmla="*/ 806349 w 1003335"/>
              <a:gd name="csY0" fmla="*/ 0 h 701144"/>
              <a:gd name="csX1" fmla="*/ 1003335 w 1003335"/>
              <a:gd name="csY1" fmla="*/ 701143 h 701144"/>
              <a:gd name="csX2" fmla="*/ 848065 w 1003335"/>
              <a:gd name="csY2" fmla="*/ 701144 h 701144"/>
              <a:gd name="csX3" fmla="*/ 501668 w 1003335"/>
              <a:gd name="csY3" fmla="*/ 2432 h 701144"/>
              <a:gd name="csX4" fmla="*/ 304681 w 1003335"/>
              <a:gd name="csY4" fmla="*/ 0 h 701144"/>
              <a:gd name="csX5" fmla="*/ 501667 w 1003335"/>
              <a:gd name="csY5" fmla="*/ 701143 h 701144"/>
              <a:gd name="csX6" fmla="*/ 346397 w 1003335"/>
              <a:gd name="csY6" fmla="*/ 701144 h 701144"/>
              <a:gd name="csX7" fmla="*/ 0 w 1003335"/>
              <a:gd name="csY7" fmla="*/ 2432 h 7011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03335" h="701144">
                <a:moveTo>
                  <a:pt x="806349" y="0"/>
                </a:moveTo>
                <a:lnTo>
                  <a:pt x="1003335" y="701143"/>
                </a:lnTo>
                <a:lnTo>
                  <a:pt x="848065" y="701144"/>
                </a:lnTo>
                <a:lnTo>
                  <a:pt x="501668" y="2432"/>
                </a:lnTo>
                <a:close/>
                <a:moveTo>
                  <a:pt x="304681" y="0"/>
                </a:moveTo>
                <a:lnTo>
                  <a:pt x="501667" y="701143"/>
                </a:lnTo>
                <a:lnTo>
                  <a:pt x="346397" y="701144"/>
                </a:lnTo>
                <a:lnTo>
                  <a:pt x="0" y="2432"/>
                </a:lnTo>
                <a:close/>
              </a:path>
            </a:pathLst>
          </a:custGeom>
          <a:solidFill>
            <a:schemeClr val="bg1"/>
          </a:solidFill>
        </p:spPr>
        <p:txBody>
          <a:bodyPr wrap="square">
            <a:noAutofit/>
          </a:bodyPr>
          <a:lstStyle>
            <a:lvl1pPr>
              <a:buNone/>
              <a:defRPr/>
            </a:lvl1pPr>
          </a:lstStyle>
          <a:p>
            <a:pPr lvl="0"/>
            <a:r>
              <a:rPr lang="nl-NL" dirty="0"/>
              <a:t> </a:t>
            </a:r>
          </a:p>
        </p:txBody>
      </p:sp>
      <p:sp>
        <p:nvSpPr>
          <p:cNvPr id="24" name="Tijdelijke aanduiding voor tekst 23">
            <a:extLst>
              <a:ext uri="{FF2B5EF4-FFF2-40B4-BE49-F238E27FC236}">
                <a16:creationId xmlns:a16="http://schemas.microsoft.com/office/drawing/2014/main" id="{1B53E081-73EF-B3FB-F9C1-DF0C6D529249}"/>
              </a:ext>
            </a:extLst>
          </p:cNvPr>
          <p:cNvSpPr>
            <a:spLocks noGrp="1"/>
          </p:cNvSpPr>
          <p:nvPr>
            <p:ph type="body" sz="quarter" idx="46" hasCustomPrompt="1"/>
          </p:nvPr>
        </p:nvSpPr>
        <p:spPr>
          <a:xfrm>
            <a:off x="4450275" y="2463896"/>
            <a:ext cx="6225623" cy="2489490"/>
          </a:xfrm>
        </p:spPr>
        <p:txBody>
          <a:bodyPr anchor="ctr" anchorCtr="0"/>
          <a:lstStyle>
            <a:lvl1pPr marL="0" indent="0">
              <a:buNone/>
              <a:defRPr i="1"/>
            </a:lvl1pPr>
          </a:lstStyle>
          <a:p>
            <a:pPr lvl="0"/>
            <a:r>
              <a:rPr lang="nl-NL" dirty="0"/>
              <a:t>Plaats hier je quote</a:t>
            </a:r>
          </a:p>
        </p:txBody>
      </p:sp>
      <p:sp>
        <p:nvSpPr>
          <p:cNvPr id="25" name="Tijdelijke aanduiding voor tekst 23">
            <a:extLst>
              <a:ext uri="{FF2B5EF4-FFF2-40B4-BE49-F238E27FC236}">
                <a16:creationId xmlns:a16="http://schemas.microsoft.com/office/drawing/2014/main" id="{F3A84750-6CFC-D802-D7A8-10EED7AF475B}"/>
              </a:ext>
            </a:extLst>
          </p:cNvPr>
          <p:cNvSpPr>
            <a:spLocks noGrp="1"/>
          </p:cNvSpPr>
          <p:nvPr>
            <p:ph type="body" sz="quarter" idx="47" hasCustomPrompt="1"/>
          </p:nvPr>
        </p:nvSpPr>
        <p:spPr>
          <a:xfrm>
            <a:off x="4450275" y="5096128"/>
            <a:ext cx="6225623" cy="404653"/>
          </a:xfrm>
        </p:spPr>
        <p:txBody>
          <a:bodyPr/>
          <a:lstStyle>
            <a:lvl1pPr marL="0" indent="0">
              <a:buNone/>
              <a:defRPr sz="1200" b="1" i="0"/>
            </a:lvl1pPr>
          </a:lstStyle>
          <a:p>
            <a:pPr lvl="0"/>
            <a:r>
              <a:rPr lang="nl-NL" dirty="0"/>
              <a:t>Plaats hier de referentie</a:t>
            </a:r>
          </a:p>
        </p:txBody>
      </p:sp>
      <p:grpSp>
        <p:nvGrpSpPr>
          <p:cNvPr id="4" name="INSTRUCTIE">
            <a:extLst>
              <a:ext uri="{FF2B5EF4-FFF2-40B4-BE49-F238E27FC236}">
                <a16:creationId xmlns:a16="http://schemas.microsoft.com/office/drawing/2014/main" id="{1958C870-199C-277F-46FD-25D19DB2ABBD}"/>
              </a:ext>
            </a:extLst>
          </p:cNvPr>
          <p:cNvGrpSpPr/>
          <p:nvPr userDrawn="1"/>
        </p:nvGrpSpPr>
        <p:grpSpPr>
          <a:xfrm>
            <a:off x="12274716" y="-1699419"/>
            <a:ext cx="3695970" cy="1515649"/>
            <a:chOff x="-3889316" y="-1699419"/>
            <a:chExt cx="3695970" cy="1515649"/>
          </a:xfrm>
        </p:grpSpPr>
        <p:sp>
          <p:nvSpPr>
            <p:cNvPr id="5" name="Rechthoek 4">
              <a:extLst>
                <a:ext uri="{FF2B5EF4-FFF2-40B4-BE49-F238E27FC236}">
                  <a16:creationId xmlns:a16="http://schemas.microsoft.com/office/drawing/2014/main" id="{ACC6EBDE-CE93-5FC1-075B-B17F31183E46}"/>
                </a:ext>
              </a:extLst>
            </p:cNvPr>
            <p:cNvSpPr/>
            <p:nvPr userDrawn="1"/>
          </p:nvSpPr>
          <p:spPr>
            <a:xfrm>
              <a:off x="-3786437" y="-1699419"/>
              <a:ext cx="3593091" cy="151564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7" name="Rechthoek 6">
              <a:extLst>
                <a:ext uri="{FF2B5EF4-FFF2-40B4-BE49-F238E27FC236}">
                  <a16:creationId xmlns:a16="http://schemas.microsoft.com/office/drawing/2014/main" id="{08CBF2D5-1ADF-777D-C302-FDF9CE91C12C}"/>
                </a:ext>
              </a:extLst>
            </p:cNvPr>
            <p:cNvSpPr/>
            <p:nvPr userDrawn="1"/>
          </p:nvSpPr>
          <p:spPr>
            <a:xfrm>
              <a:off x="-3603859" y="-1271906"/>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vervolgens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 name="Gelijkbenige driehoek 7">
              <a:extLst>
                <a:ext uri="{FF2B5EF4-FFF2-40B4-BE49-F238E27FC236}">
                  <a16:creationId xmlns:a16="http://schemas.microsoft.com/office/drawing/2014/main" id="{186EFACB-0B7E-EFC8-3E21-DD6364240D82}"/>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nvGrpSpPr>
          <p:cNvPr id="9" name="INSTRUCTIE">
            <a:extLst>
              <a:ext uri="{FF2B5EF4-FFF2-40B4-BE49-F238E27FC236}">
                <a16:creationId xmlns:a16="http://schemas.microsoft.com/office/drawing/2014/main" id="{EF07433F-4F95-9C34-F0D4-3CA4E5CFD091}"/>
              </a:ext>
            </a:extLst>
          </p:cNvPr>
          <p:cNvGrpSpPr/>
          <p:nvPr userDrawn="1"/>
        </p:nvGrpSpPr>
        <p:grpSpPr>
          <a:xfrm>
            <a:off x="12377595" y="0"/>
            <a:ext cx="3693386" cy="6452863"/>
            <a:chOff x="-3786437" y="0"/>
            <a:chExt cx="3693386" cy="6452863"/>
          </a:xfrm>
        </p:grpSpPr>
        <p:sp>
          <p:nvSpPr>
            <p:cNvPr id="10" name="Rechthoek 9">
              <a:extLst>
                <a:ext uri="{FF2B5EF4-FFF2-40B4-BE49-F238E27FC236}">
                  <a16:creationId xmlns:a16="http://schemas.microsoft.com/office/drawing/2014/main" id="{EF336B67-0A09-0468-3381-69B037B43422}"/>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1" name="INSTRUCTIE">
              <a:extLst>
                <a:ext uri="{FF2B5EF4-FFF2-40B4-BE49-F238E27FC236}">
                  <a16:creationId xmlns:a16="http://schemas.microsoft.com/office/drawing/2014/main" id="{35F0B133-4E78-923D-522B-FB2921A57B1D}"/>
                </a:ext>
              </a:extLst>
            </p:cNvPr>
            <p:cNvGrpSpPr/>
            <p:nvPr userDrawn="1"/>
          </p:nvGrpSpPr>
          <p:grpSpPr>
            <a:xfrm>
              <a:off x="-3786165" y="0"/>
              <a:ext cx="3693114" cy="5782322"/>
              <a:chOff x="-3786165" y="0"/>
              <a:chExt cx="3693114" cy="5782322"/>
            </a:xfrm>
          </p:grpSpPr>
          <p:sp>
            <p:nvSpPr>
              <p:cNvPr id="12" name="Rechthoek 11">
                <a:extLst>
                  <a:ext uri="{FF2B5EF4-FFF2-40B4-BE49-F238E27FC236}">
                    <a16:creationId xmlns:a16="http://schemas.microsoft.com/office/drawing/2014/main" id="{9C54F998-32F2-4D89-B543-BB2BBF9F4D34}"/>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5" name="Ovaal 14">
                <a:extLst>
                  <a:ext uri="{FF2B5EF4-FFF2-40B4-BE49-F238E27FC236}">
                    <a16:creationId xmlns:a16="http://schemas.microsoft.com/office/drawing/2014/main" id="{FA0B1D44-5DA0-94A3-3469-E341ACA5AA2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DB7ED75A-C12B-3D38-EC7F-3572538E6197}"/>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 name="Groep 22">
                <a:extLst>
                  <a:ext uri="{FF2B5EF4-FFF2-40B4-BE49-F238E27FC236}">
                    <a16:creationId xmlns:a16="http://schemas.microsoft.com/office/drawing/2014/main" id="{F827238E-5794-376F-E7D9-5AEB8C9C2178}"/>
                  </a:ext>
                </a:extLst>
              </p:cNvPr>
              <p:cNvGrpSpPr/>
              <p:nvPr userDrawn="1"/>
            </p:nvGrpSpPr>
            <p:grpSpPr>
              <a:xfrm>
                <a:off x="-3316179" y="1231351"/>
                <a:ext cx="294789" cy="318834"/>
                <a:chOff x="14466489" y="1001522"/>
                <a:chExt cx="290627" cy="314333"/>
              </a:xfrm>
            </p:grpSpPr>
            <p:sp>
              <p:nvSpPr>
                <p:cNvPr id="151" name="Rechthoek 150">
                  <a:extLst>
                    <a:ext uri="{FF2B5EF4-FFF2-40B4-BE49-F238E27FC236}">
                      <a16:creationId xmlns:a16="http://schemas.microsoft.com/office/drawing/2014/main" id="{F3B946B7-6FBF-11DE-7D8A-F1592AE1F8AB}"/>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2" name="Ovaal 151">
                  <a:extLst>
                    <a:ext uri="{FF2B5EF4-FFF2-40B4-BE49-F238E27FC236}">
                      <a16:creationId xmlns:a16="http://schemas.microsoft.com/office/drawing/2014/main" id="{8E5A6FC9-ECB3-13EC-36D3-69ABFDEBCF3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3" name="Vrije vorm: vorm 152">
                  <a:extLst>
                    <a:ext uri="{FF2B5EF4-FFF2-40B4-BE49-F238E27FC236}">
                      <a16:creationId xmlns:a16="http://schemas.microsoft.com/office/drawing/2014/main" id="{5DD2B0AC-3702-1EBA-A9D9-E44E952FF7C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4" name="Rechthoek: afgeronde hoeken 153">
                  <a:extLst>
                    <a:ext uri="{FF2B5EF4-FFF2-40B4-BE49-F238E27FC236}">
                      <a16:creationId xmlns:a16="http://schemas.microsoft.com/office/drawing/2014/main" id="{7DA772E9-CB8B-50B5-AF38-D3B6E8A224A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55" name="Rechte verbindingslijn 154">
                  <a:extLst>
                    <a:ext uri="{FF2B5EF4-FFF2-40B4-BE49-F238E27FC236}">
                      <a16:creationId xmlns:a16="http://schemas.microsoft.com/office/drawing/2014/main" id="{81BAF1B2-7BF0-E3C7-C5E7-588E1B76885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A1781A4-A212-C439-82C6-441C46F86518}"/>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7" name="Ovaal 26">
                <a:extLst>
                  <a:ext uri="{FF2B5EF4-FFF2-40B4-BE49-F238E27FC236}">
                    <a16:creationId xmlns:a16="http://schemas.microsoft.com/office/drawing/2014/main" id="{0D6EDE82-482A-E53B-FF9A-BDA49B75B83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C0C2E436-4E52-4C16-021C-33BF2EDCBA4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4" name="Groep 33">
                <a:extLst>
                  <a:ext uri="{FF2B5EF4-FFF2-40B4-BE49-F238E27FC236}">
                    <a16:creationId xmlns:a16="http://schemas.microsoft.com/office/drawing/2014/main" id="{3E3FA890-B842-522D-E359-842B46E6E253}"/>
                  </a:ext>
                </a:extLst>
              </p:cNvPr>
              <p:cNvGrpSpPr/>
              <p:nvPr userDrawn="1"/>
            </p:nvGrpSpPr>
            <p:grpSpPr>
              <a:xfrm>
                <a:off x="-3311319" y="2164285"/>
                <a:ext cx="825500" cy="209550"/>
                <a:chOff x="13504624" y="2482850"/>
                <a:chExt cx="825500" cy="209550"/>
              </a:xfrm>
            </p:grpSpPr>
            <p:sp>
              <p:nvSpPr>
                <p:cNvPr id="148" name="Rechthoek 147">
                  <a:extLst>
                    <a:ext uri="{FF2B5EF4-FFF2-40B4-BE49-F238E27FC236}">
                      <a16:creationId xmlns:a16="http://schemas.microsoft.com/office/drawing/2014/main" id="{1FF4B589-E16A-9464-4034-094C3F90A65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49" name="Rechte verbindingslijn 148">
                  <a:extLst>
                    <a:ext uri="{FF2B5EF4-FFF2-40B4-BE49-F238E27FC236}">
                      <a16:creationId xmlns:a16="http://schemas.microsoft.com/office/drawing/2014/main" id="{B01A543D-704C-8DDF-9FE7-F81E89202BC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0" name="Gelijkbenige driehoek 149">
                  <a:extLst>
                    <a:ext uri="{FF2B5EF4-FFF2-40B4-BE49-F238E27FC236}">
                      <a16:creationId xmlns:a16="http://schemas.microsoft.com/office/drawing/2014/main" id="{26B54C9F-5320-C845-3E8C-A622D1D364C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35" name="Ovaal 34">
                <a:extLst>
                  <a:ext uri="{FF2B5EF4-FFF2-40B4-BE49-F238E27FC236}">
                    <a16:creationId xmlns:a16="http://schemas.microsoft.com/office/drawing/2014/main" id="{2E27312A-791A-FEE9-E05B-537D05F4CA0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6" name="Rechthoek 35">
                <a:extLst>
                  <a:ext uri="{FF2B5EF4-FFF2-40B4-BE49-F238E27FC236}">
                    <a16:creationId xmlns:a16="http://schemas.microsoft.com/office/drawing/2014/main" id="{FF38C9EF-15DC-6055-BB06-F4CF46E6D5ED}"/>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7" name="Ovaal 36">
                <a:extLst>
                  <a:ext uri="{FF2B5EF4-FFF2-40B4-BE49-F238E27FC236}">
                    <a16:creationId xmlns:a16="http://schemas.microsoft.com/office/drawing/2014/main" id="{413D18A9-2B21-1A51-5B8D-559007365908}"/>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8" name="Rechthoek 37">
                <a:extLst>
                  <a:ext uri="{FF2B5EF4-FFF2-40B4-BE49-F238E27FC236}">
                    <a16:creationId xmlns:a16="http://schemas.microsoft.com/office/drawing/2014/main" id="{3825F1DB-7540-5193-60EF-9D33F1A30D0E}"/>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9" name="Groep 38">
                <a:extLst>
                  <a:ext uri="{FF2B5EF4-FFF2-40B4-BE49-F238E27FC236}">
                    <a16:creationId xmlns:a16="http://schemas.microsoft.com/office/drawing/2014/main" id="{4DC30736-82A2-1019-F0A8-D24038814102}"/>
                  </a:ext>
                </a:extLst>
              </p:cNvPr>
              <p:cNvGrpSpPr/>
              <p:nvPr userDrawn="1"/>
            </p:nvGrpSpPr>
            <p:grpSpPr>
              <a:xfrm>
                <a:off x="-3408294" y="4834615"/>
                <a:ext cx="622283" cy="612919"/>
                <a:chOff x="12617641" y="3403239"/>
                <a:chExt cx="752963" cy="741634"/>
              </a:xfrm>
            </p:grpSpPr>
            <p:grpSp>
              <p:nvGrpSpPr>
                <p:cNvPr id="132" name="Groep 131">
                  <a:extLst>
                    <a:ext uri="{FF2B5EF4-FFF2-40B4-BE49-F238E27FC236}">
                      <a16:creationId xmlns:a16="http://schemas.microsoft.com/office/drawing/2014/main" id="{F041B7A0-54B6-0AF4-DD80-EE54771EC3F5}"/>
                    </a:ext>
                  </a:extLst>
                </p:cNvPr>
                <p:cNvGrpSpPr/>
                <p:nvPr userDrawn="1"/>
              </p:nvGrpSpPr>
              <p:grpSpPr>
                <a:xfrm>
                  <a:off x="12771550" y="3403239"/>
                  <a:ext cx="467156" cy="448491"/>
                  <a:chOff x="12782177" y="3403239"/>
                  <a:chExt cx="467156" cy="448491"/>
                </a:xfrm>
              </p:grpSpPr>
              <p:grpSp>
                <p:nvGrpSpPr>
                  <p:cNvPr id="135" name="Groep 134">
                    <a:extLst>
                      <a:ext uri="{FF2B5EF4-FFF2-40B4-BE49-F238E27FC236}">
                        <a16:creationId xmlns:a16="http://schemas.microsoft.com/office/drawing/2014/main" id="{E240CBB2-F456-F691-4A1B-06EAF4CB60FC}"/>
                      </a:ext>
                    </a:extLst>
                  </p:cNvPr>
                  <p:cNvGrpSpPr/>
                  <p:nvPr userDrawn="1"/>
                </p:nvGrpSpPr>
                <p:grpSpPr>
                  <a:xfrm>
                    <a:off x="12782177" y="3403239"/>
                    <a:ext cx="412972" cy="396132"/>
                    <a:chOff x="13554906" y="3320109"/>
                    <a:chExt cx="443912" cy="425811"/>
                  </a:xfrm>
                </p:grpSpPr>
                <p:grpSp>
                  <p:nvGrpSpPr>
                    <p:cNvPr id="142" name="Groep 141">
                      <a:extLst>
                        <a:ext uri="{FF2B5EF4-FFF2-40B4-BE49-F238E27FC236}">
                          <a16:creationId xmlns:a16="http://schemas.microsoft.com/office/drawing/2014/main" id="{BDE915DD-A631-397F-B43B-678520EA52B1}"/>
                        </a:ext>
                      </a:extLst>
                    </p:cNvPr>
                    <p:cNvGrpSpPr/>
                    <p:nvPr userDrawn="1"/>
                  </p:nvGrpSpPr>
                  <p:grpSpPr>
                    <a:xfrm>
                      <a:off x="13554906" y="3320109"/>
                      <a:ext cx="443912" cy="425811"/>
                      <a:chOff x="12909684" y="1276143"/>
                      <a:chExt cx="443912" cy="425811"/>
                    </a:xfrm>
                  </p:grpSpPr>
                  <p:sp>
                    <p:nvSpPr>
                      <p:cNvPr id="145" name="Rechthoek 144">
                        <a:extLst>
                          <a:ext uri="{FF2B5EF4-FFF2-40B4-BE49-F238E27FC236}">
                            <a16:creationId xmlns:a16="http://schemas.microsoft.com/office/drawing/2014/main" id="{1F314A23-5C95-8AE0-F6CB-B8E474F0DEE2}"/>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6" name="Rechthoek 145">
                        <a:extLst>
                          <a:ext uri="{FF2B5EF4-FFF2-40B4-BE49-F238E27FC236}">
                            <a16:creationId xmlns:a16="http://schemas.microsoft.com/office/drawing/2014/main" id="{B28429EB-4412-3CE4-E9D4-495C869B1A1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7" name="Ovaal 146">
                        <a:extLst>
                          <a:ext uri="{FF2B5EF4-FFF2-40B4-BE49-F238E27FC236}">
                            <a16:creationId xmlns:a16="http://schemas.microsoft.com/office/drawing/2014/main" id="{0E304357-CBDE-4EE3-780B-ACAAFFCBFE3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43" name="Afbeelding 142">
                      <a:extLst>
                        <a:ext uri="{FF2B5EF4-FFF2-40B4-BE49-F238E27FC236}">
                          <a16:creationId xmlns:a16="http://schemas.microsoft.com/office/drawing/2014/main" id="{90F919B6-2C33-BDCE-391A-B3590E79E1A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44" name="Afbeelding 143">
                      <a:extLst>
                        <a:ext uri="{FF2B5EF4-FFF2-40B4-BE49-F238E27FC236}">
                          <a16:creationId xmlns:a16="http://schemas.microsoft.com/office/drawing/2014/main" id="{14664F21-4637-F1F8-2824-72DAAAE7DCF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36" name="Groep 135">
                    <a:extLst>
                      <a:ext uri="{FF2B5EF4-FFF2-40B4-BE49-F238E27FC236}">
                        <a16:creationId xmlns:a16="http://schemas.microsoft.com/office/drawing/2014/main" id="{A647E9C2-6019-1DEC-2025-A13C50BCB07D}"/>
                      </a:ext>
                    </a:extLst>
                  </p:cNvPr>
                  <p:cNvGrpSpPr/>
                  <p:nvPr userDrawn="1"/>
                </p:nvGrpSpPr>
                <p:grpSpPr>
                  <a:xfrm>
                    <a:off x="13103513" y="3705268"/>
                    <a:ext cx="145820" cy="146462"/>
                    <a:chOff x="13096169" y="3602278"/>
                    <a:chExt cx="145820" cy="146462"/>
                  </a:xfrm>
                </p:grpSpPr>
                <p:sp>
                  <p:nvSpPr>
                    <p:cNvPr id="140" name="Rechthoek 139">
                      <a:extLst>
                        <a:ext uri="{FF2B5EF4-FFF2-40B4-BE49-F238E27FC236}">
                          <a16:creationId xmlns:a16="http://schemas.microsoft.com/office/drawing/2014/main" id="{3686A9FE-1A9F-9987-22AA-AB0839AA33A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E3392D6C-079F-93EF-2D2F-52594E3B4BE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37" name="Groep 136">
                    <a:extLst>
                      <a:ext uri="{FF2B5EF4-FFF2-40B4-BE49-F238E27FC236}">
                        <a16:creationId xmlns:a16="http://schemas.microsoft.com/office/drawing/2014/main" id="{824FFBB2-1A1B-2677-2AE2-D1094FB9FBEB}"/>
                      </a:ext>
                    </a:extLst>
                  </p:cNvPr>
                  <p:cNvGrpSpPr/>
                  <p:nvPr userDrawn="1"/>
                </p:nvGrpSpPr>
                <p:grpSpPr>
                  <a:xfrm rot="10800000">
                    <a:off x="13061402" y="3665637"/>
                    <a:ext cx="145820" cy="146462"/>
                    <a:chOff x="13096169" y="3602278"/>
                    <a:chExt cx="145820" cy="146462"/>
                  </a:xfrm>
                </p:grpSpPr>
                <p:sp>
                  <p:nvSpPr>
                    <p:cNvPr id="138" name="Rechthoek 137">
                      <a:extLst>
                        <a:ext uri="{FF2B5EF4-FFF2-40B4-BE49-F238E27FC236}">
                          <a16:creationId xmlns:a16="http://schemas.microsoft.com/office/drawing/2014/main" id="{C90A9753-4466-211C-B6C7-1F45E67121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9" name="Rechthoek 138">
                      <a:extLst>
                        <a:ext uri="{FF2B5EF4-FFF2-40B4-BE49-F238E27FC236}">
                          <a16:creationId xmlns:a16="http://schemas.microsoft.com/office/drawing/2014/main" id="{AB6EF2D7-6DD9-422D-7CD7-27F3349A70F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33" name="Rechthoek 132">
                  <a:extLst>
                    <a:ext uri="{FF2B5EF4-FFF2-40B4-BE49-F238E27FC236}">
                      <a16:creationId xmlns:a16="http://schemas.microsoft.com/office/drawing/2014/main" id="{8E99A8C2-53C1-8C1A-2BE5-16E760AB327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34" name="Gelijkbenige driehoek 133">
                  <a:extLst>
                    <a:ext uri="{FF2B5EF4-FFF2-40B4-BE49-F238E27FC236}">
                      <a16:creationId xmlns:a16="http://schemas.microsoft.com/office/drawing/2014/main" id="{104A3A6E-907C-22A5-7E1A-98070B3AE32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50053D68-9B3E-A8B6-71AC-33E29C628E09}"/>
                  </a:ext>
                </a:extLst>
              </p:cNvPr>
              <p:cNvGrpSpPr/>
              <p:nvPr userDrawn="1"/>
            </p:nvGrpSpPr>
            <p:grpSpPr>
              <a:xfrm>
                <a:off x="-3314821" y="2981448"/>
                <a:ext cx="1558053" cy="563933"/>
                <a:chOff x="-3314821" y="2981448"/>
                <a:chExt cx="1558053" cy="563933"/>
              </a:xfrm>
            </p:grpSpPr>
            <p:sp>
              <p:nvSpPr>
                <p:cNvPr id="44" name="Rechthoek 43">
                  <a:extLst>
                    <a:ext uri="{FF2B5EF4-FFF2-40B4-BE49-F238E27FC236}">
                      <a16:creationId xmlns:a16="http://schemas.microsoft.com/office/drawing/2014/main" id="{16F76231-F4C8-15B8-0D06-74BE03117A3E}"/>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CA1158A8-15BC-723D-CEB4-B6C11EB28DE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6" name="Tekstvak 45">
                  <a:extLst>
                    <a:ext uri="{FF2B5EF4-FFF2-40B4-BE49-F238E27FC236}">
                      <a16:creationId xmlns:a16="http://schemas.microsoft.com/office/drawing/2014/main" id="{98076693-604B-025A-4243-6BF04D2FBF6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47" name="Tekstvak 46">
                  <a:extLst>
                    <a:ext uri="{FF2B5EF4-FFF2-40B4-BE49-F238E27FC236}">
                      <a16:creationId xmlns:a16="http://schemas.microsoft.com/office/drawing/2014/main" id="{C6280DED-A327-396D-C07B-5784641E5F8A}"/>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48" name="Vrije vorm: vorm 47">
                  <a:extLst>
                    <a:ext uri="{FF2B5EF4-FFF2-40B4-BE49-F238E27FC236}">
                      <a16:creationId xmlns:a16="http://schemas.microsoft.com/office/drawing/2014/main" id="{8EE8C1F8-FEEF-9F0A-9BE7-744A085469D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49" name="Gelijkbenige driehoek 48">
                  <a:extLst>
                    <a:ext uri="{FF2B5EF4-FFF2-40B4-BE49-F238E27FC236}">
                      <a16:creationId xmlns:a16="http://schemas.microsoft.com/office/drawing/2014/main" id="{647EF17D-1A1B-DE58-3553-6A7A67E570A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DF6AAE04-86BB-1D52-C777-DC5D7D948E99}"/>
                    </a:ext>
                  </a:extLst>
                </p:cNvPr>
                <p:cNvGrpSpPr/>
                <p:nvPr userDrawn="1"/>
              </p:nvGrpSpPr>
              <p:grpSpPr>
                <a:xfrm>
                  <a:off x="-3257052" y="3032066"/>
                  <a:ext cx="182309" cy="163794"/>
                  <a:chOff x="12832541" y="3162395"/>
                  <a:chExt cx="219532" cy="197236"/>
                </a:xfrm>
              </p:grpSpPr>
              <p:sp>
                <p:nvSpPr>
                  <p:cNvPr id="129" name="Rechthoek 128">
                    <a:extLst>
                      <a:ext uri="{FF2B5EF4-FFF2-40B4-BE49-F238E27FC236}">
                        <a16:creationId xmlns:a16="http://schemas.microsoft.com/office/drawing/2014/main" id="{0FD55E68-75C7-E8AF-32B3-0C9F714B8C23}"/>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84667C92-F546-38B9-61C0-A806F7701DB6}"/>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058E7FD-1A16-FB91-C998-77A0AC817E2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0562CB0E-82DD-02FF-9E36-EC2FB2B22A3E}"/>
                    </a:ext>
                  </a:extLst>
                </p:cNvPr>
                <p:cNvGrpSpPr/>
                <p:nvPr userDrawn="1"/>
              </p:nvGrpSpPr>
              <p:grpSpPr>
                <a:xfrm>
                  <a:off x="-3257053" y="3276580"/>
                  <a:ext cx="182309" cy="163794"/>
                  <a:chOff x="12832541" y="3162395"/>
                  <a:chExt cx="219532" cy="197236"/>
                </a:xfrm>
              </p:grpSpPr>
              <p:sp>
                <p:nvSpPr>
                  <p:cNvPr id="118" name="Rechthoek 117">
                    <a:extLst>
                      <a:ext uri="{FF2B5EF4-FFF2-40B4-BE49-F238E27FC236}">
                        <a16:creationId xmlns:a16="http://schemas.microsoft.com/office/drawing/2014/main" id="{B729774D-F15F-9618-032A-81246452CF8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BC434ECD-51F6-81C7-1B68-EE01A64A86C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8E7E5B0F-83C0-A280-6AFC-86BBB0DF7ED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41" name="ICOON_info">
                <a:extLst>
                  <a:ext uri="{FF2B5EF4-FFF2-40B4-BE49-F238E27FC236}">
                    <a16:creationId xmlns:a16="http://schemas.microsoft.com/office/drawing/2014/main" id="{C9A2A2B1-CD79-0F56-2540-C93AF9ACF5AA}"/>
                  </a:ext>
                </a:extLst>
              </p:cNvPr>
              <p:cNvGrpSpPr/>
              <p:nvPr userDrawn="1"/>
            </p:nvGrpSpPr>
            <p:grpSpPr>
              <a:xfrm>
                <a:off x="-376736" y="5498637"/>
                <a:ext cx="283685" cy="283685"/>
                <a:chOff x="-510741" y="5913713"/>
                <a:chExt cx="267555" cy="267555"/>
              </a:xfrm>
            </p:grpSpPr>
            <p:sp>
              <p:nvSpPr>
                <p:cNvPr id="42" name="Ovaal 41">
                  <a:extLst>
                    <a:ext uri="{FF2B5EF4-FFF2-40B4-BE49-F238E27FC236}">
                      <a16:creationId xmlns:a16="http://schemas.microsoft.com/office/drawing/2014/main" id="{2C09826D-9F5D-AB52-FBE9-9D8ADF0AFAD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43" name="Graphic 163" descr="Informatie">
                  <a:extLst>
                    <a:ext uri="{FF2B5EF4-FFF2-40B4-BE49-F238E27FC236}">
                      <a16:creationId xmlns:a16="http://schemas.microsoft.com/office/drawing/2014/main" id="{A361A807-A3A4-2D7B-1220-C611F023382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42196101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750" fill="hold"/>
                                        <p:tgtEl>
                                          <p:spTgt spid="6">
                                            <p:bg/>
                                          </p:spTgt>
                                        </p:tgtEl>
                                        <p:attrNameLst>
                                          <p:attrName>ppt_x</p:attrName>
                                        </p:attrNameLst>
                                      </p:cBhvr>
                                      <p:tavLst>
                                        <p:tav tm="0">
                                          <p:val>
                                            <p:strVal val="#ppt_x"/>
                                          </p:val>
                                        </p:tav>
                                        <p:tav tm="100000">
                                          <p:val>
                                            <p:strVal val="#ppt_x"/>
                                          </p:val>
                                        </p:tav>
                                      </p:tavLst>
                                    </p:anim>
                                    <p:anim calcmode="lin" valueType="num">
                                      <p:cBhvr>
                                        <p:cTn id="8" dur="750" fill="hold"/>
                                        <p:tgtEl>
                                          <p:spTgt spid="6">
                                            <p:bg/>
                                          </p:spTgt>
                                        </p:tgtEl>
                                        <p:attrNameLst>
                                          <p:attrName>ppt_y</p:attrName>
                                        </p:attrNameLst>
                                      </p:cBhvr>
                                      <p:tavLst>
                                        <p:tav tm="0">
                                          <p:val>
                                            <p:strVal val="#ppt_y-#ppt_h/2"/>
                                          </p:val>
                                        </p:tav>
                                        <p:tav tm="100000">
                                          <p:val>
                                            <p:strVal val="#ppt_y"/>
                                          </p:val>
                                        </p:tav>
                                      </p:tavLst>
                                    </p:anim>
                                    <p:anim calcmode="lin" valueType="num">
                                      <p:cBhvr>
                                        <p:cTn id="9" dur="750" fill="hold"/>
                                        <p:tgtEl>
                                          <p:spTgt spid="6">
                                            <p:bg/>
                                          </p:spTgt>
                                        </p:tgtEl>
                                        <p:attrNameLst>
                                          <p:attrName>ppt_w</p:attrName>
                                        </p:attrNameLst>
                                      </p:cBhvr>
                                      <p:tavLst>
                                        <p:tav tm="0">
                                          <p:val>
                                            <p:strVal val="#ppt_w"/>
                                          </p:val>
                                        </p:tav>
                                        <p:tav tm="100000">
                                          <p:val>
                                            <p:strVal val="#ppt_w"/>
                                          </p:val>
                                        </p:tav>
                                      </p:tavLst>
                                    </p:anim>
                                    <p:anim calcmode="lin" valueType="num">
                                      <p:cBhvr>
                                        <p:cTn id="10" dur="750" fill="hold"/>
                                        <p:tgtEl>
                                          <p:spTgt spid="6">
                                            <p:bg/>
                                          </p:spTgt>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6">
                                            <p:txEl>
                                              <p:pRg st="0" end="0"/>
                                            </p:txEl>
                                          </p:spTgt>
                                        </p:tgtEl>
                                        <p:attrNameLst>
                                          <p:attrName>ppt_y</p:attrName>
                                        </p:attrNameLst>
                                      </p:cBhvr>
                                      <p:tavLst>
                                        <p:tav tm="0">
                                          <p:val>
                                            <p:strVal val="#ppt_y-#ppt_h/2"/>
                                          </p:val>
                                        </p:tav>
                                        <p:tav tm="100000">
                                          <p:val>
                                            <p:strVal val="#ppt_y"/>
                                          </p:val>
                                        </p:tav>
                                      </p:tavLst>
                                    </p:anim>
                                    <p:anim calcmode="lin" valueType="num">
                                      <p:cBhvr>
                                        <p:cTn id="15" dur="750" fill="hold"/>
                                        <p:tgtEl>
                                          <p:spTgt spid="6">
                                            <p:txEl>
                                              <p:pRg st="0" end="0"/>
                                            </p:txEl>
                                          </p:spTgt>
                                        </p:tgtEl>
                                        <p:attrNameLst>
                                          <p:attrName>ppt_w</p:attrName>
                                        </p:attrNameLst>
                                      </p:cBhvr>
                                      <p:tavLst>
                                        <p:tav tm="0">
                                          <p:val>
                                            <p:strVal val="#ppt_w"/>
                                          </p:val>
                                        </p:tav>
                                        <p:tav tm="100000">
                                          <p:val>
                                            <p:strVal val="#ppt_w"/>
                                          </p:val>
                                        </p:tav>
                                      </p:tavLst>
                                    </p:anim>
                                    <p:anim calcmode="lin" valueType="num">
                                      <p:cBhvr>
                                        <p:cTn id="16" dur="750" fill="hold"/>
                                        <p:tgtEl>
                                          <p:spTgt spid="6">
                                            <p:txEl>
                                              <p:pRg st="0" end="0"/>
                                            </p:txEl>
                                          </p:spTgt>
                                        </p:tgtEl>
                                        <p:attrNameLst>
                                          <p:attrName>ppt_h</p:attrName>
                                        </p:attrNameLst>
                                      </p:cBhvr>
                                      <p:tavLst>
                                        <p:tav tm="0">
                                          <p:val>
                                            <p:fltVal val="0"/>
                                          </p:val>
                                        </p:tav>
                                        <p:tav tm="100000">
                                          <p:val>
                                            <p:strVal val="#ppt_h"/>
                                          </p:val>
                                        </p:tav>
                                      </p:tavLst>
                                    </p:anim>
                                  </p:childTnLst>
                                </p:cTn>
                              </p:par>
                              <p:par>
                                <p:cTn id="17" presetID="55" presetClass="entr" presetSubtype="0" fill="hold" grpId="0" nodeType="withEffect">
                                  <p:stCondLst>
                                    <p:cond delay="500"/>
                                  </p:stCondLst>
                                  <p:childTnLst>
                                    <p:set>
                                      <p:cBhvr>
                                        <p:cTn id="18" dur="1" fill="hold">
                                          <p:stCondLst>
                                            <p:cond delay="0"/>
                                          </p:stCondLst>
                                        </p:cTn>
                                        <p:tgtEl>
                                          <p:spTgt spid="17">
                                            <p:bg/>
                                          </p:spTgt>
                                        </p:tgtEl>
                                        <p:attrNameLst>
                                          <p:attrName>style.visibility</p:attrName>
                                        </p:attrNameLst>
                                      </p:cBhvr>
                                      <p:to>
                                        <p:strVal val="visible"/>
                                      </p:to>
                                    </p:set>
                                    <p:anim calcmode="lin" valueType="num">
                                      <p:cBhvr>
                                        <p:cTn id="19" dur="1000" fill="hold"/>
                                        <p:tgtEl>
                                          <p:spTgt spid="17">
                                            <p:bg/>
                                          </p:spTgt>
                                        </p:tgtEl>
                                        <p:attrNameLst>
                                          <p:attrName>ppt_w</p:attrName>
                                        </p:attrNameLst>
                                      </p:cBhvr>
                                      <p:tavLst>
                                        <p:tav tm="0">
                                          <p:val>
                                            <p:strVal val="#ppt_w*0.70"/>
                                          </p:val>
                                        </p:tav>
                                        <p:tav tm="100000">
                                          <p:val>
                                            <p:strVal val="#ppt_w"/>
                                          </p:val>
                                        </p:tav>
                                      </p:tavLst>
                                    </p:anim>
                                    <p:anim calcmode="lin" valueType="num">
                                      <p:cBhvr>
                                        <p:cTn id="20" dur="1000" fill="hold"/>
                                        <p:tgtEl>
                                          <p:spTgt spid="17">
                                            <p:bg/>
                                          </p:spTgt>
                                        </p:tgtEl>
                                        <p:attrNameLst>
                                          <p:attrName>ppt_h</p:attrName>
                                        </p:attrNameLst>
                                      </p:cBhvr>
                                      <p:tavLst>
                                        <p:tav tm="0">
                                          <p:val>
                                            <p:strVal val="#ppt_h"/>
                                          </p:val>
                                        </p:tav>
                                        <p:tav tm="100000">
                                          <p:val>
                                            <p:strVal val="#ppt_h"/>
                                          </p:val>
                                        </p:tav>
                                      </p:tavLst>
                                    </p:anim>
                                    <p:animEffect transition="in" filter="fade">
                                      <p:cBhvr>
                                        <p:cTn id="21" dur="1000"/>
                                        <p:tgtEl>
                                          <p:spTgt spid="17">
                                            <p:bg/>
                                          </p:spTgt>
                                        </p:tgtEl>
                                      </p:cBhvr>
                                    </p:animEffect>
                                  </p:childTnLst>
                                </p:cTn>
                              </p:par>
                              <p:par>
                                <p:cTn id="22" presetID="55" presetClass="entr" presetSubtype="0" fill="hold" grpId="0" nodeType="withEffect">
                                  <p:stCondLst>
                                    <p:cond delay="50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10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7">
                                            <p:txEl>
                                              <p:pRg st="0" end="0"/>
                                            </p:txEl>
                                          </p:spTgt>
                                        </p:tgtEl>
                                      </p:cBhvr>
                                    </p:animEffect>
                                  </p:childTnLst>
                                </p:cTn>
                              </p:par>
                              <p:par>
                                <p:cTn id="27" presetID="55" presetClass="entr" presetSubtype="0" fill="hold" grpId="0" nodeType="withEffect">
                                  <p:stCondLst>
                                    <p:cond delay="750"/>
                                  </p:stCondLst>
                                  <p:childTnLst>
                                    <p:set>
                                      <p:cBhvr>
                                        <p:cTn id="28" dur="1" fill="hold">
                                          <p:stCondLst>
                                            <p:cond delay="0"/>
                                          </p:stCondLst>
                                        </p:cTn>
                                        <p:tgtEl>
                                          <p:spTgt spid="22">
                                            <p:bg/>
                                          </p:spTgt>
                                        </p:tgtEl>
                                        <p:attrNameLst>
                                          <p:attrName>style.visibility</p:attrName>
                                        </p:attrNameLst>
                                      </p:cBhvr>
                                      <p:to>
                                        <p:strVal val="visible"/>
                                      </p:to>
                                    </p:set>
                                    <p:anim calcmode="lin" valueType="num">
                                      <p:cBhvr>
                                        <p:cTn id="29" dur="1000" fill="hold"/>
                                        <p:tgtEl>
                                          <p:spTgt spid="22">
                                            <p:bg/>
                                          </p:spTgt>
                                        </p:tgtEl>
                                        <p:attrNameLst>
                                          <p:attrName>ppt_w</p:attrName>
                                        </p:attrNameLst>
                                      </p:cBhvr>
                                      <p:tavLst>
                                        <p:tav tm="0">
                                          <p:val>
                                            <p:strVal val="#ppt_w*0.70"/>
                                          </p:val>
                                        </p:tav>
                                        <p:tav tm="100000">
                                          <p:val>
                                            <p:strVal val="#ppt_w"/>
                                          </p:val>
                                        </p:tav>
                                      </p:tavLst>
                                    </p:anim>
                                    <p:anim calcmode="lin" valueType="num">
                                      <p:cBhvr>
                                        <p:cTn id="30" dur="1000" fill="hold"/>
                                        <p:tgtEl>
                                          <p:spTgt spid="22">
                                            <p:bg/>
                                          </p:spTgt>
                                        </p:tgtEl>
                                        <p:attrNameLst>
                                          <p:attrName>ppt_h</p:attrName>
                                        </p:attrNameLst>
                                      </p:cBhvr>
                                      <p:tavLst>
                                        <p:tav tm="0">
                                          <p:val>
                                            <p:strVal val="#ppt_h"/>
                                          </p:val>
                                        </p:tav>
                                        <p:tav tm="100000">
                                          <p:val>
                                            <p:strVal val="#ppt_h"/>
                                          </p:val>
                                        </p:tav>
                                      </p:tavLst>
                                    </p:anim>
                                    <p:animEffect transition="in" filter="fade">
                                      <p:cBhvr>
                                        <p:cTn id="31" dur="1000"/>
                                        <p:tgtEl>
                                          <p:spTgt spid="22">
                                            <p:bg/>
                                          </p:spTgt>
                                        </p:tgtEl>
                                      </p:cBhvr>
                                    </p:animEffect>
                                  </p:childTnLst>
                                </p:cTn>
                              </p:par>
                              <p:par>
                                <p:cTn id="32" presetID="55" presetClass="entr" presetSubtype="0" fill="hold" grpId="0" nodeType="withEffect">
                                  <p:stCondLst>
                                    <p:cond delay="750"/>
                                  </p:stCondLst>
                                  <p:childTnLst>
                                    <p:set>
                                      <p:cBhvr>
                                        <p:cTn id="33" dur="1" fill="hold">
                                          <p:stCondLst>
                                            <p:cond delay="0"/>
                                          </p:stCondLst>
                                        </p:cTn>
                                        <p:tgtEl>
                                          <p:spTgt spid="22">
                                            <p:txEl>
                                              <p:pRg st="0" end="0"/>
                                            </p:txEl>
                                          </p:spTgt>
                                        </p:tgtEl>
                                        <p:attrNameLst>
                                          <p:attrName>style.visibility</p:attrName>
                                        </p:attrNameLst>
                                      </p:cBhvr>
                                      <p:to>
                                        <p:strVal val="visible"/>
                                      </p:to>
                                    </p:set>
                                    <p:anim calcmode="lin" valueType="num">
                                      <p:cBhvr>
                                        <p:cTn id="34" dur="1000" fill="hold"/>
                                        <p:tgtEl>
                                          <p:spTgt spid="22">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22">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22">
                                            <p:txEl>
                                              <p:pRg st="0" end="0"/>
                                            </p:txEl>
                                          </p:spTgt>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17" presetClass="entr" presetSubtype="1"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750" fill="hold"/>
                        <p:tgtEl>
                          <p:spTgt spid="6"/>
                        </p:tgtEl>
                        <p:attrNameLst>
                          <p:attrName>ppt_x</p:attrName>
                        </p:attrNameLst>
                      </p:cBhvr>
                      <p:tavLst>
                        <p:tav tm="0">
                          <p:val>
                            <p:strVal val="#ppt_x"/>
                          </p:val>
                        </p:tav>
                        <p:tav tm="100000">
                          <p:val>
                            <p:strVal val="#ppt_x"/>
                          </p:val>
                        </p:tav>
                      </p:tavLst>
                    </p:anim>
                    <p:anim calcmode="lin" valueType="num">
                      <p:cBhvr>
                        <p:cTn dur="750" fill="hold"/>
                        <p:tgtEl>
                          <p:spTgt spid="6"/>
                        </p:tgtEl>
                        <p:attrNameLst>
                          <p:attrName>ppt_y</p:attrName>
                        </p:attrNameLst>
                      </p:cBhvr>
                      <p:tavLst>
                        <p:tav tm="0">
                          <p:val>
                            <p:strVal val="#ppt_y-#ppt_h/2"/>
                          </p:val>
                        </p:tav>
                        <p:tav tm="100000">
                          <p:val>
                            <p:strVal val="#ppt_y"/>
                          </p:val>
                        </p:tav>
                      </p:tavLst>
                    </p:anim>
                    <p:anim calcmode="lin" valueType="num">
                      <p:cBhvr>
                        <p:cTn dur="750" fill="hold"/>
                        <p:tgtEl>
                          <p:spTgt spid="6"/>
                        </p:tgtEl>
                        <p:attrNameLst>
                          <p:attrName>ppt_w</p:attrName>
                        </p:attrNameLst>
                      </p:cBhvr>
                      <p:tavLst>
                        <p:tav tm="0">
                          <p:val>
                            <p:strVal val="#ppt_w"/>
                          </p:val>
                        </p:tav>
                        <p:tav tm="100000">
                          <p:val>
                            <p:strVal val="#ppt_w"/>
                          </p:val>
                        </p:tav>
                      </p:tavLst>
                    </p:anim>
                    <p:anim calcmode="lin" valueType="num">
                      <p:cBhvr>
                        <p:cTn dur="750" fill="hold"/>
                        <p:tgtEl>
                          <p:spTgt spid="6"/>
                        </p:tgtEl>
                        <p:attrNameLst>
                          <p:attrName>ppt_h</p:attrName>
                        </p:attrNameLst>
                      </p:cBhvr>
                      <p:tavLst>
                        <p:tav tm="0">
                          <p:val>
                            <p:fltVal val="0"/>
                          </p:val>
                        </p:tav>
                        <p:tav tm="100000">
                          <p:val>
                            <p:strVal val="#ppt_h"/>
                          </p:val>
                        </p:tav>
                      </p:tavLst>
                    </p:anim>
                  </p:childTnLst>
                </p:cTn>
              </p:par>
            </p:tnLst>
          </p:tmpl>
          <p:tmpl lvl="1">
            <p:tnLst>
              <p:par>
                <p:cTn presetID="17" presetClass="entr" presetSubtype="1"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750" fill="hold"/>
                        <p:tgtEl>
                          <p:spTgt spid="6"/>
                        </p:tgtEl>
                        <p:attrNameLst>
                          <p:attrName>ppt_x</p:attrName>
                        </p:attrNameLst>
                      </p:cBhvr>
                      <p:tavLst>
                        <p:tav tm="0">
                          <p:val>
                            <p:strVal val="#ppt_x"/>
                          </p:val>
                        </p:tav>
                        <p:tav tm="100000">
                          <p:val>
                            <p:strVal val="#ppt_x"/>
                          </p:val>
                        </p:tav>
                      </p:tavLst>
                    </p:anim>
                    <p:anim calcmode="lin" valueType="num">
                      <p:cBhvr>
                        <p:cTn dur="750" fill="hold"/>
                        <p:tgtEl>
                          <p:spTgt spid="6"/>
                        </p:tgtEl>
                        <p:attrNameLst>
                          <p:attrName>ppt_y</p:attrName>
                        </p:attrNameLst>
                      </p:cBhvr>
                      <p:tavLst>
                        <p:tav tm="0">
                          <p:val>
                            <p:strVal val="#ppt_y-#ppt_h/2"/>
                          </p:val>
                        </p:tav>
                        <p:tav tm="100000">
                          <p:val>
                            <p:strVal val="#ppt_y"/>
                          </p:val>
                        </p:tav>
                      </p:tavLst>
                    </p:anim>
                    <p:anim calcmode="lin" valueType="num">
                      <p:cBhvr>
                        <p:cTn dur="750" fill="hold"/>
                        <p:tgtEl>
                          <p:spTgt spid="6"/>
                        </p:tgtEl>
                        <p:attrNameLst>
                          <p:attrName>ppt_w</p:attrName>
                        </p:attrNameLst>
                      </p:cBhvr>
                      <p:tavLst>
                        <p:tav tm="0">
                          <p:val>
                            <p:strVal val="#ppt_w"/>
                          </p:val>
                        </p:tav>
                        <p:tav tm="100000">
                          <p:val>
                            <p:strVal val="#ppt_w"/>
                          </p:val>
                        </p:tav>
                      </p:tavLst>
                    </p:anim>
                    <p:anim calcmode="lin" valueType="num">
                      <p:cBhvr>
                        <p:cTn dur="750" fill="hold"/>
                        <p:tgtEl>
                          <p:spTgt spid="6"/>
                        </p:tgtEl>
                        <p:attrNameLst>
                          <p:attrName>ppt_h</p:attrName>
                        </p:attrNameLst>
                      </p:cBhvr>
                      <p:tavLst>
                        <p:tav tm="0">
                          <p:val>
                            <p:fltVal val="0"/>
                          </p:val>
                        </p:tav>
                        <p:tav tm="100000">
                          <p:val>
                            <p:strVal val="#ppt_h"/>
                          </p:val>
                        </p:tav>
                      </p:tavLst>
                    </p:anim>
                  </p:childTnLst>
                </p:cTn>
              </p:par>
            </p:tnLst>
          </p:tmpl>
        </p:tmplLst>
      </p:bldP>
      <p:bldP spid="17" grpId="0" build="p" animBg="1">
        <p:tmplLst>
          <p:tmpl>
            <p:tnLst>
              <p:par>
                <p:cTn presetID="55"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p:cTn dur="1000" fill="hold"/>
                        <p:tgtEl>
                          <p:spTgt spid="17"/>
                        </p:tgtEl>
                        <p:attrNameLst>
                          <p:attrName>ppt_w</p:attrName>
                        </p:attrNameLst>
                      </p:cBhvr>
                      <p:tavLst>
                        <p:tav tm="0">
                          <p:val>
                            <p:strVal val="#ppt_w*0.70"/>
                          </p:val>
                        </p:tav>
                        <p:tav tm="100000">
                          <p:val>
                            <p:strVal val="#ppt_w"/>
                          </p:val>
                        </p:tav>
                      </p:tavLst>
                    </p:anim>
                    <p:anim calcmode="lin" valueType="num">
                      <p:cBhvr>
                        <p:cTn dur="1000" fill="hold"/>
                        <p:tgtEl>
                          <p:spTgt spid="17"/>
                        </p:tgtEl>
                        <p:attrNameLst>
                          <p:attrName>ppt_h</p:attrName>
                        </p:attrNameLst>
                      </p:cBhvr>
                      <p:tavLst>
                        <p:tav tm="0">
                          <p:val>
                            <p:strVal val="#ppt_h"/>
                          </p:val>
                        </p:tav>
                        <p:tav tm="100000">
                          <p:val>
                            <p:strVal val="#ppt_h"/>
                          </p:val>
                        </p:tav>
                      </p:tavLst>
                    </p:anim>
                    <p:animEffect transition="in" filter="fade">
                      <p:cBhvr>
                        <p:cTn dur="1000"/>
                        <p:tgtEl>
                          <p:spTgt spid="17"/>
                        </p:tgtEl>
                      </p:cBhvr>
                    </p:animEffect>
                  </p:childTnLst>
                </p:cTn>
              </p:par>
            </p:tnLst>
          </p:tmpl>
          <p:tmpl lvl="1">
            <p:tnLst>
              <p:par>
                <p:cTn presetID="55"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p:cTn dur="1000" fill="hold"/>
                        <p:tgtEl>
                          <p:spTgt spid="17"/>
                        </p:tgtEl>
                        <p:attrNameLst>
                          <p:attrName>ppt_w</p:attrName>
                        </p:attrNameLst>
                      </p:cBhvr>
                      <p:tavLst>
                        <p:tav tm="0">
                          <p:val>
                            <p:strVal val="#ppt_w*0.70"/>
                          </p:val>
                        </p:tav>
                        <p:tav tm="100000">
                          <p:val>
                            <p:strVal val="#ppt_w"/>
                          </p:val>
                        </p:tav>
                      </p:tavLst>
                    </p:anim>
                    <p:anim calcmode="lin" valueType="num">
                      <p:cBhvr>
                        <p:cTn dur="1000" fill="hold"/>
                        <p:tgtEl>
                          <p:spTgt spid="17"/>
                        </p:tgtEl>
                        <p:attrNameLst>
                          <p:attrName>ppt_h</p:attrName>
                        </p:attrNameLst>
                      </p:cBhvr>
                      <p:tavLst>
                        <p:tav tm="0">
                          <p:val>
                            <p:strVal val="#ppt_h"/>
                          </p:val>
                        </p:tav>
                        <p:tav tm="100000">
                          <p:val>
                            <p:strVal val="#ppt_h"/>
                          </p:val>
                        </p:tav>
                      </p:tavLst>
                    </p:anim>
                    <p:animEffect transition="in" filter="fade">
                      <p:cBhvr>
                        <p:cTn dur="1000"/>
                        <p:tgtEl>
                          <p:spTgt spid="17"/>
                        </p:tgtEl>
                      </p:cBhvr>
                    </p:animEffect>
                  </p:childTnLst>
                </p:cTn>
              </p:par>
            </p:tnLst>
          </p:tmpl>
        </p:tmplLst>
      </p:bldP>
      <p:bldP spid="22" grpId="0" build="p" animBg="1">
        <p:tmplLst>
          <p:tmpl>
            <p:tnLst>
              <p:par>
                <p:cTn presetID="55" presetClass="entr" presetSubtype="0" fill="hold" nodeType="withEffect">
                  <p:stCondLst>
                    <p:cond delay="75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strVal val="#ppt_w*0.70"/>
                          </p:val>
                        </p:tav>
                        <p:tav tm="100000">
                          <p:val>
                            <p:strVal val="#ppt_w"/>
                          </p:val>
                        </p:tav>
                      </p:tavLst>
                    </p:anim>
                    <p:anim calcmode="lin" valueType="num">
                      <p:cBhvr>
                        <p:cTn dur="1000" fill="hold"/>
                        <p:tgtEl>
                          <p:spTgt spid="22"/>
                        </p:tgtEl>
                        <p:attrNameLst>
                          <p:attrName>ppt_h</p:attrName>
                        </p:attrNameLst>
                      </p:cBhvr>
                      <p:tavLst>
                        <p:tav tm="0">
                          <p:val>
                            <p:strVal val="#ppt_h"/>
                          </p:val>
                        </p:tav>
                        <p:tav tm="100000">
                          <p:val>
                            <p:strVal val="#ppt_h"/>
                          </p:val>
                        </p:tav>
                      </p:tavLst>
                    </p:anim>
                    <p:animEffect transition="in" filter="fade">
                      <p:cBhvr>
                        <p:cTn dur="1000"/>
                        <p:tgtEl>
                          <p:spTgt spid="22"/>
                        </p:tgtEl>
                      </p:cBhvr>
                    </p:animEffect>
                  </p:childTnLst>
                </p:cTn>
              </p:par>
            </p:tnLst>
          </p:tmpl>
          <p:tmpl lvl="1">
            <p:tnLst>
              <p:par>
                <p:cTn presetID="55" presetClass="entr" presetSubtype="0" fill="hold" nodeType="withEffect">
                  <p:stCondLst>
                    <p:cond delay="75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strVal val="#ppt_w*0.70"/>
                          </p:val>
                        </p:tav>
                        <p:tav tm="100000">
                          <p:val>
                            <p:strVal val="#ppt_w"/>
                          </p:val>
                        </p:tav>
                      </p:tavLst>
                    </p:anim>
                    <p:anim calcmode="lin" valueType="num">
                      <p:cBhvr>
                        <p:cTn dur="1000" fill="hold"/>
                        <p:tgtEl>
                          <p:spTgt spid="22"/>
                        </p:tgtEl>
                        <p:attrNameLst>
                          <p:attrName>ppt_h</p:attrName>
                        </p:attrNameLst>
                      </p:cBhvr>
                      <p:tavLst>
                        <p:tav tm="0">
                          <p:val>
                            <p:strVal val="#ppt_h"/>
                          </p:val>
                        </p:tav>
                        <p:tav tm="100000">
                          <p:val>
                            <p:strVal val="#ppt_h"/>
                          </p:val>
                        </p:tav>
                      </p:tavLst>
                    </p:anim>
                    <p:animEffect transition="in" filter="fade">
                      <p:cBhvr>
                        <p:cTn dur="1000"/>
                        <p:tgtEl>
                          <p:spTgt spid="22"/>
                        </p:tgtEl>
                      </p:cBhvr>
                    </p:animEffect>
                  </p:childTnLst>
                </p:cTn>
              </p:par>
            </p:tnLst>
          </p:tmpl>
        </p:tmplLst>
      </p:bldP>
      <p:bldP spid="24" grpId="0" build="p">
        <p:tmplLst>
          <p:tmpl lvl="1">
            <p:tnLst>
              <p:par>
                <p:cTn presetID="10" presetClass="entr" presetSubtype="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7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STEL DIA">
    <p:spTree>
      <p:nvGrpSpPr>
        <p:cNvPr id="1" name=""/>
        <p:cNvGrpSpPr/>
        <p:nvPr/>
      </p:nvGrpSpPr>
      <p:grpSpPr>
        <a:xfrm>
          <a:off x="0" y="0"/>
          <a:ext cx="0" cy="0"/>
          <a:chOff x="0" y="0"/>
          <a:chExt cx="0" cy="0"/>
        </a:xfrm>
      </p:grpSpPr>
      <p:grpSp>
        <p:nvGrpSpPr>
          <p:cNvPr id="78" name="INSTRUCTIE">
            <a:extLst>
              <a:ext uri="{FF2B5EF4-FFF2-40B4-BE49-F238E27FC236}">
                <a16:creationId xmlns:a16="http://schemas.microsoft.com/office/drawing/2014/main" id="{EFAD57AE-7B7D-4AA0-93E4-842DF20B36A4}"/>
              </a:ext>
            </a:extLst>
          </p:cNvPr>
          <p:cNvGrpSpPr/>
          <p:nvPr userDrawn="1"/>
        </p:nvGrpSpPr>
        <p:grpSpPr>
          <a:xfrm>
            <a:off x="-3786437"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8" name="Rechthoek 147">
            <a:extLst>
              <a:ext uri="{FF2B5EF4-FFF2-40B4-BE49-F238E27FC236}">
                <a16:creationId xmlns:a16="http://schemas.microsoft.com/office/drawing/2014/main" id="{F88C1C6C-AB8F-4153-B210-9B9A3ABE87E7}"/>
              </a:ext>
            </a:extLst>
          </p:cNvPr>
          <p:cNvSpPr/>
          <p:nvPr userDrawn="1"/>
        </p:nvSpPr>
        <p:spPr>
          <a:xfrm>
            <a:off x="6105550" y="2276475"/>
            <a:ext cx="6096000" cy="4581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4" name="Rechthoek 143">
            <a:extLst>
              <a:ext uri="{FF2B5EF4-FFF2-40B4-BE49-F238E27FC236}">
                <a16:creationId xmlns:a16="http://schemas.microsoft.com/office/drawing/2014/main" id="{30AD89C5-1F93-4EAB-A8F2-718DBA2939A5}"/>
              </a:ext>
            </a:extLst>
          </p:cNvPr>
          <p:cNvSpPr/>
          <p:nvPr userDrawn="1"/>
        </p:nvSpPr>
        <p:spPr>
          <a:xfrm>
            <a:off x="0" y="0"/>
            <a:ext cx="6096000" cy="2276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tekst 10"/>
          <p:cNvSpPr>
            <a:spLocks noGrp="1"/>
          </p:cNvSpPr>
          <p:nvPr>
            <p:ph type="body" sz="quarter" idx="16" hasCustomPrompt="1"/>
          </p:nvPr>
        </p:nvSpPr>
        <p:spPr>
          <a:xfrm>
            <a:off x="635000" y="4168239"/>
            <a:ext cx="2222683" cy="2053174"/>
          </a:xfrm>
        </p:spPr>
        <p:txBody>
          <a:bodyPr>
            <a:noAutofit/>
          </a:bodyPr>
          <a:lstStyle>
            <a:lvl1pPr>
              <a:defRPr sz="140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p:txBody>
      </p:sp>
      <p:sp>
        <p:nvSpPr>
          <p:cNvPr id="2" name="Titel 1"/>
          <p:cNvSpPr>
            <a:spLocks noGrp="1"/>
          </p:cNvSpPr>
          <p:nvPr>
            <p:ph type="title" hasCustomPrompt="1"/>
          </p:nvPr>
        </p:nvSpPr>
        <p:spPr>
          <a:xfrm>
            <a:off x="2857683" y="1051200"/>
            <a:ext cx="2781117" cy="948047"/>
          </a:xfrm>
        </p:spPr>
        <p:txBody>
          <a:bodyPr>
            <a:normAutofit/>
          </a:bodyPr>
          <a:lstStyle>
            <a:lvl1pPr>
              <a:defRPr sz="2800" b="1">
                <a:solidFill>
                  <a:schemeClr val="tx1"/>
                </a:solidFill>
              </a:defRPr>
            </a:lvl1pPr>
          </a:lstStyle>
          <a:p>
            <a:r>
              <a:rPr lang="nl-NL" dirty="0"/>
              <a:t>Naam + achternaam</a:t>
            </a:r>
          </a:p>
        </p:txBody>
      </p:sp>
      <p:sp>
        <p:nvSpPr>
          <p:cNvPr id="6" name="Tijdelijke aanduiding voor datum 5"/>
          <p:cNvSpPr>
            <a:spLocks noGrp="1"/>
          </p:cNvSpPr>
          <p:nvPr>
            <p:ph type="dt" sz="half" idx="25"/>
          </p:nvPr>
        </p:nvSpPr>
        <p:spPr>
          <a:xfrm>
            <a:off x="635000" y="6543488"/>
            <a:ext cx="4824000" cy="264272"/>
          </a:xfrm>
        </p:spPr>
        <p:txBody>
          <a:body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p>
            <a:endParaRPr lang="nl-NL" dirty="0"/>
          </a:p>
        </p:txBody>
      </p:sp>
      <p:sp>
        <p:nvSpPr>
          <p:cNvPr id="13" name="Tijdelijke aanduiding voor dianummer 12"/>
          <p:cNvSpPr>
            <a:spLocks noGrp="1"/>
          </p:cNvSpPr>
          <p:nvPr>
            <p:ph type="sldNum" sz="quarter" idx="2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
        <p:nvSpPr>
          <p:cNvPr id="146" name="Tijdelijke aanduiding voor afbeelding 11">
            <a:extLst>
              <a:ext uri="{FF2B5EF4-FFF2-40B4-BE49-F238E27FC236}">
                <a16:creationId xmlns:a16="http://schemas.microsoft.com/office/drawing/2014/main" id="{11FA1394-2A0B-4996-8A02-1FC528CC9E0C}"/>
              </a:ext>
            </a:extLst>
          </p:cNvPr>
          <p:cNvSpPr>
            <a:spLocks noGrp="1"/>
          </p:cNvSpPr>
          <p:nvPr>
            <p:ph type="pic" sz="quarter" idx="33" hasCustomPrompt="1"/>
          </p:nvPr>
        </p:nvSpPr>
        <p:spPr>
          <a:xfrm>
            <a:off x="647106" y="1058266"/>
            <a:ext cx="1921432" cy="2061423"/>
          </a:xfrm>
          <a:prstGeom prst="rect">
            <a:avLst/>
          </a:prstGeom>
          <a:solidFill>
            <a:schemeClr val="bg1">
              <a:lumMod val="95000"/>
            </a:schemeClr>
          </a:solidFill>
        </p:spPr>
        <p:txBody>
          <a:bodyPr wrap="square" lIns="288000" tIns="180000" rIns="288000" bIns="0">
            <a:noAutofit/>
          </a:bodyPr>
          <a:lstStyle>
            <a:lvl1pPr marL="0" indent="0" algn="ctr">
              <a:buNone/>
              <a:defRPr sz="1100" i="1">
                <a:solidFill>
                  <a:schemeClr val="bg1">
                    <a:lumMod val="50000"/>
                  </a:schemeClr>
                </a:solidFill>
              </a:defRPr>
            </a:lvl1pPr>
          </a:lstStyle>
          <a:p>
            <a:r>
              <a:rPr lang="nl-NL" dirty="0"/>
              <a:t>Klik op het pictogram om een portret afbeelding toe te voegen</a:t>
            </a:r>
          </a:p>
        </p:txBody>
      </p:sp>
      <p:sp>
        <p:nvSpPr>
          <p:cNvPr id="147" name="Tijdelijke aanduiding voor tekst 10">
            <a:extLst>
              <a:ext uri="{FF2B5EF4-FFF2-40B4-BE49-F238E27FC236}">
                <a16:creationId xmlns:a16="http://schemas.microsoft.com/office/drawing/2014/main" id="{96715E46-2FC9-48C8-80BD-4DD96CC24D43}"/>
              </a:ext>
            </a:extLst>
          </p:cNvPr>
          <p:cNvSpPr>
            <a:spLocks noGrp="1"/>
          </p:cNvSpPr>
          <p:nvPr>
            <p:ph type="body" sz="quarter" idx="41" hasCustomPrompt="1"/>
          </p:nvPr>
        </p:nvSpPr>
        <p:spPr>
          <a:xfrm>
            <a:off x="2857683" y="2553360"/>
            <a:ext cx="2781117" cy="566329"/>
          </a:xfrm>
        </p:spPr>
        <p:txBody>
          <a:bodyPr>
            <a:normAutofit/>
          </a:bodyPr>
          <a:lstStyle>
            <a:lvl1pPr marL="0" indent="0">
              <a:buNone/>
              <a:defRPr sz="1600" b="1">
                <a:solidFill>
                  <a:schemeClr val="tx2"/>
                </a:solidFill>
              </a:defRPr>
            </a:lvl1pPr>
          </a:lstStyle>
          <a:p>
            <a:pPr lvl="0"/>
            <a:r>
              <a:rPr lang="nl-NL" dirty="0"/>
              <a:t>Functie</a:t>
            </a:r>
          </a:p>
        </p:txBody>
      </p:sp>
      <p:sp>
        <p:nvSpPr>
          <p:cNvPr id="149" name="Tijdelijke aanduiding voor tekst 10">
            <a:extLst>
              <a:ext uri="{FF2B5EF4-FFF2-40B4-BE49-F238E27FC236}">
                <a16:creationId xmlns:a16="http://schemas.microsoft.com/office/drawing/2014/main" id="{7B0220AC-DFA2-483B-9FCB-70B3B213169F}"/>
              </a:ext>
            </a:extLst>
          </p:cNvPr>
          <p:cNvSpPr>
            <a:spLocks noGrp="1"/>
          </p:cNvSpPr>
          <p:nvPr>
            <p:ph type="body" sz="quarter" idx="42" hasCustomPrompt="1"/>
          </p:nvPr>
        </p:nvSpPr>
        <p:spPr>
          <a:xfrm>
            <a:off x="635000" y="3687672"/>
            <a:ext cx="2222683" cy="295511"/>
          </a:xfrm>
        </p:spPr>
        <p:txBody>
          <a:bodyPr lIns="396000">
            <a:noAutofit/>
          </a:bodyPr>
          <a:lstStyle>
            <a:lvl1pPr marL="0" indent="0">
              <a:buNone/>
              <a:defRPr sz="1400" b="1"/>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Werkzaamheden</a:t>
            </a:r>
          </a:p>
        </p:txBody>
      </p:sp>
      <p:sp>
        <p:nvSpPr>
          <p:cNvPr id="152" name="Tijdelijke aanduiding voor tekst 10">
            <a:extLst>
              <a:ext uri="{FF2B5EF4-FFF2-40B4-BE49-F238E27FC236}">
                <a16:creationId xmlns:a16="http://schemas.microsoft.com/office/drawing/2014/main" id="{5DDF6ED6-209E-4EE1-A879-82AA5F837E73}"/>
              </a:ext>
            </a:extLst>
          </p:cNvPr>
          <p:cNvSpPr>
            <a:spLocks noGrp="1"/>
          </p:cNvSpPr>
          <p:nvPr>
            <p:ph type="body" sz="quarter" idx="43" hasCustomPrompt="1"/>
          </p:nvPr>
        </p:nvSpPr>
        <p:spPr>
          <a:xfrm>
            <a:off x="3412362" y="4168239"/>
            <a:ext cx="2222683" cy="2053174"/>
          </a:xfrm>
        </p:spPr>
        <p:txBody>
          <a:bodyPr>
            <a:noAutofit/>
          </a:bodyPr>
          <a:lstStyle>
            <a:lvl1pPr>
              <a:defRPr sz="140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p:txBody>
      </p:sp>
      <p:sp>
        <p:nvSpPr>
          <p:cNvPr id="153" name="Tijdelijke aanduiding voor tekst 10">
            <a:extLst>
              <a:ext uri="{FF2B5EF4-FFF2-40B4-BE49-F238E27FC236}">
                <a16:creationId xmlns:a16="http://schemas.microsoft.com/office/drawing/2014/main" id="{729EE773-E279-4B23-BE33-75B82094DEFD}"/>
              </a:ext>
            </a:extLst>
          </p:cNvPr>
          <p:cNvSpPr>
            <a:spLocks noGrp="1"/>
          </p:cNvSpPr>
          <p:nvPr>
            <p:ph type="body" sz="quarter" idx="44" hasCustomPrompt="1"/>
          </p:nvPr>
        </p:nvSpPr>
        <p:spPr>
          <a:xfrm>
            <a:off x="3412362" y="3687672"/>
            <a:ext cx="2222683" cy="295511"/>
          </a:xfrm>
        </p:spPr>
        <p:txBody>
          <a:bodyPr lIns="396000">
            <a:noAutofit/>
          </a:bodyPr>
          <a:lstStyle>
            <a:lvl1pPr marL="0" indent="0">
              <a:buNone/>
              <a:defRPr sz="1400" b="1"/>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Werkervaring</a:t>
            </a:r>
          </a:p>
        </p:txBody>
      </p:sp>
      <p:sp>
        <p:nvSpPr>
          <p:cNvPr id="154" name="Tijdelijke aanduiding voor tekst 10">
            <a:extLst>
              <a:ext uri="{FF2B5EF4-FFF2-40B4-BE49-F238E27FC236}">
                <a16:creationId xmlns:a16="http://schemas.microsoft.com/office/drawing/2014/main" id="{2A7E891C-BD78-40F2-ADEA-C5CEDCB0D6DF}"/>
              </a:ext>
            </a:extLst>
          </p:cNvPr>
          <p:cNvSpPr>
            <a:spLocks noGrp="1"/>
          </p:cNvSpPr>
          <p:nvPr>
            <p:ph type="body" sz="quarter" idx="45" hasCustomPrompt="1"/>
          </p:nvPr>
        </p:nvSpPr>
        <p:spPr>
          <a:xfrm>
            <a:off x="6565516" y="4168239"/>
            <a:ext cx="2222683" cy="2053174"/>
          </a:xfrm>
        </p:spPr>
        <p:txBody>
          <a:bodyPr>
            <a:noAutofit/>
          </a:bodyPr>
          <a:lstStyle>
            <a:lvl1pPr>
              <a:defRPr sz="140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p:txBody>
      </p:sp>
      <p:sp>
        <p:nvSpPr>
          <p:cNvPr id="155" name="Tijdelijke aanduiding voor tekst 10">
            <a:extLst>
              <a:ext uri="{FF2B5EF4-FFF2-40B4-BE49-F238E27FC236}">
                <a16:creationId xmlns:a16="http://schemas.microsoft.com/office/drawing/2014/main" id="{2FFDE647-2771-432E-A08D-4095CD8B8FE8}"/>
              </a:ext>
            </a:extLst>
          </p:cNvPr>
          <p:cNvSpPr>
            <a:spLocks noGrp="1"/>
          </p:cNvSpPr>
          <p:nvPr>
            <p:ph type="body" sz="quarter" idx="46" hasCustomPrompt="1"/>
          </p:nvPr>
        </p:nvSpPr>
        <p:spPr>
          <a:xfrm>
            <a:off x="6565516" y="3687672"/>
            <a:ext cx="2222683" cy="295511"/>
          </a:xfrm>
        </p:spPr>
        <p:txBody>
          <a:bodyPr lIns="396000">
            <a:noAutofit/>
          </a:bodyPr>
          <a:lstStyle>
            <a:lvl1pPr marL="0" indent="0">
              <a:buNone/>
              <a:defRPr sz="1400" b="1"/>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Educatie</a:t>
            </a:r>
          </a:p>
        </p:txBody>
      </p:sp>
      <p:sp>
        <p:nvSpPr>
          <p:cNvPr id="156" name="Tijdelijke aanduiding voor tekst 10">
            <a:extLst>
              <a:ext uri="{FF2B5EF4-FFF2-40B4-BE49-F238E27FC236}">
                <a16:creationId xmlns:a16="http://schemas.microsoft.com/office/drawing/2014/main" id="{B178C9E4-49EC-434F-B9EE-C5CA64B5004A}"/>
              </a:ext>
            </a:extLst>
          </p:cNvPr>
          <p:cNvSpPr>
            <a:spLocks noGrp="1"/>
          </p:cNvSpPr>
          <p:nvPr>
            <p:ph type="body" sz="quarter" idx="47" hasCustomPrompt="1"/>
          </p:nvPr>
        </p:nvSpPr>
        <p:spPr>
          <a:xfrm>
            <a:off x="9320168" y="4168239"/>
            <a:ext cx="2222683" cy="2053174"/>
          </a:xfrm>
        </p:spPr>
        <p:txBody>
          <a:bodyPr>
            <a:noAutofit/>
          </a:bodyPr>
          <a:lstStyle>
            <a:lvl1pPr>
              <a:defRPr sz="140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p:txBody>
      </p:sp>
      <p:sp>
        <p:nvSpPr>
          <p:cNvPr id="157" name="Tijdelijke aanduiding voor tekst 10">
            <a:extLst>
              <a:ext uri="{FF2B5EF4-FFF2-40B4-BE49-F238E27FC236}">
                <a16:creationId xmlns:a16="http://schemas.microsoft.com/office/drawing/2014/main" id="{A8FBA702-D977-4EEA-8A9E-AFFFE1490451}"/>
              </a:ext>
            </a:extLst>
          </p:cNvPr>
          <p:cNvSpPr>
            <a:spLocks noGrp="1"/>
          </p:cNvSpPr>
          <p:nvPr>
            <p:ph type="body" sz="quarter" idx="48" hasCustomPrompt="1"/>
          </p:nvPr>
        </p:nvSpPr>
        <p:spPr>
          <a:xfrm>
            <a:off x="9320168" y="3687672"/>
            <a:ext cx="2222683" cy="295511"/>
          </a:xfrm>
        </p:spPr>
        <p:txBody>
          <a:bodyPr lIns="396000">
            <a:noAutofit/>
          </a:bodyPr>
          <a:lstStyle>
            <a:lvl1pPr marL="0" indent="0">
              <a:buNone/>
              <a:defRPr sz="1400" b="1"/>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Passies</a:t>
            </a:r>
          </a:p>
        </p:txBody>
      </p:sp>
      <p:sp>
        <p:nvSpPr>
          <p:cNvPr id="158" name="Tijdelijke aanduiding voor afbeelding 11">
            <a:extLst>
              <a:ext uri="{FF2B5EF4-FFF2-40B4-BE49-F238E27FC236}">
                <a16:creationId xmlns:a16="http://schemas.microsoft.com/office/drawing/2014/main" id="{A0C14B20-A56E-43C2-8BF7-A0CB14DB2F99}"/>
              </a:ext>
            </a:extLst>
          </p:cNvPr>
          <p:cNvSpPr>
            <a:spLocks noGrp="1"/>
          </p:cNvSpPr>
          <p:nvPr>
            <p:ph type="pic" sz="quarter" idx="49" hasCustomPrompt="1"/>
          </p:nvPr>
        </p:nvSpPr>
        <p:spPr>
          <a:xfrm>
            <a:off x="9320168" y="-7144"/>
            <a:ext cx="2871832" cy="3126833"/>
          </a:xfrm>
          <a:prstGeom prst="rect">
            <a:avLst/>
          </a:prstGeom>
          <a:solidFill>
            <a:schemeClr val="bg1">
              <a:lumMod val="95000"/>
            </a:schemeClr>
          </a:solidFill>
        </p:spPr>
        <p:txBody>
          <a:bodyPr wrap="square" lIns="108000" tIns="900000" rIns="108000" bIns="0">
            <a:noAutofit/>
          </a:bodyPr>
          <a:lstStyle>
            <a:lvl1pPr marL="0" indent="0" algn="ctr">
              <a:buNone/>
              <a:defRPr sz="1100" i="1">
                <a:solidFill>
                  <a:schemeClr val="bg1">
                    <a:lumMod val="50000"/>
                  </a:schemeClr>
                </a:solidFill>
              </a:defRPr>
            </a:lvl1pPr>
          </a:lstStyle>
          <a:p>
            <a:r>
              <a:rPr lang="nl-NL" dirty="0"/>
              <a:t>Klik op het pictogram om een persoonlijke afbeelding toe te voegen</a:t>
            </a:r>
          </a:p>
        </p:txBody>
      </p:sp>
      <p:sp>
        <p:nvSpPr>
          <p:cNvPr id="159" name="Tijdelijke aanduiding voor tekst 10">
            <a:extLst>
              <a:ext uri="{FF2B5EF4-FFF2-40B4-BE49-F238E27FC236}">
                <a16:creationId xmlns:a16="http://schemas.microsoft.com/office/drawing/2014/main" id="{7D5C84C7-FECC-4BB7-AD6D-473081A5E012}"/>
              </a:ext>
            </a:extLst>
          </p:cNvPr>
          <p:cNvSpPr>
            <a:spLocks noGrp="1"/>
          </p:cNvSpPr>
          <p:nvPr>
            <p:ph type="body" sz="quarter" idx="50" hasCustomPrompt="1"/>
          </p:nvPr>
        </p:nvSpPr>
        <p:spPr>
          <a:xfrm>
            <a:off x="6557821" y="1073077"/>
            <a:ext cx="409249" cy="409249"/>
          </a:xfrm>
          <a:blipFill>
            <a:blip r:embed="rId5"/>
            <a:srcRect/>
            <a:stretch>
              <a:fillRect/>
            </a:stretch>
          </a:blipFill>
          <a:effectLst>
            <a:outerShdw blurRad="254000" algn="ctr" rotWithShape="0">
              <a:prstClr val="black">
                <a:alpha val="20000"/>
              </a:prstClr>
            </a:outerShdw>
          </a:effectLst>
        </p:spPr>
        <p:txBody>
          <a:bodyPr>
            <a:normAutofit/>
          </a:bodyPr>
          <a:lstStyle>
            <a:lvl1pPr marL="0" indent="0">
              <a:buNone/>
              <a:defRPr sz="100" b="1">
                <a:solidFill>
                  <a:schemeClr val="tx1"/>
                </a:solidFill>
              </a:defRPr>
            </a:lvl1pPr>
          </a:lstStyle>
          <a:p>
            <a:pPr lvl="0"/>
            <a:r>
              <a:rPr lang="nl-NL" dirty="0"/>
              <a:t> </a:t>
            </a:r>
          </a:p>
        </p:txBody>
      </p:sp>
      <p:sp>
        <p:nvSpPr>
          <p:cNvPr id="171" name="Tijdelijke aanduiding voor tekst 10">
            <a:extLst>
              <a:ext uri="{FF2B5EF4-FFF2-40B4-BE49-F238E27FC236}">
                <a16:creationId xmlns:a16="http://schemas.microsoft.com/office/drawing/2014/main" id="{6DA8C9BA-609E-4190-AB2D-12A4F80A222B}"/>
              </a:ext>
            </a:extLst>
          </p:cNvPr>
          <p:cNvSpPr>
            <a:spLocks noGrp="1"/>
          </p:cNvSpPr>
          <p:nvPr>
            <p:ph type="body" sz="quarter" idx="51" hasCustomPrompt="1"/>
          </p:nvPr>
        </p:nvSpPr>
        <p:spPr>
          <a:xfrm>
            <a:off x="7030192" y="1073077"/>
            <a:ext cx="1758007" cy="409249"/>
          </a:xfrm>
        </p:spPr>
        <p:txBody>
          <a:bodyPr lIns="108000" anchor="ctr">
            <a:noAutofit/>
          </a:bodyPr>
          <a:lstStyle>
            <a:lvl1pPr marL="0" indent="0">
              <a:buNone/>
              <a:defRPr sz="1200" b="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emailadres</a:t>
            </a:r>
          </a:p>
        </p:txBody>
      </p:sp>
      <p:sp>
        <p:nvSpPr>
          <p:cNvPr id="172" name="Tijdelijke aanduiding voor tekst 10">
            <a:extLst>
              <a:ext uri="{FF2B5EF4-FFF2-40B4-BE49-F238E27FC236}">
                <a16:creationId xmlns:a16="http://schemas.microsoft.com/office/drawing/2014/main" id="{E21196BF-0D65-47EF-90EA-9430CA07DA68}"/>
              </a:ext>
            </a:extLst>
          </p:cNvPr>
          <p:cNvSpPr>
            <a:spLocks noGrp="1"/>
          </p:cNvSpPr>
          <p:nvPr>
            <p:ph type="body" sz="quarter" idx="52" hasCustomPrompt="1"/>
          </p:nvPr>
        </p:nvSpPr>
        <p:spPr>
          <a:xfrm>
            <a:off x="6557821" y="1608235"/>
            <a:ext cx="409249" cy="409249"/>
          </a:xfrm>
          <a:blipFill>
            <a:blip r:embed="rId6"/>
            <a:srcRect/>
            <a:stretch>
              <a:fillRect/>
            </a:stretch>
          </a:blipFill>
          <a:effectLst>
            <a:outerShdw blurRad="254000" algn="ctr" rotWithShape="0">
              <a:prstClr val="black">
                <a:alpha val="20000"/>
              </a:prstClr>
            </a:outerShdw>
          </a:effectLst>
        </p:spPr>
        <p:txBody>
          <a:bodyPr>
            <a:normAutofit/>
          </a:bodyPr>
          <a:lstStyle>
            <a:lvl1pPr marL="0" indent="0">
              <a:buNone/>
              <a:defRPr sz="100" b="1">
                <a:solidFill>
                  <a:schemeClr val="tx1"/>
                </a:solidFill>
              </a:defRPr>
            </a:lvl1pPr>
          </a:lstStyle>
          <a:p>
            <a:pPr lvl="0"/>
            <a:r>
              <a:rPr lang="nl-NL" dirty="0"/>
              <a:t> </a:t>
            </a:r>
          </a:p>
        </p:txBody>
      </p:sp>
      <p:sp>
        <p:nvSpPr>
          <p:cNvPr id="173" name="Tijdelijke aanduiding voor tekst 10">
            <a:extLst>
              <a:ext uri="{FF2B5EF4-FFF2-40B4-BE49-F238E27FC236}">
                <a16:creationId xmlns:a16="http://schemas.microsoft.com/office/drawing/2014/main" id="{DC217010-0AC3-4609-97E8-3005AC141E6B}"/>
              </a:ext>
            </a:extLst>
          </p:cNvPr>
          <p:cNvSpPr>
            <a:spLocks noGrp="1"/>
          </p:cNvSpPr>
          <p:nvPr>
            <p:ph type="body" sz="quarter" idx="53" hasCustomPrompt="1"/>
          </p:nvPr>
        </p:nvSpPr>
        <p:spPr>
          <a:xfrm>
            <a:off x="7030192" y="1608235"/>
            <a:ext cx="1758007" cy="409249"/>
          </a:xfrm>
        </p:spPr>
        <p:txBody>
          <a:bodyPr lIns="108000" anchor="ctr">
            <a:noAutofit/>
          </a:bodyPr>
          <a:lstStyle>
            <a:lvl1pPr marL="0" indent="0">
              <a:buNone/>
              <a:defRPr sz="1200" b="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telefoonnummer</a:t>
            </a:r>
          </a:p>
        </p:txBody>
      </p:sp>
      <p:sp>
        <p:nvSpPr>
          <p:cNvPr id="174" name="Tijdelijke aanduiding voor tekst 10">
            <a:extLst>
              <a:ext uri="{FF2B5EF4-FFF2-40B4-BE49-F238E27FC236}">
                <a16:creationId xmlns:a16="http://schemas.microsoft.com/office/drawing/2014/main" id="{18653D4A-D3D1-4E63-98DB-907E561E30CD}"/>
              </a:ext>
            </a:extLst>
          </p:cNvPr>
          <p:cNvSpPr>
            <a:spLocks noGrp="1"/>
          </p:cNvSpPr>
          <p:nvPr>
            <p:ph type="body" sz="quarter" idx="54" hasCustomPrompt="1"/>
          </p:nvPr>
        </p:nvSpPr>
        <p:spPr>
          <a:xfrm>
            <a:off x="6557821" y="2559231"/>
            <a:ext cx="409249" cy="409249"/>
          </a:xfrm>
          <a:blipFill>
            <a:blip r:embed="rId7"/>
            <a:srcRect/>
            <a:stretch>
              <a:fillRect/>
            </a:stretch>
          </a:blipFill>
          <a:effectLst>
            <a:outerShdw blurRad="254000" algn="ctr" rotWithShape="0">
              <a:prstClr val="black">
                <a:alpha val="20000"/>
              </a:prstClr>
            </a:outerShdw>
          </a:effectLst>
        </p:spPr>
        <p:txBody>
          <a:bodyPr>
            <a:normAutofit/>
          </a:bodyPr>
          <a:lstStyle>
            <a:lvl1pPr marL="0" indent="0">
              <a:buNone/>
              <a:defRPr sz="100" b="1">
                <a:solidFill>
                  <a:schemeClr val="tx1"/>
                </a:solidFill>
              </a:defRPr>
            </a:lvl1pPr>
          </a:lstStyle>
          <a:p>
            <a:pPr lvl="0"/>
            <a:r>
              <a:rPr lang="nl-NL" dirty="0"/>
              <a:t> </a:t>
            </a:r>
          </a:p>
        </p:txBody>
      </p:sp>
      <p:sp>
        <p:nvSpPr>
          <p:cNvPr id="175" name="Tijdelijke aanduiding voor tekst 10">
            <a:extLst>
              <a:ext uri="{FF2B5EF4-FFF2-40B4-BE49-F238E27FC236}">
                <a16:creationId xmlns:a16="http://schemas.microsoft.com/office/drawing/2014/main" id="{5CDAD711-CEAF-4953-A458-81506DECDBAD}"/>
              </a:ext>
            </a:extLst>
          </p:cNvPr>
          <p:cNvSpPr>
            <a:spLocks noGrp="1"/>
          </p:cNvSpPr>
          <p:nvPr>
            <p:ph type="body" sz="quarter" idx="55" hasCustomPrompt="1"/>
          </p:nvPr>
        </p:nvSpPr>
        <p:spPr>
          <a:xfrm>
            <a:off x="7030192" y="2553359"/>
            <a:ext cx="1758007" cy="409249"/>
          </a:xfrm>
        </p:spPr>
        <p:txBody>
          <a:bodyPr lIns="108000" anchor="ctr">
            <a:noAutofit/>
          </a:bodyPr>
          <a:lstStyle>
            <a:lvl1pPr marL="0" indent="0">
              <a:buNone/>
              <a:defRPr sz="1200" b="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LinkedIn pagina</a:t>
            </a:r>
          </a:p>
        </p:txBody>
      </p:sp>
      <p:grpSp>
        <p:nvGrpSpPr>
          <p:cNvPr id="176" name="INSTRUCTIE">
            <a:extLst>
              <a:ext uri="{FF2B5EF4-FFF2-40B4-BE49-F238E27FC236}">
                <a16:creationId xmlns:a16="http://schemas.microsoft.com/office/drawing/2014/main" id="{F659C036-386E-4AB7-A6F7-6503A9F65AE7}"/>
              </a:ext>
            </a:extLst>
          </p:cNvPr>
          <p:cNvGrpSpPr/>
          <p:nvPr userDrawn="1"/>
        </p:nvGrpSpPr>
        <p:grpSpPr>
          <a:xfrm>
            <a:off x="12377595" y="0"/>
            <a:ext cx="3693386" cy="6540712"/>
            <a:chOff x="-3786437" y="0"/>
            <a:chExt cx="3693386" cy="6540712"/>
          </a:xfrm>
        </p:grpSpPr>
        <p:sp>
          <p:nvSpPr>
            <p:cNvPr id="177" name="Rechthoek 176">
              <a:extLst>
                <a:ext uri="{FF2B5EF4-FFF2-40B4-BE49-F238E27FC236}">
                  <a16:creationId xmlns:a16="http://schemas.microsoft.com/office/drawing/2014/main" id="{17DFE563-D1EA-4EF9-B09C-7B923F94B3BF}"/>
                </a:ext>
              </a:extLst>
            </p:cNvPr>
            <p:cNvSpPr/>
            <p:nvPr userDrawn="1"/>
          </p:nvSpPr>
          <p:spPr>
            <a:xfrm>
              <a:off x="-3786165" y="0"/>
              <a:ext cx="3593091" cy="6263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Hyperlink aanmaken/Bewerken</a:t>
              </a:r>
            </a:p>
          </p:txBody>
        </p:sp>
        <p:sp>
          <p:nvSpPr>
            <p:cNvPr id="178" name="Ovaal 177">
              <a:extLst>
                <a:ext uri="{FF2B5EF4-FFF2-40B4-BE49-F238E27FC236}">
                  <a16:creationId xmlns:a16="http://schemas.microsoft.com/office/drawing/2014/main" id="{5C614DEE-950C-42F9-B2C8-21812797A46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9" name="Rechthoek 178">
              <a:extLst>
                <a:ext uri="{FF2B5EF4-FFF2-40B4-BE49-F238E27FC236}">
                  <a16:creationId xmlns:a16="http://schemas.microsoft.com/office/drawing/2014/main" id="{51504A20-5485-42F6-9456-67827D7F95E0}"/>
                </a:ext>
              </a:extLst>
            </p:cNvPr>
            <p:cNvSpPr/>
            <p:nvPr userDrawn="1"/>
          </p:nvSpPr>
          <p:spPr>
            <a:xfrm>
              <a:off x="-3319415" y="465324"/>
              <a:ext cx="3031548"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Kies de vorm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‘Rechthoek’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met de muis over de dia om een vorm te maken.</a:t>
              </a:r>
            </a:p>
          </p:txBody>
        </p:sp>
        <p:sp>
          <p:nvSpPr>
            <p:cNvPr id="180" name="Ovaal 179">
              <a:extLst>
                <a:ext uri="{FF2B5EF4-FFF2-40B4-BE49-F238E27FC236}">
                  <a16:creationId xmlns:a16="http://schemas.microsoft.com/office/drawing/2014/main" id="{65D2AFAC-B171-40E6-B4B6-827D75AAB568}"/>
                </a:ext>
              </a:extLst>
            </p:cNvPr>
            <p:cNvSpPr/>
            <p:nvPr userDrawn="1"/>
          </p:nvSpPr>
          <p:spPr>
            <a:xfrm>
              <a:off x="-3603587" y="17392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1" name="Rechthoek 180">
              <a:extLst>
                <a:ext uri="{FF2B5EF4-FFF2-40B4-BE49-F238E27FC236}">
                  <a16:creationId xmlns:a16="http://schemas.microsoft.com/office/drawing/2014/main" id="{CC3CC8B9-7CF4-4618-BB11-F90545D2E467}"/>
                </a:ext>
              </a:extLst>
            </p:cNvPr>
            <p:cNvSpPr/>
            <p:nvPr userDrawn="1"/>
          </p:nvSpPr>
          <p:spPr>
            <a:xfrm>
              <a:off x="-3319415" y="173923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de vorm over de menuknop heen en schaal deze even groot als de menuknop. Klik met de rechter muisknop op de vorm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 opmaken’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2" name="Ovaal 181">
              <a:extLst>
                <a:ext uri="{FF2B5EF4-FFF2-40B4-BE49-F238E27FC236}">
                  <a16:creationId xmlns:a16="http://schemas.microsoft.com/office/drawing/2014/main" id="{3C19FA1E-D06B-4626-AB8C-DDC5050DC58D}"/>
                </a:ext>
              </a:extLst>
            </p:cNvPr>
            <p:cNvSpPr/>
            <p:nvPr userDrawn="1"/>
          </p:nvSpPr>
          <p:spPr>
            <a:xfrm>
              <a:off x="-3603859" y="307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3" name="Rechthoek 182">
              <a:extLst>
                <a:ext uri="{FF2B5EF4-FFF2-40B4-BE49-F238E27FC236}">
                  <a16:creationId xmlns:a16="http://schemas.microsoft.com/office/drawing/2014/main" id="{E592AB7A-4AF0-40C7-905A-D78AAFF5BB09}"/>
                </a:ext>
              </a:extLst>
            </p:cNvPr>
            <p:cNvSpPr/>
            <p:nvPr userDrawn="1"/>
          </p:nvSpPr>
          <p:spPr>
            <a:xfrm>
              <a:off x="-3319687" y="3075790"/>
              <a:ext cx="2944682" cy="4803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verfemmer,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bij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‘Doorzichtigheid’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teller naar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100%</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Nu is de vorm volledig transparant.</a:t>
              </a:r>
            </a:p>
          </p:txBody>
        </p:sp>
        <p:grpSp>
          <p:nvGrpSpPr>
            <p:cNvPr id="184" name="Groep 183">
              <a:extLst>
                <a:ext uri="{FF2B5EF4-FFF2-40B4-BE49-F238E27FC236}">
                  <a16:creationId xmlns:a16="http://schemas.microsoft.com/office/drawing/2014/main" id="{60990B8D-0E84-4471-B7A7-66493A2FEC21}"/>
                </a:ext>
              </a:extLst>
            </p:cNvPr>
            <p:cNvGrpSpPr/>
            <p:nvPr userDrawn="1"/>
          </p:nvGrpSpPr>
          <p:grpSpPr>
            <a:xfrm>
              <a:off x="-3319415" y="1050229"/>
              <a:ext cx="394772" cy="511953"/>
              <a:chOff x="12926733" y="1159941"/>
              <a:chExt cx="394772" cy="511953"/>
            </a:xfrm>
          </p:grpSpPr>
          <p:grpSp>
            <p:nvGrpSpPr>
              <p:cNvPr id="221" name="Groep 220">
                <a:extLst>
                  <a:ext uri="{FF2B5EF4-FFF2-40B4-BE49-F238E27FC236}">
                    <a16:creationId xmlns:a16="http://schemas.microsoft.com/office/drawing/2014/main" id="{D1330005-5ECB-4ED5-A3F9-27B7D192B46D}"/>
                  </a:ext>
                </a:extLst>
              </p:cNvPr>
              <p:cNvGrpSpPr/>
              <p:nvPr userDrawn="1"/>
            </p:nvGrpSpPr>
            <p:grpSpPr>
              <a:xfrm>
                <a:off x="12986056" y="1159941"/>
                <a:ext cx="276126" cy="284085"/>
                <a:chOff x="806580" y="907261"/>
                <a:chExt cx="421725" cy="433881"/>
              </a:xfrm>
            </p:grpSpPr>
            <p:sp>
              <p:nvSpPr>
                <p:cNvPr id="224" name="Ovaal 223">
                  <a:extLst>
                    <a:ext uri="{FF2B5EF4-FFF2-40B4-BE49-F238E27FC236}">
                      <a16:creationId xmlns:a16="http://schemas.microsoft.com/office/drawing/2014/main" id="{20EBCBF3-167C-4BE0-82B3-A10130EBB37F}"/>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sp>
              <p:nvSpPr>
                <p:cNvPr id="225" name="Rechthoek 224">
                  <a:extLst>
                    <a:ext uri="{FF2B5EF4-FFF2-40B4-BE49-F238E27FC236}">
                      <a16:creationId xmlns:a16="http://schemas.microsoft.com/office/drawing/2014/main" id="{3469B338-7FDD-4996-9FD4-EB2D9010F5DB}"/>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sp>
              <p:nvSpPr>
                <p:cNvPr id="226" name="Ruit 225">
                  <a:extLst>
                    <a:ext uri="{FF2B5EF4-FFF2-40B4-BE49-F238E27FC236}">
                      <a16:creationId xmlns:a16="http://schemas.microsoft.com/office/drawing/2014/main" id="{537FC460-147A-4D97-A17E-413DBC3F2392}"/>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22" name="Rechthoek 221">
                <a:extLst>
                  <a:ext uri="{FF2B5EF4-FFF2-40B4-BE49-F238E27FC236}">
                    <a16:creationId xmlns:a16="http://schemas.microsoft.com/office/drawing/2014/main" id="{D87A718B-1DC3-4D9F-A9E2-A017E71EC898}"/>
                  </a:ext>
                </a:extLst>
              </p:cNvPr>
              <p:cNvSpPr/>
              <p:nvPr userDrawn="1"/>
            </p:nvSpPr>
            <p:spPr>
              <a:xfrm>
                <a:off x="12926733" y="1454984"/>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Vormen</a:t>
                </a:r>
              </a:p>
            </p:txBody>
          </p:sp>
          <p:sp>
            <p:nvSpPr>
              <p:cNvPr id="223" name="Gelijkbenige driehoek 222">
                <a:extLst>
                  <a:ext uri="{FF2B5EF4-FFF2-40B4-BE49-F238E27FC236}">
                    <a16:creationId xmlns:a16="http://schemas.microsoft.com/office/drawing/2014/main" id="{CEBEF7BE-0915-4FE7-8569-39DFF4DA5054}"/>
                  </a:ext>
                </a:extLst>
              </p:cNvPr>
              <p:cNvSpPr/>
              <p:nvPr userDrawn="1"/>
            </p:nvSpPr>
            <p:spPr>
              <a:xfrm rot="10800000">
                <a:off x="13080686" y="1620747"/>
                <a:ext cx="86866" cy="51147"/>
              </a:xfrm>
              <a:prstGeom prst="triangle">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185" name="Groep 184">
              <a:extLst>
                <a:ext uri="{FF2B5EF4-FFF2-40B4-BE49-F238E27FC236}">
                  <a16:creationId xmlns:a16="http://schemas.microsoft.com/office/drawing/2014/main" id="{9BD4070F-AF69-4381-9EDF-8F0F968BFE28}"/>
                </a:ext>
              </a:extLst>
            </p:cNvPr>
            <p:cNvGrpSpPr/>
            <p:nvPr userDrawn="1"/>
          </p:nvGrpSpPr>
          <p:grpSpPr>
            <a:xfrm>
              <a:off x="-3314820" y="2447750"/>
              <a:ext cx="1503599" cy="563933"/>
              <a:chOff x="-3314820" y="1384649"/>
              <a:chExt cx="1503599" cy="563933"/>
            </a:xfrm>
          </p:grpSpPr>
          <p:sp>
            <p:nvSpPr>
              <p:cNvPr id="202" name="Rechthoek 201">
                <a:extLst>
                  <a:ext uri="{FF2B5EF4-FFF2-40B4-BE49-F238E27FC236}">
                    <a16:creationId xmlns:a16="http://schemas.microsoft.com/office/drawing/2014/main" id="{4369289C-09A0-4424-BFE1-86EC3814E7A4}"/>
                  </a:ext>
                </a:extLst>
              </p:cNvPr>
              <p:cNvSpPr/>
              <p:nvPr userDrawn="1"/>
            </p:nvSpPr>
            <p:spPr>
              <a:xfrm>
                <a:off x="-3314820" y="1384649"/>
                <a:ext cx="1454798"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03" name="Rechthoek 202">
                <a:extLst>
                  <a:ext uri="{FF2B5EF4-FFF2-40B4-BE49-F238E27FC236}">
                    <a16:creationId xmlns:a16="http://schemas.microsoft.com/office/drawing/2014/main" id="{A23AB6E7-671D-4AC0-A81E-4D352166A4ED}"/>
                  </a:ext>
                </a:extLst>
              </p:cNvPr>
              <p:cNvSpPr/>
              <p:nvPr userDrawn="1"/>
            </p:nvSpPr>
            <p:spPr>
              <a:xfrm>
                <a:off x="-3304718" y="1638374"/>
                <a:ext cx="1438234"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4" name="Tekstvak 203">
                <a:extLst>
                  <a:ext uri="{FF2B5EF4-FFF2-40B4-BE49-F238E27FC236}">
                    <a16:creationId xmlns:a16="http://schemas.microsoft.com/office/drawing/2014/main" id="{6C161B1E-6D56-41BD-B7CC-4BDAA11F619F}"/>
                  </a:ext>
                </a:extLst>
              </p:cNvPr>
              <p:cNvSpPr txBox="1"/>
              <p:nvPr userDrawn="1"/>
            </p:nvSpPr>
            <p:spPr>
              <a:xfrm>
                <a:off x="-3090391" y="1441807"/>
                <a:ext cx="115008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Grootte en positie…</a:t>
                </a:r>
              </a:p>
            </p:txBody>
          </p:sp>
          <p:sp>
            <p:nvSpPr>
              <p:cNvPr id="205" name="Tekstvak 204">
                <a:extLst>
                  <a:ext uri="{FF2B5EF4-FFF2-40B4-BE49-F238E27FC236}">
                    <a16:creationId xmlns:a16="http://schemas.microsoft.com/office/drawing/2014/main" id="{57563262-A796-474E-B917-8C15A1848A5A}"/>
                  </a:ext>
                </a:extLst>
              </p:cNvPr>
              <p:cNvSpPr txBox="1"/>
              <p:nvPr userDrawn="1"/>
            </p:nvSpPr>
            <p:spPr>
              <a:xfrm>
                <a:off x="-3090391" y="1703359"/>
                <a:ext cx="1150079"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 opmaken…</a:t>
                </a:r>
              </a:p>
            </p:txBody>
          </p:sp>
          <p:sp>
            <p:nvSpPr>
              <p:cNvPr id="206" name="Vrije vorm: vorm 205">
                <a:extLst>
                  <a:ext uri="{FF2B5EF4-FFF2-40B4-BE49-F238E27FC236}">
                    <a16:creationId xmlns:a16="http://schemas.microsoft.com/office/drawing/2014/main" id="{E64D0F3C-3E34-49C2-93B7-D3C443F83D13}"/>
                  </a:ext>
                </a:extLst>
              </p:cNvPr>
              <p:cNvSpPr/>
              <p:nvPr userDrawn="1"/>
            </p:nvSpPr>
            <p:spPr>
              <a:xfrm>
                <a:off x="-1908783" y="176858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07" name="Rechthoek: afgeronde hoeken 206">
                <a:extLst>
                  <a:ext uri="{FF2B5EF4-FFF2-40B4-BE49-F238E27FC236}">
                    <a16:creationId xmlns:a16="http://schemas.microsoft.com/office/drawing/2014/main" id="{EC11A9C3-A17F-4C2A-BC5A-5303F98E98FC}"/>
                  </a:ext>
                </a:extLst>
              </p:cNvPr>
              <p:cNvSpPr/>
              <p:nvPr userDrawn="1"/>
            </p:nvSpPr>
            <p:spPr>
              <a:xfrm>
                <a:off x="-3142832" y="1431436"/>
                <a:ext cx="46013" cy="1555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08" name="Rechthoek: afgeronde hoeken 207">
                <a:extLst>
                  <a:ext uri="{FF2B5EF4-FFF2-40B4-BE49-F238E27FC236}">
                    <a16:creationId xmlns:a16="http://schemas.microsoft.com/office/drawing/2014/main" id="{74C2C6E1-4093-428A-A848-E5BFF93490D0}"/>
                  </a:ext>
                </a:extLst>
              </p:cNvPr>
              <p:cNvSpPr/>
              <p:nvPr userDrawn="1"/>
            </p:nvSpPr>
            <p:spPr>
              <a:xfrm>
                <a:off x="-3244585" y="1493351"/>
                <a:ext cx="34272" cy="3427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C4DD15D7-82CA-43F9-8F53-F9E2DBEB40E0}"/>
                  </a:ext>
                </a:extLst>
              </p:cNvPr>
              <p:cNvSpPr/>
              <p:nvPr userDrawn="1"/>
            </p:nvSpPr>
            <p:spPr>
              <a:xfrm>
                <a:off x="-3234192" y="1435895"/>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0" name="Pijl: punthaak 209">
                <a:extLst>
                  <a:ext uri="{FF2B5EF4-FFF2-40B4-BE49-F238E27FC236}">
                    <a16:creationId xmlns:a16="http://schemas.microsoft.com/office/drawing/2014/main" id="{DD16D337-4D70-4922-855B-1E4C462B1F9B}"/>
                  </a:ext>
                </a:extLst>
              </p:cNvPr>
              <p:cNvSpPr/>
              <p:nvPr userDrawn="1"/>
            </p:nvSpPr>
            <p:spPr>
              <a:xfrm rot="16200000">
                <a:off x="-3244286" y="1420769"/>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1" name="Rechthoek 210">
                <a:extLst>
                  <a:ext uri="{FF2B5EF4-FFF2-40B4-BE49-F238E27FC236}">
                    <a16:creationId xmlns:a16="http://schemas.microsoft.com/office/drawing/2014/main" id="{EA57325E-AD1E-41F4-8BBC-BC0FB70DC7A3}"/>
                  </a:ext>
                </a:extLst>
              </p:cNvPr>
              <p:cNvSpPr/>
              <p:nvPr userDrawn="1"/>
            </p:nvSpPr>
            <p:spPr>
              <a:xfrm flipV="1">
                <a:off x="-3234192" y="1543744"/>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2" name="Pijl: punthaak 211">
                <a:extLst>
                  <a:ext uri="{FF2B5EF4-FFF2-40B4-BE49-F238E27FC236}">
                    <a16:creationId xmlns:a16="http://schemas.microsoft.com/office/drawing/2014/main" id="{ECC602FE-357D-4D83-A2CC-6CBB96E0E016}"/>
                  </a:ext>
                </a:extLst>
              </p:cNvPr>
              <p:cNvSpPr/>
              <p:nvPr userDrawn="1"/>
            </p:nvSpPr>
            <p:spPr>
              <a:xfrm rot="5400000" flipV="1">
                <a:off x="-3244286" y="1539955"/>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cxnSp>
            <p:nvCxnSpPr>
              <p:cNvPr id="213" name="Rechte verbindingslijn 212">
                <a:extLst>
                  <a:ext uri="{FF2B5EF4-FFF2-40B4-BE49-F238E27FC236}">
                    <a16:creationId xmlns:a16="http://schemas.microsoft.com/office/drawing/2014/main" id="{8F81E197-5E74-4305-A156-A95A77B3EC1B}"/>
                  </a:ext>
                </a:extLst>
              </p:cNvPr>
              <p:cNvCxnSpPr>
                <a:cxnSpLocks/>
              </p:cNvCxnSpPr>
              <p:nvPr userDrawn="1"/>
            </p:nvCxnSpPr>
            <p:spPr>
              <a:xfrm>
                <a:off x="-3202653" y="1432300"/>
                <a:ext cx="66956" cy="0"/>
              </a:xfrm>
              <a:prstGeom prst="line">
                <a:avLst/>
              </a:prstGeom>
              <a:noFill/>
              <a:ln w="12700" cap="rnd" cmpd="sng" algn="ctr">
                <a:solidFill>
                  <a:srgbClr val="818181"/>
                </a:solidFill>
                <a:prstDash val="sysDot"/>
              </a:ln>
              <a:effectLst/>
            </p:spPr>
          </p:cxnSp>
          <p:cxnSp>
            <p:nvCxnSpPr>
              <p:cNvPr id="214" name="Rechte verbindingslijn 213">
                <a:extLst>
                  <a:ext uri="{FF2B5EF4-FFF2-40B4-BE49-F238E27FC236}">
                    <a16:creationId xmlns:a16="http://schemas.microsoft.com/office/drawing/2014/main" id="{D7B72204-B9DF-4CC4-928D-2158732A89CA}"/>
                  </a:ext>
                </a:extLst>
              </p:cNvPr>
              <p:cNvCxnSpPr>
                <a:cxnSpLocks/>
              </p:cNvCxnSpPr>
              <p:nvPr userDrawn="1"/>
            </p:nvCxnSpPr>
            <p:spPr>
              <a:xfrm>
                <a:off x="-3202653" y="1585650"/>
                <a:ext cx="66956" cy="0"/>
              </a:xfrm>
              <a:prstGeom prst="line">
                <a:avLst/>
              </a:prstGeom>
              <a:noFill/>
              <a:ln w="12700" cap="rnd" cmpd="sng" algn="ctr">
                <a:solidFill>
                  <a:srgbClr val="818181"/>
                </a:solidFill>
                <a:prstDash val="sysDot"/>
              </a:ln>
              <a:effectLst/>
            </p:spPr>
          </p:cxnSp>
          <p:sp>
            <p:nvSpPr>
              <p:cNvPr id="215" name="Vrije vorm: vorm 214">
                <a:extLst>
                  <a:ext uri="{FF2B5EF4-FFF2-40B4-BE49-F238E27FC236}">
                    <a16:creationId xmlns:a16="http://schemas.microsoft.com/office/drawing/2014/main" id="{7ACDAA53-F2B9-4D4B-A41C-EBEE3B27F905}"/>
                  </a:ext>
                </a:extLst>
              </p:cNvPr>
              <p:cNvSpPr/>
              <p:nvPr userDrawn="1"/>
            </p:nvSpPr>
            <p:spPr>
              <a:xfrm>
                <a:off x="-3175561" y="1707315"/>
                <a:ext cx="42279" cy="61833"/>
              </a:xfrm>
              <a:custGeom>
                <a:avLst/>
                <a:gdLst>
                  <a:gd name="connsiteX0" fmla="*/ 50006 w 111919"/>
                  <a:gd name="connsiteY0" fmla="*/ 64294 h 145256"/>
                  <a:gd name="connsiteX1" fmla="*/ 47625 w 111919"/>
                  <a:gd name="connsiteY1" fmla="*/ 145256 h 145256"/>
                  <a:gd name="connsiteX2" fmla="*/ 111919 w 111919"/>
                  <a:gd name="connsiteY2" fmla="*/ 92869 h 145256"/>
                  <a:gd name="connsiteX3" fmla="*/ 111919 w 111919"/>
                  <a:gd name="connsiteY3" fmla="*/ 28575 h 145256"/>
                  <a:gd name="connsiteX4" fmla="*/ 52387 w 111919"/>
                  <a:gd name="connsiteY4" fmla="*/ 0 h 145256"/>
                  <a:gd name="connsiteX5" fmla="*/ 4762 w 111919"/>
                  <a:gd name="connsiteY5" fmla="*/ 11906 h 145256"/>
                  <a:gd name="connsiteX6" fmla="*/ 0 w 111919"/>
                  <a:gd name="connsiteY6" fmla="*/ 45244 h 145256"/>
                  <a:gd name="connsiteX7" fmla="*/ 50006 w 111919"/>
                  <a:gd name="connsiteY7" fmla="*/ 64294 h 145256"/>
                  <a:gd name="connsiteX0" fmla="*/ 50006 w 124049"/>
                  <a:gd name="connsiteY0" fmla="*/ 64294 h 145256"/>
                  <a:gd name="connsiteX1" fmla="*/ 47625 w 124049"/>
                  <a:gd name="connsiteY1" fmla="*/ 145256 h 145256"/>
                  <a:gd name="connsiteX2" fmla="*/ 111919 w 124049"/>
                  <a:gd name="connsiteY2" fmla="*/ 92869 h 145256"/>
                  <a:gd name="connsiteX3" fmla="*/ 111919 w 124049"/>
                  <a:gd name="connsiteY3" fmla="*/ 28575 h 145256"/>
                  <a:gd name="connsiteX4" fmla="*/ 52387 w 124049"/>
                  <a:gd name="connsiteY4" fmla="*/ 0 h 145256"/>
                  <a:gd name="connsiteX5" fmla="*/ 4762 w 124049"/>
                  <a:gd name="connsiteY5" fmla="*/ 11906 h 145256"/>
                  <a:gd name="connsiteX6" fmla="*/ 0 w 124049"/>
                  <a:gd name="connsiteY6" fmla="*/ 45244 h 145256"/>
                  <a:gd name="connsiteX7" fmla="*/ 50006 w 124049"/>
                  <a:gd name="connsiteY7" fmla="*/ 64294 h 145256"/>
                  <a:gd name="connsiteX0" fmla="*/ 50006 w 123624"/>
                  <a:gd name="connsiteY0" fmla="*/ 64294 h 145256"/>
                  <a:gd name="connsiteX1" fmla="*/ 47625 w 123624"/>
                  <a:gd name="connsiteY1" fmla="*/ 145256 h 145256"/>
                  <a:gd name="connsiteX2" fmla="*/ 111919 w 123624"/>
                  <a:gd name="connsiteY2" fmla="*/ 92869 h 145256"/>
                  <a:gd name="connsiteX3" fmla="*/ 111919 w 123624"/>
                  <a:gd name="connsiteY3" fmla="*/ 28575 h 145256"/>
                  <a:gd name="connsiteX4" fmla="*/ 52387 w 123624"/>
                  <a:gd name="connsiteY4" fmla="*/ 0 h 145256"/>
                  <a:gd name="connsiteX5" fmla="*/ 4762 w 123624"/>
                  <a:gd name="connsiteY5" fmla="*/ 11906 h 145256"/>
                  <a:gd name="connsiteX6" fmla="*/ 0 w 123624"/>
                  <a:gd name="connsiteY6" fmla="*/ 45244 h 145256"/>
                  <a:gd name="connsiteX7" fmla="*/ 50006 w 123624"/>
                  <a:gd name="connsiteY7" fmla="*/ 64294 h 145256"/>
                  <a:gd name="connsiteX0" fmla="*/ 50006 w 123624"/>
                  <a:gd name="connsiteY0" fmla="*/ 67517 h 148479"/>
                  <a:gd name="connsiteX1" fmla="*/ 47625 w 123624"/>
                  <a:gd name="connsiteY1" fmla="*/ 148479 h 148479"/>
                  <a:gd name="connsiteX2" fmla="*/ 111919 w 123624"/>
                  <a:gd name="connsiteY2" fmla="*/ 96092 h 148479"/>
                  <a:gd name="connsiteX3" fmla="*/ 111919 w 123624"/>
                  <a:gd name="connsiteY3" fmla="*/ 31798 h 148479"/>
                  <a:gd name="connsiteX4" fmla="*/ 52387 w 123624"/>
                  <a:gd name="connsiteY4" fmla="*/ 3223 h 148479"/>
                  <a:gd name="connsiteX5" fmla="*/ 4762 w 123624"/>
                  <a:gd name="connsiteY5" fmla="*/ 15129 h 148479"/>
                  <a:gd name="connsiteX6" fmla="*/ 0 w 123624"/>
                  <a:gd name="connsiteY6" fmla="*/ 48467 h 148479"/>
                  <a:gd name="connsiteX7" fmla="*/ 50006 w 123624"/>
                  <a:gd name="connsiteY7" fmla="*/ 67517 h 148479"/>
                  <a:gd name="connsiteX0" fmla="*/ 50006 w 118952"/>
                  <a:gd name="connsiteY0" fmla="*/ 73868 h 154830"/>
                  <a:gd name="connsiteX1" fmla="*/ 47625 w 118952"/>
                  <a:gd name="connsiteY1" fmla="*/ 154830 h 154830"/>
                  <a:gd name="connsiteX2" fmla="*/ 111919 w 118952"/>
                  <a:gd name="connsiteY2" fmla="*/ 102443 h 154830"/>
                  <a:gd name="connsiteX3" fmla="*/ 111919 w 118952"/>
                  <a:gd name="connsiteY3" fmla="*/ 38149 h 154830"/>
                  <a:gd name="connsiteX4" fmla="*/ 64294 w 118952"/>
                  <a:gd name="connsiteY4" fmla="*/ 2430 h 154830"/>
                  <a:gd name="connsiteX5" fmla="*/ 4762 w 118952"/>
                  <a:gd name="connsiteY5" fmla="*/ 21480 h 154830"/>
                  <a:gd name="connsiteX6" fmla="*/ 0 w 118952"/>
                  <a:gd name="connsiteY6" fmla="*/ 54818 h 154830"/>
                  <a:gd name="connsiteX7" fmla="*/ 50006 w 118952"/>
                  <a:gd name="connsiteY7" fmla="*/ 73868 h 154830"/>
                  <a:gd name="connsiteX0" fmla="*/ 50006 w 118952"/>
                  <a:gd name="connsiteY0" fmla="*/ 71438 h 152400"/>
                  <a:gd name="connsiteX1" fmla="*/ 47625 w 118952"/>
                  <a:gd name="connsiteY1" fmla="*/ 152400 h 152400"/>
                  <a:gd name="connsiteX2" fmla="*/ 111919 w 118952"/>
                  <a:gd name="connsiteY2" fmla="*/ 100013 h 152400"/>
                  <a:gd name="connsiteX3" fmla="*/ 111919 w 118952"/>
                  <a:gd name="connsiteY3" fmla="*/ 35719 h 152400"/>
                  <a:gd name="connsiteX4" fmla="*/ 64294 w 118952"/>
                  <a:gd name="connsiteY4" fmla="*/ 0 h 152400"/>
                  <a:gd name="connsiteX5" fmla="*/ 0 w 118952"/>
                  <a:gd name="connsiteY5" fmla="*/ 52388 h 152400"/>
                  <a:gd name="connsiteX6" fmla="*/ 50006 w 118952"/>
                  <a:gd name="connsiteY6" fmla="*/ 71438 h 152400"/>
                  <a:gd name="connsiteX0" fmla="*/ 50006 w 118952"/>
                  <a:gd name="connsiteY0" fmla="*/ 71735 h 152697"/>
                  <a:gd name="connsiteX1" fmla="*/ 47625 w 118952"/>
                  <a:gd name="connsiteY1" fmla="*/ 152697 h 152697"/>
                  <a:gd name="connsiteX2" fmla="*/ 111919 w 118952"/>
                  <a:gd name="connsiteY2" fmla="*/ 100310 h 152697"/>
                  <a:gd name="connsiteX3" fmla="*/ 111919 w 118952"/>
                  <a:gd name="connsiteY3" fmla="*/ 36016 h 152697"/>
                  <a:gd name="connsiteX4" fmla="*/ 64294 w 118952"/>
                  <a:gd name="connsiteY4" fmla="*/ 297 h 152697"/>
                  <a:gd name="connsiteX5" fmla="*/ 0 w 118952"/>
                  <a:gd name="connsiteY5" fmla="*/ 52685 h 152697"/>
                  <a:gd name="connsiteX6" fmla="*/ 50006 w 118952"/>
                  <a:gd name="connsiteY6" fmla="*/ 71735 h 152697"/>
                  <a:gd name="connsiteX0" fmla="*/ 50006 w 118952"/>
                  <a:gd name="connsiteY0" fmla="*/ 71961 h 152923"/>
                  <a:gd name="connsiteX1" fmla="*/ 47625 w 118952"/>
                  <a:gd name="connsiteY1" fmla="*/ 152923 h 152923"/>
                  <a:gd name="connsiteX2" fmla="*/ 111919 w 118952"/>
                  <a:gd name="connsiteY2" fmla="*/ 100536 h 152923"/>
                  <a:gd name="connsiteX3" fmla="*/ 111919 w 118952"/>
                  <a:gd name="connsiteY3" fmla="*/ 36242 h 152923"/>
                  <a:gd name="connsiteX4" fmla="*/ 64294 w 118952"/>
                  <a:gd name="connsiteY4" fmla="*/ 523 h 152923"/>
                  <a:gd name="connsiteX5" fmla="*/ 0 w 118952"/>
                  <a:gd name="connsiteY5" fmla="*/ 52911 h 152923"/>
                  <a:gd name="connsiteX6" fmla="*/ 50006 w 118952"/>
                  <a:gd name="connsiteY6" fmla="*/ 71961 h 152923"/>
                  <a:gd name="connsiteX0" fmla="*/ 50006 w 118480"/>
                  <a:gd name="connsiteY0" fmla="*/ 71961 h 152923"/>
                  <a:gd name="connsiteX1" fmla="*/ 47625 w 118480"/>
                  <a:gd name="connsiteY1" fmla="*/ 152923 h 152923"/>
                  <a:gd name="connsiteX2" fmla="*/ 111919 w 118480"/>
                  <a:gd name="connsiteY2" fmla="*/ 100536 h 152923"/>
                  <a:gd name="connsiteX3" fmla="*/ 111919 w 118480"/>
                  <a:gd name="connsiteY3" fmla="*/ 36242 h 152923"/>
                  <a:gd name="connsiteX4" fmla="*/ 64294 w 118480"/>
                  <a:gd name="connsiteY4" fmla="*/ 523 h 152923"/>
                  <a:gd name="connsiteX5" fmla="*/ 0 w 118480"/>
                  <a:gd name="connsiteY5" fmla="*/ 52911 h 152923"/>
                  <a:gd name="connsiteX6" fmla="*/ 50006 w 118480"/>
                  <a:gd name="connsiteY6" fmla="*/ 71961 h 15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80" h="152923">
                    <a:moveTo>
                      <a:pt x="50006" y="71961"/>
                    </a:moveTo>
                    <a:cubicBezTo>
                      <a:pt x="49212" y="98948"/>
                      <a:pt x="48419" y="125936"/>
                      <a:pt x="47625" y="152923"/>
                    </a:cubicBezTo>
                    <a:cubicBezTo>
                      <a:pt x="69056" y="135461"/>
                      <a:pt x="102395" y="122761"/>
                      <a:pt x="111919" y="100536"/>
                    </a:cubicBezTo>
                    <a:cubicBezTo>
                      <a:pt x="121443" y="78311"/>
                      <a:pt x="119856" y="52911"/>
                      <a:pt x="111919" y="36242"/>
                    </a:cubicBezTo>
                    <a:cubicBezTo>
                      <a:pt x="103982" y="19573"/>
                      <a:pt x="94853" y="4888"/>
                      <a:pt x="64294" y="523"/>
                    </a:cubicBezTo>
                    <a:cubicBezTo>
                      <a:pt x="33735" y="-3842"/>
                      <a:pt x="0" y="19574"/>
                      <a:pt x="0" y="52911"/>
                    </a:cubicBezTo>
                    <a:lnTo>
                      <a:pt x="50006" y="71961"/>
                    </a:ln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6" name="Rechthoek: afgeronde hoeken 215">
                <a:extLst>
                  <a:ext uri="{FF2B5EF4-FFF2-40B4-BE49-F238E27FC236}">
                    <a16:creationId xmlns:a16="http://schemas.microsoft.com/office/drawing/2014/main" id="{10E9A2ED-9834-427D-A2F7-3091E9DA9F6B}"/>
                  </a:ext>
                </a:extLst>
              </p:cNvPr>
              <p:cNvSpPr/>
              <p:nvPr userDrawn="1"/>
            </p:nvSpPr>
            <p:spPr>
              <a:xfrm rot="2770829">
                <a:off x="-3234197" y="1703273"/>
                <a:ext cx="57923" cy="72481"/>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17" name="Vrije vorm: vorm 216">
                <a:extLst>
                  <a:ext uri="{FF2B5EF4-FFF2-40B4-BE49-F238E27FC236}">
                    <a16:creationId xmlns:a16="http://schemas.microsoft.com/office/drawing/2014/main" id="{C67E720D-79C8-442D-9653-1DF67ACB6C1E}"/>
                  </a:ext>
                </a:extLst>
              </p:cNvPr>
              <p:cNvSpPr/>
              <p:nvPr userDrawn="1"/>
            </p:nvSpPr>
            <p:spPr>
              <a:xfrm>
                <a:off x="-3237180" y="1677339"/>
                <a:ext cx="42279" cy="55298"/>
              </a:xfrm>
              <a:custGeom>
                <a:avLst/>
                <a:gdLst>
                  <a:gd name="connsiteX0" fmla="*/ 76475 w 79906"/>
                  <a:gd name="connsiteY0" fmla="*/ 104510 h 104510"/>
                  <a:gd name="connsiteX1" fmla="*/ 71712 w 79906"/>
                  <a:gd name="connsiteY1" fmla="*/ 6879 h 104510"/>
                  <a:gd name="connsiteX2" fmla="*/ 5037 w 79906"/>
                  <a:gd name="connsiteY2" fmla="*/ 16404 h 104510"/>
                  <a:gd name="connsiteX3" fmla="*/ 9800 w 79906"/>
                  <a:gd name="connsiteY3" fmla="*/ 83079 h 104510"/>
                </a:gdLst>
                <a:ahLst/>
                <a:cxnLst>
                  <a:cxn ang="0">
                    <a:pos x="connsiteX0" y="connsiteY0"/>
                  </a:cxn>
                  <a:cxn ang="0">
                    <a:pos x="connsiteX1" y="connsiteY1"/>
                  </a:cxn>
                  <a:cxn ang="0">
                    <a:pos x="connsiteX2" y="connsiteY2"/>
                  </a:cxn>
                  <a:cxn ang="0">
                    <a:pos x="connsiteX3" y="connsiteY3"/>
                  </a:cxn>
                </a:cxnLst>
                <a:rect l="l" t="t" r="r" b="b"/>
                <a:pathLst>
                  <a:path w="79906" h="104510">
                    <a:moveTo>
                      <a:pt x="76475" y="104510"/>
                    </a:moveTo>
                    <a:cubicBezTo>
                      <a:pt x="80046" y="63036"/>
                      <a:pt x="83618" y="21563"/>
                      <a:pt x="71712" y="6879"/>
                    </a:cubicBezTo>
                    <a:cubicBezTo>
                      <a:pt x="59806" y="-7805"/>
                      <a:pt x="15356" y="3704"/>
                      <a:pt x="5037" y="16404"/>
                    </a:cubicBezTo>
                    <a:cubicBezTo>
                      <a:pt x="-5282" y="29104"/>
                      <a:pt x="2259" y="56091"/>
                      <a:pt x="9800" y="83079"/>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a:solidFill>
                    <a:srgbClr val="211F26"/>
                  </a:solidFill>
                  <a:latin typeface="Calibri" panose="020F0502020204030204" pitchFamily="34" charset="0"/>
                  <a:cs typeface="Calibri" panose="020F0502020204030204" pitchFamily="34" charset="0"/>
                </a:endParaRPr>
              </a:p>
            </p:txBody>
          </p:sp>
          <p:sp>
            <p:nvSpPr>
              <p:cNvPr id="218" name="Vrije vorm: vorm 217">
                <a:extLst>
                  <a:ext uri="{FF2B5EF4-FFF2-40B4-BE49-F238E27FC236}">
                    <a16:creationId xmlns:a16="http://schemas.microsoft.com/office/drawing/2014/main" id="{DFB4B016-E276-4133-AC93-1924695652D7}"/>
                  </a:ext>
                </a:extLst>
              </p:cNvPr>
              <p:cNvSpPr/>
              <p:nvPr userDrawn="1"/>
            </p:nvSpPr>
            <p:spPr>
              <a:xfrm>
                <a:off x="-3147647" y="1714096"/>
                <a:ext cx="57254" cy="77074"/>
              </a:xfrm>
              <a:custGeom>
                <a:avLst/>
                <a:gdLst>
                  <a:gd name="connsiteX0" fmla="*/ 0 w 61912"/>
                  <a:gd name="connsiteY0" fmla="*/ 80963 h 80963"/>
                  <a:gd name="connsiteX1" fmla="*/ 57150 w 61912"/>
                  <a:gd name="connsiteY1" fmla="*/ 0 h 80963"/>
                  <a:gd name="connsiteX2" fmla="*/ 61912 w 61912"/>
                  <a:gd name="connsiteY2" fmla="*/ 50006 h 80963"/>
                  <a:gd name="connsiteX3" fmla="*/ 0 w 61912"/>
                  <a:gd name="connsiteY3" fmla="*/ 80963 h 80963"/>
                  <a:gd name="connsiteX0" fmla="*/ 0 w 61912"/>
                  <a:gd name="connsiteY0" fmla="*/ 80963 h 83344"/>
                  <a:gd name="connsiteX1" fmla="*/ 57150 w 61912"/>
                  <a:gd name="connsiteY1" fmla="*/ 0 h 83344"/>
                  <a:gd name="connsiteX2" fmla="*/ 61912 w 61912"/>
                  <a:gd name="connsiteY2" fmla="*/ 50006 h 83344"/>
                  <a:gd name="connsiteX3" fmla="*/ 19050 w 61912"/>
                  <a:gd name="connsiteY3" fmla="*/ 83344 h 83344"/>
                  <a:gd name="connsiteX4" fmla="*/ 0 w 61912"/>
                  <a:gd name="connsiteY4" fmla="*/ 80963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3344">
                    <a:moveTo>
                      <a:pt x="0" y="80963"/>
                    </a:moveTo>
                    <a:lnTo>
                      <a:pt x="57150" y="0"/>
                    </a:lnTo>
                    <a:lnTo>
                      <a:pt x="61912" y="50006"/>
                    </a:lnTo>
                    <a:cubicBezTo>
                      <a:pt x="48418" y="56356"/>
                      <a:pt x="32544" y="76994"/>
                      <a:pt x="19050" y="83344"/>
                    </a:cubicBezTo>
                    <a:lnTo>
                      <a:pt x="0" y="80963"/>
                    </a:lnTo>
                    <a:close/>
                  </a:path>
                </a:pathLst>
              </a:cu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9" name="Ovaal 218">
                <a:extLst>
                  <a:ext uri="{FF2B5EF4-FFF2-40B4-BE49-F238E27FC236}">
                    <a16:creationId xmlns:a16="http://schemas.microsoft.com/office/drawing/2014/main" id="{D7660110-4E5E-4DE9-9BE4-0547AE852045}"/>
                  </a:ext>
                </a:extLst>
              </p:cNvPr>
              <p:cNvSpPr/>
              <p:nvPr userDrawn="1"/>
            </p:nvSpPr>
            <p:spPr>
              <a:xfrm rot="12332780">
                <a:off x="-3185085" y="1782358"/>
                <a:ext cx="50650" cy="57255"/>
              </a:xfrm>
              <a:prstGeom prst="ellipse">
                <a:avLst/>
              </a:prstGeom>
              <a:solidFill>
                <a:schemeClr val="bg1"/>
              </a:solidFill>
              <a:ln w="9525">
                <a:solidFill>
                  <a:srgbClr val="4D82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20" name="Gelijkbenige driehoek 34">
                <a:extLst>
                  <a:ext uri="{FF2B5EF4-FFF2-40B4-BE49-F238E27FC236}">
                    <a16:creationId xmlns:a16="http://schemas.microsoft.com/office/drawing/2014/main" id="{68960FF4-0CAD-450F-A367-EC9DCBCC2109}"/>
                  </a:ext>
                </a:extLst>
              </p:cNvPr>
              <p:cNvSpPr/>
              <p:nvPr userDrawn="1"/>
            </p:nvSpPr>
            <p:spPr>
              <a:xfrm rot="14772351">
                <a:off x="-3215597" y="1797313"/>
                <a:ext cx="52327" cy="57916"/>
              </a:xfrm>
              <a:custGeom>
                <a:avLst/>
                <a:gdLst>
                  <a:gd name="connsiteX0" fmla="*/ 0 w 56584"/>
                  <a:gd name="connsiteY0" fmla="*/ 55534 h 55534"/>
                  <a:gd name="connsiteX1" fmla="*/ 28292 w 56584"/>
                  <a:gd name="connsiteY1" fmla="*/ 0 h 55534"/>
                  <a:gd name="connsiteX2" fmla="*/ 56584 w 56584"/>
                  <a:gd name="connsiteY2" fmla="*/ 55534 h 55534"/>
                  <a:gd name="connsiteX3" fmla="*/ 0 w 56584"/>
                  <a:gd name="connsiteY3" fmla="*/ 55534 h 55534"/>
                  <a:gd name="connsiteX0" fmla="*/ 0 w 56584"/>
                  <a:gd name="connsiteY0" fmla="*/ 55534 h 60261"/>
                  <a:gd name="connsiteX1" fmla="*/ 28292 w 56584"/>
                  <a:gd name="connsiteY1" fmla="*/ 0 h 60261"/>
                  <a:gd name="connsiteX2" fmla="*/ 56584 w 56584"/>
                  <a:gd name="connsiteY2" fmla="*/ 55534 h 60261"/>
                  <a:gd name="connsiteX3" fmla="*/ 0 w 56584"/>
                  <a:gd name="connsiteY3" fmla="*/ 55534 h 60261"/>
                  <a:gd name="connsiteX0" fmla="*/ 0 w 56584"/>
                  <a:gd name="connsiteY0" fmla="*/ 55534 h 62627"/>
                  <a:gd name="connsiteX1" fmla="*/ 28292 w 56584"/>
                  <a:gd name="connsiteY1" fmla="*/ 0 h 62627"/>
                  <a:gd name="connsiteX2" fmla="*/ 56584 w 56584"/>
                  <a:gd name="connsiteY2" fmla="*/ 55534 h 62627"/>
                  <a:gd name="connsiteX3" fmla="*/ 0 w 56584"/>
                  <a:gd name="connsiteY3" fmla="*/ 55534 h 62627"/>
                </a:gdLst>
                <a:ahLst/>
                <a:cxnLst>
                  <a:cxn ang="0">
                    <a:pos x="connsiteX0" y="connsiteY0"/>
                  </a:cxn>
                  <a:cxn ang="0">
                    <a:pos x="connsiteX1" y="connsiteY1"/>
                  </a:cxn>
                  <a:cxn ang="0">
                    <a:pos x="connsiteX2" y="connsiteY2"/>
                  </a:cxn>
                  <a:cxn ang="0">
                    <a:pos x="connsiteX3" y="connsiteY3"/>
                  </a:cxn>
                </a:cxnLst>
                <a:rect l="l" t="t" r="r" b="b"/>
                <a:pathLst>
                  <a:path w="56584" h="62627">
                    <a:moveTo>
                      <a:pt x="0" y="55534"/>
                    </a:moveTo>
                    <a:lnTo>
                      <a:pt x="28292" y="0"/>
                    </a:lnTo>
                    <a:lnTo>
                      <a:pt x="56584" y="55534"/>
                    </a:lnTo>
                    <a:cubicBezTo>
                      <a:pt x="44518" y="63735"/>
                      <a:pt x="19376" y="66171"/>
                      <a:pt x="0" y="55534"/>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grpSp>
        <p:grpSp>
          <p:nvGrpSpPr>
            <p:cNvPr id="186" name="Groep 185">
              <a:extLst>
                <a:ext uri="{FF2B5EF4-FFF2-40B4-BE49-F238E27FC236}">
                  <a16:creationId xmlns:a16="http://schemas.microsoft.com/office/drawing/2014/main" id="{DC19EDD9-95A1-4A3E-9AA2-1322874FAB6C}"/>
                </a:ext>
              </a:extLst>
            </p:cNvPr>
            <p:cNvGrpSpPr/>
            <p:nvPr userDrawn="1"/>
          </p:nvGrpSpPr>
          <p:grpSpPr>
            <a:xfrm>
              <a:off x="-3323231" y="3670019"/>
              <a:ext cx="2734765" cy="262633"/>
              <a:chOff x="5114260" y="1193211"/>
              <a:chExt cx="2516594" cy="241682"/>
            </a:xfrm>
          </p:grpSpPr>
          <p:sp>
            <p:nvSpPr>
              <p:cNvPr id="195" name="Rechthoek 194">
                <a:extLst>
                  <a:ext uri="{FF2B5EF4-FFF2-40B4-BE49-F238E27FC236}">
                    <a16:creationId xmlns:a16="http://schemas.microsoft.com/office/drawing/2014/main" id="{C129BBF4-1A34-4F5D-A098-7807EB297A97}"/>
                  </a:ext>
                </a:extLst>
              </p:cNvPr>
              <p:cNvSpPr/>
              <p:nvPr userDrawn="1"/>
            </p:nvSpPr>
            <p:spPr>
              <a:xfrm>
                <a:off x="5114260" y="1193211"/>
                <a:ext cx="2516594" cy="2416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96" name="Tekstvak 195">
                <a:extLst>
                  <a:ext uri="{FF2B5EF4-FFF2-40B4-BE49-F238E27FC236}">
                    <a16:creationId xmlns:a16="http://schemas.microsoft.com/office/drawing/2014/main" id="{3E7CFEB9-1127-4689-8D95-BEEF4097FCF9}"/>
                  </a:ext>
                </a:extLst>
              </p:cNvPr>
              <p:cNvSpPr txBox="1"/>
              <p:nvPr userDrawn="1"/>
            </p:nvSpPr>
            <p:spPr>
              <a:xfrm>
                <a:off x="5121009" y="1214216"/>
                <a:ext cx="1156604" cy="212418"/>
              </a:xfrm>
              <a:prstGeom prst="rect">
                <a:avLst/>
              </a:prstGeom>
              <a:noFill/>
            </p:spPr>
            <p:txBody>
              <a:bodyPr wrap="square" rtlCol="0">
                <a:spAutoFit/>
              </a:bodyPr>
              <a:lstStyle/>
              <a:p>
                <a:pPr marL="0" algn="l" defTabSz="1217512" rtl="0" eaLnBrk="1" latinLnBrk="0" hangingPunct="1">
                  <a:lnSpc>
                    <a:spcPct val="100000"/>
                  </a:lnSpc>
                  <a:spcBef>
                    <a:spcPts val="600"/>
                  </a:spcBef>
                  <a:spcAft>
                    <a:spcPts val="600"/>
                  </a:spcAft>
                </a:pPr>
                <a:r>
                  <a:rPr lang="nl-NL" sz="900" b="0" u="none" kern="1200" noProof="0">
                    <a:solidFill>
                      <a:srgbClr val="211F26"/>
                    </a:solidFill>
                    <a:latin typeface="Calibri" panose="020F0502020204030204" pitchFamily="34" charset="0"/>
                    <a:ea typeface="+mn-ea"/>
                    <a:cs typeface="Calibri" panose="020F0502020204030204" pitchFamily="34" charset="0"/>
                  </a:rPr>
                  <a:t>Door</a:t>
                </a:r>
                <a:r>
                  <a:rPr lang="nl-NL" sz="900" b="0" u="sng" kern="1200" noProof="0">
                    <a:solidFill>
                      <a:srgbClr val="211F26"/>
                    </a:solidFill>
                    <a:latin typeface="Calibri" panose="020F0502020204030204" pitchFamily="34" charset="0"/>
                    <a:ea typeface="+mn-ea"/>
                    <a:cs typeface="Calibri" panose="020F0502020204030204" pitchFamily="34" charset="0"/>
                  </a:rPr>
                  <a:t>z</a:t>
                </a:r>
                <a:r>
                  <a:rPr lang="nl-NL" sz="900" b="0" u="none" kern="1200" noProof="0">
                    <a:solidFill>
                      <a:srgbClr val="211F26"/>
                    </a:solidFill>
                    <a:latin typeface="Calibri" panose="020F0502020204030204" pitchFamily="34" charset="0"/>
                    <a:ea typeface="+mn-ea"/>
                    <a:cs typeface="Calibri" panose="020F0502020204030204" pitchFamily="34" charset="0"/>
                  </a:rPr>
                  <a:t>ichtigheid</a:t>
                </a:r>
              </a:p>
            </p:txBody>
          </p:sp>
          <p:cxnSp>
            <p:nvCxnSpPr>
              <p:cNvPr id="197" name="Rechte verbindingslijn 196">
                <a:extLst>
                  <a:ext uri="{FF2B5EF4-FFF2-40B4-BE49-F238E27FC236}">
                    <a16:creationId xmlns:a16="http://schemas.microsoft.com/office/drawing/2014/main" id="{E24EAD70-21C8-4D0F-ABE8-FD1F7246E1F8}"/>
                  </a:ext>
                </a:extLst>
              </p:cNvPr>
              <p:cNvCxnSpPr>
                <a:cxnSpLocks/>
                <a:endCxn id="201" idx="1"/>
              </p:cNvCxnSpPr>
              <p:nvPr userDrawn="1"/>
            </p:nvCxnSpPr>
            <p:spPr>
              <a:xfrm>
                <a:off x="5949074" y="1317963"/>
                <a:ext cx="958480" cy="0"/>
              </a:xfrm>
              <a:prstGeom prst="line">
                <a:avLst/>
              </a:prstGeom>
              <a:noFill/>
              <a:ln w="12700" cap="flat" cmpd="sng" algn="ctr">
                <a:solidFill>
                  <a:srgbClr val="9D9FA1"/>
                </a:solidFill>
                <a:prstDash val="solid"/>
              </a:ln>
              <a:effectLst/>
            </p:spPr>
          </p:cxnSp>
          <p:sp>
            <p:nvSpPr>
              <p:cNvPr id="198" name="Rechthoek 197">
                <a:extLst>
                  <a:ext uri="{FF2B5EF4-FFF2-40B4-BE49-F238E27FC236}">
                    <a16:creationId xmlns:a16="http://schemas.microsoft.com/office/drawing/2014/main" id="{29B8447F-4D69-434B-9827-BC35F9BD2495}"/>
                  </a:ext>
                </a:extLst>
              </p:cNvPr>
              <p:cNvSpPr/>
              <p:nvPr userDrawn="1"/>
            </p:nvSpPr>
            <p:spPr>
              <a:xfrm>
                <a:off x="7020991" y="1230251"/>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100%</a:t>
                </a:r>
              </a:p>
            </p:txBody>
          </p:sp>
          <p:sp>
            <p:nvSpPr>
              <p:cNvPr id="199" name="Gelijkbenige driehoek 198">
                <a:extLst>
                  <a:ext uri="{FF2B5EF4-FFF2-40B4-BE49-F238E27FC236}">
                    <a16:creationId xmlns:a16="http://schemas.microsoft.com/office/drawing/2014/main" id="{55CD0AFF-8D71-433D-A460-D0BE1F3B7B7F}"/>
                  </a:ext>
                </a:extLst>
              </p:cNvPr>
              <p:cNvSpPr/>
              <p:nvPr userDrawn="1"/>
            </p:nvSpPr>
            <p:spPr>
              <a:xfrm>
                <a:off x="7508703" y="1255045"/>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0" name="Gelijkbenige driehoek 199">
                <a:extLst>
                  <a:ext uri="{FF2B5EF4-FFF2-40B4-BE49-F238E27FC236}">
                    <a16:creationId xmlns:a16="http://schemas.microsoft.com/office/drawing/2014/main" id="{B2A0027F-9821-4373-AE0F-CEE1DAFBB992}"/>
                  </a:ext>
                </a:extLst>
              </p:cNvPr>
              <p:cNvSpPr/>
              <p:nvPr userDrawn="1"/>
            </p:nvSpPr>
            <p:spPr>
              <a:xfrm flipV="1">
                <a:off x="7508703" y="1332327"/>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1" name="Rechthoek 200">
                <a:extLst>
                  <a:ext uri="{FF2B5EF4-FFF2-40B4-BE49-F238E27FC236}">
                    <a16:creationId xmlns:a16="http://schemas.microsoft.com/office/drawing/2014/main" id="{25DCB1A4-33C6-49C5-8755-69EA74F22E9A}"/>
                  </a:ext>
                </a:extLst>
              </p:cNvPr>
              <p:cNvSpPr/>
              <p:nvPr userDrawn="1"/>
            </p:nvSpPr>
            <p:spPr>
              <a:xfrm>
                <a:off x="6907553" y="1274066"/>
                <a:ext cx="2879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87" name="Ovaal 186">
              <a:extLst>
                <a:ext uri="{FF2B5EF4-FFF2-40B4-BE49-F238E27FC236}">
                  <a16:creationId xmlns:a16="http://schemas.microsoft.com/office/drawing/2014/main" id="{7776D88D-277E-4185-8908-FD682EB89687}"/>
                </a:ext>
              </a:extLst>
            </p:cNvPr>
            <p:cNvSpPr/>
            <p:nvPr userDrawn="1"/>
          </p:nvSpPr>
          <p:spPr>
            <a:xfrm>
              <a:off x="-3603859" y="4105053"/>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8" name="Rechthoek 187">
              <a:extLst>
                <a:ext uri="{FF2B5EF4-FFF2-40B4-BE49-F238E27FC236}">
                  <a16:creationId xmlns:a16="http://schemas.microsoft.com/office/drawing/2014/main" id="{5D37C65F-3535-4512-BAFC-FC18A57A7D7B}"/>
                </a:ext>
              </a:extLst>
            </p:cNvPr>
            <p:cNvSpPr/>
            <p:nvPr userDrawn="1"/>
          </p:nvSpPr>
          <p:spPr>
            <a:xfrm>
              <a:off x="-3319687" y="4105054"/>
              <a:ext cx="2944682" cy="106361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doorzichtige vorm en gebruik de sneltoets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hyperlink toe te voegen. Klik aan de linker kant van het venster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‘Plaats in dit document’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in de lijst de juiste dia aan. Klik vervolgens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89" name="Ovaal 188">
              <a:extLst>
                <a:ext uri="{FF2B5EF4-FFF2-40B4-BE49-F238E27FC236}">
                  <a16:creationId xmlns:a16="http://schemas.microsoft.com/office/drawing/2014/main" id="{71918788-3E7B-45D5-B686-7E41E27E3D2F}"/>
                </a:ext>
              </a:extLst>
            </p:cNvPr>
            <p:cNvSpPr/>
            <p:nvPr userDrawn="1"/>
          </p:nvSpPr>
          <p:spPr>
            <a:xfrm>
              <a:off x="-3603859" y="510625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90" name="Rechthoek 189">
              <a:extLst>
                <a:ext uri="{FF2B5EF4-FFF2-40B4-BE49-F238E27FC236}">
                  <a16:creationId xmlns:a16="http://schemas.microsoft.com/office/drawing/2014/main" id="{4606D9F6-2564-4733-997D-9EB1FCB63ABF}"/>
                </a:ext>
              </a:extLst>
            </p:cNvPr>
            <p:cNvSpPr/>
            <p:nvPr userDrawn="1"/>
          </p:nvSpPr>
          <p:spPr>
            <a:xfrm>
              <a:off x="-3319687" y="5106258"/>
              <a:ext cx="2944682" cy="3072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Kopieer de doorzichtige vorm en herhaal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stap 4</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Doe dit voor elke menu knop.</a:t>
              </a:r>
            </a:p>
          </p:txBody>
        </p:sp>
        <p:sp>
          <p:nvSpPr>
            <p:cNvPr id="191" name="Rechthoek 190">
              <a:extLst>
                <a:ext uri="{FF2B5EF4-FFF2-40B4-BE49-F238E27FC236}">
                  <a16:creationId xmlns:a16="http://schemas.microsoft.com/office/drawing/2014/main" id="{723A6373-011F-44FA-AFBF-DB9F7402009A}"/>
                </a:ext>
              </a:extLst>
            </p:cNvPr>
            <p:cNvSpPr/>
            <p:nvPr userDrawn="1"/>
          </p:nvSpPr>
          <p:spPr>
            <a:xfrm>
              <a:off x="-3786437" y="571271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92" name="ICOON_info">
              <a:extLst>
                <a:ext uri="{FF2B5EF4-FFF2-40B4-BE49-F238E27FC236}">
                  <a16:creationId xmlns:a16="http://schemas.microsoft.com/office/drawing/2014/main" id="{50F990E6-B982-4269-91EA-D59884F2DA08}"/>
                </a:ext>
              </a:extLst>
            </p:cNvPr>
            <p:cNvGrpSpPr/>
            <p:nvPr userDrawn="1"/>
          </p:nvGrpSpPr>
          <p:grpSpPr>
            <a:xfrm>
              <a:off x="-376736" y="5589737"/>
              <a:ext cx="283685" cy="283685"/>
              <a:chOff x="-510741" y="5913713"/>
              <a:chExt cx="267555" cy="267555"/>
            </a:xfrm>
          </p:grpSpPr>
          <p:sp>
            <p:nvSpPr>
              <p:cNvPr id="193" name="Ovaal 192">
                <a:extLst>
                  <a:ext uri="{FF2B5EF4-FFF2-40B4-BE49-F238E27FC236}">
                    <a16:creationId xmlns:a16="http://schemas.microsoft.com/office/drawing/2014/main" id="{59FF0462-37E7-4695-9E84-EA3A20B4090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94" name="Graphic 163" descr="Informatie">
                <a:extLst>
                  <a:ext uri="{FF2B5EF4-FFF2-40B4-BE49-F238E27FC236}">
                    <a16:creationId xmlns:a16="http://schemas.microsoft.com/office/drawing/2014/main" id="{B090F43A-3B03-4B39-8ACA-CC674913664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227" name="Graphic 32">
            <a:extLst>
              <a:ext uri="{FF2B5EF4-FFF2-40B4-BE49-F238E27FC236}">
                <a16:creationId xmlns:a16="http://schemas.microsoft.com/office/drawing/2014/main" id="{A2F18C1C-98EF-4868-BCCD-B3AA097C37CC}"/>
              </a:ext>
            </a:extLst>
          </p:cNvPr>
          <p:cNvGrpSpPr/>
          <p:nvPr userDrawn="1"/>
        </p:nvGrpSpPr>
        <p:grpSpPr>
          <a:xfrm>
            <a:off x="3386769" y="3687967"/>
            <a:ext cx="294920" cy="294920"/>
            <a:chOff x="3657600" y="990600"/>
            <a:chExt cx="4876800" cy="4876800"/>
          </a:xfrm>
          <a:solidFill>
            <a:schemeClr val="accent1"/>
          </a:solidFill>
        </p:grpSpPr>
        <p:sp>
          <p:nvSpPr>
            <p:cNvPr id="228" name="Vrije vorm: vorm 227">
              <a:extLst>
                <a:ext uri="{FF2B5EF4-FFF2-40B4-BE49-F238E27FC236}">
                  <a16:creationId xmlns:a16="http://schemas.microsoft.com/office/drawing/2014/main" id="{3466796F-22EA-4F33-956E-C74F45B48856}"/>
                </a:ext>
              </a:extLst>
            </p:cNvPr>
            <p:cNvSpPr/>
            <p:nvPr/>
          </p:nvSpPr>
          <p:spPr>
            <a:xfrm>
              <a:off x="5883687" y="3697424"/>
              <a:ext cx="424605" cy="282092"/>
            </a:xfrm>
            <a:custGeom>
              <a:avLst/>
              <a:gdLst>
                <a:gd name="connsiteX0" fmla="*/ 0 w 424605"/>
                <a:gd name="connsiteY0" fmla="*/ 0 h 282092"/>
                <a:gd name="connsiteX1" fmla="*/ 424605 w 424605"/>
                <a:gd name="connsiteY1" fmla="*/ 0 h 282092"/>
                <a:gd name="connsiteX2" fmla="*/ 424605 w 424605"/>
                <a:gd name="connsiteY2" fmla="*/ 282092 h 282092"/>
                <a:gd name="connsiteX3" fmla="*/ 0 w 424605"/>
                <a:gd name="connsiteY3" fmla="*/ 282092 h 282092"/>
              </a:gdLst>
              <a:ahLst/>
              <a:cxnLst>
                <a:cxn ang="0">
                  <a:pos x="connsiteX0" y="connsiteY0"/>
                </a:cxn>
                <a:cxn ang="0">
                  <a:pos x="connsiteX1" y="connsiteY1"/>
                </a:cxn>
                <a:cxn ang="0">
                  <a:pos x="connsiteX2" y="connsiteY2"/>
                </a:cxn>
                <a:cxn ang="0">
                  <a:pos x="connsiteX3" y="connsiteY3"/>
                </a:cxn>
              </a:cxnLst>
              <a:rect l="l" t="t" r="r" b="b"/>
              <a:pathLst>
                <a:path w="424605" h="282092">
                  <a:moveTo>
                    <a:pt x="0" y="0"/>
                  </a:moveTo>
                  <a:lnTo>
                    <a:pt x="424605" y="0"/>
                  </a:lnTo>
                  <a:lnTo>
                    <a:pt x="424605" y="282092"/>
                  </a:lnTo>
                  <a:lnTo>
                    <a:pt x="0" y="282092"/>
                  </a:lnTo>
                  <a:close/>
                </a:path>
              </a:pathLst>
            </a:custGeom>
            <a:grpFill/>
            <a:ln w="9525" cap="flat">
              <a:noFill/>
              <a:prstDash val="solid"/>
              <a:miter/>
            </a:ln>
          </p:spPr>
          <p:txBody>
            <a:bodyPr rtlCol="0" anchor="ctr"/>
            <a:lstStyle/>
            <a:p>
              <a:endParaRPr lang="nl-NL"/>
            </a:p>
          </p:txBody>
        </p:sp>
        <p:sp>
          <p:nvSpPr>
            <p:cNvPr id="229" name="Vrije vorm: vorm 228">
              <a:extLst>
                <a:ext uri="{FF2B5EF4-FFF2-40B4-BE49-F238E27FC236}">
                  <a16:creationId xmlns:a16="http://schemas.microsoft.com/office/drawing/2014/main" id="{7EED0FA0-C70C-474F-8FD5-1DCFE9D9E271}"/>
                </a:ext>
              </a:extLst>
            </p:cNvPr>
            <p:cNvSpPr/>
            <p:nvPr/>
          </p:nvSpPr>
          <p:spPr>
            <a:xfrm>
              <a:off x="3830240" y="3595820"/>
              <a:ext cx="4531518" cy="1953977"/>
            </a:xfrm>
            <a:custGeom>
              <a:avLst/>
              <a:gdLst>
                <a:gd name="connsiteX0" fmla="*/ 3879085 w 4531518"/>
                <a:gd name="connsiteY0" fmla="*/ 174050 h 1953977"/>
                <a:gd name="connsiteX1" fmla="*/ 2763812 w 4531518"/>
                <a:gd name="connsiteY1" fmla="*/ 365379 h 1953977"/>
                <a:gd name="connsiteX2" fmla="*/ 2763812 w 4531518"/>
                <a:gd name="connsiteY2" fmla="*/ 669455 h 1953977"/>
                <a:gd name="connsiteX3" fmla="*/ 1767707 w 4531518"/>
                <a:gd name="connsiteY3" fmla="*/ 669455 h 1953977"/>
                <a:gd name="connsiteX4" fmla="*/ 1767707 w 4531518"/>
                <a:gd name="connsiteY4" fmla="*/ 365379 h 1953977"/>
                <a:gd name="connsiteX5" fmla="*/ 652434 w 4531518"/>
                <a:gd name="connsiteY5" fmla="*/ 174050 h 1953977"/>
                <a:gd name="connsiteX6" fmla="*/ 0 w 4531518"/>
                <a:gd name="connsiteY6" fmla="*/ 10 h 1953977"/>
                <a:gd name="connsiteX7" fmla="*/ 0 w 4531518"/>
                <a:gd name="connsiteY7" fmla="*/ 1953978 h 1953977"/>
                <a:gd name="connsiteX8" fmla="*/ 4531519 w 4531518"/>
                <a:gd name="connsiteY8" fmla="*/ 1953978 h 1953977"/>
                <a:gd name="connsiteX9" fmla="*/ 4531519 w 4531518"/>
                <a:gd name="connsiteY9" fmla="*/ 0 h 1953977"/>
                <a:gd name="connsiteX10" fmla="*/ 3879085 w 4531518"/>
                <a:gd name="connsiteY10" fmla="*/ 174050 h 19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31518" h="1953977">
                  <a:moveTo>
                    <a:pt x="3879085" y="174050"/>
                  </a:moveTo>
                  <a:cubicBezTo>
                    <a:pt x="3515125" y="271139"/>
                    <a:pt x="3140593" y="335289"/>
                    <a:pt x="2763812" y="365379"/>
                  </a:cubicBezTo>
                  <a:lnTo>
                    <a:pt x="2763812" y="669455"/>
                  </a:lnTo>
                  <a:lnTo>
                    <a:pt x="1767707" y="669455"/>
                  </a:lnTo>
                  <a:lnTo>
                    <a:pt x="1767707" y="365379"/>
                  </a:lnTo>
                  <a:cubicBezTo>
                    <a:pt x="1390926" y="335289"/>
                    <a:pt x="1016394" y="271139"/>
                    <a:pt x="652434" y="174050"/>
                  </a:cubicBezTo>
                  <a:lnTo>
                    <a:pt x="0" y="10"/>
                  </a:lnTo>
                  <a:lnTo>
                    <a:pt x="0" y="1953978"/>
                  </a:lnTo>
                  <a:lnTo>
                    <a:pt x="4531519" y="1953978"/>
                  </a:lnTo>
                  <a:lnTo>
                    <a:pt x="4531519" y="0"/>
                  </a:lnTo>
                  <a:lnTo>
                    <a:pt x="3879085" y="174050"/>
                  </a:lnTo>
                  <a:close/>
                </a:path>
              </a:pathLst>
            </a:custGeom>
            <a:grpFill/>
            <a:ln w="9525" cap="flat">
              <a:noFill/>
              <a:prstDash val="solid"/>
              <a:miter/>
            </a:ln>
          </p:spPr>
          <p:txBody>
            <a:bodyPr rtlCol="0" anchor="ctr"/>
            <a:lstStyle/>
            <a:p>
              <a:endParaRPr lang="nl-NL"/>
            </a:p>
          </p:txBody>
        </p:sp>
        <p:sp>
          <p:nvSpPr>
            <p:cNvPr id="230" name="Vrije vorm: vorm 229">
              <a:extLst>
                <a:ext uri="{FF2B5EF4-FFF2-40B4-BE49-F238E27FC236}">
                  <a16:creationId xmlns:a16="http://schemas.microsoft.com/office/drawing/2014/main" id="{5879918B-CB0E-4291-8810-CA7C7DE5A180}"/>
                </a:ext>
              </a:extLst>
            </p:cNvPr>
            <p:cNvSpPr/>
            <p:nvPr/>
          </p:nvSpPr>
          <p:spPr>
            <a:xfrm>
              <a:off x="3657600" y="1308211"/>
              <a:ext cx="4876800" cy="2366391"/>
            </a:xfrm>
            <a:custGeom>
              <a:avLst/>
              <a:gdLst>
                <a:gd name="connsiteX0" fmla="*/ 3263960 w 4876800"/>
                <a:gd name="connsiteY0" fmla="*/ 747093 h 2366391"/>
                <a:gd name="connsiteX1" fmla="*/ 3263960 w 4876800"/>
                <a:gd name="connsiteY1" fmla="*/ 0 h 2366391"/>
                <a:gd name="connsiteX2" fmla="*/ 1612840 w 4876800"/>
                <a:gd name="connsiteY2" fmla="*/ 0 h 2366391"/>
                <a:gd name="connsiteX3" fmla="*/ 1612840 w 4876800"/>
                <a:gd name="connsiteY3" fmla="*/ 747093 h 2366391"/>
                <a:gd name="connsiteX4" fmla="*/ 0 w 4876800"/>
                <a:gd name="connsiteY4" fmla="*/ 747093 h 2366391"/>
                <a:gd name="connsiteX5" fmla="*/ 0 w 4876800"/>
                <a:gd name="connsiteY5" fmla="*/ 1945824 h 2366391"/>
                <a:gd name="connsiteX6" fmla="*/ 898722 w 4876800"/>
                <a:gd name="connsiteY6" fmla="*/ 2185568 h 2366391"/>
                <a:gd name="connsiteX7" fmla="*/ 1940338 w 4876800"/>
                <a:gd name="connsiteY7" fmla="*/ 2366391 h 2366391"/>
                <a:gd name="connsiteX8" fmla="*/ 1940338 w 4876800"/>
                <a:gd name="connsiteY8" fmla="*/ 2103473 h 2366391"/>
                <a:gd name="connsiteX9" fmla="*/ 2936443 w 4876800"/>
                <a:gd name="connsiteY9" fmla="*/ 2103473 h 2366391"/>
                <a:gd name="connsiteX10" fmla="*/ 2936443 w 4876800"/>
                <a:gd name="connsiteY10" fmla="*/ 2366391 h 2366391"/>
                <a:gd name="connsiteX11" fmla="*/ 3978059 w 4876800"/>
                <a:gd name="connsiteY11" fmla="*/ 2185568 h 2366391"/>
                <a:gd name="connsiteX12" fmla="*/ 4876800 w 4876800"/>
                <a:gd name="connsiteY12" fmla="*/ 1945824 h 2366391"/>
                <a:gd name="connsiteX13" fmla="*/ 4876800 w 4876800"/>
                <a:gd name="connsiteY13" fmla="*/ 747093 h 2366391"/>
                <a:gd name="connsiteX14" fmla="*/ 3263960 w 4876800"/>
                <a:gd name="connsiteY14" fmla="*/ 747093 h 2366391"/>
                <a:gd name="connsiteX15" fmla="*/ 2978210 w 4876800"/>
                <a:gd name="connsiteY15" fmla="*/ 747093 h 2366391"/>
                <a:gd name="connsiteX16" fmla="*/ 1898590 w 4876800"/>
                <a:gd name="connsiteY16" fmla="*/ 747093 h 2366391"/>
                <a:gd name="connsiteX17" fmla="*/ 1898590 w 4876800"/>
                <a:gd name="connsiteY17" fmla="*/ 285750 h 2366391"/>
                <a:gd name="connsiteX18" fmla="*/ 2978210 w 4876800"/>
                <a:gd name="connsiteY18" fmla="*/ 285750 h 2366391"/>
                <a:gd name="connsiteX19" fmla="*/ 2978210 w 4876800"/>
                <a:gd name="connsiteY19" fmla="*/ 747093 h 23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6800" h="2366391">
                  <a:moveTo>
                    <a:pt x="3263960" y="747093"/>
                  </a:moveTo>
                  <a:lnTo>
                    <a:pt x="3263960" y="0"/>
                  </a:lnTo>
                  <a:lnTo>
                    <a:pt x="1612840" y="0"/>
                  </a:lnTo>
                  <a:lnTo>
                    <a:pt x="1612840" y="747093"/>
                  </a:lnTo>
                  <a:lnTo>
                    <a:pt x="0" y="747093"/>
                  </a:lnTo>
                  <a:lnTo>
                    <a:pt x="0" y="1945824"/>
                  </a:lnTo>
                  <a:lnTo>
                    <a:pt x="898722" y="2185568"/>
                  </a:lnTo>
                  <a:cubicBezTo>
                    <a:pt x="1238726" y="2276256"/>
                    <a:pt x="1588408" y="2336940"/>
                    <a:pt x="1940338" y="2366391"/>
                  </a:cubicBezTo>
                  <a:lnTo>
                    <a:pt x="1940338" y="2103473"/>
                  </a:lnTo>
                  <a:lnTo>
                    <a:pt x="2936443" y="2103473"/>
                  </a:lnTo>
                  <a:lnTo>
                    <a:pt x="2936443" y="2366391"/>
                  </a:lnTo>
                  <a:cubicBezTo>
                    <a:pt x="3288373" y="2336930"/>
                    <a:pt x="3638064" y="2276256"/>
                    <a:pt x="3978059" y="2185568"/>
                  </a:cubicBezTo>
                  <a:lnTo>
                    <a:pt x="4876800" y="1945824"/>
                  </a:lnTo>
                  <a:lnTo>
                    <a:pt x="4876800" y="747093"/>
                  </a:lnTo>
                  <a:lnTo>
                    <a:pt x="3263960" y="747093"/>
                  </a:lnTo>
                  <a:close/>
                  <a:moveTo>
                    <a:pt x="2978210" y="747093"/>
                  </a:moveTo>
                  <a:lnTo>
                    <a:pt x="1898590" y="747093"/>
                  </a:lnTo>
                  <a:lnTo>
                    <a:pt x="1898590" y="285750"/>
                  </a:lnTo>
                  <a:lnTo>
                    <a:pt x="2978210" y="285750"/>
                  </a:lnTo>
                  <a:lnTo>
                    <a:pt x="2978210" y="747093"/>
                  </a:lnTo>
                  <a:close/>
                </a:path>
              </a:pathLst>
            </a:custGeom>
            <a:grpFill/>
            <a:ln w="9525" cap="flat">
              <a:noFill/>
              <a:prstDash val="solid"/>
              <a:miter/>
            </a:ln>
          </p:spPr>
          <p:txBody>
            <a:bodyPr rtlCol="0" anchor="ctr"/>
            <a:lstStyle/>
            <a:p>
              <a:endParaRPr lang="nl-NL"/>
            </a:p>
          </p:txBody>
        </p:sp>
      </p:grpSp>
      <p:grpSp>
        <p:nvGrpSpPr>
          <p:cNvPr id="244" name="Groep 243">
            <a:extLst>
              <a:ext uri="{FF2B5EF4-FFF2-40B4-BE49-F238E27FC236}">
                <a16:creationId xmlns:a16="http://schemas.microsoft.com/office/drawing/2014/main" id="{75786475-256B-4B0B-9B6A-67ED6A632485}"/>
              </a:ext>
            </a:extLst>
          </p:cNvPr>
          <p:cNvGrpSpPr/>
          <p:nvPr userDrawn="1"/>
        </p:nvGrpSpPr>
        <p:grpSpPr>
          <a:xfrm>
            <a:off x="6557934" y="3696360"/>
            <a:ext cx="303590" cy="272759"/>
            <a:chOff x="2843213" y="6256277"/>
            <a:chExt cx="357187" cy="320911"/>
          </a:xfrm>
          <a:solidFill>
            <a:schemeClr val="accent1"/>
          </a:solidFill>
        </p:grpSpPr>
        <p:sp>
          <p:nvSpPr>
            <p:cNvPr id="237" name="Vrije vorm: vorm 236">
              <a:extLst>
                <a:ext uri="{FF2B5EF4-FFF2-40B4-BE49-F238E27FC236}">
                  <a16:creationId xmlns:a16="http://schemas.microsoft.com/office/drawing/2014/main" id="{B4CD6A09-6D6D-4332-9B89-956CB4024323}"/>
                </a:ext>
              </a:extLst>
            </p:cNvPr>
            <p:cNvSpPr/>
            <p:nvPr/>
          </p:nvSpPr>
          <p:spPr>
            <a:xfrm>
              <a:off x="2843213" y="6256277"/>
              <a:ext cx="357187" cy="125574"/>
            </a:xfrm>
            <a:custGeom>
              <a:avLst/>
              <a:gdLst>
                <a:gd name="connsiteX0" fmla="*/ 6361042 w 6505575"/>
                <a:gd name="connsiteY0" fmla="*/ 768030 h 2287116"/>
                <a:gd name="connsiteX1" fmla="*/ 3298848 w 6505575"/>
                <a:gd name="connsiteY1" fmla="*/ 5658 h 2287116"/>
                <a:gd name="connsiteX2" fmla="*/ 3206728 w 6505575"/>
                <a:gd name="connsiteY2" fmla="*/ 5658 h 2287116"/>
                <a:gd name="connsiteX3" fmla="*/ 144533 w 6505575"/>
                <a:gd name="connsiteY3" fmla="*/ 768030 h 2287116"/>
                <a:gd name="connsiteX4" fmla="*/ 0 w 6505575"/>
                <a:gd name="connsiteY4" fmla="*/ 952965 h 2287116"/>
                <a:gd name="connsiteX5" fmla="*/ 144533 w 6505575"/>
                <a:gd name="connsiteY5" fmla="*/ 1137950 h 2287116"/>
                <a:gd name="connsiteX6" fmla="*/ 3206728 w 6505575"/>
                <a:gd name="connsiteY6" fmla="*/ 1900322 h 2287116"/>
                <a:gd name="connsiteX7" fmla="*/ 3252788 w 6505575"/>
                <a:gd name="connsiteY7" fmla="*/ 1905930 h 2287116"/>
                <a:gd name="connsiteX8" fmla="*/ 3298848 w 6505575"/>
                <a:gd name="connsiteY8" fmla="*/ 1900322 h 2287116"/>
                <a:gd name="connsiteX9" fmla="*/ 6124389 w 6505575"/>
                <a:gd name="connsiteY9" fmla="*/ 1196815 h 2287116"/>
                <a:gd name="connsiteX10" fmla="*/ 6124389 w 6505575"/>
                <a:gd name="connsiteY10" fmla="*/ 2096523 h 2287116"/>
                <a:gd name="connsiteX11" fmla="*/ 6314982 w 6505575"/>
                <a:gd name="connsiteY11" fmla="*/ 2287116 h 2287116"/>
                <a:gd name="connsiteX12" fmla="*/ 6505575 w 6505575"/>
                <a:gd name="connsiteY12" fmla="*/ 2096523 h 2287116"/>
                <a:gd name="connsiteX13" fmla="*/ 6505575 w 6505575"/>
                <a:gd name="connsiteY13" fmla="*/ 952965 h 2287116"/>
                <a:gd name="connsiteX14" fmla="*/ 6361042 w 6505575"/>
                <a:gd name="connsiteY14" fmla="*/ 768030 h 228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05575" h="2287116">
                  <a:moveTo>
                    <a:pt x="6361042" y="768030"/>
                  </a:moveTo>
                  <a:lnTo>
                    <a:pt x="3298848" y="5658"/>
                  </a:lnTo>
                  <a:cubicBezTo>
                    <a:pt x="3268571" y="-1886"/>
                    <a:pt x="3237004" y="-1886"/>
                    <a:pt x="3206728" y="5658"/>
                  </a:cubicBezTo>
                  <a:lnTo>
                    <a:pt x="144533" y="768030"/>
                  </a:lnTo>
                  <a:cubicBezTo>
                    <a:pt x="59610" y="789174"/>
                    <a:pt x="0" y="865461"/>
                    <a:pt x="0" y="952965"/>
                  </a:cubicBezTo>
                  <a:cubicBezTo>
                    <a:pt x="0" y="1040519"/>
                    <a:pt x="59610" y="1116806"/>
                    <a:pt x="144533" y="1137950"/>
                  </a:cubicBezTo>
                  <a:lnTo>
                    <a:pt x="3206728" y="1900322"/>
                  </a:lnTo>
                  <a:cubicBezTo>
                    <a:pt x="3221866" y="1904044"/>
                    <a:pt x="3237302" y="1905930"/>
                    <a:pt x="3252788" y="1905930"/>
                  </a:cubicBezTo>
                  <a:cubicBezTo>
                    <a:pt x="3268273" y="1905930"/>
                    <a:pt x="3283709" y="1904044"/>
                    <a:pt x="3298848" y="1900322"/>
                  </a:cubicBezTo>
                  <a:lnTo>
                    <a:pt x="6124389" y="1196815"/>
                  </a:lnTo>
                  <a:lnTo>
                    <a:pt x="6124389" y="2096523"/>
                  </a:lnTo>
                  <a:cubicBezTo>
                    <a:pt x="6124389" y="2201796"/>
                    <a:pt x="6209709" y="2287116"/>
                    <a:pt x="6314982" y="2287116"/>
                  </a:cubicBezTo>
                  <a:cubicBezTo>
                    <a:pt x="6420255" y="2287116"/>
                    <a:pt x="6505575" y="2201796"/>
                    <a:pt x="6505575" y="2096523"/>
                  </a:cubicBezTo>
                  <a:lnTo>
                    <a:pt x="6505575" y="952965"/>
                  </a:lnTo>
                  <a:cubicBezTo>
                    <a:pt x="6505575" y="865461"/>
                    <a:pt x="6445965" y="789174"/>
                    <a:pt x="6361042" y="768030"/>
                  </a:cubicBezTo>
                  <a:close/>
                </a:path>
              </a:pathLst>
            </a:custGeom>
            <a:grpFill/>
            <a:ln w="12706" cap="flat">
              <a:noFill/>
              <a:prstDash val="solid"/>
              <a:miter/>
            </a:ln>
          </p:spPr>
          <p:txBody>
            <a:bodyPr rtlCol="0" anchor="ctr"/>
            <a:lstStyle/>
            <a:p>
              <a:endParaRPr lang="nl-NL"/>
            </a:p>
          </p:txBody>
        </p:sp>
        <p:sp>
          <p:nvSpPr>
            <p:cNvPr id="238" name="Vrije vorm: vorm 237">
              <a:extLst>
                <a:ext uri="{FF2B5EF4-FFF2-40B4-BE49-F238E27FC236}">
                  <a16:creationId xmlns:a16="http://schemas.microsoft.com/office/drawing/2014/main" id="{2DD55C08-4DEC-4AC5-879C-E8597C7044D1}"/>
                </a:ext>
              </a:extLst>
            </p:cNvPr>
            <p:cNvSpPr/>
            <p:nvPr/>
          </p:nvSpPr>
          <p:spPr>
            <a:xfrm>
              <a:off x="2896233" y="6351547"/>
              <a:ext cx="251147" cy="100066"/>
            </a:xfrm>
            <a:custGeom>
              <a:avLst/>
              <a:gdLst>
                <a:gd name="connsiteX0" fmla="*/ 2425247 w 4574232"/>
                <a:gd name="connsiteY0" fmla="*/ 535001 h 1822545"/>
                <a:gd name="connsiteX1" fmla="*/ 2287116 w 4574232"/>
                <a:gd name="connsiteY1" fmla="*/ 551926 h 1822545"/>
                <a:gd name="connsiteX2" fmla="*/ 2148936 w 4574232"/>
                <a:gd name="connsiteY2" fmla="*/ 535001 h 1822545"/>
                <a:gd name="connsiteX3" fmla="*/ 0 w 4574232"/>
                <a:gd name="connsiteY3" fmla="*/ 0 h 1822545"/>
                <a:gd name="connsiteX4" fmla="*/ 0 w 4574232"/>
                <a:gd name="connsiteY4" fmla="*/ 1822546 h 1822545"/>
                <a:gd name="connsiteX5" fmla="*/ 4574233 w 4574232"/>
                <a:gd name="connsiteY5" fmla="*/ 1822546 h 1822545"/>
                <a:gd name="connsiteX6" fmla="*/ 4574233 w 4574232"/>
                <a:gd name="connsiteY6" fmla="*/ 0 h 18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4232" h="1822545">
                  <a:moveTo>
                    <a:pt x="2425247" y="535001"/>
                  </a:moveTo>
                  <a:cubicBezTo>
                    <a:pt x="2380130" y="546218"/>
                    <a:pt x="2333673" y="551926"/>
                    <a:pt x="2287116" y="551926"/>
                  </a:cubicBezTo>
                  <a:cubicBezTo>
                    <a:pt x="2240560" y="551926"/>
                    <a:pt x="2194103" y="546218"/>
                    <a:pt x="2148936" y="535001"/>
                  </a:cubicBezTo>
                  <a:lnTo>
                    <a:pt x="0" y="0"/>
                  </a:lnTo>
                  <a:lnTo>
                    <a:pt x="0" y="1822546"/>
                  </a:lnTo>
                  <a:lnTo>
                    <a:pt x="4574233" y="1822546"/>
                  </a:lnTo>
                  <a:lnTo>
                    <a:pt x="4574233" y="0"/>
                  </a:lnTo>
                  <a:close/>
                </a:path>
              </a:pathLst>
            </a:custGeom>
            <a:grpFill/>
            <a:ln w="12706" cap="flat">
              <a:noFill/>
              <a:prstDash val="solid"/>
              <a:miter/>
            </a:ln>
          </p:spPr>
          <p:txBody>
            <a:bodyPr rtlCol="0" anchor="ctr"/>
            <a:lstStyle/>
            <a:p>
              <a:endParaRPr lang="nl-NL"/>
            </a:p>
          </p:txBody>
        </p:sp>
        <p:sp>
          <p:nvSpPr>
            <p:cNvPr id="239" name="Vrije vorm: vorm 238">
              <a:extLst>
                <a:ext uri="{FF2B5EF4-FFF2-40B4-BE49-F238E27FC236}">
                  <a16:creationId xmlns:a16="http://schemas.microsoft.com/office/drawing/2014/main" id="{2836C0AE-6BFF-4E45-BCE8-91386FD57B9A}"/>
                </a:ext>
              </a:extLst>
            </p:cNvPr>
            <p:cNvSpPr/>
            <p:nvPr/>
          </p:nvSpPr>
          <p:spPr>
            <a:xfrm>
              <a:off x="2843213" y="6472543"/>
              <a:ext cx="357187" cy="104645"/>
            </a:xfrm>
            <a:custGeom>
              <a:avLst/>
              <a:gdLst>
                <a:gd name="connsiteX0" fmla="*/ 6505575 w 6505575"/>
                <a:gd name="connsiteY0" fmla="*/ 190593 h 1905930"/>
                <a:gd name="connsiteX1" fmla="*/ 6314982 w 6505575"/>
                <a:gd name="connsiteY1" fmla="*/ 0 h 1905930"/>
                <a:gd name="connsiteX2" fmla="*/ 952965 w 6505575"/>
                <a:gd name="connsiteY2" fmla="*/ 0 h 1905930"/>
                <a:gd name="connsiteX3" fmla="*/ 0 w 6505575"/>
                <a:gd name="connsiteY3" fmla="*/ 952965 h 1905930"/>
                <a:gd name="connsiteX4" fmla="*/ 952965 w 6505575"/>
                <a:gd name="connsiteY4" fmla="*/ 1905930 h 1905930"/>
                <a:gd name="connsiteX5" fmla="*/ 6314982 w 6505575"/>
                <a:gd name="connsiteY5" fmla="*/ 1905930 h 1905930"/>
                <a:gd name="connsiteX6" fmla="*/ 6505575 w 6505575"/>
                <a:gd name="connsiteY6" fmla="*/ 1715337 h 1905930"/>
                <a:gd name="connsiteX7" fmla="*/ 6314982 w 6505575"/>
                <a:gd name="connsiteY7" fmla="*/ 1524744 h 1905930"/>
                <a:gd name="connsiteX8" fmla="*/ 952965 w 6505575"/>
                <a:gd name="connsiteY8" fmla="*/ 1524744 h 1905930"/>
                <a:gd name="connsiteX9" fmla="*/ 381186 w 6505575"/>
                <a:gd name="connsiteY9" fmla="*/ 952965 h 1905930"/>
                <a:gd name="connsiteX10" fmla="*/ 952965 w 6505575"/>
                <a:gd name="connsiteY10" fmla="*/ 381186 h 1905930"/>
                <a:gd name="connsiteX11" fmla="*/ 6314982 w 6505575"/>
                <a:gd name="connsiteY11" fmla="*/ 381186 h 1905930"/>
                <a:gd name="connsiteX12" fmla="*/ 6505575 w 6505575"/>
                <a:gd name="connsiteY12" fmla="*/ 190593 h 190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75" h="1905930">
                  <a:moveTo>
                    <a:pt x="6505575" y="190593"/>
                  </a:moveTo>
                  <a:cubicBezTo>
                    <a:pt x="6505575" y="85320"/>
                    <a:pt x="6420255" y="0"/>
                    <a:pt x="6314982" y="0"/>
                  </a:cubicBezTo>
                  <a:lnTo>
                    <a:pt x="952965" y="0"/>
                  </a:lnTo>
                  <a:cubicBezTo>
                    <a:pt x="427494" y="0"/>
                    <a:pt x="0" y="427494"/>
                    <a:pt x="0" y="952965"/>
                  </a:cubicBezTo>
                  <a:cubicBezTo>
                    <a:pt x="0" y="1478436"/>
                    <a:pt x="427494" y="1905930"/>
                    <a:pt x="952965" y="1905930"/>
                  </a:cubicBezTo>
                  <a:lnTo>
                    <a:pt x="6314982" y="1905930"/>
                  </a:lnTo>
                  <a:cubicBezTo>
                    <a:pt x="6420255" y="1905930"/>
                    <a:pt x="6505575" y="1820610"/>
                    <a:pt x="6505575" y="1715337"/>
                  </a:cubicBezTo>
                  <a:cubicBezTo>
                    <a:pt x="6505575" y="1610064"/>
                    <a:pt x="6420255" y="1524744"/>
                    <a:pt x="6314982" y="1524744"/>
                  </a:cubicBezTo>
                  <a:lnTo>
                    <a:pt x="952965" y="1524744"/>
                  </a:lnTo>
                  <a:cubicBezTo>
                    <a:pt x="637693" y="1524744"/>
                    <a:pt x="381186" y="1268238"/>
                    <a:pt x="381186" y="952965"/>
                  </a:cubicBezTo>
                  <a:cubicBezTo>
                    <a:pt x="381186" y="637693"/>
                    <a:pt x="637693" y="381186"/>
                    <a:pt x="952965" y="381186"/>
                  </a:cubicBezTo>
                  <a:lnTo>
                    <a:pt x="6314982" y="381186"/>
                  </a:lnTo>
                  <a:cubicBezTo>
                    <a:pt x="6420255" y="381186"/>
                    <a:pt x="6505575" y="295866"/>
                    <a:pt x="6505575" y="190593"/>
                  </a:cubicBezTo>
                  <a:close/>
                </a:path>
              </a:pathLst>
            </a:custGeom>
            <a:grpFill/>
            <a:ln w="12706" cap="flat">
              <a:noFill/>
              <a:prstDash val="solid"/>
              <a:miter/>
            </a:ln>
          </p:spPr>
          <p:txBody>
            <a:bodyPr rtlCol="0" anchor="ctr"/>
            <a:lstStyle/>
            <a:p>
              <a:endParaRPr lang="nl-NL"/>
            </a:p>
          </p:txBody>
        </p:sp>
        <p:sp>
          <p:nvSpPr>
            <p:cNvPr id="240" name="Vrije vorm: vorm 239">
              <a:extLst>
                <a:ext uri="{FF2B5EF4-FFF2-40B4-BE49-F238E27FC236}">
                  <a16:creationId xmlns:a16="http://schemas.microsoft.com/office/drawing/2014/main" id="{AB4AB632-4702-42CB-A3FD-1156DE4FDA84}"/>
                </a:ext>
              </a:extLst>
            </p:cNvPr>
            <p:cNvSpPr/>
            <p:nvPr/>
          </p:nvSpPr>
          <p:spPr>
            <a:xfrm>
              <a:off x="2885071" y="6514400"/>
              <a:ext cx="294400" cy="20929"/>
            </a:xfrm>
            <a:custGeom>
              <a:avLst/>
              <a:gdLst>
                <a:gd name="connsiteX0" fmla="*/ 0 w 5362016"/>
                <a:gd name="connsiteY0" fmla="*/ 190593 h 381186"/>
                <a:gd name="connsiteX1" fmla="*/ 190593 w 5362016"/>
                <a:gd name="connsiteY1" fmla="*/ 381186 h 381186"/>
                <a:gd name="connsiteX2" fmla="*/ 5362017 w 5362016"/>
                <a:gd name="connsiteY2" fmla="*/ 381186 h 381186"/>
                <a:gd name="connsiteX3" fmla="*/ 5362017 w 5362016"/>
                <a:gd name="connsiteY3" fmla="*/ 0 h 381186"/>
                <a:gd name="connsiteX4" fmla="*/ 190593 w 5362016"/>
                <a:gd name="connsiteY4" fmla="*/ 0 h 381186"/>
                <a:gd name="connsiteX5" fmla="*/ 0 w 5362016"/>
                <a:gd name="connsiteY5" fmla="*/ 190593 h 38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2016" h="381186">
                  <a:moveTo>
                    <a:pt x="0" y="190593"/>
                  </a:moveTo>
                  <a:cubicBezTo>
                    <a:pt x="0" y="295717"/>
                    <a:pt x="85519" y="381186"/>
                    <a:pt x="190593" y="381186"/>
                  </a:cubicBezTo>
                  <a:lnTo>
                    <a:pt x="5362017" y="381186"/>
                  </a:lnTo>
                  <a:lnTo>
                    <a:pt x="5362017" y="0"/>
                  </a:lnTo>
                  <a:lnTo>
                    <a:pt x="190593" y="0"/>
                  </a:lnTo>
                  <a:cubicBezTo>
                    <a:pt x="85519" y="0"/>
                    <a:pt x="0" y="85519"/>
                    <a:pt x="0" y="190593"/>
                  </a:cubicBezTo>
                  <a:close/>
                </a:path>
              </a:pathLst>
            </a:custGeom>
            <a:grpFill/>
            <a:ln w="12706" cap="flat">
              <a:noFill/>
              <a:prstDash val="solid"/>
              <a:miter/>
            </a:ln>
          </p:spPr>
          <p:txBody>
            <a:bodyPr rtlCol="0" anchor="ctr"/>
            <a:lstStyle/>
            <a:p>
              <a:endParaRPr lang="nl-NL"/>
            </a:p>
          </p:txBody>
        </p:sp>
      </p:grpSp>
      <p:grpSp>
        <p:nvGrpSpPr>
          <p:cNvPr id="241" name="Graphic 231">
            <a:extLst>
              <a:ext uri="{FF2B5EF4-FFF2-40B4-BE49-F238E27FC236}">
                <a16:creationId xmlns:a16="http://schemas.microsoft.com/office/drawing/2014/main" id="{88BCB38F-C71D-4B2F-965B-42CF8F8E9938}"/>
              </a:ext>
            </a:extLst>
          </p:cNvPr>
          <p:cNvGrpSpPr/>
          <p:nvPr/>
        </p:nvGrpSpPr>
        <p:grpSpPr>
          <a:xfrm>
            <a:off x="635000" y="3690438"/>
            <a:ext cx="289979" cy="289979"/>
            <a:chOff x="3657600" y="990600"/>
            <a:chExt cx="4876800" cy="4876800"/>
          </a:xfrm>
          <a:solidFill>
            <a:schemeClr val="accent1"/>
          </a:solidFill>
        </p:grpSpPr>
        <p:sp>
          <p:nvSpPr>
            <p:cNvPr id="242" name="Vrije vorm: vorm 241">
              <a:extLst>
                <a:ext uri="{FF2B5EF4-FFF2-40B4-BE49-F238E27FC236}">
                  <a16:creationId xmlns:a16="http://schemas.microsoft.com/office/drawing/2014/main" id="{96AC14BE-7447-4B60-9C32-8A90F94A8977}"/>
                </a:ext>
              </a:extLst>
            </p:cNvPr>
            <p:cNvSpPr/>
            <p:nvPr/>
          </p:nvSpPr>
          <p:spPr>
            <a:xfrm>
              <a:off x="5767387" y="3009900"/>
              <a:ext cx="2381250" cy="2381250"/>
            </a:xfrm>
            <a:custGeom>
              <a:avLst/>
              <a:gdLst>
                <a:gd name="connsiteX0" fmla="*/ 1190625 w 2381250"/>
                <a:gd name="connsiteY0" fmla="*/ 0 h 2381250"/>
                <a:gd name="connsiteX1" fmla="*/ 0 w 2381250"/>
                <a:gd name="connsiteY1" fmla="*/ 1190625 h 2381250"/>
                <a:gd name="connsiteX2" fmla="*/ 1190625 w 2381250"/>
                <a:gd name="connsiteY2" fmla="*/ 2381250 h 2381250"/>
                <a:gd name="connsiteX3" fmla="*/ 2381250 w 2381250"/>
                <a:gd name="connsiteY3" fmla="*/ 1190625 h 2381250"/>
                <a:gd name="connsiteX4" fmla="*/ 1190625 w 2381250"/>
                <a:gd name="connsiteY4" fmla="*/ 0 h 2381250"/>
                <a:gd name="connsiteX5" fmla="*/ 1109405 w 2381250"/>
                <a:gd name="connsiteY5" fmla="*/ 1784375 h 2381250"/>
                <a:gd name="connsiteX6" fmla="*/ 516703 w 2381250"/>
                <a:gd name="connsiteY6" fmla="*/ 1191673 h 2381250"/>
                <a:gd name="connsiteX7" fmla="*/ 718756 w 2381250"/>
                <a:gd name="connsiteY7" fmla="*/ 989619 h 2381250"/>
                <a:gd name="connsiteX8" fmla="*/ 1109405 w 2381250"/>
                <a:gd name="connsiteY8" fmla="*/ 1380258 h 2381250"/>
                <a:gd name="connsiteX9" fmla="*/ 1728730 w 2381250"/>
                <a:gd name="connsiteY9" fmla="*/ 760933 h 2381250"/>
                <a:gd name="connsiteX10" fmla="*/ 1930784 w 2381250"/>
                <a:gd name="connsiteY10" fmla="*/ 962987 h 2381250"/>
                <a:gd name="connsiteX11" fmla="*/ 1109405 w 2381250"/>
                <a:gd name="connsiteY11" fmla="*/ 1784375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250" h="2381250">
                  <a:moveTo>
                    <a:pt x="1190625" y="0"/>
                  </a:moveTo>
                  <a:cubicBezTo>
                    <a:pt x="534115" y="0"/>
                    <a:pt x="0" y="534115"/>
                    <a:pt x="0" y="1190625"/>
                  </a:cubicBezTo>
                  <a:cubicBezTo>
                    <a:pt x="0" y="1847136"/>
                    <a:pt x="534115" y="2381250"/>
                    <a:pt x="1190625" y="2381250"/>
                  </a:cubicBezTo>
                  <a:cubicBezTo>
                    <a:pt x="1847136" y="2381250"/>
                    <a:pt x="2381250" y="1847136"/>
                    <a:pt x="2381250" y="1190625"/>
                  </a:cubicBezTo>
                  <a:cubicBezTo>
                    <a:pt x="2381250" y="534115"/>
                    <a:pt x="1847136" y="0"/>
                    <a:pt x="1190625" y="0"/>
                  </a:cubicBezTo>
                  <a:close/>
                  <a:moveTo>
                    <a:pt x="1109405" y="1784375"/>
                  </a:moveTo>
                  <a:lnTo>
                    <a:pt x="516703" y="1191673"/>
                  </a:lnTo>
                  <a:lnTo>
                    <a:pt x="718756" y="989619"/>
                  </a:lnTo>
                  <a:lnTo>
                    <a:pt x="1109405" y="1380258"/>
                  </a:lnTo>
                  <a:lnTo>
                    <a:pt x="1728730" y="760933"/>
                  </a:lnTo>
                  <a:lnTo>
                    <a:pt x="1930784" y="962987"/>
                  </a:lnTo>
                  <a:lnTo>
                    <a:pt x="1109405" y="1784375"/>
                  </a:lnTo>
                  <a:close/>
                </a:path>
              </a:pathLst>
            </a:custGeom>
            <a:grpFill/>
            <a:ln w="9525" cap="flat">
              <a:noFill/>
              <a:prstDash val="solid"/>
              <a:miter/>
            </a:ln>
          </p:spPr>
          <p:txBody>
            <a:bodyPr rtlCol="0" anchor="ctr"/>
            <a:lstStyle/>
            <a:p>
              <a:endParaRPr lang="nl-NL"/>
            </a:p>
          </p:txBody>
        </p:sp>
        <p:sp>
          <p:nvSpPr>
            <p:cNvPr id="243" name="Vrije vorm: vorm 242">
              <a:extLst>
                <a:ext uri="{FF2B5EF4-FFF2-40B4-BE49-F238E27FC236}">
                  <a16:creationId xmlns:a16="http://schemas.microsoft.com/office/drawing/2014/main" id="{76018D6F-ED28-47ED-9B9F-31BF54C24488}"/>
                </a:ext>
              </a:extLst>
            </p:cNvPr>
            <p:cNvSpPr/>
            <p:nvPr/>
          </p:nvSpPr>
          <p:spPr>
            <a:xfrm>
              <a:off x="4043362" y="990600"/>
              <a:ext cx="3333750" cy="4876800"/>
            </a:xfrm>
            <a:custGeom>
              <a:avLst/>
              <a:gdLst>
                <a:gd name="connsiteX0" fmla="*/ 2914650 w 3333750"/>
                <a:gd name="connsiteY0" fmla="*/ 1733550 h 4876800"/>
                <a:gd name="connsiteX1" fmla="*/ 3333750 w 3333750"/>
                <a:gd name="connsiteY1" fmla="*/ 1794243 h 4876800"/>
                <a:gd name="connsiteX2" fmla="*/ 3333750 w 3333750"/>
                <a:gd name="connsiteY2" fmla="*/ 0 h 4876800"/>
                <a:gd name="connsiteX3" fmla="*/ 0 w 3333750"/>
                <a:gd name="connsiteY3" fmla="*/ 0 h 4876800"/>
                <a:gd name="connsiteX4" fmla="*/ 0 w 3333750"/>
                <a:gd name="connsiteY4" fmla="*/ 4876800 h 4876800"/>
                <a:gd name="connsiteX5" fmla="*/ 3333750 w 3333750"/>
                <a:gd name="connsiteY5" fmla="*/ 4876800 h 4876800"/>
                <a:gd name="connsiteX6" fmla="*/ 3333750 w 3333750"/>
                <a:gd name="connsiteY6" fmla="*/ 4625607 h 4876800"/>
                <a:gd name="connsiteX7" fmla="*/ 2914650 w 3333750"/>
                <a:gd name="connsiteY7" fmla="*/ 4686300 h 4876800"/>
                <a:gd name="connsiteX8" fmla="*/ 1771698 w 3333750"/>
                <a:gd name="connsiteY8" fmla="*/ 4143375 h 4876800"/>
                <a:gd name="connsiteX9" fmla="*/ 1047750 w 3333750"/>
                <a:gd name="connsiteY9" fmla="*/ 4143375 h 4876800"/>
                <a:gd name="connsiteX10" fmla="*/ 1047750 w 3333750"/>
                <a:gd name="connsiteY10" fmla="*/ 3857625 h 4876800"/>
                <a:gd name="connsiteX11" fmla="*/ 1588160 w 3333750"/>
                <a:gd name="connsiteY11" fmla="*/ 3857625 h 4876800"/>
                <a:gd name="connsiteX12" fmla="*/ 1483223 w 3333750"/>
                <a:gd name="connsiteY12" fmla="*/ 3571875 h 4876800"/>
                <a:gd name="connsiteX13" fmla="*/ 1047750 w 3333750"/>
                <a:gd name="connsiteY13" fmla="*/ 3571875 h 4876800"/>
                <a:gd name="connsiteX14" fmla="*/ 1047750 w 3333750"/>
                <a:gd name="connsiteY14" fmla="*/ 3286125 h 4876800"/>
                <a:gd name="connsiteX15" fmla="*/ 1440218 w 3333750"/>
                <a:gd name="connsiteY15" fmla="*/ 3286125 h 4876800"/>
                <a:gd name="connsiteX16" fmla="*/ 1438275 w 3333750"/>
                <a:gd name="connsiteY16" fmla="*/ 3209925 h 4876800"/>
                <a:gd name="connsiteX17" fmla="*/ 1453210 w 3333750"/>
                <a:gd name="connsiteY17" fmla="*/ 3000375 h 4876800"/>
                <a:gd name="connsiteX18" fmla="*/ 1047750 w 3333750"/>
                <a:gd name="connsiteY18" fmla="*/ 3000375 h 4876800"/>
                <a:gd name="connsiteX19" fmla="*/ 1047750 w 3333750"/>
                <a:gd name="connsiteY19" fmla="*/ 2714625 h 4876800"/>
                <a:gd name="connsiteX20" fmla="*/ 1523838 w 3333750"/>
                <a:gd name="connsiteY20" fmla="*/ 2714625 h 4876800"/>
                <a:gd name="connsiteX21" fmla="*/ 1662360 w 3333750"/>
                <a:gd name="connsiteY21" fmla="*/ 2428875 h 4876800"/>
                <a:gd name="connsiteX22" fmla="*/ 1047750 w 3333750"/>
                <a:gd name="connsiteY22" fmla="*/ 2428875 h 4876800"/>
                <a:gd name="connsiteX23" fmla="*/ 1047750 w 3333750"/>
                <a:gd name="connsiteY23" fmla="*/ 2143125 h 4876800"/>
                <a:gd name="connsiteX24" fmla="*/ 1895075 w 3333750"/>
                <a:gd name="connsiteY24" fmla="*/ 2143125 h 4876800"/>
                <a:gd name="connsiteX25" fmla="*/ 2323129 w 3333750"/>
                <a:gd name="connsiteY25" fmla="*/ 1857375 h 4876800"/>
                <a:gd name="connsiteX26" fmla="*/ 1047750 w 3333750"/>
                <a:gd name="connsiteY26" fmla="*/ 1857375 h 4876800"/>
                <a:gd name="connsiteX27" fmla="*/ 1047750 w 3333750"/>
                <a:gd name="connsiteY27" fmla="*/ 1571625 h 4876800"/>
                <a:gd name="connsiteX28" fmla="*/ 2762250 w 3333750"/>
                <a:gd name="connsiteY28" fmla="*/ 1571625 h 4876800"/>
                <a:gd name="connsiteX29" fmla="*/ 2762250 w 3333750"/>
                <a:gd name="connsiteY29" fmla="*/ 1741380 h 4876800"/>
                <a:gd name="connsiteX30" fmla="*/ 2914650 w 3333750"/>
                <a:gd name="connsiteY30" fmla="*/ 1733550 h 4876800"/>
                <a:gd name="connsiteX31" fmla="*/ 714375 w 3333750"/>
                <a:gd name="connsiteY31" fmla="*/ 4143375 h 4876800"/>
                <a:gd name="connsiteX32" fmla="*/ 571500 w 3333750"/>
                <a:gd name="connsiteY32" fmla="*/ 4000500 h 4876800"/>
                <a:gd name="connsiteX33" fmla="*/ 714375 w 3333750"/>
                <a:gd name="connsiteY33" fmla="*/ 3857625 h 4876800"/>
                <a:gd name="connsiteX34" fmla="*/ 857250 w 3333750"/>
                <a:gd name="connsiteY34" fmla="*/ 4000500 h 4876800"/>
                <a:gd name="connsiteX35" fmla="*/ 714375 w 3333750"/>
                <a:gd name="connsiteY35" fmla="*/ 4143375 h 4876800"/>
                <a:gd name="connsiteX36" fmla="*/ 714375 w 3333750"/>
                <a:gd name="connsiteY36" fmla="*/ 3571875 h 4876800"/>
                <a:gd name="connsiteX37" fmla="*/ 571500 w 3333750"/>
                <a:gd name="connsiteY37" fmla="*/ 3429000 h 4876800"/>
                <a:gd name="connsiteX38" fmla="*/ 714375 w 3333750"/>
                <a:gd name="connsiteY38" fmla="*/ 3286125 h 4876800"/>
                <a:gd name="connsiteX39" fmla="*/ 857250 w 3333750"/>
                <a:gd name="connsiteY39" fmla="*/ 3429000 h 4876800"/>
                <a:gd name="connsiteX40" fmla="*/ 714375 w 3333750"/>
                <a:gd name="connsiteY40" fmla="*/ 3571875 h 4876800"/>
                <a:gd name="connsiteX41" fmla="*/ 714375 w 3333750"/>
                <a:gd name="connsiteY41" fmla="*/ 3000375 h 4876800"/>
                <a:gd name="connsiteX42" fmla="*/ 571500 w 3333750"/>
                <a:gd name="connsiteY42" fmla="*/ 2857500 h 4876800"/>
                <a:gd name="connsiteX43" fmla="*/ 714375 w 3333750"/>
                <a:gd name="connsiteY43" fmla="*/ 2714625 h 4876800"/>
                <a:gd name="connsiteX44" fmla="*/ 857250 w 3333750"/>
                <a:gd name="connsiteY44" fmla="*/ 2857500 h 4876800"/>
                <a:gd name="connsiteX45" fmla="*/ 714375 w 3333750"/>
                <a:gd name="connsiteY45" fmla="*/ 3000375 h 4876800"/>
                <a:gd name="connsiteX46" fmla="*/ 714375 w 3333750"/>
                <a:gd name="connsiteY46" fmla="*/ 2428875 h 4876800"/>
                <a:gd name="connsiteX47" fmla="*/ 571500 w 3333750"/>
                <a:gd name="connsiteY47" fmla="*/ 2286000 h 4876800"/>
                <a:gd name="connsiteX48" fmla="*/ 714375 w 3333750"/>
                <a:gd name="connsiteY48" fmla="*/ 2143125 h 4876800"/>
                <a:gd name="connsiteX49" fmla="*/ 857250 w 3333750"/>
                <a:gd name="connsiteY49" fmla="*/ 2286000 h 4876800"/>
                <a:gd name="connsiteX50" fmla="*/ 714375 w 3333750"/>
                <a:gd name="connsiteY50" fmla="*/ 2428875 h 4876800"/>
                <a:gd name="connsiteX51" fmla="*/ 714375 w 3333750"/>
                <a:gd name="connsiteY51" fmla="*/ 1857375 h 4876800"/>
                <a:gd name="connsiteX52" fmla="*/ 571500 w 3333750"/>
                <a:gd name="connsiteY52" fmla="*/ 1714500 h 4876800"/>
                <a:gd name="connsiteX53" fmla="*/ 714375 w 3333750"/>
                <a:gd name="connsiteY53" fmla="*/ 1571625 h 4876800"/>
                <a:gd name="connsiteX54" fmla="*/ 857250 w 3333750"/>
                <a:gd name="connsiteY54" fmla="*/ 1714500 h 4876800"/>
                <a:gd name="connsiteX55" fmla="*/ 714375 w 3333750"/>
                <a:gd name="connsiteY55" fmla="*/ 1857375 h 4876800"/>
                <a:gd name="connsiteX56" fmla="*/ 2400300 w 3333750"/>
                <a:gd name="connsiteY56" fmla="*/ 1009650 h 4876800"/>
                <a:gd name="connsiteX57" fmla="*/ 933450 w 3333750"/>
                <a:gd name="connsiteY57" fmla="*/ 1009650 h 4876800"/>
                <a:gd name="connsiteX58" fmla="*/ 933450 w 3333750"/>
                <a:gd name="connsiteY58" fmla="*/ 723900 h 4876800"/>
                <a:gd name="connsiteX59" fmla="*/ 2400300 w 3333750"/>
                <a:gd name="connsiteY59" fmla="*/ 723900 h 4876800"/>
                <a:gd name="connsiteX60" fmla="*/ 2400300 w 3333750"/>
                <a:gd name="connsiteY60" fmla="*/ 100965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33750" h="4876800">
                  <a:moveTo>
                    <a:pt x="2914650" y="1733550"/>
                  </a:moveTo>
                  <a:cubicBezTo>
                    <a:pt x="3060192" y="1733550"/>
                    <a:pt x="3200829" y="1754819"/>
                    <a:pt x="3333750" y="1794243"/>
                  </a:cubicBezTo>
                  <a:lnTo>
                    <a:pt x="3333750" y="0"/>
                  </a:lnTo>
                  <a:lnTo>
                    <a:pt x="0" y="0"/>
                  </a:lnTo>
                  <a:lnTo>
                    <a:pt x="0" y="4876800"/>
                  </a:lnTo>
                  <a:lnTo>
                    <a:pt x="3333750" y="4876800"/>
                  </a:lnTo>
                  <a:lnTo>
                    <a:pt x="3333750" y="4625607"/>
                  </a:lnTo>
                  <a:cubicBezTo>
                    <a:pt x="3200829" y="4665021"/>
                    <a:pt x="3060192" y="4686300"/>
                    <a:pt x="2914650" y="4686300"/>
                  </a:cubicBezTo>
                  <a:cubicBezTo>
                    <a:pt x="2454374" y="4686300"/>
                    <a:pt x="2042665" y="4474541"/>
                    <a:pt x="1771698" y="4143375"/>
                  </a:cubicBezTo>
                  <a:lnTo>
                    <a:pt x="1047750" y="4143375"/>
                  </a:lnTo>
                  <a:lnTo>
                    <a:pt x="1047750" y="3857625"/>
                  </a:lnTo>
                  <a:lnTo>
                    <a:pt x="1588160" y="3857625"/>
                  </a:lnTo>
                  <a:cubicBezTo>
                    <a:pt x="1543802" y="3767157"/>
                    <a:pt x="1508427" y="3671526"/>
                    <a:pt x="1483223" y="3571875"/>
                  </a:cubicBezTo>
                  <a:lnTo>
                    <a:pt x="1047750" y="3571875"/>
                  </a:lnTo>
                  <a:lnTo>
                    <a:pt x="1047750" y="3286125"/>
                  </a:lnTo>
                  <a:lnTo>
                    <a:pt x="1440218" y="3286125"/>
                  </a:lnTo>
                  <a:cubicBezTo>
                    <a:pt x="1438932" y="3260884"/>
                    <a:pt x="1438275" y="3235481"/>
                    <a:pt x="1438275" y="3209925"/>
                  </a:cubicBezTo>
                  <a:cubicBezTo>
                    <a:pt x="1438275" y="3138793"/>
                    <a:pt x="1443438" y="3068850"/>
                    <a:pt x="1453210" y="3000375"/>
                  </a:cubicBezTo>
                  <a:lnTo>
                    <a:pt x="1047750" y="3000375"/>
                  </a:lnTo>
                  <a:lnTo>
                    <a:pt x="1047750" y="2714625"/>
                  </a:lnTo>
                  <a:lnTo>
                    <a:pt x="1523838" y="2714625"/>
                  </a:lnTo>
                  <a:cubicBezTo>
                    <a:pt x="1559814" y="2613898"/>
                    <a:pt x="1606439" y="2518200"/>
                    <a:pt x="1662360" y="2428875"/>
                  </a:cubicBezTo>
                  <a:lnTo>
                    <a:pt x="1047750" y="2428875"/>
                  </a:lnTo>
                  <a:lnTo>
                    <a:pt x="1047750" y="2143125"/>
                  </a:lnTo>
                  <a:lnTo>
                    <a:pt x="1895075" y="2143125"/>
                  </a:lnTo>
                  <a:cubicBezTo>
                    <a:pt x="2019148" y="2024491"/>
                    <a:pt x="2163851" y="1927308"/>
                    <a:pt x="2323129" y="1857375"/>
                  </a:cubicBezTo>
                  <a:lnTo>
                    <a:pt x="1047750" y="1857375"/>
                  </a:lnTo>
                  <a:lnTo>
                    <a:pt x="1047750" y="1571625"/>
                  </a:lnTo>
                  <a:lnTo>
                    <a:pt x="2762250" y="1571625"/>
                  </a:lnTo>
                  <a:lnTo>
                    <a:pt x="2762250" y="1741380"/>
                  </a:lnTo>
                  <a:cubicBezTo>
                    <a:pt x="2812361" y="1736217"/>
                    <a:pt x="2863196" y="1733550"/>
                    <a:pt x="2914650" y="1733550"/>
                  </a:cubicBezTo>
                  <a:close/>
                  <a:moveTo>
                    <a:pt x="714375" y="4143375"/>
                  </a:moveTo>
                  <a:cubicBezTo>
                    <a:pt x="635470" y="4143375"/>
                    <a:pt x="571500" y="4079405"/>
                    <a:pt x="571500" y="4000500"/>
                  </a:cubicBezTo>
                  <a:cubicBezTo>
                    <a:pt x="571500" y="3921595"/>
                    <a:pt x="635470" y="3857625"/>
                    <a:pt x="714375" y="3857625"/>
                  </a:cubicBezTo>
                  <a:cubicBezTo>
                    <a:pt x="793280" y="3857625"/>
                    <a:pt x="857250" y="3921595"/>
                    <a:pt x="857250" y="4000500"/>
                  </a:cubicBezTo>
                  <a:cubicBezTo>
                    <a:pt x="857250" y="4079405"/>
                    <a:pt x="793280" y="4143375"/>
                    <a:pt x="714375" y="4143375"/>
                  </a:cubicBezTo>
                  <a:close/>
                  <a:moveTo>
                    <a:pt x="714375" y="3571875"/>
                  </a:moveTo>
                  <a:cubicBezTo>
                    <a:pt x="635470" y="3571875"/>
                    <a:pt x="571500" y="3507905"/>
                    <a:pt x="571500" y="3429000"/>
                  </a:cubicBezTo>
                  <a:cubicBezTo>
                    <a:pt x="571500" y="3350095"/>
                    <a:pt x="635470" y="3286125"/>
                    <a:pt x="714375" y="3286125"/>
                  </a:cubicBezTo>
                  <a:cubicBezTo>
                    <a:pt x="793280" y="3286125"/>
                    <a:pt x="857250" y="3350095"/>
                    <a:pt x="857250" y="3429000"/>
                  </a:cubicBezTo>
                  <a:cubicBezTo>
                    <a:pt x="857250" y="3507905"/>
                    <a:pt x="793280" y="3571875"/>
                    <a:pt x="714375" y="3571875"/>
                  </a:cubicBezTo>
                  <a:close/>
                  <a:moveTo>
                    <a:pt x="714375" y="3000375"/>
                  </a:moveTo>
                  <a:cubicBezTo>
                    <a:pt x="635470" y="3000375"/>
                    <a:pt x="571500" y="2936405"/>
                    <a:pt x="571500" y="2857500"/>
                  </a:cubicBezTo>
                  <a:cubicBezTo>
                    <a:pt x="571500" y="2778595"/>
                    <a:pt x="635470" y="2714625"/>
                    <a:pt x="714375" y="2714625"/>
                  </a:cubicBezTo>
                  <a:cubicBezTo>
                    <a:pt x="793280" y="2714625"/>
                    <a:pt x="857250" y="2778595"/>
                    <a:pt x="857250" y="2857500"/>
                  </a:cubicBezTo>
                  <a:cubicBezTo>
                    <a:pt x="857250" y="2936405"/>
                    <a:pt x="793280" y="3000375"/>
                    <a:pt x="714375" y="3000375"/>
                  </a:cubicBezTo>
                  <a:close/>
                  <a:moveTo>
                    <a:pt x="714375" y="2428875"/>
                  </a:moveTo>
                  <a:cubicBezTo>
                    <a:pt x="635470" y="2428875"/>
                    <a:pt x="571500" y="2364905"/>
                    <a:pt x="571500" y="2286000"/>
                  </a:cubicBezTo>
                  <a:cubicBezTo>
                    <a:pt x="571500" y="2207095"/>
                    <a:pt x="635470" y="2143125"/>
                    <a:pt x="714375" y="2143125"/>
                  </a:cubicBezTo>
                  <a:cubicBezTo>
                    <a:pt x="793280" y="2143125"/>
                    <a:pt x="857250" y="2207095"/>
                    <a:pt x="857250" y="2286000"/>
                  </a:cubicBezTo>
                  <a:cubicBezTo>
                    <a:pt x="857250" y="2364905"/>
                    <a:pt x="793280" y="2428875"/>
                    <a:pt x="714375" y="2428875"/>
                  </a:cubicBezTo>
                  <a:close/>
                  <a:moveTo>
                    <a:pt x="714375" y="1857375"/>
                  </a:moveTo>
                  <a:cubicBezTo>
                    <a:pt x="635470" y="1857375"/>
                    <a:pt x="571500" y="1793405"/>
                    <a:pt x="571500" y="1714500"/>
                  </a:cubicBezTo>
                  <a:cubicBezTo>
                    <a:pt x="571500" y="1635595"/>
                    <a:pt x="635470" y="1571625"/>
                    <a:pt x="714375" y="1571625"/>
                  </a:cubicBezTo>
                  <a:cubicBezTo>
                    <a:pt x="793280" y="1571625"/>
                    <a:pt x="857250" y="1635595"/>
                    <a:pt x="857250" y="1714500"/>
                  </a:cubicBezTo>
                  <a:cubicBezTo>
                    <a:pt x="857250" y="1793405"/>
                    <a:pt x="793280" y="1857375"/>
                    <a:pt x="714375" y="1857375"/>
                  </a:cubicBezTo>
                  <a:close/>
                  <a:moveTo>
                    <a:pt x="2400300" y="1009650"/>
                  </a:moveTo>
                  <a:lnTo>
                    <a:pt x="933450" y="1009650"/>
                  </a:lnTo>
                  <a:lnTo>
                    <a:pt x="933450" y="723900"/>
                  </a:lnTo>
                  <a:lnTo>
                    <a:pt x="2400300" y="723900"/>
                  </a:lnTo>
                  <a:lnTo>
                    <a:pt x="2400300" y="1009650"/>
                  </a:lnTo>
                  <a:close/>
                </a:path>
              </a:pathLst>
            </a:custGeom>
            <a:grpFill/>
            <a:ln w="9525" cap="flat">
              <a:noFill/>
              <a:prstDash val="solid"/>
              <a:miter/>
            </a:ln>
          </p:spPr>
          <p:txBody>
            <a:bodyPr rtlCol="0" anchor="ctr"/>
            <a:lstStyle/>
            <a:p>
              <a:endParaRPr lang="nl-NL"/>
            </a:p>
          </p:txBody>
        </p:sp>
      </p:grpSp>
      <p:sp>
        <p:nvSpPr>
          <p:cNvPr id="247" name="Graphic 245">
            <a:extLst>
              <a:ext uri="{FF2B5EF4-FFF2-40B4-BE49-F238E27FC236}">
                <a16:creationId xmlns:a16="http://schemas.microsoft.com/office/drawing/2014/main" id="{3149F779-C507-4D02-BF1C-DB549491AE75}"/>
              </a:ext>
            </a:extLst>
          </p:cNvPr>
          <p:cNvSpPr/>
          <p:nvPr/>
        </p:nvSpPr>
        <p:spPr>
          <a:xfrm>
            <a:off x="9320168" y="3712164"/>
            <a:ext cx="257751" cy="236750"/>
          </a:xfrm>
          <a:custGeom>
            <a:avLst/>
            <a:gdLst>
              <a:gd name="connsiteX0" fmla="*/ 240374 w 311879"/>
              <a:gd name="connsiteY0" fmla="*/ 336 h 286467"/>
              <a:gd name="connsiteX1" fmla="*/ 155935 w 311879"/>
              <a:gd name="connsiteY1" fmla="*/ 60887 h 286467"/>
              <a:gd name="connsiteX2" fmla="*/ 71534 w 311879"/>
              <a:gd name="connsiteY2" fmla="*/ 336 h 286467"/>
              <a:gd name="connsiteX3" fmla="*/ 1858 w 311879"/>
              <a:gd name="connsiteY3" fmla="*/ 91462 h 286467"/>
              <a:gd name="connsiteX4" fmla="*/ 156544 w 311879"/>
              <a:gd name="connsiteY4" fmla="*/ 286467 h 286467"/>
              <a:gd name="connsiteX5" fmla="*/ 310011 w 311879"/>
              <a:gd name="connsiteY5" fmla="*/ 91462 h 286467"/>
              <a:gd name="connsiteX6" fmla="*/ 240374 w 311879"/>
              <a:gd name="connsiteY6" fmla="*/ 336 h 28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879" h="286467">
                <a:moveTo>
                  <a:pt x="240374" y="336"/>
                </a:moveTo>
                <a:cubicBezTo>
                  <a:pt x="211685" y="-2712"/>
                  <a:pt x="164174" y="14881"/>
                  <a:pt x="155935" y="60887"/>
                </a:cubicBezTo>
                <a:cubicBezTo>
                  <a:pt x="147677" y="14881"/>
                  <a:pt x="100195" y="-2721"/>
                  <a:pt x="71534" y="336"/>
                </a:cubicBezTo>
                <a:cubicBezTo>
                  <a:pt x="36425" y="4080"/>
                  <a:pt x="-9876" y="19558"/>
                  <a:pt x="1858" y="91462"/>
                </a:cubicBezTo>
                <a:cubicBezTo>
                  <a:pt x="13631" y="163328"/>
                  <a:pt x="156544" y="286467"/>
                  <a:pt x="156544" y="286467"/>
                </a:cubicBezTo>
                <a:cubicBezTo>
                  <a:pt x="156544" y="286467"/>
                  <a:pt x="298267" y="163319"/>
                  <a:pt x="310011" y="91462"/>
                </a:cubicBezTo>
                <a:cubicBezTo>
                  <a:pt x="321784" y="19558"/>
                  <a:pt x="275445" y="4080"/>
                  <a:pt x="240374" y="336"/>
                </a:cubicBezTo>
                <a:close/>
              </a:path>
            </a:pathLst>
          </a:custGeom>
          <a:solidFill>
            <a:schemeClr val="accent1"/>
          </a:solidFill>
          <a:ln w="9525" cap="flat">
            <a:noFill/>
            <a:prstDash val="solid"/>
            <a:miter/>
          </a:ln>
        </p:spPr>
        <p:txBody>
          <a:bodyPr rtlCol="0" anchor="ctr"/>
          <a:lstStyle/>
          <a:p>
            <a:endParaRPr lang="nl-NL"/>
          </a:p>
        </p:txBody>
      </p:sp>
    </p:spTree>
    <p:extLst>
      <p:ext uri="{BB962C8B-B14F-4D97-AF65-F5344CB8AC3E}">
        <p14:creationId xmlns:p14="http://schemas.microsoft.com/office/powerpoint/2010/main" val="27112051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1250" fill="hold"/>
                                        <p:tgtEl>
                                          <p:spTgt spid="144"/>
                                        </p:tgtEl>
                                        <p:attrNameLst>
                                          <p:attrName>ppt_x</p:attrName>
                                        </p:attrNameLst>
                                      </p:cBhvr>
                                      <p:tavLst>
                                        <p:tav tm="0">
                                          <p:val>
                                            <p:strVal val="#ppt_x"/>
                                          </p:val>
                                        </p:tav>
                                        <p:tav tm="100000">
                                          <p:val>
                                            <p:strVal val="#ppt_x"/>
                                          </p:val>
                                        </p:tav>
                                      </p:tavLst>
                                    </p:anim>
                                    <p:anim calcmode="lin" valueType="num">
                                      <p:cBhvr additive="base">
                                        <p:cTn id="8" dur="1250" fill="hold"/>
                                        <p:tgtEl>
                                          <p:spTgt spid="14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1250" fill="hold"/>
                                        <p:tgtEl>
                                          <p:spTgt spid="148"/>
                                        </p:tgtEl>
                                        <p:attrNameLst>
                                          <p:attrName>ppt_x</p:attrName>
                                        </p:attrNameLst>
                                      </p:cBhvr>
                                      <p:tavLst>
                                        <p:tav tm="0">
                                          <p:val>
                                            <p:strVal val="#ppt_x"/>
                                          </p:val>
                                        </p:tav>
                                        <p:tav tm="100000">
                                          <p:val>
                                            <p:strVal val="#ppt_x"/>
                                          </p:val>
                                        </p:tav>
                                      </p:tavLst>
                                    </p:anim>
                                    <p:anim calcmode="lin" valueType="num">
                                      <p:cBhvr additive="base">
                                        <p:cTn id="12" dur="1250" fill="hold"/>
                                        <p:tgtEl>
                                          <p:spTgt spid="148"/>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146"/>
                                        </p:tgtEl>
                                        <p:attrNameLst>
                                          <p:attrName>style.visibility</p:attrName>
                                        </p:attrNameLst>
                                      </p:cBhvr>
                                      <p:to>
                                        <p:strVal val="visible"/>
                                      </p:to>
                                    </p:set>
                                    <p:anim calcmode="lin" valueType="num">
                                      <p:cBhvr additive="base">
                                        <p:cTn id="15" dur="1750" fill="hold"/>
                                        <p:tgtEl>
                                          <p:spTgt spid="146"/>
                                        </p:tgtEl>
                                        <p:attrNameLst>
                                          <p:attrName>ppt_x</p:attrName>
                                        </p:attrNameLst>
                                      </p:cBhvr>
                                      <p:tavLst>
                                        <p:tav tm="0">
                                          <p:val>
                                            <p:strVal val="#ppt_x"/>
                                          </p:val>
                                        </p:tav>
                                        <p:tav tm="100000">
                                          <p:val>
                                            <p:strVal val="#ppt_x"/>
                                          </p:val>
                                        </p:tav>
                                      </p:tavLst>
                                    </p:anim>
                                    <p:anim calcmode="lin" valueType="num">
                                      <p:cBhvr additive="base">
                                        <p:cTn id="16" dur="1750" fill="hold"/>
                                        <p:tgtEl>
                                          <p:spTgt spid="146"/>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158"/>
                                        </p:tgtEl>
                                        <p:attrNameLst>
                                          <p:attrName>style.visibility</p:attrName>
                                        </p:attrNameLst>
                                      </p:cBhvr>
                                      <p:to>
                                        <p:strVal val="visible"/>
                                      </p:to>
                                    </p:set>
                                    <p:anim calcmode="lin" valueType="num">
                                      <p:cBhvr additive="base">
                                        <p:cTn id="19" dur="1750" fill="hold"/>
                                        <p:tgtEl>
                                          <p:spTgt spid="158"/>
                                        </p:tgtEl>
                                        <p:attrNameLst>
                                          <p:attrName>ppt_x</p:attrName>
                                        </p:attrNameLst>
                                      </p:cBhvr>
                                      <p:tavLst>
                                        <p:tav tm="0">
                                          <p:val>
                                            <p:strVal val="#ppt_x"/>
                                          </p:val>
                                        </p:tav>
                                        <p:tav tm="100000">
                                          <p:val>
                                            <p:strVal val="#ppt_x"/>
                                          </p:val>
                                        </p:tav>
                                      </p:tavLst>
                                    </p:anim>
                                    <p:anim calcmode="lin" valueType="num">
                                      <p:cBhvr additive="base">
                                        <p:cTn id="20" dur="1750" fill="hold"/>
                                        <p:tgtEl>
                                          <p:spTgt spid="158"/>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125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50"/>
                                        <p:tgtEl>
                                          <p:spTgt spid="2"/>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47">
                                            <p:txEl>
                                              <p:pRg st="0" end="0"/>
                                            </p:txEl>
                                          </p:spTgt>
                                        </p:tgtEl>
                                        <p:attrNameLst>
                                          <p:attrName>style.visibility</p:attrName>
                                        </p:attrNameLst>
                                      </p:cBhvr>
                                      <p:to>
                                        <p:strVal val="visible"/>
                                      </p:to>
                                    </p:set>
                                    <p:animEffect transition="in" filter="fade">
                                      <p:cBhvr>
                                        <p:cTn id="26" dur="750"/>
                                        <p:tgtEl>
                                          <p:spTgt spid="147">
                                            <p:txEl>
                                              <p:pRg st="0" end="0"/>
                                            </p:txEl>
                                          </p:spTgt>
                                        </p:tgtEl>
                                      </p:cBhvr>
                                    </p:animEffect>
                                  </p:childTnLst>
                                </p:cTn>
                              </p:par>
                              <p:par>
                                <p:cTn id="27" presetID="55" presetClass="entr" presetSubtype="0" fill="hold" grpId="0" nodeType="withEffect">
                                  <p:stCondLst>
                                    <p:cond delay="1750"/>
                                  </p:stCondLst>
                                  <p:childTnLst>
                                    <p:set>
                                      <p:cBhvr>
                                        <p:cTn id="28" dur="1" fill="hold">
                                          <p:stCondLst>
                                            <p:cond delay="0"/>
                                          </p:stCondLst>
                                        </p:cTn>
                                        <p:tgtEl>
                                          <p:spTgt spid="159"/>
                                        </p:tgtEl>
                                        <p:attrNameLst>
                                          <p:attrName>style.visibility</p:attrName>
                                        </p:attrNameLst>
                                      </p:cBhvr>
                                      <p:to>
                                        <p:strVal val="visible"/>
                                      </p:to>
                                    </p:set>
                                    <p:anim calcmode="lin" valueType="num">
                                      <p:cBhvr>
                                        <p:cTn id="29" dur="750" fill="hold"/>
                                        <p:tgtEl>
                                          <p:spTgt spid="159"/>
                                        </p:tgtEl>
                                        <p:attrNameLst>
                                          <p:attrName>ppt_w</p:attrName>
                                        </p:attrNameLst>
                                      </p:cBhvr>
                                      <p:tavLst>
                                        <p:tav tm="0">
                                          <p:val>
                                            <p:strVal val="#ppt_w*0.70"/>
                                          </p:val>
                                        </p:tav>
                                        <p:tav tm="100000">
                                          <p:val>
                                            <p:strVal val="#ppt_w"/>
                                          </p:val>
                                        </p:tav>
                                      </p:tavLst>
                                    </p:anim>
                                    <p:anim calcmode="lin" valueType="num">
                                      <p:cBhvr>
                                        <p:cTn id="30" dur="750" fill="hold"/>
                                        <p:tgtEl>
                                          <p:spTgt spid="159"/>
                                        </p:tgtEl>
                                        <p:attrNameLst>
                                          <p:attrName>ppt_h</p:attrName>
                                        </p:attrNameLst>
                                      </p:cBhvr>
                                      <p:tavLst>
                                        <p:tav tm="0">
                                          <p:val>
                                            <p:strVal val="#ppt_h"/>
                                          </p:val>
                                        </p:tav>
                                        <p:tav tm="100000">
                                          <p:val>
                                            <p:strVal val="#ppt_h"/>
                                          </p:val>
                                        </p:tav>
                                      </p:tavLst>
                                    </p:anim>
                                    <p:animEffect transition="in" filter="fade">
                                      <p:cBhvr>
                                        <p:cTn id="31" dur="750"/>
                                        <p:tgtEl>
                                          <p:spTgt spid="159"/>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71">
                                            <p:txEl>
                                              <p:pRg st="0" end="0"/>
                                            </p:txEl>
                                          </p:spTgt>
                                        </p:tgtEl>
                                        <p:attrNameLst>
                                          <p:attrName>style.visibility</p:attrName>
                                        </p:attrNameLst>
                                      </p:cBhvr>
                                      <p:to>
                                        <p:strVal val="visible"/>
                                      </p:to>
                                    </p:set>
                                    <p:animEffect transition="in" filter="fade">
                                      <p:cBhvr>
                                        <p:cTn id="34" dur="750"/>
                                        <p:tgtEl>
                                          <p:spTgt spid="171">
                                            <p:txEl>
                                              <p:pRg st="0" end="0"/>
                                            </p:txEl>
                                          </p:spTgt>
                                        </p:tgtEl>
                                      </p:cBhvr>
                                    </p:animEffect>
                                  </p:childTnLst>
                                </p:cTn>
                              </p:par>
                              <p:par>
                                <p:cTn id="35" presetID="55" presetClass="entr" presetSubtype="0" fill="hold" grpId="0" nodeType="withEffect">
                                  <p:stCondLst>
                                    <p:cond delay="2000"/>
                                  </p:stCondLst>
                                  <p:childTnLst>
                                    <p:set>
                                      <p:cBhvr>
                                        <p:cTn id="36" dur="1" fill="hold">
                                          <p:stCondLst>
                                            <p:cond delay="0"/>
                                          </p:stCondLst>
                                        </p:cTn>
                                        <p:tgtEl>
                                          <p:spTgt spid="172"/>
                                        </p:tgtEl>
                                        <p:attrNameLst>
                                          <p:attrName>style.visibility</p:attrName>
                                        </p:attrNameLst>
                                      </p:cBhvr>
                                      <p:to>
                                        <p:strVal val="visible"/>
                                      </p:to>
                                    </p:set>
                                    <p:anim calcmode="lin" valueType="num">
                                      <p:cBhvr>
                                        <p:cTn id="37" dur="750" fill="hold"/>
                                        <p:tgtEl>
                                          <p:spTgt spid="172"/>
                                        </p:tgtEl>
                                        <p:attrNameLst>
                                          <p:attrName>ppt_w</p:attrName>
                                        </p:attrNameLst>
                                      </p:cBhvr>
                                      <p:tavLst>
                                        <p:tav tm="0">
                                          <p:val>
                                            <p:strVal val="#ppt_w*0.70"/>
                                          </p:val>
                                        </p:tav>
                                        <p:tav tm="100000">
                                          <p:val>
                                            <p:strVal val="#ppt_w"/>
                                          </p:val>
                                        </p:tav>
                                      </p:tavLst>
                                    </p:anim>
                                    <p:anim calcmode="lin" valueType="num">
                                      <p:cBhvr>
                                        <p:cTn id="38" dur="750" fill="hold"/>
                                        <p:tgtEl>
                                          <p:spTgt spid="172"/>
                                        </p:tgtEl>
                                        <p:attrNameLst>
                                          <p:attrName>ppt_h</p:attrName>
                                        </p:attrNameLst>
                                      </p:cBhvr>
                                      <p:tavLst>
                                        <p:tav tm="0">
                                          <p:val>
                                            <p:strVal val="#ppt_h"/>
                                          </p:val>
                                        </p:tav>
                                        <p:tav tm="100000">
                                          <p:val>
                                            <p:strVal val="#ppt_h"/>
                                          </p:val>
                                        </p:tav>
                                      </p:tavLst>
                                    </p:anim>
                                    <p:animEffect transition="in" filter="fade">
                                      <p:cBhvr>
                                        <p:cTn id="39" dur="750"/>
                                        <p:tgtEl>
                                          <p:spTgt spid="172"/>
                                        </p:tgtEl>
                                      </p:cBhvr>
                                    </p:animEffect>
                                  </p:childTnLst>
                                </p:cTn>
                              </p:par>
                              <p:par>
                                <p:cTn id="40" presetID="10" presetClass="entr" presetSubtype="0" fill="hold" grpId="0" nodeType="withEffect">
                                  <p:stCondLst>
                                    <p:cond delay="2250"/>
                                  </p:stCondLst>
                                  <p:childTnLst>
                                    <p:set>
                                      <p:cBhvr>
                                        <p:cTn id="41" dur="1" fill="hold">
                                          <p:stCondLst>
                                            <p:cond delay="0"/>
                                          </p:stCondLst>
                                        </p:cTn>
                                        <p:tgtEl>
                                          <p:spTgt spid="173">
                                            <p:txEl>
                                              <p:pRg st="0" end="0"/>
                                            </p:txEl>
                                          </p:spTgt>
                                        </p:tgtEl>
                                        <p:attrNameLst>
                                          <p:attrName>style.visibility</p:attrName>
                                        </p:attrNameLst>
                                      </p:cBhvr>
                                      <p:to>
                                        <p:strVal val="visible"/>
                                      </p:to>
                                    </p:set>
                                    <p:animEffect transition="in" filter="fade">
                                      <p:cBhvr>
                                        <p:cTn id="42" dur="750"/>
                                        <p:tgtEl>
                                          <p:spTgt spid="173">
                                            <p:txEl>
                                              <p:pRg st="0" end="0"/>
                                            </p:txEl>
                                          </p:spTgt>
                                        </p:tgtEl>
                                      </p:cBhvr>
                                    </p:animEffect>
                                  </p:childTnLst>
                                </p:cTn>
                              </p:par>
                              <p:par>
                                <p:cTn id="43" presetID="55" presetClass="entr" presetSubtype="0" fill="hold" grpId="0" nodeType="withEffect">
                                  <p:stCondLst>
                                    <p:cond delay="2250"/>
                                  </p:stCondLst>
                                  <p:childTnLst>
                                    <p:set>
                                      <p:cBhvr>
                                        <p:cTn id="44" dur="1" fill="hold">
                                          <p:stCondLst>
                                            <p:cond delay="0"/>
                                          </p:stCondLst>
                                        </p:cTn>
                                        <p:tgtEl>
                                          <p:spTgt spid="174"/>
                                        </p:tgtEl>
                                        <p:attrNameLst>
                                          <p:attrName>style.visibility</p:attrName>
                                        </p:attrNameLst>
                                      </p:cBhvr>
                                      <p:to>
                                        <p:strVal val="visible"/>
                                      </p:to>
                                    </p:set>
                                    <p:anim calcmode="lin" valueType="num">
                                      <p:cBhvr>
                                        <p:cTn id="45" dur="750" fill="hold"/>
                                        <p:tgtEl>
                                          <p:spTgt spid="174"/>
                                        </p:tgtEl>
                                        <p:attrNameLst>
                                          <p:attrName>ppt_w</p:attrName>
                                        </p:attrNameLst>
                                      </p:cBhvr>
                                      <p:tavLst>
                                        <p:tav tm="0">
                                          <p:val>
                                            <p:strVal val="#ppt_w*0.70"/>
                                          </p:val>
                                        </p:tav>
                                        <p:tav tm="100000">
                                          <p:val>
                                            <p:strVal val="#ppt_w"/>
                                          </p:val>
                                        </p:tav>
                                      </p:tavLst>
                                    </p:anim>
                                    <p:anim calcmode="lin" valueType="num">
                                      <p:cBhvr>
                                        <p:cTn id="46" dur="750" fill="hold"/>
                                        <p:tgtEl>
                                          <p:spTgt spid="174"/>
                                        </p:tgtEl>
                                        <p:attrNameLst>
                                          <p:attrName>ppt_h</p:attrName>
                                        </p:attrNameLst>
                                      </p:cBhvr>
                                      <p:tavLst>
                                        <p:tav tm="0">
                                          <p:val>
                                            <p:strVal val="#ppt_h"/>
                                          </p:val>
                                        </p:tav>
                                        <p:tav tm="100000">
                                          <p:val>
                                            <p:strVal val="#ppt_h"/>
                                          </p:val>
                                        </p:tav>
                                      </p:tavLst>
                                    </p:anim>
                                    <p:animEffect transition="in" filter="fade">
                                      <p:cBhvr>
                                        <p:cTn id="47" dur="750"/>
                                        <p:tgtEl>
                                          <p:spTgt spid="174"/>
                                        </p:tgtEl>
                                      </p:cBhvr>
                                    </p:animEffect>
                                  </p:childTnLst>
                                </p:cTn>
                              </p:par>
                              <p:par>
                                <p:cTn id="48" presetID="10" presetClass="entr" presetSubtype="0" fill="hold" grpId="0" nodeType="withEffect">
                                  <p:stCondLst>
                                    <p:cond delay="2500"/>
                                  </p:stCondLst>
                                  <p:childTnLst>
                                    <p:set>
                                      <p:cBhvr>
                                        <p:cTn id="49" dur="1" fill="hold">
                                          <p:stCondLst>
                                            <p:cond delay="0"/>
                                          </p:stCondLst>
                                        </p:cTn>
                                        <p:tgtEl>
                                          <p:spTgt spid="175">
                                            <p:txEl>
                                              <p:pRg st="0" end="0"/>
                                            </p:txEl>
                                          </p:spTgt>
                                        </p:tgtEl>
                                        <p:attrNameLst>
                                          <p:attrName>style.visibility</p:attrName>
                                        </p:attrNameLst>
                                      </p:cBhvr>
                                      <p:to>
                                        <p:strVal val="visible"/>
                                      </p:to>
                                    </p:set>
                                    <p:animEffect transition="in" filter="fade">
                                      <p:cBhvr>
                                        <p:cTn id="50" dur="750"/>
                                        <p:tgtEl>
                                          <p:spTgt spid="175">
                                            <p:txEl>
                                              <p:pRg st="0" end="0"/>
                                            </p:txEl>
                                          </p:spTgt>
                                        </p:tgtEl>
                                      </p:cBhvr>
                                    </p:animEffect>
                                  </p:childTnLst>
                                </p:cTn>
                              </p:par>
                              <p:par>
                                <p:cTn id="51" presetID="55" presetClass="entr" presetSubtype="0" fill="hold" nodeType="withEffect">
                                  <p:stCondLst>
                                    <p:cond delay="1750"/>
                                  </p:stCondLst>
                                  <p:childTnLst>
                                    <p:set>
                                      <p:cBhvr>
                                        <p:cTn id="52" dur="1" fill="hold">
                                          <p:stCondLst>
                                            <p:cond delay="0"/>
                                          </p:stCondLst>
                                        </p:cTn>
                                        <p:tgtEl>
                                          <p:spTgt spid="241"/>
                                        </p:tgtEl>
                                        <p:attrNameLst>
                                          <p:attrName>style.visibility</p:attrName>
                                        </p:attrNameLst>
                                      </p:cBhvr>
                                      <p:to>
                                        <p:strVal val="visible"/>
                                      </p:to>
                                    </p:set>
                                    <p:anim calcmode="lin" valueType="num">
                                      <p:cBhvr>
                                        <p:cTn id="53" dur="750" fill="hold"/>
                                        <p:tgtEl>
                                          <p:spTgt spid="241"/>
                                        </p:tgtEl>
                                        <p:attrNameLst>
                                          <p:attrName>ppt_w</p:attrName>
                                        </p:attrNameLst>
                                      </p:cBhvr>
                                      <p:tavLst>
                                        <p:tav tm="0">
                                          <p:val>
                                            <p:strVal val="#ppt_w*0.70"/>
                                          </p:val>
                                        </p:tav>
                                        <p:tav tm="100000">
                                          <p:val>
                                            <p:strVal val="#ppt_w"/>
                                          </p:val>
                                        </p:tav>
                                      </p:tavLst>
                                    </p:anim>
                                    <p:anim calcmode="lin" valueType="num">
                                      <p:cBhvr>
                                        <p:cTn id="54" dur="750" fill="hold"/>
                                        <p:tgtEl>
                                          <p:spTgt spid="241"/>
                                        </p:tgtEl>
                                        <p:attrNameLst>
                                          <p:attrName>ppt_h</p:attrName>
                                        </p:attrNameLst>
                                      </p:cBhvr>
                                      <p:tavLst>
                                        <p:tav tm="0">
                                          <p:val>
                                            <p:strVal val="#ppt_h"/>
                                          </p:val>
                                        </p:tav>
                                        <p:tav tm="100000">
                                          <p:val>
                                            <p:strVal val="#ppt_h"/>
                                          </p:val>
                                        </p:tav>
                                      </p:tavLst>
                                    </p:anim>
                                    <p:animEffect transition="in" filter="fade">
                                      <p:cBhvr>
                                        <p:cTn id="55" dur="750"/>
                                        <p:tgtEl>
                                          <p:spTgt spid="241"/>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149"/>
                                        </p:tgtEl>
                                        <p:attrNameLst>
                                          <p:attrName>style.visibility</p:attrName>
                                        </p:attrNameLst>
                                      </p:cBhvr>
                                      <p:to>
                                        <p:strVal val="visible"/>
                                      </p:to>
                                    </p:set>
                                    <p:animEffect transition="in" filter="fade">
                                      <p:cBhvr>
                                        <p:cTn id="58" dur="750"/>
                                        <p:tgtEl>
                                          <p:spTgt spid="149"/>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750"/>
                                        <p:tgtEl>
                                          <p:spTgt spid="11"/>
                                        </p:tgtEl>
                                      </p:cBhvr>
                                    </p:animEffect>
                                  </p:childTnLst>
                                </p:cTn>
                              </p:par>
                              <p:par>
                                <p:cTn id="62" presetID="55" presetClass="entr" presetSubtype="0" fill="hold" nodeType="withEffect">
                                  <p:stCondLst>
                                    <p:cond delay="2000"/>
                                  </p:stCondLst>
                                  <p:childTnLst>
                                    <p:set>
                                      <p:cBhvr>
                                        <p:cTn id="63" dur="1" fill="hold">
                                          <p:stCondLst>
                                            <p:cond delay="0"/>
                                          </p:stCondLst>
                                        </p:cTn>
                                        <p:tgtEl>
                                          <p:spTgt spid="227"/>
                                        </p:tgtEl>
                                        <p:attrNameLst>
                                          <p:attrName>style.visibility</p:attrName>
                                        </p:attrNameLst>
                                      </p:cBhvr>
                                      <p:to>
                                        <p:strVal val="visible"/>
                                      </p:to>
                                    </p:set>
                                    <p:anim calcmode="lin" valueType="num">
                                      <p:cBhvr>
                                        <p:cTn id="64" dur="750" fill="hold"/>
                                        <p:tgtEl>
                                          <p:spTgt spid="227"/>
                                        </p:tgtEl>
                                        <p:attrNameLst>
                                          <p:attrName>ppt_w</p:attrName>
                                        </p:attrNameLst>
                                      </p:cBhvr>
                                      <p:tavLst>
                                        <p:tav tm="0">
                                          <p:val>
                                            <p:strVal val="#ppt_w*0.70"/>
                                          </p:val>
                                        </p:tav>
                                        <p:tav tm="100000">
                                          <p:val>
                                            <p:strVal val="#ppt_w"/>
                                          </p:val>
                                        </p:tav>
                                      </p:tavLst>
                                    </p:anim>
                                    <p:anim calcmode="lin" valueType="num">
                                      <p:cBhvr>
                                        <p:cTn id="65" dur="750" fill="hold"/>
                                        <p:tgtEl>
                                          <p:spTgt spid="227"/>
                                        </p:tgtEl>
                                        <p:attrNameLst>
                                          <p:attrName>ppt_h</p:attrName>
                                        </p:attrNameLst>
                                      </p:cBhvr>
                                      <p:tavLst>
                                        <p:tav tm="0">
                                          <p:val>
                                            <p:strVal val="#ppt_h"/>
                                          </p:val>
                                        </p:tav>
                                        <p:tav tm="100000">
                                          <p:val>
                                            <p:strVal val="#ppt_h"/>
                                          </p:val>
                                        </p:tav>
                                      </p:tavLst>
                                    </p:anim>
                                    <p:animEffect transition="in" filter="fade">
                                      <p:cBhvr>
                                        <p:cTn id="66" dur="750"/>
                                        <p:tgtEl>
                                          <p:spTgt spid="227"/>
                                        </p:tgtEl>
                                      </p:cBhvr>
                                    </p:animEffect>
                                  </p:childTnLst>
                                </p:cTn>
                              </p:par>
                              <p:par>
                                <p:cTn id="67" presetID="10" presetClass="entr" presetSubtype="0" fill="hold" grpId="0" nodeType="withEffect">
                                  <p:stCondLst>
                                    <p:cond delay="2250"/>
                                  </p:stCondLst>
                                  <p:childTnLst>
                                    <p:set>
                                      <p:cBhvr>
                                        <p:cTn id="68" dur="1" fill="hold">
                                          <p:stCondLst>
                                            <p:cond delay="0"/>
                                          </p:stCondLst>
                                        </p:cTn>
                                        <p:tgtEl>
                                          <p:spTgt spid="153"/>
                                        </p:tgtEl>
                                        <p:attrNameLst>
                                          <p:attrName>style.visibility</p:attrName>
                                        </p:attrNameLst>
                                      </p:cBhvr>
                                      <p:to>
                                        <p:strVal val="visible"/>
                                      </p:to>
                                    </p:set>
                                    <p:animEffect transition="in" filter="fade">
                                      <p:cBhvr>
                                        <p:cTn id="69" dur="750"/>
                                        <p:tgtEl>
                                          <p:spTgt spid="153"/>
                                        </p:tgtEl>
                                      </p:cBhvr>
                                    </p:animEffect>
                                  </p:childTnLst>
                                </p:cTn>
                              </p:par>
                              <p:par>
                                <p:cTn id="70" presetID="10" presetClass="entr" presetSubtype="0" fill="hold" grpId="0" nodeType="withEffect">
                                  <p:stCondLst>
                                    <p:cond delay="2250"/>
                                  </p:stCondLst>
                                  <p:childTnLst>
                                    <p:set>
                                      <p:cBhvr>
                                        <p:cTn id="71" dur="1" fill="hold">
                                          <p:stCondLst>
                                            <p:cond delay="0"/>
                                          </p:stCondLst>
                                        </p:cTn>
                                        <p:tgtEl>
                                          <p:spTgt spid="152"/>
                                        </p:tgtEl>
                                        <p:attrNameLst>
                                          <p:attrName>style.visibility</p:attrName>
                                        </p:attrNameLst>
                                      </p:cBhvr>
                                      <p:to>
                                        <p:strVal val="visible"/>
                                      </p:to>
                                    </p:set>
                                    <p:animEffect transition="in" filter="fade">
                                      <p:cBhvr>
                                        <p:cTn id="72" dur="750"/>
                                        <p:tgtEl>
                                          <p:spTgt spid="152"/>
                                        </p:tgtEl>
                                      </p:cBhvr>
                                    </p:animEffect>
                                  </p:childTnLst>
                                </p:cTn>
                              </p:par>
                              <p:par>
                                <p:cTn id="73" presetID="55" presetClass="entr" presetSubtype="0" fill="hold" nodeType="withEffect">
                                  <p:stCondLst>
                                    <p:cond delay="2250"/>
                                  </p:stCondLst>
                                  <p:childTnLst>
                                    <p:set>
                                      <p:cBhvr>
                                        <p:cTn id="74" dur="1" fill="hold">
                                          <p:stCondLst>
                                            <p:cond delay="0"/>
                                          </p:stCondLst>
                                        </p:cTn>
                                        <p:tgtEl>
                                          <p:spTgt spid="244"/>
                                        </p:tgtEl>
                                        <p:attrNameLst>
                                          <p:attrName>style.visibility</p:attrName>
                                        </p:attrNameLst>
                                      </p:cBhvr>
                                      <p:to>
                                        <p:strVal val="visible"/>
                                      </p:to>
                                    </p:set>
                                    <p:anim calcmode="lin" valueType="num">
                                      <p:cBhvr>
                                        <p:cTn id="75" dur="750" fill="hold"/>
                                        <p:tgtEl>
                                          <p:spTgt spid="244"/>
                                        </p:tgtEl>
                                        <p:attrNameLst>
                                          <p:attrName>ppt_w</p:attrName>
                                        </p:attrNameLst>
                                      </p:cBhvr>
                                      <p:tavLst>
                                        <p:tav tm="0">
                                          <p:val>
                                            <p:strVal val="#ppt_w*0.70"/>
                                          </p:val>
                                        </p:tav>
                                        <p:tav tm="100000">
                                          <p:val>
                                            <p:strVal val="#ppt_w"/>
                                          </p:val>
                                        </p:tav>
                                      </p:tavLst>
                                    </p:anim>
                                    <p:anim calcmode="lin" valueType="num">
                                      <p:cBhvr>
                                        <p:cTn id="76" dur="750" fill="hold"/>
                                        <p:tgtEl>
                                          <p:spTgt spid="244"/>
                                        </p:tgtEl>
                                        <p:attrNameLst>
                                          <p:attrName>ppt_h</p:attrName>
                                        </p:attrNameLst>
                                      </p:cBhvr>
                                      <p:tavLst>
                                        <p:tav tm="0">
                                          <p:val>
                                            <p:strVal val="#ppt_h"/>
                                          </p:val>
                                        </p:tav>
                                        <p:tav tm="100000">
                                          <p:val>
                                            <p:strVal val="#ppt_h"/>
                                          </p:val>
                                        </p:tav>
                                      </p:tavLst>
                                    </p:anim>
                                    <p:animEffect transition="in" filter="fade">
                                      <p:cBhvr>
                                        <p:cTn id="77" dur="750"/>
                                        <p:tgtEl>
                                          <p:spTgt spid="244"/>
                                        </p:tgtEl>
                                      </p:cBhvr>
                                    </p:animEffect>
                                  </p:childTnLst>
                                </p:cTn>
                              </p:par>
                              <p:par>
                                <p:cTn id="78" presetID="10" presetClass="entr" presetSubtype="0" fill="hold" grpId="0" nodeType="withEffect">
                                  <p:stCondLst>
                                    <p:cond delay="2500"/>
                                  </p:stCondLst>
                                  <p:childTnLst>
                                    <p:set>
                                      <p:cBhvr>
                                        <p:cTn id="79" dur="1" fill="hold">
                                          <p:stCondLst>
                                            <p:cond delay="0"/>
                                          </p:stCondLst>
                                        </p:cTn>
                                        <p:tgtEl>
                                          <p:spTgt spid="155"/>
                                        </p:tgtEl>
                                        <p:attrNameLst>
                                          <p:attrName>style.visibility</p:attrName>
                                        </p:attrNameLst>
                                      </p:cBhvr>
                                      <p:to>
                                        <p:strVal val="visible"/>
                                      </p:to>
                                    </p:set>
                                    <p:animEffect transition="in" filter="fade">
                                      <p:cBhvr>
                                        <p:cTn id="80" dur="750"/>
                                        <p:tgtEl>
                                          <p:spTgt spid="155"/>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154"/>
                                        </p:tgtEl>
                                        <p:attrNameLst>
                                          <p:attrName>style.visibility</p:attrName>
                                        </p:attrNameLst>
                                      </p:cBhvr>
                                      <p:to>
                                        <p:strVal val="visible"/>
                                      </p:to>
                                    </p:set>
                                    <p:animEffect transition="in" filter="fade">
                                      <p:cBhvr>
                                        <p:cTn id="83" dur="750"/>
                                        <p:tgtEl>
                                          <p:spTgt spid="154"/>
                                        </p:tgtEl>
                                      </p:cBhvr>
                                    </p:animEffect>
                                  </p:childTnLst>
                                </p:cTn>
                              </p:par>
                              <p:par>
                                <p:cTn id="84" presetID="55" presetClass="entr" presetSubtype="0" fill="hold" grpId="0" nodeType="withEffect">
                                  <p:stCondLst>
                                    <p:cond delay="2500"/>
                                  </p:stCondLst>
                                  <p:childTnLst>
                                    <p:set>
                                      <p:cBhvr>
                                        <p:cTn id="85" dur="1" fill="hold">
                                          <p:stCondLst>
                                            <p:cond delay="0"/>
                                          </p:stCondLst>
                                        </p:cTn>
                                        <p:tgtEl>
                                          <p:spTgt spid="247"/>
                                        </p:tgtEl>
                                        <p:attrNameLst>
                                          <p:attrName>style.visibility</p:attrName>
                                        </p:attrNameLst>
                                      </p:cBhvr>
                                      <p:to>
                                        <p:strVal val="visible"/>
                                      </p:to>
                                    </p:set>
                                    <p:anim calcmode="lin" valueType="num">
                                      <p:cBhvr>
                                        <p:cTn id="86" dur="750" fill="hold"/>
                                        <p:tgtEl>
                                          <p:spTgt spid="247"/>
                                        </p:tgtEl>
                                        <p:attrNameLst>
                                          <p:attrName>ppt_w</p:attrName>
                                        </p:attrNameLst>
                                      </p:cBhvr>
                                      <p:tavLst>
                                        <p:tav tm="0">
                                          <p:val>
                                            <p:strVal val="#ppt_w*0.70"/>
                                          </p:val>
                                        </p:tav>
                                        <p:tav tm="100000">
                                          <p:val>
                                            <p:strVal val="#ppt_w"/>
                                          </p:val>
                                        </p:tav>
                                      </p:tavLst>
                                    </p:anim>
                                    <p:anim calcmode="lin" valueType="num">
                                      <p:cBhvr>
                                        <p:cTn id="87" dur="750" fill="hold"/>
                                        <p:tgtEl>
                                          <p:spTgt spid="247"/>
                                        </p:tgtEl>
                                        <p:attrNameLst>
                                          <p:attrName>ppt_h</p:attrName>
                                        </p:attrNameLst>
                                      </p:cBhvr>
                                      <p:tavLst>
                                        <p:tav tm="0">
                                          <p:val>
                                            <p:strVal val="#ppt_h"/>
                                          </p:val>
                                        </p:tav>
                                        <p:tav tm="100000">
                                          <p:val>
                                            <p:strVal val="#ppt_h"/>
                                          </p:val>
                                        </p:tav>
                                      </p:tavLst>
                                    </p:anim>
                                    <p:animEffect transition="in" filter="fade">
                                      <p:cBhvr>
                                        <p:cTn id="88" dur="750"/>
                                        <p:tgtEl>
                                          <p:spTgt spid="247"/>
                                        </p:tgtEl>
                                      </p:cBhvr>
                                    </p:animEffect>
                                  </p:childTnLst>
                                </p:cTn>
                              </p:par>
                              <p:par>
                                <p:cTn id="89" presetID="10" presetClass="entr" presetSubtype="0" fill="hold" grpId="0" nodeType="withEffect">
                                  <p:stCondLst>
                                    <p:cond delay="2750"/>
                                  </p:stCondLst>
                                  <p:childTnLst>
                                    <p:set>
                                      <p:cBhvr>
                                        <p:cTn id="90" dur="1" fill="hold">
                                          <p:stCondLst>
                                            <p:cond delay="0"/>
                                          </p:stCondLst>
                                        </p:cTn>
                                        <p:tgtEl>
                                          <p:spTgt spid="157"/>
                                        </p:tgtEl>
                                        <p:attrNameLst>
                                          <p:attrName>style.visibility</p:attrName>
                                        </p:attrNameLst>
                                      </p:cBhvr>
                                      <p:to>
                                        <p:strVal val="visible"/>
                                      </p:to>
                                    </p:set>
                                    <p:animEffect transition="in" filter="fade">
                                      <p:cBhvr>
                                        <p:cTn id="91" dur="750"/>
                                        <p:tgtEl>
                                          <p:spTgt spid="157"/>
                                        </p:tgtEl>
                                      </p:cBhvr>
                                    </p:animEffect>
                                  </p:childTnLst>
                                </p:cTn>
                              </p:par>
                              <p:par>
                                <p:cTn id="92" presetID="10" presetClass="entr" presetSubtype="0" fill="hold" grpId="0" nodeType="withEffect">
                                  <p:stCondLst>
                                    <p:cond delay="2750"/>
                                  </p:stCondLst>
                                  <p:childTnLst>
                                    <p:set>
                                      <p:cBhvr>
                                        <p:cTn id="93" dur="1" fill="hold">
                                          <p:stCondLst>
                                            <p:cond delay="0"/>
                                          </p:stCondLst>
                                        </p:cTn>
                                        <p:tgtEl>
                                          <p:spTgt spid="156"/>
                                        </p:tgtEl>
                                        <p:attrNameLst>
                                          <p:attrName>style.visibility</p:attrName>
                                        </p:attrNameLst>
                                      </p:cBhvr>
                                      <p:to>
                                        <p:strVal val="visible"/>
                                      </p:to>
                                    </p:set>
                                    <p:animEffect transition="in" filter="fade">
                                      <p:cBhvr>
                                        <p:cTn id="94" dur="75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4" grpId="0" animBg="1"/>
      <p:bldP spid="11" grpId="0">
        <p:tmplLst>
          <p:tmpl>
            <p:tnLst>
              <p:par>
                <p:cTn presetID="10" presetClass="entr" presetSubtype="0" fill="hold" nodeType="withEffect">
                  <p:stCondLst>
                    <p:cond delay="20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2" grpId="0"/>
      <p:bldP spid="146" grpId="0" animBg="1"/>
      <p:bldP spid="147" grpId="0" build="p">
        <p:tmplLst>
          <p:tmpl lvl="1">
            <p:tnLst>
              <p:par>
                <p:cTn presetID="10" presetClass="entr" presetSubtype="0" fill="hold" nodeType="withEffect">
                  <p:stCondLst>
                    <p:cond delay="1500"/>
                  </p:stCondLst>
                  <p:childTnLst>
                    <p:set>
                      <p:cBhvr>
                        <p:cTn dur="1" fill="hold">
                          <p:stCondLst>
                            <p:cond delay="0"/>
                          </p:stCondLst>
                        </p:cTn>
                        <p:tgtEl>
                          <p:spTgt spid="147"/>
                        </p:tgtEl>
                        <p:attrNameLst>
                          <p:attrName>style.visibility</p:attrName>
                        </p:attrNameLst>
                      </p:cBhvr>
                      <p:to>
                        <p:strVal val="visible"/>
                      </p:to>
                    </p:set>
                    <p:animEffect transition="in" filter="fade">
                      <p:cBhvr>
                        <p:cTn dur="750"/>
                        <p:tgtEl>
                          <p:spTgt spid="147"/>
                        </p:tgtEl>
                      </p:cBhvr>
                    </p:animEffect>
                  </p:childTnLst>
                </p:cTn>
              </p:par>
            </p:tnLst>
          </p:tmpl>
        </p:tmplLst>
      </p:bldP>
      <p:bldP spid="149" grpId="0">
        <p:tmplLst>
          <p:tmpl>
            <p:tnLst>
              <p:par>
                <p:cTn presetID="10" presetClass="entr" presetSubtype="0" fill="hold" nodeType="withEffect">
                  <p:stCondLst>
                    <p:cond delay="2000"/>
                  </p:stCondLst>
                  <p:childTnLst>
                    <p:set>
                      <p:cBhvr>
                        <p:cTn dur="1" fill="hold">
                          <p:stCondLst>
                            <p:cond delay="0"/>
                          </p:stCondLst>
                        </p:cTn>
                        <p:tgtEl>
                          <p:spTgt spid="149"/>
                        </p:tgtEl>
                        <p:attrNameLst>
                          <p:attrName>style.visibility</p:attrName>
                        </p:attrNameLst>
                      </p:cBhvr>
                      <p:to>
                        <p:strVal val="visible"/>
                      </p:to>
                    </p:set>
                    <p:animEffect transition="in" filter="fade">
                      <p:cBhvr>
                        <p:cTn dur="750"/>
                        <p:tgtEl>
                          <p:spTgt spid="149"/>
                        </p:tgtEl>
                      </p:cBhvr>
                    </p:animEffect>
                  </p:childTnLst>
                </p:cTn>
              </p:par>
            </p:tnLst>
          </p:tmpl>
        </p:tmplLst>
      </p:bldP>
      <p:bldP spid="152" grpId="0">
        <p:tmplLst>
          <p:tmpl>
            <p:tnLst>
              <p:par>
                <p:cTn presetID="10" presetClass="entr" presetSubtype="0" fill="hold" nodeType="withEffect">
                  <p:stCondLst>
                    <p:cond delay="2250"/>
                  </p:stCondLst>
                  <p:childTnLst>
                    <p:set>
                      <p:cBhvr>
                        <p:cTn dur="1" fill="hold">
                          <p:stCondLst>
                            <p:cond delay="0"/>
                          </p:stCondLst>
                        </p:cTn>
                        <p:tgtEl>
                          <p:spTgt spid="152"/>
                        </p:tgtEl>
                        <p:attrNameLst>
                          <p:attrName>style.visibility</p:attrName>
                        </p:attrNameLst>
                      </p:cBhvr>
                      <p:to>
                        <p:strVal val="visible"/>
                      </p:to>
                    </p:set>
                    <p:animEffect transition="in" filter="fade">
                      <p:cBhvr>
                        <p:cTn dur="750"/>
                        <p:tgtEl>
                          <p:spTgt spid="152"/>
                        </p:tgtEl>
                      </p:cBhvr>
                    </p:animEffect>
                  </p:childTnLst>
                </p:cTn>
              </p:par>
            </p:tnLst>
          </p:tmpl>
        </p:tmplLst>
      </p:bldP>
      <p:bldP spid="153" grpId="0">
        <p:tmplLst>
          <p:tmpl>
            <p:tnLst>
              <p:par>
                <p:cTn presetID="10" presetClass="entr" presetSubtype="0" fill="hold" nodeType="withEffect">
                  <p:stCondLst>
                    <p:cond delay="2250"/>
                  </p:stCondLst>
                  <p:childTnLst>
                    <p:set>
                      <p:cBhvr>
                        <p:cTn dur="1" fill="hold">
                          <p:stCondLst>
                            <p:cond delay="0"/>
                          </p:stCondLst>
                        </p:cTn>
                        <p:tgtEl>
                          <p:spTgt spid="153"/>
                        </p:tgtEl>
                        <p:attrNameLst>
                          <p:attrName>style.visibility</p:attrName>
                        </p:attrNameLst>
                      </p:cBhvr>
                      <p:to>
                        <p:strVal val="visible"/>
                      </p:to>
                    </p:set>
                    <p:animEffect transition="in" filter="fade">
                      <p:cBhvr>
                        <p:cTn dur="750"/>
                        <p:tgtEl>
                          <p:spTgt spid="153"/>
                        </p:tgtEl>
                      </p:cBhvr>
                    </p:animEffect>
                  </p:childTnLst>
                </p:cTn>
              </p:par>
            </p:tnLst>
          </p:tmpl>
        </p:tmplLst>
      </p:bldP>
      <p:bldP spid="154" grpId="0">
        <p:tmplLst>
          <p:tmpl>
            <p:tnLst>
              <p:par>
                <p:cTn presetID="10" presetClass="entr" presetSubtype="0" fill="hold" nodeType="withEffect">
                  <p:stCondLst>
                    <p:cond delay="2500"/>
                  </p:stCondLst>
                  <p:childTnLst>
                    <p:set>
                      <p:cBhvr>
                        <p:cTn dur="1" fill="hold">
                          <p:stCondLst>
                            <p:cond delay="0"/>
                          </p:stCondLst>
                        </p:cTn>
                        <p:tgtEl>
                          <p:spTgt spid="154"/>
                        </p:tgtEl>
                        <p:attrNameLst>
                          <p:attrName>style.visibility</p:attrName>
                        </p:attrNameLst>
                      </p:cBhvr>
                      <p:to>
                        <p:strVal val="visible"/>
                      </p:to>
                    </p:set>
                    <p:animEffect transition="in" filter="fade">
                      <p:cBhvr>
                        <p:cTn dur="750"/>
                        <p:tgtEl>
                          <p:spTgt spid="154"/>
                        </p:tgtEl>
                      </p:cBhvr>
                    </p:animEffect>
                  </p:childTnLst>
                </p:cTn>
              </p:par>
            </p:tnLst>
          </p:tmpl>
        </p:tmplLst>
      </p:bldP>
      <p:bldP spid="155" grpId="0">
        <p:tmplLst>
          <p:tmpl>
            <p:tnLst>
              <p:par>
                <p:cTn presetID="10" presetClass="entr" presetSubtype="0" fill="hold" nodeType="withEffect">
                  <p:stCondLst>
                    <p:cond delay="2500"/>
                  </p:stCondLst>
                  <p:childTnLst>
                    <p:set>
                      <p:cBhvr>
                        <p:cTn dur="1" fill="hold">
                          <p:stCondLst>
                            <p:cond delay="0"/>
                          </p:stCondLst>
                        </p:cTn>
                        <p:tgtEl>
                          <p:spTgt spid="155"/>
                        </p:tgtEl>
                        <p:attrNameLst>
                          <p:attrName>style.visibility</p:attrName>
                        </p:attrNameLst>
                      </p:cBhvr>
                      <p:to>
                        <p:strVal val="visible"/>
                      </p:to>
                    </p:set>
                    <p:animEffect transition="in" filter="fade">
                      <p:cBhvr>
                        <p:cTn dur="750"/>
                        <p:tgtEl>
                          <p:spTgt spid="155"/>
                        </p:tgtEl>
                      </p:cBhvr>
                    </p:animEffect>
                  </p:childTnLst>
                </p:cTn>
              </p:par>
            </p:tnLst>
          </p:tmpl>
        </p:tmplLst>
      </p:bldP>
      <p:bldP spid="156" grpId="0">
        <p:tmplLst>
          <p:tmpl>
            <p:tnLst>
              <p:par>
                <p:cTn presetID="10" presetClass="entr" presetSubtype="0" fill="hold" nodeType="withEffect">
                  <p:stCondLst>
                    <p:cond delay="2750"/>
                  </p:stCondLst>
                  <p:childTnLst>
                    <p:set>
                      <p:cBhvr>
                        <p:cTn dur="1" fill="hold">
                          <p:stCondLst>
                            <p:cond delay="0"/>
                          </p:stCondLst>
                        </p:cTn>
                        <p:tgtEl>
                          <p:spTgt spid="156"/>
                        </p:tgtEl>
                        <p:attrNameLst>
                          <p:attrName>style.visibility</p:attrName>
                        </p:attrNameLst>
                      </p:cBhvr>
                      <p:to>
                        <p:strVal val="visible"/>
                      </p:to>
                    </p:set>
                    <p:animEffect transition="in" filter="fade">
                      <p:cBhvr>
                        <p:cTn dur="750"/>
                        <p:tgtEl>
                          <p:spTgt spid="156"/>
                        </p:tgtEl>
                      </p:cBhvr>
                    </p:animEffect>
                  </p:childTnLst>
                </p:cTn>
              </p:par>
            </p:tnLst>
          </p:tmpl>
        </p:tmplLst>
      </p:bldP>
      <p:bldP spid="157" grpId="0">
        <p:tmplLst>
          <p:tmpl>
            <p:tnLst>
              <p:par>
                <p:cTn presetID="10" presetClass="entr" presetSubtype="0" fill="hold" nodeType="withEffect">
                  <p:stCondLst>
                    <p:cond delay="2750"/>
                  </p:stCondLst>
                  <p:childTnLst>
                    <p:set>
                      <p:cBhvr>
                        <p:cTn dur="1" fill="hold">
                          <p:stCondLst>
                            <p:cond delay="0"/>
                          </p:stCondLst>
                        </p:cTn>
                        <p:tgtEl>
                          <p:spTgt spid="157"/>
                        </p:tgtEl>
                        <p:attrNameLst>
                          <p:attrName>style.visibility</p:attrName>
                        </p:attrNameLst>
                      </p:cBhvr>
                      <p:to>
                        <p:strVal val="visible"/>
                      </p:to>
                    </p:set>
                    <p:animEffect transition="in" filter="fade">
                      <p:cBhvr>
                        <p:cTn dur="750"/>
                        <p:tgtEl>
                          <p:spTgt spid="157"/>
                        </p:tgtEl>
                      </p:cBhvr>
                    </p:animEffect>
                  </p:childTnLst>
                </p:cTn>
              </p:par>
            </p:tnLst>
          </p:tmpl>
        </p:tmplLst>
      </p:bldP>
      <p:bldP spid="158" grpId="0" animBg="1"/>
      <p:bldP spid="159" grpId="0" animBg="1">
        <p:tmplLst>
          <p:tmpl>
            <p:tnLst>
              <p:par>
                <p:cTn presetID="55" presetClass="entr" presetSubtype="0" fill="hold" nodeType="withEffect">
                  <p:stCondLst>
                    <p:cond delay="1750"/>
                  </p:stCondLst>
                  <p:childTnLst>
                    <p:set>
                      <p:cBhvr>
                        <p:cTn dur="1" fill="hold">
                          <p:stCondLst>
                            <p:cond delay="0"/>
                          </p:stCondLst>
                        </p:cTn>
                        <p:tgtEl>
                          <p:spTgt spid="159"/>
                        </p:tgtEl>
                        <p:attrNameLst>
                          <p:attrName>style.visibility</p:attrName>
                        </p:attrNameLst>
                      </p:cBhvr>
                      <p:to>
                        <p:strVal val="visible"/>
                      </p:to>
                    </p:set>
                    <p:anim calcmode="lin" valueType="num">
                      <p:cBhvr>
                        <p:cTn dur="750" fill="hold"/>
                        <p:tgtEl>
                          <p:spTgt spid="159"/>
                        </p:tgtEl>
                        <p:attrNameLst>
                          <p:attrName>ppt_w</p:attrName>
                        </p:attrNameLst>
                      </p:cBhvr>
                      <p:tavLst>
                        <p:tav tm="0">
                          <p:val>
                            <p:strVal val="#ppt_w*0.70"/>
                          </p:val>
                        </p:tav>
                        <p:tav tm="100000">
                          <p:val>
                            <p:strVal val="#ppt_w"/>
                          </p:val>
                        </p:tav>
                      </p:tavLst>
                    </p:anim>
                    <p:anim calcmode="lin" valueType="num">
                      <p:cBhvr>
                        <p:cTn dur="750" fill="hold"/>
                        <p:tgtEl>
                          <p:spTgt spid="159"/>
                        </p:tgtEl>
                        <p:attrNameLst>
                          <p:attrName>ppt_h</p:attrName>
                        </p:attrNameLst>
                      </p:cBhvr>
                      <p:tavLst>
                        <p:tav tm="0">
                          <p:val>
                            <p:strVal val="#ppt_h"/>
                          </p:val>
                        </p:tav>
                        <p:tav tm="100000">
                          <p:val>
                            <p:strVal val="#ppt_h"/>
                          </p:val>
                        </p:tav>
                      </p:tavLst>
                    </p:anim>
                    <p:animEffect transition="in" filter="fade">
                      <p:cBhvr>
                        <p:cTn dur="750"/>
                        <p:tgtEl>
                          <p:spTgt spid="159"/>
                        </p:tgtEl>
                      </p:cBhvr>
                    </p:animEffect>
                  </p:childTnLst>
                </p:cTn>
              </p:par>
            </p:tnLst>
          </p:tmpl>
        </p:tmplLst>
      </p:bldP>
      <p:bldP spid="171" grpId="0" build="p">
        <p:tmplLst>
          <p:tmpl lvl="1">
            <p:tnLst>
              <p:par>
                <p:cTn presetID="10" presetClass="entr" presetSubtype="0" fill="hold" nodeType="withEffect">
                  <p:stCondLst>
                    <p:cond delay="2000"/>
                  </p:stCondLst>
                  <p:childTnLst>
                    <p:set>
                      <p:cBhvr>
                        <p:cTn dur="1" fill="hold">
                          <p:stCondLst>
                            <p:cond delay="0"/>
                          </p:stCondLst>
                        </p:cTn>
                        <p:tgtEl>
                          <p:spTgt spid="171"/>
                        </p:tgtEl>
                        <p:attrNameLst>
                          <p:attrName>style.visibility</p:attrName>
                        </p:attrNameLst>
                      </p:cBhvr>
                      <p:to>
                        <p:strVal val="visible"/>
                      </p:to>
                    </p:set>
                    <p:animEffect transition="in" filter="fade">
                      <p:cBhvr>
                        <p:cTn dur="750"/>
                        <p:tgtEl>
                          <p:spTgt spid="171"/>
                        </p:tgtEl>
                      </p:cBhvr>
                    </p:animEffect>
                  </p:childTnLst>
                </p:cTn>
              </p:par>
            </p:tnLst>
          </p:tmpl>
        </p:tmplLst>
      </p:bldP>
      <p:bldP spid="172" grpId="0" animBg="1">
        <p:tmplLst>
          <p:tmpl>
            <p:tnLst>
              <p:par>
                <p:cTn presetID="55" presetClass="entr" presetSubtype="0" fill="hold" nodeType="withEffect">
                  <p:stCondLst>
                    <p:cond delay="2000"/>
                  </p:stCondLst>
                  <p:childTnLst>
                    <p:set>
                      <p:cBhvr>
                        <p:cTn dur="1" fill="hold">
                          <p:stCondLst>
                            <p:cond delay="0"/>
                          </p:stCondLst>
                        </p:cTn>
                        <p:tgtEl>
                          <p:spTgt spid="172"/>
                        </p:tgtEl>
                        <p:attrNameLst>
                          <p:attrName>style.visibility</p:attrName>
                        </p:attrNameLst>
                      </p:cBhvr>
                      <p:to>
                        <p:strVal val="visible"/>
                      </p:to>
                    </p:set>
                    <p:anim calcmode="lin" valueType="num">
                      <p:cBhvr>
                        <p:cTn dur="750" fill="hold"/>
                        <p:tgtEl>
                          <p:spTgt spid="172"/>
                        </p:tgtEl>
                        <p:attrNameLst>
                          <p:attrName>ppt_w</p:attrName>
                        </p:attrNameLst>
                      </p:cBhvr>
                      <p:tavLst>
                        <p:tav tm="0">
                          <p:val>
                            <p:strVal val="#ppt_w*0.70"/>
                          </p:val>
                        </p:tav>
                        <p:tav tm="100000">
                          <p:val>
                            <p:strVal val="#ppt_w"/>
                          </p:val>
                        </p:tav>
                      </p:tavLst>
                    </p:anim>
                    <p:anim calcmode="lin" valueType="num">
                      <p:cBhvr>
                        <p:cTn dur="750" fill="hold"/>
                        <p:tgtEl>
                          <p:spTgt spid="172"/>
                        </p:tgtEl>
                        <p:attrNameLst>
                          <p:attrName>ppt_h</p:attrName>
                        </p:attrNameLst>
                      </p:cBhvr>
                      <p:tavLst>
                        <p:tav tm="0">
                          <p:val>
                            <p:strVal val="#ppt_h"/>
                          </p:val>
                        </p:tav>
                        <p:tav tm="100000">
                          <p:val>
                            <p:strVal val="#ppt_h"/>
                          </p:val>
                        </p:tav>
                      </p:tavLst>
                    </p:anim>
                    <p:animEffect transition="in" filter="fade">
                      <p:cBhvr>
                        <p:cTn dur="750"/>
                        <p:tgtEl>
                          <p:spTgt spid="172"/>
                        </p:tgtEl>
                      </p:cBhvr>
                    </p:animEffect>
                  </p:childTnLst>
                </p:cTn>
              </p:par>
            </p:tnLst>
          </p:tmpl>
        </p:tmplLst>
      </p:bldP>
      <p:bldP spid="173" grpId="0" build="p">
        <p:tmplLst>
          <p:tmpl lvl="1">
            <p:tnLst>
              <p:par>
                <p:cTn presetID="10" presetClass="entr" presetSubtype="0" fill="hold" nodeType="withEffect">
                  <p:stCondLst>
                    <p:cond delay="2250"/>
                  </p:stCondLst>
                  <p:childTnLst>
                    <p:set>
                      <p:cBhvr>
                        <p:cTn dur="1" fill="hold">
                          <p:stCondLst>
                            <p:cond delay="0"/>
                          </p:stCondLst>
                        </p:cTn>
                        <p:tgtEl>
                          <p:spTgt spid="173"/>
                        </p:tgtEl>
                        <p:attrNameLst>
                          <p:attrName>style.visibility</p:attrName>
                        </p:attrNameLst>
                      </p:cBhvr>
                      <p:to>
                        <p:strVal val="visible"/>
                      </p:to>
                    </p:set>
                    <p:animEffect transition="in" filter="fade">
                      <p:cBhvr>
                        <p:cTn dur="750"/>
                        <p:tgtEl>
                          <p:spTgt spid="173"/>
                        </p:tgtEl>
                      </p:cBhvr>
                    </p:animEffect>
                  </p:childTnLst>
                </p:cTn>
              </p:par>
            </p:tnLst>
          </p:tmpl>
        </p:tmplLst>
      </p:bldP>
      <p:bldP spid="174" grpId="0" animBg="1">
        <p:tmplLst>
          <p:tmpl>
            <p:tnLst>
              <p:par>
                <p:cTn presetID="55" presetClass="entr" presetSubtype="0" fill="hold" nodeType="withEffect">
                  <p:stCondLst>
                    <p:cond delay="2250"/>
                  </p:stCondLst>
                  <p:childTnLst>
                    <p:set>
                      <p:cBhvr>
                        <p:cTn dur="1" fill="hold">
                          <p:stCondLst>
                            <p:cond delay="0"/>
                          </p:stCondLst>
                        </p:cTn>
                        <p:tgtEl>
                          <p:spTgt spid="174"/>
                        </p:tgtEl>
                        <p:attrNameLst>
                          <p:attrName>style.visibility</p:attrName>
                        </p:attrNameLst>
                      </p:cBhvr>
                      <p:to>
                        <p:strVal val="visible"/>
                      </p:to>
                    </p:set>
                    <p:anim calcmode="lin" valueType="num">
                      <p:cBhvr>
                        <p:cTn dur="750" fill="hold"/>
                        <p:tgtEl>
                          <p:spTgt spid="174"/>
                        </p:tgtEl>
                        <p:attrNameLst>
                          <p:attrName>ppt_w</p:attrName>
                        </p:attrNameLst>
                      </p:cBhvr>
                      <p:tavLst>
                        <p:tav tm="0">
                          <p:val>
                            <p:strVal val="#ppt_w*0.70"/>
                          </p:val>
                        </p:tav>
                        <p:tav tm="100000">
                          <p:val>
                            <p:strVal val="#ppt_w"/>
                          </p:val>
                        </p:tav>
                      </p:tavLst>
                    </p:anim>
                    <p:anim calcmode="lin" valueType="num">
                      <p:cBhvr>
                        <p:cTn dur="750" fill="hold"/>
                        <p:tgtEl>
                          <p:spTgt spid="174"/>
                        </p:tgtEl>
                        <p:attrNameLst>
                          <p:attrName>ppt_h</p:attrName>
                        </p:attrNameLst>
                      </p:cBhvr>
                      <p:tavLst>
                        <p:tav tm="0">
                          <p:val>
                            <p:strVal val="#ppt_h"/>
                          </p:val>
                        </p:tav>
                        <p:tav tm="100000">
                          <p:val>
                            <p:strVal val="#ppt_h"/>
                          </p:val>
                        </p:tav>
                      </p:tavLst>
                    </p:anim>
                    <p:animEffect transition="in" filter="fade">
                      <p:cBhvr>
                        <p:cTn dur="750"/>
                        <p:tgtEl>
                          <p:spTgt spid="174"/>
                        </p:tgtEl>
                      </p:cBhvr>
                    </p:animEffect>
                  </p:childTnLst>
                </p:cTn>
              </p:par>
            </p:tnLst>
          </p:tmpl>
        </p:tmplLst>
      </p:bldP>
      <p:bldP spid="175" grpId="0" build="p">
        <p:tmplLst>
          <p:tmpl lvl="1">
            <p:tnLst>
              <p:par>
                <p:cTn presetID="10" presetClass="entr" presetSubtype="0" fill="hold" nodeType="withEffect">
                  <p:stCondLst>
                    <p:cond delay="2500"/>
                  </p:stCondLst>
                  <p:childTnLst>
                    <p:set>
                      <p:cBhvr>
                        <p:cTn dur="1" fill="hold">
                          <p:stCondLst>
                            <p:cond delay="0"/>
                          </p:stCondLst>
                        </p:cTn>
                        <p:tgtEl>
                          <p:spTgt spid="175"/>
                        </p:tgtEl>
                        <p:attrNameLst>
                          <p:attrName>style.visibility</p:attrName>
                        </p:attrNameLst>
                      </p:cBhvr>
                      <p:to>
                        <p:strVal val="visible"/>
                      </p:to>
                    </p:set>
                    <p:animEffect transition="in" filter="fade">
                      <p:cBhvr>
                        <p:cTn dur="750"/>
                        <p:tgtEl>
                          <p:spTgt spid="175"/>
                        </p:tgtEl>
                      </p:cBhvr>
                    </p:animEffect>
                  </p:childTnLst>
                </p:cTn>
              </p:par>
            </p:tnLst>
          </p:tmpl>
        </p:tmplLst>
      </p:bldP>
      <p:bldP spid="247" grpId="0" animBg="1"/>
    </p:bldLst>
  </p:timing>
  <p:extLst>
    <p:ext uri="{DCECCB84-F9BA-43D5-87BE-67443E8EF086}">
      <p15:sldGuideLst xmlns:p15="http://schemas.microsoft.com/office/powerpoint/2012/main">
        <p15:guide id="1" pos="39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SCHRIJVING">
    <p:spTree>
      <p:nvGrpSpPr>
        <p:cNvPr id="1" name=""/>
        <p:cNvGrpSpPr/>
        <p:nvPr/>
      </p:nvGrpSpPr>
      <p:grpSpPr>
        <a:xfrm>
          <a:off x="0" y="0"/>
          <a:ext cx="0" cy="0"/>
          <a:chOff x="0" y="0"/>
          <a:chExt cx="0" cy="0"/>
        </a:xfrm>
      </p:grpSpPr>
      <p:grpSp>
        <p:nvGrpSpPr>
          <p:cNvPr id="78" name="INSTRUCTIE">
            <a:extLst>
              <a:ext uri="{FF2B5EF4-FFF2-40B4-BE49-F238E27FC236}">
                <a16:creationId xmlns:a16="http://schemas.microsoft.com/office/drawing/2014/main" id="{EFAD57AE-7B7D-4AA0-93E4-842DF20B36A4}"/>
              </a:ext>
            </a:extLst>
          </p:cNvPr>
          <p:cNvGrpSpPr/>
          <p:nvPr userDrawn="1"/>
        </p:nvGrpSpPr>
        <p:grpSpPr>
          <a:xfrm>
            <a:off x="-3786437"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8" name="Rechthoek 147">
            <a:extLst>
              <a:ext uri="{FF2B5EF4-FFF2-40B4-BE49-F238E27FC236}">
                <a16:creationId xmlns:a16="http://schemas.microsoft.com/office/drawing/2014/main" id="{F88C1C6C-AB8F-4153-B210-9B9A3ABE87E7}"/>
              </a:ext>
            </a:extLst>
          </p:cNvPr>
          <p:cNvSpPr/>
          <p:nvPr userDrawn="1"/>
        </p:nvSpPr>
        <p:spPr>
          <a:xfrm>
            <a:off x="6105550" y="2276475"/>
            <a:ext cx="6096000" cy="4581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4" name="Rechthoek 143">
            <a:extLst>
              <a:ext uri="{FF2B5EF4-FFF2-40B4-BE49-F238E27FC236}">
                <a16:creationId xmlns:a16="http://schemas.microsoft.com/office/drawing/2014/main" id="{30AD89C5-1F93-4EAB-A8F2-718DBA2939A5}"/>
              </a:ext>
            </a:extLst>
          </p:cNvPr>
          <p:cNvSpPr/>
          <p:nvPr userDrawn="1"/>
        </p:nvSpPr>
        <p:spPr>
          <a:xfrm>
            <a:off x="0" y="0"/>
            <a:ext cx="6096000" cy="2276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tekst 10"/>
          <p:cNvSpPr>
            <a:spLocks noGrp="1"/>
          </p:cNvSpPr>
          <p:nvPr>
            <p:ph type="body" sz="quarter" idx="16" hasCustomPrompt="1"/>
          </p:nvPr>
        </p:nvSpPr>
        <p:spPr>
          <a:xfrm>
            <a:off x="635000" y="1526772"/>
            <a:ext cx="5000045" cy="490712"/>
          </a:xfrm>
        </p:spPr>
        <p:txBody>
          <a:bodyPr>
            <a:noAutofit/>
          </a:bodyPr>
          <a:lstStyle>
            <a:lvl1pPr>
              <a:defRPr sz="140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Beschrijving</a:t>
            </a:r>
          </a:p>
        </p:txBody>
      </p:sp>
      <p:sp>
        <p:nvSpPr>
          <p:cNvPr id="6" name="Tijdelijke aanduiding voor datum 5"/>
          <p:cNvSpPr>
            <a:spLocks noGrp="1"/>
          </p:cNvSpPr>
          <p:nvPr>
            <p:ph type="dt" sz="half" idx="25"/>
          </p:nvPr>
        </p:nvSpPr>
        <p:spPr>
          <a:xfrm>
            <a:off x="635000" y="6543488"/>
            <a:ext cx="4824000" cy="264272"/>
          </a:xfrm>
        </p:spPr>
        <p:txBody>
          <a:body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p>
            <a:endParaRPr lang="nl-NL" dirty="0"/>
          </a:p>
        </p:txBody>
      </p:sp>
      <p:sp>
        <p:nvSpPr>
          <p:cNvPr id="13" name="Tijdelijke aanduiding voor dianummer 12"/>
          <p:cNvSpPr>
            <a:spLocks noGrp="1"/>
          </p:cNvSpPr>
          <p:nvPr>
            <p:ph type="sldNum" sz="quarter" idx="2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
        <p:nvSpPr>
          <p:cNvPr id="149" name="Tijdelijke aanduiding voor tekst 10">
            <a:extLst>
              <a:ext uri="{FF2B5EF4-FFF2-40B4-BE49-F238E27FC236}">
                <a16:creationId xmlns:a16="http://schemas.microsoft.com/office/drawing/2014/main" id="{7B0220AC-DFA2-483B-9FCB-70B3B213169F}"/>
              </a:ext>
            </a:extLst>
          </p:cNvPr>
          <p:cNvSpPr>
            <a:spLocks noGrp="1"/>
          </p:cNvSpPr>
          <p:nvPr>
            <p:ph type="body" sz="quarter" idx="42" hasCustomPrompt="1"/>
          </p:nvPr>
        </p:nvSpPr>
        <p:spPr>
          <a:xfrm>
            <a:off x="635000" y="1046205"/>
            <a:ext cx="2222683" cy="295511"/>
          </a:xfrm>
        </p:spPr>
        <p:txBody>
          <a:bodyPr lIns="396000">
            <a:noAutofit/>
          </a:bodyPr>
          <a:lstStyle>
            <a:lvl1pPr marL="0" indent="0">
              <a:buNone/>
              <a:defRPr sz="1400" b="1"/>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Beschrijving</a:t>
            </a:r>
          </a:p>
        </p:txBody>
      </p:sp>
      <p:sp>
        <p:nvSpPr>
          <p:cNvPr id="152" name="Tijdelijke aanduiding voor tekst 10">
            <a:extLst>
              <a:ext uri="{FF2B5EF4-FFF2-40B4-BE49-F238E27FC236}">
                <a16:creationId xmlns:a16="http://schemas.microsoft.com/office/drawing/2014/main" id="{5DDF6ED6-209E-4EE1-A879-82AA5F837E73}"/>
              </a:ext>
            </a:extLst>
          </p:cNvPr>
          <p:cNvSpPr>
            <a:spLocks noGrp="1"/>
          </p:cNvSpPr>
          <p:nvPr>
            <p:ph type="body" sz="quarter" idx="43" hasCustomPrompt="1"/>
          </p:nvPr>
        </p:nvSpPr>
        <p:spPr>
          <a:xfrm>
            <a:off x="633413" y="2534797"/>
            <a:ext cx="2222684" cy="3686616"/>
          </a:xfrm>
        </p:spPr>
        <p:txBody>
          <a:bodyPr lIns="0" tIns="0" rIns="0" bIns="0">
            <a:noAutofit/>
          </a:bodyPr>
          <a:lstStyle>
            <a:lvl1pPr marL="0" indent="0">
              <a:buNone/>
              <a:defRPr sz="120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Tekst</a:t>
            </a:r>
          </a:p>
        </p:txBody>
      </p:sp>
      <p:sp>
        <p:nvSpPr>
          <p:cNvPr id="158" name="Tijdelijke aanduiding voor afbeelding 11">
            <a:extLst>
              <a:ext uri="{FF2B5EF4-FFF2-40B4-BE49-F238E27FC236}">
                <a16:creationId xmlns:a16="http://schemas.microsoft.com/office/drawing/2014/main" id="{A0C14B20-A56E-43C2-8BF7-A0CB14DB2F99}"/>
              </a:ext>
            </a:extLst>
          </p:cNvPr>
          <p:cNvSpPr>
            <a:spLocks noGrp="1"/>
          </p:cNvSpPr>
          <p:nvPr>
            <p:ph type="pic" sz="quarter" idx="49" hasCustomPrompt="1"/>
          </p:nvPr>
        </p:nvSpPr>
        <p:spPr>
          <a:xfrm>
            <a:off x="6731000" y="-7145"/>
            <a:ext cx="5461000" cy="5914445"/>
          </a:xfrm>
          <a:prstGeom prst="rect">
            <a:avLst/>
          </a:prstGeom>
          <a:solidFill>
            <a:schemeClr val="bg1">
              <a:lumMod val="95000"/>
            </a:schemeClr>
          </a:solidFill>
        </p:spPr>
        <p:txBody>
          <a:bodyPr wrap="square" lIns="108000" tIns="900000" rIns="108000" bIns="0">
            <a:noAutofit/>
          </a:bodyPr>
          <a:lstStyle>
            <a:lvl1pPr marL="0" indent="0" algn="ctr">
              <a:buNone/>
              <a:defRPr sz="1100" i="1">
                <a:solidFill>
                  <a:schemeClr val="bg1">
                    <a:lumMod val="50000"/>
                  </a:schemeClr>
                </a:solidFill>
              </a:defRPr>
            </a:lvl1pPr>
          </a:lstStyle>
          <a:p>
            <a:r>
              <a:rPr lang="nl-NL" dirty="0"/>
              <a:t>Klik op het pictogram om een persoonlijke afbeelding toe te voegen</a:t>
            </a:r>
          </a:p>
        </p:txBody>
      </p:sp>
      <p:grpSp>
        <p:nvGrpSpPr>
          <p:cNvPr id="176" name="INSTRUCTIE">
            <a:extLst>
              <a:ext uri="{FF2B5EF4-FFF2-40B4-BE49-F238E27FC236}">
                <a16:creationId xmlns:a16="http://schemas.microsoft.com/office/drawing/2014/main" id="{F659C036-386E-4AB7-A6F7-6503A9F65AE7}"/>
              </a:ext>
            </a:extLst>
          </p:cNvPr>
          <p:cNvGrpSpPr/>
          <p:nvPr userDrawn="1"/>
        </p:nvGrpSpPr>
        <p:grpSpPr>
          <a:xfrm>
            <a:off x="12377595" y="0"/>
            <a:ext cx="3693386" cy="6540712"/>
            <a:chOff x="-3786437" y="0"/>
            <a:chExt cx="3693386" cy="6540712"/>
          </a:xfrm>
        </p:grpSpPr>
        <p:sp>
          <p:nvSpPr>
            <p:cNvPr id="177" name="Rechthoek 176">
              <a:extLst>
                <a:ext uri="{FF2B5EF4-FFF2-40B4-BE49-F238E27FC236}">
                  <a16:creationId xmlns:a16="http://schemas.microsoft.com/office/drawing/2014/main" id="{17DFE563-D1EA-4EF9-B09C-7B923F94B3BF}"/>
                </a:ext>
              </a:extLst>
            </p:cNvPr>
            <p:cNvSpPr/>
            <p:nvPr userDrawn="1"/>
          </p:nvSpPr>
          <p:spPr>
            <a:xfrm>
              <a:off x="-3786165" y="0"/>
              <a:ext cx="3593091" cy="6263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Hyperlink aanmaken/Bewerken</a:t>
              </a:r>
            </a:p>
          </p:txBody>
        </p:sp>
        <p:sp>
          <p:nvSpPr>
            <p:cNvPr id="178" name="Ovaal 177">
              <a:extLst>
                <a:ext uri="{FF2B5EF4-FFF2-40B4-BE49-F238E27FC236}">
                  <a16:creationId xmlns:a16="http://schemas.microsoft.com/office/drawing/2014/main" id="{5C614DEE-950C-42F9-B2C8-21812797A46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9" name="Rechthoek 178">
              <a:extLst>
                <a:ext uri="{FF2B5EF4-FFF2-40B4-BE49-F238E27FC236}">
                  <a16:creationId xmlns:a16="http://schemas.microsoft.com/office/drawing/2014/main" id="{51504A20-5485-42F6-9456-67827D7F95E0}"/>
                </a:ext>
              </a:extLst>
            </p:cNvPr>
            <p:cNvSpPr/>
            <p:nvPr userDrawn="1"/>
          </p:nvSpPr>
          <p:spPr>
            <a:xfrm>
              <a:off x="-3319415" y="465324"/>
              <a:ext cx="3031548"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Kies de vorm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‘Rechthoek’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met de muis over de dia om een vorm te maken.</a:t>
              </a:r>
            </a:p>
          </p:txBody>
        </p:sp>
        <p:sp>
          <p:nvSpPr>
            <p:cNvPr id="180" name="Ovaal 179">
              <a:extLst>
                <a:ext uri="{FF2B5EF4-FFF2-40B4-BE49-F238E27FC236}">
                  <a16:creationId xmlns:a16="http://schemas.microsoft.com/office/drawing/2014/main" id="{65D2AFAC-B171-40E6-B4B6-827D75AAB568}"/>
                </a:ext>
              </a:extLst>
            </p:cNvPr>
            <p:cNvSpPr/>
            <p:nvPr userDrawn="1"/>
          </p:nvSpPr>
          <p:spPr>
            <a:xfrm>
              <a:off x="-3603587" y="17392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1" name="Rechthoek 180">
              <a:extLst>
                <a:ext uri="{FF2B5EF4-FFF2-40B4-BE49-F238E27FC236}">
                  <a16:creationId xmlns:a16="http://schemas.microsoft.com/office/drawing/2014/main" id="{CC3CC8B9-7CF4-4618-BB11-F90545D2E467}"/>
                </a:ext>
              </a:extLst>
            </p:cNvPr>
            <p:cNvSpPr/>
            <p:nvPr userDrawn="1"/>
          </p:nvSpPr>
          <p:spPr>
            <a:xfrm>
              <a:off x="-3319415" y="173923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de vorm over de menuknop heen en schaal deze even groot als de menuknop. Klik met de rechter muisknop op de vorm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 opmaken’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2" name="Ovaal 181">
              <a:extLst>
                <a:ext uri="{FF2B5EF4-FFF2-40B4-BE49-F238E27FC236}">
                  <a16:creationId xmlns:a16="http://schemas.microsoft.com/office/drawing/2014/main" id="{3C19FA1E-D06B-4626-AB8C-DDC5050DC58D}"/>
                </a:ext>
              </a:extLst>
            </p:cNvPr>
            <p:cNvSpPr/>
            <p:nvPr userDrawn="1"/>
          </p:nvSpPr>
          <p:spPr>
            <a:xfrm>
              <a:off x="-3603859" y="307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3" name="Rechthoek 182">
              <a:extLst>
                <a:ext uri="{FF2B5EF4-FFF2-40B4-BE49-F238E27FC236}">
                  <a16:creationId xmlns:a16="http://schemas.microsoft.com/office/drawing/2014/main" id="{E592AB7A-4AF0-40C7-905A-D78AAFF5BB09}"/>
                </a:ext>
              </a:extLst>
            </p:cNvPr>
            <p:cNvSpPr/>
            <p:nvPr userDrawn="1"/>
          </p:nvSpPr>
          <p:spPr>
            <a:xfrm>
              <a:off x="-3319687" y="3075790"/>
              <a:ext cx="2944682" cy="4803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verfemmer,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sleep bij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‘Doorzichtigheid’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teller naar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100%</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Nu is de vorm volledig transparant.</a:t>
              </a:r>
            </a:p>
          </p:txBody>
        </p:sp>
        <p:grpSp>
          <p:nvGrpSpPr>
            <p:cNvPr id="184" name="Groep 183">
              <a:extLst>
                <a:ext uri="{FF2B5EF4-FFF2-40B4-BE49-F238E27FC236}">
                  <a16:creationId xmlns:a16="http://schemas.microsoft.com/office/drawing/2014/main" id="{60990B8D-0E84-4471-B7A7-66493A2FEC21}"/>
                </a:ext>
              </a:extLst>
            </p:cNvPr>
            <p:cNvGrpSpPr/>
            <p:nvPr userDrawn="1"/>
          </p:nvGrpSpPr>
          <p:grpSpPr>
            <a:xfrm>
              <a:off x="-3319415" y="1050229"/>
              <a:ext cx="394772" cy="511953"/>
              <a:chOff x="12926733" y="1159941"/>
              <a:chExt cx="394772" cy="511953"/>
            </a:xfrm>
          </p:grpSpPr>
          <p:grpSp>
            <p:nvGrpSpPr>
              <p:cNvPr id="221" name="Groep 220">
                <a:extLst>
                  <a:ext uri="{FF2B5EF4-FFF2-40B4-BE49-F238E27FC236}">
                    <a16:creationId xmlns:a16="http://schemas.microsoft.com/office/drawing/2014/main" id="{D1330005-5ECB-4ED5-A3F9-27B7D192B46D}"/>
                  </a:ext>
                </a:extLst>
              </p:cNvPr>
              <p:cNvGrpSpPr/>
              <p:nvPr userDrawn="1"/>
            </p:nvGrpSpPr>
            <p:grpSpPr>
              <a:xfrm>
                <a:off x="12986056" y="1159941"/>
                <a:ext cx="276126" cy="284085"/>
                <a:chOff x="806580" y="907261"/>
                <a:chExt cx="421725" cy="433881"/>
              </a:xfrm>
            </p:grpSpPr>
            <p:sp>
              <p:nvSpPr>
                <p:cNvPr id="224" name="Ovaal 223">
                  <a:extLst>
                    <a:ext uri="{FF2B5EF4-FFF2-40B4-BE49-F238E27FC236}">
                      <a16:creationId xmlns:a16="http://schemas.microsoft.com/office/drawing/2014/main" id="{20EBCBF3-167C-4BE0-82B3-A10130EBB37F}"/>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sp>
              <p:nvSpPr>
                <p:cNvPr id="225" name="Rechthoek 224">
                  <a:extLst>
                    <a:ext uri="{FF2B5EF4-FFF2-40B4-BE49-F238E27FC236}">
                      <a16:creationId xmlns:a16="http://schemas.microsoft.com/office/drawing/2014/main" id="{3469B338-7FDD-4996-9FD4-EB2D9010F5DB}"/>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sp>
              <p:nvSpPr>
                <p:cNvPr id="226" name="Ruit 225">
                  <a:extLst>
                    <a:ext uri="{FF2B5EF4-FFF2-40B4-BE49-F238E27FC236}">
                      <a16:creationId xmlns:a16="http://schemas.microsoft.com/office/drawing/2014/main" id="{537FC460-147A-4D97-A17E-413DBC3F2392}"/>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22" name="Rechthoek 221">
                <a:extLst>
                  <a:ext uri="{FF2B5EF4-FFF2-40B4-BE49-F238E27FC236}">
                    <a16:creationId xmlns:a16="http://schemas.microsoft.com/office/drawing/2014/main" id="{D87A718B-1DC3-4D9F-A9E2-A017E71EC898}"/>
                  </a:ext>
                </a:extLst>
              </p:cNvPr>
              <p:cNvSpPr/>
              <p:nvPr userDrawn="1"/>
            </p:nvSpPr>
            <p:spPr>
              <a:xfrm>
                <a:off x="12926733" y="1454984"/>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Vormen</a:t>
                </a:r>
              </a:p>
            </p:txBody>
          </p:sp>
          <p:sp>
            <p:nvSpPr>
              <p:cNvPr id="223" name="Gelijkbenige driehoek 222">
                <a:extLst>
                  <a:ext uri="{FF2B5EF4-FFF2-40B4-BE49-F238E27FC236}">
                    <a16:creationId xmlns:a16="http://schemas.microsoft.com/office/drawing/2014/main" id="{CEBEF7BE-0915-4FE7-8569-39DFF4DA5054}"/>
                  </a:ext>
                </a:extLst>
              </p:cNvPr>
              <p:cNvSpPr/>
              <p:nvPr userDrawn="1"/>
            </p:nvSpPr>
            <p:spPr>
              <a:xfrm rot="10800000">
                <a:off x="13080686" y="1620747"/>
                <a:ext cx="86866" cy="51147"/>
              </a:xfrm>
              <a:prstGeom prst="triangle">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185" name="Groep 184">
              <a:extLst>
                <a:ext uri="{FF2B5EF4-FFF2-40B4-BE49-F238E27FC236}">
                  <a16:creationId xmlns:a16="http://schemas.microsoft.com/office/drawing/2014/main" id="{9BD4070F-AF69-4381-9EDF-8F0F968BFE28}"/>
                </a:ext>
              </a:extLst>
            </p:cNvPr>
            <p:cNvGrpSpPr/>
            <p:nvPr userDrawn="1"/>
          </p:nvGrpSpPr>
          <p:grpSpPr>
            <a:xfrm>
              <a:off x="-3314820" y="2447750"/>
              <a:ext cx="1503599" cy="563933"/>
              <a:chOff x="-3314820" y="1384649"/>
              <a:chExt cx="1503599" cy="563933"/>
            </a:xfrm>
          </p:grpSpPr>
          <p:sp>
            <p:nvSpPr>
              <p:cNvPr id="202" name="Rechthoek 201">
                <a:extLst>
                  <a:ext uri="{FF2B5EF4-FFF2-40B4-BE49-F238E27FC236}">
                    <a16:creationId xmlns:a16="http://schemas.microsoft.com/office/drawing/2014/main" id="{4369289C-09A0-4424-BFE1-86EC3814E7A4}"/>
                  </a:ext>
                </a:extLst>
              </p:cNvPr>
              <p:cNvSpPr/>
              <p:nvPr userDrawn="1"/>
            </p:nvSpPr>
            <p:spPr>
              <a:xfrm>
                <a:off x="-3314820" y="1384649"/>
                <a:ext cx="1454798"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03" name="Rechthoek 202">
                <a:extLst>
                  <a:ext uri="{FF2B5EF4-FFF2-40B4-BE49-F238E27FC236}">
                    <a16:creationId xmlns:a16="http://schemas.microsoft.com/office/drawing/2014/main" id="{A23AB6E7-671D-4AC0-A81E-4D352166A4ED}"/>
                  </a:ext>
                </a:extLst>
              </p:cNvPr>
              <p:cNvSpPr/>
              <p:nvPr userDrawn="1"/>
            </p:nvSpPr>
            <p:spPr>
              <a:xfrm>
                <a:off x="-3304718" y="1638374"/>
                <a:ext cx="1438234"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4" name="Tekstvak 203">
                <a:extLst>
                  <a:ext uri="{FF2B5EF4-FFF2-40B4-BE49-F238E27FC236}">
                    <a16:creationId xmlns:a16="http://schemas.microsoft.com/office/drawing/2014/main" id="{6C161B1E-6D56-41BD-B7CC-4BDAA11F619F}"/>
                  </a:ext>
                </a:extLst>
              </p:cNvPr>
              <p:cNvSpPr txBox="1"/>
              <p:nvPr userDrawn="1"/>
            </p:nvSpPr>
            <p:spPr>
              <a:xfrm>
                <a:off x="-3090391" y="1441807"/>
                <a:ext cx="115008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Grootte en positie…</a:t>
                </a:r>
              </a:p>
            </p:txBody>
          </p:sp>
          <p:sp>
            <p:nvSpPr>
              <p:cNvPr id="205" name="Tekstvak 204">
                <a:extLst>
                  <a:ext uri="{FF2B5EF4-FFF2-40B4-BE49-F238E27FC236}">
                    <a16:creationId xmlns:a16="http://schemas.microsoft.com/office/drawing/2014/main" id="{57563262-A796-474E-B917-8C15A1848A5A}"/>
                  </a:ext>
                </a:extLst>
              </p:cNvPr>
              <p:cNvSpPr txBox="1"/>
              <p:nvPr userDrawn="1"/>
            </p:nvSpPr>
            <p:spPr>
              <a:xfrm>
                <a:off x="-3090391" y="1703359"/>
                <a:ext cx="1150079"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 opmaken…</a:t>
                </a:r>
              </a:p>
            </p:txBody>
          </p:sp>
          <p:sp>
            <p:nvSpPr>
              <p:cNvPr id="206" name="Vrije vorm: vorm 205">
                <a:extLst>
                  <a:ext uri="{FF2B5EF4-FFF2-40B4-BE49-F238E27FC236}">
                    <a16:creationId xmlns:a16="http://schemas.microsoft.com/office/drawing/2014/main" id="{E64D0F3C-3E34-49C2-93B7-D3C443F83D13}"/>
                  </a:ext>
                </a:extLst>
              </p:cNvPr>
              <p:cNvSpPr/>
              <p:nvPr userDrawn="1"/>
            </p:nvSpPr>
            <p:spPr>
              <a:xfrm>
                <a:off x="-1908783" y="176858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07" name="Rechthoek: afgeronde hoeken 206">
                <a:extLst>
                  <a:ext uri="{FF2B5EF4-FFF2-40B4-BE49-F238E27FC236}">
                    <a16:creationId xmlns:a16="http://schemas.microsoft.com/office/drawing/2014/main" id="{EC11A9C3-A17F-4C2A-BC5A-5303F98E98FC}"/>
                  </a:ext>
                </a:extLst>
              </p:cNvPr>
              <p:cNvSpPr/>
              <p:nvPr userDrawn="1"/>
            </p:nvSpPr>
            <p:spPr>
              <a:xfrm>
                <a:off x="-3142832" y="1431436"/>
                <a:ext cx="46013" cy="1555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08" name="Rechthoek: afgeronde hoeken 207">
                <a:extLst>
                  <a:ext uri="{FF2B5EF4-FFF2-40B4-BE49-F238E27FC236}">
                    <a16:creationId xmlns:a16="http://schemas.microsoft.com/office/drawing/2014/main" id="{74C2C6E1-4093-428A-A848-E5BFF93490D0}"/>
                  </a:ext>
                </a:extLst>
              </p:cNvPr>
              <p:cNvSpPr/>
              <p:nvPr userDrawn="1"/>
            </p:nvSpPr>
            <p:spPr>
              <a:xfrm>
                <a:off x="-3244585" y="1493351"/>
                <a:ext cx="34272" cy="3427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C4DD15D7-82CA-43F9-8F53-F9E2DBEB40E0}"/>
                  </a:ext>
                </a:extLst>
              </p:cNvPr>
              <p:cNvSpPr/>
              <p:nvPr userDrawn="1"/>
            </p:nvSpPr>
            <p:spPr>
              <a:xfrm>
                <a:off x="-3234192" y="1435895"/>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0" name="Pijl: punthaak 209">
                <a:extLst>
                  <a:ext uri="{FF2B5EF4-FFF2-40B4-BE49-F238E27FC236}">
                    <a16:creationId xmlns:a16="http://schemas.microsoft.com/office/drawing/2014/main" id="{DD16D337-4D70-4922-855B-1E4C462B1F9B}"/>
                  </a:ext>
                </a:extLst>
              </p:cNvPr>
              <p:cNvSpPr/>
              <p:nvPr userDrawn="1"/>
            </p:nvSpPr>
            <p:spPr>
              <a:xfrm rot="16200000">
                <a:off x="-3244286" y="1420769"/>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1" name="Rechthoek 210">
                <a:extLst>
                  <a:ext uri="{FF2B5EF4-FFF2-40B4-BE49-F238E27FC236}">
                    <a16:creationId xmlns:a16="http://schemas.microsoft.com/office/drawing/2014/main" id="{EA57325E-AD1E-41F4-8BBC-BC0FB70DC7A3}"/>
                  </a:ext>
                </a:extLst>
              </p:cNvPr>
              <p:cNvSpPr/>
              <p:nvPr userDrawn="1"/>
            </p:nvSpPr>
            <p:spPr>
              <a:xfrm flipV="1">
                <a:off x="-3234192" y="1543744"/>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2" name="Pijl: punthaak 211">
                <a:extLst>
                  <a:ext uri="{FF2B5EF4-FFF2-40B4-BE49-F238E27FC236}">
                    <a16:creationId xmlns:a16="http://schemas.microsoft.com/office/drawing/2014/main" id="{ECC602FE-357D-4D83-A2CC-6CBB96E0E016}"/>
                  </a:ext>
                </a:extLst>
              </p:cNvPr>
              <p:cNvSpPr/>
              <p:nvPr userDrawn="1"/>
            </p:nvSpPr>
            <p:spPr>
              <a:xfrm rot="5400000" flipV="1">
                <a:off x="-3244286" y="1539955"/>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cxnSp>
            <p:nvCxnSpPr>
              <p:cNvPr id="213" name="Rechte verbindingslijn 212">
                <a:extLst>
                  <a:ext uri="{FF2B5EF4-FFF2-40B4-BE49-F238E27FC236}">
                    <a16:creationId xmlns:a16="http://schemas.microsoft.com/office/drawing/2014/main" id="{8F81E197-5E74-4305-A156-A95A77B3EC1B}"/>
                  </a:ext>
                </a:extLst>
              </p:cNvPr>
              <p:cNvCxnSpPr>
                <a:cxnSpLocks/>
              </p:cNvCxnSpPr>
              <p:nvPr userDrawn="1"/>
            </p:nvCxnSpPr>
            <p:spPr>
              <a:xfrm>
                <a:off x="-3202653" y="1432300"/>
                <a:ext cx="66956" cy="0"/>
              </a:xfrm>
              <a:prstGeom prst="line">
                <a:avLst/>
              </a:prstGeom>
              <a:noFill/>
              <a:ln w="12700" cap="rnd" cmpd="sng" algn="ctr">
                <a:solidFill>
                  <a:srgbClr val="818181"/>
                </a:solidFill>
                <a:prstDash val="sysDot"/>
              </a:ln>
              <a:effectLst/>
            </p:spPr>
          </p:cxnSp>
          <p:cxnSp>
            <p:nvCxnSpPr>
              <p:cNvPr id="214" name="Rechte verbindingslijn 213">
                <a:extLst>
                  <a:ext uri="{FF2B5EF4-FFF2-40B4-BE49-F238E27FC236}">
                    <a16:creationId xmlns:a16="http://schemas.microsoft.com/office/drawing/2014/main" id="{D7B72204-B9DF-4CC4-928D-2158732A89CA}"/>
                  </a:ext>
                </a:extLst>
              </p:cNvPr>
              <p:cNvCxnSpPr>
                <a:cxnSpLocks/>
              </p:cNvCxnSpPr>
              <p:nvPr userDrawn="1"/>
            </p:nvCxnSpPr>
            <p:spPr>
              <a:xfrm>
                <a:off x="-3202653" y="1585650"/>
                <a:ext cx="66956" cy="0"/>
              </a:xfrm>
              <a:prstGeom prst="line">
                <a:avLst/>
              </a:prstGeom>
              <a:noFill/>
              <a:ln w="12700" cap="rnd" cmpd="sng" algn="ctr">
                <a:solidFill>
                  <a:srgbClr val="818181"/>
                </a:solidFill>
                <a:prstDash val="sysDot"/>
              </a:ln>
              <a:effectLst/>
            </p:spPr>
          </p:cxnSp>
          <p:sp>
            <p:nvSpPr>
              <p:cNvPr id="215" name="Vrije vorm: vorm 214">
                <a:extLst>
                  <a:ext uri="{FF2B5EF4-FFF2-40B4-BE49-F238E27FC236}">
                    <a16:creationId xmlns:a16="http://schemas.microsoft.com/office/drawing/2014/main" id="{7ACDAA53-F2B9-4D4B-A41C-EBEE3B27F905}"/>
                  </a:ext>
                </a:extLst>
              </p:cNvPr>
              <p:cNvSpPr/>
              <p:nvPr userDrawn="1"/>
            </p:nvSpPr>
            <p:spPr>
              <a:xfrm>
                <a:off x="-3175561" y="1707315"/>
                <a:ext cx="42279" cy="61833"/>
              </a:xfrm>
              <a:custGeom>
                <a:avLst/>
                <a:gdLst>
                  <a:gd name="connsiteX0" fmla="*/ 50006 w 111919"/>
                  <a:gd name="connsiteY0" fmla="*/ 64294 h 145256"/>
                  <a:gd name="connsiteX1" fmla="*/ 47625 w 111919"/>
                  <a:gd name="connsiteY1" fmla="*/ 145256 h 145256"/>
                  <a:gd name="connsiteX2" fmla="*/ 111919 w 111919"/>
                  <a:gd name="connsiteY2" fmla="*/ 92869 h 145256"/>
                  <a:gd name="connsiteX3" fmla="*/ 111919 w 111919"/>
                  <a:gd name="connsiteY3" fmla="*/ 28575 h 145256"/>
                  <a:gd name="connsiteX4" fmla="*/ 52387 w 111919"/>
                  <a:gd name="connsiteY4" fmla="*/ 0 h 145256"/>
                  <a:gd name="connsiteX5" fmla="*/ 4762 w 111919"/>
                  <a:gd name="connsiteY5" fmla="*/ 11906 h 145256"/>
                  <a:gd name="connsiteX6" fmla="*/ 0 w 111919"/>
                  <a:gd name="connsiteY6" fmla="*/ 45244 h 145256"/>
                  <a:gd name="connsiteX7" fmla="*/ 50006 w 111919"/>
                  <a:gd name="connsiteY7" fmla="*/ 64294 h 145256"/>
                  <a:gd name="connsiteX0" fmla="*/ 50006 w 124049"/>
                  <a:gd name="connsiteY0" fmla="*/ 64294 h 145256"/>
                  <a:gd name="connsiteX1" fmla="*/ 47625 w 124049"/>
                  <a:gd name="connsiteY1" fmla="*/ 145256 h 145256"/>
                  <a:gd name="connsiteX2" fmla="*/ 111919 w 124049"/>
                  <a:gd name="connsiteY2" fmla="*/ 92869 h 145256"/>
                  <a:gd name="connsiteX3" fmla="*/ 111919 w 124049"/>
                  <a:gd name="connsiteY3" fmla="*/ 28575 h 145256"/>
                  <a:gd name="connsiteX4" fmla="*/ 52387 w 124049"/>
                  <a:gd name="connsiteY4" fmla="*/ 0 h 145256"/>
                  <a:gd name="connsiteX5" fmla="*/ 4762 w 124049"/>
                  <a:gd name="connsiteY5" fmla="*/ 11906 h 145256"/>
                  <a:gd name="connsiteX6" fmla="*/ 0 w 124049"/>
                  <a:gd name="connsiteY6" fmla="*/ 45244 h 145256"/>
                  <a:gd name="connsiteX7" fmla="*/ 50006 w 124049"/>
                  <a:gd name="connsiteY7" fmla="*/ 64294 h 145256"/>
                  <a:gd name="connsiteX0" fmla="*/ 50006 w 123624"/>
                  <a:gd name="connsiteY0" fmla="*/ 64294 h 145256"/>
                  <a:gd name="connsiteX1" fmla="*/ 47625 w 123624"/>
                  <a:gd name="connsiteY1" fmla="*/ 145256 h 145256"/>
                  <a:gd name="connsiteX2" fmla="*/ 111919 w 123624"/>
                  <a:gd name="connsiteY2" fmla="*/ 92869 h 145256"/>
                  <a:gd name="connsiteX3" fmla="*/ 111919 w 123624"/>
                  <a:gd name="connsiteY3" fmla="*/ 28575 h 145256"/>
                  <a:gd name="connsiteX4" fmla="*/ 52387 w 123624"/>
                  <a:gd name="connsiteY4" fmla="*/ 0 h 145256"/>
                  <a:gd name="connsiteX5" fmla="*/ 4762 w 123624"/>
                  <a:gd name="connsiteY5" fmla="*/ 11906 h 145256"/>
                  <a:gd name="connsiteX6" fmla="*/ 0 w 123624"/>
                  <a:gd name="connsiteY6" fmla="*/ 45244 h 145256"/>
                  <a:gd name="connsiteX7" fmla="*/ 50006 w 123624"/>
                  <a:gd name="connsiteY7" fmla="*/ 64294 h 145256"/>
                  <a:gd name="connsiteX0" fmla="*/ 50006 w 123624"/>
                  <a:gd name="connsiteY0" fmla="*/ 67517 h 148479"/>
                  <a:gd name="connsiteX1" fmla="*/ 47625 w 123624"/>
                  <a:gd name="connsiteY1" fmla="*/ 148479 h 148479"/>
                  <a:gd name="connsiteX2" fmla="*/ 111919 w 123624"/>
                  <a:gd name="connsiteY2" fmla="*/ 96092 h 148479"/>
                  <a:gd name="connsiteX3" fmla="*/ 111919 w 123624"/>
                  <a:gd name="connsiteY3" fmla="*/ 31798 h 148479"/>
                  <a:gd name="connsiteX4" fmla="*/ 52387 w 123624"/>
                  <a:gd name="connsiteY4" fmla="*/ 3223 h 148479"/>
                  <a:gd name="connsiteX5" fmla="*/ 4762 w 123624"/>
                  <a:gd name="connsiteY5" fmla="*/ 15129 h 148479"/>
                  <a:gd name="connsiteX6" fmla="*/ 0 w 123624"/>
                  <a:gd name="connsiteY6" fmla="*/ 48467 h 148479"/>
                  <a:gd name="connsiteX7" fmla="*/ 50006 w 123624"/>
                  <a:gd name="connsiteY7" fmla="*/ 67517 h 148479"/>
                  <a:gd name="connsiteX0" fmla="*/ 50006 w 118952"/>
                  <a:gd name="connsiteY0" fmla="*/ 73868 h 154830"/>
                  <a:gd name="connsiteX1" fmla="*/ 47625 w 118952"/>
                  <a:gd name="connsiteY1" fmla="*/ 154830 h 154830"/>
                  <a:gd name="connsiteX2" fmla="*/ 111919 w 118952"/>
                  <a:gd name="connsiteY2" fmla="*/ 102443 h 154830"/>
                  <a:gd name="connsiteX3" fmla="*/ 111919 w 118952"/>
                  <a:gd name="connsiteY3" fmla="*/ 38149 h 154830"/>
                  <a:gd name="connsiteX4" fmla="*/ 64294 w 118952"/>
                  <a:gd name="connsiteY4" fmla="*/ 2430 h 154830"/>
                  <a:gd name="connsiteX5" fmla="*/ 4762 w 118952"/>
                  <a:gd name="connsiteY5" fmla="*/ 21480 h 154830"/>
                  <a:gd name="connsiteX6" fmla="*/ 0 w 118952"/>
                  <a:gd name="connsiteY6" fmla="*/ 54818 h 154830"/>
                  <a:gd name="connsiteX7" fmla="*/ 50006 w 118952"/>
                  <a:gd name="connsiteY7" fmla="*/ 73868 h 154830"/>
                  <a:gd name="connsiteX0" fmla="*/ 50006 w 118952"/>
                  <a:gd name="connsiteY0" fmla="*/ 71438 h 152400"/>
                  <a:gd name="connsiteX1" fmla="*/ 47625 w 118952"/>
                  <a:gd name="connsiteY1" fmla="*/ 152400 h 152400"/>
                  <a:gd name="connsiteX2" fmla="*/ 111919 w 118952"/>
                  <a:gd name="connsiteY2" fmla="*/ 100013 h 152400"/>
                  <a:gd name="connsiteX3" fmla="*/ 111919 w 118952"/>
                  <a:gd name="connsiteY3" fmla="*/ 35719 h 152400"/>
                  <a:gd name="connsiteX4" fmla="*/ 64294 w 118952"/>
                  <a:gd name="connsiteY4" fmla="*/ 0 h 152400"/>
                  <a:gd name="connsiteX5" fmla="*/ 0 w 118952"/>
                  <a:gd name="connsiteY5" fmla="*/ 52388 h 152400"/>
                  <a:gd name="connsiteX6" fmla="*/ 50006 w 118952"/>
                  <a:gd name="connsiteY6" fmla="*/ 71438 h 152400"/>
                  <a:gd name="connsiteX0" fmla="*/ 50006 w 118952"/>
                  <a:gd name="connsiteY0" fmla="*/ 71735 h 152697"/>
                  <a:gd name="connsiteX1" fmla="*/ 47625 w 118952"/>
                  <a:gd name="connsiteY1" fmla="*/ 152697 h 152697"/>
                  <a:gd name="connsiteX2" fmla="*/ 111919 w 118952"/>
                  <a:gd name="connsiteY2" fmla="*/ 100310 h 152697"/>
                  <a:gd name="connsiteX3" fmla="*/ 111919 w 118952"/>
                  <a:gd name="connsiteY3" fmla="*/ 36016 h 152697"/>
                  <a:gd name="connsiteX4" fmla="*/ 64294 w 118952"/>
                  <a:gd name="connsiteY4" fmla="*/ 297 h 152697"/>
                  <a:gd name="connsiteX5" fmla="*/ 0 w 118952"/>
                  <a:gd name="connsiteY5" fmla="*/ 52685 h 152697"/>
                  <a:gd name="connsiteX6" fmla="*/ 50006 w 118952"/>
                  <a:gd name="connsiteY6" fmla="*/ 71735 h 152697"/>
                  <a:gd name="connsiteX0" fmla="*/ 50006 w 118952"/>
                  <a:gd name="connsiteY0" fmla="*/ 71961 h 152923"/>
                  <a:gd name="connsiteX1" fmla="*/ 47625 w 118952"/>
                  <a:gd name="connsiteY1" fmla="*/ 152923 h 152923"/>
                  <a:gd name="connsiteX2" fmla="*/ 111919 w 118952"/>
                  <a:gd name="connsiteY2" fmla="*/ 100536 h 152923"/>
                  <a:gd name="connsiteX3" fmla="*/ 111919 w 118952"/>
                  <a:gd name="connsiteY3" fmla="*/ 36242 h 152923"/>
                  <a:gd name="connsiteX4" fmla="*/ 64294 w 118952"/>
                  <a:gd name="connsiteY4" fmla="*/ 523 h 152923"/>
                  <a:gd name="connsiteX5" fmla="*/ 0 w 118952"/>
                  <a:gd name="connsiteY5" fmla="*/ 52911 h 152923"/>
                  <a:gd name="connsiteX6" fmla="*/ 50006 w 118952"/>
                  <a:gd name="connsiteY6" fmla="*/ 71961 h 152923"/>
                  <a:gd name="connsiteX0" fmla="*/ 50006 w 118480"/>
                  <a:gd name="connsiteY0" fmla="*/ 71961 h 152923"/>
                  <a:gd name="connsiteX1" fmla="*/ 47625 w 118480"/>
                  <a:gd name="connsiteY1" fmla="*/ 152923 h 152923"/>
                  <a:gd name="connsiteX2" fmla="*/ 111919 w 118480"/>
                  <a:gd name="connsiteY2" fmla="*/ 100536 h 152923"/>
                  <a:gd name="connsiteX3" fmla="*/ 111919 w 118480"/>
                  <a:gd name="connsiteY3" fmla="*/ 36242 h 152923"/>
                  <a:gd name="connsiteX4" fmla="*/ 64294 w 118480"/>
                  <a:gd name="connsiteY4" fmla="*/ 523 h 152923"/>
                  <a:gd name="connsiteX5" fmla="*/ 0 w 118480"/>
                  <a:gd name="connsiteY5" fmla="*/ 52911 h 152923"/>
                  <a:gd name="connsiteX6" fmla="*/ 50006 w 118480"/>
                  <a:gd name="connsiteY6" fmla="*/ 71961 h 15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80" h="152923">
                    <a:moveTo>
                      <a:pt x="50006" y="71961"/>
                    </a:moveTo>
                    <a:cubicBezTo>
                      <a:pt x="49212" y="98948"/>
                      <a:pt x="48419" y="125936"/>
                      <a:pt x="47625" y="152923"/>
                    </a:cubicBezTo>
                    <a:cubicBezTo>
                      <a:pt x="69056" y="135461"/>
                      <a:pt x="102395" y="122761"/>
                      <a:pt x="111919" y="100536"/>
                    </a:cubicBezTo>
                    <a:cubicBezTo>
                      <a:pt x="121443" y="78311"/>
                      <a:pt x="119856" y="52911"/>
                      <a:pt x="111919" y="36242"/>
                    </a:cubicBezTo>
                    <a:cubicBezTo>
                      <a:pt x="103982" y="19573"/>
                      <a:pt x="94853" y="4888"/>
                      <a:pt x="64294" y="523"/>
                    </a:cubicBezTo>
                    <a:cubicBezTo>
                      <a:pt x="33735" y="-3842"/>
                      <a:pt x="0" y="19574"/>
                      <a:pt x="0" y="52911"/>
                    </a:cubicBezTo>
                    <a:lnTo>
                      <a:pt x="50006" y="71961"/>
                    </a:ln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6" name="Rechthoek: afgeronde hoeken 215">
                <a:extLst>
                  <a:ext uri="{FF2B5EF4-FFF2-40B4-BE49-F238E27FC236}">
                    <a16:creationId xmlns:a16="http://schemas.microsoft.com/office/drawing/2014/main" id="{10E9A2ED-9834-427D-A2F7-3091E9DA9F6B}"/>
                  </a:ext>
                </a:extLst>
              </p:cNvPr>
              <p:cNvSpPr/>
              <p:nvPr userDrawn="1"/>
            </p:nvSpPr>
            <p:spPr>
              <a:xfrm rot="2770829">
                <a:off x="-3234197" y="1703273"/>
                <a:ext cx="57923" cy="72481"/>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217" name="Vrije vorm: vorm 216">
                <a:extLst>
                  <a:ext uri="{FF2B5EF4-FFF2-40B4-BE49-F238E27FC236}">
                    <a16:creationId xmlns:a16="http://schemas.microsoft.com/office/drawing/2014/main" id="{C67E720D-79C8-442D-9653-1DF67ACB6C1E}"/>
                  </a:ext>
                </a:extLst>
              </p:cNvPr>
              <p:cNvSpPr/>
              <p:nvPr userDrawn="1"/>
            </p:nvSpPr>
            <p:spPr>
              <a:xfrm>
                <a:off x="-3237180" y="1677339"/>
                <a:ext cx="42279" cy="55298"/>
              </a:xfrm>
              <a:custGeom>
                <a:avLst/>
                <a:gdLst>
                  <a:gd name="connsiteX0" fmla="*/ 76475 w 79906"/>
                  <a:gd name="connsiteY0" fmla="*/ 104510 h 104510"/>
                  <a:gd name="connsiteX1" fmla="*/ 71712 w 79906"/>
                  <a:gd name="connsiteY1" fmla="*/ 6879 h 104510"/>
                  <a:gd name="connsiteX2" fmla="*/ 5037 w 79906"/>
                  <a:gd name="connsiteY2" fmla="*/ 16404 h 104510"/>
                  <a:gd name="connsiteX3" fmla="*/ 9800 w 79906"/>
                  <a:gd name="connsiteY3" fmla="*/ 83079 h 104510"/>
                </a:gdLst>
                <a:ahLst/>
                <a:cxnLst>
                  <a:cxn ang="0">
                    <a:pos x="connsiteX0" y="connsiteY0"/>
                  </a:cxn>
                  <a:cxn ang="0">
                    <a:pos x="connsiteX1" y="connsiteY1"/>
                  </a:cxn>
                  <a:cxn ang="0">
                    <a:pos x="connsiteX2" y="connsiteY2"/>
                  </a:cxn>
                  <a:cxn ang="0">
                    <a:pos x="connsiteX3" y="connsiteY3"/>
                  </a:cxn>
                </a:cxnLst>
                <a:rect l="l" t="t" r="r" b="b"/>
                <a:pathLst>
                  <a:path w="79906" h="104510">
                    <a:moveTo>
                      <a:pt x="76475" y="104510"/>
                    </a:moveTo>
                    <a:cubicBezTo>
                      <a:pt x="80046" y="63036"/>
                      <a:pt x="83618" y="21563"/>
                      <a:pt x="71712" y="6879"/>
                    </a:cubicBezTo>
                    <a:cubicBezTo>
                      <a:pt x="59806" y="-7805"/>
                      <a:pt x="15356" y="3704"/>
                      <a:pt x="5037" y="16404"/>
                    </a:cubicBezTo>
                    <a:cubicBezTo>
                      <a:pt x="-5282" y="29104"/>
                      <a:pt x="2259" y="56091"/>
                      <a:pt x="9800" y="83079"/>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a:solidFill>
                    <a:srgbClr val="211F26"/>
                  </a:solidFill>
                  <a:latin typeface="Calibri" panose="020F0502020204030204" pitchFamily="34" charset="0"/>
                  <a:cs typeface="Calibri" panose="020F0502020204030204" pitchFamily="34" charset="0"/>
                </a:endParaRPr>
              </a:p>
            </p:txBody>
          </p:sp>
          <p:sp>
            <p:nvSpPr>
              <p:cNvPr id="218" name="Vrije vorm: vorm 217">
                <a:extLst>
                  <a:ext uri="{FF2B5EF4-FFF2-40B4-BE49-F238E27FC236}">
                    <a16:creationId xmlns:a16="http://schemas.microsoft.com/office/drawing/2014/main" id="{DFB4B016-E276-4133-AC93-1924695652D7}"/>
                  </a:ext>
                </a:extLst>
              </p:cNvPr>
              <p:cNvSpPr/>
              <p:nvPr userDrawn="1"/>
            </p:nvSpPr>
            <p:spPr>
              <a:xfrm>
                <a:off x="-3147647" y="1714096"/>
                <a:ext cx="57254" cy="77074"/>
              </a:xfrm>
              <a:custGeom>
                <a:avLst/>
                <a:gdLst>
                  <a:gd name="connsiteX0" fmla="*/ 0 w 61912"/>
                  <a:gd name="connsiteY0" fmla="*/ 80963 h 80963"/>
                  <a:gd name="connsiteX1" fmla="*/ 57150 w 61912"/>
                  <a:gd name="connsiteY1" fmla="*/ 0 h 80963"/>
                  <a:gd name="connsiteX2" fmla="*/ 61912 w 61912"/>
                  <a:gd name="connsiteY2" fmla="*/ 50006 h 80963"/>
                  <a:gd name="connsiteX3" fmla="*/ 0 w 61912"/>
                  <a:gd name="connsiteY3" fmla="*/ 80963 h 80963"/>
                  <a:gd name="connsiteX0" fmla="*/ 0 w 61912"/>
                  <a:gd name="connsiteY0" fmla="*/ 80963 h 83344"/>
                  <a:gd name="connsiteX1" fmla="*/ 57150 w 61912"/>
                  <a:gd name="connsiteY1" fmla="*/ 0 h 83344"/>
                  <a:gd name="connsiteX2" fmla="*/ 61912 w 61912"/>
                  <a:gd name="connsiteY2" fmla="*/ 50006 h 83344"/>
                  <a:gd name="connsiteX3" fmla="*/ 19050 w 61912"/>
                  <a:gd name="connsiteY3" fmla="*/ 83344 h 83344"/>
                  <a:gd name="connsiteX4" fmla="*/ 0 w 61912"/>
                  <a:gd name="connsiteY4" fmla="*/ 80963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3344">
                    <a:moveTo>
                      <a:pt x="0" y="80963"/>
                    </a:moveTo>
                    <a:lnTo>
                      <a:pt x="57150" y="0"/>
                    </a:lnTo>
                    <a:lnTo>
                      <a:pt x="61912" y="50006"/>
                    </a:lnTo>
                    <a:cubicBezTo>
                      <a:pt x="48418" y="56356"/>
                      <a:pt x="32544" y="76994"/>
                      <a:pt x="19050" y="83344"/>
                    </a:cubicBezTo>
                    <a:lnTo>
                      <a:pt x="0" y="80963"/>
                    </a:lnTo>
                    <a:close/>
                  </a:path>
                </a:pathLst>
              </a:cu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19" name="Ovaal 218">
                <a:extLst>
                  <a:ext uri="{FF2B5EF4-FFF2-40B4-BE49-F238E27FC236}">
                    <a16:creationId xmlns:a16="http://schemas.microsoft.com/office/drawing/2014/main" id="{D7660110-4E5E-4DE9-9BE4-0547AE852045}"/>
                  </a:ext>
                </a:extLst>
              </p:cNvPr>
              <p:cNvSpPr/>
              <p:nvPr userDrawn="1"/>
            </p:nvSpPr>
            <p:spPr>
              <a:xfrm rot="12332780">
                <a:off x="-3185085" y="1782358"/>
                <a:ext cx="50650" cy="57255"/>
              </a:xfrm>
              <a:prstGeom prst="ellipse">
                <a:avLst/>
              </a:prstGeom>
              <a:solidFill>
                <a:schemeClr val="bg1"/>
              </a:solidFill>
              <a:ln w="9525">
                <a:solidFill>
                  <a:srgbClr val="4D82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220" name="Gelijkbenige driehoek 34">
                <a:extLst>
                  <a:ext uri="{FF2B5EF4-FFF2-40B4-BE49-F238E27FC236}">
                    <a16:creationId xmlns:a16="http://schemas.microsoft.com/office/drawing/2014/main" id="{68960FF4-0CAD-450F-A367-EC9DCBCC2109}"/>
                  </a:ext>
                </a:extLst>
              </p:cNvPr>
              <p:cNvSpPr/>
              <p:nvPr userDrawn="1"/>
            </p:nvSpPr>
            <p:spPr>
              <a:xfrm rot="14772351">
                <a:off x="-3215597" y="1797313"/>
                <a:ext cx="52327" cy="57916"/>
              </a:xfrm>
              <a:custGeom>
                <a:avLst/>
                <a:gdLst>
                  <a:gd name="connsiteX0" fmla="*/ 0 w 56584"/>
                  <a:gd name="connsiteY0" fmla="*/ 55534 h 55534"/>
                  <a:gd name="connsiteX1" fmla="*/ 28292 w 56584"/>
                  <a:gd name="connsiteY1" fmla="*/ 0 h 55534"/>
                  <a:gd name="connsiteX2" fmla="*/ 56584 w 56584"/>
                  <a:gd name="connsiteY2" fmla="*/ 55534 h 55534"/>
                  <a:gd name="connsiteX3" fmla="*/ 0 w 56584"/>
                  <a:gd name="connsiteY3" fmla="*/ 55534 h 55534"/>
                  <a:gd name="connsiteX0" fmla="*/ 0 w 56584"/>
                  <a:gd name="connsiteY0" fmla="*/ 55534 h 60261"/>
                  <a:gd name="connsiteX1" fmla="*/ 28292 w 56584"/>
                  <a:gd name="connsiteY1" fmla="*/ 0 h 60261"/>
                  <a:gd name="connsiteX2" fmla="*/ 56584 w 56584"/>
                  <a:gd name="connsiteY2" fmla="*/ 55534 h 60261"/>
                  <a:gd name="connsiteX3" fmla="*/ 0 w 56584"/>
                  <a:gd name="connsiteY3" fmla="*/ 55534 h 60261"/>
                  <a:gd name="connsiteX0" fmla="*/ 0 w 56584"/>
                  <a:gd name="connsiteY0" fmla="*/ 55534 h 62627"/>
                  <a:gd name="connsiteX1" fmla="*/ 28292 w 56584"/>
                  <a:gd name="connsiteY1" fmla="*/ 0 h 62627"/>
                  <a:gd name="connsiteX2" fmla="*/ 56584 w 56584"/>
                  <a:gd name="connsiteY2" fmla="*/ 55534 h 62627"/>
                  <a:gd name="connsiteX3" fmla="*/ 0 w 56584"/>
                  <a:gd name="connsiteY3" fmla="*/ 55534 h 62627"/>
                </a:gdLst>
                <a:ahLst/>
                <a:cxnLst>
                  <a:cxn ang="0">
                    <a:pos x="connsiteX0" y="connsiteY0"/>
                  </a:cxn>
                  <a:cxn ang="0">
                    <a:pos x="connsiteX1" y="connsiteY1"/>
                  </a:cxn>
                  <a:cxn ang="0">
                    <a:pos x="connsiteX2" y="connsiteY2"/>
                  </a:cxn>
                  <a:cxn ang="0">
                    <a:pos x="connsiteX3" y="connsiteY3"/>
                  </a:cxn>
                </a:cxnLst>
                <a:rect l="l" t="t" r="r" b="b"/>
                <a:pathLst>
                  <a:path w="56584" h="62627">
                    <a:moveTo>
                      <a:pt x="0" y="55534"/>
                    </a:moveTo>
                    <a:lnTo>
                      <a:pt x="28292" y="0"/>
                    </a:lnTo>
                    <a:lnTo>
                      <a:pt x="56584" y="55534"/>
                    </a:lnTo>
                    <a:cubicBezTo>
                      <a:pt x="44518" y="63735"/>
                      <a:pt x="19376" y="66171"/>
                      <a:pt x="0" y="55534"/>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grpSp>
        <p:grpSp>
          <p:nvGrpSpPr>
            <p:cNvPr id="186" name="Groep 185">
              <a:extLst>
                <a:ext uri="{FF2B5EF4-FFF2-40B4-BE49-F238E27FC236}">
                  <a16:creationId xmlns:a16="http://schemas.microsoft.com/office/drawing/2014/main" id="{DC19EDD9-95A1-4A3E-9AA2-1322874FAB6C}"/>
                </a:ext>
              </a:extLst>
            </p:cNvPr>
            <p:cNvGrpSpPr/>
            <p:nvPr userDrawn="1"/>
          </p:nvGrpSpPr>
          <p:grpSpPr>
            <a:xfrm>
              <a:off x="-3323231" y="3670019"/>
              <a:ext cx="2734765" cy="262633"/>
              <a:chOff x="5114260" y="1193211"/>
              <a:chExt cx="2516594" cy="241682"/>
            </a:xfrm>
          </p:grpSpPr>
          <p:sp>
            <p:nvSpPr>
              <p:cNvPr id="195" name="Rechthoek 194">
                <a:extLst>
                  <a:ext uri="{FF2B5EF4-FFF2-40B4-BE49-F238E27FC236}">
                    <a16:creationId xmlns:a16="http://schemas.microsoft.com/office/drawing/2014/main" id="{C129BBF4-1A34-4F5D-A098-7807EB297A97}"/>
                  </a:ext>
                </a:extLst>
              </p:cNvPr>
              <p:cNvSpPr/>
              <p:nvPr userDrawn="1"/>
            </p:nvSpPr>
            <p:spPr>
              <a:xfrm>
                <a:off x="5114260" y="1193211"/>
                <a:ext cx="2516594" cy="2416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96" name="Tekstvak 195">
                <a:extLst>
                  <a:ext uri="{FF2B5EF4-FFF2-40B4-BE49-F238E27FC236}">
                    <a16:creationId xmlns:a16="http://schemas.microsoft.com/office/drawing/2014/main" id="{3E7CFEB9-1127-4689-8D95-BEEF4097FCF9}"/>
                  </a:ext>
                </a:extLst>
              </p:cNvPr>
              <p:cNvSpPr txBox="1"/>
              <p:nvPr userDrawn="1"/>
            </p:nvSpPr>
            <p:spPr>
              <a:xfrm>
                <a:off x="5121009" y="1214216"/>
                <a:ext cx="1156604" cy="212418"/>
              </a:xfrm>
              <a:prstGeom prst="rect">
                <a:avLst/>
              </a:prstGeom>
              <a:noFill/>
            </p:spPr>
            <p:txBody>
              <a:bodyPr wrap="square" rtlCol="0">
                <a:spAutoFit/>
              </a:bodyPr>
              <a:lstStyle/>
              <a:p>
                <a:pPr marL="0" algn="l" defTabSz="1217512" rtl="0" eaLnBrk="1" latinLnBrk="0" hangingPunct="1">
                  <a:lnSpc>
                    <a:spcPct val="100000"/>
                  </a:lnSpc>
                  <a:spcBef>
                    <a:spcPts val="600"/>
                  </a:spcBef>
                  <a:spcAft>
                    <a:spcPts val="600"/>
                  </a:spcAft>
                </a:pPr>
                <a:r>
                  <a:rPr lang="nl-NL" sz="900" b="0" u="none" kern="1200" noProof="0">
                    <a:solidFill>
                      <a:srgbClr val="211F26"/>
                    </a:solidFill>
                    <a:latin typeface="Calibri" panose="020F0502020204030204" pitchFamily="34" charset="0"/>
                    <a:ea typeface="+mn-ea"/>
                    <a:cs typeface="Calibri" panose="020F0502020204030204" pitchFamily="34" charset="0"/>
                  </a:rPr>
                  <a:t>Door</a:t>
                </a:r>
                <a:r>
                  <a:rPr lang="nl-NL" sz="900" b="0" u="sng" kern="1200" noProof="0">
                    <a:solidFill>
                      <a:srgbClr val="211F26"/>
                    </a:solidFill>
                    <a:latin typeface="Calibri" panose="020F0502020204030204" pitchFamily="34" charset="0"/>
                    <a:ea typeface="+mn-ea"/>
                    <a:cs typeface="Calibri" panose="020F0502020204030204" pitchFamily="34" charset="0"/>
                  </a:rPr>
                  <a:t>z</a:t>
                </a:r>
                <a:r>
                  <a:rPr lang="nl-NL" sz="900" b="0" u="none" kern="1200" noProof="0">
                    <a:solidFill>
                      <a:srgbClr val="211F26"/>
                    </a:solidFill>
                    <a:latin typeface="Calibri" panose="020F0502020204030204" pitchFamily="34" charset="0"/>
                    <a:ea typeface="+mn-ea"/>
                    <a:cs typeface="Calibri" panose="020F0502020204030204" pitchFamily="34" charset="0"/>
                  </a:rPr>
                  <a:t>ichtigheid</a:t>
                </a:r>
              </a:p>
            </p:txBody>
          </p:sp>
          <p:cxnSp>
            <p:nvCxnSpPr>
              <p:cNvPr id="197" name="Rechte verbindingslijn 196">
                <a:extLst>
                  <a:ext uri="{FF2B5EF4-FFF2-40B4-BE49-F238E27FC236}">
                    <a16:creationId xmlns:a16="http://schemas.microsoft.com/office/drawing/2014/main" id="{E24EAD70-21C8-4D0F-ABE8-FD1F7246E1F8}"/>
                  </a:ext>
                </a:extLst>
              </p:cNvPr>
              <p:cNvCxnSpPr>
                <a:cxnSpLocks/>
                <a:endCxn id="201" idx="1"/>
              </p:cNvCxnSpPr>
              <p:nvPr userDrawn="1"/>
            </p:nvCxnSpPr>
            <p:spPr>
              <a:xfrm>
                <a:off x="5949074" y="1317963"/>
                <a:ext cx="958480" cy="0"/>
              </a:xfrm>
              <a:prstGeom prst="line">
                <a:avLst/>
              </a:prstGeom>
              <a:noFill/>
              <a:ln w="12700" cap="flat" cmpd="sng" algn="ctr">
                <a:solidFill>
                  <a:srgbClr val="9D9FA1"/>
                </a:solidFill>
                <a:prstDash val="solid"/>
              </a:ln>
              <a:effectLst/>
            </p:spPr>
          </p:cxnSp>
          <p:sp>
            <p:nvSpPr>
              <p:cNvPr id="198" name="Rechthoek 197">
                <a:extLst>
                  <a:ext uri="{FF2B5EF4-FFF2-40B4-BE49-F238E27FC236}">
                    <a16:creationId xmlns:a16="http://schemas.microsoft.com/office/drawing/2014/main" id="{29B8447F-4D69-434B-9827-BC35F9BD2495}"/>
                  </a:ext>
                </a:extLst>
              </p:cNvPr>
              <p:cNvSpPr/>
              <p:nvPr userDrawn="1"/>
            </p:nvSpPr>
            <p:spPr>
              <a:xfrm>
                <a:off x="7020991" y="1230251"/>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100%</a:t>
                </a:r>
              </a:p>
            </p:txBody>
          </p:sp>
          <p:sp>
            <p:nvSpPr>
              <p:cNvPr id="199" name="Gelijkbenige driehoek 198">
                <a:extLst>
                  <a:ext uri="{FF2B5EF4-FFF2-40B4-BE49-F238E27FC236}">
                    <a16:creationId xmlns:a16="http://schemas.microsoft.com/office/drawing/2014/main" id="{55CD0AFF-8D71-433D-A460-D0BE1F3B7B7F}"/>
                  </a:ext>
                </a:extLst>
              </p:cNvPr>
              <p:cNvSpPr/>
              <p:nvPr userDrawn="1"/>
            </p:nvSpPr>
            <p:spPr>
              <a:xfrm>
                <a:off x="7508703" y="1255045"/>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0" name="Gelijkbenige driehoek 199">
                <a:extLst>
                  <a:ext uri="{FF2B5EF4-FFF2-40B4-BE49-F238E27FC236}">
                    <a16:creationId xmlns:a16="http://schemas.microsoft.com/office/drawing/2014/main" id="{B2A0027F-9821-4373-AE0F-CEE1DAFBB992}"/>
                  </a:ext>
                </a:extLst>
              </p:cNvPr>
              <p:cNvSpPr/>
              <p:nvPr userDrawn="1"/>
            </p:nvSpPr>
            <p:spPr>
              <a:xfrm flipV="1">
                <a:off x="7508703" y="1332327"/>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1" name="Rechthoek 200">
                <a:extLst>
                  <a:ext uri="{FF2B5EF4-FFF2-40B4-BE49-F238E27FC236}">
                    <a16:creationId xmlns:a16="http://schemas.microsoft.com/office/drawing/2014/main" id="{25DCB1A4-33C6-49C5-8755-69EA74F22E9A}"/>
                  </a:ext>
                </a:extLst>
              </p:cNvPr>
              <p:cNvSpPr/>
              <p:nvPr userDrawn="1"/>
            </p:nvSpPr>
            <p:spPr>
              <a:xfrm>
                <a:off x="6907553" y="1274066"/>
                <a:ext cx="2879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87" name="Ovaal 186">
              <a:extLst>
                <a:ext uri="{FF2B5EF4-FFF2-40B4-BE49-F238E27FC236}">
                  <a16:creationId xmlns:a16="http://schemas.microsoft.com/office/drawing/2014/main" id="{7776D88D-277E-4185-8908-FD682EB89687}"/>
                </a:ext>
              </a:extLst>
            </p:cNvPr>
            <p:cNvSpPr/>
            <p:nvPr userDrawn="1"/>
          </p:nvSpPr>
          <p:spPr>
            <a:xfrm>
              <a:off x="-3603859" y="4105053"/>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8" name="Rechthoek 187">
              <a:extLst>
                <a:ext uri="{FF2B5EF4-FFF2-40B4-BE49-F238E27FC236}">
                  <a16:creationId xmlns:a16="http://schemas.microsoft.com/office/drawing/2014/main" id="{5D37C65F-3535-4512-BAFC-FC18A57A7D7B}"/>
                </a:ext>
              </a:extLst>
            </p:cNvPr>
            <p:cNvSpPr/>
            <p:nvPr userDrawn="1"/>
          </p:nvSpPr>
          <p:spPr>
            <a:xfrm>
              <a:off x="-3319687" y="4105054"/>
              <a:ext cx="2944682" cy="106361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 de doorzichtige vorm en gebruik de sneltoets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hyperlink toe te voegen. Klik aan de linker kant van het venster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‘Plaats in dit document’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in de lijst de juiste dia aan. Klik vervolgens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89" name="Ovaal 188">
              <a:extLst>
                <a:ext uri="{FF2B5EF4-FFF2-40B4-BE49-F238E27FC236}">
                  <a16:creationId xmlns:a16="http://schemas.microsoft.com/office/drawing/2014/main" id="{71918788-3E7B-45D5-B686-7E41E27E3D2F}"/>
                </a:ext>
              </a:extLst>
            </p:cNvPr>
            <p:cNvSpPr/>
            <p:nvPr userDrawn="1"/>
          </p:nvSpPr>
          <p:spPr>
            <a:xfrm>
              <a:off x="-3603859" y="510625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90" name="Rechthoek 189">
              <a:extLst>
                <a:ext uri="{FF2B5EF4-FFF2-40B4-BE49-F238E27FC236}">
                  <a16:creationId xmlns:a16="http://schemas.microsoft.com/office/drawing/2014/main" id="{4606D9F6-2564-4733-997D-9EB1FCB63ABF}"/>
                </a:ext>
              </a:extLst>
            </p:cNvPr>
            <p:cNvSpPr/>
            <p:nvPr userDrawn="1"/>
          </p:nvSpPr>
          <p:spPr>
            <a:xfrm>
              <a:off x="-3319687" y="5106258"/>
              <a:ext cx="2944682" cy="3072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Kopieer de doorzichtige vorm en herhaal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stap 4</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Doe dit voor elke menu knop.</a:t>
              </a:r>
            </a:p>
          </p:txBody>
        </p:sp>
        <p:sp>
          <p:nvSpPr>
            <p:cNvPr id="191" name="Rechthoek 190">
              <a:extLst>
                <a:ext uri="{FF2B5EF4-FFF2-40B4-BE49-F238E27FC236}">
                  <a16:creationId xmlns:a16="http://schemas.microsoft.com/office/drawing/2014/main" id="{723A6373-011F-44FA-AFBF-DB9F7402009A}"/>
                </a:ext>
              </a:extLst>
            </p:cNvPr>
            <p:cNvSpPr/>
            <p:nvPr userDrawn="1"/>
          </p:nvSpPr>
          <p:spPr>
            <a:xfrm>
              <a:off x="-3786437" y="571271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92" name="ICOON_info">
              <a:extLst>
                <a:ext uri="{FF2B5EF4-FFF2-40B4-BE49-F238E27FC236}">
                  <a16:creationId xmlns:a16="http://schemas.microsoft.com/office/drawing/2014/main" id="{50F990E6-B982-4269-91EA-D59884F2DA08}"/>
                </a:ext>
              </a:extLst>
            </p:cNvPr>
            <p:cNvGrpSpPr/>
            <p:nvPr userDrawn="1"/>
          </p:nvGrpSpPr>
          <p:grpSpPr>
            <a:xfrm>
              <a:off x="-376736" y="5589737"/>
              <a:ext cx="283685" cy="283685"/>
              <a:chOff x="-510741" y="5913713"/>
              <a:chExt cx="267555" cy="267555"/>
            </a:xfrm>
          </p:grpSpPr>
          <p:sp>
            <p:nvSpPr>
              <p:cNvPr id="193" name="Ovaal 192">
                <a:extLst>
                  <a:ext uri="{FF2B5EF4-FFF2-40B4-BE49-F238E27FC236}">
                    <a16:creationId xmlns:a16="http://schemas.microsoft.com/office/drawing/2014/main" id="{59FF0462-37E7-4695-9E84-EA3A20B4090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94" name="Graphic 163" descr="Informatie">
                <a:extLst>
                  <a:ext uri="{FF2B5EF4-FFF2-40B4-BE49-F238E27FC236}">
                    <a16:creationId xmlns:a16="http://schemas.microsoft.com/office/drawing/2014/main" id="{B090F43A-3B03-4B39-8ACA-CC674913664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241" name="Graphic 231">
            <a:extLst>
              <a:ext uri="{FF2B5EF4-FFF2-40B4-BE49-F238E27FC236}">
                <a16:creationId xmlns:a16="http://schemas.microsoft.com/office/drawing/2014/main" id="{88BCB38F-C71D-4B2F-965B-42CF8F8E9938}"/>
              </a:ext>
            </a:extLst>
          </p:cNvPr>
          <p:cNvGrpSpPr/>
          <p:nvPr/>
        </p:nvGrpSpPr>
        <p:grpSpPr>
          <a:xfrm>
            <a:off x="635000" y="1048971"/>
            <a:ext cx="289979" cy="289979"/>
            <a:chOff x="3657600" y="990600"/>
            <a:chExt cx="4876800" cy="4876800"/>
          </a:xfrm>
          <a:solidFill>
            <a:schemeClr val="accent1"/>
          </a:solidFill>
        </p:grpSpPr>
        <p:sp>
          <p:nvSpPr>
            <p:cNvPr id="242" name="Vrije vorm: vorm 241">
              <a:extLst>
                <a:ext uri="{FF2B5EF4-FFF2-40B4-BE49-F238E27FC236}">
                  <a16:creationId xmlns:a16="http://schemas.microsoft.com/office/drawing/2014/main" id="{96AC14BE-7447-4B60-9C32-8A90F94A8977}"/>
                </a:ext>
              </a:extLst>
            </p:cNvPr>
            <p:cNvSpPr/>
            <p:nvPr/>
          </p:nvSpPr>
          <p:spPr>
            <a:xfrm>
              <a:off x="5767387" y="3009900"/>
              <a:ext cx="2381250" cy="2381250"/>
            </a:xfrm>
            <a:custGeom>
              <a:avLst/>
              <a:gdLst>
                <a:gd name="connsiteX0" fmla="*/ 1190625 w 2381250"/>
                <a:gd name="connsiteY0" fmla="*/ 0 h 2381250"/>
                <a:gd name="connsiteX1" fmla="*/ 0 w 2381250"/>
                <a:gd name="connsiteY1" fmla="*/ 1190625 h 2381250"/>
                <a:gd name="connsiteX2" fmla="*/ 1190625 w 2381250"/>
                <a:gd name="connsiteY2" fmla="*/ 2381250 h 2381250"/>
                <a:gd name="connsiteX3" fmla="*/ 2381250 w 2381250"/>
                <a:gd name="connsiteY3" fmla="*/ 1190625 h 2381250"/>
                <a:gd name="connsiteX4" fmla="*/ 1190625 w 2381250"/>
                <a:gd name="connsiteY4" fmla="*/ 0 h 2381250"/>
                <a:gd name="connsiteX5" fmla="*/ 1109405 w 2381250"/>
                <a:gd name="connsiteY5" fmla="*/ 1784375 h 2381250"/>
                <a:gd name="connsiteX6" fmla="*/ 516703 w 2381250"/>
                <a:gd name="connsiteY6" fmla="*/ 1191673 h 2381250"/>
                <a:gd name="connsiteX7" fmla="*/ 718756 w 2381250"/>
                <a:gd name="connsiteY7" fmla="*/ 989619 h 2381250"/>
                <a:gd name="connsiteX8" fmla="*/ 1109405 w 2381250"/>
                <a:gd name="connsiteY8" fmla="*/ 1380258 h 2381250"/>
                <a:gd name="connsiteX9" fmla="*/ 1728730 w 2381250"/>
                <a:gd name="connsiteY9" fmla="*/ 760933 h 2381250"/>
                <a:gd name="connsiteX10" fmla="*/ 1930784 w 2381250"/>
                <a:gd name="connsiteY10" fmla="*/ 962987 h 2381250"/>
                <a:gd name="connsiteX11" fmla="*/ 1109405 w 2381250"/>
                <a:gd name="connsiteY11" fmla="*/ 1784375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1250" h="2381250">
                  <a:moveTo>
                    <a:pt x="1190625" y="0"/>
                  </a:moveTo>
                  <a:cubicBezTo>
                    <a:pt x="534115" y="0"/>
                    <a:pt x="0" y="534115"/>
                    <a:pt x="0" y="1190625"/>
                  </a:cubicBezTo>
                  <a:cubicBezTo>
                    <a:pt x="0" y="1847136"/>
                    <a:pt x="534115" y="2381250"/>
                    <a:pt x="1190625" y="2381250"/>
                  </a:cubicBezTo>
                  <a:cubicBezTo>
                    <a:pt x="1847136" y="2381250"/>
                    <a:pt x="2381250" y="1847136"/>
                    <a:pt x="2381250" y="1190625"/>
                  </a:cubicBezTo>
                  <a:cubicBezTo>
                    <a:pt x="2381250" y="534115"/>
                    <a:pt x="1847136" y="0"/>
                    <a:pt x="1190625" y="0"/>
                  </a:cubicBezTo>
                  <a:close/>
                  <a:moveTo>
                    <a:pt x="1109405" y="1784375"/>
                  </a:moveTo>
                  <a:lnTo>
                    <a:pt x="516703" y="1191673"/>
                  </a:lnTo>
                  <a:lnTo>
                    <a:pt x="718756" y="989619"/>
                  </a:lnTo>
                  <a:lnTo>
                    <a:pt x="1109405" y="1380258"/>
                  </a:lnTo>
                  <a:lnTo>
                    <a:pt x="1728730" y="760933"/>
                  </a:lnTo>
                  <a:lnTo>
                    <a:pt x="1930784" y="962987"/>
                  </a:lnTo>
                  <a:lnTo>
                    <a:pt x="1109405" y="1784375"/>
                  </a:lnTo>
                  <a:close/>
                </a:path>
              </a:pathLst>
            </a:custGeom>
            <a:grpFill/>
            <a:ln w="9525" cap="flat">
              <a:noFill/>
              <a:prstDash val="solid"/>
              <a:miter/>
            </a:ln>
          </p:spPr>
          <p:txBody>
            <a:bodyPr rtlCol="0" anchor="ctr"/>
            <a:lstStyle/>
            <a:p>
              <a:endParaRPr lang="nl-NL"/>
            </a:p>
          </p:txBody>
        </p:sp>
        <p:sp>
          <p:nvSpPr>
            <p:cNvPr id="243" name="Vrije vorm: vorm 242">
              <a:extLst>
                <a:ext uri="{FF2B5EF4-FFF2-40B4-BE49-F238E27FC236}">
                  <a16:creationId xmlns:a16="http://schemas.microsoft.com/office/drawing/2014/main" id="{76018D6F-ED28-47ED-9B9F-31BF54C24488}"/>
                </a:ext>
              </a:extLst>
            </p:cNvPr>
            <p:cNvSpPr/>
            <p:nvPr/>
          </p:nvSpPr>
          <p:spPr>
            <a:xfrm>
              <a:off x="4043362" y="990600"/>
              <a:ext cx="3333750" cy="4876800"/>
            </a:xfrm>
            <a:custGeom>
              <a:avLst/>
              <a:gdLst>
                <a:gd name="connsiteX0" fmla="*/ 2914650 w 3333750"/>
                <a:gd name="connsiteY0" fmla="*/ 1733550 h 4876800"/>
                <a:gd name="connsiteX1" fmla="*/ 3333750 w 3333750"/>
                <a:gd name="connsiteY1" fmla="*/ 1794243 h 4876800"/>
                <a:gd name="connsiteX2" fmla="*/ 3333750 w 3333750"/>
                <a:gd name="connsiteY2" fmla="*/ 0 h 4876800"/>
                <a:gd name="connsiteX3" fmla="*/ 0 w 3333750"/>
                <a:gd name="connsiteY3" fmla="*/ 0 h 4876800"/>
                <a:gd name="connsiteX4" fmla="*/ 0 w 3333750"/>
                <a:gd name="connsiteY4" fmla="*/ 4876800 h 4876800"/>
                <a:gd name="connsiteX5" fmla="*/ 3333750 w 3333750"/>
                <a:gd name="connsiteY5" fmla="*/ 4876800 h 4876800"/>
                <a:gd name="connsiteX6" fmla="*/ 3333750 w 3333750"/>
                <a:gd name="connsiteY6" fmla="*/ 4625607 h 4876800"/>
                <a:gd name="connsiteX7" fmla="*/ 2914650 w 3333750"/>
                <a:gd name="connsiteY7" fmla="*/ 4686300 h 4876800"/>
                <a:gd name="connsiteX8" fmla="*/ 1771698 w 3333750"/>
                <a:gd name="connsiteY8" fmla="*/ 4143375 h 4876800"/>
                <a:gd name="connsiteX9" fmla="*/ 1047750 w 3333750"/>
                <a:gd name="connsiteY9" fmla="*/ 4143375 h 4876800"/>
                <a:gd name="connsiteX10" fmla="*/ 1047750 w 3333750"/>
                <a:gd name="connsiteY10" fmla="*/ 3857625 h 4876800"/>
                <a:gd name="connsiteX11" fmla="*/ 1588160 w 3333750"/>
                <a:gd name="connsiteY11" fmla="*/ 3857625 h 4876800"/>
                <a:gd name="connsiteX12" fmla="*/ 1483223 w 3333750"/>
                <a:gd name="connsiteY12" fmla="*/ 3571875 h 4876800"/>
                <a:gd name="connsiteX13" fmla="*/ 1047750 w 3333750"/>
                <a:gd name="connsiteY13" fmla="*/ 3571875 h 4876800"/>
                <a:gd name="connsiteX14" fmla="*/ 1047750 w 3333750"/>
                <a:gd name="connsiteY14" fmla="*/ 3286125 h 4876800"/>
                <a:gd name="connsiteX15" fmla="*/ 1440218 w 3333750"/>
                <a:gd name="connsiteY15" fmla="*/ 3286125 h 4876800"/>
                <a:gd name="connsiteX16" fmla="*/ 1438275 w 3333750"/>
                <a:gd name="connsiteY16" fmla="*/ 3209925 h 4876800"/>
                <a:gd name="connsiteX17" fmla="*/ 1453210 w 3333750"/>
                <a:gd name="connsiteY17" fmla="*/ 3000375 h 4876800"/>
                <a:gd name="connsiteX18" fmla="*/ 1047750 w 3333750"/>
                <a:gd name="connsiteY18" fmla="*/ 3000375 h 4876800"/>
                <a:gd name="connsiteX19" fmla="*/ 1047750 w 3333750"/>
                <a:gd name="connsiteY19" fmla="*/ 2714625 h 4876800"/>
                <a:gd name="connsiteX20" fmla="*/ 1523838 w 3333750"/>
                <a:gd name="connsiteY20" fmla="*/ 2714625 h 4876800"/>
                <a:gd name="connsiteX21" fmla="*/ 1662360 w 3333750"/>
                <a:gd name="connsiteY21" fmla="*/ 2428875 h 4876800"/>
                <a:gd name="connsiteX22" fmla="*/ 1047750 w 3333750"/>
                <a:gd name="connsiteY22" fmla="*/ 2428875 h 4876800"/>
                <a:gd name="connsiteX23" fmla="*/ 1047750 w 3333750"/>
                <a:gd name="connsiteY23" fmla="*/ 2143125 h 4876800"/>
                <a:gd name="connsiteX24" fmla="*/ 1895075 w 3333750"/>
                <a:gd name="connsiteY24" fmla="*/ 2143125 h 4876800"/>
                <a:gd name="connsiteX25" fmla="*/ 2323129 w 3333750"/>
                <a:gd name="connsiteY25" fmla="*/ 1857375 h 4876800"/>
                <a:gd name="connsiteX26" fmla="*/ 1047750 w 3333750"/>
                <a:gd name="connsiteY26" fmla="*/ 1857375 h 4876800"/>
                <a:gd name="connsiteX27" fmla="*/ 1047750 w 3333750"/>
                <a:gd name="connsiteY27" fmla="*/ 1571625 h 4876800"/>
                <a:gd name="connsiteX28" fmla="*/ 2762250 w 3333750"/>
                <a:gd name="connsiteY28" fmla="*/ 1571625 h 4876800"/>
                <a:gd name="connsiteX29" fmla="*/ 2762250 w 3333750"/>
                <a:gd name="connsiteY29" fmla="*/ 1741380 h 4876800"/>
                <a:gd name="connsiteX30" fmla="*/ 2914650 w 3333750"/>
                <a:gd name="connsiteY30" fmla="*/ 1733550 h 4876800"/>
                <a:gd name="connsiteX31" fmla="*/ 714375 w 3333750"/>
                <a:gd name="connsiteY31" fmla="*/ 4143375 h 4876800"/>
                <a:gd name="connsiteX32" fmla="*/ 571500 w 3333750"/>
                <a:gd name="connsiteY32" fmla="*/ 4000500 h 4876800"/>
                <a:gd name="connsiteX33" fmla="*/ 714375 w 3333750"/>
                <a:gd name="connsiteY33" fmla="*/ 3857625 h 4876800"/>
                <a:gd name="connsiteX34" fmla="*/ 857250 w 3333750"/>
                <a:gd name="connsiteY34" fmla="*/ 4000500 h 4876800"/>
                <a:gd name="connsiteX35" fmla="*/ 714375 w 3333750"/>
                <a:gd name="connsiteY35" fmla="*/ 4143375 h 4876800"/>
                <a:gd name="connsiteX36" fmla="*/ 714375 w 3333750"/>
                <a:gd name="connsiteY36" fmla="*/ 3571875 h 4876800"/>
                <a:gd name="connsiteX37" fmla="*/ 571500 w 3333750"/>
                <a:gd name="connsiteY37" fmla="*/ 3429000 h 4876800"/>
                <a:gd name="connsiteX38" fmla="*/ 714375 w 3333750"/>
                <a:gd name="connsiteY38" fmla="*/ 3286125 h 4876800"/>
                <a:gd name="connsiteX39" fmla="*/ 857250 w 3333750"/>
                <a:gd name="connsiteY39" fmla="*/ 3429000 h 4876800"/>
                <a:gd name="connsiteX40" fmla="*/ 714375 w 3333750"/>
                <a:gd name="connsiteY40" fmla="*/ 3571875 h 4876800"/>
                <a:gd name="connsiteX41" fmla="*/ 714375 w 3333750"/>
                <a:gd name="connsiteY41" fmla="*/ 3000375 h 4876800"/>
                <a:gd name="connsiteX42" fmla="*/ 571500 w 3333750"/>
                <a:gd name="connsiteY42" fmla="*/ 2857500 h 4876800"/>
                <a:gd name="connsiteX43" fmla="*/ 714375 w 3333750"/>
                <a:gd name="connsiteY43" fmla="*/ 2714625 h 4876800"/>
                <a:gd name="connsiteX44" fmla="*/ 857250 w 3333750"/>
                <a:gd name="connsiteY44" fmla="*/ 2857500 h 4876800"/>
                <a:gd name="connsiteX45" fmla="*/ 714375 w 3333750"/>
                <a:gd name="connsiteY45" fmla="*/ 3000375 h 4876800"/>
                <a:gd name="connsiteX46" fmla="*/ 714375 w 3333750"/>
                <a:gd name="connsiteY46" fmla="*/ 2428875 h 4876800"/>
                <a:gd name="connsiteX47" fmla="*/ 571500 w 3333750"/>
                <a:gd name="connsiteY47" fmla="*/ 2286000 h 4876800"/>
                <a:gd name="connsiteX48" fmla="*/ 714375 w 3333750"/>
                <a:gd name="connsiteY48" fmla="*/ 2143125 h 4876800"/>
                <a:gd name="connsiteX49" fmla="*/ 857250 w 3333750"/>
                <a:gd name="connsiteY49" fmla="*/ 2286000 h 4876800"/>
                <a:gd name="connsiteX50" fmla="*/ 714375 w 3333750"/>
                <a:gd name="connsiteY50" fmla="*/ 2428875 h 4876800"/>
                <a:gd name="connsiteX51" fmla="*/ 714375 w 3333750"/>
                <a:gd name="connsiteY51" fmla="*/ 1857375 h 4876800"/>
                <a:gd name="connsiteX52" fmla="*/ 571500 w 3333750"/>
                <a:gd name="connsiteY52" fmla="*/ 1714500 h 4876800"/>
                <a:gd name="connsiteX53" fmla="*/ 714375 w 3333750"/>
                <a:gd name="connsiteY53" fmla="*/ 1571625 h 4876800"/>
                <a:gd name="connsiteX54" fmla="*/ 857250 w 3333750"/>
                <a:gd name="connsiteY54" fmla="*/ 1714500 h 4876800"/>
                <a:gd name="connsiteX55" fmla="*/ 714375 w 3333750"/>
                <a:gd name="connsiteY55" fmla="*/ 1857375 h 4876800"/>
                <a:gd name="connsiteX56" fmla="*/ 2400300 w 3333750"/>
                <a:gd name="connsiteY56" fmla="*/ 1009650 h 4876800"/>
                <a:gd name="connsiteX57" fmla="*/ 933450 w 3333750"/>
                <a:gd name="connsiteY57" fmla="*/ 1009650 h 4876800"/>
                <a:gd name="connsiteX58" fmla="*/ 933450 w 3333750"/>
                <a:gd name="connsiteY58" fmla="*/ 723900 h 4876800"/>
                <a:gd name="connsiteX59" fmla="*/ 2400300 w 3333750"/>
                <a:gd name="connsiteY59" fmla="*/ 723900 h 4876800"/>
                <a:gd name="connsiteX60" fmla="*/ 2400300 w 3333750"/>
                <a:gd name="connsiteY60" fmla="*/ 100965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33750" h="4876800">
                  <a:moveTo>
                    <a:pt x="2914650" y="1733550"/>
                  </a:moveTo>
                  <a:cubicBezTo>
                    <a:pt x="3060192" y="1733550"/>
                    <a:pt x="3200829" y="1754819"/>
                    <a:pt x="3333750" y="1794243"/>
                  </a:cubicBezTo>
                  <a:lnTo>
                    <a:pt x="3333750" y="0"/>
                  </a:lnTo>
                  <a:lnTo>
                    <a:pt x="0" y="0"/>
                  </a:lnTo>
                  <a:lnTo>
                    <a:pt x="0" y="4876800"/>
                  </a:lnTo>
                  <a:lnTo>
                    <a:pt x="3333750" y="4876800"/>
                  </a:lnTo>
                  <a:lnTo>
                    <a:pt x="3333750" y="4625607"/>
                  </a:lnTo>
                  <a:cubicBezTo>
                    <a:pt x="3200829" y="4665021"/>
                    <a:pt x="3060192" y="4686300"/>
                    <a:pt x="2914650" y="4686300"/>
                  </a:cubicBezTo>
                  <a:cubicBezTo>
                    <a:pt x="2454374" y="4686300"/>
                    <a:pt x="2042665" y="4474541"/>
                    <a:pt x="1771698" y="4143375"/>
                  </a:cubicBezTo>
                  <a:lnTo>
                    <a:pt x="1047750" y="4143375"/>
                  </a:lnTo>
                  <a:lnTo>
                    <a:pt x="1047750" y="3857625"/>
                  </a:lnTo>
                  <a:lnTo>
                    <a:pt x="1588160" y="3857625"/>
                  </a:lnTo>
                  <a:cubicBezTo>
                    <a:pt x="1543802" y="3767157"/>
                    <a:pt x="1508427" y="3671526"/>
                    <a:pt x="1483223" y="3571875"/>
                  </a:cubicBezTo>
                  <a:lnTo>
                    <a:pt x="1047750" y="3571875"/>
                  </a:lnTo>
                  <a:lnTo>
                    <a:pt x="1047750" y="3286125"/>
                  </a:lnTo>
                  <a:lnTo>
                    <a:pt x="1440218" y="3286125"/>
                  </a:lnTo>
                  <a:cubicBezTo>
                    <a:pt x="1438932" y="3260884"/>
                    <a:pt x="1438275" y="3235481"/>
                    <a:pt x="1438275" y="3209925"/>
                  </a:cubicBezTo>
                  <a:cubicBezTo>
                    <a:pt x="1438275" y="3138793"/>
                    <a:pt x="1443438" y="3068850"/>
                    <a:pt x="1453210" y="3000375"/>
                  </a:cubicBezTo>
                  <a:lnTo>
                    <a:pt x="1047750" y="3000375"/>
                  </a:lnTo>
                  <a:lnTo>
                    <a:pt x="1047750" y="2714625"/>
                  </a:lnTo>
                  <a:lnTo>
                    <a:pt x="1523838" y="2714625"/>
                  </a:lnTo>
                  <a:cubicBezTo>
                    <a:pt x="1559814" y="2613898"/>
                    <a:pt x="1606439" y="2518200"/>
                    <a:pt x="1662360" y="2428875"/>
                  </a:cubicBezTo>
                  <a:lnTo>
                    <a:pt x="1047750" y="2428875"/>
                  </a:lnTo>
                  <a:lnTo>
                    <a:pt x="1047750" y="2143125"/>
                  </a:lnTo>
                  <a:lnTo>
                    <a:pt x="1895075" y="2143125"/>
                  </a:lnTo>
                  <a:cubicBezTo>
                    <a:pt x="2019148" y="2024491"/>
                    <a:pt x="2163851" y="1927308"/>
                    <a:pt x="2323129" y="1857375"/>
                  </a:cubicBezTo>
                  <a:lnTo>
                    <a:pt x="1047750" y="1857375"/>
                  </a:lnTo>
                  <a:lnTo>
                    <a:pt x="1047750" y="1571625"/>
                  </a:lnTo>
                  <a:lnTo>
                    <a:pt x="2762250" y="1571625"/>
                  </a:lnTo>
                  <a:lnTo>
                    <a:pt x="2762250" y="1741380"/>
                  </a:lnTo>
                  <a:cubicBezTo>
                    <a:pt x="2812361" y="1736217"/>
                    <a:pt x="2863196" y="1733550"/>
                    <a:pt x="2914650" y="1733550"/>
                  </a:cubicBezTo>
                  <a:close/>
                  <a:moveTo>
                    <a:pt x="714375" y="4143375"/>
                  </a:moveTo>
                  <a:cubicBezTo>
                    <a:pt x="635470" y="4143375"/>
                    <a:pt x="571500" y="4079405"/>
                    <a:pt x="571500" y="4000500"/>
                  </a:cubicBezTo>
                  <a:cubicBezTo>
                    <a:pt x="571500" y="3921595"/>
                    <a:pt x="635470" y="3857625"/>
                    <a:pt x="714375" y="3857625"/>
                  </a:cubicBezTo>
                  <a:cubicBezTo>
                    <a:pt x="793280" y="3857625"/>
                    <a:pt x="857250" y="3921595"/>
                    <a:pt x="857250" y="4000500"/>
                  </a:cubicBezTo>
                  <a:cubicBezTo>
                    <a:pt x="857250" y="4079405"/>
                    <a:pt x="793280" y="4143375"/>
                    <a:pt x="714375" y="4143375"/>
                  </a:cubicBezTo>
                  <a:close/>
                  <a:moveTo>
                    <a:pt x="714375" y="3571875"/>
                  </a:moveTo>
                  <a:cubicBezTo>
                    <a:pt x="635470" y="3571875"/>
                    <a:pt x="571500" y="3507905"/>
                    <a:pt x="571500" y="3429000"/>
                  </a:cubicBezTo>
                  <a:cubicBezTo>
                    <a:pt x="571500" y="3350095"/>
                    <a:pt x="635470" y="3286125"/>
                    <a:pt x="714375" y="3286125"/>
                  </a:cubicBezTo>
                  <a:cubicBezTo>
                    <a:pt x="793280" y="3286125"/>
                    <a:pt x="857250" y="3350095"/>
                    <a:pt x="857250" y="3429000"/>
                  </a:cubicBezTo>
                  <a:cubicBezTo>
                    <a:pt x="857250" y="3507905"/>
                    <a:pt x="793280" y="3571875"/>
                    <a:pt x="714375" y="3571875"/>
                  </a:cubicBezTo>
                  <a:close/>
                  <a:moveTo>
                    <a:pt x="714375" y="3000375"/>
                  </a:moveTo>
                  <a:cubicBezTo>
                    <a:pt x="635470" y="3000375"/>
                    <a:pt x="571500" y="2936405"/>
                    <a:pt x="571500" y="2857500"/>
                  </a:cubicBezTo>
                  <a:cubicBezTo>
                    <a:pt x="571500" y="2778595"/>
                    <a:pt x="635470" y="2714625"/>
                    <a:pt x="714375" y="2714625"/>
                  </a:cubicBezTo>
                  <a:cubicBezTo>
                    <a:pt x="793280" y="2714625"/>
                    <a:pt x="857250" y="2778595"/>
                    <a:pt x="857250" y="2857500"/>
                  </a:cubicBezTo>
                  <a:cubicBezTo>
                    <a:pt x="857250" y="2936405"/>
                    <a:pt x="793280" y="3000375"/>
                    <a:pt x="714375" y="3000375"/>
                  </a:cubicBezTo>
                  <a:close/>
                  <a:moveTo>
                    <a:pt x="714375" y="2428875"/>
                  </a:moveTo>
                  <a:cubicBezTo>
                    <a:pt x="635470" y="2428875"/>
                    <a:pt x="571500" y="2364905"/>
                    <a:pt x="571500" y="2286000"/>
                  </a:cubicBezTo>
                  <a:cubicBezTo>
                    <a:pt x="571500" y="2207095"/>
                    <a:pt x="635470" y="2143125"/>
                    <a:pt x="714375" y="2143125"/>
                  </a:cubicBezTo>
                  <a:cubicBezTo>
                    <a:pt x="793280" y="2143125"/>
                    <a:pt x="857250" y="2207095"/>
                    <a:pt x="857250" y="2286000"/>
                  </a:cubicBezTo>
                  <a:cubicBezTo>
                    <a:pt x="857250" y="2364905"/>
                    <a:pt x="793280" y="2428875"/>
                    <a:pt x="714375" y="2428875"/>
                  </a:cubicBezTo>
                  <a:close/>
                  <a:moveTo>
                    <a:pt x="714375" y="1857375"/>
                  </a:moveTo>
                  <a:cubicBezTo>
                    <a:pt x="635470" y="1857375"/>
                    <a:pt x="571500" y="1793405"/>
                    <a:pt x="571500" y="1714500"/>
                  </a:cubicBezTo>
                  <a:cubicBezTo>
                    <a:pt x="571500" y="1635595"/>
                    <a:pt x="635470" y="1571625"/>
                    <a:pt x="714375" y="1571625"/>
                  </a:cubicBezTo>
                  <a:cubicBezTo>
                    <a:pt x="793280" y="1571625"/>
                    <a:pt x="857250" y="1635595"/>
                    <a:pt x="857250" y="1714500"/>
                  </a:cubicBezTo>
                  <a:cubicBezTo>
                    <a:pt x="857250" y="1793405"/>
                    <a:pt x="793280" y="1857375"/>
                    <a:pt x="714375" y="1857375"/>
                  </a:cubicBezTo>
                  <a:close/>
                  <a:moveTo>
                    <a:pt x="2400300" y="1009650"/>
                  </a:moveTo>
                  <a:lnTo>
                    <a:pt x="933450" y="1009650"/>
                  </a:lnTo>
                  <a:lnTo>
                    <a:pt x="933450" y="723900"/>
                  </a:lnTo>
                  <a:lnTo>
                    <a:pt x="2400300" y="723900"/>
                  </a:lnTo>
                  <a:lnTo>
                    <a:pt x="2400300" y="1009650"/>
                  </a:lnTo>
                  <a:close/>
                </a:path>
              </a:pathLst>
            </a:custGeom>
            <a:grpFill/>
            <a:ln w="9525" cap="flat">
              <a:noFill/>
              <a:prstDash val="solid"/>
              <a:miter/>
            </a:ln>
          </p:spPr>
          <p:txBody>
            <a:bodyPr rtlCol="0" anchor="ctr"/>
            <a:lstStyle/>
            <a:p>
              <a:endParaRPr lang="nl-NL"/>
            </a:p>
          </p:txBody>
        </p:sp>
      </p:grpSp>
      <p:sp>
        <p:nvSpPr>
          <p:cNvPr id="162" name="Tijdelijke aanduiding voor tekst 10">
            <a:extLst>
              <a:ext uri="{FF2B5EF4-FFF2-40B4-BE49-F238E27FC236}">
                <a16:creationId xmlns:a16="http://schemas.microsoft.com/office/drawing/2014/main" id="{3771B9F3-5ADC-2141-803C-AC6C988DF0EF}"/>
              </a:ext>
            </a:extLst>
          </p:cNvPr>
          <p:cNvSpPr>
            <a:spLocks noGrp="1"/>
          </p:cNvSpPr>
          <p:nvPr>
            <p:ph type="body" sz="quarter" idx="52" hasCustomPrompt="1"/>
          </p:nvPr>
        </p:nvSpPr>
        <p:spPr>
          <a:xfrm>
            <a:off x="3237091" y="2534797"/>
            <a:ext cx="2222684" cy="3686616"/>
          </a:xfrm>
        </p:spPr>
        <p:txBody>
          <a:bodyPr lIns="0" tIns="0" rIns="0" bIns="0">
            <a:noAutofit/>
          </a:bodyPr>
          <a:lstStyle>
            <a:lvl1pPr marL="0" indent="0">
              <a:buNone/>
              <a:defRPr sz="1200"/>
            </a:lvl1pPr>
            <a:lvl2pPr>
              <a:defRPr sz="1400"/>
            </a:lvl2pPr>
            <a:lvl3pPr>
              <a:defRPr sz="1200"/>
            </a:lvl3pPr>
            <a:lvl4pPr>
              <a:defRPr sz="1400"/>
            </a:lvl4pPr>
            <a:lvl5pPr>
              <a:defRPr sz="1600"/>
            </a:lvl5pPr>
            <a:lvl6pPr>
              <a:defRPr sz="1400"/>
            </a:lvl6pPr>
            <a:lvl7pPr>
              <a:defRPr sz="1400"/>
            </a:lvl7pPr>
            <a:lvl8pPr marL="355600" indent="0">
              <a:buNone/>
              <a:defRPr sz="1400"/>
            </a:lvl8pPr>
            <a:lvl9pPr>
              <a:defRPr sz="800"/>
            </a:lvl9pPr>
          </a:lstStyle>
          <a:p>
            <a:pPr lvl="0"/>
            <a:r>
              <a:rPr lang="nl-NL" dirty="0"/>
              <a:t>Tekst</a:t>
            </a:r>
          </a:p>
        </p:txBody>
      </p:sp>
    </p:spTree>
    <p:extLst>
      <p:ext uri="{BB962C8B-B14F-4D97-AF65-F5344CB8AC3E}">
        <p14:creationId xmlns:p14="http://schemas.microsoft.com/office/powerpoint/2010/main" val="25353091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1250" fill="hold"/>
                                        <p:tgtEl>
                                          <p:spTgt spid="144"/>
                                        </p:tgtEl>
                                        <p:attrNameLst>
                                          <p:attrName>ppt_x</p:attrName>
                                        </p:attrNameLst>
                                      </p:cBhvr>
                                      <p:tavLst>
                                        <p:tav tm="0">
                                          <p:val>
                                            <p:strVal val="#ppt_x"/>
                                          </p:val>
                                        </p:tav>
                                        <p:tav tm="100000">
                                          <p:val>
                                            <p:strVal val="#ppt_x"/>
                                          </p:val>
                                        </p:tav>
                                      </p:tavLst>
                                    </p:anim>
                                    <p:anim calcmode="lin" valueType="num">
                                      <p:cBhvr additive="base">
                                        <p:cTn id="8" dur="1250" fill="hold"/>
                                        <p:tgtEl>
                                          <p:spTgt spid="14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1250" fill="hold"/>
                                        <p:tgtEl>
                                          <p:spTgt spid="148"/>
                                        </p:tgtEl>
                                        <p:attrNameLst>
                                          <p:attrName>ppt_x</p:attrName>
                                        </p:attrNameLst>
                                      </p:cBhvr>
                                      <p:tavLst>
                                        <p:tav tm="0">
                                          <p:val>
                                            <p:strVal val="#ppt_x"/>
                                          </p:val>
                                        </p:tav>
                                        <p:tav tm="100000">
                                          <p:val>
                                            <p:strVal val="#ppt_x"/>
                                          </p:val>
                                        </p:tav>
                                      </p:tavLst>
                                    </p:anim>
                                    <p:anim calcmode="lin" valueType="num">
                                      <p:cBhvr additive="base">
                                        <p:cTn id="12" dur="1250" fill="hold"/>
                                        <p:tgtEl>
                                          <p:spTgt spid="14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58"/>
                                        </p:tgtEl>
                                        <p:attrNameLst>
                                          <p:attrName>style.visibility</p:attrName>
                                        </p:attrNameLst>
                                      </p:cBhvr>
                                      <p:to>
                                        <p:strVal val="visible"/>
                                      </p:to>
                                    </p:set>
                                    <p:anim calcmode="lin" valueType="num">
                                      <p:cBhvr additive="base">
                                        <p:cTn id="15" dur="1750" fill="hold"/>
                                        <p:tgtEl>
                                          <p:spTgt spid="158"/>
                                        </p:tgtEl>
                                        <p:attrNameLst>
                                          <p:attrName>ppt_x</p:attrName>
                                        </p:attrNameLst>
                                      </p:cBhvr>
                                      <p:tavLst>
                                        <p:tav tm="0">
                                          <p:val>
                                            <p:strVal val="#ppt_x"/>
                                          </p:val>
                                        </p:tav>
                                        <p:tav tm="100000">
                                          <p:val>
                                            <p:strVal val="#ppt_x"/>
                                          </p:val>
                                        </p:tav>
                                      </p:tavLst>
                                    </p:anim>
                                    <p:anim calcmode="lin" valueType="num">
                                      <p:cBhvr additive="base">
                                        <p:cTn id="16" dur="1750" fill="hold"/>
                                        <p:tgtEl>
                                          <p:spTgt spid="158"/>
                                        </p:tgtEl>
                                        <p:attrNameLst>
                                          <p:attrName>ppt_y</p:attrName>
                                        </p:attrNameLst>
                                      </p:cBhvr>
                                      <p:tavLst>
                                        <p:tav tm="0">
                                          <p:val>
                                            <p:strVal val="1+#ppt_h/2"/>
                                          </p:val>
                                        </p:tav>
                                        <p:tav tm="100000">
                                          <p:val>
                                            <p:strVal val="#ppt_y"/>
                                          </p:val>
                                        </p:tav>
                                      </p:tavLst>
                                    </p:anim>
                                  </p:childTnLst>
                                </p:cTn>
                              </p:par>
                              <p:par>
                                <p:cTn id="17" presetID="55" presetClass="entr" presetSubtype="0" fill="hold" nodeType="withEffect">
                                  <p:stCondLst>
                                    <p:cond delay="1750"/>
                                  </p:stCondLst>
                                  <p:childTnLst>
                                    <p:set>
                                      <p:cBhvr>
                                        <p:cTn id="18" dur="1" fill="hold">
                                          <p:stCondLst>
                                            <p:cond delay="0"/>
                                          </p:stCondLst>
                                        </p:cTn>
                                        <p:tgtEl>
                                          <p:spTgt spid="241"/>
                                        </p:tgtEl>
                                        <p:attrNameLst>
                                          <p:attrName>style.visibility</p:attrName>
                                        </p:attrNameLst>
                                      </p:cBhvr>
                                      <p:to>
                                        <p:strVal val="visible"/>
                                      </p:to>
                                    </p:set>
                                    <p:anim calcmode="lin" valueType="num">
                                      <p:cBhvr>
                                        <p:cTn id="19" dur="750" fill="hold"/>
                                        <p:tgtEl>
                                          <p:spTgt spid="241"/>
                                        </p:tgtEl>
                                        <p:attrNameLst>
                                          <p:attrName>ppt_w</p:attrName>
                                        </p:attrNameLst>
                                      </p:cBhvr>
                                      <p:tavLst>
                                        <p:tav tm="0">
                                          <p:val>
                                            <p:strVal val="#ppt_w*0.70"/>
                                          </p:val>
                                        </p:tav>
                                        <p:tav tm="100000">
                                          <p:val>
                                            <p:strVal val="#ppt_w"/>
                                          </p:val>
                                        </p:tav>
                                      </p:tavLst>
                                    </p:anim>
                                    <p:anim calcmode="lin" valueType="num">
                                      <p:cBhvr>
                                        <p:cTn id="20" dur="750" fill="hold"/>
                                        <p:tgtEl>
                                          <p:spTgt spid="241"/>
                                        </p:tgtEl>
                                        <p:attrNameLst>
                                          <p:attrName>ppt_h</p:attrName>
                                        </p:attrNameLst>
                                      </p:cBhvr>
                                      <p:tavLst>
                                        <p:tav tm="0">
                                          <p:val>
                                            <p:strVal val="#ppt_h"/>
                                          </p:val>
                                        </p:tav>
                                        <p:tav tm="100000">
                                          <p:val>
                                            <p:strVal val="#ppt_h"/>
                                          </p:val>
                                        </p:tav>
                                      </p:tavLst>
                                    </p:anim>
                                    <p:animEffect transition="in" filter="fade">
                                      <p:cBhvr>
                                        <p:cTn id="21" dur="750"/>
                                        <p:tgtEl>
                                          <p:spTgt spid="241"/>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149"/>
                                        </p:tgtEl>
                                        <p:attrNameLst>
                                          <p:attrName>style.visibility</p:attrName>
                                        </p:attrNameLst>
                                      </p:cBhvr>
                                      <p:to>
                                        <p:strVal val="visible"/>
                                      </p:to>
                                    </p:set>
                                    <p:animEffect transition="in" filter="fade">
                                      <p:cBhvr>
                                        <p:cTn id="24" dur="750"/>
                                        <p:tgtEl>
                                          <p:spTgt spid="149"/>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childTnLst>
                                </p:cTn>
                              </p:par>
                              <p:par>
                                <p:cTn id="28" presetID="10" presetClass="entr" presetSubtype="0" fill="hold" grpId="0" nodeType="withEffect">
                                  <p:stCondLst>
                                    <p:cond delay="2250"/>
                                  </p:stCondLst>
                                  <p:childTnLst>
                                    <p:set>
                                      <p:cBhvr>
                                        <p:cTn id="29" dur="1" fill="hold">
                                          <p:stCondLst>
                                            <p:cond delay="0"/>
                                          </p:stCondLst>
                                        </p:cTn>
                                        <p:tgtEl>
                                          <p:spTgt spid="152"/>
                                        </p:tgtEl>
                                        <p:attrNameLst>
                                          <p:attrName>style.visibility</p:attrName>
                                        </p:attrNameLst>
                                      </p:cBhvr>
                                      <p:to>
                                        <p:strVal val="visible"/>
                                      </p:to>
                                    </p:set>
                                    <p:animEffect transition="in" filter="fade">
                                      <p:cBhvr>
                                        <p:cTn id="30" dur="750"/>
                                        <p:tgtEl>
                                          <p:spTgt spid="152"/>
                                        </p:tgtEl>
                                      </p:cBhvr>
                                    </p:animEffect>
                                  </p:childTnLst>
                                </p:cTn>
                              </p:par>
                              <p:par>
                                <p:cTn id="31" presetID="10" presetClass="entr" presetSubtype="0" fill="hold" grpId="0" nodeType="withEffect">
                                  <p:stCondLst>
                                    <p:cond delay="2250"/>
                                  </p:stCondLst>
                                  <p:childTnLst>
                                    <p:set>
                                      <p:cBhvr>
                                        <p:cTn id="32" dur="1" fill="hold">
                                          <p:stCondLst>
                                            <p:cond delay="0"/>
                                          </p:stCondLst>
                                        </p:cTn>
                                        <p:tgtEl>
                                          <p:spTgt spid="162"/>
                                        </p:tgtEl>
                                        <p:attrNameLst>
                                          <p:attrName>style.visibility</p:attrName>
                                        </p:attrNameLst>
                                      </p:cBhvr>
                                      <p:to>
                                        <p:strVal val="visible"/>
                                      </p:to>
                                    </p:set>
                                    <p:animEffect transition="in" filter="fade">
                                      <p:cBhvr>
                                        <p:cTn id="33" dur="7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4" grpId="0" animBg="1"/>
      <p:bldP spid="11" grpId="0">
        <p:tmplLst>
          <p:tmpl>
            <p:tnLst>
              <p:par>
                <p:cTn presetID="10" presetClass="entr" presetSubtype="0" fill="hold" nodeType="withEffect">
                  <p:stCondLst>
                    <p:cond delay="20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49" grpId="0">
        <p:tmplLst>
          <p:tmpl>
            <p:tnLst>
              <p:par>
                <p:cTn presetID="10" presetClass="entr" presetSubtype="0" fill="hold" nodeType="withEffect">
                  <p:stCondLst>
                    <p:cond delay="2000"/>
                  </p:stCondLst>
                  <p:childTnLst>
                    <p:set>
                      <p:cBhvr>
                        <p:cTn dur="1" fill="hold">
                          <p:stCondLst>
                            <p:cond delay="0"/>
                          </p:stCondLst>
                        </p:cTn>
                        <p:tgtEl>
                          <p:spTgt spid="149"/>
                        </p:tgtEl>
                        <p:attrNameLst>
                          <p:attrName>style.visibility</p:attrName>
                        </p:attrNameLst>
                      </p:cBhvr>
                      <p:to>
                        <p:strVal val="visible"/>
                      </p:to>
                    </p:set>
                    <p:animEffect transition="in" filter="fade">
                      <p:cBhvr>
                        <p:cTn dur="750"/>
                        <p:tgtEl>
                          <p:spTgt spid="149"/>
                        </p:tgtEl>
                      </p:cBhvr>
                    </p:animEffect>
                  </p:childTnLst>
                </p:cTn>
              </p:par>
            </p:tnLst>
          </p:tmpl>
        </p:tmplLst>
      </p:bldP>
      <p:bldP spid="152" grpId="0">
        <p:tmplLst>
          <p:tmpl>
            <p:tnLst>
              <p:par>
                <p:cTn presetID="10" presetClass="entr" presetSubtype="0" fill="hold" nodeType="withEffect">
                  <p:stCondLst>
                    <p:cond delay="2250"/>
                  </p:stCondLst>
                  <p:childTnLst>
                    <p:set>
                      <p:cBhvr>
                        <p:cTn dur="1" fill="hold">
                          <p:stCondLst>
                            <p:cond delay="0"/>
                          </p:stCondLst>
                        </p:cTn>
                        <p:tgtEl>
                          <p:spTgt spid="152"/>
                        </p:tgtEl>
                        <p:attrNameLst>
                          <p:attrName>style.visibility</p:attrName>
                        </p:attrNameLst>
                      </p:cBhvr>
                      <p:to>
                        <p:strVal val="visible"/>
                      </p:to>
                    </p:set>
                    <p:animEffect transition="in" filter="fade">
                      <p:cBhvr>
                        <p:cTn dur="750"/>
                        <p:tgtEl>
                          <p:spTgt spid="152"/>
                        </p:tgtEl>
                      </p:cBhvr>
                    </p:animEffect>
                  </p:childTnLst>
                </p:cTn>
              </p:par>
            </p:tnLst>
          </p:tmpl>
        </p:tmplLst>
      </p:bldP>
      <p:bldP spid="158" grpId="0" animBg="1"/>
      <p:bldP spid="162" grpId="0">
        <p:tmplLst>
          <p:tmpl>
            <p:tnLst>
              <p:par>
                <p:cTn presetID="10" presetClass="entr" presetSubtype="0" fill="hold" nodeType="withEffect">
                  <p:stCondLst>
                    <p:cond delay="2250"/>
                  </p:stCondLst>
                  <p:childTnLst>
                    <p:set>
                      <p:cBhvr>
                        <p:cTn dur="1" fill="hold">
                          <p:stCondLst>
                            <p:cond delay="0"/>
                          </p:stCondLst>
                        </p:cTn>
                        <p:tgtEl>
                          <p:spTgt spid="162"/>
                        </p:tgtEl>
                        <p:attrNameLst>
                          <p:attrName>style.visibility</p:attrName>
                        </p:attrNameLst>
                      </p:cBhvr>
                      <p:to>
                        <p:strVal val="visible"/>
                      </p:to>
                    </p:set>
                    <p:animEffect transition="in" filter="fade">
                      <p:cBhvr>
                        <p:cTn dur="750"/>
                        <p:tgtEl>
                          <p:spTgt spid="162"/>
                        </p:tgtEl>
                      </p:cBhvr>
                    </p:animEffect>
                  </p:childTnLst>
                </p:cTn>
              </p:par>
            </p:tnLst>
          </p:tmpl>
        </p:tmplLst>
      </p:bldP>
    </p:bldLst>
  </p:timing>
  <p:extLst>
    <p:ext uri="{DCECCB84-F9BA-43D5-87BE-67443E8EF086}">
      <p15:sldGuideLst xmlns:p15="http://schemas.microsoft.com/office/powerpoint/2012/main">
        <p15:guide id="1" pos="39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AFBEELDING (M)">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5999" cy="6860381"/>
          </a:xfrm>
          <a:prstGeom prst="rect">
            <a:avLst/>
          </a:pr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1" name="Tijdelijke aanduiding voor tekst 10"/>
          <p:cNvSpPr>
            <a:spLocks noGrp="1"/>
          </p:cNvSpPr>
          <p:nvPr>
            <p:ph type="body" sz="quarter" idx="16" hasCustomPrompt="1"/>
          </p:nvPr>
        </p:nvSpPr>
        <p:spPr>
          <a:xfrm>
            <a:off x="635000" y="2289600"/>
            <a:ext cx="4801930" cy="3931813"/>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2" name="Titel 1"/>
          <p:cNvSpPr>
            <a:spLocks noGrp="1"/>
          </p:cNvSpPr>
          <p:nvPr>
            <p:ph type="title"/>
          </p:nvPr>
        </p:nvSpPr>
        <p:spPr>
          <a:xfrm>
            <a:off x="634999" y="1051200"/>
            <a:ext cx="4824000" cy="948047"/>
          </a:xfrm>
        </p:spPr>
        <p:txBody>
          <a:bodyPr/>
          <a:lstStyle/>
          <a:p>
            <a:r>
              <a:rPr lang="nl-NL" dirty="0"/>
              <a:t>Klik om stijl te bewerken</a:t>
            </a:r>
          </a:p>
        </p:txBody>
      </p:sp>
      <p:sp>
        <p:nvSpPr>
          <p:cNvPr id="6" name="Tijdelijke aanduiding voor datum 5"/>
          <p:cNvSpPr>
            <a:spLocks noGrp="1"/>
          </p:cNvSpPr>
          <p:nvPr>
            <p:ph type="dt" sz="half" idx="25"/>
          </p:nvPr>
        </p:nvSpPr>
        <p:spPr>
          <a:xfrm>
            <a:off x="635000" y="6543488"/>
            <a:ext cx="4824000" cy="264272"/>
          </a:xfrm>
        </p:spPr>
        <p:txBody>
          <a:body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p>
            <a:endParaRPr lang="nl-NL" dirty="0"/>
          </a:p>
        </p:txBody>
      </p:sp>
      <p:sp>
        <p:nvSpPr>
          <p:cNvPr id="13" name="Tijdelijke aanduiding voor dianummer 12"/>
          <p:cNvSpPr>
            <a:spLocks noGrp="1"/>
          </p:cNvSpPr>
          <p:nvPr>
            <p:ph type="sldNum" sz="quarter" idx="27"/>
          </p:nvPr>
        </p:nvSpPr>
        <p:spPr/>
        <p:txBody>
          <a:bodyPr/>
          <a:lstStyle>
            <a:lvl1pPr>
              <a:defRPr>
                <a:solidFill>
                  <a:schemeClr val="bg1"/>
                </a:solidFill>
              </a:defRPr>
            </a:lvl1p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F40FF598-553D-4219-A0F4-E0C09FB56CCF}"/>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6AB0094C-881A-4492-B0B1-6C861D0456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 name="Ovaal 13">
              <a:extLst>
                <a:ext uri="{FF2B5EF4-FFF2-40B4-BE49-F238E27FC236}">
                  <a16:creationId xmlns:a16="http://schemas.microsoft.com/office/drawing/2014/main" id="{EC7FA99C-F5A9-4CA0-AC43-9CC2E5B3B4B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0149117F-4799-4D05-BA34-E3EE943A4E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BD5E9AFA-6902-40BF-B732-36F5A7546CB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25725EA6-3B51-417D-8986-0DDCCFD34C9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56D3D9FD-2A8D-4631-B7DA-5419E12C673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EC555854-2D3A-4BC8-9B9C-F2037FAFA78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9C51A496-2BBD-48A8-8512-18EAC873AE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70A04640-E9B0-4A25-A9AD-FE138A3BA0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8DB6D9E5-4BC6-4E63-AFAB-C5DF3E5EE47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C3E42EDB-3487-4141-978D-5BC7BCA95EA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6C70750-0FD1-4794-8A0C-193C616186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F350AAE2-8494-4AB4-804B-C96A2D7D18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AB0F7E04-3894-439C-A0AA-108E45E1189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0EFDAD10-E827-4669-935A-E9CF3B1D34A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6D3A32F9-1946-423A-ABE2-7AD93B8449B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B911A2F-7121-41D2-9B5A-EE2AC67C300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2CBB2527-4CBE-4416-9D0E-A765A0BD8A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11DEC1CF-109F-4B5E-92F2-5AD9FD677AD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15F83D89-0A10-4C94-B8E7-4189A8A637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6A0A31EE-4FED-45E9-8DD9-AC2CCF8DAE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DB4A5120-F805-4FB7-AAE7-E7DDE6151E63}"/>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B0520F11-F028-44FB-84C5-C4E9218C20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43BFFDCB-D2A2-4C0B-A70D-45D4D882B2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9B068457-2273-47A9-83AD-E9DF7A5AC9C8}"/>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2F0E8BB4-D9D2-4EBD-9E97-E621CF19E65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19766D9A-8D0F-46E2-B4F1-0453E43609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1C5461B4-6DD4-443A-80F3-99FA62D71063}"/>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2BDF85AF-C5DC-4705-A5D6-64E526B9E603}"/>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4A4D8E65-D35F-4ED2-9FA3-DEA649E402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EE6F0E-A912-4065-97B2-6C94648A9F6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EFE7168-888A-4488-BD51-1C9DB6B7717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106BC8E7-A374-43A9-907F-A8FB2AB919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AB24487-762A-49FF-8DED-71727B88AF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6B95432F-8C51-46F9-9085-EE05CCF69B5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04D44-A8C4-47B9-8A1B-C4D9504B65F4}"/>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5A21AA8F-D247-4287-AB25-C69063D90F8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7B2F38D7-3695-4D93-A27E-E92D531A51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F8C03A0-8DB6-4686-94DD-BDBF3D5D195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2686B8F-CEA9-491D-B512-9507C61865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C95A934-7199-4ACB-9F5E-19945DC00DA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E49FFC8-536D-456C-BAAE-438D44F40F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D65A544E-270D-4405-8BFE-4D06719A211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59C6AA52-188D-4C9A-9B1D-46638AF007E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D2C93C2-638C-45AD-AF53-DC8226A0933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B0905B4-2DBE-4369-B636-78FDB54EF1A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E8CD08D0-5F0F-4673-B192-D30EE5D46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B43BE72C-049C-4846-B979-5E18E0234E40}"/>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0B89D8EB-FDDD-4DD8-BD0B-3592C23858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DECA1F4D-B4CA-4EF0-B0C2-9622212E2EBE}"/>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0AC4E681-2CA7-4849-8AC3-2B2D8C313B5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201E689-C27A-4931-B06D-7F7BCBABE1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BF2E690-108F-4D7C-92F0-D75F712A1AF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D6B5E3CF-D198-479B-9889-C2372ED295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85BE345-2C39-4219-B823-AA8A65781F9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C9C073-69AB-4A0B-9969-ABCDB105F2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385B34E-8B98-47D0-90A3-B1CF9C0D65C5}"/>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E5FA60D5-2223-44D8-952A-7F5C166238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C96D9E-16D4-4692-8568-0E6C11406C0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A5B5F7BB-58E8-4F9E-890A-D4A9D0F3D44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C71EEC49-FEDB-4AFC-9FF3-1DE3D85BF2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936753D-00A4-4116-9DC1-1F3620DBF4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E4C30C-BFD5-457A-ADAE-552F3A6A103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6A9657-E905-4B8D-AC70-7E1C45375DB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76E271E3-0AD2-40A3-AB9B-87922A1C6CE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EFAD57AE-7B7D-4AA0-93E4-842DF20B36A4}"/>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3947490046"/>
      </p:ext>
    </p:extLst>
  </p:cSld>
  <p:clrMapOvr>
    <a:masterClrMapping/>
  </p:clrMapOvr>
  <p:transition spd="slow">
    <p:wipe dir="r"/>
  </p:transition>
  <p:extLst>
    <p:ext uri="{DCECCB84-F9BA-43D5-87BE-67443E8EF086}">
      <p15:sldGuideLst xmlns:p15="http://schemas.microsoft.com/office/powerpoint/2012/main">
        <p15:guide id="1" pos="397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AFBEELDING (4X)">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3009193" cy="3384000"/>
          </a:xfrm>
          <a:prstGeom prst="rect">
            <a:avLst/>
          </a:pr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44" name="Tijdelijke aanduiding voor afbeelding 16">
            <a:extLst>
              <a:ext uri="{FF2B5EF4-FFF2-40B4-BE49-F238E27FC236}">
                <a16:creationId xmlns:a16="http://schemas.microsoft.com/office/drawing/2014/main" id="{942808BA-9C20-4B14-92E2-6E3F8025BBFA}"/>
              </a:ext>
            </a:extLst>
          </p:cNvPr>
          <p:cNvSpPr>
            <a:spLocks noGrp="1"/>
          </p:cNvSpPr>
          <p:nvPr>
            <p:ph type="pic" sz="quarter" idx="41"/>
          </p:nvPr>
        </p:nvSpPr>
        <p:spPr>
          <a:xfrm>
            <a:off x="9182807" y="-2381"/>
            <a:ext cx="3009193" cy="3384000"/>
          </a:xfrm>
          <a:prstGeom prst="rect">
            <a:avLst/>
          </a:pr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46" name="Tijdelijke aanduiding voor afbeelding 16">
            <a:extLst>
              <a:ext uri="{FF2B5EF4-FFF2-40B4-BE49-F238E27FC236}">
                <a16:creationId xmlns:a16="http://schemas.microsoft.com/office/drawing/2014/main" id="{D279F2FA-DE20-49DD-AD2B-13AE227BAD35}"/>
              </a:ext>
            </a:extLst>
          </p:cNvPr>
          <p:cNvSpPr>
            <a:spLocks noGrp="1"/>
          </p:cNvSpPr>
          <p:nvPr>
            <p:ph type="pic" sz="quarter" idx="42"/>
          </p:nvPr>
        </p:nvSpPr>
        <p:spPr>
          <a:xfrm>
            <a:off x="6096000" y="3474000"/>
            <a:ext cx="3009193" cy="3384000"/>
          </a:xfrm>
          <a:prstGeom prst="rect">
            <a:avLst/>
          </a:pr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47" name="Tijdelijke aanduiding voor afbeelding 16">
            <a:extLst>
              <a:ext uri="{FF2B5EF4-FFF2-40B4-BE49-F238E27FC236}">
                <a16:creationId xmlns:a16="http://schemas.microsoft.com/office/drawing/2014/main" id="{6EEA5EA0-5A20-4EC0-A555-2114D7762883}"/>
              </a:ext>
            </a:extLst>
          </p:cNvPr>
          <p:cNvSpPr>
            <a:spLocks noGrp="1"/>
          </p:cNvSpPr>
          <p:nvPr>
            <p:ph type="pic" sz="quarter" idx="43"/>
          </p:nvPr>
        </p:nvSpPr>
        <p:spPr>
          <a:xfrm>
            <a:off x="9182807" y="3474000"/>
            <a:ext cx="3009193" cy="3384000"/>
          </a:xfrm>
          <a:prstGeom prst="rect">
            <a:avLst/>
          </a:prstGeom>
          <a:noFill/>
        </p:spPr>
        <p:txBody>
          <a:bodyPr wrap="square" anchor="ctr" anchorCtr="0">
            <a:noAutofit/>
          </a:bodyPr>
          <a:lstStyle>
            <a:lvl1pPr marL="0" indent="0" algn="ctr">
              <a:buNone/>
              <a:defRPr sz="1200" i="1">
                <a:solidFill>
                  <a:schemeClr val="bg1">
                    <a:lumMod val="50000"/>
                  </a:schemeClr>
                </a:solidFill>
              </a:defRPr>
            </a:lvl1pPr>
          </a:lstStyle>
          <a:p>
            <a:r>
              <a:rPr lang="nl-NL" dirty="0"/>
              <a:t>Klik op het pictogram als u een afbeelding wilt toevoegen</a:t>
            </a:r>
          </a:p>
        </p:txBody>
      </p:sp>
      <p:sp>
        <p:nvSpPr>
          <p:cNvPr id="11" name="Tijdelijke aanduiding voor tekst 10"/>
          <p:cNvSpPr>
            <a:spLocks noGrp="1"/>
          </p:cNvSpPr>
          <p:nvPr>
            <p:ph type="body" sz="quarter" idx="16" hasCustomPrompt="1"/>
          </p:nvPr>
        </p:nvSpPr>
        <p:spPr>
          <a:xfrm>
            <a:off x="635000" y="2289600"/>
            <a:ext cx="4801930" cy="3931813"/>
          </a:xfrm>
        </p:spPr>
        <p:txBody>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p:txBody>
      </p:sp>
      <p:sp>
        <p:nvSpPr>
          <p:cNvPr id="2" name="Titel 1"/>
          <p:cNvSpPr>
            <a:spLocks noGrp="1"/>
          </p:cNvSpPr>
          <p:nvPr>
            <p:ph type="title"/>
          </p:nvPr>
        </p:nvSpPr>
        <p:spPr>
          <a:xfrm>
            <a:off x="634999" y="1051200"/>
            <a:ext cx="4824000" cy="948047"/>
          </a:xfrm>
        </p:spPr>
        <p:txBody>
          <a:bodyPr/>
          <a:lstStyle/>
          <a:p>
            <a:r>
              <a:rPr lang="nl-NL" dirty="0"/>
              <a:t>Klik om stijl te bewerken</a:t>
            </a:r>
          </a:p>
        </p:txBody>
      </p:sp>
      <p:sp>
        <p:nvSpPr>
          <p:cNvPr id="6" name="Tijdelijke aanduiding voor datum 5"/>
          <p:cNvSpPr>
            <a:spLocks noGrp="1"/>
          </p:cNvSpPr>
          <p:nvPr>
            <p:ph type="dt" sz="half" idx="25"/>
          </p:nvPr>
        </p:nvSpPr>
        <p:spPr>
          <a:xfrm>
            <a:off x="635000" y="6543488"/>
            <a:ext cx="4824000" cy="264272"/>
          </a:xfrm>
        </p:spPr>
        <p:txBody>
          <a:bodyPr/>
          <a:lstStyle/>
          <a:p>
            <a:endParaRPr lang="nl-NL" dirty="0"/>
          </a:p>
        </p:txBody>
      </p:sp>
      <p:sp>
        <p:nvSpPr>
          <p:cNvPr id="12" name="Tijdelijke aanduiding voor voettekst 11"/>
          <p:cNvSpPr>
            <a:spLocks noGrp="1"/>
          </p:cNvSpPr>
          <p:nvPr>
            <p:ph type="ftr" sz="quarter" idx="26"/>
          </p:nvPr>
        </p:nvSpPr>
        <p:spPr>
          <a:xfrm>
            <a:off x="635000" y="6221413"/>
            <a:ext cx="4824000" cy="322075"/>
          </a:xfrm>
        </p:spPr>
        <p:txBody>
          <a:bodyPr/>
          <a:lstStyle/>
          <a:p>
            <a:endParaRPr lang="nl-NL" dirty="0"/>
          </a:p>
        </p:txBody>
      </p:sp>
      <p:sp>
        <p:nvSpPr>
          <p:cNvPr id="13" name="Tijdelijke aanduiding voor dianummer 12"/>
          <p:cNvSpPr>
            <a:spLocks noGrp="1"/>
          </p:cNvSpPr>
          <p:nvPr>
            <p:ph type="sldNum" sz="quarter" idx="27"/>
          </p:nvPr>
        </p:nvSpPr>
        <p:spPr/>
        <p:txBody>
          <a:bodyPr/>
          <a:lstStyle>
            <a:lvl1pPr>
              <a:defRPr>
                <a:solidFill>
                  <a:schemeClr val="bg1"/>
                </a:solidFill>
              </a:defRPr>
            </a:lvl1pPr>
          </a:lstStyle>
          <a:p>
            <a:fld id="{10A0A6AF-03C5-477E-939A-E28F7E7F05EA}" type="slidenum">
              <a:rPr lang="nl-NL" smtClean="0"/>
              <a:pPr/>
              <a:t>‹nr.›</a:t>
            </a:fld>
            <a:endParaRPr lang="nl-NL" dirty="0"/>
          </a:p>
        </p:txBody>
      </p:sp>
      <p:grpSp>
        <p:nvGrpSpPr>
          <p:cNvPr id="9" name="INSTRUCTIE">
            <a:extLst>
              <a:ext uri="{FF2B5EF4-FFF2-40B4-BE49-F238E27FC236}">
                <a16:creationId xmlns:a16="http://schemas.microsoft.com/office/drawing/2014/main" id="{F40FF598-553D-4219-A0F4-E0C09FB56CCF}"/>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6AB0094C-881A-4492-B0B1-6C861D0456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 name="Ovaal 13">
              <a:extLst>
                <a:ext uri="{FF2B5EF4-FFF2-40B4-BE49-F238E27FC236}">
                  <a16:creationId xmlns:a16="http://schemas.microsoft.com/office/drawing/2014/main" id="{EC7FA99C-F5A9-4CA0-AC43-9CC2E5B3B4B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0149117F-4799-4D05-BA34-E3EE943A4E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90000"/>
                </a:lnSpc>
                <a:spcBef>
                  <a:spcPts val="600"/>
                </a:spcBef>
                <a:spcAft>
                  <a:spcPts val="600"/>
                </a:spcAft>
                <a:buClr>
                  <a:schemeClr val="accent1"/>
                </a:buClr>
                <a:buSzPct val="100000"/>
                <a:buFont typeface="Verdana" panose="020B0604030504040204" pitchFamily="34" charset="0"/>
                <a:buChar char="›"/>
                <a:tabLst/>
                <a:defRPr/>
              </a:pPr>
              <a:r>
                <a:rPr lang="nl-NL" sz="1200" kern="1200" noProof="0" dirty="0" err="1">
                  <a:solidFill>
                    <a:schemeClr val="tx1"/>
                  </a:solidFill>
                  <a:latin typeface="+mn-lt"/>
                  <a:ea typeface="+mn-ea"/>
                  <a:cs typeface="+mn-cs"/>
                </a:rPr>
                <a:t>Bullet</a:t>
              </a:r>
              <a:endParaRPr lang="nl-NL" sz="1200" kern="1200" noProof="0" dirty="0">
                <a:solidFill>
                  <a:schemeClr val="tx1"/>
                </a:solidFill>
                <a:latin typeface="+mn-lt"/>
                <a:ea typeface="+mn-ea"/>
                <a:cs typeface="+mn-cs"/>
              </a:endParaRPr>
            </a:p>
          </p:txBody>
        </p:sp>
        <p:sp>
          <p:nvSpPr>
            <p:cNvPr id="16" name="Ovaal 15">
              <a:extLst>
                <a:ext uri="{FF2B5EF4-FFF2-40B4-BE49-F238E27FC236}">
                  <a16:creationId xmlns:a16="http://schemas.microsoft.com/office/drawing/2014/main" id="{BD5E9AFA-6902-40BF-B732-36F5A7546CB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25725EA6-3B51-417D-8986-0DDCCFD34C9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 name="Rechthoek 17">
              <a:extLst>
                <a:ext uri="{FF2B5EF4-FFF2-40B4-BE49-F238E27FC236}">
                  <a16:creationId xmlns:a16="http://schemas.microsoft.com/office/drawing/2014/main" id="{56D3D9FD-2A8D-4631-B7DA-5419E12C673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4638" algn="l" defTabSz="914400" rtl="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lang="nl-NL" sz="1200" kern="1200" noProof="0" dirty="0">
                  <a:solidFill>
                    <a:schemeClr val="tx1"/>
                  </a:solidFill>
                  <a:latin typeface="+mn-lt"/>
                  <a:ea typeface="+mn-ea"/>
                  <a:cs typeface="+mn-cs"/>
                </a:rPr>
                <a:t>Sub-</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a:t>
              </a:r>
            </a:p>
          </p:txBody>
        </p:sp>
        <p:sp>
          <p:nvSpPr>
            <p:cNvPr id="19" name="Ovaal 18">
              <a:extLst>
                <a:ext uri="{FF2B5EF4-FFF2-40B4-BE49-F238E27FC236}">
                  <a16:creationId xmlns:a16="http://schemas.microsoft.com/office/drawing/2014/main" id="{EC555854-2D3A-4BC8-9B9C-F2037FAFA78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9C51A496-2BBD-48A8-8512-18EAC873AE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8038" marR="0" lvl="2" indent="-2667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lang="nl-NL" sz="1100" kern="1200" noProof="0" dirty="0">
                  <a:solidFill>
                    <a:schemeClr val="tx1"/>
                  </a:solidFill>
                  <a:latin typeface="+mn-lt"/>
                  <a:ea typeface="+mn-ea"/>
                  <a:cs typeface="+mn-cs"/>
                </a:rPr>
                <a:t>Sub-</a:t>
              </a:r>
              <a:r>
                <a:rPr lang="nl-NL" sz="1100" kern="1200" noProof="0" dirty="0" err="1">
                  <a:solidFill>
                    <a:schemeClr val="tx1"/>
                  </a:solidFill>
                  <a:latin typeface="+mn-lt"/>
                  <a:ea typeface="+mn-ea"/>
                  <a:cs typeface="+mn-cs"/>
                </a:rPr>
                <a:t>bullet</a:t>
              </a:r>
              <a:r>
                <a:rPr lang="nl-NL" sz="1100" kern="1200" noProof="0" dirty="0">
                  <a:solidFill>
                    <a:schemeClr val="tx1"/>
                  </a:solidFill>
                  <a:latin typeface="+mn-lt"/>
                  <a:ea typeface="+mn-ea"/>
                  <a:cs typeface="+mn-cs"/>
                </a:rPr>
                <a:t> #2</a:t>
              </a:r>
            </a:p>
          </p:txBody>
        </p:sp>
        <p:sp>
          <p:nvSpPr>
            <p:cNvPr id="21" name="Ovaal 20">
              <a:extLst>
                <a:ext uri="{FF2B5EF4-FFF2-40B4-BE49-F238E27FC236}">
                  <a16:creationId xmlns:a16="http://schemas.microsoft.com/office/drawing/2014/main" id="{70A04640-E9B0-4A25-A9AD-FE138A3BA0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8DB6D9E5-4BC6-4E63-AFAB-C5DF3E5EE47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lang="nl-NL" sz="1200" kern="1200" noProof="0" dirty="0">
                  <a:solidFill>
                    <a:schemeClr val="tx1"/>
                  </a:solidFill>
                  <a:latin typeface="+mn-lt"/>
                  <a:ea typeface="+mn-ea"/>
                  <a:cs typeface="+mn-cs"/>
                </a:rPr>
                <a:t>Leestekst</a:t>
              </a:r>
            </a:p>
          </p:txBody>
        </p:sp>
        <p:sp>
          <p:nvSpPr>
            <p:cNvPr id="23" name="Ovaal 22">
              <a:extLst>
                <a:ext uri="{FF2B5EF4-FFF2-40B4-BE49-F238E27FC236}">
                  <a16:creationId xmlns:a16="http://schemas.microsoft.com/office/drawing/2014/main" id="{C3E42EDB-3487-4141-978D-5BC7BCA95EA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4" name="Rechthoek 23">
              <a:extLst>
                <a:ext uri="{FF2B5EF4-FFF2-40B4-BE49-F238E27FC236}">
                  <a16:creationId xmlns:a16="http://schemas.microsoft.com/office/drawing/2014/main" id="{36C70750-0FD1-4794-8A0C-193C616186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200"/>
                </a:spcBef>
                <a:spcAft>
                  <a:spcPts val="300"/>
                </a:spcAft>
                <a:buClr>
                  <a:schemeClr val="accent1"/>
                </a:buClr>
                <a:buSzTx/>
                <a:buFont typeface="Verdana" panose="020B0604030504040204" pitchFamily="34" charset="0"/>
                <a:buNone/>
                <a:tabLst/>
                <a:defRPr/>
              </a:pPr>
              <a:r>
                <a:rPr lang="nl-NL" sz="1400" b="1" kern="1200" noProof="0" dirty="0">
                  <a:solidFill>
                    <a:schemeClr val="accent1"/>
                  </a:solidFill>
                  <a:latin typeface="+mn-lt"/>
                  <a:ea typeface="+mn-ea"/>
                  <a:cs typeface="+mn-cs"/>
                </a:rPr>
                <a:t>Kopje</a:t>
              </a:r>
            </a:p>
          </p:txBody>
        </p:sp>
        <p:sp>
          <p:nvSpPr>
            <p:cNvPr id="25" name="Ovaal 24">
              <a:extLst>
                <a:ext uri="{FF2B5EF4-FFF2-40B4-BE49-F238E27FC236}">
                  <a16:creationId xmlns:a16="http://schemas.microsoft.com/office/drawing/2014/main" id="{F350AAE2-8494-4AB4-804B-C96A2D7D18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AB0F7E04-3894-439C-A0AA-108E45E1189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1"/>
                </a:buClr>
                <a:buSzPct val="100000"/>
                <a:buFont typeface="+mj-lt"/>
                <a:buAutoNum type="alphaLcPeriod"/>
                <a:tabLst/>
                <a:defRPr/>
              </a:pPr>
              <a:r>
                <a:rPr lang="nl-NL" sz="1200" b="0" i="0" kern="1200" noProof="0" dirty="0">
                  <a:solidFill>
                    <a:schemeClr val="tx1"/>
                  </a:solidFill>
                  <a:latin typeface="+mn-lt"/>
                  <a:ea typeface="+mn-ea"/>
                  <a:cs typeface="+mn-cs"/>
                </a:rPr>
                <a:t>Alfabetische </a:t>
              </a: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7" name="Ovaal 26">
              <a:extLst>
                <a:ext uri="{FF2B5EF4-FFF2-40B4-BE49-F238E27FC236}">
                  <a16:creationId xmlns:a16="http://schemas.microsoft.com/office/drawing/2014/main" id="{0EFDAD10-E827-4669-935A-E9CF3B1D34A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6D3A32F9-1946-423A-ABE2-7AD93B8449B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30238" marR="0" lvl="7" indent="-274638" algn="l" defTabSz="914400" rtl="0" eaLnBrk="1" fontAlgn="auto" latinLnBrk="0" hangingPunct="1">
                <a:lnSpc>
                  <a:spcPct val="90000"/>
                </a:lnSpc>
                <a:spcBef>
                  <a:spcPts val="600"/>
                </a:spcBef>
                <a:spcAft>
                  <a:spcPts val="600"/>
                </a:spcAft>
                <a:buClr>
                  <a:schemeClr val="tx1"/>
                </a:buClr>
                <a:buSzPct val="100000"/>
                <a:buFont typeface="Verdana" panose="020B0604030504040204" pitchFamily="34" charset="0"/>
                <a:buChar char="›"/>
                <a:tabLst/>
                <a:defRPr/>
              </a:pPr>
              <a:r>
                <a:rPr lang="nl-NL" sz="1200" b="0" i="0" kern="1200" noProof="0" dirty="0" err="1">
                  <a:solidFill>
                    <a:schemeClr val="tx1"/>
                  </a:solidFill>
                  <a:latin typeface="+mn-lt"/>
                  <a:ea typeface="+mn-ea"/>
                  <a:cs typeface="+mn-cs"/>
                </a:rPr>
                <a:t>Bullet</a:t>
              </a:r>
              <a:endParaRPr lang="nl-NL" sz="1200" b="0" i="0" kern="1200" noProof="0" dirty="0">
                <a:solidFill>
                  <a:schemeClr val="tx1"/>
                </a:solidFill>
                <a:latin typeface="+mn-lt"/>
                <a:ea typeface="+mn-ea"/>
                <a:cs typeface="+mn-cs"/>
              </a:endParaRPr>
            </a:p>
          </p:txBody>
        </p:sp>
        <p:sp>
          <p:nvSpPr>
            <p:cNvPr id="29" name="Ovaal 28">
              <a:extLst>
                <a:ext uri="{FF2B5EF4-FFF2-40B4-BE49-F238E27FC236}">
                  <a16:creationId xmlns:a16="http://schemas.microsoft.com/office/drawing/2014/main" id="{5B911A2F-7121-41D2-9B5A-EE2AC67C3004}"/>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2CBB2527-4CBE-4416-9D0E-A765A0BD8A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2"/>
                </a:buClr>
                <a:buSzPct val="100000"/>
                <a:buFont typeface="Arial" panose="020B0604020202020204" pitchFamily="34" charset="0"/>
                <a:buNone/>
                <a:tabLst/>
                <a:defRPr/>
              </a:pPr>
              <a:r>
                <a:rPr lang="nl-NL" sz="900" i="1" kern="1200" noProof="0" dirty="0">
                  <a:solidFill>
                    <a:schemeClr val="tx1">
                      <a:lumMod val="50000"/>
                      <a:lumOff val="50000"/>
                    </a:schemeClr>
                  </a:solidFill>
                  <a:latin typeface="+mn-lt"/>
                  <a:ea typeface="+mn-ea"/>
                  <a:cs typeface="+mn-cs"/>
                </a:rPr>
                <a:t>Bronvermelding</a:t>
              </a:r>
            </a:p>
          </p:txBody>
        </p:sp>
        <p:sp>
          <p:nvSpPr>
            <p:cNvPr id="31" name="Ovaal 30">
              <a:extLst>
                <a:ext uri="{FF2B5EF4-FFF2-40B4-BE49-F238E27FC236}">
                  <a16:creationId xmlns:a16="http://schemas.microsoft.com/office/drawing/2014/main" id="{11DEC1CF-109F-4B5E-92F2-5AD9FD677AD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15F83D89-0A10-4C94-B8E7-4189A8A637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55600" marR="0" lvl="5" indent="-355600" algn="l" defTabSz="914400" rtl="0" eaLnBrk="1" fontAlgn="auto" latinLnBrk="0" hangingPunct="1">
                <a:lnSpc>
                  <a:spcPct val="90000"/>
                </a:lnSpc>
                <a:spcBef>
                  <a:spcPts val="600"/>
                </a:spcBef>
                <a:spcAft>
                  <a:spcPts val="600"/>
                </a:spcAft>
                <a:buClr>
                  <a:schemeClr val="accent1"/>
                </a:buClr>
                <a:buSzTx/>
                <a:buFont typeface="+mj-lt"/>
                <a:buAutoNum type="arabicPeriod"/>
                <a:tabLst/>
                <a:defRPr/>
              </a:pPr>
              <a:r>
                <a:rPr lang="nl-NL" sz="1200" b="0" kern="1200" noProof="0" dirty="0">
                  <a:solidFill>
                    <a:schemeClr val="tx1"/>
                  </a:solidFill>
                  <a:latin typeface="+mn-lt"/>
                  <a:ea typeface="+mn-ea"/>
                  <a:cs typeface="+mn-cs"/>
                </a:rPr>
                <a:t>Numerieke </a:t>
              </a:r>
              <a:r>
                <a:rPr lang="nl-NL" sz="1200" b="0" kern="1200" noProof="0" dirty="0" err="1">
                  <a:solidFill>
                    <a:schemeClr val="tx1"/>
                  </a:solidFill>
                  <a:latin typeface="+mn-lt"/>
                  <a:ea typeface="+mn-ea"/>
                  <a:cs typeface="+mn-cs"/>
                </a:rPr>
                <a:t>bullet</a:t>
              </a:r>
              <a:endParaRPr lang="nl-NL" sz="1200" b="0" kern="1200" noProof="0" dirty="0">
                <a:solidFill>
                  <a:schemeClr val="tx1"/>
                </a:solidFill>
                <a:latin typeface="+mn-lt"/>
                <a:ea typeface="+mn-ea"/>
                <a:cs typeface="+mn-cs"/>
              </a:endParaRPr>
            </a:p>
          </p:txBody>
        </p:sp>
        <p:sp>
          <p:nvSpPr>
            <p:cNvPr id="33" name="Rechthoek 32">
              <a:extLst>
                <a:ext uri="{FF2B5EF4-FFF2-40B4-BE49-F238E27FC236}">
                  <a16:creationId xmlns:a16="http://schemas.microsoft.com/office/drawing/2014/main" id="{6A0A31EE-4FED-45E9-8DD9-AC2CCF8DAE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4" name="ICOON_info">
              <a:extLst>
                <a:ext uri="{FF2B5EF4-FFF2-40B4-BE49-F238E27FC236}">
                  <a16:creationId xmlns:a16="http://schemas.microsoft.com/office/drawing/2014/main" id="{DB4A5120-F805-4FB7-AAE7-E7DDE6151E63}"/>
                </a:ext>
              </a:extLst>
            </p:cNvPr>
            <p:cNvGrpSpPr/>
            <p:nvPr userDrawn="1"/>
          </p:nvGrpSpPr>
          <p:grpSpPr>
            <a:xfrm>
              <a:off x="-376736" y="4400186"/>
              <a:ext cx="283685" cy="283685"/>
              <a:chOff x="-510741" y="5913713"/>
              <a:chExt cx="267555" cy="267555"/>
            </a:xfrm>
          </p:grpSpPr>
          <p:sp>
            <p:nvSpPr>
              <p:cNvPr id="76" name="Ovaal 75">
                <a:extLst>
                  <a:ext uri="{FF2B5EF4-FFF2-40B4-BE49-F238E27FC236}">
                    <a16:creationId xmlns:a16="http://schemas.microsoft.com/office/drawing/2014/main" id="{B0520F11-F028-44FB-84C5-C4E9218C20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43BFFDCB-D2A2-4C0B-A70D-45D4D882B2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9B068457-2273-47A9-83AD-E9DF7A5AC9C8}"/>
                </a:ext>
              </a:extLst>
            </p:cNvPr>
            <p:cNvGrpSpPr/>
            <p:nvPr userDrawn="1"/>
          </p:nvGrpSpPr>
          <p:grpSpPr>
            <a:xfrm>
              <a:off x="-3605171" y="458674"/>
              <a:ext cx="3234311" cy="558875"/>
              <a:chOff x="-3605171" y="458674"/>
              <a:chExt cx="3234311" cy="558875"/>
            </a:xfrm>
          </p:grpSpPr>
          <p:sp>
            <p:nvSpPr>
              <p:cNvPr id="36" name="Rechthoek 35">
                <a:extLst>
                  <a:ext uri="{FF2B5EF4-FFF2-40B4-BE49-F238E27FC236}">
                    <a16:creationId xmlns:a16="http://schemas.microsoft.com/office/drawing/2014/main" id="{2F0E8BB4-D9D2-4EBD-9E97-E621CF19E65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7" name="Rechthoek 36">
                <a:extLst>
                  <a:ext uri="{FF2B5EF4-FFF2-40B4-BE49-F238E27FC236}">
                    <a16:creationId xmlns:a16="http://schemas.microsoft.com/office/drawing/2014/main" id="{19766D9A-8D0F-46E2-B4F1-0453E43609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1C5461B4-6DD4-443A-80F3-99FA62D71063}"/>
                  </a:ext>
                </a:extLst>
              </p:cNvPr>
              <p:cNvGrpSpPr/>
              <p:nvPr userDrawn="1"/>
            </p:nvGrpSpPr>
            <p:grpSpPr>
              <a:xfrm>
                <a:off x="-3386247" y="830871"/>
                <a:ext cx="139423" cy="109566"/>
                <a:chOff x="-2866744" y="827071"/>
                <a:chExt cx="168701" cy="132575"/>
              </a:xfrm>
            </p:grpSpPr>
            <p:grpSp>
              <p:nvGrpSpPr>
                <p:cNvPr id="69" name="Groep 68">
                  <a:extLst>
                    <a:ext uri="{FF2B5EF4-FFF2-40B4-BE49-F238E27FC236}">
                      <a16:creationId xmlns:a16="http://schemas.microsoft.com/office/drawing/2014/main" id="{2BDF85AF-C5DC-4705-A5D6-64E526B9E603}"/>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4A4D8E65-D35F-4ED2-9FA3-DEA649E402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EE6F0E-A912-4065-97B2-6C94648A9F6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EFE7168-888A-4488-BD51-1C9DB6B7717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106BC8E7-A374-43A9-907F-A8FB2AB919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AB24487-762A-49FF-8DED-71727B88AF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6B95432F-8C51-46F9-9085-EE05CCF69B5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04D44-A8C4-47B9-8A1B-C4D9504B65F4}"/>
                  </a:ext>
                </a:extLst>
              </p:cNvPr>
              <p:cNvGrpSpPr/>
              <p:nvPr userDrawn="1"/>
            </p:nvGrpSpPr>
            <p:grpSpPr>
              <a:xfrm>
                <a:off x="-3605171" y="830871"/>
                <a:ext cx="139423" cy="109566"/>
                <a:chOff x="-2866744" y="518074"/>
                <a:chExt cx="168701" cy="132575"/>
              </a:xfrm>
            </p:grpSpPr>
            <p:grpSp>
              <p:nvGrpSpPr>
                <p:cNvPr id="62" name="Groep 61">
                  <a:extLst>
                    <a:ext uri="{FF2B5EF4-FFF2-40B4-BE49-F238E27FC236}">
                      <a16:creationId xmlns:a16="http://schemas.microsoft.com/office/drawing/2014/main" id="{5A21AA8F-D247-4287-AB25-C69063D90F85}"/>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7B2F38D7-3695-4D93-A27E-E92D531A51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F8C03A0-8DB6-4686-94DD-BDBF3D5D195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2686B8F-CEA9-491D-B512-9507C61865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C95A934-7199-4ACB-9F5E-19945DC00DA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E49FFC8-536D-456C-BAAE-438D44F40F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3" name="Pijl: rechts 62">
                  <a:extLst>
                    <a:ext uri="{FF2B5EF4-FFF2-40B4-BE49-F238E27FC236}">
                      <a16:creationId xmlns:a16="http://schemas.microsoft.com/office/drawing/2014/main" id="{D65A544E-270D-4405-8BFE-4D06719A211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40" name="Rechte verbindingslijn 39">
                <a:extLst>
                  <a:ext uri="{FF2B5EF4-FFF2-40B4-BE49-F238E27FC236}">
                    <a16:creationId xmlns:a16="http://schemas.microsoft.com/office/drawing/2014/main" id="{59C6AA52-188D-4C9A-9B1D-46638AF007E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id="{1D2C93C2-638C-45AD-AF53-DC8226A0933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B0905B4-2DBE-4369-B636-78FDB54EF1A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3" name="Rechthoek 42">
                <a:extLst>
                  <a:ext uri="{FF2B5EF4-FFF2-40B4-BE49-F238E27FC236}">
                    <a16:creationId xmlns:a16="http://schemas.microsoft.com/office/drawing/2014/main" id="{E8CD08D0-5F0F-4673-B192-D30EE5D46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4" name="Groep 43">
                <a:extLst>
                  <a:ext uri="{FF2B5EF4-FFF2-40B4-BE49-F238E27FC236}">
                    <a16:creationId xmlns:a16="http://schemas.microsoft.com/office/drawing/2014/main" id="{B43BE72C-049C-4846-B979-5E18E0234E40}"/>
                  </a:ext>
                </a:extLst>
              </p:cNvPr>
              <p:cNvGrpSpPr/>
              <p:nvPr userDrawn="1"/>
            </p:nvGrpSpPr>
            <p:grpSpPr>
              <a:xfrm>
                <a:off x="-2916763" y="769168"/>
                <a:ext cx="268738" cy="248381"/>
                <a:chOff x="-2916763" y="769168"/>
                <a:chExt cx="268738" cy="248381"/>
              </a:xfrm>
            </p:grpSpPr>
            <p:sp>
              <p:nvSpPr>
                <p:cNvPr id="54" name="Rechthoek 53">
                  <a:extLst>
                    <a:ext uri="{FF2B5EF4-FFF2-40B4-BE49-F238E27FC236}">
                      <a16:creationId xmlns:a16="http://schemas.microsoft.com/office/drawing/2014/main" id="{0B89D8EB-FDDD-4DD8-BD0B-3592C23858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DECA1F4D-B4CA-4EF0-B0C2-9622212E2EBE}"/>
                    </a:ext>
                  </a:extLst>
                </p:cNvPr>
                <p:cNvGrpSpPr/>
                <p:nvPr userDrawn="1"/>
              </p:nvGrpSpPr>
              <p:grpSpPr>
                <a:xfrm>
                  <a:off x="-2866744" y="827071"/>
                  <a:ext cx="168701" cy="132575"/>
                  <a:chOff x="-2866744" y="827071"/>
                  <a:chExt cx="168701" cy="132575"/>
                </a:xfrm>
              </p:grpSpPr>
              <p:cxnSp>
                <p:nvCxnSpPr>
                  <p:cNvPr id="57" name="Rechte verbindingslijn 56">
                    <a:extLst>
                      <a:ext uri="{FF2B5EF4-FFF2-40B4-BE49-F238E27FC236}">
                        <a16:creationId xmlns:a16="http://schemas.microsoft.com/office/drawing/2014/main" id="{0AC4E681-2CA7-4849-8AC3-2B2D8C313B5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201E689-C27A-4931-B06D-7F7BCBABE1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BF2E690-108F-4D7C-92F0-D75F712A1AF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D6B5E3CF-D198-479B-9889-C2372ED2954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85BE345-2C39-4219-B823-AA8A65781F9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8FC9C073-69AB-4A0B-9969-ABCDB105F2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385B34E-8B98-47D0-90A3-B1CF9C0D65C5}"/>
                  </a:ext>
                </a:extLst>
              </p:cNvPr>
              <p:cNvGrpSpPr/>
              <p:nvPr userDrawn="1"/>
            </p:nvGrpSpPr>
            <p:grpSpPr>
              <a:xfrm>
                <a:off x="-2916763" y="460171"/>
                <a:ext cx="268738" cy="248381"/>
                <a:chOff x="-2916763" y="460171"/>
                <a:chExt cx="268738" cy="248381"/>
              </a:xfrm>
            </p:grpSpPr>
            <p:sp>
              <p:nvSpPr>
                <p:cNvPr id="46" name="Rechthoek 45">
                  <a:extLst>
                    <a:ext uri="{FF2B5EF4-FFF2-40B4-BE49-F238E27FC236}">
                      <a16:creationId xmlns:a16="http://schemas.microsoft.com/office/drawing/2014/main" id="{E5FA60D5-2223-44D8-952A-7F5C166238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C96D9E-16D4-4692-8568-0E6C11406C05}"/>
                    </a:ext>
                  </a:extLst>
                </p:cNvPr>
                <p:cNvGrpSpPr/>
                <p:nvPr userDrawn="1"/>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A5B5F7BB-58E8-4F9E-890A-D4A9D0F3D44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C71EEC49-FEDB-4AFC-9FF3-1DE3D85BF2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936753D-00A4-4116-9DC1-1F3620DBF4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E4C30C-BFD5-457A-ADAE-552F3A6A103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86A9657-E905-4B8D-AC70-7E1C45375DB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47">
                  <a:extLst>
                    <a:ext uri="{FF2B5EF4-FFF2-40B4-BE49-F238E27FC236}">
                      <a16:creationId xmlns:a16="http://schemas.microsoft.com/office/drawing/2014/main" id="{76E271E3-0AD2-40A3-AB9B-87922A1C6CE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EFAD57AE-7B7D-4AA0-93E4-842DF20B36A4}"/>
              </a:ext>
            </a:extLst>
          </p:cNvPr>
          <p:cNvGrpSpPr/>
          <p:nvPr userDrawn="1"/>
        </p:nvGrpSpPr>
        <p:grpSpPr>
          <a:xfrm>
            <a:off x="12377595" y="0"/>
            <a:ext cx="3693386" cy="6857760"/>
            <a:chOff x="-3786437" y="0"/>
            <a:chExt cx="3693386" cy="6857760"/>
          </a:xfrm>
        </p:grpSpPr>
        <p:sp>
          <p:nvSpPr>
            <p:cNvPr id="79" name="Rechthoek 78">
              <a:extLst>
                <a:ext uri="{FF2B5EF4-FFF2-40B4-BE49-F238E27FC236}">
                  <a16:creationId xmlns:a16="http://schemas.microsoft.com/office/drawing/2014/main" id="{FAADC61E-4C77-4AAD-A79B-BB4816EADFD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0" name="INSTRUCTIE">
              <a:extLst>
                <a:ext uri="{FF2B5EF4-FFF2-40B4-BE49-F238E27FC236}">
                  <a16:creationId xmlns:a16="http://schemas.microsoft.com/office/drawing/2014/main" id="{8988BCCB-A0D9-4CE8-B2E7-2DB7C81B60C9}"/>
                </a:ext>
              </a:extLst>
            </p:cNvPr>
            <p:cNvGrpSpPr/>
            <p:nvPr userDrawn="1"/>
          </p:nvGrpSpPr>
          <p:grpSpPr>
            <a:xfrm>
              <a:off x="-3786165" y="0"/>
              <a:ext cx="3693114" cy="6177730"/>
              <a:chOff x="-3786165" y="0"/>
              <a:chExt cx="3693114" cy="6177730"/>
            </a:xfrm>
          </p:grpSpPr>
          <p:sp>
            <p:nvSpPr>
              <p:cNvPr id="81" name="Rechthoek 80">
                <a:extLst>
                  <a:ext uri="{FF2B5EF4-FFF2-40B4-BE49-F238E27FC236}">
                    <a16:creationId xmlns:a16="http://schemas.microsoft.com/office/drawing/2014/main" id="{CF86AB27-9CCC-417C-8712-BAE8BA15815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F949CA3B-1B02-49C7-B6EE-E07782F5C9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A88E500A-1269-4510-BFC9-A202E719259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2A3D300C-328D-499C-B09C-A4A8B0E096BE}"/>
                  </a:ext>
                </a:extLst>
              </p:cNvPr>
              <p:cNvGrpSpPr/>
              <p:nvPr userDrawn="1"/>
            </p:nvGrpSpPr>
            <p:grpSpPr>
              <a:xfrm>
                <a:off x="-3316179" y="1231351"/>
                <a:ext cx="294789" cy="318834"/>
                <a:chOff x="14466489" y="1001522"/>
                <a:chExt cx="290627" cy="314333"/>
              </a:xfrm>
            </p:grpSpPr>
            <p:sp>
              <p:nvSpPr>
                <p:cNvPr id="138" name="Rechthoek 137">
                  <a:extLst>
                    <a:ext uri="{FF2B5EF4-FFF2-40B4-BE49-F238E27FC236}">
                      <a16:creationId xmlns:a16="http://schemas.microsoft.com/office/drawing/2014/main" id="{998FBA8C-FCD0-4F1F-829C-365375583ED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Ovaal 138">
                  <a:extLst>
                    <a:ext uri="{FF2B5EF4-FFF2-40B4-BE49-F238E27FC236}">
                      <a16:creationId xmlns:a16="http://schemas.microsoft.com/office/drawing/2014/main" id="{1FD3A501-6036-43D5-B38A-BAA62BE5DF5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0" name="Vrije vorm: vorm 139">
                  <a:extLst>
                    <a:ext uri="{FF2B5EF4-FFF2-40B4-BE49-F238E27FC236}">
                      <a16:creationId xmlns:a16="http://schemas.microsoft.com/office/drawing/2014/main" id="{BF5422CB-A079-4B7A-9AFC-A061965BEB1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1" name="Rechthoek: afgeronde hoeken 140">
                  <a:extLst>
                    <a:ext uri="{FF2B5EF4-FFF2-40B4-BE49-F238E27FC236}">
                      <a16:creationId xmlns:a16="http://schemas.microsoft.com/office/drawing/2014/main" id="{4B7371EB-3ACC-46BC-B5A6-D5B45AF329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2" name="Rechte verbindingslijn 141">
                  <a:extLst>
                    <a:ext uri="{FF2B5EF4-FFF2-40B4-BE49-F238E27FC236}">
                      <a16:creationId xmlns:a16="http://schemas.microsoft.com/office/drawing/2014/main" id="{B9EEBD52-C1C2-4E6E-83DA-96E2D78FE98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Rechte verbindingslijn 142">
                  <a:extLst>
                    <a:ext uri="{FF2B5EF4-FFF2-40B4-BE49-F238E27FC236}">
                      <a16:creationId xmlns:a16="http://schemas.microsoft.com/office/drawing/2014/main" id="{9339D577-BC08-4AD7-A6DD-FC8FDD6BDCAB}"/>
                    </a:ext>
                  </a:extLst>
                </p:cNvPr>
                <p:cNvCxnSpPr>
                  <a:cxnSpLocks/>
                  <a:stCxn id="14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6001ED8F-8F48-4B9F-882A-1F66BE24AFE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2047FD2D-3372-4411-8ECD-E77F31FCDA8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120D82A2-653E-41B5-84ED-F44E6EDCE1D5}"/>
                  </a:ext>
                </a:extLst>
              </p:cNvPr>
              <p:cNvGrpSpPr/>
              <p:nvPr userDrawn="1"/>
            </p:nvGrpSpPr>
            <p:grpSpPr>
              <a:xfrm>
                <a:off x="-3311319" y="2164285"/>
                <a:ext cx="825500" cy="209550"/>
                <a:chOff x="13504624" y="2482850"/>
                <a:chExt cx="825500" cy="209550"/>
              </a:xfrm>
            </p:grpSpPr>
            <p:sp>
              <p:nvSpPr>
                <p:cNvPr id="135" name="Rechthoek 134">
                  <a:extLst>
                    <a:ext uri="{FF2B5EF4-FFF2-40B4-BE49-F238E27FC236}">
                      <a16:creationId xmlns:a16="http://schemas.microsoft.com/office/drawing/2014/main" id="{45D75283-B4D0-4EC6-8A6C-C9AA1A84CAE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6ABA8E31-355A-431D-83C6-43B44CD08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A6509013-2C97-4BC0-A712-51B0C64CE4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2D079636-0E3B-4DA0-A886-B46205A3837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07C3783-3D5A-41E9-A658-D8DEB612904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ICOON_info">
                <a:extLst>
                  <a:ext uri="{FF2B5EF4-FFF2-40B4-BE49-F238E27FC236}">
                    <a16:creationId xmlns:a16="http://schemas.microsoft.com/office/drawing/2014/main" id="{77367640-E569-48A8-A6E2-0512FDD66205}"/>
                  </a:ext>
                </a:extLst>
              </p:cNvPr>
              <p:cNvGrpSpPr/>
              <p:nvPr userDrawn="1"/>
            </p:nvGrpSpPr>
            <p:grpSpPr>
              <a:xfrm>
                <a:off x="-376736" y="5894045"/>
                <a:ext cx="283685" cy="283685"/>
                <a:chOff x="-510741" y="5913713"/>
                <a:chExt cx="267555" cy="267555"/>
              </a:xfrm>
            </p:grpSpPr>
            <p:sp>
              <p:nvSpPr>
                <p:cNvPr id="133" name="Ovaal 132">
                  <a:extLst>
                    <a:ext uri="{FF2B5EF4-FFF2-40B4-BE49-F238E27FC236}">
                      <a16:creationId xmlns:a16="http://schemas.microsoft.com/office/drawing/2014/main" id="{37183553-165A-4912-AF8E-105251B8816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34" name="Graphic 163" descr="Informatie">
                  <a:extLst>
                    <a:ext uri="{FF2B5EF4-FFF2-40B4-BE49-F238E27FC236}">
                      <a16:creationId xmlns:a16="http://schemas.microsoft.com/office/drawing/2014/main" id="{ECBE7374-91D0-44C4-82AD-D4ED99AAD9A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7DEF15B3-44F4-4D1E-9CFF-8C07E35018B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2" name="Rechthoek 91">
                <a:extLst>
                  <a:ext uri="{FF2B5EF4-FFF2-40B4-BE49-F238E27FC236}">
                    <a16:creationId xmlns:a16="http://schemas.microsoft.com/office/drawing/2014/main" id="{57AE0EEC-156B-4E35-A753-788C3160004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3" name="Groep 92">
                <a:extLst>
                  <a:ext uri="{FF2B5EF4-FFF2-40B4-BE49-F238E27FC236}">
                    <a16:creationId xmlns:a16="http://schemas.microsoft.com/office/drawing/2014/main" id="{319EC3C5-71F3-4B42-AE87-2E2EAD062439}"/>
                  </a:ext>
                </a:extLst>
              </p:cNvPr>
              <p:cNvGrpSpPr/>
              <p:nvPr userDrawn="1"/>
            </p:nvGrpSpPr>
            <p:grpSpPr>
              <a:xfrm>
                <a:off x="-3408294" y="5236167"/>
                <a:ext cx="622283" cy="612919"/>
                <a:chOff x="12617641" y="3403239"/>
                <a:chExt cx="752963" cy="741634"/>
              </a:xfrm>
            </p:grpSpPr>
            <p:grpSp>
              <p:nvGrpSpPr>
                <p:cNvPr id="117" name="Groep 116">
                  <a:extLst>
                    <a:ext uri="{FF2B5EF4-FFF2-40B4-BE49-F238E27FC236}">
                      <a16:creationId xmlns:a16="http://schemas.microsoft.com/office/drawing/2014/main" id="{0A410FF6-1906-477D-895F-0BE7346B66CA}"/>
                    </a:ext>
                  </a:extLst>
                </p:cNvPr>
                <p:cNvGrpSpPr/>
                <p:nvPr userDrawn="1"/>
              </p:nvGrpSpPr>
              <p:grpSpPr>
                <a:xfrm>
                  <a:off x="12771550" y="3403239"/>
                  <a:ext cx="467156" cy="448491"/>
                  <a:chOff x="12782177" y="3403239"/>
                  <a:chExt cx="467156" cy="448491"/>
                </a:xfrm>
              </p:grpSpPr>
              <p:grpSp>
                <p:nvGrpSpPr>
                  <p:cNvPr id="120" name="Groep 119">
                    <a:extLst>
                      <a:ext uri="{FF2B5EF4-FFF2-40B4-BE49-F238E27FC236}">
                        <a16:creationId xmlns:a16="http://schemas.microsoft.com/office/drawing/2014/main" id="{C1737578-0BF3-4A9F-B168-2BD14253BFEB}"/>
                      </a:ext>
                    </a:extLst>
                  </p:cNvPr>
                  <p:cNvGrpSpPr/>
                  <p:nvPr userDrawn="1"/>
                </p:nvGrpSpPr>
                <p:grpSpPr>
                  <a:xfrm>
                    <a:off x="12782177" y="3403239"/>
                    <a:ext cx="412972" cy="396132"/>
                    <a:chOff x="13554906" y="3320109"/>
                    <a:chExt cx="443912" cy="425811"/>
                  </a:xfrm>
                </p:grpSpPr>
                <p:grpSp>
                  <p:nvGrpSpPr>
                    <p:cNvPr id="127" name="Groep 126">
                      <a:extLst>
                        <a:ext uri="{FF2B5EF4-FFF2-40B4-BE49-F238E27FC236}">
                          <a16:creationId xmlns:a16="http://schemas.microsoft.com/office/drawing/2014/main" id="{AD7BC5F6-C21B-4B58-A1C3-F251CE6AA58C}"/>
                        </a:ext>
                      </a:extLst>
                    </p:cNvPr>
                    <p:cNvGrpSpPr/>
                    <p:nvPr userDrawn="1"/>
                  </p:nvGrpSpPr>
                  <p:grpSpPr>
                    <a:xfrm>
                      <a:off x="13554906" y="3320109"/>
                      <a:ext cx="443912" cy="425811"/>
                      <a:chOff x="12909684" y="1276143"/>
                      <a:chExt cx="443912" cy="425811"/>
                    </a:xfrm>
                  </p:grpSpPr>
                  <p:sp>
                    <p:nvSpPr>
                      <p:cNvPr id="130" name="Rechthoek 129">
                        <a:extLst>
                          <a:ext uri="{FF2B5EF4-FFF2-40B4-BE49-F238E27FC236}">
                            <a16:creationId xmlns:a16="http://schemas.microsoft.com/office/drawing/2014/main" id="{A031D5A8-DB4A-44B3-ADB3-6F2EC089C3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DCF7059A-F8AE-4720-B832-99B369F70CC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2" name="Ovaal 131">
                        <a:extLst>
                          <a:ext uri="{FF2B5EF4-FFF2-40B4-BE49-F238E27FC236}">
                            <a16:creationId xmlns:a16="http://schemas.microsoft.com/office/drawing/2014/main" id="{8486C8B5-E8BC-4A1F-AF91-4689E6831A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8" name="Afbeelding 127">
                      <a:extLst>
                        <a:ext uri="{FF2B5EF4-FFF2-40B4-BE49-F238E27FC236}">
                          <a16:creationId xmlns:a16="http://schemas.microsoft.com/office/drawing/2014/main" id="{F18C0072-5037-4FC0-83E2-F41692340F6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9" name="Afbeelding 128">
                      <a:extLst>
                        <a:ext uri="{FF2B5EF4-FFF2-40B4-BE49-F238E27FC236}">
                          <a16:creationId xmlns:a16="http://schemas.microsoft.com/office/drawing/2014/main" id="{6031A515-7B9F-4230-80F5-1BA1E56C4C2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1" name="Groep 120">
                    <a:extLst>
                      <a:ext uri="{FF2B5EF4-FFF2-40B4-BE49-F238E27FC236}">
                        <a16:creationId xmlns:a16="http://schemas.microsoft.com/office/drawing/2014/main" id="{B59EFA96-FDA8-432B-AAD1-1FCD056EC22F}"/>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586FB238-547B-4101-AC16-F64C79D516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DE70A59F-6E8A-4AD2-A5FD-046B99EFDC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5A4861F-6B65-4587-8855-AEA142073436}"/>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B105352C-4B83-4630-9C0E-F58499C86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46D16BA3-3D9C-44CC-BA91-8B8160880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8" name="Rechthoek 117">
                  <a:extLst>
                    <a:ext uri="{FF2B5EF4-FFF2-40B4-BE49-F238E27FC236}">
                      <a16:creationId xmlns:a16="http://schemas.microsoft.com/office/drawing/2014/main" id="{7F6EA6AC-3FDE-4804-85DB-D58E81105EA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9" name="Gelijkbenige driehoek 118">
                  <a:extLst>
                    <a:ext uri="{FF2B5EF4-FFF2-40B4-BE49-F238E27FC236}">
                      <a16:creationId xmlns:a16="http://schemas.microsoft.com/office/drawing/2014/main" id="{0C69B378-D462-4074-894F-98968EE106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4" name="Rechthoek 93">
                <a:extLst>
                  <a:ext uri="{FF2B5EF4-FFF2-40B4-BE49-F238E27FC236}">
                    <a16:creationId xmlns:a16="http://schemas.microsoft.com/office/drawing/2014/main" id="{CF7CAE23-23BA-40A9-9AD3-F3BEDB73C4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EBBDCF5E-6207-4CDD-AFD3-D4FAD8DA8C33}"/>
                  </a:ext>
                </a:extLst>
              </p:cNvPr>
              <p:cNvGrpSpPr/>
              <p:nvPr userDrawn="1"/>
            </p:nvGrpSpPr>
            <p:grpSpPr>
              <a:xfrm>
                <a:off x="-2485819" y="3399207"/>
                <a:ext cx="1222990" cy="563933"/>
                <a:chOff x="-2485819" y="3399207"/>
                <a:chExt cx="1222990" cy="563933"/>
              </a:xfrm>
            </p:grpSpPr>
            <p:sp>
              <p:nvSpPr>
                <p:cNvPr id="96" name="Rechthoek 95">
                  <a:extLst>
                    <a:ext uri="{FF2B5EF4-FFF2-40B4-BE49-F238E27FC236}">
                      <a16:creationId xmlns:a16="http://schemas.microsoft.com/office/drawing/2014/main" id="{E67836EA-2695-4FCD-AADB-111A1BD3C45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2312736D-25EB-4BB8-8AD0-272AD003FE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124A2F34-BE9A-4F73-8402-601F36BD59DB}"/>
                    </a:ext>
                  </a:extLst>
                </p:cNvPr>
                <p:cNvGrpSpPr/>
                <p:nvPr userDrawn="1"/>
              </p:nvGrpSpPr>
              <p:grpSpPr>
                <a:xfrm>
                  <a:off x="-2403869" y="3460544"/>
                  <a:ext cx="155951" cy="131922"/>
                  <a:chOff x="12968836" y="3354170"/>
                  <a:chExt cx="404806" cy="342433"/>
                </a:xfrm>
              </p:grpSpPr>
              <p:sp>
                <p:nvSpPr>
                  <p:cNvPr id="111" name="Rechthoek: afgeronde hoeken 110">
                    <a:extLst>
                      <a:ext uri="{FF2B5EF4-FFF2-40B4-BE49-F238E27FC236}">
                        <a16:creationId xmlns:a16="http://schemas.microsoft.com/office/drawing/2014/main" id="{2AD5F9EC-0C1D-4AED-AE23-902073DB94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3703A69-B3A8-4125-9E16-55AF30D65E0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32330279-FDB5-41D3-98E9-1EBCFEFA36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3656039-4632-4A0D-9F6F-6FC921382C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CED35A39-0BAE-4738-B9A5-1A2BC35DAED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8144DEBC-5F37-4557-AF44-2E1BE772AA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B7A31BC8-673B-47F8-B44F-ECCA371D55FD}"/>
                    </a:ext>
                  </a:extLst>
                </p:cNvPr>
                <p:cNvGrpSpPr/>
                <p:nvPr userDrawn="1"/>
              </p:nvGrpSpPr>
              <p:grpSpPr>
                <a:xfrm>
                  <a:off x="-2423424" y="3690208"/>
                  <a:ext cx="166739" cy="218963"/>
                  <a:chOff x="12940828" y="3950597"/>
                  <a:chExt cx="432813" cy="568367"/>
                </a:xfrm>
              </p:grpSpPr>
              <p:grpSp>
                <p:nvGrpSpPr>
                  <p:cNvPr id="103" name="Groep 102">
                    <a:extLst>
                      <a:ext uri="{FF2B5EF4-FFF2-40B4-BE49-F238E27FC236}">
                        <a16:creationId xmlns:a16="http://schemas.microsoft.com/office/drawing/2014/main" id="{AD0F9194-014A-44D7-A493-CD4FA7FF5012}"/>
                      </a:ext>
                    </a:extLst>
                  </p:cNvPr>
                  <p:cNvGrpSpPr/>
                  <p:nvPr userDrawn="1"/>
                </p:nvGrpSpPr>
                <p:grpSpPr>
                  <a:xfrm>
                    <a:off x="13000382" y="4006891"/>
                    <a:ext cx="373259" cy="315747"/>
                    <a:chOff x="12968836" y="3354170"/>
                    <a:chExt cx="404806" cy="342433"/>
                  </a:xfrm>
                </p:grpSpPr>
                <p:sp>
                  <p:nvSpPr>
                    <p:cNvPr id="105" name="Rechthoek: afgeronde hoeken 104">
                      <a:extLst>
                        <a:ext uri="{FF2B5EF4-FFF2-40B4-BE49-F238E27FC236}">
                          <a16:creationId xmlns:a16="http://schemas.microsoft.com/office/drawing/2014/main" id="{A2D6EC13-CF20-4E45-831E-FACE026506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145D8EE-4B17-4187-9764-29D6D9C5DB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35F2C95-9387-40D7-A322-3A22F08869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90DB0185-F73C-4E9C-8A9A-692F9AA8F2B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C380A080-3AF0-4F4C-938A-CD592D44889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352003A5-DA35-4EEA-BE64-1EEEB8EAEBE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4" name="Boog 103">
                    <a:extLst>
                      <a:ext uri="{FF2B5EF4-FFF2-40B4-BE49-F238E27FC236}">
                        <a16:creationId xmlns:a16="http://schemas.microsoft.com/office/drawing/2014/main" id="{EEC2FB53-0B99-4BE0-B813-3B4D80E5C48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0" name="Tekstvak 99">
                  <a:extLst>
                    <a:ext uri="{FF2B5EF4-FFF2-40B4-BE49-F238E27FC236}">
                      <a16:creationId xmlns:a16="http://schemas.microsoft.com/office/drawing/2014/main" id="{F2D815A5-C40F-482C-A22F-0CA12C41AA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1" name="Tekstvak 100">
                  <a:extLst>
                    <a:ext uri="{FF2B5EF4-FFF2-40B4-BE49-F238E27FC236}">
                      <a16:creationId xmlns:a16="http://schemas.microsoft.com/office/drawing/2014/main" id="{95A7EC24-5441-46FF-8973-7E42FD360AD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2" name="Vrije vorm: vorm 101">
                  <a:extLst>
                    <a:ext uri="{FF2B5EF4-FFF2-40B4-BE49-F238E27FC236}">
                      <a16:creationId xmlns:a16="http://schemas.microsoft.com/office/drawing/2014/main" id="{AA2EAB5A-8E43-43E0-A0B3-A36B81FB10E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45" name="Tijdelijke aanduiding voor tekst 12">
            <a:extLst>
              <a:ext uri="{FF2B5EF4-FFF2-40B4-BE49-F238E27FC236}">
                <a16:creationId xmlns:a16="http://schemas.microsoft.com/office/drawing/2014/main" id="{A7B0D54B-B490-466A-8E1C-CE91A25B0061}"/>
              </a:ext>
            </a:extLst>
          </p:cNvPr>
          <p:cNvSpPr>
            <a:spLocks noGrp="1"/>
          </p:cNvSpPr>
          <p:nvPr>
            <p:ph type="body" sz="quarter" idx="40" hasCustomPrompt="1"/>
          </p:nvPr>
        </p:nvSpPr>
        <p:spPr>
          <a:xfrm>
            <a:off x="5857874" y="-7144"/>
            <a:ext cx="473045" cy="716756"/>
          </a:xfrm>
          <a:blipFill>
            <a:blip r:embed="rId4"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2559504171"/>
      </p:ext>
    </p:extLst>
  </p:cSld>
  <p:clrMapOvr>
    <a:masterClrMapping/>
  </p:clrMapOvr>
  <p:transition spd="slow">
    <p:wipe dir="r"/>
  </p:transition>
  <p:extLst>
    <p:ext uri="{DCECCB84-F9BA-43D5-87BE-67443E8EF086}">
      <p15:sldGuideLst xmlns:p15="http://schemas.microsoft.com/office/powerpoint/2012/main">
        <p15:guide id="1" pos="397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err="1"/>
              <a:t>Bullet</a:t>
            </a:r>
            <a:endParaRPr lang="nl-NL" dirty="0"/>
          </a:p>
          <a:p>
            <a:pPr lvl="8"/>
            <a:r>
              <a:rPr lang="nl-NL" dirty="0"/>
              <a:t>Bronvermelding</a:t>
            </a:r>
          </a:p>
          <a:p>
            <a:pPr lvl="8"/>
            <a:endParaRPr lang="nl-NL" dirty="0"/>
          </a:p>
        </p:txBody>
      </p:sp>
      <p:pic>
        <p:nvPicPr>
          <p:cNvPr id="12" name="Afbeelding 11"/>
          <p:cNvPicPr>
            <a:picLocks noChangeAspect="1"/>
          </p:cNvPicPr>
          <p:nvPr/>
        </p:nvPicPr>
        <p:blipFill>
          <a:blip r:embed="rId5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11150221" y="6221413"/>
            <a:ext cx="408367"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grpSp>
        <p:nvGrpSpPr>
          <p:cNvPr id="5" name="GRID" hidden="1">
            <a:extLst>
              <a:ext uri="{FF2B5EF4-FFF2-40B4-BE49-F238E27FC236}">
                <a16:creationId xmlns:a16="http://schemas.microsoft.com/office/drawing/2014/main" id="{6E3AF8C2-B810-479F-B33E-1B2B77B24D08}"/>
              </a:ext>
            </a:extLst>
          </p:cNvPr>
          <p:cNvGrpSpPr/>
          <p:nvPr userDrawn="1"/>
        </p:nvGrpSpPr>
        <p:grpSpPr>
          <a:xfrm>
            <a:off x="0" y="0"/>
            <a:ext cx="12192000" cy="6858000"/>
            <a:chOff x="0" y="0"/>
            <a:chExt cx="12192000" cy="6858000"/>
          </a:xfrm>
          <a:solidFill>
            <a:schemeClr val="tx1">
              <a:alpha val="20000"/>
            </a:schemeClr>
          </a:solidFill>
        </p:grpSpPr>
        <p:sp>
          <p:nvSpPr>
            <p:cNvPr id="4" name="Rechthoek 3">
              <a:extLst>
                <a:ext uri="{FF2B5EF4-FFF2-40B4-BE49-F238E27FC236}">
                  <a16:creationId xmlns:a16="http://schemas.microsoft.com/office/drawing/2014/main" id="{A115F582-00CD-4240-BA54-BA43B8C3B365}"/>
                </a:ext>
              </a:extLst>
            </p:cNvPr>
            <p:cNvSpPr/>
            <p:nvPr userDrawn="1"/>
          </p:nvSpPr>
          <p:spPr>
            <a:xfrm>
              <a:off x="0" y="2024063"/>
              <a:ext cx="12192000" cy="252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9" name="Rechthoek 8">
              <a:extLst>
                <a:ext uri="{FF2B5EF4-FFF2-40B4-BE49-F238E27FC236}">
                  <a16:creationId xmlns:a16="http://schemas.microsoft.com/office/drawing/2014/main" id="{E842C276-3488-4ACC-827B-3CA5A47C0475}"/>
                </a:ext>
              </a:extLst>
            </p:cNvPr>
            <p:cNvSpPr/>
            <p:nvPr userDrawn="1"/>
          </p:nvSpPr>
          <p:spPr>
            <a:xfrm>
              <a:off x="0" y="6224146"/>
              <a:ext cx="12192000" cy="6338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0" name="Rechthoek 9">
              <a:extLst>
                <a:ext uri="{FF2B5EF4-FFF2-40B4-BE49-F238E27FC236}">
                  <a16:creationId xmlns:a16="http://schemas.microsoft.com/office/drawing/2014/main" id="{BD693484-BC8F-45AA-BE55-889E9742ACA2}"/>
                </a:ext>
              </a:extLst>
            </p:cNvPr>
            <p:cNvSpPr/>
            <p:nvPr userDrawn="1"/>
          </p:nvSpPr>
          <p:spPr>
            <a:xfrm>
              <a:off x="0" y="0"/>
              <a:ext cx="12192000" cy="105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3" name="Rechthoek 12">
              <a:extLst>
                <a:ext uri="{FF2B5EF4-FFF2-40B4-BE49-F238E27FC236}">
                  <a16:creationId xmlns:a16="http://schemas.microsoft.com/office/drawing/2014/main" id="{AFFCE95D-313A-4073-8A43-E4E416C40048}"/>
                </a:ext>
              </a:extLst>
            </p:cNvPr>
            <p:cNvSpPr/>
            <p:nvPr userDrawn="1"/>
          </p:nvSpPr>
          <p:spPr>
            <a:xfrm>
              <a:off x="0" y="0"/>
              <a:ext cx="73183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6" name="Rechthoek 15">
              <a:extLst>
                <a:ext uri="{FF2B5EF4-FFF2-40B4-BE49-F238E27FC236}">
                  <a16:creationId xmlns:a16="http://schemas.microsoft.com/office/drawing/2014/main" id="{C0C157B0-D8F2-49A3-891B-0958AA99B120}"/>
                </a:ext>
              </a:extLst>
            </p:cNvPr>
            <p:cNvSpPr/>
            <p:nvPr userDrawn="1"/>
          </p:nvSpPr>
          <p:spPr>
            <a:xfrm>
              <a:off x="11558588" y="0"/>
              <a:ext cx="63341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gr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25" r:id="rId2"/>
    <p:sldLayoutId id="2147483751" r:id="rId3"/>
    <p:sldLayoutId id="2147483759" r:id="rId4"/>
    <p:sldLayoutId id="2147483770" r:id="rId5"/>
    <p:sldLayoutId id="2147483771" r:id="rId6"/>
    <p:sldLayoutId id="2147483763" r:id="rId7"/>
    <p:sldLayoutId id="2147483753" r:id="rId8"/>
    <p:sldLayoutId id="2147483764" r:id="rId9"/>
    <p:sldLayoutId id="2147483752" r:id="rId10"/>
    <p:sldLayoutId id="2147483754" r:id="rId11"/>
    <p:sldLayoutId id="2147483758" r:id="rId12"/>
    <p:sldLayoutId id="2147483756" r:id="rId13"/>
    <p:sldLayoutId id="2147483768" r:id="rId14"/>
    <p:sldLayoutId id="2147483757" r:id="rId15"/>
    <p:sldLayoutId id="2147483744" r:id="rId16"/>
    <p:sldLayoutId id="2147483760" r:id="rId17"/>
    <p:sldLayoutId id="2147483654" r:id="rId18"/>
    <p:sldLayoutId id="2147483761" r:id="rId19"/>
    <p:sldLayoutId id="2147483745" r:id="rId20"/>
    <p:sldLayoutId id="2147483765" r:id="rId21"/>
    <p:sldLayoutId id="2147483766" r:id="rId22"/>
    <p:sldLayoutId id="2147483767" r:id="rId23"/>
    <p:sldLayoutId id="2147483726" r:id="rId24"/>
    <p:sldLayoutId id="2147483666" r:id="rId25"/>
    <p:sldLayoutId id="2147483690" r:id="rId26"/>
    <p:sldLayoutId id="2147483728" r:id="rId27"/>
    <p:sldLayoutId id="2147483651" r:id="rId28"/>
    <p:sldLayoutId id="2147483652" r:id="rId29"/>
    <p:sldLayoutId id="2147483653" r:id="rId30"/>
    <p:sldLayoutId id="2147483655" r:id="rId31"/>
    <p:sldLayoutId id="2147483656" r:id="rId32"/>
    <p:sldLayoutId id="2147483689" r:id="rId33"/>
    <p:sldLayoutId id="2147483712" r:id="rId34"/>
    <p:sldLayoutId id="2147483711" r:id="rId35"/>
    <p:sldLayoutId id="2147483675" r:id="rId36"/>
    <p:sldLayoutId id="2147483657" r:id="rId37"/>
    <p:sldLayoutId id="2147483691" r:id="rId38"/>
    <p:sldLayoutId id="2147483729" r:id="rId39"/>
    <p:sldLayoutId id="2147483739" r:id="rId40"/>
    <p:sldLayoutId id="2147483740" r:id="rId41"/>
    <p:sldLayoutId id="2147483718" r:id="rId42"/>
    <p:sldLayoutId id="2147483717" r:id="rId43"/>
    <p:sldLayoutId id="2147483714" r:id="rId44"/>
    <p:sldLayoutId id="2147483713" r:id="rId45"/>
    <p:sldLayoutId id="2147483716" r:id="rId46"/>
    <p:sldLayoutId id="2147483715" r:id="rId47"/>
    <p:sldLayoutId id="2147483707" r:id="rId48"/>
    <p:sldLayoutId id="2147483667" r:id="rId49"/>
    <p:sldLayoutId id="2147483702" r:id="rId50"/>
    <p:sldLayoutId id="2147483721" r:id="rId51"/>
    <p:sldLayoutId id="2147483700" r:id="rId52"/>
    <p:sldLayoutId id="2147483692" r:id="rId53"/>
    <p:sldLayoutId id="2147483722" r:id="rId54"/>
    <p:sldLayoutId id="2147483723" r:id="rId55"/>
    <p:sldLayoutId id="2147483749" r:id="rId56"/>
    <p:sldLayoutId id="2147483772" r:id="rId57"/>
  </p:sldLayoutIdLst>
  <p:hf sldNum="0"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accent1"/>
        </a:buClr>
        <a:buSzPct val="100000"/>
        <a:buFont typeface="Verdana" panose="020B060403050404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spcAft>
          <a:spcPts val="600"/>
        </a:spcAft>
        <a:buClr>
          <a:schemeClr val="accent1"/>
        </a:buClr>
        <a:buFont typeface="Verdana" panose="020B060403050404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spcAft>
          <a:spcPts val="300"/>
        </a:spcAft>
        <a:buClr>
          <a:schemeClr val="accent1"/>
        </a:buClr>
        <a:buFont typeface="Verdana" panose="020B0604030504040204" pitchFamily="34" charset="0"/>
        <a:buNone/>
        <a:tabLst/>
        <a:defRPr sz="2000" b="1" kern="1200">
          <a:solidFill>
            <a:schemeClr val="accent1"/>
          </a:solidFill>
          <a:latin typeface="+mn-lt"/>
          <a:ea typeface="+mn-ea"/>
          <a:cs typeface="+mn-cs"/>
        </a:defRPr>
      </a:lvl5pPr>
      <a:lvl6pPr marL="355600" indent="-355600" algn="l" defTabSz="914400" rtl="0" eaLnBrk="1" latinLnBrk="0" hangingPunct="1">
        <a:lnSpc>
          <a:spcPct val="90000"/>
        </a:lnSpc>
        <a:spcBef>
          <a:spcPts val="600"/>
        </a:spcBef>
        <a:spcAft>
          <a:spcPts val="600"/>
        </a:spcAft>
        <a:buClr>
          <a:schemeClr val="accent1"/>
        </a:buClr>
        <a:buFont typeface="+mj-lt"/>
        <a:buAutoNum type="arabicPeriod"/>
        <a:defRPr sz="1800" b="0" kern="1200">
          <a:solidFill>
            <a:schemeClr val="tx1"/>
          </a:solidFill>
          <a:latin typeface="+mn-lt"/>
          <a:ea typeface="+mn-ea"/>
          <a:cs typeface="+mn-cs"/>
        </a:defRPr>
      </a:lvl6pPr>
      <a:lvl7pPr marL="355600" indent="-355600" algn="l" defTabSz="914400" rtl="0" eaLnBrk="1" latinLnBrk="0" hangingPunct="1">
        <a:lnSpc>
          <a:spcPct val="90000"/>
        </a:lnSpc>
        <a:spcBef>
          <a:spcPts val="600"/>
        </a:spcBef>
        <a:spcAft>
          <a:spcPts val="600"/>
        </a:spcAft>
        <a:buClr>
          <a:schemeClr val="accent1"/>
        </a:buClr>
        <a:buSzPct val="100000"/>
        <a:buFont typeface="+mj-lt"/>
        <a:buAutoNum type="alphaLcPeriod"/>
        <a:defRPr sz="1800" b="0" i="0" kern="1200">
          <a:solidFill>
            <a:schemeClr val="tx1"/>
          </a:solidFill>
          <a:latin typeface="+mn-lt"/>
          <a:ea typeface="+mn-ea"/>
          <a:cs typeface="+mn-cs"/>
        </a:defRPr>
      </a:lvl7pPr>
      <a:lvl8pPr marL="630238" indent="-274638" algn="l" defTabSz="914400" rtl="0" eaLnBrk="1" latinLnBrk="0" hangingPunct="1">
        <a:lnSpc>
          <a:spcPct val="90000"/>
        </a:lnSpc>
        <a:spcBef>
          <a:spcPts val="600"/>
        </a:spcBef>
        <a:spcAft>
          <a:spcPts val="600"/>
        </a:spcAft>
        <a:buClr>
          <a:schemeClr val="tx1"/>
        </a:buClr>
        <a:buSzPct val="100000"/>
        <a:buFont typeface="Verdana" panose="020B0604030504040204" pitchFamily="34" charset="0"/>
        <a:buChar char="›"/>
        <a:defRPr sz="1800" b="0" i="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 typeface="Arial" panose="020B0604020202020204" pitchFamily="34" charset="0"/>
        <a:buNone/>
        <a:defRPr sz="1000" i="1" kern="1200">
          <a:solidFill>
            <a:schemeClr val="tx1">
              <a:lumMod val="50000"/>
              <a:lumOff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C35EA4"/>
          </p15:clr>
        </p15:guide>
        <p15:guide id="11" pos="400" userDrawn="1">
          <p15:clr>
            <a:srgbClr val="F26B43"/>
          </p15:clr>
        </p15:guide>
        <p15:guide id="12" pos="4128" userDrawn="1">
          <p15:clr>
            <a:srgbClr val="5ACBF0"/>
          </p15:clr>
        </p15:guide>
        <p15:guide id="13" pos="3552" userDrawn="1">
          <p15:clr>
            <a:srgbClr val="5ACBF0"/>
          </p15:clr>
        </p15:guide>
        <p15:guide id="14" orient="horz" pos="1275" userDrawn="1">
          <p15:clr>
            <a:srgbClr val="A4A3A4"/>
          </p15:clr>
        </p15:guide>
        <p15:guide id="15" orient="horz" pos="1434" userDrawn="1">
          <p15:clr>
            <a:srgbClr val="F26B43"/>
          </p15:clr>
        </p15:guide>
        <p15:guide id="16" pos="461" userDrawn="1">
          <p15:clr>
            <a:srgbClr val="F26B43"/>
          </p15:clr>
        </p15:guide>
        <p15:guide id="17" orient="horz" pos="663" userDrawn="1">
          <p15:clr>
            <a:srgbClr val="A4A3A4"/>
          </p15:clr>
        </p15:guide>
        <p15:guide id="18" orient="horz" pos="100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slide" Target="slide5.xml"/><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jfif"/><Relationship Id="rId7"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jfif"/><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9F529-158C-6072-8CE0-4DF0013039E8}"/>
            </a:ext>
          </a:extLst>
        </p:cNvPr>
        <p:cNvGrpSpPr/>
        <p:nvPr/>
      </p:nvGrpSpPr>
      <p:grpSpPr>
        <a:xfrm>
          <a:off x="0" y="0"/>
          <a:ext cx="0" cy="0"/>
          <a:chOff x="0" y="0"/>
          <a:chExt cx="0" cy="0"/>
        </a:xfrm>
      </p:grpSpPr>
      <p:pic>
        <p:nvPicPr>
          <p:cNvPr id="51" name="Tijdelijke aanduiding voor afbeelding 50">
            <a:extLst>
              <a:ext uri="{FF2B5EF4-FFF2-40B4-BE49-F238E27FC236}">
                <a16:creationId xmlns:a16="http://schemas.microsoft.com/office/drawing/2014/main" id="{8786F06B-8483-4BD6-E05A-6ECDFC63B3D5}"/>
              </a:ext>
            </a:extLst>
          </p:cNvPr>
          <p:cNvPicPr>
            <a:picLocks noGrp="1" noChangeAspect="1"/>
          </p:cNvPicPr>
          <p:nvPr>
            <p:ph type="pic" sz="quarter" idx="22"/>
          </p:nvPr>
        </p:nvPicPr>
        <p:blipFill rotWithShape="1">
          <a:blip r:embed="rId3"/>
          <a:srcRect l="4" r="4"/>
          <a:stretch/>
        </p:blipFill>
        <p:spPr>
          <a:xfrm>
            <a:off x="4837" y="-11876"/>
            <a:ext cx="12195174" cy="6869875"/>
          </a:xfrm>
        </p:spPr>
      </p:pic>
      <p:sp>
        <p:nvSpPr>
          <p:cNvPr id="7" name="Tijdelijke aanduiding voor tekst 6">
            <a:extLst>
              <a:ext uri="{FF2B5EF4-FFF2-40B4-BE49-F238E27FC236}">
                <a16:creationId xmlns:a16="http://schemas.microsoft.com/office/drawing/2014/main" id="{126830D8-4661-8316-A287-625D8095238A}"/>
              </a:ext>
            </a:extLst>
          </p:cNvPr>
          <p:cNvSpPr>
            <a:spLocks noGrp="1"/>
          </p:cNvSpPr>
          <p:nvPr>
            <p:ph type="body" sz="quarter" idx="27"/>
          </p:nvPr>
        </p:nvSpPr>
        <p:spPr/>
        <p:txBody>
          <a:bodyPr/>
          <a:lstStyle/>
          <a:p>
            <a:r>
              <a:rPr lang="nl-NL" dirty="0"/>
              <a:t> C</a:t>
            </a:r>
          </a:p>
        </p:txBody>
      </p:sp>
      <p:sp>
        <p:nvSpPr>
          <p:cNvPr id="21" name="Tijdelijke aanduiding voor tekst 20">
            <a:extLst>
              <a:ext uri="{FF2B5EF4-FFF2-40B4-BE49-F238E27FC236}">
                <a16:creationId xmlns:a16="http://schemas.microsoft.com/office/drawing/2014/main" id="{AF3F8AAB-69D3-8AAE-0E7E-C5912D3FB82B}"/>
              </a:ext>
            </a:extLst>
          </p:cNvPr>
          <p:cNvSpPr>
            <a:spLocks noGrp="1"/>
          </p:cNvSpPr>
          <p:nvPr>
            <p:ph type="body" sz="quarter" idx="21"/>
          </p:nvPr>
        </p:nvSpPr>
        <p:spPr/>
        <p:txBody>
          <a:bodyPr/>
          <a:lstStyle/>
          <a:p>
            <a:r>
              <a:rPr lang="nl-NL" dirty="0"/>
              <a:t>08-04-2026</a:t>
            </a:r>
          </a:p>
        </p:txBody>
      </p:sp>
      <p:sp>
        <p:nvSpPr>
          <p:cNvPr id="19" name="Titel 18">
            <a:extLst>
              <a:ext uri="{FF2B5EF4-FFF2-40B4-BE49-F238E27FC236}">
                <a16:creationId xmlns:a16="http://schemas.microsoft.com/office/drawing/2014/main" id="{128B2229-EFB7-3D05-0FC7-C23434387B19}"/>
              </a:ext>
            </a:extLst>
          </p:cNvPr>
          <p:cNvSpPr>
            <a:spLocks noGrp="1"/>
          </p:cNvSpPr>
          <p:nvPr>
            <p:ph type="ctrTitle"/>
          </p:nvPr>
        </p:nvSpPr>
        <p:spPr>
          <a:xfrm>
            <a:off x="6677526" y="1885467"/>
            <a:ext cx="5293976" cy="2336400"/>
          </a:xfrm>
        </p:spPr>
        <p:txBody>
          <a:bodyPr>
            <a:normAutofit/>
          </a:bodyPr>
          <a:lstStyle/>
          <a:p>
            <a:r>
              <a:rPr lang="nl-NL" sz="3200" dirty="0" err="1"/>
              <a:t>Ontzorgingsprogramma</a:t>
            </a:r>
            <a:r>
              <a:rPr lang="nl-NL" sz="3200" dirty="0"/>
              <a:t> Verduurzaming</a:t>
            </a:r>
            <a:br>
              <a:rPr lang="nl-NL" sz="3200" dirty="0"/>
            </a:br>
            <a:r>
              <a:rPr lang="nl-NL" sz="3200" dirty="0"/>
              <a:t>Monumenten</a:t>
            </a:r>
          </a:p>
        </p:txBody>
      </p:sp>
      <p:sp>
        <p:nvSpPr>
          <p:cNvPr id="26" name="Tijdelijke aanduiding voor tekst 25">
            <a:extLst>
              <a:ext uri="{FF2B5EF4-FFF2-40B4-BE49-F238E27FC236}">
                <a16:creationId xmlns:a16="http://schemas.microsoft.com/office/drawing/2014/main" id="{48BAC74E-3BAE-2CDE-F903-B8354B7776CB}"/>
              </a:ext>
            </a:extLst>
          </p:cNvPr>
          <p:cNvSpPr>
            <a:spLocks noGrp="1"/>
          </p:cNvSpPr>
          <p:nvPr>
            <p:ph type="body" sz="quarter" idx="26"/>
          </p:nvPr>
        </p:nvSpPr>
        <p:spPr>
          <a:xfrm>
            <a:off x="-9303295" y="1786921"/>
            <a:ext cx="3884421" cy="1451207"/>
          </a:xfrm>
        </p:spPr>
        <p:txBody>
          <a:bodyPr/>
          <a:lstStyle/>
          <a:p>
            <a:r>
              <a:rPr lang="nl-NL" dirty="0"/>
              <a:t> </a:t>
            </a:r>
          </a:p>
        </p:txBody>
      </p:sp>
      <p:sp>
        <p:nvSpPr>
          <p:cNvPr id="16" name="Rechthoek 15">
            <a:extLst>
              <a:ext uri="{FF2B5EF4-FFF2-40B4-BE49-F238E27FC236}">
                <a16:creationId xmlns:a16="http://schemas.microsoft.com/office/drawing/2014/main" id="{F91A2C33-9E2A-D8DA-EC4F-E07706432321}"/>
              </a:ext>
            </a:extLst>
          </p:cNvPr>
          <p:cNvSpPr/>
          <p:nvPr/>
        </p:nvSpPr>
        <p:spPr>
          <a:xfrm>
            <a:off x="5681698" y="2935017"/>
            <a:ext cx="836395" cy="836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grpSp>
        <p:nvGrpSpPr>
          <p:cNvPr id="17" name="Groep 16">
            <a:extLst>
              <a:ext uri="{FF2B5EF4-FFF2-40B4-BE49-F238E27FC236}">
                <a16:creationId xmlns:a16="http://schemas.microsoft.com/office/drawing/2014/main" id="{8285260F-54F3-98C3-581E-FA29A0D8B2EA}"/>
              </a:ext>
            </a:extLst>
          </p:cNvPr>
          <p:cNvGrpSpPr/>
          <p:nvPr/>
        </p:nvGrpSpPr>
        <p:grpSpPr>
          <a:xfrm>
            <a:off x="5874190" y="3122976"/>
            <a:ext cx="451410" cy="460477"/>
            <a:chOff x="2843212" y="4411578"/>
            <a:chExt cx="2225505" cy="2270208"/>
          </a:xfrm>
          <a:solidFill>
            <a:schemeClr val="bg1"/>
          </a:solidFill>
        </p:grpSpPr>
        <p:sp>
          <p:nvSpPr>
            <p:cNvPr id="18" name="Vrije vorm: vorm 17">
              <a:extLst>
                <a:ext uri="{FF2B5EF4-FFF2-40B4-BE49-F238E27FC236}">
                  <a16:creationId xmlns:a16="http://schemas.microsoft.com/office/drawing/2014/main" id="{0F95E81C-C5A6-C3FB-D15B-E30F131D22C1}"/>
                </a:ext>
              </a:extLst>
            </p:cNvPr>
            <p:cNvSpPr/>
            <p:nvPr/>
          </p:nvSpPr>
          <p:spPr>
            <a:xfrm>
              <a:off x="2931251" y="6548766"/>
              <a:ext cx="2049773" cy="133020"/>
            </a:xfrm>
            <a:custGeom>
              <a:avLst/>
              <a:gdLst>
                <a:gd name="connsiteX0" fmla="*/ 1983281 w 2049773"/>
                <a:gd name="connsiteY0" fmla="*/ 0 h 133020"/>
                <a:gd name="connsiteX1" fmla="*/ 66510 w 2049773"/>
                <a:gd name="connsiteY1" fmla="*/ 0 h 133020"/>
                <a:gd name="connsiteX2" fmla="*/ 0 w 2049773"/>
                <a:gd name="connsiteY2" fmla="*/ 66510 h 133020"/>
                <a:gd name="connsiteX3" fmla="*/ 66510 w 2049773"/>
                <a:gd name="connsiteY3" fmla="*/ 133020 h 133020"/>
                <a:gd name="connsiteX4" fmla="*/ 1983281 w 2049773"/>
                <a:gd name="connsiteY4" fmla="*/ 133020 h 133020"/>
                <a:gd name="connsiteX5" fmla="*/ 2049773 w 2049773"/>
                <a:gd name="connsiteY5" fmla="*/ 66510 h 133020"/>
                <a:gd name="connsiteX6" fmla="*/ 1983281 w 2049773"/>
                <a:gd name="connsiteY6" fmla="*/ 0 h 1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3" h="133020">
                  <a:moveTo>
                    <a:pt x="1983281" y="0"/>
                  </a:moveTo>
                  <a:lnTo>
                    <a:pt x="66510" y="0"/>
                  </a:lnTo>
                  <a:cubicBezTo>
                    <a:pt x="29791" y="0"/>
                    <a:pt x="0" y="29774"/>
                    <a:pt x="0" y="66510"/>
                  </a:cubicBezTo>
                  <a:cubicBezTo>
                    <a:pt x="0" y="103246"/>
                    <a:pt x="29791" y="133020"/>
                    <a:pt x="66510" y="133020"/>
                  </a:cubicBezTo>
                  <a:lnTo>
                    <a:pt x="1983281" y="133020"/>
                  </a:lnTo>
                  <a:cubicBezTo>
                    <a:pt x="2020000" y="133020"/>
                    <a:pt x="2049773" y="103246"/>
                    <a:pt x="2049773" y="66510"/>
                  </a:cubicBezTo>
                  <a:cubicBezTo>
                    <a:pt x="2049773" y="29774"/>
                    <a:pt x="2020000" y="0"/>
                    <a:pt x="1983281" y="0"/>
                  </a:cubicBezTo>
                  <a:close/>
                </a:path>
              </a:pathLst>
            </a:custGeom>
            <a:grpFill/>
            <a:ln w="4428" cap="flat">
              <a:noFill/>
              <a:prstDash val="solid"/>
              <a:miter/>
            </a:ln>
          </p:spPr>
          <p:txBody>
            <a:bodyPr rtlCol="0" anchor="ctr"/>
            <a:lstStyle/>
            <a:p>
              <a:endParaRPr lang="nl-NL" dirty="0"/>
            </a:p>
          </p:txBody>
        </p:sp>
        <p:sp>
          <p:nvSpPr>
            <p:cNvPr id="22" name="Vrije vorm: vorm 21">
              <a:extLst>
                <a:ext uri="{FF2B5EF4-FFF2-40B4-BE49-F238E27FC236}">
                  <a16:creationId xmlns:a16="http://schemas.microsoft.com/office/drawing/2014/main" id="{277D056A-A430-3996-4091-DCEECB28050A}"/>
                </a:ext>
              </a:extLst>
            </p:cNvPr>
            <p:cNvSpPr/>
            <p:nvPr/>
          </p:nvSpPr>
          <p:spPr>
            <a:xfrm>
              <a:off x="2843212" y="4411578"/>
              <a:ext cx="2225505" cy="1323636"/>
            </a:xfrm>
            <a:custGeom>
              <a:avLst/>
              <a:gdLst>
                <a:gd name="connsiteX0" fmla="*/ 2206055 w 2225505"/>
                <a:gd name="connsiteY0" fmla="*/ 1210032 h 1323636"/>
                <a:gd name="connsiteX1" fmla="*/ 1760576 w 2225505"/>
                <a:gd name="connsiteY1" fmla="*/ 763792 h 1323636"/>
                <a:gd name="connsiteX2" fmla="*/ 1760576 w 2225505"/>
                <a:gd name="connsiteY2" fmla="*/ 331650 h 1323636"/>
                <a:gd name="connsiteX3" fmla="*/ 1716236 w 2225505"/>
                <a:gd name="connsiteY3" fmla="*/ 287309 h 1323636"/>
                <a:gd name="connsiteX4" fmla="*/ 1494536 w 2225505"/>
                <a:gd name="connsiteY4" fmla="*/ 287309 h 1323636"/>
                <a:gd name="connsiteX5" fmla="*/ 1450196 w 2225505"/>
                <a:gd name="connsiteY5" fmla="*/ 331650 h 1323636"/>
                <a:gd name="connsiteX6" fmla="*/ 1450196 w 2225505"/>
                <a:gd name="connsiteY6" fmla="*/ 452874 h 1323636"/>
                <a:gd name="connsiteX7" fmla="*/ 1172291 w 2225505"/>
                <a:gd name="connsiteY7" fmla="*/ 174485 h 1323636"/>
                <a:gd name="connsiteX8" fmla="*/ 1125249 w 2225505"/>
                <a:gd name="connsiteY8" fmla="*/ 154965 h 1323636"/>
                <a:gd name="connsiteX9" fmla="*/ 1125215 w 2225505"/>
                <a:gd name="connsiteY9" fmla="*/ 154965 h 1323636"/>
                <a:gd name="connsiteX10" fmla="*/ 1078190 w 2225505"/>
                <a:gd name="connsiteY10" fmla="*/ 174468 h 1323636"/>
                <a:gd name="connsiteX11" fmla="*/ 721305 w 2225505"/>
                <a:gd name="connsiteY11" fmla="*/ 531474 h 1323636"/>
                <a:gd name="connsiteX12" fmla="*/ 403650 w 2225505"/>
                <a:gd name="connsiteY12" fmla="*/ 15380 h 1323636"/>
                <a:gd name="connsiteX13" fmla="*/ 318590 w 2225505"/>
                <a:gd name="connsiteY13" fmla="*/ 15380 h 1323636"/>
                <a:gd name="connsiteX14" fmla="*/ 0 w 2225505"/>
                <a:gd name="connsiteY14" fmla="*/ 557853 h 1323636"/>
                <a:gd name="connsiteX15" fmla="*/ 285872 w 2225505"/>
                <a:gd name="connsiteY15" fmla="*/ 967063 h 1323636"/>
                <a:gd name="connsiteX16" fmla="*/ 42920 w 2225505"/>
                <a:gd name="connsiteY16" fmla="*/ 1210102 h 1323636"/>
                <a:gd name="connsiteX17" fmla="*/ 42937 w 2225505"/>
                <a:gd name="connsiteY17" fmla="*/ 1304168 h 1323636"/>
                <a:gd name="connsiteX18" fmla="*/ 89962 w 2225505"/>
                <a:gd name="connsiteY18" fmla="*/ 1323636 h 1323636"/>
                <a:gd name="connsiteX19" fmla="*/ 137004 w 2225505"/>
                <a:gd name="connsiteY19" fmla="*/ 1304151 h 1323636"/>
                <a:gd name="connsiteX20" fmla="*/ 567951 w 2225505"/>
                <a:gd name="connsiteY20" fmla="*/ 873031 h 1323636"/>
                <a:gd name="connsiteX21" fmla="*/ 609693 w 2225505"/>
                <a:gd name="connsiteY21" fmla="*/ 831289 h 1323636"/>
                <a:gd name="connsiteX22" fmla="*/ 1125197 w 2225505"/>
                <a:gd name="connsiteY22" fmla="*/ 315594 h 1323636"/>
                <a:gd name="connsiteX23" fmla="*/ 2111919 w 2225505"/>
                <a:gd name="connsiteY23" fmla="*/ 1304012 h 1323636"/>
                <a:gd name="connsiteX24" fmla="*/ 2205985 w 2225505"/>
                <a:gd name="connsiteY24" fmla="*/ 1304099 h 1323636"/>
                <a:gd name="connsiteX25" fmla="*/ 2206055 w 2225505"/>
                <a:gd name="connsiteY25" fmla="*/ 1210032 h 1323636"/>
                <a:gd name="connsiteX26" fmla="*/ 427483 w 2225505"/>
                <a:gd name="connsiteY26" fmla="*/ 825400 h 1323636"/>
                <a:gd name="connsiteX27" fmla="*/ 294463 w 2225505"/>
                <a:gd name="connsiteY27" fmla="*/ 958472 h 1323636"/>
                <a:gd name="connsiteX28" fmla="*/ 294463 w 2225505"/>
                <a:gd name="connsiteY28" fmla="*/ 485108 h 1323636"/>
                <a:gd name="connsiteX29" fmla="*/ 360973 w 2225505"/>
                <a:gd name="connsiteY29" fmla="*/ 418598 h 1323636"/>
                <a:gd name="connsiteX30" fmla="*/ 427483 w 2225505"/>
                <a:gd name="connsiteY30" fmla="*/ 485108 h 13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5505" h="1323636">
                  <a:moveTo>
                    <a:pt x="2206055" y="1210032"/>
                  </a:moveTo>
                  <a:lnTo>
                    <a:pt x="1760576" y="763792"/>
                  </a:lnTo>
                  <a:lnTo>
                    <a:pt x="1760576" y="331650"/>
                  </a:lnTo>
                  <a:cubicBezTo>
                    <a:pt x="1760576" y="307159"/>
                    <a:pt x="1740727" y="287309"/>
                    <a:pt x="1716236" y="287309"/>
                  </a:cubicBezTo>
                  <a:lnTo>
                    <a:pt x="1494536" y="287309"/>
                  </a:lnTo>
                  <a:cubicBezTo>
                    <a:pt x="1470045" y="287309"/>
                    <a:pt x="1450196" y="307159"/>
                    <a:pt x="1450196" y="331650"/>
                  </a:cubicBezTo>
                  <a:lnTo>
                    <a:pt x="1450196" y="452874"/>
                  </a:lnTo>
                  <a:lnTo>
                    <a:pt x="1172291" y="174485"/>
                  </a:lnTo>
                  <a:cubicBezTo>
                    <a:pt x="1159821" y="161997"/>
                    <a:pt x="1142899" y="154965"/>
                    <a:pt x="1125249" y="154965"/>
                  </a:cubicBezTo>
                  <a:cubicBezTo>
                    <a:pt x="1125232" y="154965"/>
                    <a:pt x="1125232" y="154965"/>
                    <a:pt x="1125215" y="154965"/>
                  </a:cubicBezTo>
                  <a:cubicBezTo>
                    <a:pt x="1107583" y="154965"/>
                    <a:pt x="1090661" y="161980"/>
                    <a:pt x="1078190" y="174468"/>
                  </a:cubicBezTo>
                  <a:lnTo>
                    <a:pt x="721305" y="531474"/>
                  </a:lnTo>
                  <a:cubicBezTo>
                    <a:pt x="702893" y="267235"/>
                    <a:pt x="416242" y="25859"/>
                    <a:pt x="403650" y="15380"/>
                  </a:cubicBezTo>
                  <a:cubicBezTo>
                    <a:pt x="379003" y="-5127"/>
                    <a:pt x="343237" y="-5127"/>
                    <a:pt x="318590" y="15380"/>
                  </a:cubicBezTo>
                  <a:cubicBezTo>
                    <a:pt x="305582" y="26206"/>
                    <a:pt x="0" y="283516"/>
                    <a:pt x="0" y="557853"/>
                  </a:cubicBezTo>
                  <a:cubicBezTo>
                    <a:pt x="0" y="779969"/>
                    <a:pt x="192619" y="914807"/>
                    <a:pt x="285872" y="967063"/>
                  </a:cubicBezTo>
                  <a:lnTo>
                    <a:pt x="42920" y="1210102"/>
                  </a:lnTo>
                  <a:cubicBezTo>
                    <a:pt x="16957" y="1236082"/>
                    <a:pt x="16957" y="1278205"/>
                    <a:pt x="42937" y="1304168"/>
                  </a:cubicBezTo>
                  <a:cubicBezTo>
                    <a:pt x="55927" y="1317141"/>
                    <a:pt x="72936" y="1323636"/>
                    <a:pt x="89962" y="1323636"/>
                  </a:cubicBezTo>
                  <a:cubicBezTo>
                    <a:pt x="106988" y="1323636"/>
                    <a:pt x="124013" y="1317141"/>
                    <a:pt x="137004" y="1304151"/>
                  </a:cubicBezTo>
                  <a:lnTo>
                    <a:pt x="567951" y="873031"/>
                  </a:lnTo>
                  <a:cubicBezTo>
                    <a:pt x="582136" y="860179"/>
                    <a:pt x="596165" y="846254"/>
                    <a:pt x="609693" y="831289"/>
                  </a:cubicBezTo>
                  <a:lnTo>
                    <a:pt x="1125197" y="315594"/>
                  </a:lnTo>
                  <a:lnTo>
                    <a:pt x="2111919" y="1304012"/>
                  </a:lnTo>
                  <a:cubicBezTo>
                    <a:pt x="2137882" y="1330010"/>
                    <a:pt x="2179970" y="1330045"/>
                    <a:pt x="2205985" y="1304099"/>
                  </a:cubicBezTo>
                  <a:cubicBezTo>
                    <a:pt x="2231983" y="1278136"/>
                    <a:pt x="2232018" y="1236030"/>
                    <a:pt x="2206055" y="1210032"/>
                  </a:cubicBezTo>
                  <a:close/>
                  <a:moveTo>
                    <a:pt x="427483" y="825400"/>
                  </a:moveTo>
                  <a:lnTo>
                    <a:pt x="294463" y="958472"/>
                  </a:lnTo>
                  <a:lnTo>
                    <a:pt x="294463" y="485108"/>
                  </a:lnTo>
                  <a:cubicBezTo>
                    <a:pt x="294463" y="448388"/>
                    <a:pt x="324236" y="418598"/>
                    <a:pt x="360973" y="418598"/>
                  </a:cubicBezTo>
                  <a:cubicBezTo>
                    <a:pt x="397709" y="418598"/>
                    <a:pt x="427483" y="448388"/>
                    <a:pt x="427483" y="485108"/>
                  </a:cubicBezTo>
                  <a:close/>
                </a:path>
              </a:pathLst>
            </a:custGeom>
            <a:grpFill/>
            <a:ln w="4428" cap="flat">
              <a:noFill/>
              <a:prstDash val="solid"/>
              <a:miter/>
            </a:ln>
          </p:spPr>
          <p:txBody>
            <a:bodyPr rtlCol="0" anchor="ctr"/>
            <a:lstStyle/>
            <a:p>
              <a:endParaRPr lang="nl-NL" dirty="0"/>
            </a:p>
          </p:txBody>
        </p:sp>
        <p:sp>
          <p:nvSpPr>
            <p:cNvPr id="23" name="Vrije vorm: vorm 22">
              <a:extLst>
                <a:ext uri="{FF2B5EF4-FFF2-40B4-BE49-F238E27FC236}">
                  <a16:creationId xmlns:a16="http://schemas.microsoft.com/office/drawing/2014/main" id="{A343D930-0B20-925A-4C2E-CCCA6B530C52}"/>
                </a:ext>
              </a:extLst>
            </p:cNvPr>
            <p:cNvSpPr/>
            <p:nvPr/>
          </p:nvSpPr>
          <p:spPr>
            <a:xfrm>
              <a:off x="3137674" y="4867725"/>
              <a:ext cx="1661520" cy="1548038"/>
            </a:xfrm>
            <a:custGeom>
              <a:avLst/>
              <a:gdLst>
                <a:gd name="connsiteX0" fmla="*/ 1661521 w 1661520"/>
                <a:gd name="connsiteY0" fmla="*/ 1548021 h 1548038"/>
                <a:gd name="connsiteX1" fmla="*/ 1661521 w 1661520"/>
                <a:gd name="connsiteY1" fmla="*/ 832241 h 1548038"/>
                <a:gd name="connsiteX2" fmla="*/ 830804 w 1661520"/>
                <a:gd name="connsiteY2" fmla="*/ 0 h 1548038"/>
                <a:gd name="connsiteX3" fmla="*/ 0 w 1661520"/>
                <a:gd name="connsiteY3" fmla="*/ 830821 h 1548038"/>
                <a:gd name="connsiteX4" fmla="*/ 0 w 1661520"/>
                <a:gd name="connsiteY4" fmla="*/ 1548038 h 1548038"/>
                <a:gd name="connsiteX5" fmla="*/ 658744 w 1661520"/>
                <a:gd name="connsiteY5" fmla="*/ 1548038 h 1548038"/>
                <a:gd name="connsiteX6" fmla="*/ 658744 w 1661520"/>
                <a:gd name="connsiteY6" fmla="*/ 1412559 h 1548038"/>
                <a:gd name="connsiteX7" fmla="*/ 830752 w 1661520"/>
                <a:gd name="connsiteY7" fmla="*/ 1240551 h 1548038"/>
                <a:gd name="connsiteX8" fmla="*/ 1002777 w 1661520"/>
                <a:gd name="connsiteY8" fmla="*/ 1412559 h 1548038"/>
                <a:gd name="connsiteX9" fmla="*/ 1002777 w 1661520"/>
                <a:gd name="connsiteY9" fmla="*/ 1548038 h 1548038"/>
                <a:gd name="connsiteX10" fmla="*/ 1661521 w 1661520"/>
                <a:gd name="connsiteY10" fmla="*/ 1548038 h 1548038"/>
                <a:gd name="connsiteX11" fmla="*/ 663663 w 1661520"/>
                <a:gd name="connsiteY11" fmla="*/ 960879 h 1548038"/>
                <a:gd name="connsiteX12" fmla="*/ 368767 w 1661520"/>
                <a:gd name="connsiteY12" fmla="*/ 960879 h 1548038"/>
                <a:gd name="connsiteX13" fmla="*/ 368767 w 1661520"/>
                <a:gd name="connsiteY13" fmla="*/ 665984 h 1548038"/>
                <a:gd name="connsiteX14" fmla="*/ 663663 w 1661520"/>
                <a:gd name="connsiteY14" fmla="*/ 665984 h 1548038"/>
                <a:gd name="connsiteX15" fmla="*/ 1002777 w 1661520"/>
                <a:gd name="connsiteY15" fmla="*/ 665984 h 1548038"/>
                <a:gd name="connsiteX16" fmla="*/ 1297656 w 1661520"/>
                <a:gd name="connsiteY16" fmla="*/ 665984 h 1548038"/>
                <a:gd name="connsiteX17" fmla="*/ 1297656 w 1661520"/>
                <a:gd name="connsiteY17" fmla="*/ 960879 h 1548038"/>
                <a:gd name="connsiteX18" fmla="*/ 1002777 w 1661520"/>
                <a:gd name="connsiteY18" fmla="*/ 960879 h 15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520" h="1548038">
                  <a:moveTo>
                    <a:pt x="1661521" y="1548021"/>
                  </a:moveTo>
                  <a:lnTo>
                    <a:pt x="1661521" y="832241"/>
                  </a:lnTo>
                  <a:lnTo>
                    <a:pt x="830804" y="0"/>
                  </a:lnTo>
                  <a:lnTo>
                    <a:pt x="0" y="830821"/>
                  </a:lnTo>
                  <a:lnTo>
                    <a:pt x="0" y="1548038"/>
                  </a:lnTo>
                  <a:lnTo>
                    <a:pt x="658744" y="1548038"/>
                  </a:lnTo>
                  <a:lnTo>
                    <a:pt x="658744" y="1412559"/>
                  </a:lnTo>
                  <a:cubicBezTo>
                    <a:pt x="658744" y="1317557"/>
                    <a:pt x="735750" y="1240551"/>
                    <a:pt x="830752" y="1240551"/>
                  </a:cubicBezTo>
                  <a:cubicBezTo>
                    <a:pt x="925754" y="1240551"/>
                    <a:pt x="1002777" y="1317557"/>
                    <a:pt x="1002777" y="1412559"/>
                  </a:cubicBezTo>
                  <a:lnTo>
                    <a:pt x="1002777" y="1548038"/>
                  </a:lnTo>
                  <a:lnTo>
                    <a:pt x="1661521" y="1548038"/>
                  </a:lnTo>
                  <a:close/>
                  <a:moveTo>
                    <a:pt x="663663" y="960879"/>
                  </a:moveTo>
                  <a:lnTo>
                    <a:pt x="368767" y="960879"/>
                  </a:lnTo>
                  <a:lnTo>
                    <a:pt x="368767" y="665984"/>
                  </a:lnTo>
                  <a:lnTo>
                    <a:pt x="663663" y="665984"/>
                  </a:lnTo>
                  <a:close/>
                  <a:moveTo>
                    <a:pt x="1002777" y="665984"/>
                  </a:moveTo>
                  <a:lnTo>
                    <a:pt x="1297656" y="665984"/>
                  </a:lnTo>
                  <a:lnTo>
                    <a:pt x="1297656" y="960879"/>
                  </a:lnTo>
                  <a:lnTo>
                    <a:pt x="1002777" y="960879"/>
                  </a:lnTo>
                  <a:close/>
                </a:path>
              </a:pathLst>
            </a:custGeom>
            <a:grpFill/>
            <a:ln w="4428"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17767071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7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par>
                                <p:cTn id="10" presetID="55" presetClass="entr" presetSubtype="0" fill="hold" nodeType="withEffect">
                                  <p:stCondLst>
                                    <p:cond delay="1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0.70"/>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9AA4A-84A2-4491-D63C-7806A8E26443}"/>
              </a:ext>
            </a:extLst>
          </p:cNvPr>
          <p:cNvSpPr>
            <a:spLocks noGrp="1"/>
          </p:cNvSpPr>
          <p:nvPr>
            <p:ph type="title"/>
          </p:nvPr>
        </p:nvSpPr>
        <p:spPr>
          <a:xfrm>
            <a:off x="635000" y="1052513"/>
            <a:ext cx="10923588" cy="2752571"/>
          </a:xfrm>
        </p:spPr>
        <p:txBody>
          <a:bodyPr/>
          <a:lstStyle/>
          <a:p>
            <a:r>
              <a:rPr lang="nl-NL" sz="15000" dirty="0"/>
              <a:t>2</a:t>
            </a:r>
            <a:br>
              <a:rPr lang="nl-NL" dirty="0"/>
            </a:br>
            <a:r>
              <a:rPr lang="nl-NL" dirty="0">
                <a:solidFill>
                  <a:schemeClr val="tx1"/>
                </a:solidFill>
              </a:rPr>
              <a:t>Scenario’s</a:t>
            </a:r>
          </a:p>
        </p:txBody>
      </p:sp>
    </p:spTree>
    <p:extLst>
      <p:ext uri="{BB962C8B-B14F-4D97-AF65-F5344CB8AC3E}">
        <p14:creationId xmlns:p14="http://schemas.microsoft.com/office/powerpoint/2010/main" val="244141647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2796C-F0AF-7756-DC53-EEFC6B99E8D2}"/>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8542CEEC-B985-7C26-B422-F30EF6369699}"/>
              </a:ext>
            </a:extLst>
          </p:cNvPr>
          <p:cNvSpPr/>
          <p:nvPr/>
        </p:nvSpPr>
        <p:spPr>
          <a:xfrm>
            <a:off x="0" y="1592263"/>
            <a:ext cx="12192000" cy="5265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pic>
        <p:nvPicPr>
          <p:cNvPr id="7" name="Tijdelijke aanduiding voor afbeelding 50">
            <a:extLst>
              <a:ext uri="{FF2B5EF4-FFF2-40B4-BE49-F238E27FC236}">
                <a16:creationId xmlns:a16="http://schemas.microsoft.com/office/drawing/2014/main" id="{1BAC9D6A-4F74-A2DA-D09A-3DC327F375CA}"/>
              </a:ext>
            </a:extLst>
          </p:cNvPr>
          <p:cNvPicPr>
            <a:picLocks noGrp="1" noChangeAspect="1"/>
          </p:cNvPicPr>
          <p:nvPr>
            <p:ph type="pic" sz="quarter" idx="24"/>
          </p:nvPr>
        </p:nvPicPr>
        <p:blipFill rotWithShape="1">
          <a:blip r:embed="rId3"/>
          <a:srcRect l="2611" r="2611"/>
          <a:stretch/>
        </p:blipFill>
        <p:spPr>
          <a:xfrm>
            <a:off x="0" y="-387350"/>
            <a:ext cx="12196763" cy="7245350"/>
          </a:xfrm>
        </p:spPr>
      </p:pic>
      <p:sp>
        <p:nvSpPr>
          <p:cNvPr id="36" name="Tijdelijke aanduiding voor tekst 35">
            <a:extLst>
              <a:ext uri="{FF2B5EF4-FFF2-40B4-BE49-F238E27FC236}">
                <a16:creationId xmlns:a16="http://schemas.microsoft.com/office/drawing/2014/main" id="{082B1933-ACC8-E226-B224-03E1D55647BB}"/>
              </a:ext>
            </a:extLst>
          </p:cNvPr>
          <p:cNvSpPr>
            <a:spLocks noGrp="1"/>
          </p:cNvSpPr>
          <p:nvPr>
            <p:ph type="body" sz="quarter" idx="40"/>
          </p:nvPr>
        </p:nvSpPr>
        <p:spPr>
          <a:xfrm>
            <a:off x="5857874" y="-7144"/>
            <a:ext cx="473045" cy="716756"/>
          </a:xfrm>
        </p:spPr>
        <p:txBody>
          <a:bodyPr/>
          <a:lstStyle/>
          <a:p>
            <a:r>
              <a:rPr lang="nl-NL"/>
              <a:t> </a:t>
            </a:r>
            <a:endParaRPr lang="nl-NL" dirty="0"/>
          </a:p>
        </p:txBody>
      </p:sp>
      <p:sp>
        <p:nvSpPr>
          <p:cNvPr id="38" name="Tijdelijke aanduiding voor tekst 37">
            <a:extLst>
              <a:ext uri="{FF2B5EF4-FFF2-40B4-BE49-F238E27FC236}">
                <a16:creationId xmlns:a16="http://schemas.microsoft.com/office/drawing/2014/main" id="{6B48F022-C529-7081-E525-750FA6789FC8}"/>
              </a:ext>
            </a:extLst>
          </p:cNvPr>
          <p:cNvSpPr>
            <a:spLocks noGrp="1"/>
          </p:cNvSpPr>
          <p:nvPr>
            <p:ph type="body" sz="quarter" idx="42"/>
          </p:nvPr>
        </p:nvSpPr>
        <p:spPr>
          <a:xfrm>
            <a:off x="3863660" y="2299487"/>
            <a:ext cx="7684952" cy="3434086"/>
          </a:xfrm>
        </p:spPr>
        <p:txBody>
          <a:bodyPr/>
          <a:lstStyle/>
          <a:p>
            <a:r>
              <a:rPr lang="nl-NL"/>
              <a:t> </a:t>
            </a:r>
            <a:endParaRPr lang="nl-NL" dirty="0"/>
          </a:p>
        </p:txBody>
      </p:sp>
      <p:sp>
        <p:nvSpPr>
          <p:cNvPr id="19" name="Tijdelijke aanduiding voor tekst 18">
            <a:extLst>
              <a:ext uri="{FF2B5EF4-FFF2-40B4-BE49-F238E27FC236}">
                <a16:creationId xmlns:a16="http://schemas.microsoft.com/office/drawing/2014/main" id="{2C51B7B2-9C37-E6D5-D9C9-522F1AA37768}"/>
              </a:ext>
            </a:extLst>
          </p:cNvPr>
          <p:cNvSpPr>
            <a:spLocks noGrp="1"/>
          </p:cNvSpPr>
          <p:nvPr>
            <p:ph type="body" sz="quarter" idx="44"/>
          </p:nvPr>
        </p:nvSpPr>
        <p:spPr>
          <a:xfrm>
            <a:off x="4038764" y="2077600"/>
            <a:ext cx="729907" cy="510069"/>
          </a:xfrm>
        </p:spPr>
        <p:txBody>
          <a:bodyPr/>
          <a:lstStyle/>
          <a:p>
            <a:r>
              <a:rPr lang="nl-NL"/>
              <a:t> </a:t>
            </a:r>
            <a:endParaRPr lang="nl-NL" dirty="0"/>
          </a:p>
        </p:txBody>
      </p:sp>
      <p:sp>
        <p:nvSpPr>
          <p:cNvPr id="20" name="Tijdelijke aanduiding voor tekst 19">
            <a:extLst>
              <a:ext uri="{FF2B5EF4-FFF2-40B4-BE49-F238E27FC236}">
                <a16:creationId xmlns:a16="http://schemas.microsoft.com/office/drawing/2014/main" id="{ACBDFADF-B22A-0E35-B365-A82AA0F4670E}"/>
              </a:ext>
            </a:extLst>
          </p:cNvPr>
          <p:cNvSpPr>
            <a:spLocks noGrp="1"/>
          </p:cNvSpPr>
          <p:nvPr>
            <p:ph type="body" sz="quarter" idx="45"/>
          </p:nvPr>
        </p:nvSpPr>
        <p:spPr>
          <a:xfrm flipH="1">
            <a:off x="10355666" y="4394104"/>
            <a:ext cx="640463" cy="447565"/>
          </a:xfrm>
        </p:spPr>
        <p:txBody>
          <a:bodyPr/>
          <a:lstStyle/>
          <a:p>
            <a:r>
              <a:rPr lang="nl-NL"/>
              <a:t> </a:t>
            </a:r>
            <a:endParaRPr lang="nl-NL" dirty="0"/>
          </a:p>
        </p:txBody>
      </p:sp>
      <p:sp>
        <p:nvSpPr>
          <p:cNvPr id="21" name="Tijdelijke aanduiding voor tekst 20">
            <a:extLst>
              <a:ext uri="{FF2B5EF4-FFF2-40B4-BE49-F238E27FC236}">
                <a16:creationId xmlns:a16="http://schemas.microsoft.com/office/drawing/2014/main" id="{FABC08B9-79CD-C48D-94CE-AD014B6BE6E4}"/>
              </a:ext>
            </a:extLst>
          </p:cNvPr>
          <p:cNvSpPr>
            <a:spLocks noGrp="1"/>
          </p:cNvSpPr>
          <p:nvPr>
            <p:ph type="body" sz="quarter" idx="46"/>
          </p:nvPr>
        </p:nvSpPr>
        <p:spPr>
          <a:xfrm>
            <a:off x="4450275" y="2463896"/>
            <a:ext cx="6225623" cy="2489490"/>
          </a:xfrm>
        </p:spPr>
        <p:txBody>
          <a:bodyPr>
            <a:normAutofit/>
          </a:bodyPr>
          <a:lstStyle/>
          <a:p>
            <a:pPr>
              <a:lnSpc>
                <a:spcPct val="100000"/>
              </a:lnSpc>
            </a:pPr>
            <a:r>
              <a:rPr lang="nl-NL" b="1" dirty="0"/>
              <a:t>Keukentafelsessie</a:t>
            </a:r>
            <a:br>
              <a:rPr lang="nl-NL" dirty="0"/>
            </a:br>
            <a:r>
              <a:rPr lang="nl-NL" dirty="0"/>
              <a:t>“Ik woon in een monument en zou graag een keer met een specialist sparren over wat de mogelijkheden zijn om te isoleren en op termijn van het gas af te kunnen. Verder ben ik benieuwd welke regels er gelden en of er subsidies zijn.”</a:t>
            </a:r>
          </a:p>
        </p:txBody>
      </p:sp>
    </p:spTree>
    <p:extLst>
      <p:ext uri="{BB962C8B-B14F-4D97-AF65-F5344CB8AC3E}">
        <p14:creationId xmlns:p14="http://schemas.microsoft.com/office/powerpoint/2010/main" val="320602542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C6B4D-4712-68DA-2C77-1FDD6D07F30F}"/>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3FB047C7-3B13-E6B3-E953-7B49C39D2788}"/>
              </a:ext>
            </a:extLst>
          </p:cNvPr>
          <p:cNvSpPr/>
          <p:nvPr/>
        </p:nvSpPr>
        <p:spPr>
          <a:xfrm>
            <a:off x="0" y="1592263"/>
            <a:ext cx="12192000" cy="5265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pic>
        <p:nvPicPr>
          <p:cNvPr id="7" name="Tijdelijke aanduiding voor afbeelding 50">
            <a:extLst>
              <a:ext uri="{FF2B5EF4-FFF2-40B4-BE49-F238E27FC236}">
                <a16:creationId xmlns:a16="http://schemas.microsoft.com/office/drawing/2014/main" id="{D73F4CEC-DEA1-F5EE-39D5-FCA4AED395DC}"/>
              </a:ext>
            </a:extLst>
          </p:cNvPr>
          <p:cNvPicPr>
            <a:picLocks noGrp="1" noChangeAspect="1"/>
          </p:cNvPicPr>
          <p:nvPr>
            <p:ph type="pic" sz="quarter" idx="24"/>
          </p:nvPr>
        </p:nvPicPr>
        <p:blipFill rotWithShape="1">
          <a:blip r:embed="rId3"/>
          <a:srcRect l="2611" r="2611"/>
          <a:stretch/>
        </p:blipFill>
        <p:spPr>
          <a:xfrm>
            <a:off x="0" y="-387350"/>
            <a:ext cx="12196763" cy="7245350"/>
          </a:xfrm>
        </p:spPr>
      </p:pic>
      <p:sp>
        <p:nvSpPr>
          <p:cNvPr id="36" name="Tijdelijke aanduiding voor tekst 35">
            <a:extLst>
              <a:ext uri="{FF2B5EF4-FFF2-40B4-BE49-F238E27FC236}">
                <a16:creationId xmlns:a16="http://schemas.microsoft.com/office/drawing/2014/main" id="{C96F63B9-6C6A-B485-B486-47283DDE9151}"/>
              </a:ext>
            </a:extLst>
          </p:cNvPr>
          <p:cNvSpPr>
            <a:spLocks noGrp="1"/>
          </p:cNvSpPr>
          <p:nvPr>
            <p:ph type="body" sz="quarter" idx="40"/>
          </p:nvPr>
        </p:nvSpPr>
        <p:spPr>
          <a:xfrm>
            <a:off x="5857874" y="-7144"/>
            <a:ext cx="473045" cy="716756"/>
          </a:xfrm>
        </p:spPr>
        <p:txBody>
          <a:bodyPr/>
          <a:lstStyle/>
          <a:p>
            <a:r>
              <a:rPr lang="nl-NL"/>
              <a:t> </a:t>
            </a:r>
            <a:endParaRPr lang="nl-NL" dirty="0"/>
          </a:p>
        </p:txBody>
      </p:sp>
      <p:sp>
        <p:nvSpPr>
          <p:cNvPr id="38" name="Tijdelijke aanduiding voor tekst 37">
            <a:extLst>
              <a:ext uri="{FF2B5EF4-FFF2-40B4-BE49-F238E27FC236}">
                <a16:creationId xmlns:a16="http://schemas.microsoft.com/office/drawing/2014/main" id="{A529F320-F316-884D-0425-0FECC7801C83}"/>
              </a:ext>
            </a:extLst>
          </p:cNvPr>
          <p:cNvSpPr>
            <a:spLocks noGrp="1"/>
          </p:cNvSpPr>
          <p:nvPr>
            <p:ph type="body" sz="quarter" idx="42"/>
          </p:nvPr>
        </p:nvSpPr>
        <p:spPr>
          <a:xfrm>
            <a:off x="666954" y="1592263"/>
            <a:ext cx="7684952" cy="3434086"/>
          </a:xfrm>
        </p:spPr>
        <p:txBody>
          <a:bodyPr/>
          <a:lstStyle/>
          <a:p>
            <a:r>
              <a:rPr lang="nl-NL" dirty="0"/>
              <a:t> </a:t>
            </a:r>
          </a:p>
        </p:txBody>
      </p:sp>
      <p:sp>
        <p:nvSpPr>
          <p:cNvPr id="19" name="Tijdelijke aanduiding voor tekst 18">
            <a:extLst>
              <a:ext uri="{FF2B5EF4-FFF2-40B4-BE49-F238E27FC236}">
                <a16:creationId xmlns:a16="http://schemas.microsoft.com/office/drawing/2014/main" id="{98AEDDF4-36A9-FC6D-DFF0-D538EBA56433}"/>
              </a:ext>
            </a:extLst>
          </p:cNvPr>
          <p:cNvSpPr>
            <a:spLocks noGrp="1"/>
          </p:cNvSpPr>
          <p:nvPr>
            <p:ph type="body" sz="quarter" idx="44"/>
          </p:nvPr>
        </p:nvSpPr>
        <p:spPr>
          <a:xfrm>
            <a:off x="842058" y="1370376"/>
            <a:ext cx="729907" cy="510069"/>
          </a:xfrm>
        </p:spPr>
        <p:txBody>
          <a:bodyPr/>
          <a:lstStyle/>
          <a:p>
            <a:r>
              <a:rPr lang="nl-NL" dirty="0"/>
              <a:t> </a:t>
            </a:r>
          </a:p>
        </p:txBody>
      </p:sp>
      <p:sp>
        <p:nvSpPr>
          <p:cNvPr id="20" name="Tijdelijke aanduiding voor tekst 19">
            <a:extLst>
              <a:ext uri="{FF2B5EF4-FFF2-40B4-BE49-F238E27FC236}">
                <a16:creationId xmlns:a16="http://schemas.microsoft.com/office/drawing/2014/main" id="{058C7DD7-F96D-5F06-C4A3-B1232DCC457D}"/>
              </a:ext>
            </a:extLst>
          </p:cNvPr>
          <p:cNvSpPr>
            <a:spLocks noGrp="1"/>
          </p:cNvSpPr>
          <p:nvPr>
            <p:ph type="body" sz="quarter" idx="45"/>
          </p:nvPr>
        </p:nvSpPr>
        <p:spPr>
          <a:xfrm flipH="1">
            <a:off x="7158960" y="3686880"/>
            <a:ext cx="640463" cy="447565"/>
          </a:xfrm>
        </p:spPr>
        <p:txBody>
          <a:bodyPr/>
          <a:lstStyle/>
          <a:p>
            <a:r>
              <a:rPr lang="nl-NL"/>
              <a:t> </a:t>
            </a:r>
            <a:endParaRPr lang="nl-NL" dirty="0"/>
          </a:p>
        </p:txBody>
      </p:sp>
      <p:sp>
        <p:nvSpPr>
          <p:cNvPr id="21" name="Tijdelijke aanduiding voor tekst 20">
            <a:extLst>
              <a:ext uri="{FF2B5EF4-FFF2-40B4-BE49-F238E27FC236}">
                <a16:creationId xmlns:a16="http://schemas.microsoft.com/office/drawing/2014/main" id="{42775828-04EB-90C0-7F44-8D4C79E9962E}"/>
              </a:ext>
            </a:extLst>
          </p:cNvPr>
          <p:cNvSpPr>
            <a:spLocks noGrp="1"/>
          </p:cNvSpPr>
          <p:nvPr>
            <p:ph type="body" sz="quarter" idx="46"/>
          </p:nvPr>
        </p:nvSpPr>
        <p:spPr>
          <a:xfrm>
            <a:off x="1253569" y="1756672"/>
            <a:ext cx="6225623" cy="2489490"/>
          </a:xfrm>
        </p:spPr>
        <p:txBody>
          <a:bodyPr>
            <a:normAutofit/>
          </a:bodyPr>
          <a:lstStyle/>
          <a:p>
            <a:pPr>
              <a:lnSpc>
                <a:spcPct val="100000"/>
              </a:lnSpc>
            </a:pPr>
            <a:r>
              <a:rPr lang="nl-NL" b="1" dirty="0"/>
              <a:t>Advies en Ondersteuning (integraal plan)</a:t>
            </a:r>
            <a:br>
              <a:rPr lang="nl-NL" dirty="0"/>
            </a:br>
            <a:r>
              <a:rPr lang="nl-NL" dirty="0"/>
              <a:t>“Wij hebben een monument gekocht. Er is nog weinig tot niks aan gedaan. Voordat we erin trekken willen we het hele pand moderniseren en verduurzamen, zodat het weer jaren mee kan. Graag worden we geholpen in het hele traject van advies tot en met uitvoering.”</a:t>
            </a:r>
          </a:p>
        </p:txBody>
      </p:sp>
    </p:spTree>
    <p:extLst>
      <p:ext uri="{BB962C8B-B14F-4D97-AF65-F5344CB8AC3E}">
        <p14:creationId xmlns:p14="http://schemas.microsoft.com/office/powerpoint/2010/main" val="99769970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C504B-7044-4B63-2E52-DC942D916DE4}"/>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030B43A0-2CDE-B619-2F19-7AE8E15AF33C}"/>
              </a:ext>
            </a:extLst>
          </p:cNvPr>
          <p:cNvSpPr/>
          <p:nvPr/>
        </p:nvSpPr>
        <p:spPr>
          <a:xfrm>
            <a:off x="0" y="1592263"/>
            <a:ext cx="12192000" cy="5265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pic>
        <p:nvPicPr>
          <p:cNvPr id="7" name="Tijdelijke aanduiding voor afbeelding 50">
            <a:extLst>
              <a:ext uri="{FF2B5EF4-FFF2-40B4-BE49-F238E27FC236}">
                <a16:creationId xmlns:a16="http://schemas.microsoft.com/office/drawing/2014/main" id="{B519C238-30A9-487B-0193-17EE1F4B2BC7}"/>
              </a:ext>
            </a:extLst>
          </p:cNvPr>
          <p:cNvPicPr>
            <a:picLocks noGrp="1" noChangeAspect="1"/>
          </p:cNvPicPr>
          <p:nvPr>
            <p:ph type="pic" sz="quarter" idx="24"/>
          </p:nvPr>
        </p:nvPicPr>
        <p:blipFill rotWithShape="1">
          <a:blip r:embed="rId3"/>
          <a:srcRect l="2611" r="2611"/>
          <a:stretch/>
        </p:blipFill>
        <p:spPr>
          <a:xfrm>
            <a:off x="0" y="-387350"/>
            <a:ext cx="12196763" cy="7245350"/>
          </a:xfrm>
        </p:spPr>
      </p:pic>
      <p:sp>
        <p:nvSpPr>
          <p:cNvPr id="36" name="Tijdelijke aanduiding voor tekst 35">
            <a:extLst>
              <a:ext uri="{FF2B5EF4-FFF2-40B4-BE49-F238E27FC236}">
                <a16:creationId xmlns:a16="http://schemas.microsoft.com/office/drawing/2014/main" id="{1CC0B0EB-1124-1A23-EEAD-04B1161FCB8A}"/>
              </a:ext>
            </a:extLst>
          </p:cNvPr>
          <p:cNvSpPr>
            <a:spLocks noGrp="1"/>
          </p:cNvSpPr>
          <p:nvPr>
            <p:ph type="body" sz="quarter" idx="40"/>
          </p:nvPr>
        </p:nvSpPr>
        <p:spPr>
          <a:xfrm>
            <a:off x="5857874" y="-7144"/>
            <a:ext cx="473045" cy="716756"/>
          </a:xfrm>
        </p:spPr>
        <p:txBody>
          <a:bodyPr/>
          <a:lstStyle/>
          <a:p>
            <a:r>
              <a:rPr lang="nl-NL"/>
              <a:t> </a:t>
            </a:r>
            <a:endParaRPr lang="nl-NL" dirty="0"/>
          </a:p>
        </p:txBody>
      </p:sp>
      <p:sp>
        <p:nvSpPr>
          <p:cNvPr id="38" name="Tijdelijke aanduiding voor tekst 37">
            <a:extLst>
              <a:ext uri="{FF2B5EF4-FFF2-40B4-BE49-F238E27FC236}">
                <a16:creationId xmlns:a16="http://schemas.microsoft.com/office/drawing/2014/main" id="{3E42EE7A-50F7-CCDC-21BA-B2072B3B4E91}"/>
              </a:ext>
            </a:extLst>
          </p:cNvPr>
          <p:cNvSpPr>
            <a:spLocks noGrp="1"/>
          </p:cNvSpPr>
          <p:nvPr>
            <p:ph type="body" sz="quarter" idx="42"/>
          </p:nvPr>
        </p:nvSpPr>
        <p:spPr>
          <a:xfrm>
            <a:off x="3863660" y="1266940"/>
            <a:ext cx="7684952" cy="4252511"/>
          </a:xfrm>
        </p:spPr>
        <p:txBody>
          <a:bodyPr/>
          <a:lstStyle/>
          <a:p>
            <a:r>
              <a:rPr lang="nl-NL" dirty="0"/>
              <a:t> </a:t>
            </a:r>
          </a:p>
        </p:txBody>
      </p:sp>
      <p:sp>
        <p:nvSpPr>
          <p:cNvPr id="19" name="Tijdelijke aanduiding voor tekst 18">
            <a:extLst>
              <a:ext uri="{FF2B5EF4-FFF2-40B4-BE49-F238E27FC236}">
                <a16:creationId xmlns:a16="http://schemas.microsoft.com/office/drawing/2014/main" id="{578A0926-BD67-86E6-B469-98D5E2569E74}"/>
              </a:ext>
            </a:extLst>
          </p:cNvPr>
          <p:cNvSpPr>
            <a:spLocks noGrp="1"/>
          </p:cNvSpPr>
          <p:nvPr>
            <p:ph type="body" sz="quarter" idx="44"/>
          </p:nvPr>
        </p:nvSpPr>
        <p:spPr>
          <a:xfrm>
            <a:off x="4038764" y="1058565"/>
            <a:ext cx="729907" cy="510069"/>
          </a:xfrm>
        </p:spPr>
        <p:txBody>
          <a:bodyPr/>
          <a:lstStyle/>
          <a:p>
            <a:r>
              <a:rPr lang="nl-NL"/>
              <a:t> </a:t>
            </a:r>
            <a:endParaRPr lang="nl-NL" dirty="0"/>
          </a:p>
        </p:txBody>
      </p:sp>
      <p:sp>
        <p:nvSpPr>
          <p:cNvPr id="20" name="Tijdelijke aanduiding voor tekst 19">
            <a:extLst>
              <a:ext uri="{FF2B5EF4-FFF2-40B4-BE49-F238E27FC236}">
                <a16:creationId xmlns:a16="http://schemas.microsoft.com/office/drawing/2014/main" id="{798BDEDE-181A-98B5-8030-9C2D9C38E67F}"/>
              </a:ext>
            </a:extLst>
          </p:cNvPr>
          <p:cNvSpPr>
            <a:spLocks noGrp="1"/>
          </p:cNvSpPr>
          <p:nvPr>
            <p:ph type="body" sz="quarter" idx="45"/>
          </p:nvPr>
        </p:nvSpPr>
        <p:spPr>
          <a:xfrm flipH="1">
            <a:off x="10355666" y="4560901"/>
            <a:ext cx="640463" cy="447565"/>
          </a:xfrm>
        </p:spPr>
        <p:txBody>
          <a:bodyPr/>
          <a:lstStyle/>
          <a:p>
            <a:r>
              <a:rPr lang="nl-NL"/>
              <a:t> </a:t>
            </a:r>
            <a:endParaRPr lang="nl-NL" dirty="0"/>
          </a:p>
        </p:txBody>
      </p:sp>
      <p:sp>
        <p:nvSpPr>
          <p:cNvPr id="21" name="Tijdelijke aanduiding voor tekst 20">
            <a:extLst>
              <a:ext uri="{FF2B5EF4-FFF2-40B4-BE49-F238E27FC236}">
                <a16:creationId xmlns:a16="http://schemas.microsoft.com/office/drawing/2014/main" id="{256801CB-A51E-815E-1F1C-6011D6F4C50F}"/>
              </a:ext>
            </a:extLst>
          </p:cNvPr>
          <p:cNvSpPr>
            <a:spLocks noGrp="1"/>
          </p:cNvSpPr>
          <p:nvPr>
            <p:ph type="body" sz="quarter" idx="46"/>
          </p:nvPr>
        </p:nvSpPr>
        <p:spPr>
          <a:xfrm>
            <a:off x="4450275" y="1592263"/>
            <a:ext cx="6225623" cy="3367318"/>
          </a:xfrm>
        </p:spPr>
        <p:txBody>
          <a:bodyPr>
            <a:noAutofit/>
          </a:bodyPr>
          <a:lstStyle/>
          <a:p>
            <a:pPr>
              <a:lnSpc>
                <a:spcPct val="100000"/>
              </a:lnSpc>
            </a:pPr>
            <a:r>
              <a:rPr lang="nl-NL" b="1" dirty="0"/>
              <a:t>Advies en Ondersteuning (losse maatregel)</a:t>
            </a:r>
            <a:br>
              <a:rPr lang="nl-NL" dirty="0"/>
            </a:br>
            <a:r>
              <a:rPr lang="nl-NL" dirty="0"/>
              <a:t>“Het schilderwerk is weer aan een beurt toe. We hebben alleen nog steeds enkelglas. Als we daar iets mee willen is het natuurlijk handig om daar tegelijkertijd wat aan te doen. HR++ glas schijnt niet te mogen en ik hoor allerlei verhalen over monumentenglas of vacuümglas. Verder hoor ik verschillende verhalen over voor- en nadelen van voorzetramen. Graag wordt ik geholpen bij een goede keuze en de vergunning.”</a:t>
            </a:r>
          </a:p>
        </p:txBody>
      </p:sp>
    </p:spTree>
    <p:extLst>
      <p:ext uri="{BB962C8B-B14F-4D97-AF65-F5344CB8AC3E}">
        <p14:creationId xmlns:p14="http://schemas.microsoft.com/office/powerpoint/2010/main" val="261519392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02DAD-9CBA-7275-B07C-9C6E3919DA0B}"/>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1619E7CE-7A9B-4512-E2B5-6B8DD9CEEBA5}"/>
              </a:ext>
            </a:extLst>
          </p:cNvPr>
          <p:cNvSpPr/>
          <p:nvPr/>
        </p:nvSpPr>
        <p:spPr>
          <a:xfrm>
            <a:off x="0" y="1592263"/>
            <a:ext cx="12192000" cy="5265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pic>
        <p:nvPicPr>
          <p:cNvPr id="7" name="Tijdelijke aanduiding voor afbeelding 50">
            <a:extLst>
              <a:ext uri="{FF2B5EF4-FFF2-40B4-BE49-F238E27FC236}">
                <a16:creationId xmlns:a16="http://schemas.microsoft.com/office/drawing/2014/main" id="{212185ED-2037-414D-F608-E123CA1DB16B}"/>
              </a:ext>
            </a:extLst>
          </p:cNvPr>
          <p:cNvPicPr>
            <a:picLocks noGrp="1" noChangeAspect="1"/>
          </p:cNvPicPr>
          <p:nvPr>
            <p:ph type="pic" sz="quarter" idx="24"/>
          </p:nvPr>
        </p:nvPicPr>
        <p:blipFill rotWithShape="1">
          <a:blip r:embed="rId3"/>
          <a:srcRect l="2611" r="2611"/>
          <a:stretch/>
        </p:blipFill>
        <p:spPr>
          <a:xfrm>
            <a:off x="0" y="-387350"/>
            <a:ext cx="12196763" cy="7245350"/>
          </a:xfrm>
        </p:spPr>
      </p:pic>
      <p:sp>
        <p:nvSpPr>
          <p:cNvPr id="36" name="Tijdelijke aanduiding voor tekst 35">
            <a:extLst>
              <a:ext uri="{FF2B5EF4-FFF2-40B4-BE49-F238E27FC236}">
                <a16:creationId xmlns:a16="http://schemas.microsoft.com/office/drawing/2014/main" id="{F016970D-7DA7-2D7D-A892-BC46AD7093FD}"/>
              </a:ext>
            </a:extLst>
          </p:cNvPr>
          <p:cNvSpPr>
            <a:spLocks noGrp="1"/>
          </p:cNvSpPr>
          <p:nvPr>
            <p:ph type="body" sz="quarter" idx="40"/>
          </p:nvPr>
        </p:nvSpPr>
        <p:spPr>
          <a:xfrm>
            <a:off x="5857874" y="-7144"/>
            <a:ext cx="473045" cy="716756"/>
          </a:xfrm>
        </p:spPr>
        <p:txBody>
          <a:bodyPr/>
          <a:lstStyle/>
          <a:p>
            <a:r>
              <a:rPr lang="nl-NL"/>
              <a:t> </a:t>
            </a:r>
            <a:endParaRPr lang="nl-NL" dirty="0"/>
          </a:p>
        </p:txBody>
      </p:sp>
      <p:sp>
        <p:nvSpPr>
          <p:cNvPr id="38" name="Tijdelijke aanduiding voor tekst 37">
            <a:extLst>
              <a:ext uri="{FF2B5EF4-FFF2-40B4-BE49-F238E27FC236}">
                <a16:creationId xmlns:a16="http://schemas.microsoft.com/office/drawing/2014/main" id="{8A54192D-DE7D-48EA-8D98-2781DB6519E4}"/>
              </a:ext>
            </a:extLst>
          </p:cNvPr>
          <p:cNvSpPr>
            <a:spLocks noGrp="1"/>
          </p:cNvSpPr>
          <p:nvPr>
            <p:ph type="body" sz="quarter" idx="42"/>
          </p:nvPr>
        </p:nvSpPr>
        <p:spPr>
          <a:xfrm>
            <a:off x="666954" y="1592263"/>
            <a:ext cx="7684952" cy="4158542"/>
          </a:xfrm>
        </p:spPr>
        <p:txBody>
          <a:bodyPr/>
          <a:lstStyle/>
          <a:p>
            <a:r>
              <a:rPr lang="nl-NL" dirty="0"/>
              <a:t> </a:t>
            </a:r>
          </a:p>
        </p:txBody>
      </p:sp>
      <p:sp>
        <p:nvSpPr>
          <p:cNvPr id="19" name="Tijdelijke aanduiding voor tekst 18">
            <a:extLst>
              <a:ext uri="{FF2B5EF4-FFF2-40B4-BE49-F238E27FC236}">
                <a16:creationId xmlns:a16="http://schemas.microsoft.com/office/drawing/2014/main" id="{05AACCE4-B527-2439-25DF-AC410A00C086}"/>
              </a:ext>
            </a:extLst>
          </p:cNvPr>
          <p:cNvSpPr>
            <a:spLocks noGrp="1"/>
          </p:cNvSpPr>
          <p:nvPr>
            <p:ph type="body" sz="quarter" idx="44"/>
          </p:nvPr>
        </p:nvSpPr>
        <p:spPr>
          <a:xfrm>
            <a:off x="842058" y="1370376"/>
            <a:ext cx="729907" cy="510069"/>
          </a:xfrm>
        </p:spPr>
        <p:txBody>
          <a:bodyPr/>
          <a:lstStyle/>
          <a:p>
            <a:r>
              <a:rPr lang="nl-NL" dirty="0"/>
              <a:t> </a:t>
            </a:r>
          </a:p>
        </p:txBody>
      </p:sp>
      <p:sp>
        <p:nvSpPr>
          <p:cNvPr id="20" name="Tijdelijke aanduiding voor tekst 19">
            <a:extLst>
              <a:ext uri="{FF2B5EF4-FFF2-40B4-BE49-F238E27FC236}">
                <a16:creationId xmlns:a16="http://schemas.microsoft.com/office/drawing/2014/main" id="{41FF673A-4437-92B9-75C8-402DBBE94CBE}"/>
              </a:ext>
            </a:extLst>
          </p:cNvPr>
          <p:cNvSpPr>
            <a:spLocks noGrp="1"/>
          </p:cNvSpPr>
          <p:nvPr>
            <p:ph type="body" sz="quarter" idx="45"/>
          </p:nvPr>
        </p:nvSpPr>
        <p:spPr>
          <a:xfrm flipH="1">
            <a:off x="7158960" y="4807191"/>
            <a:ext cx="640463" cy="447565"/>
          </a:xfrm>
        </p:spPr>
        <p:txBody>
          <a:bodyPr/>
          <a:lstStyle/>
          <a:p>
            <a:r>
              <a:rPr lang="nl-NL" dirty="0"/>
              <a:t> </a:t>
            </a:r>
          </a:p>
        </p:txBody>
      </p:sp>
      <p:sp>
        <p:nvSpPr>
          <p:cNvPr id="21" name="Tijdelijke aanduiding voor tekst 20">
            <a:extLst>
              <a:ext uri="{FF2B5EF4-FFF2-40B4-BE49-F238E27FC236}">
                <a16:creationId xmlns:a16="http://schemas.microsoft.com/office/drawing/2014/main" id="{803F69E3-5F0C-17F5-DFF2-46552AAB710B}"/>
              </a:ext>
            </a:extLst>
          </p:cNvPr>
          <p:cNvSpPr>
            <a:spLocks noGrp="1"/>
          </p:cNvSpPr>
          <p:nvPr>
            <p:ph type="body" sz="quarter" idx="46"/>
          </p:nvPr>
        </p:nvSpPr>
        <p:spPr>
          <a:xfrm>
            <a:off x="1253569" y="2331192"/>
            <a:ext cx="6225623" cy="2489490"/>
          </a:xfrm>
        </p:spPr>
        <p:txBody>
          <a:bodyPr>
            <a:noAutofit/>
          </a:bodyPr>
          <a:lstStyle/>
          <a:p>
            <a:pPr>
              <a:lnSpc>
                <a:spcPct val="100000"/>
              </a:lnSpc>
            </a:pPr>
            <a:r>
              <a:rPr lang="nl-NL" b="1" dirty="0"/>
              <a:t>Collectieve Aanpak (VVE)</a:t>
            </a:r>
            <a:br>
              <a:rPr lang="nl-NL" b="1" dirty="0"/>
            </a:br>
            <a:r>
              <a:rPr lang="nl-NL" dirty="0"/>
              <a:t>“Ik woon in een bovenwoning in een bouwblok in Groningen. Het bouwblok is een monument. Graag zou ik verduurzamen, maar weet niet goed hoe ik dit moet aanpakken, aangezien het om een heleboel huizen en eigenaren gaat. Een paar directe buren willen wel meedoen, maar nu de rest nog. Eigenlijk zou er een soort standaardplan moeten zijn waar iedereen gebruik van kan maken.”</a:t>
            </a:r>
          </a:p>
        </p:txBody>
      </p:sp>
    </p:spTree>
    <p:extLst>
      <p:ext uri="{BB962C8B-B14F-4D97-AF65-F5344CB8AC3E}">
        <p14:creationId xmlns:p14="http://schemas.microsoft.com/office/powerpoint/2010/main" val="226881094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C67DB-DC5A-6226-CB80-53F4FC85C9E8}"/>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744F4120-79AD-C7AD-31AB-28DD8B3B75EF}"/>
              </a:ext>
            </a:extLst>
          </p:cNvPr>
          <p:cNvSpPr/>
          <p:nvPr/>
        </p:nvSpPr>
        <p:spPr>
          <a:xfrm>
            <a:off x="0" y="1592263"/>
            <a:ext cx="12192000" cy="5265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pic>
        <p:nvPicPr>
          <p:cNvPr id="7" name="Tijdelijke aanduiding voor afbeelding 50">
            <a:extLst>
              <a:ext uri="{FF2B5EF4-FFF2-40B4-BE49-F238E27FC236}">
                <a16:creationId xmlns:a16="http://schemas.microsoft.com/office/drawing/2014/main" id="{7DE3FB6D-EB4C-DCAD-9200-E9B4C682900E}"/>
              </a:ext>
            </a:extLst>
          </p:cNvPr>
          <p:cNvPicPr>
            <a:picLocks noGrp="1" noChangeAspect="1"/>
          </p:cNvPicPr>
          <p:nvPr>
            <p:ph type="pic" sz="quarter" idx="24"/>
          </p:nvPr>
        </p:nvPicPr>
        <p:blipFill rotWithShape="1">
          <a:blip r:embed="rId3"/>
          <a:srcRect l="2611" r="2611"/>
          <a:stretch/>
        </p:blipFill>
        <p:spPr>
          <a:xfrm>
            <a:off x="0" y="-387350"/>
            <a:ext cx="12196763" cy="7245350"/>
          </a:xfrm>
        </p:spPr>
      </p:pic>
      <p:sp>
        <p:nvSpPr>
          <p:cNvPr id="36" name="Tijdelijke aanduiding voor tekst 35">
            <a:extLst>
              <a:ext uri="{FF2B5EF4-FFF2-40B4-BE49-F238E27FC236}">
                <a16:creationId xmlns:a16="http://schemas.microsoft.com/office/drawing/2014/main" id="{710B36E6-88EC-48F3-AD94-C02FBB13BC96}"/>
              </a:ext>
            </a:extLst>
          </p:cNvPr>
          <p:cNvSpPr>
            <a:spLocks noGrp="1"/>
          </p:cNvSpPr>
          <p:nvPr>
            <p:ph type="body" sz="quarter" idx="40"/>
          </p:nvPr>
        </p:nvSpPr>
        <p:spPr>
          <a:xfrm>
            <a:off x="5857874" y="-7144"/>
            <a:ext cx="473045" cy="716756"/>
          </a:xfrm>
        </p:spPr>
        <p:txBody>
          <a:bodyPr/>
          <a:lstStyle/>
          <a:p>
            <a:r>
              <a:rPr lang="nl-NL"/>
              <a:t> </a:t>
            </a:r>
            <a:endParaRPr lang="nl-NL" dirty="0"/>
          </a:p>
        </p:txBody>
      </p:sp>
      <p:sp>
        <p:nvSpPr>
          <p:cNvPr id="38" name="Tijdelijke aanduiding voor tekst 37">
            <a:extLst>
              <a:ext uri="{FF2B5EF4-FFF2-40B4-BE49-F238E27FC236}">
                <a16:creationId xmlns:a16="http://schemas.microsoft.com/office/drawing/2014/main" id="{9D724396-AB01-BD22-DDB8-2284BFF943FA}"/>
              </a:ext>
            </a:extLst>
          </p:cNvPr>
          <p:cNvSpPr>
            <a:spLocks noGrp="1"/>
          </p:cNvSpPr>
          <p:nvPr>
            <p:ph type="body" sz="quarter" idx="42"/>
          </p:nvPr>
        </p:nvSpPr>
        <p:spPr>
          <a:xfrm>
            <a:off x="3863660" y="2299487"/>
            <a:ext cx="7684952" cy="3726740"/>
          </a:xfrm>
        </p:spPr>
        <p:txBody>
          <a:bodyPr/>
          <a:lstStyle/>
          <a:p>
            <a:r>
              <a:rPr lang="nl-NL" dirty="0"/>
              <a:t> </a:t>
            </a:r>
          </a:p>
        </p:txBody>
      </p:sp>
      <p:sp>
        <p:nvSpPr>
          <p:cNvPr id="19" name="Tijdelijke aanduiding voor tekst 18">
            <a:extLst>
              <a:ext uri="{FF2B5EF4-FFF2-40B4-BE49-F238E27FC236}">
                <a16:creationId xmlns:a16="http://schemas.microsoft.com/office/drawing/2014/main" id="{8FE60D0D-44A8-60DF-8ACB-7A2783207A4E}"/>
              </a:ext>
            </a:extLst>
          </p:cNvPr>
          <p:cNvSpPr>
            <a:spLocks noGrp="1"/>
          </p:cNvSpPr>
          <p:nvPr>
            <p:ph type="body" sz="quarter" idx="44"/>
          </p:nvPr>
        </p:nvSpPr>
        <p:spPr>
          <a:xfrm>
            <a:off x="4038764" y="2077600"/>
            <a:ext cx="729907" cy="510069"/>
          </a:xfrm>
        </p:spPr>
        <p:txBody>
          <a:bodyPr/>
          <a:lstStyle/>
          <a:p>
            <a:r>
              <a:rPr lang="nl-NL"/>
              <a:t> </a:t>
            </a:r>
            <a:endParaRPr lang="nl-NL" dirty="0"/>
          </a:p>
        </p:txBody>
      </p:sp>
      <p:sp>
        <p:nvSpPr>
          <p:cNvPr id="20" name="Tijdelijke aanduiding voor tekst 19">
            <a:extLst>
              <a:ext uri="{FF2B5EF4-FFF2-40B4-BE49-F238E27FC236}">
                <a16:creationId xmlns:a16="http://schemas.microsoft.com/office/drawing/2014/main" id="{47574D3C-BA00-6449-2B45-361E2B2359BD}"/>
              </a:ext>
            </a:extLst>
          </p:cNvPr>
          <p:cNvSpPr>
            <a:spLocks noGrp="1"/>
          </p:cNvSpPr>
          <p:nvPr>
            <p:ph type="body" sz="quarter" idx="45"/>
          </p:nvPr>
        </p:nvSpPr>
        <p:spPr>
          <a:xfrm flipH="1">
            <a:off x="10355666" y="5068744"/>
            <a:ext cx="640463" cy="447565"/>
          </a:xfrm>
        </p:spPr>
        <p:txBody>
          <a:bodyPr/>
          <a:lstStyle/>
          <a:p>
            <a:r>
              <a:rPr lang="nl-NL"/>
              <a:t> </a:t>
            </a:r>
            <a:endParaRPr lang="nl-NL" dirty="0"/>
          </a:p>
        </p:txBody>
      </p:sp>
      <p:sp>
        <p:nvSpPr>
          <p:cNvPr id="21" name="Tijdelijke aanduiding voor tekst 20">
            <a:extLst>
              <a:ext uri="{FF2B5EF4-FFF2-40B4-BE49-F238E27FC236}">
                <a16:creationId xmlns:a16="http://schemas.microsoft.com/office/drawing/2014/main" id="{05C8B6A2-8D41-99C1-FA07-E9DE46C005B0}"/>
              </a:ext>
            </a:extLst>
          </p:cNvPr>
          <p:cNvSpPr>
            <a:spLocks noGrp="1"/>
          </p:cNvSpPr>
          <p:nvPr>
            <p:ph type="body" sz="quarter" idx="46"/>
          </p:nvPr>
        </p:nvSpPr>
        <p:spPr>
          <a:xfrm>
            <a:off x="4450275" y="2809556"/>
            <a:ext cx="6225623" cy="2489490"/>
          </a:xfrm>
        </p:spPr>
        <p:txBody>
          <a:bodyPr>
            <a:normAutofit fontScale="92500" lnSpcReduction="10000"/>
          </a:bodyPr>
          <a:lstStyle/>
          <a:p>
            <a:pPr>
              <a:lnSpc>
                <a:spcPct val="110000"/>
              </a:lnSpc>
            </a:pPr>
            <a:r>
              <a:rPr lang="nl-NL" b="1" dirty="0"/>
              <a:t>Collectieve Aanpak (cluster van monumenten)</a:t>
            </a:r>
            <a:br>
              <a:rPr lang="nl-NL" dirty="0"/>
            </a:br>
            <a:r>
              <a:rPr lang="nl-NL" dirty="0"/>
              <a:t>“In onze buurt zijn heel veel monumenten. We denken dat verduurzamen voordeliger zou kunnen als we met meerdere panden in één keer aan de slag gaan. We hebben geïnventariseerd wie er mee willen doen en we zijn nu met 12 monumenten. Graag zouden we vanuit het OVM geholpen worden met advies en ondersteuning in het hele traject tot en met de uitvoering.</a:t>
            </a:r>
          </a:p>
        </p:txBody>
      </p:sp>
    </p:spTree>
    <p:extLst>
      <p:ext uri="{BB962C8B-B14F-4D97-AF65-F5344CB8AC3E}">
        <p14:creationId xmlns:p14="http://schemas.microsoft.com/office/powerpoint/2010/main" val="59607029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D7C9C-9046-5101-58E8-CFC06F8341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BB385-A80A-9E0C-A01B-0402140F0817}"/>
              </a:ext>
            </a:extLst>
          </p:cNvPr>
          <p:cNvSpPr>
            <a:spLocks noGrp="1"/>
          </p:cNvSpPr>
          <p:nvPr>
            <p:ph type="title"/>
          </p:nvPr>
        </p:nvSpPr>
        <p:spPr>
          <a:xfrm>
            <a:off x="635000" y="1052513"/>
            <a:ext cx="10923588" cy="2752571"/>
          </a:xfrm>
        </p:spPr>
        <p:txBody>
          <a:bodyPr/>
          <a:lstStyle/>
          <a:p>
            <a:r>
              <a:rPr lang="nl-NL" sz="15000" dirty="0"/>
              <a:t>3</a:t>
            </a:r>
            <a:br>
              <a:rPr lang="nl-NL" dirty="0"/>
            </a:br>
            <a:r>
              <a:rPr lang="nl-NL" dirty="0">
                <a:solidFill>
                  <a:schemeClr val="tx1"/>
                </a:solidFill>
              </a:rPr>
              <a:t>Processchema en Portaal</a:t>
            </a:r>
          </a:p>
        </p:txBody>
      </p:sp>
    </p:spTree>
    <p:extLst>
      <p:ext uri="{BB962C8B-B14F-4D97-AF65-F5344CB8AC3E}">
        <p14:creationId xmlns:p14="http://schemas.microsoft.com/office/powerpoint/2010/main" val="268028786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1D1C8B1-FDEB-6031-46EB-55D5FE44A97B}"/>
              </a:ext>
            </a:extLst>
          </p:cNvPr>
          <p:cNvSpPr>
            <a:spLocks noGrp="1"/>
          </p:cNvSpPr>
          <p:nvPr>
            <p:ph type="body" sz="quarter" idx="13"/>
          </p:nvPr>
        </p:nvSpPr>
        <p:spPr>
          <a:xfrm>
            <a:off x="634998" y="2460978"/>
            <a:ext cx="11173179" cy="3760435"/>
          </a:xfrm>
        </p:spPr>
        <p:txBody>
          <a:bodyPr/>
          <a:lstStyle/>
          <a:p>
            <a:r>
              <a:rPr lang="nl-NL" dirty="0"/>
              <a:t>Proces start met invullen van slim webformulier door de monumenteigenaar.</a:t>
            </a:r>
          </a:p>
          <a:p>
            <a:r>
              <a:rPr lang="nl-NL" dirty="0"/>
              <a:t>Filterlijst speelt rol bij keuze van adviseur door de monumenteigenaar.</a:t>
            </a:r>
          </a:p>
          <a:p>
            <a:r>
              <a:rPr lang="nl-NL" dirty="0"/>
              <a:t>Opdrachtnemer heeft een acceptatieplicht voor opdrachten die via het portaal tot stand komen. Weigeren van opdrachten kan alleen als het vooraf overeengekomen capaciteitsmaximum is bereikt (Filterlijst) of als sprake is van zwaarwegende omstandigheden.</a:t>
            </a:r>
          </a:p>
          <a:p>
            <a:r>
              <a:rPr lang="nl-NL" dirty="0"/>
              <a:t>Gedurende uitvoering van traject OVM wordt er aangevuld op het webformulier, zowel door adviseur, monumenteigenaar, RCE en NRF.</a:t>
            </a:r>
          </a:p>
          <a:p>
            <a:r>
              <a:rPr lang="nl-NL" dirty="0"/>
              <a:t>Bedragen worden automatisch berekend op basis van de invoer.</a:t>
            </a:r>
          </a:p>
          <a:p>
            <a:r>
              <a:rPr lang="nl-NL" dirty="0"/>
              <a:t>Het formulier volgt de uitvoering en is altijd raadpleegbaar (getoonde informatie afhankelijk van rol).</a:t>
            </a:r>
          </a:p>
          <a:p>
            <a:r>
              <a:rPr lang="nl-NL" dirty="0"/>
              <a:t>Resultatenoverzicht van alle trajecten raadpleegbaar als tabel (gefilterd naar rol).</a:t>
            </a:r>
          </a:p>
        </p:txBody>
      </p:sp>
      <p:sp>
        <p:nvSpPr>
          <p:cNvPr id="3" name="Titel 2">
            <a:extLst>
              <a:ext uri="{FF2B5EF4-FFF2-40B4-BE49-F238E27FC236}">
                <a16:creationId xmlns:a16="http://schemas.microsoft.com/office/drawing/2014/main" id="{5C074DBF-8256-EF9F-580A-8C3ABAED3E13}"/>
              </a:ext>
            </a:extLst>
          </p:cNvPr>
          <p:cNvSpPr>
            <a:spLocks noGrp="1"/>
          </p:cNvSpPr>
          <p:nvPr>
            <p:ph type="title"/>
          </p:nvPr>
        </p:nvSpPr>
        <p:spPr/>
        <p:txBody>
          <a:bodyPr/>
          <a:lstStyle/>
          <a:p>
            <a:r>
              <a:rPr lang="nl-NL" dirty="0"/>
              <a:t>Portaal</a:t>
            </a:r>
          </a:p>
        </p:txBody>
      </p:sp>
      <p:sp>
        <p:nvSpPr>
          <p:cNvPr id="6" name="Tijdelijke aanduiding voor tekst 5">
            <a:extLst>
              <a:ext uri="{FF2B5EF4-FFF2-40B4-BE49-F238E27FC236}">
                <a16:creationId xmlns:a16="http://schemas.microsoft.com/office/drawing/2014/main" id="{77807449-A596-D547-0474-467D95F1A29C}"/>
              </a:ext>
            </a:extLst>
          </p:cNvPr>
          <p:cNvSpPr>
            <a:spLocks noGrp="1"/>
          </p:cNvSpPr>
          <p:nvPr>
            <p:ph type="body" sz="quarter" idx="40"/>
          </p:nvPr>
        </p:nvSpPr>
        <p:spPr/>
        <p:txBody>
          <a:bodyPr/>
          <a:lstStyle/>
          <a:p>
            <a:endParaRPr lang="nl-NL"/>
          </a:p>
        </p:txBody>
      </p:sp>
    </p:spTree>
    <p:extLst>
      <p:ext uri="{BB962C8B-B14F-4D97-AF65-F5344CB8AC3E}">
        <p14:creationId xmlns:p14="http://schemas.microsoft.com/office/powerpoint/2010/main" val="218729466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Afbeelding 5" descr="Afbeelding met tekst, schermopname, Lettertype, diagram&#10;&#10;Door AI gegenereerde inhoud is mogelijk onjuist.">
            <a:extLst>
              <a:ext uri="{FF2B5EF4-FFF2-40B4-BE49-F238E27FC236}">
                <a16:creationId xmlns:a16="http://schemas.microsoft.com/office/drawing/2014/main" id="{D6022D30-5336-61C6-FB3C-F019FC893BB3}"/>
              </a:ext>
            </a:extLst>
          </p:cNvPr>
          <p:cNvPicPr>
            <a:picLocks noChangeAspect="1"/>
          </p:cNvPicPr>
          <p:nvPr/>
        </p:nvPicPr>
        <p:blipFill>
          <a:blip r:embed="rId2"/>
          <a:stretch>
            <a:fillRect/>
          </a:stretch>
        </p:blipFill>
        <p:spPr>
          <a:xfrm>
            <a:off x="0" y="694741"/>
            <a:ext cx="12192000" cy="5468518"/>
          </a:xfrm>
          <a:prstGeom prst="rect">
            <a:avLst/>
          </a:prstGeom>
        </p:spPr>
      </p:pic>
      <p:sp>
        <p:nvSpPr>
          <p:cNvPr id="7" name="Ovaal 6">
            <a:extLst>
              <a:ext uri="{FF2B5EF4-FFF2-40B4-BE49-F238E27FC236}">
                <a16:creationId xmlns:a16="http://schemas.microsoft.com/office/drawing/2014/main" id="{B0A322F7-30DB-A48B-555B-AED6731BE03F}"/>
              </a:ext>
            </a:extLst>
          </p:cNvPr>
          <p:cNvSpPr/>
          <p:nvPr/>
        </p:nvSpPr>
        <p:spPr>
          <a:xfrm>
            <a:off x="4649118" y="352540"/>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8" name="Ovaal 7">
            <a:extLst>
              <a:ext uri="{FF2B5EF4-FFF2-40B4-BE49-F238E27FC236}">
                <a16:creationId xmlns:a16="http://schemas.microsoft.com/office/drawing/2014/main" id="{483794F2-2581-CAED-E237-09BA06DD1EE4}"/>
              </a:ext>
            </a:extLst>
          </p:cNvPr>
          <p:cNvSpPr/>
          <p:nvPr/>
        </p:nvSpPr>
        <p:spPr>
          <a:xfrm>
            <a:off x="4649118" y="3429000"/>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Tree>
    <p:extLst>
      <p:ext uri="{BB962C8B-B14F-4D97-AF65-F5344CB8AC3E}">
        <p14:creationId xmlns:p14="http://schemas.microsoft.com/office/powerpoint/2010/main" val="7499537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803D58-820B-FE1C-D1D8-C4E7E8923019}"/>
            </a:ext>
          </a:extLst>
        </p:cNvPr>
        <p:cNvGrpSpPr/>
        <p:nvPr/>
      </p:nvGrpSpPr>
      <p:grpSpPr>
        <a:xfrm>
          <a:off x="0" y="0"/>
          <a:ext cx="0" cy="0"/>
          <a:chOff x="0" y="0"/>
          <a:chExt cx="0" cy="0"/>
        </a:xfrm>
      </p:grpSpPr>
      <p:pic>
        <p:nvPicPr>
          <p:cNvPr id="3" name="Afbeelding 2" descr="Afbeelding met tekst, schermopname, Lettertype, lijn&#10;&#10;Door AI gegenereerde inhoud is mogelijk onjuist.">
            <a:extLst>
              <a:ext uri="{FF2B5EF4-FFF2-40B4-BE49-F238E27FC236}">
                <a16:creationId xmlns:a16="http://schemas.microsoft.com/office/drawing/2014/main" id="{0B68BEA9-65EE-4614-1C8C-342BDA12AC1A}"/>
              </a:ext>
            </a:extLst>
          </p:cNvPr>
          <p:cNvPicPr>
            <a:picLocks noChangeAspect="1"/>
          </p:cNvPicPr>
          <p:nvPr/>
        </p:nvPicPr>
        <p:blipFill>
          <a:blip r:embed="rId2"/>
          <a:srcRect l="44026"/>
          <a:stretch>
            <a:fillRect/>
          </a:stretch>
        </p:blipFill>
        <p:spPr>
          <a:xfrm>
            <a:off x="5367646" y="1210788"/>
            <a:ext cx="6824353" cy="4436424"/>
          </a:xfrm>
          <a:prstGeom prst="rect">
            <a:avLst/>
          </a:prstGeom>
        </p:spPr>
      </p:pic>
      <p:sp>
        <p:nvSpPr>
          <p:cNvPr id="4" name="Ovaal 3">
            <a:extLst>
              <a:ext uri="{FF2B5EF4-FFF2-40B4-BE49-F238E27FC236}">
                <a16:creationId xmlns:a16="http://schemas.microsoft.com/office/drawing/2014/main" id="{745109DC-174A-C489-B5ED-AF4AF789FAA5}"/>
              </a:ext>
            </a:extLst>
          </p:cNvPr>
          <p:cNvSpPr/>
          <p:nvPr/>
        </p:nvSpPr>
        <p:spPr>
          <a:xfrm>
            <a:off x="4720370" y="898805"/>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5" name="Ovaal 4">
            <a:extLst>
              <a:ext uri="{FF2B5EF4-FFF2-40B4-BE49-F238E27FC236}">
                <a16:creationId xmlns:a16="http://schemas.microsoft.com/office/drawing/2014/main" id="{DD4C3CC4-0B3B-BF6F-137F-EAB4DA447F57}"/>
              </a:ext>
            </a:extLst>
          </p:cNvPr>
          <p:cNvSpPr/>
          <p:nvPr/>
        </p:nvSpPr>
        <p:spPr>
          <a:xfrm>
            <a:off x="4720370" y="2542142"/>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7" name="Ovaal 6">
            <a:extLst>
              <a:ext uri="{FF2B5EF4-FFF2-40B4-BE49-F238E27FC236}">
                <a16:creationId xmlns:a16="http://schemas.microsoft.com/office/drawing/2014/main" id="{572E99E5-FEDF-4C42-4951-890A393DEA6E}"/>
              </a:ext>
            </a:extLst>
          </p:cNvPr>
          <p:cNvSpPr/>
          <p:nvPr/>
        </p:nvSpPr>
        <p:spPr>
          <a:xfrm>
            <a:off x="4720370" y="4185479"/>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Tree>
    <p:extLst>
      <p:ext uri="{BB962C8B-B14F-4D97-AF65-F5344CB8AC3E}">
        <p14:creationId xmlns:p14="http://schemas.microsoft.com/office/powerpoint/2010/main" val="265110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9E361-1DD0-9EE9-EB0D-837229FD6076}"/>
              </a:ext>
            </a:extLst>
          </p:cNvPr>
          <p:cNvSpPr>
            <a:spLocks noGrp="1"/>
          </p:cNvSpPr>
          <p:nvPr>
            <p:ph type="title"/>
          </p:nvPr>
        </p:nvSpPr>
        <p:spPr/>
        <p:txBody>
          <a:bodyPr/>
          <a:lstStyle/>
          <a:p>
            <a:r>
              <a:rPr lang="nl-NL" dirty="0"/>
              <a:t>Agenda</a:t>
            </a:r>
          </a:p>
        </p:txBody>
      </p:sp>
      <p:sp>
        <p:nvSpPr>
          <p:cNvPr id="3" name="Tijdelijke aanduiding voor tekst 2">
            <a:extLst>
              <a:ext uri="{FF2B5EF4-FFF2-40B4-BE49-F238E27FC236}">
                <a16:creationId xmlns:a16="http://schemas.microsoft.com/office/drawing/2014/main" id="{396FA4EB-7883-00AE-928F-CEB3ADFFEE91}"/>
              </a:ext>
            </a:extLst>
          </p:cNvPr>
          <p:cNvSpPr>
            <a:spLocks noGrp="1"/>
          </p:cNvSpPr>
          <p:nvPr>
            <p:ph type="body" sz="quarter" idx="15"/>
          </p:nvPr>
        </p:nvSpPr>
        <p:spPr/>
        <p:txBody>
          <a:bodyPr/>
          <a:lstStyle/>
          <a:p>
            <a:r>
              <a:rPr lang="nl-NL" dirty="0"/>
              <a:t>Diensten binnen het OVM</a:t>
            </a:r>
          </a:p>
        </p:txBody>
      </p:sp>
      <p:sp>
        <p:nvSpPr>
          <p:cNvPr id="4" name="Tijdelijke aanduiding voor tekst 3">
            <a:extLst>
              <a:ext uri="{FF2B5EF4-FFF2-40B4-BE49-F238E27FC236}">
                <a16:creationId xmlns:a16="http://schemas.microsoft.com/office/drawing/2014/main" id="{7F56DEEE-22CA-67ED-CD3F-AA0F4A223B50}"/>
              </a:ext>
            </a:extLst>
          </p:cNvPr>
          <p:cNvSpPr>
            <a:spLocks noGrp="1"/>
          </p:cNvSpPr>
          <p:nvPr>
            <p:ph type="body" sz="quarter" idx="16"/>
          </p:nvPr>
        </p:nvSpPr>
        <p:spPr/>
        <p:txBody>
          <a:bodyPr/>
          <a:lstStyle/>
          <a:p>
            <a:r>
              <a:rPr lang="nl-NL" dirty="0"/>
              <a:t>Scenario’s</a:t>
            </a:r>
          </a:p>
        </p:txBody>
      </p:sp>
      <p:sp>
        <p:nvSpPr>
          <p:cNvPr id="5" name="Tijdelijke aanduiding voor tekst 4">
            <a:extLst>
              <a:ext uri="{FF2B5EF4-FFF2-40B4-BE49-F238E27FC236}">
                <a16:creationId xmlns:a16="http://schemas.microsoft.com/office/drawing/2014/main" id="{853A55EE-6E29-AEEC-0C22-0726AEB3560A}"/>
              </a:ext>
            </a:extLst>
          </p:cNvPr>
          <p:cNvSpPr>
            <a:spLocks noGrp="1"/>
          </p:cNvSpPr>
          <p:nvPr>
            <p:ph type="body" sz="quarter" idx="17"/>
          </p:nvPr>
        </p:nvSpPr>
        <p:spPr/>
        <p:txBody>
          <a:bodyPr/>
          <a:lstStyle/>
          <a:p>
            <a:r>
              <a:rPr lang="nl-NL" dirty="0"/>
              <a:t>Processchema en Portaal</a:t>
            </a:r>
          </a:p>
        </p:txBody>
      </p:sp>
      <p:sp>
        <p:nvSpPr>
          <p:cNvPr id="6" name="Tijdelijke aanduiding voor tekst 5">
            <a:extLst>
              <a:ext uri="{FF2B5EF4-FFF2-40B4-BE49-F238E27FC236}">
                <a16:creationId xmlns:a16="http://schemas.microsoft.com/office/drawing/2014/main" id="{948EBA17-D0D4-3971-337C-13A3AB202CB4}"/>
              </a:ext>
            </a:extLst>
          </p:cNvPr>
          <p:cNvSpPr>
            <a:spLocks noGrp="1"/>
          </p:cNvSpPr>
          <p:nvPr>
            <p:ph type="body" sz="quarter" idx="18"/>
          </p:nvPr>
        </p:nvSpPr>
        <p:spPr/>
        <p:txBody>
          <a:bodyPr/>
          <a:lstStyle/>
          <a:p>
            <a:r>
              <a:rPr lang="nl-NL" dirty="0"/>
              <a:t>Percelen en Filterlijst</a:t>
            </a:r>
          </a:p>
        </p:txBody>
      </p:sp>
      <p:sp>
        <p:nvSpPr>
          <p:cNvPr id="7" name="Tijdelijke aanduiding voor tekst 6">
            <a:extLst>
              <a:ext uri="{FF2B5EF4-FFF2-40B4-BE49-F238E27FC236}">
                <a16:creationId xmlns:a16="http://schemas.microsoft.com/office/drawing/2014/main" id="{3E4A0C85-3262-2844-3E24-796B6C3C505C}"/>
              </a:ext>
            </a:extLst>
          </p:cNvPr>
          <p:cNvSpPr>
            <a:spLocks noGrp="1"/>
          </p:cNvSpPr>
          <p:nvPr>
            <p:ph type="body" sz="quarter" idx="19"/>
          </p:nvPr>
        </p:nvSpPr>
        <p:spPr/>
        <p:txBody>
          <a:bodyPr/>
          <a:lstStyle/>
          <a:p>
            <a:r>
              <a:rPr lang="nl-NL" dirty="0"/>
              <a:t>Tarievenblad</a:t>
            </a:r>
          </a:p>
        </p:txBody>
      </p:sp>
      <p:sp>
        <p:nvSpPr>
          <p:cNvPr id="8" name="Tijdelijke aanduiding voor tekst 7">
            <a:extLst>
              <a:ext uri="{FF2B5EF4-FFF2-40B4-BE49-F238E27FC236}">
                <a16:creationId xmlns:a16="http://schemas.microsoft.com/office/drawing/2014/main" id="{8D3FD342-7D34-398D-A3FD-7056B2C7D12D}"/>
              </a:ext>
            </a:extLst>
          </p:cNvPr>
          <p:cNvSpPr>
            <a:spLocks noGrp="1"/>
          </p:cNvSpPr>
          <p:nvPr>
            <p:ph type="body" sz="quarter" idx="10"/>
          </p:nvPr>
        </p:nvSpPr>
        <p:spPr/>
        <p:txBody>
          <a:bodyPr/>
          <a:lstStyle/>
          <a:p>
            <a:r>
              <a:rPr lang="nl-NL" dirty="0"/>
              <a:t>1</a:t>
            </a:r>
          </a:p>
        </p:txBody>
      </p:sp>
      <p:sp>
        <p:nvSpPr>
          <p:cNvPr id="9" name="Tijdelijke aanduiding voor tekst 8">
            <a:extLst>
              <a:ext uri="{FF2B5EF4-FFF2-40B4-BE49-F238E27FC236}">
                <a16:creationId xmlns:a16="http://schemas.microsoft.com/office/drawing/2014/main" id="{20455A0D-967E-E4DA-FE13-4867223CE218}"/>
              </a:ext>
            </a:extLst>
          </p:cNvPr>
          <p:cNvSpPr>
            <a:spLocks noGrp="1"/>
          </p:cNvSpPr>
          <p:nvPr>
            <p:ph type="body" sz="quarter" idx="11"/>
          </p:nvPr>
        </p:nvSpPr>
        <p:spPr/>
        <p:txBody>
          <a:bodyPr/>
          <a:lstStyle/>
          <a:p>
            <a:r>
              <a:rPr lang="nl-NL" dirty="0"/>
              <a:t>2</a:t>
            </a:r>
          </a:p>
        </p:txBody>
      </p:sp>
      <p:sp>
        <p:nvSpPr>
          <p:cNvPr id="10" name="Tijdelijke aanduiding voor tekst 9">
            <a:extLst>
              <a:ext uri="{FF2B5EF4-FFF2-40B4-BE49-F238E27FC236}">
                <a16:creationId xmlns:a16="http://schemas.microsoft.com/office/drawing/2014/main" id="{1858900F-2E17-3511-74B5-13D87C02DCD7}"/>
              </a:ext>
            </a:extLst>
          </p:cNvPr>
          <p:cNvSpPr>
            <a:spLocks noGrp="1"/>
          </p:cNvSpPr>
          <p:nvPr>
            <p:ph type="body" sz="quarter" idx="12"/>
          </p:nvPr>
        </p:nvSpPr>
        <p:spPr/>
        <p:txBody>
          <a:bodyPr/>
          <a:lstStyle/>
          <a:p>
            <a:r>
              <a:rPr lang="nl-NL" dirty="0"/>
              <a:t>3</a:t>
            </a:r>
          </a:p>
        </p:txBody>
      </p:sp>
      <p:sp>
        <p:nvSpPr>
          <p:cNvPr id="11" name="Tijdelijke aanduiding voor tekst 10">
            <a:extLst>
              <a:ext uri="{FF2B5EF4-FFF2-40B4-BE49-F238E27FC236}">
                <a16:creationId xmlns:a16="http://schemas.microsoft.com/office/drawing/2014/main" id="{E013A62F-BD82-18DE-6633-9F1B3589222F}"/>
              </a:ext>
            </a:extLst>
          </p:cNvPr>
          <p:cNvSpPr>
            <a:spLocks noGrp="1"/>
          </p:cNvSpPr>
          <p:nvPr>
            <p:ph type="body" sz="quarter" idx="13"/>
          </p:nvPr>
        </p:nvSpPr>
        <p:spPr/>
        <p:txBody>
          <a:bodyPr/>
          <a:lstStyle/>
          <a:p>
            <a:r>
              <a:rPr lang="nl-NL" dirty="0"/>
              <a:t>4</a:t>
            </a:r>
          </a:p>
        </p:txBody>
      </p:sp>
      <p:sp>
        <p:nvSpPr>
          <p:cNvPr id="12" name="Tijdelijke aanduiding voor tekst 11">
            <a:extLst>
              <a:ext uri="{FF2B5EF4-FFF2-40B4-BE49-F238E27FC236}">
                <a16:creationId xmlns:a16="http://schemas.microsoft.com/office/drawing/2014/main" id="{B7353018-C49A-0469-A712-41D9084A97F0}"/>
              </a:ext>
            </a:extLst>
          </p:cNvPr>
          <p:cNvSpPr>
            <a:spLocks noGrp="1"/>
          </p:cNvSpPr>
          <p:nvPr>
            <p:ph type="body" sz="quarter" idx="14"/>
          </p:nvPr>
        </p:nvSpPr>
        <p:spPr/>
        <p:txBody>
          <a:bodyPr/>
          <a:lstStyle/>
          <a:p>
            <a:r>
              <a:rPr lang="nl-NL" dirty="0"/>
              <a:t>5</a:t>
            </a:r>
          </a:p>
        </p:txBody>
      </p:sp>
    </p:spTree>
    <p:extLst>
      <p:ext uri="{BB962C8B-B14F-4D97-AF65-F5344CB8AC3E}">
        <p14:creationId xmlns:p14="http://schemas.microsoft.com/office/powerpoint/2010/main" val="268445025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ACF7C1-50AB-602B-39BC-1506AEA46E7C}"/>
            </a:ext>
          </a:extLst>
        </p:cNvPr>
        <p:cNvGrpSpPr/>
        <p:nvPr/>
      </p:nvGrpSpPr>
      <p:grpSpPr>
        <a:xfrm>
          <a:off x="0" y="0"/>
          <a:ext cx="0" cy="0"/>
          <a:chOff x="0" y="0"/>
          <a:chExt cx="0" cy="0"/>
        </a:xfrm>
      </p:grpSpPr>
      <p:pic>
        <p:nvPicPr>
          <p:cNvPr id="9" name="Afbeelding 8" descr="Afbeelding met tekst, schermopname, Lettertype, ontwerp&#10;&#10;Door AI gegenereerde inhoud is mogelijk onjuist.">
            <a:extLst>
              <a:ext uri="{FF2B5EF4-FFF2-40B4-BE49-F238E27FC236}">
                <a16:creationId xmlns:a16="http://schemas.microsoft.com/office/drawing/2014/main" id="{699BFC55-509A-B1A0-11DB-5E3A51552FFE}"/>
              </a:ext>
            </a:extLst>
          </p:cNvPr>
          <p:cNvPicPr>
            <a:picLocks noChangeAspect="1"/>
          </p:cNvPicPr>
          <p:nvPr/>
        </p:nvPicPr>
        <p:blipFill>
          <a:blip r:embed="rId2"/>
          <a:srcRect/>
          <a:stretch>
            <a:fillRect/>
          </a:stretch>
        </p:blipFill>
        <p:spPr>
          <a:xfrm>
            <a:off x="0" y="751348"/>
            <a:ext cx="12192000" cy="5355303"/>
          </a:xfrm>
          <a:custGeom>
            <a:avLst/>
            <a:gdLst>
              <a:gd name="csX0" fmla="*/ 0 w 12192000"/>
              <a:gd name="csY0" fmla="*/ 0 h 5355303"/>
              <a:gd name="csX1" fmla="*/ 12192000 w 12192000"/>
              <a:gd name="csY1" fmla="*/ 0 h 5355303"/>
              <a:gd name="csX2" fmla="*/ 12192000 w 12192000"/>
              <a:gd name="csY2" fmla="*/ 5355303 h 5355303"/>
              <a:gd name="csX3" fmla="*/ 6265333 w 12192000"/>
              <a:gd name="csY3" fmla="*/ 5355303 h 5355303"/>
              <a:gd name="csX4" fmla="*/ 6265333 w 12192000"/>
              <a:gd name="csY4" fmla="*/ 3515852 h 5355303"/>
              <a:gd name="csX5" fmla="*/ 0 w 12192000"/>
              <a:gd name="csY5" fmla="*/ 3515852 h 5355303"/>
            </a:gdLst>
            <a:ahLst/>
            <a:cxnLst>
              <a:cxn ang="0">
                <a:pos x="csX0" y="csY0"/>
              </a:cxn>
              <a:cxn ang="0">
                <a:pos x="csX1" y="csY1"/>
              </a:cxn>
              <a:cxn ang="0">
                <a:pos x="csX2" y="csY2"/>
              </a:cxn>
              <a:cxn ang="0">
                <a:pos x="csX3" y="csY3"/>
              </a:cxn>
              <a:cxn ang="0">
                <a:pos x="csX4" y="csY4"/>
              </a:cxn>
              <a:cxn ang="0">
                <a:pos x="csX5" y="csY5"/>
              </a:cxn>
            </a:cxnLst>
            <a:rect l="l" t="t" r="r" b="b"/>
            <a:pathLst>
              <a:path w="12192000" h="5355303">
                <a:moveTo>
                  <a:pt x="0" y="0"/>
                </a:moveTo>
                <a:lnTo>
                  <a:pt x="12192000" y="0"/>
                </a:lnTo>
                <a:lnTo>
                  <a:pt x="12192000" y="5355303"/>
                </a:lnTo>
                <a:lnTo>
                  <a:pt x="6265333" y="5355303"/>
                </a:lnTo>
                <a:lnTo>
                  <a:pt x="6265333" y="3515852"/>
                </a:lnTo>
                <a:lnTo>
                  <a:pt x="0" y="3515852"/>
                </a:lnTo>
                <a:close/>
              </a:path>
            </a:pathLst>
          </a:custGeom>
        </p:spPr>
      </p:pic>
      <p:sp>
        <p:nvSpPr>
          <p:cNvPr id="10" name="Ovaal 9">
            <a:extLst>
              <a:ext uri="{FF2B5EF4-FFF2-40B4-BE49-F238E27FC236}">
                <a16:creationId xmlns:a16="http://schemas.microsoft.com/office/drawing/2014/main" id="{5F9A8C4B-0E3D-39D8-4BCF-D04993C997DE}"/>
              </a:ext>
            </a:extLst>
          </p:cNvPr>
          <p:cNvSpPr/>
          <p:nvPr/>
        </p:nvSpPr>
        <p:spPr>
          <a:xfrm>
            <a:off x="4663926" y="2908227"/>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1" name="Ovaal 10">
            <a:extLst>
              <a:ext uri="{FF2B5EF4-FFF2-40B4-BE49-F238E27FC236}">
                <a16:creationId xmlns:a16="http://schemas.microsoft.com/office/drawing/2014/main" id="{81EB591F-6D1E-C8E6-2883-B5D8EFE277F9}"/>
              </a:ext>
            </a:extLst>
          </p:cNvPr>
          <p:cNvSpPr/>
          <p:nvPr/>
        </p:nvSpPr>
        <p:spPr>
          <a:xfrm>
            <a:off x="2394859" y="1801917"/>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Tree>
    <p:extLst>
      <p:ext uri="{BB962C8B-B14F-4D97-AF65-F5344CB8AC3E}">
        <p14:creationId xmlns:p14="http://schemas.microsoft.com/office/powerpoint/2010/main" val="22408736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2CC743-6F11-9E98-5D0E-01A68263209A}"/>
            </a:ext>
          </a:extLst>
        </p:cNvPr>
        <p:cNvGrpSpPr/>
        <p:nvPr/>
      </p:nvGrpSpPr>
      <p:grpSpPr>
        <a:xfrm>
          <a:off x="0" y="0"/>
          <a:ext cx="0" cy="0"/>
          <a:chOff x="0" y="0"/>
          <a:chExt cx="0" cy="0"/>
        </a:xfrm>
      </p:grpSpPr>
      <p:pic>
        <p:nvPicPr>
          <p:cNvPr id="3" name="Afbeelding 2" descr="Afbeelding met tekst, schermopname, Lettertype, ontwerp&#10;&#10;Door AI gegenereerde inhoud is mogelijk onjuist.">
            <a:extLst>
              <a:ext uri="{FF2B5EF4-FFF2-40B4-BE49-F238E27FC236}">
                <a16:creationId xmlns:a16="http://schemas.microsoft.com/office/drawing/2014/main" id="{EA05688E-70D7-E491-94CE-39957533358E}"/>
              </a:ext>
            </a:extLst>
          </p:cNvPr>
          <p:cNvPicPr>
            <a:picLocks noChangeAspect="1"/>
          </p:cNvPicPr>
          <p:nvPr/>
        </p:nvPicPr>
        <p:blipFill>
          <a:blip r:embed="rId2"/>
          <a:srcRect r="40779"/>
          <a:stretch>
            <a:fillRect/>
          </a:stretch>
        </p:blipFill>
        <p:spPr>
          <a:xfrm>
            <a:off x="0" y="544871"/>
            <a:ext cx="7220197" cy="5768258"/>
          </a:xfrm>
          <a:prstGeom prst="rect">
            <a:avLst/>
          </a:prstGeom>
        </p:spPr>
      </p:pic>
      <p:sp>
        <p:nvSpPr>
          <p:cNvPr id="4" name="Ovaal 3">
            <a:extLst>
              <a:ext uri="{FF2B5EF4-FFF2-40B4-BE49-F238E27FC236}">
                <a16:creationId xmlns:a16="http://schemas.microsoft.com/office/drawing/2014/main" id="{CD162171-430A-D179-946E-C1B3AD598418}"/>
              </a:ext>
            </a:extLst>
          </p:cNvPr>
          <p:cNvSpPr/>
          <p:nvPr/>
        </p:nvSpPr>
        <p:spPr>
          <a:xfrm>
            <a:off x="4674921" y="530027"/>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5" name="Ovaal 4">
            <a:extLst>
              <a:ext uri="{FF2B5EF4-FFF2-40B4-BE49-F238E27FC236}">
                <a16:creationId xmlns:a16="http://schemas.microsoft.com/office/drawing/2014/main" id="{FBBB53FA-20B3-E3E8-6FFD-37478A7E9C4C}"/>
              </a:ext>
            </a:extLst>
          </p:cNvPr>
          <p:cNvSpPr/>
          <p:nvPr/>
        </p:nvSpPr>
        <p:spPr>
          <a:xfrm>
            <a:off x="4674921" y="1944421"/>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6" name="Ovaal 5">
            <a:extLst>
              <a:ext uri="{FF2B5EF4-FFF2-40B4-BE49-F238E27FC236}">
                <a16:creationId xmlns:a16="http://schemas.microsoft.com/office/drawing/2014/main" id="{92E50944-F4F1-CAF0-3B04-7CDFEDE6C27D}"/>
              </a:ext>
            </a:extLst>
          </p:cNvPr>
          <p:cNvSpPr/>
          <p:nvPr/>
        </p:nvSpPr>
        <p:spPr>
          <a:xfrm>
            <a:off x="4674921" y="3241917"/>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7" name="Ovaal 6">
            <a:extLst>
              <a:ext uri="{FF2B5EF4-FFF2-40B4-BE49-F238E27FC236}">
                <a16:creationId xmlns:a16="http://schemas.microsoft.com/office/drawing/2014/main" id="{FA6E939C-23DF-CD8C-63A8-00ED0F5CDCE6}"/>
              </a:ext>
            </a:extLst>
          </p:cNvPr>
          <p:cNvSpPr/>
          <p:nvPr/>
        </p:nvSpPr>
        <p:spPr>
          <a:xfrm>
            <a:off x="4674921" y="4656311"/>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Tree>
    <p:extLst>
      <p:ext uri="{BB962C8B-B14F-4D97-AF65-F5344CB8AC3E}">
        <p14:creationId xmlns:p14="http://schemas.microsoft.com/office/powerpoint/2010/main" val="22888743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C89CF8-C356-0586-470A-9C20912105D8}"/>
            </a:ext>
          </a:extLst>
        </p:cNvPr>
        <p:cNvGrpSpPr/>
        <p:nvPr/>
      </p:nvGrpSpPr>
      <p:grpSpPr>
        <a:xfrm>
          <a:off x="0" y="0"/>
          <a:ext cx="0" cy="0"/>
          <a:chOff x="0" y="0"/>
          <a:chExt cx="0" cy="0"/>
        </a:xfrm>
      </p:grpSpPr>
      <p:pic>
        <p:nvPicPr>
          <p:cNvPr id="12" name="Afbeelding 11" descr="Afbeelding met tekst, schermopname, diagram, lijn&#10;&#10;Door AI gegenereerde inhoud is mogelijk onjuist.">
            <a:extLst>
              <a:ext uri="{FF2B5EF4-FFF2-40B4-BE49-F238E27FC236}">
                <a16:creationId xmlns:a16="http://schemas.microsoft.com/office/drawing/2014/main" id="{19E17028-3314-B358-2991-A7BC8FB49DE2}"/>
              </a:ext>
            </a:extLst>
          </p:cNvPr>
          <p:cNvPicPr>
            <a:picLocks noChangeAspect="1"/>
          </p:cNvPicPr>
          <p:nvPr/>
        </p:nvPicPr>
        <p:blipFill>
          <a:blip r:embed="rId2"/>
          <a:srcRect/>
          <a:stretch>
            <a:fillRect/>
          </a:stretch>
        </p:blipFill>
        <p:spPr>
          <a:xfrm>
            <a:off x="0" y="487117"/>
            <a:ext cx="12192000" cy="5883766"/>
          </a:xfrm>
          <a:custGeom>
            <a:avLst/>
            <a:gdLst>
              <a:gd name="csX0" fmla="*/ 0 w 12192000"/>
              <a:gd name="csY0" fmla="*/ 0 h 5883766"/>
              <a:gd name="csX1" fmla="*/ 3605332 w 12192000"/>
              <a:gd name="csY1" fmla="*/ 0 h 5883766"/>
              <a:gd name="csX2" fmla="*/ 3182587 w 12192000"/>
              <a:gd name="csY2" fmla="*/ 2897351 h 5883766"/>
              <a:gd name="csX3" fmla="*/ 6258296 w 12192000"/>
              <a:gd name="csY3" fmla="*/ 3360488 h 5883766"/>
              <a:gd name="csX4" fmla="*/ 6282047 w 12192000"/>
              <a:gd name="csY4" fmla="*/ 2469839 h 5883766"/>
              <a:gd name="csX5" fmla="*/ 5047013 w 12192000"/>
              <a:gd name="csY5" fmla="*/ 2232332 h 5883766"/>
              <a:gd name="csX6" fmla="*/ 5011387 w 12192000"/>
              <a:gd name="csY6" fmla="*/ 724166 h 5883766"/>
              <a:gd name="csX7" fmla="*/ 5957064 w 12192000"/>
              <a:gd name="csY7" fmla="*/ 0 h 5883766"/>
              <a:gd name="csX8" fmla="*/ 6607075 w 12192000"/>
              <a:gd name="csY8" fmla="*/ 0 h 5883766"/>
              <a:gd name="csX9" fmla="*/ 6757060 w 12192000"/>
              <a:gd name="csY9" fmla="*/ 154151 h 5883766"/>
              <a:gd name="csX10" fmla="*/ 11044052 w 12192000"/>
              <a:gd name="csY10" fmla="*/ 308530 h 5883766"/>
              <a:gd name="csX11" fmla="*/ 11067803 w 12192000"/>
              <a:gd name="csY11" fmla="*/ 2208582 h 5883766"/>
              <a:gd name="csX12" fmla="*/ 10735294 w 12192000"/>
              <a:gd name="csY12" fmla="*/ 2446088 h 5883766"/>
              <a:gd name="csX13" fmla="*/ 10735294 w 12192000"/>
              <a:gd name="csY13" fmla="*/ 4084883 h 5883766"/>
              <a:gd name="csX14" fmla="*/ 10723418 w 12192000"/>
              <a:gd name="csY14" fmla="*/ 4785527 h 5883766"/>
              <a:gd name="csX15" fmla="*/ 11827823 w 12192000"/>
              <a:gd name="csY15" fmla="*/ 4975532 h 5883766"/>
              <a:gd name="csX16" fmla="*/ 11884108 w 12192000"/>
              <a:gd name="csY16" fmla="*/ 0 h 5883766"/>
              <a:gd name="csX17" fmla="*/ 12192000 w 12192000"/>
              <a:gd name="csY17" fmla="*/ 0 h 5883766"/>
              <a:gd name="csX18" fmla="*/ 12192000 w 12192000"/>
              <a:gd name="csY18" fmla="*/ 5883766 h 5883766"/>
              <a:gd name="csX19" fmla="*/ 0 w 12192000"/>
              <a:gd name="csY19" fmla="*/ 5883766 h 58837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192000" h="5883766">
                <a:moveTo>
                  <a:pt x="0" y="0"/>
                </a:moveTo>
                <a:lnTo>
                  <a:pt x="3605332" y="0"/>
                </a:lnTo>
                <a:lnTo>
                  <a:pt x="3182587" y="2897351"/>
                </a:lnTo>
                <a:lnTo>
                  <a:pt x="6258296" y="3360488"/>
                </a:lnTo>
                <a:lnTo>
                  <a:pt x="6282047" y="2469839"/>
                </a:lnTo>
                <a:lnTo>
                  <a:pt x="5047013" y="2232332"/>
                </a:lnTo>
                <a:lnTo>
                  <a:pt x="5011387" y="724166"/>
                </a:lnTo>
                <a:lnTo>
                  <a:pt x="5957064" y="0"/>
                </a:lnTo>
                <a:lnTo>
                  <a:pt x="6607075" y="0"/>
                </a:lnTo>
                <a:lnTo>
                  <a:pt x="6757060" y="154151"/>
                </a:lnTo>
                <a:lnTo>
                  <a:pt x="11044052" y="308530"/>
                </a:lnTo>
                <a:lnTo>
                  <a:pt x="11067803" y="2208582"/>
                </a:lnTo>
                <a:lnTo>
                  <a:pt x="10735294" y="2446088"/>
                </a:lnTo>
                <a:lnTo>
                  <a:pt x="10735294" y="4084883"/>
                </a:lnTo>
                <a:lnTo>
                  <a:pt x="10723418" y="4785527"/>
                </a:lnTo>
                <a:lnTo>
                  <a:pt x="11827823" y="4975532"/>
                </a:lnTo>
                <a:lnTo>
                  <a:pt x="11884108" y="0"/>
                </a:lnTo>
                <a:lnTo>
                  <a:pt x="12192000" y="0"/>
                </a:lnTo>
                <a:lnTo>
                  <a:pt x="12192000" y="5883766"/>
                </a:lnTo>
                <a:lnTo>
                  <a:pt x="0" y="5883766"/>
                </a:lnTo>
                <a:close/>
              </a:path>
            </a:pathLst>
          </a:custGeom>
        </p:spPr>
      </p:pic>
      <p:sp>
        <p:nvSpPr>
          <p:cNvPr id="13" name="Ovaal 12">
            <a:extLst>
              <a:ext uri="{FF2B5EF4-FFF2-40B4-BE49-F238E27FC236}">
                <a16:creationId xmlns:a16="http://schemas.microsoft.com/office/drawing/2014/main" id="{612C20F3-1706-252C-B3BD-F543C3296EC1}"/>
              </a:ext>
            </a:extLst>
          </p:cNvPr>
          <p:cNvSpPr/>
          <p:nvPr/>
        </p:nvSpPr>
        <p:spPr>
          <a:xfrm>
            <a:off x="4686210" y="1342827"/>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4" name="Ovaal 13">
            <a:extLst>
              <a:ext uri="{FF2B5EF4-FFF2-40B4-BE49-F238E27FC236}">
                <a16:creationId xmlns:a16="http://schemas.microsoft.com/office/drawing/2014/main" id="{72A25320-EE4C-10EC-8B2C-2776191CE036}"/>
              </a:ext>
            </a:extLst>
          </p:cNvPr>
          <p:cNvSpPr/>
          <p:nvPr/>
        </p:nvSpPr>
        <p:spPr>
          <a:xfrm>
            <a:off x="4607188" y="3555449"/>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15" name="Ovaal 14">
            <a:extLst>
              <a:ext uri="{FF2B5EF4-FFF2-40B4-BE49-F238E27FC236}">
                <a16:creationId xmlns:a16="http://schemas.microsoft.com/office/drawing/2014/main" id="{8CBB4F1D-49A9-1691-E546-BC7C366BF3C4}"/>
              </a:ext>
            </a:extLst>
          </p:cNvPr>
          <p:cNvSpPr/>
          <p:nvPr/>
        </p:nvSpPr>
        <p:spPr>
          <a:xfrm>
            <a:off x="4686210" y="4963166"/>
            <a:ext cx="3194892" cy="1773715"/>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Tree>
    <p:extLst>
      <p:ext uri="{BB962C8B-B14F-4D97-AF65-F5344CB8AC3E}">
        <p14:creationId xmlns:p14="http://schemas.microsoft.com/office/powerpoint/2010/main" val="36192997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9F0A-7BF9-EA5D-33A9-206DAFC7F1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590647-2597-3F45-3347-0F1B6B5228FD}"/>
              </a:ext>
            </a:extLst>
          </p:cNvPr>
          <p:cNvSpPr>
            <a:spLocks noGrp="1"/>
          </p:cNvSpPr>
          <p:nvPr>
            <p:ph type="title"/>
          </p:nvPr>
        </p:nvSpPr>
        <p:spPr>
          <a:xfrm>
            <a:off x="635000" y="1052513"/>
            <a:ext cx="10923588" cy="2752571"/>
          </a:xfrm>
        </p:spPr>
        <p:txBody>
          <a:bodyPr/>
          <a:lstStyle/>
          <a:p>
            <a:r>
              <a:rPr lang="nl-NL" sz="15000" dirty="0"/>
              <a:t>4</a:t>
            </a:r>
            <a:br>
              <a:rPr lang="nl-NL" dirty="0"/>
            </a:br>
            <a:r>
              <a:rPr lang="nl-NL" dirty="0">
                <a:solidFill>
                  <a:schemeClr val="tx1"/>
                </a:solidFill>
              </a:rPr>
              <a:t>Percelen en Filterlijst</a:t>
            </a:r>
          </a:p>
        </p:txBody>
      </p:sp>
    </p:spTree>
    <p:extLst>
      <p:ext uri="{BB962C8B-B14F-4D97-AF65-F5344CB8AC3E}">
        <p14:creationId xmlns:p14="http://schemas.microsoft.com/office/powerpoint/2010/main" val="172537276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E1FFC-AD0D-9073-9151-C8A42858721F}"/>
              </a:ext>
            </a:extLst>
          </p:cNvPr>
          <p:cNvSpPr>
            <a:spLocks noGrp="1"/>
          </p:cNvSpPr>
          <p:nvPr>
            <p:ph type="title"/>
          </p:nvPr>
        </p:nvSpPr>
        <p:spPr/>
        <p:txBody>
          <a:bodyPr/>
          <a:lstStyle/>
          <a:p>
            <a:r>
              <a:rPr lang="nl-NL" dirty="0"/>
              <a:t>Inschrijving in percelen</a:t>
            </a:r>
          </a:p>
        </p:txBody>
      </p:sp>
      <p:sp>
        <p:nvSpPr>
          <p:cNvPr id="3" name="Tijdelijke aanduiding voor tekst 2">
            <a:extLst>
              <a:ext uri="{FF2B5EF4-FFF2-40B4-BE49-F238E27FC236}">
                <a16:creationId xmlns:a16="http://schemas.microsoft.com/office/drawing/2014/main" id="{0DAC9C99-506B-3A35-FFFA-06C79907A3B3}"/>
              </a:ext>
            </a:extLst>
          </p:cNvPr>
          <p:cNvSpPr>
            <a:spLocks noGrp="1"/>
          </p:cNvSpPr>
          <p:nvPr>
            <p:ph type="body" sz="quarter" idx="15"/>
          </p:nvPr>
        </p:nvSpPr>
        <p:spPr>
          <a:xfrm>
            <a:off x="7791732" y="1752303"/>
            <a:ext cx="3766856" cy="817562"/>
          </a:xfrm>
        </p:spPr>
        <p:txBody>
          <a:bodyPr/>
          <a:lstStyle/>
          <a:p>
            <a:r>
              <a:rPr lang="nl-NL" dirty="0"/>
              <a:t>Keukentafelsessies</a:t>
            </a:r>
          </a:p>
        </p:txBody>
      </p:sp>
      <p:sp>
        <p:nvSpPr>
          <p:cNvPr id="4" name="Tijdelijke aanduiding voor tekst 3">
            <a:extLst>
              <a:ext uri="{FF2B5EF4-FFF2-40B4-BE49-F238E27FC236}">
                <a16:creationId xmlns:a16="http://schemas.microsoft.com/office/drawing/2014/main" id="{CCD89559-E295-BF0F-8D96-667ED3264A18}"/>
              </a:ext>
            </a:extLst>
          </p:cNvPr>
          <p:cNvSpPr>
            <a:spLocks noGrp="1"/>
          </p:cNvSpPr>
          <p:nvPr>
            <p:ph type="body" sz="quarter" idx="16"/>
          </p:nvPr>
        </p:nvSpPr>
        <p:spPr>
          <a:xfrm>
            <a:off x="7791732" y="2897288"/>
            <a:ext cx="3766856" cy="817562"/>
          </a:xfrm>
        </p:spPr>
        <p:txBody>
          <a:bodyPr/>
          <a:lstStyle/>
          <a:p>
            <a:r>
              <a:rPr lang="nl-NL" dirty="0"/>
              <a:t>Advies en Ondersteuning en optioneel EP Maatwerkadvies</a:t>
            </a:r>
          </a:p>
        </p:txBody>
      </p:sp>
      <p:sp>
        <p:nvSpPr>
          <p:cNvPr id="5" name="Tijdelijke aanduiding voor tekst 4">
            <a:extLst>
              <a:ext uri="{FF2B5EF4-FFF2-40B4-BE49-F238E27FC236}">
                <a16:creationId xmlns:a16="http://schemas.microsoft.com/office/drawing/2014/main" id="{E16E49CB-562D-5622-7B2B-4162102D793E}"/>
              </a:ext>
            </a:extLst>
          </p:cNvPr>
          <p:cNvSpPr>
            <a:spLocks noGrp="1"/>
          </p:cNvSpPr>
          <p:nvPr>
            <p:ph type="body" sz="quarter" idx="17"/>
          </p:nvPr>
        </p:nvSpPr>
        <p:spPr>
          <a:xfrm>
            <a:off x="7791732" y="4046577"/>
            <a:ext cx="3766856" cy="817562"/>
          </a:xfrm>
        </p:spPr>
        <p:txBody>
          <a:bodyPr/>
          <a:lstStyle/>
          <a:p>
            <a:r>
              <a:rPr lang="nl-NL" dirty="0"/>
              <a:t>Collectieve Aanpak</a:t>
            </a:r>
          </a:p>
        </p:txBody>
      </p:sp>
      <p:sp>
        <p:nvSpPr>
          <p:cNvPr id="8" name="Tijdelijke aanduiding voor tekst 7">
            <a:extLst>
              <a:ext uri="{FF2B5EF4-FFF2-40B4-BE49-F238E27FC236}">
                <a16:creationId xmlns:a16="http://schemas.microsoft.com/office/drawing/2014/main" id="{AE582C28-02F7-AA93-5D9E-13DBC6A7CCC4}"/>
              </a:ext>
            </a:extLst>
          </p:cNvPr>
          <p:cNvSpPr>
            <a:spLocks noGrp="1"/>
          </p:cNvSpPr>
          <p:nvPr>
            <p:ph type="body" sz="quarter" idx="10"/>
          </p:nvPr>
        </p:nvSpPr>
        <p:spPr>
          <a:xfrm>
            <a:off x="6418727" y="1833822"/>
            <a:ext cx="1373005" cy="817563"/>
          </a:xfrm>
        </p:spPr>
        <p:txBody>
          <a:bodyPr/>
          <a:lstStyle/>
          <a:p>
            <a:r>
              <a:rPr lang="nl-NL" dirty="0"/>
              <a:t>1</a:t>
            </a:r>
          </a:p>
        </p:txBody>
      </p:sp>
      <p:sp>
        <p:nvSpPr>
          <p:cNvPr id="9" name="Tijdelijke aanduiding voor tekst 8">
            <a:extLst>
              <a:ext uri="{FF2B5EF4-FFF2-40B4-BE49-F238E27FC236}">
                <a16:creationId xmlns:a16="http://schemas.microsoft.com/office/drawing/2014/main" id="{6F8FC0C7-1D65-5316-5F94-6032F962BBEE}"/>
              </a:ext>
            </a:extLst>
          </p:cNvPr>
          <p:cNvSpPr>
            <a:spLocks noGrp="1"/>
          </p:cNvSpPr>
          <p:nvPr>
            <p:ph type="body" sz="quarter" idx="11"/>
          </p:nvPr>
        </p:nvSpPr>
        <p:spPr>
          <a:xfrm>
            <a:off x="6418727" y="2979051"/>
            <a:ext cx="1373005" cy="817563"/>
          </a:xfrm>
        </p:spPr>
        <p:txBody>
          <a:bodyPr/>
          <a:lstStyle/>
          <a:p>
            <a:r>
              <a:rPr lang="nl-NL" dirty="0"/>
              <a:t>2</a:t>
            </a:r>
          </a:p>
        </p:txBody>
      </p:sp>
      <p:sp>
        <p:nvSpPr>
          <p:cNvPr id="10" name="Tijdelijke aanduiding voor tekst 9">
            <a:extLst>
              <a:ext uri="{FF2B5EF4-FFF2-40B4-BE49-F238E27FC236}">
                <a16:creationId xmlns:a16="http://schemas.microsoft.com/office/drawing/2014/main" id="{849ED32A-C0DF-FEE1-CF37-5F5D2ECE98B1}"/>
              </a:ext>
            </a:extLst>
          </p:cNvPr>
          <p:cNvSpPr>
            <a:spLocks noGrp="1"/>
          </p:cNvSpPr>
          <p:nvPr>
            <p:ph type="body" sz="quarter" idx="12"/>
          </p:nvPr>
        </p:nvSpPr>
        <p:spPr>
          <a:xfrm>
            <a:off x="6418727" y="4124280"/>
            <a:ext cx="1373005" cy="817563"/>
          </a:xfrm>
        </p:spPr>
        <p:txBody>
          <a:bodyPr/>
          <a:lstStyle/>
          <a:p>
            <a:r>
              <a:rPr lang="nl-NL" dirty="0"/>
              <a:t>3</a:t>
            </a:r>
          </a:p>
        </p:txBody>
      </p:sp>
    </p:spTree>
    <p:extLst>
      <p:ext uri="{BB962C8B-B14F-4D97-AF65-F5344CB8AC3E}">
        <p14:creationId xmlns:p14="http://schemas.microsoft.com/office/powerpoint/2010/main" val="3206620650"/>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48836F0E-715F-C5FD-D7A5-13F8D821EF51}"/>
              </a:ext>
            </a:extLst>
          </p:cNvPr>
          <p:cNvSpPr>
            <a:spLocks noGrp="1"/>
          </p:cNvSpPr>
          <p:nvPr>
            <p:ph type="body" sz="quarter" idx="13"/>
          </p:nvPr>
        </p:nvSpPr>
        <p:spPr/>
        <p:txBody>
          <a:bodyPr/>
          <a:lstStyle/>
          <a:p>
            <a:r>
              <a:rPr lang="nl-NL" dirty="0"/>
              <a:t>Filterlijst wordt gebruikt om op basis van  invoer van de monumenteigenaar te filteren welke adviseur(s) in aanmerking komen.</a:t>
            </a:r>
          </a:p>
          <a:p>
            <a:r>
              <a:rPr lang="nl-NL" dirty="0"/>
              <a:t>Als inschrijver kunt u aangeven welke typen dienstverlening u aanbiedt.</a:t>
            </a:r>
          </a:p>
          <a:p>
            <a:r>
              <a:rPr lang="nl-NL" dirty="0"/>
              <a:t>U kunt uw werkgebied aangeven en naar wens differentiëren naar type dienstverlening. </a:t>
            </a:r>
          </a:p>
          <a:p>
            <a:r>
              <a:rPr lang="nl-NL" dirty="0"/>
              <a:t>U geeft uw capaciteitsmaximum aan.</a:t>
            </a:r>
          </a:p>
          <a:p>
            <a:r>
              <a:rPr lang="nl-NL" dirty="0"/>
              <a:t>Belangrijk dat de Filterlijst actueel gehouden wordt.</a:t>
            </a:r>
          </a:p>
        </p:txBody>
      </p:sp>
      <p:sp>
        <p:nvSpPr>
          <p:cNvPr id="3" name="Titel 2">
            <a:extLst>
              <a:ext uri="{FF2B5EF4-FFF2-40B4-BE49-F238E27FC236}">
                <a16:creationId xmlns:a16="http://schemas.microsoft.com/office/drawing/2014/main" id="{E63AE18A-0DCF-CF2C-DB94-AEE91632A763}"/>
              </a:ext>
            </a:extLst>
          </p:cNvPr>
          <p:cNvSpPr>
            <a:spLocks noGrp="1"/>
          </p:cNvSpPr>
          <p:nvPr>
            <p:ph type="title"/>
          </p:nvPr>
        </p:nvSpPr>
        <p:spPr/>
        <p:txBody>
          <a:bodyPr/>
          <a:lstStyle/>
          <a:p>
            <a:r>
              <a:rPr lang="nl-NL" dirty="0"/>
              <a:t>Filterlijst</a:t>
            </a:r>
          </a:p>
        </p:txBody>
      </p:sp>
      <p:pic>
        <p:nvPicPr>
          <p:cNvPr id="7" name="Tijdelijke aanduiding voor afbeelding 6" descr="Afbeelding met tekst, schermopname, software, Parallel&#10;&#10;Door AI gegenereerde inhoud is mogelijk onjuist.">
            <a:extLst>
              <a:ext uri="{FF2B5EF4-FFF2-40B4-BE49-F238E27FC236}">
                <a16:creationId xmlns:a16="http://schemas.microsoft.com/office/drawing/2014/main" id="{EBFF423C-A439-88F3-B15F-4E6FC0EAF903}"/>
              </a:ext>
            </a:extLst>
          </p:cNvPr>
          <p:cNvPicPr>
            <a:picLocks noGrp="1" noChangeAspect="1"/>
          </p:cNvPicPr>
          <p:nvPr>
            <p:ph type="pic" sz="quarter" idx="33"/>
          </p:nvPr>
        </p:nvPicPr>
        <p:blipFill>
          <a:blip r:embed="rId2"/>
          <a:srcRect l="39" t="-508" r="-39" b="37001"/>
          <a:stretch>
            <a:fillRect/>
          </a:stretch>
        </p:blipFill>
        <p:spPr>
          <a:xfrm>
            <a:off x="6606637" y="-7144"/>
            <a:ext cx="4914921" cy="2873187"/>
          </a:xfrm>
          <a:prstGeom prst="rect">
            <a:avLst/>
          </a:prstGeom>
          <a:solidFill>
            <a:srgbClr val="FFFFFF">
              <a:lumMod val="95000"/>
            </a:srgbClr>
          </a:solidFill>
        </p:spPr>
      </p:pic>
      <p:pic>
        <p:nvPicPr>
          <p:cNvPr id="12" name="Tijdelijke aanduiding voor afbeelding 11" descr="Afbeelding met tekst, schermopname&#10;&#10;Door AI gegenereerde inhoud is mogelijk onjuist.">
            <a:extLst>
              <a:ext uri="{FF2B5EF4-FFF2-40B4-BE49-F238E27FC236}">
                <a16:creationId xmlns:a16="http://schemas.microsoft.com/office/drawing/2014/main" id="{E56149D6-DE31-85ED-9603-B77C9C2D177F}"/>
              </a:ext>
            </a:extLst>
          </p:cNvPr>
          <p:cNvPicPr>
            <a:picLocks noGrp="1" noChangeAspect="1"/>
          </p:cNvPicPr>
          <p:nvPr>
            <p:ph type="pic" sz="quarter" idx="41"/>
          </p:nvPr>
        </p:nvPicPr>
        <p:blipFill>
          <a:blip r:embed="rId3"/>
          <a:srcRect l="11" t="-14" r="-11" b="24452"/>
          <a:stretch>
            <a:fillRect/>
          </a:stretch>
        </p:blipFill>
        <p:spPr>
          <a:xfrm>
            <a:off x="6607175" y="2865438"/>
            <a:ext cx="4914900" cy="3355975"/>
          </a:xfrm>
          <a:prstGeom prst="rect">
            <a:avLst/>
          </a:prstGeom>
          <a:solidFill>
            <a:srgbClr val="FFFFFF">
              <a:lumMod val="95000"/>
            </a:srgbClr>
          </a:solidFill>
        </p:spPr>
      </p:pic>
      <p:sp>
        <p:nvSpPr>
          <p:cNvPr id="9" name="Tijdelijke aanduiding voor tekst 8">
            <a:extLst>
              <a:ext uri="{FF2B5EF4-FFF2-40B4-BE49-F238E27FC236}">
                <a16:creationId xmlns:a16="http://schemas.microsoft.com/office/drawing/2014/main" id="{5FD22A8A-816B-998B-23CC-087E06387566}"/>
              </a:ext>
            </a:extLst>
          </p:cNvPr>
          <p:cNvSpPr>
            <a:spLocks noGrp="1"/>
          </p:cNvSpPr>
          <p:nvPr>
            <p:ph type="body" sz="quarter" idx="40"/>
          </p:nvPr>
        </p:nvSpPr>
        <p:spPr/>
        <p:txBody>
          <a:bodyPr/>
          <a:lstStyle/>
          <a:p>
            <a:endParaRPr lang="nl-NL"/>
          </a:p>
        </p:txBody>
      </p:sp>
    </p:spTree>
    <p:extLst>
      <p:ext uri="{BB962C8B-B14F-4D97-AF65-F5344CB8AC3E}">
        <p14:creationId xmlns:p14="http://schemas.microsoft.com/office/powerpoint/2010/main" val="418552624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19FB1-C801-32C8-1380-77267DCFA1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2498BE-00EE-1BBE-6139-C3FA44074746}"/>
              </a:ext>
            </a:extLst>
          </p:cNvPr>
          <p:cNvSpPr>
            <a:spLocks noGrp="1"/>
          </p:cNvSpPr>
          <p:nvPr>
            <p:ph type="title"/>
          </p:nvPr>
        </p:nvSpPr>
        <p:spPr>
          <a:xfrm>
            <a:off x="635000" y="1052513"/>
            <a:ext cx="10923588" cy="2752571"/>
          </a:xfrm>
        </p:spPr>
        <p:txBody>
          <a:bodyPr/>
          <a:lstStyle/>
          <a:p>
            <a:r>
              <a:rPr lang="nl-NL" sz="15000" dirty="0"/>
              <a:t>5</a:t>
            </a:r>
            <a:br>
              <a:rPr lang="nl-NL" dirty="0"/>
            </a:br>
            <a:r>
              <a:rPr lang="nl-NL" dirty="0">
                <a:solidFill>
                  <a:schemeClr val="tx1"/>
                </a:solidFill>
              </a:rPr>
              <a:t>Tarievenblad</a:t>
            </a:r>
          </a:p>
        </p:txBody>
      </p:sp>
    </p:spTree>
    <p:extLst>
      <p:ext uri="{BB962C8B-B14F-4D97-AF65-F5344CB8AC3E}">
        <p14:creationId xmlns:p14="http://schemas.microsoft.com/office/powerpoint/2010/main" val="3057821893"/>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5F5F2-0A0C-DE3E-166D-AB4F7F3604B8}"/>
            </a:ext>
          </a:extLst>
        </p:cNvPr>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159AB950-D62B-23F3-A41F-16080B17341E}"/>
              </a:ext>
            </a:extLst>
          </p:cNvPr>
          <p:cNvSpPr>
            <a:spLocks noGrp="1"/>
          </p:cNvSpPr>
          <p:nvPr>
            <p:ph type="body" sz="quarter" idx="13"/>
          </p:nvPr>
        </p:nvSpPr>
        <p:spPr>
          <a:xfrm>
            <a:off x="635000" y="2302933"/>
            <a:ext cx="5461000" cy="3918480"/>
          </a:xfrm>
        </p:spPr>
        <p:txBody>
          <a:bodyPr/>
          <a:lstStyle/>
          <a:p>
            <a:r>
              <a:rPr lang="nl-NL" dirty="0"/>
              <a:t>Vergoeding vanuit OVM voor de adviseur bedraagt 75% van de kosten voor advies en ondersteuning tot gestelde maximumbedragen.</a:t>
            </a:r>
          </a:p>
          <a:p>
            <a:r>
              <a:rPr lang="nl-NL" dirty="0"/>
              <a:t>Maximale vergoeding afhankelijk van situatie en wordt automatisch berekend in het portaal.</a:t>
            </a:r>
          </a:p>
          <a:p>
            <a:r>
              <a:rPr lang="nl-NL" dirty="0"/>
              <a:t>Eigen bijdrage voor monumenteneigenaar bedraagt 25% van de kosten voor advies en ondersteuning, vermeerderd met 100% van de kosten boven de maximale vergoeding en vermeerderd met de reiskosten.</a:t>
            </a:r>
          </a:p>
          <a:p>
            <a:r>
              <a:rPr lang="nl-NL" dirty="0"/>
              <a:t>Vaste uurtarieven voor </a:t>
            </a:r>
            <a:r>
              <a:rPr lang="nl-NL" dirty="0" err="1"/>
              <a:t>adviesuren</a:t>
            </a:r>
            <a:r>
              <a:rPr lang="nl-NL" dirty="0"/>
              <a:t> en reistijd. Reiskosten o.b.v. OV 2</a:t>
            </a:r>
            <a:r>
              <a:rPr lang="nl-NL" baseline="30000" dirty="0"/>
              <a:t>e</a:t>
            </a:r>
            <a:r>
              <a:rPr lang="nl-NL" dirty="0"/>
              <a:t> klas of km-vergoeding.</a:t>
            </a:r>
          </a:p>
        </p:txBody>
      </p:sp>
      <p:sp>
        <p:nvSpPr>
          <p:cNvPr id="3" name="Titel 2">
            <a:extLst>
              <a:ext uri="{FF2B5EF4-FFF2-40B4-BE49-F238E27FC236}">
                <a16:creationId xmlns:a16="http://schemas.microsoft.com/office/drawing/2014/main" id="{6018222B-66D6-E7D5-10CE-5ED154D7E499}"/>
              </a:ext>
            </a:extLst>
          </p:cNvPr>
          <p:cNvSpPr>
            <a:spLocks noGrp="1"/>
          </p:cNvSpPr>
          <p:nvPr>
            <p:ph type="title"/>
          </p:nvPr>
        </p:nvSpPr>
        <p:spPr/>
        <p:txBody>
          <a:bodyPr/>
          <a:lstStyle/>
          <a:p>
            <a:r>
              <a:rPr lang="nl-NL" dirty="0"/>
              <a:t>Tarievenblad</a:t>
            </a:r>
            <a:br>
              <a:rPr lang="nl-NL" dirty="0"/>
            </a:br>
            <a:endParaRPr lang="nl-NL" dirty="0"/>
          </a:p>
        </p:txBody>
      </p:sp>
      <p:sp>
        <p:nvSpPr>
          <p:cNvPr id="9" name="Tijdelijke aanduiding voor tekst 8">
            <a:extLst>
              <a:ext uri="{FF2B5EF4-FFF2-40B4-BE49-F238E27FC236}">
                <a16:creationId xmlns:a16="http://schemas.microsoft.com/office/drawing/2014/main" id="{71FAE8E0-23DB-7DB5-FD9B-BD6D7B170C67}"/>
              </a:ext>
            </a:extLst>
          </p:cNvPr>
          <p:cNvSpPr>
            <a:spLocks noGrp="1"/>
          </p:cNvSpPr>
          <p:nvPr>
            <p:ph type="body" sz="quarter" idx="40"/>
          </p:nvPr>
        </p:nvSpPr>
        <p:spPr/>
        <p:txBody>
          <a:bodyPr/>
          <a:lstStyle/>
          <a:p>
            <a:endParaRPr lang="nl-NL"/>
          </a:p>
        </p:txBody>
      </p:sp>
    </p:spTree>
    <p:extLst>
      <p:ext uri="{BB962C8B-B14F-4D97-AF65-F5344CB8AC3E}">
        <p14:creationId xmlns:p14="http://schemas.microsoft.com/office/powerpoint/2010/main" val="1593417746"/>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59D271B8-DD46-4D0F-9AE4-E1C1FCC7BA85}"/>
              </a:ext>
            </a:extLst>
          </p:cNvPr>
          <p:cNvSpPr>
            <a:spLocks noGrp="1"/>
          </p:cNvSpPr>
          <p:nvPr>
            <p:ph type="title"/>
          </p:nvPr>
        </p:nvSpPr>
        <p:spPr>
          <a:xfrm>
            <a:off x="635000" y="1592263"/>
            <a:ext cx="10923588" cy="1478483"/>
          </a:xfrm>
        </p:spPr>
        <p:txBody>
          <a:bodyPr>
            <a:normAutofit/>
          </a:bodyPr>
          <a:lstStyle/>
          <a:p>
            <a:r>
              <a:rPr lang="nl-NL" dirty="0"/>
              <a:t>Vragen?</a:t>
            </a:r>
          </a:p>
        </p:txBody>
      </p:sp>
      <p:sp>
        <p:nvSpPr>
          <p:cNvPr id="30" name="Rechthoek 29">
            <a:extLst>
              <a:ext uri="{FF2B5EF4-FFF2-40B4-BE49-F238E27FC236}">
                <a16:creationId xmlns:a16="http://schemas.microsoft.com/office/drawing/2014/main" id="{AF5400EC-D5FF-4C05-9B9F-6BBA584ADBC8}"/>
              </a:ext>
            </a:extLst>
          </p:cNvPr>
          <p:cNvSpPr/>
          <p:nvPr/>
        </p:nvSpPr>
        <p:spPr>
          <a:xfrm>
            <a:off x="0" y="0"/>
            <a:ext cx="12192000" cy="1592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err="1"/>
          </a:p>
        </p:txBody>
      </p:sp>
      <p:sp>
        <p:nvSpPr>
          <p:cNvPr id="29" name="Titel 21">
            <a:extLst>
              <a:ext uri="{FF2B5EF4-FFF2-40B4-BE49-F238E27FC236}">
                <a16:creationId xmlns:a16="http://schemas.microsoft.com/office/drawing/2014/main" id="{9110B957-340D-4436-9851-39C0F14690FF}"/>
              </a:ext>
            </a:extLst>
          </p:cNvPr>
          <p:cNvSpPr txBox="1">
            <a:spLocks/>
          </p:cNvSpPr>
          <p:nvPr/>
        </p:nvSpPr>
        <p:spPr>
          <a:xfrm>
            <a:off x="634999" y="3695944"/>
            <a:ext cx="10563579" cy="490221"/>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800" b="0" kern="1200" baseline="0">
                <a:solidFill>
                  <a:schemeClr val="bg1"/>
                </a:solidFill>
                <a:latin typeface="+mj-lt"/>
                <a:ea typeface="+mj-ea"/>
                <a:cs typeface="+mj-cs"/>
              </a:defRPr>
            </a:lvl1pPr>
          </a:lstStyle>
          <a:p>
            <a:r>
              <a:rPr lang="nl-NL" sz="2400" dirty="0"/>
              <a:t>Stel ze via </a:t>
            </a:r>
            <a:r>
              <a:rPr lang="nl-NL" sz="2400" dirty="0" err="1"/>
              <a:t>Tenderned</a:t>
            </a:r>
            <a:r>
              <a:rPr lang="nl-NL" sz="2400" dirty="0"/>
              <a:t>. </a:t>
            </a:r>
          </a:p>
          <a:p>
            <a:r>
              <a:rPr lang="nl-NL" sz="2400" dirty="0"/>
              <a:t>De antwoorden komen beschikbaar via de Nota van Inlichtingen</a:t>
            </a:r>
          </a:p>
        </p:txBody>
      </p:sp>
      <p:pic>
        <p:nvPicPr>
          <p:cNvPr id="32" name="Afbeelding 31">
            <a:extLst>
              <a:ext uri="{FF2B5EF4-FFF2-40B4-BE49-F238E27FC236}">
                <a16:creationId xmlns:a16="http://schemas.microsoft.com/office/drawing/2014/main" id="{B6AC1BC9-15B2-45A4-A050-E211B5FE2D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9546" y="185"/>
            <a:ext cx="3842506" cy="1423802"/>
          </a:xfrm>
          <a:prstGeom prst="rect">
            <a:avLst/>
          </a:prstGeom>
        </p:spPr>
      </p:pic>
      <p:grpSp>
        <p:nvGrpSpPr>
          <p:cNvPr id="2" name="MENU">
            <a:extLst>
              <a:ext uri="{FF2B5EF4-FFF2-40B4-BE49-F238E27FC236}">
                <a16:creationId xmlns:a16="http://schemas.microsoft.com/office/drawing/2014/main" id="{5F3B0F18-3FD8-DF08-063F-EF3110F56C04}"/>
              </a:ext>
            </a:extLst>
          </p:cNvPr>
          <p:cNvGrpSpPr/>
          <p:nvPr/>
        </p:nvGrpSpPr>
        <p:grpSpPr>
          <a:xfrm>
            <a:off x="20672" y="143363"/>
            <a:ext cx="611091" cy="332894"/>
            <a:chOff x="20672" y="143363"/>
            <a:chExt cx="611091" cy="332894"/>
          </a:xfrm>
          <a:solidFill>
            <a:schemeClr val="bg1"/>
          </a:solidFill>
        </p:grpSpPr>
        <p:pic>
          <p:nvPicPr>
            <p:cNvPr id="3" name="Graphic 2">
              <a:extLst>
                <a:ext uri="{FF2B5EF4-FFF2-40B4-BE49-F238E27FC236}">
                  <a16:creationId xmlns:a16="http://schemas.microsoft.com/office/drawing/2014/main" id="{30DDD4E7-F65D-8DE9-EBE9-45B9DC928D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257" y="209472"/>
              <a:ext cx="154133" cy="154133"/>
            </a:xfrm>
            <a:prstGeom prst="rect">
              <a:avLst/>
            </a:prstGeom>
          </p:spPr>
        </p:pic>
        <p:sp>
          <p:nvSpPr>
            <p:cNvPr id="4" name="HYPER">
              <a:hlinkClick r:id="rId6" action="ppaction://hlinksldjump"/>
              <a:extLst>
                <a:ext uri="{FF2B5EF4-FFF2-40B4-BE49-F238E27FC236}">
                  <a16:creationId xmlns:a16="http://schemas.microsoft.com/office/drawing/2014/main" id="{53226658-C4A4-0BF4-93F0-97194D833E74}"/>
                </a:ext>
              </a:extLst>
            </p:cNvPr>
            <p:cNvSpPr/>
            <p:nvPr/>
          </p:nvSpPr>
          <p:spPr>
            <a:xfrm>
              <a:off x="20672" y="143363"/>
              <a:ext cx="611091" cy="33289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grpSp>
    </p:spTree>
    <p:extLst>
      <p:ext uri="{BB962C8B-B14F-4D97-AF65-F5344CB8AC3E}">
        <p14:creationId xmlns:p14="http://schemas.microsoft.com/office/powerpoint/2010/main" val="19380809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0" fill="hold"/>
                                        <p:tgtEl>
                                          <p:spTgt spid="22"/>
                                        </p:tgtEl>
                                        <p:attrNameLst>
                                          <p:attrName>ppt_x</p:attrName>
                                        </p:attrNameLst>
                                      </p:cBhvr>
                                      <p:tavLst>
                                        <p:tav tm="0">
                                          <p:val>
                                            <p:strVal val="#ppt_x"/>
                                          </p:val>
                                        </p:tav>
                                        <p:tav tm="100000">
                                          <p:val>
                                            <p:strVal val="#ppt_x"/>
                                          </p:val>
                                        </p:tav>
                                      </p:tavLst>
                                    </p:anim>
                                    <p:anim calcmode="lin" valueType="num">
                                      <p:cBhvr additive="base">
                                        <p:cTn id="8" dur="2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EE179-2093-5048-F815-202FFF7BEB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4C8370-6C58-4ED7-6F59-87B97CB124DF}"/>
              </a:ext>
            </a:extLst>
          </p:cNvPr>
          <p:cNvSpPr>
            <a:spLocks noGrp="1"/>
          </p:cNvSpPr>
          <p:nvPr>
            <p:ph type="title"/>
          </p:nvPr>
        </p:nvSpPr>
        <p:spPr>
          <a:xfrm>
            <a:off x="635000" y="1052513"/>
            <a:ext cx="10923588" cy="2752571"/>
          </a:xfrm>
        </p:spPr>
        <p:txBody>
          <a:bodyPr/>
          <a:lstStyle/>
          <a:p>
            <a:r>
              <a:rPr lang="nl-NL" sz="15000" dirty="0"/>
              <a:t>1</a:t>
            </a:r>
            <a:br>
              <a:rPr lang="nl-NL" dirty="0"/>
            </a:br>
            <a:r>
              <a:rPr lang="nl-NL" dirty="0">
                <a:solidFill>
                  <a:schemeClr val="tx1"/>
                </a:solidFill>
              </a:rPr>
              <a:t>Diensten binnen het OVM</a:t>
            </a:r>
          </a:p>
        </p:txBody>
      </p:sp>
    </p:spTree>
    <p:extLst>
      <p:ext uri="{BB962C8B-B14F-4D97-AF65-F5344CB8AC3E}">
        <p14:creationId xmlns:p14="http://schemas.microsoft.com/office/powerpoint/2010/main" val="45604459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Tijdelijke aanduiding voor afbeelding 120">
            <a:extLst>
              <a:ext uri="{FF2B5EF4-FFF2-40B4-BE49-F238E27FC236}">
                <a16:creationId xmlns:a16="http://schemas.microsoft.com/office/drawing/2014/main" id="{B6BB61AD-A267-4619-A3E5-24815BD100D4}"/>
              </a:ext>
            </a:extLst>
          </p:cNvPr>
          <p:cNvPicPr>
            <a:picLocks noGrp="1"/>
          </p:cNvPicPr>
          <p:nvPr>
            <p:ph type="pic" sz="quarter" idx="24"/>
          </p:nvPr>
        </p:nvPicPr>
        <p:blipFill>
          <a:blip r:embed="rId3">
            <a:extLst>
              <a:ext uri="{28A0092B-C50C-407E-A947-70E740481C1C}">
                <a14:useLocalDpi xmlns:a14="http://schemas.microsoft.com/office/drawing/2010/main" val="0"/>
              </a:ext>
            </a:extLst>
          </a:blip>
          <a:srcRect l="27803" r="27803"/>
          <a:stretch/>
        </p:blipFill>
        <p:spPr>
          <a:xfrm>
            <a:off x="0" y="-2380"/>
            <a:ext cx="3045600" cy="6860380"/>
          </a:xfrm>
        </p:spPr>
      </p:pic>
      <p:pic>
        <p:nvPicPr>
          <p:cNvPr id="128" name="Tijdelijke aanduiding voor afbeelding 122">
            <a:extLst>
              <a:ext uri="{FF2B5EF4-FFF2-40B4-BE49-F238E27FC236}">
                <a16:creationId xmlns:a16="http://schemas.microsoft.com/office/drawing/2014/main" id="{17C3D323-6449-4B93-958F-C3F15D02BCBD}"/>
              </a:ext>
            </a:extLst>
          </p:cNvPr>
          <p:cNvPicPr>
            <a:picLocks noGrp="1"/>
          </p:cNvPicPr>
          <p:nvPr>
            <p:ph type="pic" sz="quarter" idx="42"/>
          </p:nvPr>
        </p:nvPicPr>
        <p:blipFill>
          <a:blip r:embed="rId4">
            <a:extLst>
              <a:ext uri="{28A0092B-C50C-407E-A947-70E740481C1C}">
                <a14:useLocalDpi xmlns:a14="http://schemas.microsoft.com/office/drawing/2010/main" val="0"/>
              </a:ext>
            </a:extLst>
          </a:blip>
          <a:srcRect l="19053" r="19053"/>
          <a:stretch/>
        </p:blipFill>
        <p:spPr>
          <a:xfrm>
            <a:off x="3027600" y="0"/>
            <a:ext cx="3081600" cy="6860380"/>
          </a:xfrm>
        </p:spPr>
      </p:pic>
      <p:pic>
        <p:nvPicPr>
          <p:cNvPr id="130" name="Tijdelijke aanduiding voor afbeelding 129">
            <a:extLst>
              <a:ext uri="{FF2B5EF4-FFF2-40B4-BE49-F238E27FC236}">
                <a16:creationId xmlns:a16="http://schemas.microsoft.com/office/drawing/2014/main" id="{15CD003D-8876-49ED-B96D-EE61842F2D6B}"/>
              </a:ext>
            </a:extLst>
          </p:cNvPr>
          <p:cNvPicPr>
            <a:picLocks noGrp="1"/>
          </p:cNvPicPr>
          <p:nvPr>
            <p:ph type="pic" sz="quarter" idx="43"/>
          </p:nvPr>
        </p:nvPicPr>
        <p:blipFill>
          <a:blip r:embed="rId5">
            <a:extLst>
              <a:ext uri="{96DAC541-7B7A-43D3-8B79-37D633B846F1}">
                <asvg:svgBlip xmlns:asvg="http://schemas.microsoft.com/office/drawing/2016/SVG/main" r:embed="rId6"/>
              </a:ext>
            </a:extLst>
          </a:blip>
          <a:srcRect l="49882" t="12869" r="1493" b="-82139"/>
          <a:stretch>
            <a:fillRect/>
          </a:stretch>
        </p:blipFill>
        <p:spPr>
          <a:xfrm>
            <a:off x="6109200" y="0"/>
            <a:ext cx="3045600" cy="6860380"/>
          </a:xfrm>
        </p:spPr>
      </p:pic>
      <p:pic>
        <p:nvPicPr>
          <p:cNvPr id="134" name="Tijdelijke aanduiding voor afbeelding 133">
            <a:extLst>
              <a:ext uri="{FF2B5EF4-FFF2-40B4-BE49-F238E27FC236}">
                <a16:creationId xmlns:a16="http://schemas.microsoft.com/office/drawing/2014/main" id="{542C7D09-D510-432C-8C88-B2DE640A536B}"/>
              </a:ext>
            </a:extLst>
          </p:cNvPr>
          <p:cNvPicPr>
            <a:picLocks noGrp="1"/>
          </p:cNvPicPr>
          <p:nvPr>
            <p:ph type="pic" sz="quarter" idx="44"/>
          </p:nvPr>
        </p:nvPicPr>
        <p:blipFill>
          <a:blip r:embed="rId7">
            <a:extLst>
              <a:ext uri="{28A0092B-C50C-407E-A947-70E740481C1C}">
                <a14:useLocalDpi xmlns:a14="http://schemas.microsoft.com/office/drawing/2010/main" val="0"/>
              </a:ext>
            </a:extLst>
          </a:blip>
          <a:srcRect l="35204" r="35204"/>
          <a:stretch/>
        </p:blipFill>
        <p:spPr>
          <a:xfrm>
            <a:off x="9155400" y="7894"/>
            <a:ext cx="3045600" cy="6859630"/>
          </a:xfrm>
        </p:spPr>
      </p:pic>
      <p:sp>
        <p:nvSpPr>
          <p:cNvPr id="24" name="Tijdelijke aanduiding voor tekst 23">
            <a:extLst>
              <a:ext uri="{FF2B5EF4-FFF2-40B4-BE49-F238E27FC236}">
                <a16:creationId xmlns:a16="http://schemas.microsoft.com/office/drawing/2014/main" id="{E5534426-1FCC-496C-B682-A67EF0B533A8}"/>
              </a:ext>
            </a:extLst>
          </p:cNvPr>
          <p:cNvSpPr>
            <a:spLocks noGrp="1"/>
          </p:cNvSpPr>
          <p:nvPr>
            <p:ph type="body" sz="quarter" idx="41"/>
          </p:nvPr>
        </p:nvSpPr>
        <p:spPr>
          <a:solidFill>
            <a:schemeClr val="bg1">
              <a:alpha val="90000"/>
            </a:schemeClr>
          </a:solidFill>
        </p:spPr>
        <p:txBody>
          <a:bodyPr/>
          <a:lstStyle/>
          <a:p>
            <a:r>
              <a:rPr lang="nl-NL" dirty="0"/>
              <a:t> </a:t>
            </a:r>
          </a:p>
        </p:txBody>
      </p:sp>
      <p:sp>
        <p:nvSpPr>
          <p:cNvPr id="23" name="Tijdelijke aanduiding voor tekst 22">
            <a:extLst>
              <a:ext uri="{FF2B5EF4-FFF2-40B4-BE49-F238E27FC236}">
                <a16:creationId xmlns:a16="http://schemas.microsoft.com/office/drawing/2014/main" id="{F1C697C9-2342-498E-ACC0-157146F028F1}"/>
              </a:ext>
            </a:extLst>
          </p:cNvPr>
          <p:cNvSpPr>
            <a:spLocks noGrp="1"/>
          </p:cNvSpPr>
          <p:nvPr>
            <p:ph type="body" sz="quarter" idx="40"/>
          </p:nvPr>
        </p:nvSpPr>
        <p:spPr/>
        <p:txBody>
          <a:bodyPr/>
          <a:lstStyle/>
          <a:p>
            <a:r>
              <a:rPr lang="nl-NL" dirty="0"/>
              <a:t> </a:t>
            </a:r>
          </a:p>
        </p:txBody>
      </p:sp>
      <p:cxnSp>
        <p:nvCxnSpPr>
          <p:cNvPr id="29" name="Rechte verbindingslijn 28">
            <a:extLst>
              <a:ext uri="{FF2B5EF4-FFF2-40B4-BE49-F238E27FC236}">
                <a16:creationId xmlns:a16="http://schemas.microsoft.com/office/drawing/2014/main" id="{199F17F6-6B4F-4B11-ACBD-6468C3179B3D}"/>
              </a:ext>
            </a:extLst>
          </p:cNvPr>
          <p:cNvCxnSpPr>
            <a:cxnSpLocks/>
          </p:cNvCxnSpPr>
          <p:nvPr/>
        </p:nvCxnSpPr>
        <p:spPr>
          <a:xfrm>
            <a:off x="3027600" y="4819368"/>
            <a:ext cx="0" cy="854672"/>
          </a:xfrm>
          <a:prstGeom prst="line">
            <a:avLst/>
          </a:prstGeom>
          <a:ln w="12700" cap="flat">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CF78037A-410B-4F08-BB40-9CE2EAD57C7C}"/>
              </a:ext>
            </a:extLst>
          </p:cNvPr>
          <p:cNvCxnSpPr>
            <a:cxnSpLocks/>
          </p:cNvCxnSpPr>
          <p:nvPr/>
        </p:nvCxnSpPr>
        <p:spPr>
          <a:xfrm>
            <a:off x="6116565" y="4855183"/>
            <a:ext cx="0" cy="854672"/>
          </a:xfrm>
          <a:prstGeom prst="line">
            <a:avLst/>
          </a:prstGeom>
          <a:ln w="12700" cap="flat">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F4636396-B67D-4841-B75A-521C5ACF56F8}"/>
              </a:ext>
            </a:extLst>
          </p:cNvPr>
          <p:cNvCxnSpPr>
            <a:cxnSpLocks/>
          </p:cNvCxnSpPr>
          <p:nvPr/>
        </p:nvCxnSpPr>
        <p:spPr>
          <a:xfrm>
            <a:off x="9154800" y="4870849"/>
            <a:ext cx="0" cy="854672"/>
          </a:xfrm>
          <a:prstGeom prst="line">
            <a:avLst/>
          </a:prstGeom>
          <a:ln w="12700" cap="flat">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Tekstvak 32">
            <a:extLst>
              <a:ext uri="{FF2B5EF4-FFF2-40B4-BE49-F238E27FC236}">
                <a16:creationId xmlns:a16="http://schemas.microsoft.com/office/drawing/2014/main" id="{5CD93E24-9B15-4CAD-B84A-A8F953082145}"/>
              </a:ext>
            </a:extLst>
          </p:cNvPr>
          <p:cNvSpPr txBox="1"/>
          <p:nvPr/>
        </p:nvSpPr>
        <p:spPr>
          <a:xfrm>
            <a:off x="418919" y="4855183"/>
            <a:ext cx="2095837" cy="867751"/>
          </a:xfrm>
          <a:prstGeom prst="rect">
            <a:avLst/>
          </a:prstGeom>
          <a:noFill/>
        </p:spPr>
        <p:txBody>
          <a:bodyPr wrap="square" lIns="0" tIns="0" rIns="0" bIns="0">
            <a:noAutofit/>
          </a:bodyPr>
          <a:lstStyle/>
          <a:p>
            <a:pPr algn="ctr"/>
            <a:r>
              <a:rPr lang="nl-NL" dirty="0"/>
              <a:t>Keukentafelsessie</a:t>
            </a:r>
          </a:p>
          <a:p>
            <a:pPr algn="ctr"/>
            <a:r>
              <a:rPr lang="nl-NL" dirty="0"/>
              <a:t>Verduurzaming</a:t>
            </a:r>
          </a:p>
          <a:p>
            <a:pPr algn="ctr"/>
            <a:r>
              <a:rPr lang="nl-NL" dirty="0"/>
              <a:t>Monument</a:t>
            </a:r>
          </a:p>
        </p:txBody>
      </p:sp>
      <p:sp>
        <p:nvSpPr>
          <p:cNvPr id="34" name="Tekstvak 33">
            <a:extLst>
              <a:ext uri="{FF2B5EF4-FFF2-40B4-BE49-F238E27FC236}">
                <a16:creationId xmlns:a16="http://schemas.microsoft.com/office/drawing/2014/main" id="{D9D33213-FE5E-4A52-93F2-39E45A6667D0}"/>
              </a:ext>
            </a:extLst>
          </p:cNvPr>
          <p:cNvSpPr txBox="1"/>
          <p:nvPr/>
        </p:nvSpPr>
        <p:spPr>
          <a:xfrm>
            <a:off x="3154565" y="4855183"/>
            <a:ext cx="2804909" cy="867751"/>
          </a:xfrm>
          <a:prstGeom prst="rect">
            <a:avLst/>
          </a:prstGeom>
          <a:noFill/>
        </p:spPr>
        <p:txBody>
          <a:bodyPr wrap="square" lIns="0" tIns="0" rIns="0" bIns="0">
            <a:noAutofit/>
          </a:bodyPr>
          <a:lstStyle/>
          <a:p>
            <a:pPr algn="ctr"/>
            <a:r>
              <a:rPr lang="nl-NL" dirty="0"/>
              <a:t>Advies en Ondersteuning</a:t>
            </a:r>
          </a:p>
          <a:p>
            <a:pPr algn="ctr"/>
            <a:r>
              <a:rPr lang="nl-NL" dirty="0"/>
              <a:t>Verduurzaming</a:t>
            </a:r>
          </a:p>
          <a:p>
            <a:pPr algn="ctr"/>
            <a:r>
              <a:rPr lang="nl-NL" dirty="0"/>
              <a:t>Monument</a:t>
            </a:r>
          </a:p>
        </p:txBody>
      </p:sp>
      <p:sp>
        <p:nvSpPr>
          <p:cNvPr id="35" name="Tekstvak 34">
            <a:extLst>
              <a:ext uri="{FF2B5EF4-FFF2-40B4-BE49-F238E27FC236}">
                <a16:creationId xmlns:a16="http://schemas.microsoft.com/office/drawing/2014/main" id="{394DC24F-E1E1-4695-A209-75379DD4EA2F}"/>
              </a:ext>
            </a:extLst>
          </p:cNvPr>
          <p:cNvSpPr txBox="1"/>
          <p:nvPr/>
        </p:nvSpPr>
        <p:spPr>
          <a:xfrm>
            <a:off x="6330919" y="4855183"/>
            <a:ext cx="2666788" cy="867751"/>
          </a:xfrm>
          <a:prstGeom prst="rect">
            <a:avLst/>
          </a:prstGeom>
          <a:noFill/>
        </p:spPr>
        <p:txBody>
          <a:bodyPr wrap="square" lIns="0" tIns="0" rIns="0" bIns="0">
            <a:noAutofit/>
          </a:bodyPr>
          <a:lstStyle/>
          <a:p>
            <a:pPr algn="ctr"/>
            <a:r>
              <a:rPr lang="nl-NL" dirty="0"/>
              <a:t>Optioneel: </a:t>
            </a:r>
          </a:p>
          <a:p>
            <a:pPr algn="ctr"/>
            <a:r>
              <a:rPr lang="nl-NL" dirty="0"/>
              <a:t>EP Maatwerkadvies</a:t>
            </a:r>
          </a:p>
        </p:txBody>
      </p:sp>
      <p:sp>
        <p:nvSpPr>
          <p:cNvPr id="36" name="Tekstvak 35">
            <a:extLst>
              <a:ext uri="{FF2B5EF4-FFF2-40B4-BE49-F238E27FC236}">
                <a16:creationId xmlns:a16="http://schemas.microsoft.com/office/drawing/2014/main" id="{5917284F-9801-4660-AD11-9B409392D9D9}"/>
              </a:ext>
            </a:extLst>
          </p:cNvPr>
          <p:cNvSpPr txBox="1"/>
          <p:nvPr/>
        </p:nvSpPr>
        <p:spPr>
          <a:xfrm>
            <a:off x="9598810" y="4855183"/>
            <a:ext cx="2224889" cy="867751"/>
          </a:xfrm>
          <a:prstGeom prst="rect">
            <a:avLst/>
          </a:prstGeom>
          <a:noFill/>
        </p:spPr>
        <p:txBody>
          <a:bodyPr wrap="square" lIns="0" tIns="0" rIns="0" bIns="0">
            <a:noAutofit/>
          </a:bodyPr>
          <a:lstStyle/>
          <a:p>
            <a:pPr algn="ctr"/>
            <a:r>
              <a:rPr lang="nl-NL" dirty="0"/>
              <a:t>Optioneel:</a:t>
            </a:r>
          </a:p>
          <a:p>
            <a:pPr algn="ctr"/>
            <a:r>
              <a:rPr lang="nl-NL" dirty="0"/>
              <a:t>Collectieve aanpak</a:t>
            </a:r>
          </a:p>
          <a:p>
            <a:pPr algn="ctr"/>
            <a:r>
              <a:rPr lang="nl-NL" dirty="0"/>
              <a:t>Verduurzaming</a:t>
            </a:r>
          </a:p>
          <a:p>
            <a:pPr algn="ctr"/>
            <a:r>
              <a:rPr lang="nl-NL" dirty="0"/>
              <a:t>Monumenten</a:t>
            </a:r>
          </a:p>
        </p:txBody>
      </p:sp>
      <p:sp>
        <p:nvSpPr>
          <p:cNvPr id="14" name="Rechthoek 13">
            <a:extLst>
              <a:ext uri="{FF2B5EF4-FFF2-40B4-BE49-F238E27FC236}">
                <a16:creationId xmlns:a16="http://schemas.microsoft.com/office/drawing/2014/main" id="{35AC8645-B249-D01C-08D4-77AC108BD765}"/>
              </a:ext>
            </a:extLst>
          </p:cNvPr>
          <p:cNvSpPr/>
          <p:nvPr/>
        </p:nvSpPr>
        <p:spPr>
          <a:xfrm>
            <a:off x="990270" y="3772477"/>
            <a:ext cx="846107" cy="846107"/>
          </a:xfrm>
          <a:prstGeom prst="rect">
            <a:avLst/>
          </a:prstGeom>
          <a:solidFill>
            <a:schemeClr val="tx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sp>
        <p:nvSpPr>
          <p:cNvPr id="15" name="Rechthoek 14">
            <a:extLst>
              <a:ext uri="{FF2B5EF4-FFF2-40B4-BE49-F238E27FC236}">
                <a16:creationId xmlns:a16="http://schemas.microsoft.com/office/drawing/2014/main" id="{CDD77943-8353-F93E-A1E7-4FAAF0C973C7}"/>
              </a:ext>
            </a:extLst>
          </p:cNvPr>
          <p:cNvSpPr/>
          <p:nvPr/>
        </p:nvSpPr>
        <p:spPr>
          <a:xfrm>
            <a:off x="4133965" y="3770212"/>
            <a:ext cx="846107" cy="846107"/>
          </a:xfrm>
          <a:prstGeom prst="rect">
            <a:avLst/>
          </a:prstGeom>
          <a:solidFill>
            <a:schemeClr val="tx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sp>
        <p:nvSpPr>
          <p:cNvPr id="16" name="Rechthoek 15">
            <a:extLst>
              <a:ext uri="{FF2B5EF4-FFF2-40B4-BE49-F238E27FC236}">
                <a16:creationId xmlns:a16="http://schemas.microsoft.com/office/drawing/2014/main" id="{777AB774-585C-46B4-DBE5-E8B321DAA119}"/>
              </a:ext>
            </a:extLst>
          </p:cNvPr>
          <p:cNvSpPr/>
          <p:nvPr/>
        </p:nvSpPr>
        <p:spPr>
          <a:xfrm>
            <a:off x="7208946" y="3770212"/>
            <a:ext cx="846107" cy="846107"/>
          </a:xfrm>
          <a:prstGeom prst="rect">
            <a:avLst/>
          </a:prstGeom>
          <a:solidFill>
            <a:schemeClr val="tx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sp>
        <p:nvSpPr>
          <p:cNvPr id="17" name="Rechthoek 16">
            <a:extLst>
              <a:ext uri="{FF2B5EF4-FFF2-40B4-BE49-F238E27FC236}">
                <a16:creationId xmlns:a16="http://schemas.microsoft.com/office/drawing/2014/main" id="{909D7E8F-8010-97E4-D335-477E9024866B}"/>
              </a:ext>
            </a:extLst>
          </p:cNvPr>
          <p:cNvSpPr/>
          <p:nvPr/>
        </p:nvSpPr>
        <p:spPr>
          <a:xfrm>
            <a:off x="10255146" y="3770212"/>
            <a:ext cx="846107" cy="846107"/>
          </a:xfrm>
          <a:prstGeom prst="rect">
            <a:avLst/>
          </a:prstGeom>
          <a:solidFill>
            <a:schemeClr val="tx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grpSp>
        <p:nvGrpSpPr>
          <p:cNvPr id="18" name="Groep 17">
            <a:extLst>
              <a:ext uri="{FF2B5EF4-FFF2-40B4-BE49-F238E27FC236}">
                <a16:creationId xmlns:a16="http://schemas.microsoft.com/office/drawing/2014/main" id="{79878787-46C5-2911-13DD-FC153D4E93C2}"/>
              </a:ext>
            </a:extLst>
          </p:cNvPr>
          <p:cNvGrpSpPr/>
          <p:nvPr/>
        </p:nvGrpSpPr>
        <p:grpSpPr>
          <a:xfrm>
            <a:off x="1187618" y="3963026"/>
            <a:ext cx="451410" cy="460477"/>
            <a:chOff x="2843212" y="4411578"/>
            <a:chExt cx="2225505" cy="2270208"/>
          </a:xfrm>
          <a:solidFill>
            <a:schemeClr val="bg1"/>
          </a:solidFill>
        </p:grpSpPr>
        <p:sp>
          <p:nvSpPr>
            <p:cNvPr id="19" name="Vrije vorm: vorm 18">
              <a:extLst>
                <a:ext uri="{FF2B5EF4-FFF2-40B4-BE49-F238E27FC236}">
                  <a16:creationId xmlns:a16="http://schemas.microsoft.com/office/drawing/2014/main" id="{CD2A8005-1F0F-CF77-0A89-EF4EF8137EF8}"/>
                </a:ext>
              </a:extLst>
            </p:cNvPr>
            <p:cNvSpPr/>
            <p:nvPr/>
          </p:nvSpPr>
          <p:spPr>
            <a:xfrm>
              <a:off x="2931251" y="6548766"/>
              <a:ext cx="2049773" cy="133020"/>
            </a:xfrm>
            <a:custGeom>
              <a:avLst/>
              <a:gdLst>
                <a:gd name="connsiteX0" fmla="*/ 1983281 w 2049773"/>
                <a:gd name="connsiteY0" fmla="*/ 0 h 133020"/>
                <a:gd name="connsiteX1" fmla="*/ 66510 w 2049773"/>
                <a:gd name="connsiteY1" fmla="*/ 0 h 133020"/>
                <a:gd name="connsiteX2" fmla="*/ 0 w 2049773"/>
                <a:gd name="connsiteY2" fmla="*/ 66510 h 133020"/>
                <a:gd name="connsiteX3" fmla="*/ 66510 w 2049773"/>
                <a:gd name="connsiteY3" fmla="*/ 133020 h 133020"/>
                <a:gd name="connsiteX4" fmla="*/ 1983281 w 2049773"/>
                <a:gd name="connsiteY4" fmla="*/ 133020 h 133020"/>
                <a:gd name="connsiteX5" fmla="*/ 2049773 w 2049773"/>
                <a:gd name="connsiteY5" fmla="*/ 66510 h 133020"/>
                <a:gd name="connsiteX6" fmla="*/ 1983281 w 2049773"/>
                <a:gd name="connsiteY6" fmla="*/ 0 h 1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3" h="133020">
                  <a:moveTo>
                    <a:pt x="1983281" y="0"/>
                  </a:moveTo>
                  <a:lnTo>
                    <a:pt x="66510" y="0"/>
                  </a:lnTo>
                  <a:cubicBezTo>
                    <a:pt x="29791" y="0"/>
                    <a:pt x="0" y="29774"/>
                    <a:pt x="0" y="66510"/>
                  </a:cubicBezTo>
                  <a:cubicBezTo>
                    <a:pt x="0" y="103246"/>
                    <a:pt x="29791" y="133020"/>
                    <a:pt x="66510" y="133020"/>
                  </a:cubicBezTo>
                  <a:lnTo>
                    <a:pt x="1983281" y="133020"/>
                  </a:lnTo>
                  <a:cubicBezTo>
                    <a:pt x="2020000" y="133020"/>
                    <a:pt x="2049773" y="103246"/>
                    <a:pt x="2049773" y="66510"/>
                  </a:cubicBezTo>
                  <a:cubicBezTo>
                    <a:pt x="2049773" y="29774"/>
                    <a:pt x="2020000" y="0"/>
                    <a:pt x="1983281" y="0"/>
                  </a:cubicBezTo>
                  <a:close/>
                </a:path>
              </a:pathLst>
            </a:custGeom>
            <a:grpFill/>
            <a:ln w="4428" cap="flat">
              <a:noFill/>
              <a:prstDash val="solid"/>
              <a:miter/>
            </a:ln>
          </p:spPr>
          <p:txBody>
            <a:bodyPr rtlCol="0" anchor="ctr"/>
            <a:lstStyle/>
            <a:p>
              <a:endParaRPr lang="nl-NL" dirty="0"/>
            </a:p>
          </p:txBody>
        </p:sp>
        <p:sp>
          <p:nvSpPr>
            <p:cNvPr id="20" name="Vrije vorm: vorm 19">
              <a:extLst>
                <a:ext uri="{FF2B5EF4-FFF2-40B4-BE49-F238E27FC236}">
                  <a16:creationId xmlns:a16="http://schemas.microsoft.com/office/drawing/2014/main" id="{4655B4DB-FE83-EFA7-2EA2-8FCE948B3B8B}"/>
                </a:ext>
              </a:extLst>
            </p:cNvPr>
            <p:cNvSpPr/>
            <p:nvPr/>
          </p:nvSpPr>
          <p:spPr>
            <a:xfrm>
              <a:off x="2843212" y="4411578"/>
              <a:ext cx="2225505" cy="1323636"/>
            </a:xfrm>
            <a:custGeom>
              <a:avLst/>
              <a:gdLst>
                <a:gd name="connsiteX0" fmla="*/ 2206055 w 2225505"/>
                <a:gd name="connsiteY0" fmla="*/ 1210032 h 1323636"/>
                <a:gd name="connsiteX1" fmla="*/ 1760576 w 2225505"/>
                <a:gd name="connsiteY1" fmla="*/ 763792 h 1323636"/>
                <a:gd name="connsiteX2" fmla="*/ 1760576 w 2225505"/>
                <a:gd name="connsiteY2" fmla="*/ 331650 h 1323636"/>
                <a:gd name="connsiteX3" fmla="*/ 1716236 w 2225505"/>
                <a:gd name="connsiteY3" fmla="*/ 287309 h 1323636"/>
                <a:gd name="connsiteX4" fmla="*/ 1494536 w 2225505"/>
                <a:gd name="connsiteY4" fmla="*/ 287309 h 1323636"/>
                <a:gd name="connsiteX5" fmla="*/ 1450196 w 2225505"/>
                <a:gd name="connsiteY5" fmla="*/ 331650 h 1323636"/>
                <a:gd name="connsiteX6" fmla="*/ 1450196 w 2225505"/>
                <a:gd name="connsiteY6" fmla="*/ 452874 h 1323636"/>
                <a:gd name="connsiteX7" fmla="*/ 1172291 w 2225505"/>
                <a:gd name="connsiteY7" fmla="*/ 174485 h 1323636"/>
                <a:gd name="connsiteX8" fmla="*/ 1125249 w 2225505"/>
                <a:gd name="connsiteY8" fmla="*/ 154965 h 1323636"/>
                <a:gd name="connsiteX9" fmla="*/ 1125215 w 2225505"/>
                <a:gd name="connsiteY9" fmla="*/ 154965 h 1323636"/>
                <a:gd name="connsiteX10" fmla="*/ 1078190 w 2225505"/>
                <a:gd name="connsiteY10" fmla="*/ 174468 h 1323636"/>
                <a:gd name="connsiteX11" fmla="*/ 721305 w 2225505"/>
                <a:gd name="connsiteY11" fmla="*/ 531474 h 1323636"/>
                <a:gd name="connsiteX12" fmla="*/ 403650 w 2225505"/>
                <a:gd name="connsiteY12" fmla="*/ 15380 h 1323636"/>
                <a:gd name="connsiteX13" fmla="*/ 318590 w 2225505"/>
                <a:gd name="connsiteY13" fmla="*/ 15380 h 1323636"/>
                <a:gd name="connsiteX14" fmla="*/ 0 w 2225505"/>
                <a:gd name="connsiteY14" fmla="*/ 557853 h 1323636"/>
                <a:gd name="connsiteX15" fmla="*/ 285872 w 2225505"/>
                <a:gd name="connsiteY15" fmla="*/ 967063 h 1323636"/>
                <a:gd name="connsiteX16" fmla="*/ 42920 w 2225505"/>
                <a:gd name="connsiteY16" fmla="*/ 1210102 h 1323636"/>
                <a:gd name="connsiteX17" fmla="*/ 42937 w 2225505"/>
                <a:gd name="connsiteY17" fmla="*/ 1304168 h 1323636"/>
                <a:gd name="connsiteX18" fmla="*/ 89962 w 2225505"/>
                <a:gd name="connsiteY18" fmla="*/ 1323636 h 1323636"/>
                <a:gd name="connsiteX19" fmla="*/ 137004 w 2225505"/>
                <a:gd name="connsiteY19" fmla="*/ 1304151 h 1323636"/>
                <a:gd name="connsiteX20" fmla="*/ 567951 w 2225505"/>
                <a:gd name="connsiteY20" fmla="*/ 873031 h 1323636"/>
                <a:gd name="connsiteX21" fmla="*/ 609693 w 2225505"/>
                <a:gd name="connsiteY21" fmla="*/ 831289 h 1323636"/>
                <a:gd name="connsiteX22" fmla="*/ 1125197 w 2225505"/>
                <a:gd name="connsiteY22" fmla="*/ 315594 h 1323636"/>
                <a:gd name="connsiteX23" fmla="*/ 2111919 w 2225505"/>
                <a:gd name="connsiteY23" fmla="*/ 1304012 h 1323636"/>
                <a:gd name="connsiteX24" fmla="*/ 2205985 w 2225505"/>
                <a:gd name="connsiteY24" fmla="*/ 1304099 h 1323636"/>
                <a:gd name="connsiteX25" fmla="*/ 2206055 w 2225505"/>
                <a:gd name="connsiteY25" fmla="*/ 1210032 h 1323636"/>
                <a:gd name="connsiteX26" fmla="*/ 427483 w 2225505"/>
                <a:gd name="connsiteY26" fmla="*/ 825400 h 1323636"/>
                <a:gd name="connsiteX27" fmla="*/ 294463 w 2225505"/>
                <a:gd name="connsiteY27" fmla="*/ 958472 h 1323636"/>
                <a:gd name="connsiteX28" fmla="*/ 294463 w 2225505"/>
                <a:gd name="connsiteY28" fmla="*/ 485108 h 1323636"/>
                <a:gd name="connsiteX29" fmla="*/ 360973 w 2225505"/>
                <a:gd name="connsiteY29" fmla="*/ 418598 h 1323636"/>
                <a:gd name="connsiteX30" fmla="*/ 427483 w 2225505"/>
                <a:gd name="connsiteY30" fmla="*/ 485108 h 13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5505" h="1323636">
                  <a:moveTo>
                    <a:pt x="2206055" y="1210032"/>
                  </a:moveTo>
                  <a:lnTo>
                    <a:pt x="1760576" y="763792"/>
                  </a:lnTo>
                  <a:lnTo>
                    <a:pt x="1760576" y="331650"/>
                  </a:lnTo>
                  <a:cubicBezTo>
                    <a:pt x="1760576" y="307159"/>
                    <a:pt x="1740727" y="287309"/>
                    <a:pt x="1716236" y="287309"/>
                  </a:cubicBezTo>
                  <a:lnTo>
                    <a:pt x="1494536" y="287309"/>
                  </a:lnTo>
                  <a:cubicBezTo>
                    <a:pt x="1470045" y="287309"/>
                    <a:pt x="1450196" y="307159"/>
                    <a:pt x="1450196" y="331650"/>
                  </a:cubicBezTo>
                  <a:lnTo>
                    <a:pt x="1450196" y="452874"/>
                  </a:lnTo>
                  <a:lnTo>
                    <a:pt x="1172291" y="174485"/>
                  </a:lnTo>
                  <a:cubicBezTo>
                    <a:pt x="1159821" y="161997"/>
                    <a:pt x="1142899" y="154965"/>
                    <a:pt x="1125249" y="154965"/>
                  </a:cubicBezTo>
                  <a:cubicBezTo>
                    <a:pt x="1125232" y="154965"/>
                    <a:pt x="1125232" y="154965"/>
                    <a:pt x="1125215" y="154965"/>
                  </a:cubicBezTo>
                  <a:cubicBezTo>
                    <a:pt x="1107583" y="154965"/>
                    <a:pt x="1090661" y="161980"/>
                    <a:pt x="1078190" y="174468"/>
                  </a:cubicBezTo>
                  <a:lnTo>
                    <a:pt x="721305" y="531474"/>
                  </a:lnTo>
                  <a:cubicBezTo>
                    <a:pt x="702893" y="267235"/>
                    <a:pt x="416242" y="25859"/>
                    <a:pt x="403650" y="15380"/>
                  </a:cubicBezTo>
                  <a:cubicBezTo>
                    <a:pt x="379003" y="-5127"/>
                    <a:pt x="343237" y="-5127"/>
                    <a:pt x="318590" y="15380"/>
                  </a:cubicBezTo>
                  <a:cubicBezTo>
                    <a:pt x="305582" y="26206"/>
                    <a:pt x="0" y="283516"/>
                    <a:pt x="0" y="557853"/>
                  </a:cubicBezTo>
                  <a:cubicBezTo>
                    <a:pt x="0" y="779969"/>
                    <a:pt x="192619" y="914807"/>
                    <a:pt x="285872" y="967063"/>
                  </a:cubicBezTo>
                  <a:lnTo>
                    <a:pt x="42920" y="1210102"/>
                  </a:lnTo>
                  <a:cubicBezTo>
                    <a:pt x="16957" y="1236082"/>
                    <a:pt x="16957" y="1278205"/>
                    <a:pt x="42937" y="1304168"/>
                  </a:cubicBezTo>
                  <a:cubicBezTo>
                    <a:pt x="55927" y="1317141"/>
                    <a:pt x="72936" y="1323636"/>
                    <a:pt x="89962" y="1323636"/>
                  </a:cubicBezTo>
                  <a:cubicBezTo>
                    <a:pt x="106988" y="1323636"/>
                    <a:pt x="124013" y="1317141"/>
                    <a:pt x="137004" y="1304151"/>
                  </a:cubicBezTo>
                  <a:lnTo>
                    <a:pt x="567951" y="873031"/>
                  </a:lnTo>
                  <a:cubicBezTo>
                    <a:pt x="582136" y="860179"/>
                    <a:pt x="596165" y="846254"/>
                    <a:pt x="609693" y="831289"/>
                  </a:cubicBezTo>
                  <a:lnTo>
                    <a:pt x="1125197" y="315594"/>
                  </a:lnTo>
                  <a:lnTo>
                    <a:pt x="2111919" y="1304012"/>
                  </a:lnTo>
                  <a:cubicBezTo>
                    <a:pt x="2137882" y="1330010"/>
                    <a:pt x="2179970" y="1330045"/>
                    <a:pt x="2205985" y="1304099"/>
                  </a:cubicBezTo>
                  <a:cubicBezTo>
                    <a:pt x="2231983" y="1278136"/>
                    <a:pt x="2232018" y="1236030"/>
                    <a:pt x="2206055" y="1210032"/>
                  </a:cubicBezTo>
                  <a:close/>
                  <a:moveTo>
                    <a:pt x="427483" y="825400"/>
                  </a:moveTo>
                  <a:lnTo>
                    <a:pt x="294463" y="958472"/>
                  </a:lnTo>
                  <a:lnTo>
                    <a:pt x="294463" y="485108"/>
                  </a:lnTo>
                  <a:cubicBezTo>
                    <a:pt x="294463" y="448388"/>
                    <a:pt x="324236" y="418598"/>
                    <a:pt x="360973" y="418598"/>
                  </a:cubicBezTo>
                  <a:cubicBezTo>
                    <a:pt x="397709" y="418598"/>
                    <a:pt x="427483" y="448388"/>
                    <a:pt x="427483" y="485108"/>
                  </a:cubicBezTo>
                  <a:close/>
                </a:path>
              </a:pathLst>
            </a:custGeom>
            <a:grpFill/>
            <a:ln w="4428" cap="flat">
              <a:noFill/>
              <a:prstDash val="solid"/>
              <a:miter/>
            </a:ln>
          </p:spPr>
          <p:txBody>
            <a:bodyPr rtlCol="0" anchor="ctr"/>
            <a:lstStyle/>
            <a:p>
              <a:endParaRPr lang="nl-NL" dirty="0"/>
            </a:p>
          </p:txBody>
        </p:sp>
        <p:sp>
          <p:nvSpPr>
            <p:cNvPr id="21" name="Vrije vorm: vorm 20">
              <a:extLst>
                <a:ext uri="{FF2B5EF4-FFF2-40B4-BE49-F238E27FC236}">
                  <a16:creationId xmlns:a16="http://schemas.microsoft.com/office/drawing/2014/main" id="{84D899C2-ECE6-E455-3B9D-8A997E8D3B39}"/>
                </a:ext>
              </a:extLst>
            </p:cNvPr>
            <p:cNvSpPr/>
            <p:nvPr/>
          </p:nvSpPr>
          <p:spPr>
            <a:xfrm>
              <a:off x="3137674" y="4867725"/>
              <a:ext cx="1661520" cy="1548038"/>
            </a:xfrm>
            <a:custGeom>
              <a:avLst/>
              <a:gdLst>
                <a:gd name="connsiteX0" fmla="*/ 1661521 w 1661520"/>
                <a:gd name="connsiteY0" fmla="*/ 1548021 h 1548038"/>
                <a:gd name="connsiteX1" fmla="*/ 1661521 w 1661520"/>
                <a:gd name="connsiteY1" fmla="*/ 832241 h 1548038"/>
                <a:gd name="connsiteX2" fmla="*/ 830804 w 1661520"/>
                <a:gd name="connsiteY2" fmla="*/ 0 h 1548038"/>
                <a:gd name="connsiteX3" fmla="*/ 0 w 1661520"/>
                <a:gd name="connsiteY3" fmla="*/ 830821 h 1548038"/>
                <a:gd name="connsiteX4" fmla="*/ 0 w 1661520"/>
                <a:gd name="connsiteY4" fmla="*/ 1548038 h 1548038"/>
                <a:gd name="connsiteX5" fmla="*/ 658744 w 1661520"/>
                <a:gd name="connsiteY5" fmla="*/ 1548038 h 1548038"/>
                <a:gd name="connsiteX6" fmla="*/ 658744 w 1661520"/>
                <a:gd name="connsiteY6" fmla="*/ 1412559 h 1548038"/>
                <a:gd name="connsiteX7" fmla="*/ 830752 w 1661520"/>
                <a:gd name="connsiteY7" fmla="*/ 1240551 h 1548038"/>
                <a:gd name="connsiteX8" fmla="*/ 1002777 w 1661520"/>
                <a:gd name="connsiteY8" fmla="*/ 1412559 h 1548038"/>
                <a:gd name="connsiteX9" fmla="*/ 1002777 w 1661520"/>
                <a:gd name="connsiteY9" fmla="*/ 1548038 h 1548038"/>
                <a:gd name="connsiteX10" fmla="*/ 1661521 w 1661520"/>
                <a:gd name="connsiteY10" fmla="*/ 1548038 h 1548038"/>
                <a:gd name="connsiteX11" fmla="*/ 663663 w 1661520"/>
                <a:gd name="connsiteY11" fmla="*/ 960879 h 1548038"/>
                <a:gd name="connsiteX12" fmla="*/ 368767 w 1661520"/>
                <a:gd name="connsiteY12" fmla="*/ 960879 h 1548038"/>
                <a:gd name="connsiteX13" fmla="*/ 368767 w 1661520"/>
                <a:gd name="connsiteY13" fmla="*/ 665984 h 1548038"/>
                <a:gd name="connsiteX14" fmla="*/ 663663 w 1661520"/>
                <a:gd name="connsiteY14" fmla="*/ 665984 h 1548038"/>
                <a:gd name="connsiteX15" fmla="*/ 1002777 w 1661520"/>
                <a:gd name="connsiteY15" fmla="*/ 665984 h 1548038"/>
                <a:gd name="connsiteX16" fmla="*/ 1297656 w 1661520"/>
                <a:gd name="connsiteY16" fmla="*/ 665984 h 1548038"/>
                <a:gd name="connsiteX17" fmla="*/ 1297656 w 1661520"/>
                <a:gd name="connsiteY17" fmla="*/ 960879 h 1548038"/>
                <a:gd name="connsiteX18" fmla="*/ 1002777 w 1661520"/>
                <a:gd name="connsiteY18" fmla="*/ 960879 h 15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520" h="1548038">
                  <a:moveTo>
                    <a:pt x="1661521" y="1548021"/>
                  </a:moveTo>
                  <a:lnTo>
                    <a:pt x="1661521" y="832241"/>
                  </a:lnTo>
                  <a:lnTo>
                    <a:pt x="830804" y="0"/>
                  </a:lnTo>
                  <a:lnTo>
                    <a:pt x="0" y="830821"/>
                  </a:lnTo>
                  <a:lnTo>
                    <a:pt x="0" y="1548038"/>
                  </a:lnTo>
                  <a:lnTo>
                    <a:pt x="658744" y="1548038"/>
                  </a:lnTo>
                  <a:lnTo>
                    <a:pt x="658744" y="1412559"/>
                  </a:lnTo>
                  <a:cubicBezTo>
                    <a:pt x="658744" y="1317557"/>
                    <a:pt x="735750" y="1240551"/>
                    <a:pt x="830752" y="1240551"/>
                  </a:cubicBezTo>
                  <a:cubicBezTo>
                    <a:pt x="925754" y="1240551"/>
                    <a:pt x="1002777" y="1317557"/>
                    <a:pt x="1002777" y="1412559"/>
                  </a:cubicBezTo>
                  <a:lnTo>
                    <a:pt x="1002777" y="1548038"/>
                  </a:lnTo>
                  <a:lnTo>
                    <a:pt x="1661521" y="1548038"/>
                  </a:lnTo>
                  <a:close/>
                  <a:moveTo>
                    <a:pt x="663663" y="960879"/>
                  </a:moveTo>
                  <a:lnTo>
                    <a:pt x="368767" y="960879"/>
                  </a:lnTo>
                  <a:lnTo>
                    <a:pt x="368767" y="665984"/>
                  </a:lnTo>
                  <a:lnTo>
                    <a:pt x="663663" y="665984"/>
                  </a:lnTo>
                  <a:close/>
                  <a:moveTo>
                    <a:pt x="1002777" y="665984"/>
                  </a:moveTo>
                  <a:lnTo>
                    <a:pt x="1297656" y="665984"/>
                  </a:lnTo>
                  <a:lnTo>
                    <a:pt x="1297656" y="960879"/>
                  </a:lnTo>
                  <a:lnTo>
                    <a:pt x="1002777" y="960879"/>
                  </a:lnTo>
                  <a:close/>
                </a:path>
              </a:pathLst>
            </a:custGeom>
            <a:grpFill/>
            <a:ln w="4428" cap="flat">
              <a:noFill/>
              <a:prstDash val="solid"/>
              <a:miter/>
            </a:ln>
          </p:spPr>
          <p:txBody>
            <a:bodyPr rtlCol="0" anchor="ctr"/>
            <a:lstStyle/>
            <a:p>
              <a:endParaRPr lang="nl-NL" dirty="0"/>
            </a:p>
          </p:txBody>
        </p:sp>
      </p:grpSp>
      <p:grpSp>
        <p:nvGrpSpPr>
          <p:cNvPr id="22" name="Groep 21">
            <a:extLst>
              <a:ext uri="{FF2B5EF4-FFF2-40B4-BE49-F238E27FC236}">
                <a16:creationId xmlns:a16="http://schemas.microsoft.com/office/drawing/2014/main" id="{1B17137D-3F0E-1934-C3BD-F34FA2E693A5}"/>
              </a:ext>
            </a:extLst>
          </p:cNvPr>
          <p:cNvGrpSpPr/>
          <p:nvPr/>
        </p:nvGrpSpPr>
        <p:grpSpPr>
          <a:xfrm>
            <a:off x="4339454" y="3963026"/>
            <a:ext cx="451410" cy="460477"/>
            <a:chOff x="2843212" y="4411578"/>
            <a:chExt cx="2225505" cy="2270208"/>
          </a:xfrm>
          <a:solidFill>
            <a:schemeClr val="bg1"/>
          </a:solidFill>
        </p:grpSpPr>
        <p:sp>
          <p:nvSpPr>
            <p:cNvPr id="25" name="Vrije vorm: vorm 24">
              <a:extLst>
                <a:ext uri="{FF2B5EF4-FFF2-40B4-BE49-F238E27FC236}">
                  <a16:creationId xmlns:a16="http://schemas.microsoft.com/office/drawing/2014/main" id="{3A6E7FF4-7383-606E-61D8-A08A28894615}"/>
                </a:ext>
              </a:extLst>
            </p:cNvPr>
            <p:cNvSpPr/>
            <p:nvPr/>
          </p:nvSpPr>
          <p:spPr>
            <a:xfrm>
              <a:off x="2931251" y="6548766"/>
              <a:ext cx="2049773" cy="133020"/>
            </a:xfrm>
            <a:custGeom>
              <a:avLst/>
              <a:gdLst>
                <a:gd name="connsiteX0" fmla="*/ 1983281 w 2049773"/>
                <a:gd name="connsiteY0" fmla="*/ 0 h 133020"/>
                <a:gd name="connsiteX1" fmla="*/ 66510 w 2049773"/>
                <a:gd name="connsiteY1" fmla="*/ 0 h 133020"/>
                <a:gd name="connsiteX2" fmla="*/ 0 w 2049773"/>
                <a:gd name="connsiteY2" fmla="*/ 66510 h 133020"/>
                <a:gd name="connsiteX3" fmla="*/ 66510 w 2049773"/>
                <a:gd name="connsiteY3" fmla="*/ 133020 h 133020"/>
                <a:gd name="connsiteX4" fmla="*/ 1983281 w 2049773"/>
                <a:gd name="connsiteY4" fmla="*/ 133020 h 133020"/>
                <a:gd name="connsiteX5" fmla="*/ 2049773 w 2049773"/>
                <a:gd name="connsiteY5" fmla="*/ 66510 h 133020"/>
                <a:gd name="connsiteX6" fmla="*/ 1983281 w 2049773"/>
                <a:gd name="connsiteY6" fmla="*/ 0 h 1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3" h="133020">
                  <a:moveTo>
                    <a:pt x="1983281" y="0"/>
                  </a:moveTo>
                  <a:lnTo>
                    <a:pt x="66510" y="0"/>
                  </a:lnTo>
                  <a:cubicBezTo>
                    <a:pt x="29791" y="0"/>
                    <a:pt x="0" y="29774"/>
                    <a:pt x="0" y="66510"/>
                  </a:cubicBezTo>
                  <a:cubicBezTo>
                    <a:pt x="0" y="103246"/>
                    <a:pt x="29791" y="133020"/>
                    <a:pt x="66510" y="133020"/>
                  </a:cubicBezTo>
                  <a:lnTo>
                    <a:pt x="1983281" y="133020"/>
                  </a:lnTo>
                  <a:cubicBezTo>
                    <a:pt x="2020000" y="133020"/>
                    <a:pt x="2049773" y="103246"/>
                    <a:pt x="2049773" y="66510"/>
                  </a:cubicBezTo>
                  <a:cubicBezTo>
                    <a:pt x="2049773" y="29774"/>
                    <a:pt x="2020000" y="0"/>
                    <a:pt x="1983281" y="0"/>
                  </a:cubicBezTo>
                  <a:close/>
                </a:path>
              </a:pathLst>
            </a:custGeom>
            <a:grpFill/>
            <a:ln w="4428" cap="flat">
              <a:noFill/>
              <a:prstDash val="solid"/>
              <a:miter/>
            </a:ln>
          </p:spPr>
          <p:txBody>
            <a:bodyPr rtlCol="0" anchor="ctr"/>
            <a:lstStyle/>
            <a:p>
              <a:endParaRPr lang="nl-NL" dirty="0"/>
            </a:p>
          </p:txBody>
        </p:sp>
        <p:sp>
          <p:nvSpPr>
            <p:cNvPr id="26" name="Vrije vorm: vorm 25">
              <a:extLst>
                <a:ext uri="{FF2B5EF4-FFF2-40B4-BE49-F238E27FC236}">
                  <a16:creationId xmlns:a16="http://schemas.microsoft.com/office/drawing/2014/main" id="{E2425468-22F4-3D28-A807-31D6787ED886}"/>
                </a:ext>
              </a:extLst>
            </p:cNvPr>
            <p:cNvSpPr/>
            <p:nvPr/>
          </p:nvSpPr>
          <p:spPr>
            <a:xfrm>
              <a:off x="2843212" y="4411578"/>
              <a:ext cx="2225505" cy="1323636"/>
            </a:xfrm>
            <a:custGeom>
              <a:avLst/>
              <a:gdLst>
                <a:gd name="connsiteX0" fmla="*/ 2206055 w 2225505"/>
                <a:gd name="connsiteY0" fmla="*/ 1210032 h 1323636"/>
                <a:gd name="connsiteX1" fmla="*/ 1760576 w 2225505"/>
                <a:gd name="connsiteY1" fmla="*/ 763792 h 1323636"/>
                <a:gd name="connsiteX2" fmla="*/ 1760576 w 2225505"/>
                <a:gd name="connsiteY2" fmla="*/ 331650 h 1323636"/>
                <a:gd name="connsiteX3" fmla="*/ 1716236 w 2225505"/>
                <a:gd name="connsiteY3" fmla="*/ 287309 h 1323636"/>
                <a:gd name="connsiteX4" fmla="*/ 1494536 w 2225505"/>
                <a:gd name="connsiteY4" fmla="*/ 287309 h 1323636"/>
                <a:gd name="connsiteX5" fmla="*/ 1450196 w 2225505"/>
                <a:gd name="connsiteY5" fmla="*/ 331650 h 1323636"/>
                <a:gd name="connsiteX6" fmla="*/ 1450196 w 2225505"/>
                <a:gd name="connsiteY6" fmla="*/ 452874 h 1323636"/>
                <a:gd name="connsiteX7" fmla="*/ 1172291 w 2225505"/>
                <a:gd name="connsiteY7" fmla="*/ 174485 h 1323636"/>
                <a:gd name="connsiteX8" fmla="*/ 1125249 w 2225505"/>
                <a:gd name="connsiteY8" fmla="*/ 154965 h 1323636"/>
                <a:gd name="connsiteX9" fmla="*/ 1125215 w 2225505"/>
                <a:gd name="connsiteY9" fmla="*/ 154965 h 1323636"/>
                <a:gd name="connsiteX10" fmla="*/ 1078190 w 2225505"/>
                <a:gd name="connsiteY10" fmla="*/ 174468 h 1323636"/>
                <a:gd name="connsiteX11" fmla="*/ 721305 w 2225505"/>
                <a:gd name="connsiteY11" fmla="*/ 531474 h 1323636"/>
                <a:gd name="connsiteX12" fmla="*/ 403650 w 2225505"/>
                <a:gd name="connsiteY12" fmla="*/ 15380 h 1323636"/>
                <a:gd name="connsiteX13" fmla="*/ 318590 w 2225505"/>
                <a:gd name="connsiteY13" fmla="*/ 15380 h 1323636"/>
                <a:gd name="connsiteX14" fmla="*/ 0 w 2225505"/>
                <a:gd name="connsiteY14" fmla="*/ 557853 h 1323636"/>
                <a:gd name="connsiteX15" fmla="*/ 285872 w 2225505"/>
                <a:gd name="connsiteY15" fmla="*/ 967063 h 1323636"/>
                <a:gd name="connsiteX16" fmla="*/ 42920 w 2225505"/>
                <a:gd name="connsiteY16" fmla="*/ 1210102 h 1323636"/>
                <a:gd name="connsiteX17" fmla="*/ 42937 w 2225505"/>
                <a:gd name="connsiteY17" fmla="*/ 1304168 h 1323636"/>
                <a:gd name="connsiteX18" fmla="*/ 89962 w 2225505"/>
                <a:gd name="connsiteY18" fmla="*/ 1323636 h 1323636"/>
                <a:gd name="connsiteX19" fmla="*/ 137004 w 2225505"/>
                <a:gd name="connsiteY19" fmla="*/ 1304151 h 1323636"/>
                <a:gd name="connsiteX20" fmla="*/ 567951 w 2225505"/>
                <a:gd name="connsiteY20" fmla="*/ 873031 h 1323636"/>
                <a:gd name="connsiteX21" fmla="*/ 609693 w 2225505"/>
                <a:gd name="connsiteY21" fmla="*/ 831289 h 1323636"/>
                <a:gd name="connsiteX22" fmla="*/ 1125197 w 2225505"/>
                <a:gd name="connsiteY22" fmla="*/ 315594 h 1323636"/>
                <a:gd name="connsiteX23" fmla="*/ 2111919 w 2225505"/>
                <a:gd name="connsiteY23" fmla="*/ 1304012 h 1323636"/>
                <a:gd name="connsiteX24" fmla="*/ 2205985 w 2225505"/>
                <a:gd name="connsiteY24" fmla="*/ 1304099 h 1323636"/>
                <a:gd name="connsiteX25" fmla="*/ 2206055 w 2225505"/>
                <a:gd name="connsiteY25" fmla="*/ 1210032 h 1323636"/>
                <a:gd name="connsiteX26" fmla="*/ 427483 w 2225505"/>
                <a:gd name="connsiteY26" fmla="*/ 825400 h 1323636"/>
                <a:gd name="connsiteX27" fmla="*/ 294463 w 2225505"/>
                <a:gd name="connsiteY27" fmla="*/ 958472 h 1323636"/>
                <a:gd name="connsiteX28" fmla="*/ 294463 w 2225505"/>
                <a:gd name="connsiteY28" fmla="*/ 485108 h 1323636"/>
                <a:gd name="connsiteX29" fmla="*/ 360973 w 2225505"/>
                <a:gd name="connsiteY29" fmla="*/ 418598 h 1323636"/>
                <a:gd name="connsiteX30" fmla="*/ 427483 w 2225505"/>
                <a:gd name="connsiteY30" fmla="*/ 485108 h 13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5505" h="1323636">
                  <a:moveTo>
                    <a:pt x="2206055" y="1210032"/>
                  </a:moveTo>
                  <a:lnTo>
                    <a:pt x="1760576" y="763792"/>
                  </a:lnTo>
                  <a:lnTo>
                    <a:pt x="1760576" y="331650"/>
                  </a:lnTo>
                  <a:cubicBezTo>
                    <a:pt x="1760576" y="307159"/>
                    <a:pt x="1740727" y="287309"/>
                    <a:pt x="1716236" y="287309"/>
                  </a:cubicBezTo>
                  <a:lnTo>
                    <a:pt x="1494536" y="287309"/>
                  </a:lnTo>
                  <a:cubicBezTo>
                    <a:pt x="1470045" y="287309"/>
                    <a:pt x="1450196" y="307159"/>
                    <a:pt x="1450196" y="331650"/>
                  </a:cubicBezTo>
                  <a:lnTo>
                    <a:pt x="1450196" y="452874"/>
                  </a:lnTo>
                  <a:lnTo>
                    <a:pt x="1172291" y="174485"/>
                  </a:lnTo>
                  <a:cubicBezTo>
                    <a:pt x="1159821" y="161997"/>
                    <a:pt x="1142899" y="154965"/>
                    <a:pt x="1125249" y="154965"/>
                  </a:cubicBezTo>
                  <a:cubicBezTo>
                    <a:pt x="1125232" y="154965"/>
                    <a:pt x="1125232" y="154965"/>
                    <a:pt x="1125215" y="154965"/>
                  </a:cubicBezTo>
                  <a:cubicBezTo>
                    <a:pt x="1107583" y="154965"/>
                    <a:pt x="1090661" y="161980"/>
                    <a:pt x="1078190" y="174468"/>
                  </a:cubicBezTo>
                  <a:lnTo>
                    <a:pt x="721305" y="531474"/>
                  </a:lnTo>
                  <a:cubicBezTo>
                    <a:pt x="702893" y="267235"/>
                    <a:pt x="416242" y="25859"/>
                    <a:pt x="403650" y="15380"/>
                  </a:cubicBezTo>
                  <a:cubicBezTo>
                    <a:pt x="379003" y="-5127"/>
                    <a:pt x="343237" y="-5127"/>
                    <a:pt x="318590" y="15380"/>
                  </a:cubicBezTo>
                  <a:cubicBezTo>
                    <a:pt x="305582" y="26206"/>
                    <a:pt x="0" y="283516"/>
                    <a:pt x="0" y="557853"/>
                  </a:cubicBezTo>
                  <a:cubicBezTo>
                    <a:pt x="0" y="779969"/>
                    <a:pt x="192619" y="914807"/>
                    <a:pt x="285872" y="967063"/>
                  </a:cubicBezTo>
                  <a:lnTo>
                    <a:pt x="42920" y="1210102"/>
                  </a:lnTo>
                  <a:cubicBezTo>
                    <a:pt x="16957" y="1236082"/>
                    <a:pt x="16957" y="1278205"/>
                    <a:pt x="42937" y="1304168"/>
                  </a:cubicBezTo>
                  <a:cubicBezTo>
                    <a:pt x="55927" y="1317141"/>
                    <a:pt x="72936" y="1323636"/>
                    <a:pt x="89962" y="1323636"/>
                  </a:cubicBezTo>
                  <a:cubicBezTo>
                    <a:pt x="106988" y="1323636"/>
                    <a:pt x="124013" y="1317141"/>
                    <a:pt x="137004" y="1304151"/>
                  </a:cubicBezTo>
                  <a:lnTo>
                    <a:pt x="567951" y="873031"/>
                  </a:lnTo>
                  <a:cubicBezTo>
                    <a:pt x="582136" y="860179"/>
                    <a:pt x="596165" y="846254"/>
                    <a:pt x="609693" y="831289"/>
                  </a:cubicBezTo>
                  <a:lnTo>
                    <a:pt x="1125197" y="315594"/>
                  </a:lnTo>
                  <a:lnTo>
                    <a:pt x="2111919" y="1304012"/>
                  </a:lnTo>
                  <a:cubicBezTo>
                    <a:pt x="2137882" y="1330010"/>
                    <a:pt x="2179970" y="1330045"/>
                    <a:pt x="2205985" y="1304099"/>
                  </a:cubicBezTo>
                  <a:cubicBezTo>
                    <a:pt x="2231983" y="1278136"/>
                    <a:pt x="2232018" y="1236030"/>
                    <a:pt x="2206055" y="1210032"/>
                  </a:cubicBezTo>
                  <a:close/>
                  <a:moveTo>
                    <a:pt x="427483" y="825400"/>
                  </a:moveTo>
                  <a:lnTo>
                    <a:pt x="294463" y="958472"/>
                  </a:lnTo>
                  <a:lnTo>
                    <a:pt x="294463" y="485108"/>
                  </a:lnTo>
                  <a:cubicBezTo>
                    <a:pt x="294463" y="448388"/>
                    <a:pt x="324236" y="418598"/>
                    <a:pt x="360973" y="418598"/>
                  </a:cubicBezTo>
                  <a:cubicBezTo>
                    <a:pt x="397709" y="418598"/>
                    <a:pt x="427483" y="448388"/>
                    <a:pt x="427483" y="485108"/>
                  </a:cubicBezTo>
                  <a:close/>
                </a:path>
              </a:pathLst>
            </a:custGeom>
            <a:grpFill/>
            <a:ln w="4428" cap="flat">
              <a:noFill/>
              <a:prstDash val="solid"/>
              <a:miter/>
            </a:ln>
          </p:spPr>
          <p:txBody>
            <a:bodyPr rtlCol="0" anchor="ctr"/>
            <a:lstStyle/>
            <a:p>
              <a:endParaRPr lang="nl-NL" dirty="0"/>
            </a:p>
          </p:txBody>
        </p:sp>
        <p:sp>
          <p:nvSpPr>
            <p:cNvPr id="27" name="Vrije vorm: vorm 26">
              <a:extLst>
                <a:ext uri="{FF2B5EF4-FFF2-40B4-BE49-F238E27FC236}">
                  <a16:creationId xmlns:a16="http://schemas.microsoft.com/office/drawing/2014/main" id="{7CD159C8-2720-2038-A453-AC6FEB79DDBA}"/>
                </a:ext>
              </a:extLst>
            </p:cNvPr>
            <p:cNvSpPr/>
            <p:nvPr/>
          </p:nvSpPr>
          <p:spPr>
            <a:xfrm>
              <a:off x="3137674" y="4867725"/>
              <a:ext cx="1661520" cy="1548038"/>
            </a:xfrm>
            <a:custGeom>
              <a:avLst/>
              <a:gdLst>
                <a:gd name="connsiteX0" fmla="*/ 1661521 w 1661520"/>
                <a:gd name="connsiteY0" fmla="*/ 1548021 h 1548038"/>
                <a:gd name="connsiteX1" fmla="*/ 1661521 w 1661520"/>
                <a:gd name="connsiteY1" fmla="*/ 832241 h 1548038"/>
                <a:gd name="connsiteX2" fmla="*/ 830804 w 1661520"/>
                <a:gd name="connsiteY2" fmla="*/ 0 h 1548038"/>
                <a:gd name="connsiteX3" fmla="*/ 0 w 1661520"/>
                <a:gd name="connsiteY3" fmla="*/ 830821 h 1548038"/>
                <a:gd name="connsiteX4" fmla="*/ 0 w 1661520"/>
                <a:gd name="connsiteY4" fmla="*/ 1548038 h 1548038"/>
                <a:gd name="connsiteX5" fmla="*/ 658744 w 1661520"/>
                <a:gd name="connsiteY5" fmla="*/ 1548038 h 1548038"/>
                <a:gd name="connsiteX6" fmla="*/ 658744 w 1661520"/>
                <a:gd name="connsiteY6" fmla="*/ 1412559 h 1548038"/>
                <a:gd name="connsiteX7" fmla="*/ 830752 w 1661520"/>
                <a:gd name="connsiteY7" fmla="*/ 1240551 h 1548038"/>
                <a:gd name="connsiteX8" fmla="*/ 1002777 w 1661520"/>
                <a:gd name="connsiteY8" fmla="*/ 1412559 h 1548038"/>
                <a:gd name="connsiteX9" fmla="*/ 1002777 w 1661520"/>
                <a:gd name="connsiteY9" fmla="*/ 1548038 h 1548038"/>
                <a:gd name="connsiteX10" fmla="*/ 1661521 w 1661520"/>
                <a:gd name="connsiteY10" fmla="*/ 1548038 h 1548038"/>
                <a:gd name="connsiteX11" fmla="*/ 663663 w 1661520"/>
                <a:gd name="connsiteY11" fmla="*/ 960879 h 1548038"/>
                <a:gd name="connsiteX12" fmla="*/ 368767 w 1661520"/>
                <a:gd name="connsiteY12" fmla="*/ 960879 h 1548038"/>
                <a:gd name="connsiteX13" fmla="*/ 368767 w 1661520"/>
                <a:gd name="connsiteY13" fmla="*/ 665984 h 1548038"/>
                <a:gd name="connsiteX14" fmla="*/ 663663 w 1661520"/>
                <a:gd name="connsiteY14" fmla="*/ 665984 h 1548038"/>
                <a:gd name="connsiteX15" fmla="*/ 1002777 w 1661520"/>
                <a:gd name="connsiteY15" fmla="*/ 665984 h 1548038"/>
                <a:gd name="connsiteX16" fmla="*/ 1297656 w 1661520"/>
                <a:gd name="connsiteY16" fmla="*/ 665984 h 1548038"/>
                <a:gd name="connsiteX17" fmla="*/ 1297656 w 1661520"/>
                <a:gd name="connsiteY17" fmla="*/ 960879 h 1548038"/>
                <a:gd name="connsiteX18" fmla="*/ 1002777 w 1661520"/>
                <a:gd name="connsiteY18" fmla="*/ 960879 h 15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520" h="1548038">
                  <a:moveTo>
                    <a:pt x="1661521" y="1548021"/>
                  </a:moveTo>
                  <a:lnTo>
                    <a:pt x="1661521" y="832241"/>
                  </a:lnTo>
                  <a:lnTo>
                    <a:pt x="830804" y="0"/>
                  </a:lnTo>
                  <a:lnTo>
                    <a:pt x="0" y="830821"/>
                  </a:lnTo>
                  <a:lnTo>
                    <a:pt x="0" y="1548038"/>
                  </a:lnTo>
                  <a:lnTo>
                    <a:pt x="658744" y="1548038"/>
                  </a:lnTo>
                  <a:lnTo>
                    <a:pt x="658744" y="1412559"/>
                  </a:lnTo>
                  <a:cubicBezTo>
                    <a:pt x="658744" y="1317557"/>
                    <a:pt x="735750" y="1240551"/>
                    <a:pt x="830752" y="1240551"/>
                  </a:cubicBezTo>
                  <a:cubicBezTo>
                    <a:pt x="925754" y="1240551"/>
                    <a:pt x="1002777" y="1317557"/>
                    <a:pt x="1002777" y="1412559"/>
                  </a:cubicBezTo>
                  <a:lnTo>
                    <a:pt x="1002777" y="1548038"/>
                  </a:lnTo>
                  <a:lnTo>
                    <a:pt x="1661521" y="1548038"/>
                  </a:lnTo>
                  <a:close/>
                  <a:moveTo>
                    <a:pt x="663663" y="960879"/>
                  </a:moveTo>
                  <a:lnTo>
                    <a:pt x="368767" y="960879"/>
                  </a:lnTo>
                  <a:lnTo>
                    <a:pt x="368767" y="665984"/>
                  </a:lnTo>
                  <a:lnTo>
                    <a:pt x="663663" y="665984"/>
                  </a:lnTo>
                  <a:close/>
                  <a:moveTo>
                    <a:pt x="1002777" y="665984"/>
                  </a:moveTo>
                  <a:lnTo>
                    <a:pt x="1297656" y="665984"/>
                  </a:lnTo>
                  <a:lnTo>
                    <a:pt x="1297656" y="960879"/>
                  </a:lnTo>
                  <a:lnTo>
                    <a:pt x="1002777" y="960879"/>
                  </a:lnTo>
                  <a:close/>
                </a:path>
              </a:pathLst>
            </a:custGeom>
            <a:grpFill/>
            <a:ln w="4428" cap="flat">
              <a:noFill/>
              <a:prstDash val="solid"/>
              <a:miter/>
            </a:ln>
          </p:spPr>
          <p:txBody>
            <a:bodyPr rtlCol="0" anchor="ctr"/>
            <a:lstStyle/>
            <a:p>
              <a:endParaRPr lang="nl-NL" dirty="0"/>
            </a:p>
          </p:txBody>
        </p:sp>
      </p:grpSp>
      <p:grpSp>
        <p:nvGrpSpPr>
          <p:cNvPr id="28" name="Groep 27">
            <a:extLst>
              <a:ext uri="{FF2B5EF4-FFF2-40B4-BE49-F238E27FC236}">
                <a16:creationId xmlns:a16="http://schemas.microsoft.com/office/drawing/2014/main" id="{D5A893A2-0F90-740E-BDD5-D71BC205A4D3}"/>
              </a:ext>
            </a:extLst>
          </p:cNvPr>
          <p:cNvGrpSpPr/>
          <p:nvPr/>
        </p:nvGrpSpPr>
        <p:grpSpPr>
          <a:xfrm>
            <a:off x="7421762" y="3960255"/>
            <a:ext cx="451410" cy="460477"/>
            <a:chOff x="2843212" y="4411578"/>
            <a:chExt cx="2225505" cy="2270208"/>
          </a:xfrm>
          <a:solidFill>
            <a:schemeClr val="bg1"/>
          </a:solidFill>
        </p:grpSpPr>
        <p:sp>
          <p:nvSpPr>
            <p:cNvPr id="43" name="Vrije vorm: vorm 42">
              <a:extLst>
                <a:ext uri="{FF2B5EF4-FFF2-40B4-BE49-F238E27FC236}">
                  <a16:creationId xmlns:a16="http://schemas.microsoft.com/office/drawing/2014/main" id="{BD5CB86F-4A14-D510-2DE4-9843E7F01648}"/>
                </a:ext>
              </a:extLst>
            </p:cNvPr>
            <p:cNvSpPr/>
            <p:nvPr/>
          </p:nvSpPr>
          <p:spPr>
            <a:xfrm>
              <a:off x="2931251" y="6548766"/>
              <a:ext cx="2049773" cy="133020"/>
            </a:xfrm>
            <a:custGeom>
              <a:avLst/>
              <a:gdLst>
                <a:gd name="connsiteX0" fmla="*/ 1983281 w 2049773"/>
                <a:gd name="connsiteY0" fmla="*/ 0 h 133020"/>
                <a:gd name="connsiteX1" fmla="*/ 66510 w 2049773"/>
                <a:gd name="connsiteY1" fmla="*/ 0 h 133020"/>
                <a:gd name="connsiteX2" fmla="*/ 0 w 2049773"/>
                <a:gd name="connsiteY2" fmla="*/ 66510 h 133020"/>
                <a:gd name="connsiteX3" fmla="*/ 66510 w 2049773"/>
                <a:gd name="connsiteY3" fmla="*/ 133020 h 133020"/>
                <a:gd name="connsiteX4" fmla="*/ 1983281 w 2049773"/>
                <a:gd name="connsiteY4" fmla="*/ 133020 h 133020"/>
                <a:gd name="connsiteX5" fmla="*/ 2049773 w 2049773"/>
                <a:gd name="connsiteY5" fmla="*/ 66510 h 133020"/>
                <a:gd name="connsiteX6" fmla="*/ 1983281 w 2049773"/>
                <a:gd name="connsiteY6" fmla="*/ 0 h 1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3" h="133020">
                  <a:moveTo>
                    <a:pt x="1983281" y="0"/>
                  </a:moveTo>
                  <a:lnTo>
                    <a:pt x="66510" y="0"/>
                  </a:lnTo>
                  <a:cubicBezTo>
                    <a:pt x="29791" y="0"/>
                    <a:pt x="0" y="29774"/>
                    <a:pt x="0" y="66510"/>
                  </a:cubicBezTo>
                  <a:cubicBezTo>
                    <a:pt x="0" y="103246"/>
                    <a:pt x="29791" y="133020"/>
                    <a:pt x="66510" y="133020"/>
                  </a:cubicBezTo>
                  <a:lnTo>
                    <a:pt x="1983281" y="133020"/>
                  </a:lnTo>
                  <a:cubicBezTo>
                    <a:pt x="2020000" y="133020"/>
                    <a:pt x="2049773" y="103246"/>
                    <a:pt x="2049773" y="66510"/>
                  </a:cubicBezTo>
                  <a:cubicBezTo>
                    <a:pt x="2049773" y="29774"/>
                    <a:pt x="2020000" y="0"/>
                    <a:pt x="1983281" y="0"/>
                  </a:cubicBezTo>
                  <a:close/>
                </a:path>
              </a:pathLst>
            </a:custGeom>
            <a:grpFill/>
            <a:ln w="4428" cap="flat">
              <a:noFill/>
              <a:prstDash val="solid"/>
              <a:miter/>
            </a:ln>
          </p:spPr>
          <p:txBody>
            <a:bodyPr rtlCol="0" anchor="ctr"/>
            <a:lstStyle/>
            <a:p>
              <a:endParaRPr lang="nl-NL" dirty="0"/>
            </a:p>
          </p:txBody>
        </p:sp>
        <p:sp>
          <p:nvSpPr>
            <p:cNvPr id="57" name="Vrije vorm: vorm 56">
              <a:extLst>
                <a:ext uri="{FF2B5EF4-FFF2-40B4-BE49-F238E27FC236}">
                  <a16:creationId xmlns:a16="http://schemas.microsoft.com/office/drawing/2014/main" id="{B4D4D37F-5301-B332-9FD7-3AF7EDE787C0}"/>
                </a:ext>
              </a:extLst>
            </p:cNvPr>
            <p:cNvSpPr/>
            <p:nvPr/>
          </p:nvSpPr>
          <p:spPr>
            <a:xfrm>
              <a:off x="2843212" y="4411578"/>
              <a:ext cx="2225505" cy="1323636"/>
            </a:xfrm>
            <a:custGeom>
              <a:avLst/>
              <a:gdLst>
                <a:gd name="connsiteX0" fmla="*/ 2206055 w 2225505"/>
                <a:gd name="connsiteY0" fmla="*/ 1210032 h 1323636"/>
                <a:gd name="connsiteX1" fmla="*/ 1760576 w 2225505"/>
                <a:gd name="connsiteY1" fmla="*/ 763792 h 1323636"/>
                <a:gd name="connsiteX2" fmla="*/ 1760576 w 2225505"/>
                <a:gd name="connsiteY2" fmla="*/ 331650 h 1323636"/>
                <a:gd name="connsiteX3" fmla="*/ 1716236 w 2225505"/>
                <a:gd name="connsiteY3" fmla="*/ 287309 h 1323636"/>
                <a:gd name="connsiteX4" fmla="*/ 1494536 w 2225505"/>
                <a:gd name="connsiteY4" fmla="*/ 287309 h 1323636"/>
                <a:gd name="connsiteX5" fmla="*/ 1450196 w 2225505"/>
                <a:gd name="connsiteY5" fmla="*/ 331650 h 1323636"/>
                <a:gd name="connsiteX6" fmla="*/ 1450196 w 2225505"/>
                <a:gd name="connsiteY6" fmla="*/ 452874 h 1323636"/>
                <a:gd name="connsiteX7" fmla="*/ 1172291 w 2225505"/>
                <a:gd name="connsiteY7" fmla="*/ 174485 h 1323636"/>
                <a:gd name="connsiteX8" fmla="*/ 1125249 w 2225505"/>
                <a:gd name="connsiteY8" fmla="*/ 154965 h 1323636"/>
                <a:gd name="connsiteX9" fmla="*/ 1125215 w 2225505"/>
                <a:gd name="connsiteY9" fmla="*/ 154965 h 1323636"/>
                <a:gd name="connsiteX10" fmla="*/ 1078190 w 2225505"/>
                <a:gd name="connsiteY10" fmla="*/ 174468 h 1323636"/>
                <a:gd name="connsiteX11" fmla="*/ 721305 w 2225505"/>
                <a:gd name="connsiteY11" fmla="*/ 531474 h 1323636"/>
                <a:gd name="connsiteX12" fmla="*/ 403650 w 2225505"/>
                <a:gd name="connsiteY12" fmla="*/ 15380 h 1323636"/>
                <a:gd name="connsiteX13" fmla="*/ 318590 w 2225505"/>
                <a:gd name="connsiteY13" fmla="*/ 15380 h 1323636"/>
                <a:gd name="connsiteX14" fmla="*/ 0 w 2225505"/>
                <a:gd name="connsiteY14" fmla="*/ 557853 h 1323636"/>
                <a:gd name="connsiteX15" fmla="*/ 285872 w 2225505"/>
                <a:gd name="connsiteY15" fmla="*/ 967063 h 1323636"/>
                <a:gd name="connsiteX16" fmla="*/ 42920 w 2225505"/>
                <a:gd name="connsiteY16" fmla="*/ 1210102 h 1323636"/>
                <a:gd name="connsiteX17" fmla="*/ 42937 w 2225505"/>
                <a:gd name="connsiteY17" fmla="*/ 1304168 h 1323636"/>
                <a:gd name="connsiteX18" fmla="*/ 89962 w 2225505"/>
                <a:gd name="connsiteY18" fmla="*/ 1323636 h 1323636"/>
                <a:gd name="connsiteX19" fmla="*/ 137004 w 2225505"/>
                <a:gd name="connsiteY19" fmla="*/ 1304151 h 1323636"/>
                <a:gd name="connsiteX20" fmla="*/ 567951 w 2225505"/>
                <a:gd name="connsiteY20" fmla="*/ 873031 h 1323636"/>
                <a:gd name="connsiteX21" fmla="*/ 609693 w 2225505"/>
                <a:gd name="connsiteY21" fmla="*/ 831289 h 1323636"/>
                <a:gd name="connsiteX22" fmla="*/ 1125197 w 2225505"/>
                <a:gd name="connsiteY22" fmla="*/ 315594 h 1323636"/>
                <a:gd name="connsiteX23" fmla="*/ 2111919 w 2225505"/>
                <a:gd name="connsiteY23" fmla="*/ 1304012 h 1323636"/>
                <a:gd name="connsiteX24" fmla="*/ 2205985 w 2225505"/>
                <a:gd name="connsiteY24" fmla="*/ 1304099 h 1323636"/>
                <a:gd name="connsiteX25" fmla="*/ 2206055 w 2225505"/>
                <a:gd name="connsiteY25" fmla="*/ 1210032 h 1323636"/>
                <a:gd name="connsiteX26" fmla="*/ 427483 w 2225505"/>
                <a:gd name="connsiteY26" fmla="*/ 825400 h 1323636"/>
                <a:gd name="connsiteX27" fmla="*/ 294463 w 2225505"/>
                <a:gd name="connsiteY27" fmla="*/ 958472 h 1323636"/>
                <a:gd name="connsiteX28" fmla="*/ 294463 w 2225505"/>
                <a:gd name="connsiteY28" fmla="*/ 485108 h 1323636"/>
                <a:gd name="connsiteX29" fmla="*/ 360973 w 2225505"/>
                <a:gd name="connsiteY29" fmla="*/ 418598 h 1323636"/>
                <a:gd name="connsiteX30" fmla="*/ 427483 w 2225505"/>
                <a:gd name="connsiteY30" fmla="*/ 485108 h 13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5505" h="1323636">
                  <a:moveTo>
                    <a:pt x="2206055" y="1210032"/>
                  </a:moveTo>
                  <a:lnTo>
                    <a:pt x="1760576" y="763792"/>
                  </a:lnTo>
                  <a:lnTo>
                    <a:pt x="1760576" y="331650"/>
                  </a:lnTo>
                  <a:cubicBezTo>
                    <a:pt x="1760576" y="307159"/>
                    <a:pt x="1740727" y="287309"/>
                    <a:pt x="1716236" y="287309"/>
                  </a:cubicBezTo>
                  <a:lnTo>
                    <a:pt x="1494536" y="287309"/>
                  </a:lnTo>
                  <a:cubicBezTo>
                    <a:pt x="1470045" y="287309"/>
                    <a:pt x="1450196" y="307159"/>
                    <a:pt x="1450196" y="331650"/>
                  </a:cubicBezTo>
                  <a:lnTo>
                    <a:pt x="1450196" y="452874"/>
                  </a:lnTo>
                  <a:lnTo>
                    <a:pt x="1172291" y="174485"/>
                  </a:lnTo>
                  <a:cubicBezTo>
                    <a:pt x="1159821" y="161997"/>
                    <a:pt x="1142899" y="154965"/>
                    <a:pt x="1125249" y="154965"/>
                  </a:cubicBezTo>
                  <a:cubicBezTo>
                    <a:pt x="1125232" y="154965"/>
                    <a:pt x="1125232" y="154965"/>
                    <a:pt x="1125215" y="154965"/>
                  </a:cubicBezTo>
                  <a:cubicBezTo>
                    <a:pt x="1107583" y="154965"/>
                    <a:pt x="1090661" y="161980"/>
                    <a:pt x="1078190" y="174468"/>
                  </a:cubicBezTo>
                  <a:lnTo>
                    <a:pt x="721305" y="531474"/>
                  </a:lnTo>
                  <a:cubicBezTo>
                    <a:pt x="702893" y="267235"/>
                    <a:pt x="416242" y="25859"/>
                    <a:pt x="403650" y="15380"/>
                  </a:cubicBezTo>
                  <a:cubicBezTo>
                    <a:pt x="379003" y="-5127"/>
                    <a:pt x="343237" y="-5127"/>
                    <a:pt x="318590" y="15380"/>
                  </a:cubicBezTo>
                  <a:cubicBezTo>
                    <a:pt x="305582" y="26206"/>
                    <a:pt x="0" y="283516"/>
                    <a:pt x="0" y="557853"/>
                  </a:cubicBezTo>
                  <a:cubicBezTo>
                    <a:pt x="0" y="779969"/>
                    <a:pt x="192619" y="914807"/>
                    <a:pt x="285872" y="967063"/>
                  </a:cubicBezTo>
                  <a:lnTo>
                    <a:pt x="42920" y="1210102"/>
                  </a:lnTo>
                  <a:cubicBezTo>
                    <a:pt x="16957" y="1236082"/>
                    <a:pt x="16957" y="1278205"/>
                    <a:pt x="42937" y="1304168"/>
                  </a:cubicBezTo>
                  <a:cubicBezTo>
                    <a:pt x="55927" y="1317141"/>
                    <a:pt x="72936" y="1323636"/>
                    <a:pt x="89962" y="1323636"/>
                  </a:cubicBezTo>
                  <a:cubicBezTo>
                    <a:pt x="106988" y="1323636"/>
                    <a:pt x="124013" y="1317141"/>
                    <a:pt x="137004" y="1304151"/>
                  </a:cubicBezTo>
                  <a:lnTo>
                    <a:pt x="567951" y="873031"/>
                  </a:lnTo>
                  <a:cubicBezTo>
                    <a:pt x="582136" y="860179"/>
                    <a:pt x="596165" y="846254"/>
                    <a:pt x="609693" y="831289"/>
                  </a:cubicBezTo>
                  <a:lnTo>
                    <a:pt x="1125197" y="315594"/>
                  </a:lnTo>
                  <a:lnTo>
                    <a:pt x="2111919" y="1304012"/>
                  </a:lnTo>
                  <a:cubicBezTo>
                    <a:pt x="2137882" y="1330010"/>
                    <a:pt x="2179970" y="1330045"/>
                    <a:pt x="2205985" y="1304099"/>
                  </a:cubicBezTo>
                  <a:cubicBezTo>
                    <a:pt x="2231983" y="1278136"/>
                    <a:pt x="2232018" y="1236030"/>
                    <a:pt x="2206055" y="1210032"/>
                  </a:cubicBezTo>
                  <a:close/>
                  <a:moveTo>
                    <a:pt x="427483" y="825400"/>
                  </a:moveTo>
                  <a:lnTo>
                    <a:pt x="294463" y="958472"/>
                  </a:lnTo>
                  <a:lnTo>
                    <a:pt x="294463" y="485108"/>
                  </a:lnTo>
                  <a:cubicBezTo>
                    <a:pt x="294463" y="448388"/>
                    <a:pt x="324236" y="418598"/>
                    <a:pt x="360973" y="418598"/>
                  </a:cubicBezTo>
                  <a:cubicBezTo>
                    <a:pt x="397709" y="418598"/>
                    <a:pt x="427483" y="448388"/>
                    <a:pt x="427483" y="485108"/>
                  </a:cubicBezTo>
                  <a:close/>
                </a:path>
              </a:pathLst>
            </a:custGeom>
            <a:grpFill/>
            <a:ln w="4428" cap="flat">
              <a:noFill/>
              <a:prstDash val="solid"/>
              <a:miter/>
            </a:ln>
          </p:spPr>
          <p:txBody>
            <a:bodyPr rtlCol="0" anchor="ctr"/>
            <a:lstStyle/>
            <a:p>
              <a:endParaRPr lang="nl-NL" dirty="0"/>
            </a:p>
          </p:txBody>
        </p:sp>
        <p:sp>
          <p:nvSpPr>
            <p:cNvPr id="58" name="Vrije vorm: vorm 57">
              <a:extLst>
                <a:ext uri="{FF2B5EF4-FFF2-40B4-BE49-F238E27FC236}">
                  <a16:creationId xmlns:a16="http://schemas.microsoft.com/office/drawing/2014/main" id="{686B98E7-05E6-CACD-4D8E-7F72E0EEC912}"/>
                </a:ext>
              </a:extLst>
            </p:cNvPr>
            <p:cNvSpPr/>
            <p:nvPr/>
          </p:nvSpPr>
          <p:spPr>
            <a:xfrm>
              <a:off x="3137674" y="4867725"/>
              <a:ext cx="1661520" cy="1548038"/>
            </a:xfrm>
            <a:custGeom>
              <a:avLst/>
              <a:gdLst>
                <a:gd name="connsiteX0" fmla="*/ 1661521 w 1661520"/>
                <a:gd name="connsiteY0" fmla="*/ 1548021 h 1548038"/>
                <a:gd name="connsiteX1" fmla="*/ 1661521 w 1661520"/>
                <a:gd name="connsiteY1" fmla="*/ 832241 h 1548038"/>
                <a:gd name="connsiteX2" fmla="*/ 830804 w 1661520"/>
                <a:gd name="connsiteY2" fmla="*/ 0 h 1548038"/>
                <a:gd name="connsiteX3" fmla="*/ 0 w 1661520"/>
                <a:gd name="connsiteY3" fmla="*/ 830821 h 1548038"/>
                <a:gd name="connsiteX4" fmla="*/ 0 w 1661520"/>
                <a:gd name="connsiteY4" fmla="*/ 1548038 h 1548038"/>
                <a:gd name="connsiteX5" fmla="*/ 658744 w 1661520"/>
                <a:gd name="connsiteY5" fmla="*/ 1548038 h 1548038"/>
                <a:gd name="connsiteX6" fmla="*/ 658744 w 1661520"/>
                <a:gd name="connsiteY6" fmla="*/ 1412559 h 1548038"/>
                <a:gd name="connsiteX7" fmla="*/ 830752 w 1661520"/>
                <a:gd name="connsiteY7" fmla="*/ 1240551 h 1548038"/>
                <a:gd name="connsiteX8" fmla="*/ 1002777 w 1661520"/>
                <a:gd name="connsiteY8" fmla="*/ 1412559 h 1548038"/>
                <a:gd name="connsiteX9" fmla="*/ 1002777 w 1661520"/>
                <a:gd name="connsiteY9" fmla="*/ 1548038 h 1548038"/>
                <a:gd name="connsiteX10" fmla="*/ 1661521 w 1661520"/>
                <a:gd name="connsiteY10" fmla="*/ 1548038 h 1548038"/>
                <a:gd name="connsiteX11" fmla="*/ 663663 w 1661520"/>
                <a:gd name="connsiteY11" fmla="*/ 960879 h 1548038"/>
                <a:gd name="connsiteX12" fmla="*/ 368767 w 1661520"/>
                <a:gd name="connsiteY12" fmla="*/ 960879 h 1548038"/>
                <a:gd name="connsiteX13" fmla="*/ 368767 w 1661520"/>
                <a:gd name="connsiteY13" fmla="*/ 665984 h 1548038"/>
                <a:gd name="connsiteX14" fmla="*/ 663663 w 1661520"/>
                <a:gd name="connsiteY14" fmla="*/ 665984 h 1548038"/>
                <a:gd name="connsiteX15" fmla="*/ 1002777 w 1661520"/>
                <a:gd name="connsiteY15" fmla="*/ 665984 h 1548038"/>
                <a:gd name="connsiteX16" fmla="*/ 1297656 w 1661520"/>
                <a:gd name="connsiteY16" fmla="*/ 665984 h 1548038"/>
                <a:gd name="connsiteX17" fmla="*/ 1297656 w 1661520"/>
                <a:gd name="connsiteY17" fmla="*/ 960879 h 1548038"/>
                <a:gd name="connsiteX18" fmla="*/ 1002777 w 1661520"/>
                <a:gd name="connsiteY18" fmla="*/ 960879 h 15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520" h="1548038">
                  <a:moveTo>
                    <a:pt x="1661521" y="1548021"/>
                  </a:moveTo>
                  <a:lnTo>
                    <a:pt x="1661521" y="832241"/>
                  </a:lnTo>
                  <a:lnTo>
                    <a:pt x="830804" y="0"/>
                  </a:lnTo>
                  <a:lnTo>
                    <a:pt x="0" y="830821"/>
                  </a:lnTo>
                  <a:lnTo>
                    <a:pt x="0" y="1548038"/>
                  </a:lnTo>
                  <a:lnTo>
                    <a:pt x="658744" y="1548038"/>
                  </a:lnTo>
                  <a:lnTo>
                    <a:pt x="658744" y="1412559"/>
                  </a:lnTo>
                  <a:cubicBezTo>
                    <a:pt x="658744" y="1317557"/>
                    <a:pt x="735750" y="1240551"/>
                    <a:pt x="830752" y="1240551"/>
                  </a:cubicBezTo>
                  <a:cubicBezTo>
                    <a:pt x="925754" y="1240551"/>
                    <a:pt x="1002777" y="1317557"/>
                    <a:pt x="1002777" y="1412559"/>
                  </a:cubicBezTo>
                  <a:lnTo>
                    <a:pt x="1002777" y="1548038"/>
                  </a:lnTo>
                  <a:lnTo>
                    <a:pt x="1661521" y="1548038"/>
                  </a:lnTo>
                  <a:close/>
                  <a:moveTo>
                    <a:pt x="663663" y="960879"/>
                  </a:moveTo>
                  <a:lnTo>
                    <a:pt x="368767" y="960879"/>
                  </a:lnTo>
                  <a:lnTo>
                    <a:pt x="368767" y="665984"/>
                  </a:lnTo>
                  <a:lnTo>
                    <a:pt x="663663" y="665984"/>
                  </a:lnTo>
                  <a:close/>
                  <a:moveTo>
                    <a:pt x="1002777" y="665984"/>
                  </a:moveTo>
                  <a:lnTo>
                    <a:pt x="1297656" y="665984"/>
                  </a:lnTo>
                  <a:lnTo>
                    <a:pt x="1297656" y="960879"/>
                  </a:lnTo>
                  <a:lnTo>
                    <a:pt x="1002777" y="960879"/>
                  </a:lnTo>
                  <a:close/>
                </a:path>
              </a:pathLst>
            </a:custGeom>
            <a:grpFill/>
            <a:ln w="4428" cap="flat">
              <a:noFill/>
              <a:prstDash val="solid"/>
              <a:miter/>
            </a:ln>
          </p:spPr>
          <p:txBody>
            <a:bodyPr rtlCol="0" anchor="ctr"/>
            <a:lstStyle/>
            <a:p>
              <a:endParaRPr lang="nl-NL" dirty="0"/>
            </a:p>
          </p:txBody>
        </p:sp>
      </p:grpSp>
      <p:grpSp>
        <p:nvGrpSpPr>
          <p:cNvPr id="59" name="Groep 58">
            <a:extLst>
              <a:ext uri="{FF2B5EF4-FFF2-40B4-BE49-F238E27FC236}">
                <a16:creationId xmlns:a16="http://schemas.microsoft.com/office/drawing/2014/main" id="{C3759F9C-F607-02DC-C697-23515C3BCD1B}"/>
              </a:ext>
            </a:extLst>
          </p:cNvPr>
          <p:cNvGrpSpPr/>
          <p:nvPr/>
        </p:nvGrpSpPr>
        <p:grpSpPr>
          <a:xfrm>
            <a:off x="10435235" y="3960255"/>
            <a:ext cx="451410" cy="460477"/>
            <a:chOff x="2843212" y="4411578"/>
            <a:chExt cx="2225505" cy="2270208"/>
          </a:xfrm>
          <a:solidFill>
            <a:schemeClr val="bg1"/>
          </a:solidFill>
        </p:grpSpPr>
        <p:sp>
          <p:nvSpPr>
            <p:cNvPr id="60" name="Vrije vorm: vorm 59">
              <a:extLst>
                <a:ext uri="{FF2B5EF4-FFF2-40B4-BE49-F238E27FC236}">
                  <a16:creationId xmlns:a16="http://schemas.microsoft.com/office/drawing/2014/main" id="{718FFFC0-D4C9-B8F8-EEDC-4222BE26B1F8}"/>
                </a:ext>
              </a:extLst>
            </p:cNvPr>
            <p:cNvSpPr/>
            <p:nvPr/>
          </p:nvSpPr>
          <p:spPr>
            <a:xfrm>
              <a:off x="2931251" y="6548766"/>
              <a:ext cx="2049773" cy="133020"/>
            </a:xfrm>
            <a:custGeom>
              <a:avLst/>
              <a:gdLst>
                <a:gd name="connsiteX0" fmla="*/ 1983281 w 2049773"/>
                <a:gd name="connsiteY0" fmla="*/ 0 h 133020"/>
                <a:gd name="connsiteX1" fmla="*/ 66510 w 2049773"/>
                <a:gd name="connsiteY1" fmla="*/ 0 h 133020"/>
                <a:gd name="connsiteX2" fmla="*/ 0 w 2049773"/>
                <a:gd name="connsiteY2" fmla="*/ 66510 h 133020"/>
                <a:gd name="connsiteX3" fmla="*/ 66510 w 2049773"/>
                <a:gd name="connsiteY3" fmla="*/ 133020 h 133020"/>
                <a:gd name="connsiteX4" fmla="*/ 1983281 w 2049773"/>
                <a:gd name="connsiteY4" fmla="*/ 133020 h 133020"/>
                <a:gd name="connsiteX5" fmla="*/ 2049773 w 2049773"/>
                <a:gd name="connsiteY5" fmla="*/ 66510 h 133020"/>
                <a:gd name="connsiteX6" fmla="*/ 1983281 w 2049773"/>
                <a:gd name="connsiteY6" fmla="*/ 0 h 1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3" h="133020">
                  <a:moveTo>
                    <a:pt x="1983281" y="0"/>
                  </a:moveTo>
                  <a:lnTo>
                    <a:pt x="66510" y="0"/>
                  </a:lnTo>
                  <a:cubicBezTo>
                    <a:pt x="29791" y="0"/>
                    <a:pt x="0" y="29774"/>
                    <a:pt x="0" y="66510"/>
                  </a:cubicBezTo>
                  <a:cubicBezTo>
                    <a:pt x="0" y="103246"/>
                    <a:pt x="29791" y="133020"/>
                    <a:pt x="66510" y="133020"/>
                  </a:cubicBezTo>
                  <a:lnTo>
                    <a:pt x="1983281" y="133020"/>
                  </a:lnTo>
                  <a:cubicBezTo>
                    <a:pt x="2020000" y="133020"/>
                    <a:pt x="2049773" y="103246"/>
                    <a:pt x="2049773" y="66510"/>
                  </a:cubicBezTo>
                  <a:cubicBezTo>
                    <a:pt x="2049773" y="29774"/>
                    <a:pt x="2020000" y="0"/>
                    <a:pt x="1983281" y="0"/>
                  </a:cubicBezTo>
                  <a:close/>
                </a:path>
              </a:pathLst>
            </a:custGeom>
            <a:grpFill/>
            <a:ln w="4428" cap="flat">
              <a:noFill/>
              <a:prstDash val="solid"/>
              <a:miter/>
            </a:ln>
          </p:spPr>
          <p:txBody>
            <a:bodyPr rtlCol="0" anchor="ctr"/>
            <a:lstStyle/>
            <a:p>
              <a:endParaRPr lang="nl-NL" dirty="0"/>
            </a:p>
          </p:txBody>
        </p:sp>
        <p:sp>
          <p:nvSpPr>
            <p:cNvPr id="67" name="Vrije vorm: vorm 66">
              <a:extLst>
                <a:ext uri="{FF2B5EF4-FFF2-40B4-BE49-F238E27FC236}">
                  <a16:creationId xmlns:a16="http://schemas.microsoft.com/office/drawing/2014/main" id="{8419E234-097F-4B88-F7C9-162B04171BBA}"/>
                </a:ext>
              </a:extLst>
            </p:cNvPr>
            <p:cNvSpPr/>
            <p:nvPr/>
          </p:nvSpPr>
          <p:spPr>
            <a:xfrm>
              <a:off x="2843212" y="4411578"/>
              <a:ext cx="2225505" cy="1323636"/>
            </a:xfrm>
            <a:custGeom>
              <a:avLst/>
              <a:gdLst>
                <a:gd name="connsiteX0" fmla="*/ 2206055 w 2225505"/>
                <a:gd name="connsiteY0" fmla="*/ 1210032 h 1323636"/>
                <a:gd name="connsiteX1" fmla="*/ 1760576 w 2225505"/>
                <a:gd name="connsiteY1" fmla="*/ 763792 h 1323636"/>
                <a:gd name="connsiteX2" fmla="*/ 1760576 w 2225505"/>
                <a:gd name="connsiteY2" fmla="*/ 331650 h 1323636"/>
                <a:gd name="connsiteX3" fmla="*/ 1716236 w 2225505"/>
                <a:gd name="connsiteY3" fmla="*/ 287309 h 1323636"/>
                <a:gd name="connsiteX4" fmla="*/ 1494536 w 2225505"/>
                <a:gd name="connsiteY4" fmla="*/ 287309 h 1323636"/>
                <a:gd name="connsiteX5" fmla="*/ 1450196 w 2225505"/>
                <a:gd name="connsiteY5" fmla="*/ 331650 h 1323636"/>
                <a:gd name="connsiteX6" fmla="*/ 1450196 w 2225505"/>
                <a:gd name="connsiteY6" fmla="*/ 452874 h 1323636"/>
                <a:gd name="connsiteX7" fmla="*/ 1172291 w 2225505"/>
                <a:gd name="connsiteY7" fmla="*/ 174485 h 1323636"/>
                <a:gd name="connsiteX8" fmla="*/ 1125249 w 2225505"/>
                <a:gd name="connsiteY8" fmla="*/ 154965 h 1323636"/>
                <a:gd name="connsiteX9" fmla="*/ 1125215 w 2225505"/>
                <a:gd name="connsiteY9" fmla="*/ 154965 h 1323636"/>
                <a:gd name="connsiteX10" fmla="*/ 1078190 w 2225505"/>
                <a:gd name="connsiteY10" fmla="*/ 174468 h 1323636"/>
                <a:gd name="connsiteX11" fmla="*/ 721305 w 2225505"/>
                <a:gd name="connsiteY11" fmla="*/ 531474 h 1323636"/>
                <a:gd name="connsiteX12" fmla="*/ 403650 w 2225505"/>
                <a:gd name="connsiteY12" fmla="*/ 15380 h 1323636"/>
                <a:gd name="connsiteX13" fmla="*/ 318590 w 2225505"/>
                <a:gd name="connsiteY13" fmla="*/ 15380 h 1323636"/>
                <a:gd name="connsiteX14" fmla="*/ 0 w 2225505"/>
                <a:gd name="connsiteY14" fmla="*/ 557853 h 1323636"/>
                <a:gd name="connsiteX15" fmla="*/ 285872 w 2225505"/>
                <a:gd name="connsiteY15" fmla="*/ 967063 h 1323636"/>
                <a:gd name="connsiteX16" fmla="*/ 42920 w 2225505"/>
                <a:gd name="connsiteY16" fmla="*/ 1210102 h 1323636"/>
                <a:gd name="connsiteX17" fmla="*/ 42937 w 2225505"/>
                <a:gd name="connsiteY17" fmla="*/ 1304168 h 1323636"/>
                <a:gd name="connsiteX18" fmla="*/ 89962 w 2225505"/>
                <a:gd name="connsiteY18" fmla="*/ 1323636 h 1323636"/>
                <a:gd name="connsiteX19" fmla="*/ 137004 w 2225505"/>
                <a:gd name="connsiteY19" fmla="*/ 1304151 h 1323636"/>
                <a:gd name="connsiteX20" fmla="*/ 567951 w 2225505"/>
                <a:gd name="connsiteY20" fmla="*/ 873031 h 1323636"/>
                <a:gd name="connsiteX21" fmla="*/ 609693 w 2225505"/>
                <a:gd name="connsiteY21" fmla="*/ 831289 h 1323636"/>
                <a:gd name="connsiteX22" fmla="*/ 1125197 w 2225505"/>
                <a:gd name="connsiteY22" fmla="*/ 315594 h 1323636"/>
                <a:gd name="connsiteX23" fmla="*/ 2111919 w 2225505"/>
                <a:gd name="connsiteY23" fmla="*/ 1304012 h 1323636"/>
                <a:gd name="connsiteX24" fmla="*/ 2205985 w 2225505"/>
                <a:gd name="connsiteY24" fmla="*/ 1304099 h 1323636"/>
                <a:gd name="connsiteX25" fmla="*/ 2206055 w 2225505"/>
                <a:gd name="connsiteY25" fmla="*/ 1210032 h 1323636"/>
                <a:gd name="connsiteX26" fmla="*/ 427483 w 2225505"/>
                <a:gd name="connsiteY26" fmla="*/ 825400 h 1323636"/>
                <a:gd name="connsiteX27" fmla="*/ 294463 w 2225505"/>
                <a:gd name="connsiteY27" fmla="*/ 958472 h 1323636"/>
                <a:gd name="connsiteX28" fmla="*/ 294463 w 2225505"/>
                <a:gd name="connsiteY28" fmla="*/ 485108 h 1323636"/>
                <a:gd name="connsiteX29" fmla="*/ 360973 w 2225505"/>
                <a:gd name="connsiteY29" fmla="*/ 418598 h 1323636"/>
                <a:gd name="connsiteX30" fmla="*/ 427483 w 2225505"/>
                <a:gd name="connsiteY30" fmla="*/ 485108 h 13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5505" h="1323636">
                  <a:moveTo>
                    <a:pt x="2206055" y="1210032"/>
                  </a:moveTo>
                  <a:lnTo>
                    <a:pt x="1760576" y="763792"/>
                  </a:lnTo>
                  <a:lnTo>
                    <a:pt x="1760576" y="331650"/>
                  </a:lnTo>
                  <a:cubicBezTo>
                    <a:pt x="1760576" y="307159"/>
                    <a:pt x="1740727" y="287309"/>
                    <a:pt x="1716236" y="287309"/>
                  </a:cubicBezTo>
                  <a:lnTo>
                    <a:pt x="1494536" y="287309"/>
                  </a:lnTo>
                  <a:cubicBezTo>
                    <a:pt x="1470045" y="287309"/>
                    <a:pt x="1450196" y="307159"/>
                    <a:pt x="1450196" y="331650"/>
                  </a:cubicBezTo>
                  <a:lnTo>
                    <a:pt x="1450196" y="452874"/>
                  </a:lnTo>
                  <a:lnTo>
                    <a:pt x="1172291" y="174485"/>
                  </a:lnTo>
                  <a:cubicBezTo>
                    <a:pt x="1159821" y="161997"/>
                    <a:pt x="1142899" y="154965"/>
                    <a:pt x="1125249" y="154965"/>
                  </a:cubicBezTo>
                  <a:cubicBezTo>
                    <a:pt x="1125232" y="154965"/>
                    <a:pt x="1125232" y="154965"/>
                    <a:pt x="1125215" y="154965"/>
                  </a:cubicBezTo>
                  <a:cubicBezTo>
                    <a:pt x="1107583" y="154965"/>
                    <a:pt x="1090661" y="161980"/>
                    <a:pt x="1078190" y="174468"/>
                  </a:cubicBezTo>
                  <a:lnTo>
                    <a:pt x="721305" y="531474"/>
                  </a:lnTo>
                  <a:cubicBezTo>
                    <a:pt x="702893" y="267235"/>
                    <a:pt x="416242" y="25859"/>
                    <a:pt x="403650" y="15380"/>
                  </a:cubicBezTo>
                  <a:cubicBezTo>
                    <a:pt x="379003" y="-5127"/>
                    <a:pt x="343237" y="-5127"/>
                    <a:pt x="318590" y="15380"/>
                  </a:cubicBezTo>
                  <a:cubicBezTo>
                    <a:pt x="305582" y="26206"/>
                    <a:pt x="0" y="283516"/>
                    <a:pt x="0" y="557853"/>
                  </a:cubicBezTo>
                  <a:cubicBezTo>
                    <a:pt x="0" y="779969"/>
                    <a:pt x="192619" y="914807"/>
                    <a:pt x="285872" y="967063"/>
                  </a:cubicBezTo>
                  <a:lnTo>
                    <a:pt x="42920" y="1210102"/>
                  </a:lnTo>
                  <a:cubicBezTo>
                    <a:pt x="16957" y="1236082"/>
                    <a:pt x="16957" y="1278205"/>
                    <a:pt x="42937" y="1304168"/>
                  </a:cubicBezTo>
                  <a:cubicBezTo>
                    <a:pt x="55927" y="1317141"/>
                    <a:pt x="72936" y="1323636"/>
                    <a:pt x="89962" y="1323636"/>
                  </a:cubicBezTo>
                  <a:cubicBezTo>
                    <a:pt x="106988" y="1323636"/>
                    <a:pt x="124013" y="1317141"/>
                    <a:pt x="137004" y="1304151"/>
                  </a:cubicBezTo>
                  <a:lnTo>
                    <a:pt x="567951" y="873031"/>
                  </a:lnTo>
                  <a:cubicBezTo>
                    <a:pt x="582136" y="860179"/>
                    <a:pt x="596165" y="846254"/>
                    <a:pt x="609693" y="831289"/>
                  </a:cubicBezTo>
                  <a:lnTo>
                    <a:pt x="1125197" y="315594"/>
                  </a:lnTo>
                  <a:lnTo>
                    <a:pt x="2111919" y="1304012"/>
                  </a:lnTo>
                  <a:cubicBezTo>
                    <a:pt x="2137882" y="1330010"/>
                    <a:pt x="2179970" y="1330045"/>
                    <a:pt x="2205985" y="1304099"/>
                  </a:cubicBezTo>
                  <a:cubicBezTo>
                    <a:pt x="2231983" y="1278136"/>
                    <a:pt x="2232018" y="1236030"/>
                    <a:pt x="2206055" y="1210032"/>
                  </a:cubicBezTo>
                  <a:close/>
                  <a:moveTo>
                    <a:pt x="427483" y="825400"/>
                  </a:moveTo>
                  <a:lnTo>
                    <a:pt x="294463" y="958472"/>
                  </a:lnTo>
                  <a:lnTo>
                    <a:pt x="294463" y="485108"/>
                  </a:lnTo>
                  <a:cubicBezTo>
                    <a:pt x="294463" y="448388"/>
                    <a:pt x="324236" y="418598"/>
                    <a:pt x="360973" y="418598"/>
                  </a:cubicBezTo>
                  <a:cubicBezTo>
                    <a:pt x="397709" y="418598"/>
                    <a:pt x="427483" y="448388"/>
                    <a:pt x="427483" y="485108"/>
                  </a:cubicBezTo>
                  <a:close/>
                </a:path>
              </a:pathLst>
            </a:custGeom>
            <a:grpFill/>
            <a:ln w="4428" cap="flat">
              <a:noFill/>
              <a:prstDash val="solid"/>
              <a:miter/>
            </a:ln>
          </p:spPr>
          <p:txBody>
            <a:bodyPr rtlCol="0" anchor="ctr"/>
            <a:lstStyle/>
            <a:p>
              <a:endParaRPr lang="nl-NL" dirty="0"/>
            </a:p>
          </p:txBody>
        </p:sp>
        <p:sp>
          <p:nvSpPr>
            <p:cNvPr id="68" name="Vrije vorm: vorm 67">
              <a:extLst>
                <a:ext uri="{FF2B5EF4-FFF2-40B4-BE49-F238E27FC236}">
                  <a16:creationId xmlns:a16="http://schemas.microsoft.com/office/drawing/2014/main" id="{AD98D5B4-8BE3-ED8A-BD51-4AE0BC924BB0}"/>
                </a:ext>
              </a:extLst>
            </p:cNvPr>
            <p:cNvSpPr/>
            <p:nvPr/>
          </p:nvSpPr>
          <p:spPr>
            <a:xfrm>
              <a:off x="3137674" y="4867725"/>
              <a:ext cx="1661520" cy="1548038"/>
            </a:xfrm>
            <a:custGeom>
              <a:avLst/>
              <a:gdLst>
                <a:gd name="connsiteX0" fmla="*/ 1661521 w 1661520"/>
                <a:gd name="connsiteY0" fmla="*/ 1548021 h 1548038"/>
                <a:gd name="connsiteX1" fmla="*/ 1661521 w 1661520"/>
                <a:gd name="connsiteY1" fmla="*/ 832241 h 1548038"/>
                <a:gd name="connsiteX2" fmla="*/ 830804 w 1661520"/>
                <a:gd name="connsiteY2" fmla="*/ 0 h 1548038"/>
                <a:gd name="connsiteX3" fmla="*/ 0 w 1661520"/>
                <a:gd name="connsiteY3" fmla="*/ 830821 h 1548038"/>
                <a:gd name="connsiteX4" fmla="*/ 0 w 1661520"/>
                <a:gd name="connsiteY4" fmla="*/ 1548038 h 1548038"/>
                <a:gd name="connsiteX5" fmla="*/ 658744 w 1661520"/>
                <a:gd name="connsiteY5" fmla="*/ 1548038 h 1548038"/>
                <a:gd name="connsiteX6" fmla="*/ 658744 w 1661520"/>
                <a:gd name="connsiteY6" fmla="*/ 1412559 h 1548038"/>
                <a:gd name="connsiteX7" fmla="*/ 830752 w 1661520"/>
                <a:gd name="connsiteY7" fmla="*/ 1240551 h 1548038"/>
                <a:gd name="connsiteX8" fmla="*/ 1002777 w 1661520"/>
                <a:gd name="connsiteY8" fmla="*/ 1412559 h 1548038"/>
                <a:gd name="connsiteX9" fmla="*/ 1002777 w 1661520"/>
                <a:gd name="connsiteY9" fmla="*/ 1548038 h 1548038"/>
                <a:gd name="connsiteX10" fmla="*/ 1661521 w 1661520"/>
                <a:gd name="connsiteY10" fmla="*/ 1548038 h 1548038"/>
                <a:gd name="connsiteX11" fmla="*/ 663663 w 1661520"/>
                <a:gd name="connsiteY11" fmla="*/ 960879 h 1548038"/>
                <a:gd name="connsiteX12" fmla="*/ 368767 w 1661520"/>
                <a:gd name="connsiteY12" fmla="*/ 960879 h 1548038"/>
                <a:gd name="connsiteX13" fmla="*/ 368767 w 1661520"/>
                <a:gd name="connsiteY13" fmla="*/ 665984 h 1548038"/>
                <a:gd name="connsiteX14" fmla="*/ 663663 w 1661520"/>
                <a:gd name="connsiteY14" fmla="*/ 665984 h 1548038"/>
                <a:gd name="connsiteX15" fmla="*/ 1002777 w 1661520"/>
                <a:gd name="connsiteY15" fmla="*/ 665984 h 1548038"/>
                <a:gd name="connsiteX16" fmla="*/ 1297656 w 1661520"/>
                <a:gd name="connsiteY16" fmla="*/ 665984 h 1548038"/>
                <a:gd name="connsiteX17" fmla="*/ 1297656 w 1661520"/>
                <a:gd name="connsiteY17" fmla="*/ 960879 h 1548038"/>
                <a:gd name="connsiteX18" fmla="*/ 1002777 w 1661520"/>
                <a:gd name="connsiteY18" fmla="*/ 960879 h 15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520" h="1548038">
                  <a:moveTo>
                    <a:pt x="1661521" y="1548021"/>
                  </a:moveTo>
                  <a:lnTo>
                    <a:pt x="1661521" y="832241"/>
                  </a:lnTo>
                  <a:lnTo>
                    <a:pt x="830804" y="0"/>
                  </a:lnTo>
                  <a:lnTo>
                    <a:pt x="0" y="830821"/>
                  </a:lnTo>
                  <a:lnTo>
                    <a:pt x="0" y="1548038"/>
                  </a:lnTo>
                  <a:lnTo>
                    <a:pt x="658744" y="1548038"/>
                  </a:lnTo>
                  <a:lnTo>
                    <a:pt x="658744" y="1412559"/>
                  </a:lnTo>
                  <a:cubicBezTo>
                    <a:pt x="658744" y="1317557"/>
                    <a:pt x="735750" y="1240551"/>
                    <a:pt x="830752" y="1240551"/>
                  </a:cubicBezTo>
                  <a:cubicBezTo>
                    <a:pt x="925754" y="1240551"/>
                    <a:pt x="1002777" y="1317557"/>
                    <a:pt x="1002777" y="1412559"/>
                  </a:cubicBezTo>
                  <a:lnTo>
                    <a:pt x="1002777" y="1548038"/>
                  </a:lnTo>
                  <a:lnTo>
                    <a:pt x="1661521" y="1548038"/>
                  </a:lnTo>
                  <a:close/>
                  <a:moveTo>
                    <a:pt x="663663" y="960879"/>
                  </a:moveTo>
                  <a:lnTo>
                    <a:pt x="368767" y="960879"/>
                  </a:lnTo>
                  <a:lnTo>
                    <a:pt x="368767" y="665984"/>
                  </a:lnTo>
                  <a:lnTo>
                    <a:pt x="663663" y="665984"/>
                  </a:lnTo>
                  <a:close/>
                  <a:moveTo>
                    <a:pt x="1002777" y="665984"/>
                  </a:moveTo>
                  <a:lnTo>
                    <a:pt x="1297656" y="665984"/>
                  </a:lnTo>
                  <a:lnTo>
                    <a:pt x="1297656" y="960879"/>
                  </a:lnTo>
                  <a:lnTo>
                    <a:pt x="1002777" y="960879"/>
                  </a:lnTo>
                  <a:close/>
                </a:path>
              </a:pathLst>
            </a:custGeom>
            <a:grpFill/>
            <a:ln w="4428"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2208650571"/>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22" presetClass="entr" presetSubtype="1" fill="hold" nodeType="withEffect">
                                  <p:stCondLst>
                                    <p:cond delay="425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par>
                                <p:cTn id="11" presetID="10" presetClass="entr" presetSubtype="0" fill="hold" grpId="0" nodeType="withEffect">
                                  <p:stCondLst>
                                    <p:cond delay="45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childTnLst>
                                </p:cTn>
                              </p:par>
                              <p:par>
                                <p:cTn id="14" presetID="22" presetClass="entr" presetSubtype="1" fill="hold" nodeType="withEffect">
                                  <p:stCondLst>
                                    <p:cond delay="475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par>
                                <p:cTn id="17" presetID="10" presetClass="entr" presetSubtype="0" fill="hold" grpId="0" nodeType="withEffect">
                                  <p:stCondLst>
                                    <p:cond delay="5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22" presetClass="entr" presetSubtype="1" fill="hold" nodeType="withEffect">
                                  <p:stCondLst>
                                    <p:cond delay="525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par>
                                <p:cTn id="23" presetID="10" presetClass="entr" presetSubtype="0" fill="hold" grpId="0" nodeType="withEffect">
                                  <p:stCondLst>
                                    <p:cond delay="5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childTnLst>
                                </p:cTn>
                              </p:par>
                              <p:par>
                                <p:cTn id="26" presetID="55" presetClass="entr" presetSubtype="0" fill="hold" grpId="0" nodeType="withEffect">
                                  <p:stCondLst>
                                    <p:cond delay="375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strVal val="#ppt_w*0.70"/>
                                          </p:val>
                                        </p:tav>
                                        <p:tav tm="100000">
                                          <p:val>
                                            <p:strVal val="#ppt_w"/>
                                          </p:val>
                                        </p:tav>
                                      </p:tavLst>
                                    </p:anim>
                                    <p:anim calcmode="lin" valueType="num">
                                      <p:cBhvr>
                                        <p:cTn id="29" dur="750" fill="hold"/>
                                        <p:tgtEl>
                                          <p:spTgt spid="14"/>
                                        </p:tgtEl>
                                        <p:attrNameLst>
                                          <p:attrName>ppt_h</p:attrName>
                                        </p:attrNameLst>
                                      </p:cBhvr>
                                      <p:tavLst>
                                        <p:tav tm="0">
                                          <p:val>
                                            <p:strVal val="#ppt_h"/>
                                          </p:val>
                                        </p:tav>
                                        <p:tav tm="100000">
                                          <p:val>
                                            <p:strVal val="#ppt_h"/>
                                          </p:val>
                                        </p:tav>
                                      </p:tavLst>
                                    </p:anim>
                                    <p:animEffect transition="in" filter="fade">
                                      <p:cBhvr>
                                        <p:cTn id="30" dur="750"/>
                                        <p:tgtEl>
                                          <p:spTgt spid="14"/>
                                        </p:tgtEl>
                                      </p:cBhvr>
                                    </p:animEffect>
                                  </p:childTnLst>
                                </p:cTn>
                              </p:par>
                              <p:par>
                                <p:cTn id="31" presetID="55" presetClass="entr" presetSubtype="0" fill="hold" nodeType="withEffect">
                                  <p:stCondLst>
                                    <p:cond delay="375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strVal val="#ppt_w*0.70"/>
                                          </p:val>
                                        </p:tav>
                                        <p:tav tm="100000">
                                          <p:val>
                                            <p:strVal val="#ppt_w"/>
                                          </p:val>
                                        </p:tav>
                                      </p:tavLst>
                                    </p:anim>
                                    <p:anim calcmode="lin" valueType="num">
                                      <p:cBhvr>
                                        <p:cTn id="34" dur="500" fill="hold"/>
                                        <p:tgtEl>
                                          <p:spTgt spid="18"/>
                                        </p:tgtEl>
                                        <p:attrNameLst>
                                          <p:attrName>ppt_h</p:attrName>
                                        </p:attrNameLst>
                                      </p:cBhvr>
                                      <p:tavLst>
                                        <p:tav tm="0">
                                          <p:val>
                                            <p:strVal val="#ppt_h"/>
                                          </p:val>
                                        </p:tav>
                                        <p:tav tm="100000">
                                          <p:val>
                                            <p:strVal val="#ppt_h"/>
                                          </p:val>
                                        </p:tav>
                                      </p:tavLst>
                                    </p:anim>
                                    <p:animEffect transition="in" filter="fade">
                                      <p:cBhvr>
                                        <p:cTn id="35" dur="500"/>
                                        <p:tgtEl>
                                          <p:spTgt spid="18"/>
                                        </p:tgtEl>
                                      </p:cBhvr>
                                    </p:animEffect>
                                  </p:childTnLst>
                                </p:cTn>
                              </p:par>
                              <p:par>
                                <p:cTn id="36" presetID="55" presetClass="entr" presetSubtype="0" fill="hold" grpId="0" nodeType="withEffect">
                                  <p:stCondLst>
                                    <p:cond delay="42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750" fill="hold"/>
                                        <p:tgtEl>
                                          <p:spTgt spid="15"/>
                                        </p:tgtEl>
                                        <p:attrNameLst>
                                          <p:attrName>ppt_w</p:attrName>
                                        </p:attrNameLst>
                                      </p:cBhvr>
                                      <p:tavLst>
                                        <p:tav tm="0">
                                          <p:val>
                                            <p:strVal val="#ppt_w*0.70"/>
                                          </p:val>
                                        </p:tav>
                                        <p:tav tm="100000">
                                          <p:val>
                                            <p:strVal val="#ppt_w"/>
                                          </p:val>
                                        </p:tav>
                                      </p:tavLst>
                                    </p:anim>
                                    <p:anim calcmode="lin" valueType="num">
                                      <p:cBhvr>
                                        <p:cTn id="39" dur="750" fill="hold"/>
                                        <p:tgtEl>
                                          <p:spTgt spid="15"/>
                                        </p:tgtEl>
                                        <p:attrNameLst>
                                          <p:attrName>ppt_h</p:attrName>
                                        </p:attrNameLst>
                                      </p:cBhvr>
                                      <p:tavLst>
                                        <p:tav tm="0">
                                          <p:val>
                                            <p:strVal val="#ppt_h"/>
                                          </p:val>
                                        </p:tav>
                                        <p:tav tm="100000">
                                          <p:val>
                                            <p:strVal val="#ppt_h"/>
                                          </p:val>
                                        </p:tav>
                                      </p:tavLst>
                                    </p:anim>
                                    <p:animEffect transition="in" filter="fade">
                                      <p:cBhvr>
                                        <p:cTn id="40" dur="750"/>
                                        <p:tgtEl>
                                          <p:spTgt spid="15"/>
                                        </p:tgtEl>
                                      </p:cBhvr>
                                    </p:animEffect>
                                  </p:childTnLst>
                                </p:cTn>
                              </p:par>
                              <p:par>
                                <p:cTn id="41" presetID="55" presetClass="entr" presetSubtype="0" fill="hold" nodeType="withEffect">
                                  <p:stCondLst>
                                    <p:cond delay="425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strVal val="#ppt_w*0.70"/>
                                          </p:val>
                                        </p:tav>
                                        <p:tav tm="100000">
                                          <p:val>
                                            <p:strVal val="#ppt_w"/>
                                          </p:val>
                                        </p:tav>
                                      </p:tavLst>
                                    </p:anim>
                                    <p:anim calcmode="lin" valueType="num">
                                      <p:cBhvr>
                                        <p:cTn id="44" dur="500" fill="hold"/>
                                        <p:tgtEl>
                                          <p:spTgt spid="22"/>
                                        </p:tgtEl>
                                        <p:attrNameLst>
                                          <p:attrName>ppt_h</p:attrName>
                                        </p:attrNameLst>
                                      </p:cBhvr>
                                      <p:tavLst>
                                        <p:tav tm="0">
                                          <p:val>
                                            <p:strVal val="#ppt_h"/>
                                          </p:val>
                                        </p:tav>
                                        <p:tav tm="100000">
                                          <p:val>
                                            <p:strVal val="#ppt_h"/>
                                          </p:val>
                                        </p:tav>
                                      </p:tavLst>
                                    </p:anim>
                                    <p:animEffect transition="in" filter="fade">
                                      <p:cBhvr>
                                        <p:cTn id="45" dur="500"/>
                                        <p:tgtEl>
                                          <p:spTgt spid="22"/>
                                        </p:tgtEl>
                                      </p:cBhvr>
                                    </p:animEffect>
                                  </p:childTnLst>
                                </p:cTn>
                              </p:par>
                              <p:par>
                                <p:cTn id="46" presetID="55" presetClass="entr" presetSubtype="0" fill="hold" grpId="0" nodeType="withEffect">
                                  <p:stCondLst>
                                    <p:cond delay="4750"/>
                                  </p:stCondLst>
                                  <p:childTnLst>
                                    <p:set>
                                      <p:cBhvr>
                                        <p:cTn id="47" dur="1" fill="hold">
                                          <p:stCondLst>
                                            <p:cond delay="0"/>
                                          </p:stCondLst>
                                        </p:cTn>
                                        <p:tgtEl>
                                          <p:spTgt spid="16"/>
                                        </p:tgtEl>
                                        <p:attrNameLst>
                                          <p:attrName>style.visibility</p:attrName>
                                        </p:attrNameLst>
                                      </p:cBhvr>
                                      <p:to>
                                        <p:strVal val="visible"/>
                                      </p:to>
                                    </p:set>
                                    <p:anim calcmode="lin" valueType="num">
                                      <p:cBhvr>
                                        <p:cTn id="48" dur="750" fill="hold"/>
                                        <p:tgtEl>
                                          <p:spTgt spid="16"/>
                                        </p:tgtEl>
                                        <p:attrNameLst>
                                          <p:attrName>ppt_w</p:attrName>
                                        </p:attrNameLst>
                                      </p:cBhvr>
                                      <p:tavLst>
                                        <p:tav tm="0">
                                          <p:val>
                                            <p:strVal val="#ppt_w*0.70"/>
                                          </p:val>
                                        </p:tav>
                                        <p:tav tm="100000">
                                          <p:val>
                                            <p:strVal val="#ppt_w"/>
                                          </p:val>
                                        </p:tav>
                                      </p:tavLst>
                                    </p:anim>
                                    <p:anim calcmode="lin" valueType="num">
                                      <p:cBhvr>
                                        <p:cTn id="49" dur="750" fill="hold"/>
                                        <p:tgtEl>
                                          <p:spTgt spid="16"/>
                                        </p:tgtEl>
                                        <p:attrNameLst>
                                          <p:attrName>ppt_h</p:attrName>
                                        </p:attrNameLst>
                                      </p:cBhvr>
                                      <p:tavLst>
                                        <p:tav tm="0">
                                          <p:val>
                                            <p:strVal val="#ppt_h"/>
                                          </p:val>
                                        </p:tav>
                                        <p:tav tm="100000">
                                          <p:val>
                                            <p:strVal val="#ppt_h"/>
                                          </p:val>
                                        </p:tav>
                                      </p:tavLst>
                                    </p:anim>
                                    <p:animEffect transition="in" filter="fade">
                                      <p:cBhvr>
                                        <p:cTn id="50" dur="750"/>
                                        <p:tgtEl>
                                          <p:spTgt spid="16"/>
                                        </p:tgtEl>
                                      </p:cBhvr>
                                    </p:animEffect>
                                  </p:childTnLst>
                                </p:cTn>
                              </p:par>
                              <p:par>
                                <p:cTn id="51" presetID="55" presetClass="entr" presetSubtype="0" fill="hold" nodeType="withEffect">
                                  <p:stCondLst>
                                    <p:cond delay="475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strVal val="#ppt_w*0.70"/>
                                          </p:val>
                                        </p:tav>
                                        <p:tav tm="100000">
                                          <p:val>
                                            <p:strVal val="#ppt_w"/>
                                          </p:val>
                                        </p:tav>
                                      </p:tavLst>
                                    </p:anim>
                                    <p:anim calcmode="lin" valueType="num">
                                      <p:cBhvr>
                                        <p:cTn id="54" dur="500" fill="hold"/>
                                        <p:tgtEl>
                                          <p:spTgt spid="28"/>
                                        </p:tgtEl>
                                        <p:attrNameLst>
                                          <p:attrName>ppt_h</p:attrName>
                                        </p:attrNameLst>
                                      </p:cBhvr>
                                      <p:tavLst>
                                        <p:tav tm="0">
                                          <p:val>
                                            <p:strVal val="#ppt_h"/>
                                          </p:val>
                                        </p:tav>
                                        <p:tav tm="100000">
                                          <p:val>
                                            <p:strVal val="#ppt_h"/>
                                          </p:val>
                                        </p:tav>
                                      </p:tavLst>
                                    </p:anim>
                                    <p:animEffect transition="in" filter="fade">
                                      <p:cBhvr>
                                        <p:cTn id="55" dur="500"/>
                                        <p:tgtEl>
                                          <p:spTgt spid="28"/>
                                        </p:tgtEl>
                                      </p:cBhvr>
                                    </p:animEffect>
                                  </p:childTnLst>
                                </p:cTn>
                              </p:par>
                              <p:par>
                                <p:cTn id="56" presetID="55" presetClass="entr" presetSubtype="0" fill="hold" grpId="0" nodeType="withEffect">
                                  <p:stCondLst>
                                    <p:cond delay="5250"/>
                                  </p:stCondLst>
                                  <p:childTnLst>
                                    <p:set>
                                      <p:cBhvr>
                                        <p:cTn id="57" dur="1" fill="hold">
                                          <p:stCondLst>
                                            <p:cond delay="0"/>
                                          </p:stCondLst>
                                        </p:cTn>
                                        <p:tgtEl>
                                          <p:spTgt spid="17"/>
                                        </p:tgtEl>
                                        <p:attrNameLst>
                                          <p:attrName>style.visibility</p:attrName>
                                        </p:attrNameLst>
                                      </p:cBhvr>
                                      <p:to>
                                        <p:strVal val="visible"/>
                                      </p:to>
                                    </p:set>
                                    <p:anim calcmode="lin" valueType="num">
                                      <p:cBhvr>
                                        <p:cTn id="58" dur="750" fill="hold"/>
                                        <p:tgtEl>
                                          <p:spTgt spid="17"/>
                                        </p:tgtEl>
                                        <p:attrNameLst>
                                          <p:attrName>ppt_w</p:attrName>
                                        </p:attrNameLst>
                                      </p:cBhvr>
                                      <p:tavLst>
                                        <p:tav tm="0">
                                          <p:val>
                                            <p:strVal val="#ppt_w*0.70"/>
                                          </p:val>
                                        </p:tav>
                                        <p:tav tm="100000">
                                          <p:val>
                                            <p:strVal val="#ppt_w"/>
                                          </p:val>
                                        </p:tav>
                                      </p:tavLst>
                                    </p:anim>
                                    <p:anim calcmode="lin" valueType="num">
                                      <p:cBhvr>
                                        <p:cTn id="59" dur="750" fill="hold"/>
                                        <p:tgtEl>
                                          <p:spTgt spid="17"/>
                                        </p:tgtEl>
                                        <p:attrNameLst>
                                          <p:attrName>ppt_h</p:attrName>
                                        </p:attrNameLst>
                                      </p:cBhvr>
                                      <p:tavLst>
                                        <p:tav tm="0">
                                          <p:val>
                                            <p:strVal val="#ppt_h"/>
                                          </p:val>
                                        </p:tav>
                                        <p:tav tm="100000">
                                          <p:val>
                                            <p:strVal val="#ppt_h"/>
                                          </p:val>
                                        </p:tav>
                                      </p:tavLst>
                                    </p:anim>
                                    <p:animEffect transition="in" filter="fade">
                                      <p:cBhvr>
                                        <p:cTn id="60" dur="750"/>
                                        <p:tgtEl>
                                          <p:spTgt spid="17"/>
                                        </p:tgtEl>
                                      </p:cBhvr>
                                    </p:animEffect>
                                  </p:childTnLst>
                                </p:cTn>
                              </p:par>
                              <p:par>
                                <p:cTn id="61" presetID="55" presetClass="entr" presetSubtype="0" fill="hold" nodeType="withEffect">
                                  <p:stCondLst>
                                    <p:cond delay="525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strVal val="#ppt_w*0.70"/>
                                          </p:val>
                                        </p:tav>
                                        <p:tav tm="100000">
                                          <p:val>
                                            <p:strVal val="#ppt_w"/>
                                          </p:val>
                                        </p:tav>
                                      </p:tavLst>
                                    </p:anim>
                                    <p:anim calcmode="lin" valueType="num">
                                      <p:cBhvr>
                                        <p:cTn id="64" dur="500" fill="hold"/>
                                        <p:tgtEl>
                                          <p:spTgt spid="59"/>
                                        </p:tgtEl>
                                        <p:attrNameLst>
                                          <p:attrName>ppt_h</p:attrName>
                                        </p:attrNameLst>
                                      </p:cBhvr>
                                      <p:tavLst>
                                        <p:tav tm="0">
                                          <p:val>
                                            <p:strVal val="#ppt_h"/>
                                          </p:val>
                                        </p:tav>
                                        <p:tav tm="100000">
                                          <p:val>
                                            <p:strVal val="#ppt_h"/>
                                          </p:val>
                                        </p:tav>
                                      </p:tavLst>
                                    </p:anim>
                                    <p:animEffect transition="in" filter="fade">
                                      <p:cBhvr>
                                        <p:cTn id="6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BF9F3E-3673-1F1E-565D-849D8012EA1F}"/>
              </a:ext>
            </a:extLst>
          </p:cNvPr>
          <p:cNvSpPr>
            <a:spLocks noGrp="1"/>
          </p:cNvSpPr>
          <p:nvPr>
            <p:ph type="body" sz="quarter" idx="13"/>
          </p:nvPr>
        </p:nvSpPr>
        <p:spPr/>
        <p:txBody>
          <a:bodyPr/>
          <a:lstStyle/>
          <a:p>
            <a:r>
              <a:rPr lang="nl-NL" dirty="0"/>
              <a:t>Een deel van de eigenaren heeft in de oriëntatiefase behoefte aan een locatiebezoek om met een adviseur van gedachten te kunnen wisselen over de (on)mogelijkheden van verduurzaming van het eigen monument en hoe en wanneer dat het beste uitgevoerd kan worden. </a:t>
            </a:r>
          </a:p>
          <a:p>
            <a:r>
              <a:rPr lang="nl-NL" dirty="0"/>
              <a:t>De keukentafelsessie bestaat in beginsel uit één of twee contactmomenten, waarvan tenminste één op locatie, afgerond door middel van een advies vastgelegd in een verslag of rapport.</a:t>
            </a:r>
          </a:p>
        </p:txBody>
      </p:sp>
      <p:sp>
        <p:nvSpPr>
          <p:cNvPr id="3" name="Titel 2">
            <a:extLst>
              <a:ext uri="{FF2B5EF4-FFF2-40B4-BE49-F238E27FC236}">
                <a16:creationId xmlns:a16="http://schemas.microsoft.com/office/drawing/2014/main" id="{751FB740-7C01-160D-2969-9CE55068399E}"/>
              </a:ext>
            </a:extLst>
          </p:cNvPr>
          <p:cNvSpPr>
            <a:spLocks noGrp="1"/>
          </p:cNvSpPr>
          <p:nvPr>
            <p:ph type="title"/>
          </p:nvPr>
        </p:nvSpPr>
        <p:spPr/>
        <p:txBody>
          <a:bodyPr/>
          <a:lstStyle/>
          <a:p>
            <a:r>
              <a:rPr lang="nl-NL" sz="2800" dirty="0"/>
              <a:t>Keukentafelsessie</a:t>
            </a:r>
            <a:br>
              <a:rPr lang="nl-NL" sz="2800" dirty="0"/>
            </a:br>
            <a:r>
              <a:rPr lang="nl-NL" sz="2800" dirty="0"/>
              <a:t>Verduurzaming Monument</a:t>
            </a:r>
          </a:p>
        </p:txBody>
      </p:sp>
      <p:pic>
        <p:nvPicPr>
          <p:cNvPr id="7" name="Tijdelijke aanduiding voor afbeelding 6" descr="Afbeelding met kleding, persoon, buitenshuis, person&#10;&#10;Door AI gegenereerde inhoud is mogelijk onjuist.">
            <a:extLst>
              <a:ext uri="{FF2B5EF4-FFF2-40B4-BE49-F238E27FC236}">
                <a16:creationId xmlns:a16="http://schemas.microsoft.com/office/drawing/2014/main" id="{C1C135B1-2D50-731A-5E4A-55DC01BC3F01}"/>
              </a:ext>
            </a:extLst>
          </p:cNvPr>
          <p:cNvPicPr>
            <a:picLocks noGrp="1" noChangeAspect="1"/>
          </p:cNvPicPr>
          <p:nvPr>
            <p:ph type="pic" sz="quarter" idx="33"/>
          </p:nvPr>
        </p:nvPicPr>
        <p:blipFill>
          <a:blip r:embed="rId2">
            <a:extLst>
              <a:ext uri="{28A0092B-C50C-407E-A947-70E740481C1C}">
                <a14:useLocalDpi xmlns:a14="http://schemas.microsoft.com/office/drawing/2010/main" val="0"/>
              </a:ext>
            </a:extLst>
          </a:blip>
          <a:srcRect l="13566" r="13566"/>
          <a:stretch>
            <a:fillRect/>
          </a:stretch>
        </p:blipFill>
        <p:spPr/>
      </p:pic>
      <p:sp>
        <p:nvSpPr>
          <p:cNvPr id="5" name="Tijdelijke aanduiding voor tekst 4">
            <a:extLst>
              <a:ext uri="{FF2B5EF4-FFF2-40B4-BE49-F238E27FC236}">
                <a16:creationId xmlns:a16="http://schemas.microsoft.com/office/drawing/2014/main" id="{0BDFB41E-3D3A-8A59-A8B9-8B52BF1A4ACB}"/>
              </a:ext>
            </a:extLst>
          </p:cNvPr>
          <p:cNvSpPr>
            <a:spLocks noGrp="1"/>
          </p:cNvSpPr>
          <p:nvPr>
            <p:ph type="body" sz="quarter" idx="40"/>
          </p:nvPr>
        </p:nvSpPr>
        <p:spPr/>
        <p:txBody>
          <a:bodyPr/>
          <a:lstStyle/>
          <a:p>
            <a:endParaRPr lang="nl-NL"/>
          </a:p>
        </p:txBody>
      </p:sp>
    </p:spTree>
    <p:extLst>
      <p:ext uri="{BB962C8B-B14F-4D97-AF65-F5344CB8AC3E}">
        <p14:creationId xmlns:p14="http://schemas.microsoft.com/office/powerpoint/2010/main" val="358800038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6F04015-0EF2-FD7B-A002-283C3611C50B}"/>
              </a:ext>
            </a:extLst>
          </p:cNvPr>
          <p:cNvSpPr>
            <a:spLocks noGrp="1"/>
          </p:cNvSpPr>
          <p:nvPr>
            <p:ph type="body" sz="quarter" idx="13"/>
          </p:nvPr>
        </p:nvSpPr>
        <p:spPr/>
        <p:txBody>
          <a:bodyPr/>
          <a:lstStyle/>
          <a:p>
            <a:r>
              <a:rPr lang="nl-NL" dirty="0"/>
              <a:t>Begeleiding bij de verduurzaming van het monument. Gericht op het bieden van handelingsperspectief aan de eigenaar voor de verduurzaming van het monument met inachtneming van de monumentale waarden.</a:t>
            </a:r>
          </a:p>
          <a:p>
            <a:r>
              <a:rPr lang="nl-NL" dirty="0"/>
              <a:t>Werkzaamheden bestaan uit een inhoudelijk adviesrapport, begeleiding richting vergunningverlening, subsidieaanvragen en/of begeleiding van de uitvoering. </a:t>
            </a:r>
          </a:p>
          <a:p>
            <a:r>
              <a:rPr lang="nl-NL" dirty="0"/>
              <a:t>De breedte en diepte van advies is afgestemd op de hulpvraag van de monumenteigenaar. Dit kan een integraal </a:t>
            </a:r>
            <a:r>
              <a:rPr lang="nl-NL" dirty="0" err="1"/>
              <a:t>DuMo</a:t>
            </a:r>
            <a:r>
              <a:rPr lang="nl-NL" dirty="0"/>
              <a:t>-Advies zijn, maar ook een toegespitst advies bijvoorbeeld op vensterisolatie. </a:t>
            </a:r>
          </a:p>
          <a:p>
            <a:r>
              <a:rPr lang="nl-NL" dirty="0"/>
              <a:t>Kan optioneel gecombineerd worden met een </a:t>
            </a:r>
            <a:r>
              <a:rPr lang="nl-NL" i="1" dirty="0"/>
              <a:t>EP Maatwerkadvies</a:t>
            </a:r>
            <a:r>
              <a:rPr lang="nl-NL" dirty="0"/>
              <a:t>.</a:t>
            </a:r>
          </a:p>
        </p:txBody>
      </p:sp>
      <p:sp>
        <p:nvSpPr>
          <p:cNvPr id="3" name="Titel 2">
            <a:extLst>
              <a:ext uri="{FF2B5EF4-FFF2-40B4-BE49-F238E27FC236}">
                <a16:creationId xmlns:a16="http://schemas.microsoft.com/office/drawing/2014/main" id="{C4DB72BB-54DE-6D42-0118-96503992CA0D}"/>
              </a:ext>
            </a:extLst>
          </p:cNvPr>
          <p:cNvSpPr>
            <a:spLocks noGrp="1"/>
          </p:cNvSpPr>
          <p:nvPr>
            <p:ph type="title"/>
          </p:nvPr>
        </p:nvSpPr>
        <p:spPr/>
        <p:txBody>
          <a:bodyPr/>
          <a:lstStyle/>
          <a:p>
            <a:r>
              <a:rPr lang="nl-NL" sz="2800" dirty="0"/>
              <a:t>Advies en Ondersteuning</a:t>
            </a:r>
            <a:br>
              <a:rPr lang="nl-NL" sz="2800" dirty="0"/>
            </a:br>
            <a:r>
              <a:rPr lang="nl-NL" sz="2800" dirty="0"/>
              <a:t>Verduurzaming Monument</a:t>
            </a:r>
          </a:p>
        </p:txBody>
      </p:sp>
      <p:pic>
        <p:nvPicPr>
          <p:cNvPr id="7" name="Tijdelijke aanduiding voor afbeelding 6" descr="Afbeelding met kleding, gebouw, persoon, schoeisel&#10;&#10;Door AI gegenereerde inhoud is mogelijk onjuist.">
            <a:extLst>
              <a:ext uri="{FF2B5EF4-FFF2-40B4-BE49-F238E27FC236}">
                <a16:creationId xmlns:a16="http://schemas.microsoft.com/office/drawing/2014/main" id="{BA8C5C67-C1C6-9F27-4775-FFE2CF23B7A5}"/>
              </a:ext>
            </a:extLst>
          </p:cNvPr>
          <p:cNvPicPr>
            <a:picLocks noGrp="1" noChangeAspect="1"/>
          </p:cNvPicPr>
          <p:nvPr>
            <p:ph type="pic" sz="quarter" idx="33"/>
          </p:nvPr>
        </p:nvPicPr>
        <p:blipFill>
          <a:blip r:embed="rId2">
            <a:extLst>
              <a:ext uri="{28A0092B-C50C-407E-A947-70E740481C1C}">
                <a14:useLocalDpi xmlns:a14="http://schemas.microsoft.com/office/drawing/2010/main" val="0"/>
              </a:ext>
            </a:extLst>
          </a:blip>
          <a:srcRect t="202" b="202"/>
          <a:stretch>
            <a:fillRect/>
          </a:stretch>
        </p:blipFill>
        <p:spPr/>
      </p:pic>
      <p:sp>
        <p:nvSpPr>
          <p:cNvPr id="5" name="Tijdelijke aanduiding voor tekst 4">
            <a:extLst>
              <a:ext uri="{FF2B5EF4-FFF2-40B4-BE49-F238E27FC236}">
                <a16:creationId xmlns:a16="http://schemas.microsoft.com/office/drawing/2014/main" id="{7F8B15BF-BE54-D6F5-8948-1671F80E0FD8}"/>
              </a:ext>
            </a:extLst>
          </p:cNvPr>
          <p:cNvSpPr>
            <a:spLocks noGrp="1"/>
          </p:cNvSpPr>
          <p:nvPr>
            <p:ph type="body" sz="quarter" idx="40"/>
          </p:nvPr>
        </p:nvSpPr>
        <p:spPr/>
        <p:txBody>
          <a:bodyPr/>
          <a:lstStyle/>
          <a:p>
            <a:endParaRPr lang="nl-NL"/>
          </a:p>
        </p:txBody>
      </p:sp>
    </p:spTree>
    <p:extLst>
      <p:ext uri="{BB962C8B-B14F-4D97-AF65-F5344CB8AC3E}">
        <p14:creationId xmlns:p14="http://schemas.microsoft.com/office/powerpoint/2010/main" val="169269887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610A131-3DE1-257A-749B-6F63556DF2DE}"/>
              </a:ext>
            </a:extLst>
          </p:cNvPr>
          <p:cNvSpPr>
            <a:spLocks noGrp="1"/>
          </p:cNvSpPr>
          <p:nvPr>
            <p:ph type="body" sz="quarter" idx="13"/>
          </p:nvPr>
        </p:nvSpPr>
        <p:spPr>
          <a:xfrm>
            <a:off x="635000" y="2017484"/>
            <a:ext cx="5003800" cy="4738916"/>
          </a:xfrm>
        </p:spPr>
        <p:txBody>
          <a:bodyPr/>
          <a:lstStyle/>
          <a:p>
            <a:r>
              <a:rPr lang="nl-NL" dirty="0"/>
              <a:t>Een goed energielabel speelt een steeds grotere rol, zeker nu met ingang van mei 2026 de energielabelplicht ook voor monumenten geldt. </a:t>
            </a:r>
          </a:p>
          <a:p>
            <a:r>
              <a:rPr lang="nl-NL" dirty="0"/>
              <a:t>Optioneel kan een monumenteigenaar kiezen voor een verduurzamingsadvies in de vorm van officieel EP Maatwerkadvies conform de NTA8800 en opnameprotocol ISSO 75.2/82.2.</a:t>
            </a:r>
          </a:p>
          <a:p>
            <a:r>
              <a:rPr lang="nl-NL" dirty="0"/>
              <a:t>Adviseur dient BRL-9500-MWA-W en/of BRL-9500-MWA-U gecertificeerd te zijn. </a:t>
            </a:r>
          </a:p>
          <a:p>
            <a:r>
              <a:rPr lang="nl-NL" dirty="0"/>
              <a:t>Ook in het geval van een EP Maatwerkadvies blijft de eis dat er gewerkt wordt met de monumentale waarden als uitgangspunt. Concreet betekent dit dat het EP Maatwerkadvies opgesteld wordt dóór of in samenwerking mét een </a:t>
            </a:r>
            <a:r>
              <a:rPr lang="nl-NL" dirty="0" err="1"/>
              <a:t>DuMo</a:t>
            </a:r>
            <a:r>
              <a:rPr lang="nl-NL" dirty="0"/>
              <a:t>-adviseur. </a:t>
            </a:r>
          </a:p>
        </p:txBody>
      </p:sp>
      <p:sp>
        <p:nvSpPr>
          <p:cNvPr id="3" name="Titel 2">
            <a:extLst>
              <a:ext uri="{FF2B5EF4-FFF2-40B4-BE49-F238E27FC236}">
                <a16:creationId xmlns:a16="http://schemas.microsoft.com/office/drawing/2014/main" id="{0C244816-9170-F782-8782-53C73937114E}"/>
              </a:ext>
            </a:extLst>
          </p:cNvPr>
          <p:cNvSpPr>
            <a:spLocks noGrp="1"/>
          </p:cNvSpPr>
          <p:nvPr>
            <p:ph type="title"/>
          </p:nvPr>
        </p:nvSpPr>
        <p:spPr/>
        <p:txBody>
          <a:bodyPr/>
          <a:lstStyle/>
          <a:p>
            <a:r>
              <a:rPr lang="nl-NL" sz="2800" dirty="0"/>
              <a:t>Optioneel:</a:t>
            </a:r>
            <a:br>
              <a:rPr lang="nl-NL" sz="2800" dirty="0"/>
            </a:br>
            <a:r>
              <a:rPr lang="nl-NL" sz="2800" dirty="0"/>
              <a:t>EP Maatwerkadvies</a:t>
            </a:r>
          </a:p>
        </p:txBody>
      </p:sp>
      <p:pic>
        <p:nvPicPr>
          <p:cNvPr id="7" name="Tijdelijke aanduiding voor afbeelding 6">
            <a:extLst>
              <a:ext uri="{FF2B5EF4-FFF2-40B4-BE49-F238E27FC236}">
                <a16:creationId xmlns:a16="http://schemas.microsoft.com/office/drawing/2014/main" id="{8153B3AD-B321-EDC1-7833-770361843E82}"/>
              </a:ext>
            </a:extLst>
          </p:cNvPr>
          <p:cNvPicPr>
            <a:picLocks noGrp="1"/>
          </p:cNvPicPr>
          <p:nvPr>
            <p:ph type="pic" sz="quarter" idx="33"/>
          </p:nvPr>
        </p:nvPicPr>
        <p:blipFill>
          <a:blip r:embed="rId2">
            <a:extLst>
              <a:ext uri="{96DAC541-7B7A-43D3-8B79-37D633B846F1}">
                <asvg:svgBlip xmlns:asvg="http://schemas.microsoft.com/office/drawing/2016/SVG/main" r:embed="rId3"/>
              </a:ext>
            </a:extLst>
          </a:blip>
          <a:srcRect l="46967" t="-17555" r="-360" b="-12383"/>
          <a:stretch>
            <a:fillRect/>
          </a:stretch>
        </p:blipFill>
        <p:spPr>
          <a:xfrm>
            <a:off x="6096000" y="-889000"/>
            <a:ext cx="4135988" cy="6527357"/>
          </a:xfrm>
        </p:spPr>
      </p:pic>
      <p:sp>
        <p:nvSpPr>
          <p:cNvPr id="5" name="Tijdelijke aanduiding voor tekst 4">
            <a:extLst>
              <a:ext uri="{FF2B5EF4-FFF2-40B4-BE49-F238E27FC236}">
                <a16:creationId xmlns:a16="http://schemas.microsoft.com/office/drawing/2014/main" id="{B72B8C54-6404-D837-A43E-7D70318F792D}"/>
              </a:ext>
            </a:extLst>
          </p:cNvPr>
          <p:cNvSpPr>
            <a:spLocks noGrp="1"/>
          </p:cNvSpPr>
          <p:nvPr>
            <p:ph type="body" sz="quarter" idx="40"/>
          </p:nvPr>
        </p:nvSpPr>
        <p:spPr/>
        <p:txBody>
          <a:bodyPr/>
          <a:lstStyle/>
          <a:p>
            <a:endParaRPr lang="nl-NL"/>
          </a:p>
        </p:txBody>
      </p:sp>
    </p:spTree>
    <p:extLst>
      <p:ext uri="{BB962C8B-B14F-4D97-AF65-F5344CB8AC3E}">
        <p14:creationId xmlns:p14="http://schemas.microsoft.com/office/powerpoint/2010/main" val="279287425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0AFA8FD-848F-067B-ECAD-74EE1CFB3B12}"/>
              </a:ext>
            </a:extLst>
          </p:cNvPr>
          <p:cNvSpPr>
            <a:spLocks noGrp="1"/>
          </p:cNvSpPr>
          <p:nvPr>
            <p:ph type="body" sz="quarter" idx="13"/>
          </p:nvPr>
        </p:nvSpPr>
        <p:spPr/>
        <p:txBody>
          <a:bodyPr/>
          <a:lstStyle/>
          <a:p>
            <a:r>
              <a:rPr lang="nl-NL" dirty="0"/>
              <a:t>Bedoeld voor procesondersteuning bij de verduurzaming van een monument in bezit van minimaal 5 eigenaren (al dan niet in een VVE) of voor verduurzaming van minimaal 5 afzonderlijke monumenten in een gezamenlijke aanpak.</a:t>
            </a:r>
          </a:p>
          <a:p>
            <a:r>
              <a:rPr lang="nl-NL" dirty="0"/>
              <a:t>Het biedt kansen voor </a:t>
            </a:r>
            <a:r>
              <a:rPr lang="nl-NL" dirty="0" err="1"/>
              <a:t>gebouwoverstijgende</a:t>
            </a:r>
            <a:r>
              <a:rPr lang="nl-NL" dirty="0"/>
              <a:t> oplossingen zoals bijvoorbeeld een collectieve warmteoplossing, collectieve inkoop bij de uitvoering en/of het maken van procesafspraken met de gemeente ten aanzien van vergunningverlening.</a:t>
            </a:r>
          </a:p>
          <a:p>
            <a:r>
              <a:rPr lang="nl-NL" dirty="0"/>
              <a:t>Het kost vaak veel inspanning en vaardigheid van individuele eigenaren om een gezamenlijke aanpak tot stand te brengen. Juist op dit punt worden eigenaren binnen dit traject geholpen.</a:t>
            </a:r>
          </a:p>
          <a:p>
            <a:pPr marL="0" indent="0">
              <a:buNone/>
            </a:pPr>
            <a:endParaRPr lang="nl-NL" b="1" dirty="0"/>
          </a:p>
          <a:p>
            <a:endParaRPr lang="nl-NL" dirty="0"/>
          </a:p>
        </p:txBody>
      </p:sp>
      <p:sp>
        <p:nvSpPr>
          <p:cNvPr id="3" name="Titel 2">
            <a:extLst>
              <a:ext uri="{FF2B5EF4-FFF2-40B4-BE49-F238E27FC236}">
                <a16:creationId xmlns:a16="http://schemas.microsoft.com/office/drawing/2014/main" id="{EE471542-94D4-0528-A4DE-ED405F8517DF}"/>
              </a:ext>
            </a:extLst>
          </p:cNvPr>
          <p:cNvSpPr>
            <a:spLocks noGrp="1"/>
          </p:cNvSpPr>
          <p:nvPr>
            <p:ph type="title"/>
          </p:nvPr>
        </p:nvSpPr>
        <p:spPr>
          <a:xfrm>
            <a:off x="635000" y="1052514"/>
            <a:ext cx="5369560" cy="539750"/>
          </a:xfrm>
        </p:spPr>
        <p:txBody>
          <a:bodyPr/>
          <a:lstStyle/>
          <a:p>
            <a:r>
              <a:rPr lang="nl-NL" sz="2800" dirty="0"/>
              <a:t>Optioneel:</a:t>
            </a:r>
            <a:br>
              <a:rPr lang="nl-NL" sz="2800" dirty="0"/>
            </a:br>
            <a:r>
              <a:rPr lang="nl-NL" sz="2800" dirty="0"/>
              <a:t>Collectieve aanpak Verduurzaming Monumenten</a:t>
            </a:r>
          </a:p>
        </p:txBody>
      </p:sp>
      <p:pic>
        <p:nvPicPr>
          <p:cNvPr id="7" name="Tijdelijke aanduiding voor afbeelding 6" descr="Afbeelding met buitenshuis, raam, gebouw, Vastgoed&#10;&#10;Door AI gegenereerde inhoud is mogelijk onjuist.">
            <a:extLst>
              <a:ext uri="{FF2B5EF4-FFF2-40B4-BE49-F238E27FC236}">
                <a16:creationId xmlns:a16="http://schemas.microsoft.com/office/drawing/2014/main" id="{B1276E4A-7F3F-7521-369E-2DD33B93B051}"/>
              </a:ext>
            </a:extLst>
          </p:cNvPr>
          <p:cNvPicPr>
            <a:picLocks noGrp="1" noChangeAspect="1"/>
          </p:cNvPicPr>
          <p:nvPr>
            <p:ph type="pic" sz="quarter" idx="33"/>
          </p:nvPr>
        </p:nvPicPr>
        <p:blipFill>
          <a:blip r:embed="rId2">
            <a:extLst>
              <a:ext uri="{28A0092B-C50C-407E-A947-70E740481C1C}">
                <a14:useLocalDpi xmlns:a14="http://schemas.microsoft.com/office/drawing/2010/main" val="0"/>
              </a:ext>
            </a:extLst>
          </a:blip>
          <a:srcRect l="29893" t="-636" r="21541" b="636"/>
          <a:stretch>
            <a:fillRect/>
          </a:stretch>
        </p:blipFill>
        <p:spPr>
          <a:xfrm>
            <a:off x="6096000" y="-36095"/>
            <a:ext cx="4135988" cy="5674452"/>
          </a:xfrm>
        </p:spPr>
      </p:pic>
      <p:sp>
        <p:nvSpPr>
          <p:cNvPr id="5" name="Tijdelijke aanduiding voor tekst 4">
            <a:extLst>
              <a:ext uri="{FF2B5EF4-FFF2-40B4-BE49-F238E27FC236}">
                <a16:creationId xmlns:a16="http://schemas.microsoft.com/office/drawing/2014/main" id="{290FA89F-8784-D551-8568-585DF902C6C4}"/>
              </a:ext>
            </a:extLst>
          </p:cNvPr>
          <p:cNvSpPr>
            <a:spLocks noGrp="1"/>
          </p:cNvSpPr>
          <p:nvPr>
            <p:ph type="body" sz="quarter" idx="40"/>
          </p:nvPr>
        </p:nvSpPr>
        <p:spPr/>
        <p:txBody>
          <a:bodyPr/>
          <a:lstStyle/>
          <a:p>
            <a:endParaRPr lang="nl-NL"/>
          </a:p>
        </p:txBody>
      </p:sp>
    </p:spTree>
    <p:extLst>
      <p:ext uri="{BB962C8B-B14F-4D97-AF65-F5344CB8AC3E}">
        <p14:creationId xmlns:p14="http://schemas.microsoft.com/office/powerpoint/2010/main" val="25866861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84A7-E65B-31E5-8C0C-D5A49122F80B}"/>
            </a:ext>
          </a:extLst>
        </p:cNvPr>
        <p:cNvGrpSpPr/>
        <p:nvPr/>
      </p:nvGrpSpPr>
      <p:grpSpPr>
        <a:xfrm>
          <a:off x="0" y="0"/>
          <a:ext cx="0" cy="0"/>
          <a:chOff x="0" y="0"/>
          <a:chExt cx="0" cy="0"/>
        </a:xfrm>
      </p:grpSpPr>
      <p:pic>
        <p:nvPicPr>
          <p:cNvPr id="121" name="Tijdelijke aanduiding voor afbeelding 120">
            <a:extLst>
              <a:ext uri="{FF2B5EF4-FFF2-40B4-BE49-F238E27FC236}">
                <a16:creationId xmlns:a16="http://schemas.microsoft.com/office/drawing/2014/main" id="{F3B5D183-7603-99E4-749F-902A159497DE}"/>
              </a:ext>
            </a:extLst>
          </p:cNvPr>
          <p:cNvPicPr>
            <a:picLocks noGrp="1"/>
          </p:cNvPicPr>
          <p:nvPr>
            <p:ph type="pic" sz="quarter" idx="24"/>
          </p:nvPr>
        </p:nvPicPr>
        <p:blipFill>
          <a:blip r:embed="rId3">
            <a:extLst>
              <a:ext uri="{28A0092B-C50C-407E-A947-70E740481C1C}">
                <a14:useLocalDpi xmlns:a14="http://schemas.microsoft.com/office/drawing/2010/main" val="0"/>
              </a:ext>
            </a:extLst>
          </a:blip>
          <a:srcRect l="27803" r="27803"/>
          <a:stretch/>
        </p:blipFill>
        <p:spPr>
          <a:xfrm>
            <a:off x="0" y="-2380"/>
            <a:ext cx="3045600" cy="6860380"/>
          </a:xfrm>
        </p:spPr>
      </p:pic>
      <p:pic>
        <p:nvPicPr>
          <p:cNvPr id="128" name="Tijdelijke aanduiding voor afbeelding 122">
            <a:extLst>
              <a:ext uri="{FF2B5EF4-FFF2-40B4-BE49-F238E27FC236}">
                <a16:creationId xmlns:a16="http://schemas.microsoft.com/office/drawing/2014/main" id="{38FCB9B1-5F26-AAF5-8BD1-EDAAC32E7C3D}"/>
              </a:ext>
            </a:extLst>
          </p:cNvPr>
          <p:cNvPicPr>
            <a:picLocks noGrp="1"/>
          </p:cNvPicPr>
          <p:nvPr>
            <p:ph type="pic" sz="quarter" idx="42"/>
          </p:nvPr>
        </p:nvPicPr>
        <p:blipFill>
          <a:blip r:embed="rId4">
            <a:extLst>
              <a:ext uri="{28A0092B-C50C-407E-A947-70E740481C1C}">
                <a14:useLocalDpi xmlns:a14="http://schemas.microsoft.com/office/drawing/2010/main" val="0"/>
              </a:ext>
            </a:extLst>
          </a:blip>
          <a:srcRect l="19053" r="19053"/>
          <a:stretch/>
        </p:blipFill>
        <p:spPr>
          <a:xfrm>
            <a:off x="3027600" y="0"/>
            <a:ext cx="3081600" cy="6860380"/>
          </a:xfrm>
        </p:spPr>
      </p:pic>
      <p:pic>
        <p:nvPicPr>
          <p:cNvPr id="130" name="Tijdelijke aanduiding voor afbeelding 129">
            <a:extLst>
              <a:ext uri="{FF2B5EF4-FFF2-40B4-BE49-F238E27FC236}">
                <a16:creationId xmlns:a16="http://schemas.microsoft.com/office/drawing/2014/main" id="{C07813CE-EFA8-65E5-12BD-37D0F8A7833E}"/>
              </a:ext>
            </a:extLst>
          </p:cNvPr>
          <p:cNvPicPr>
            <a:picLocks noGrp="1"/>
          </p:cNvPicPr>
          <p:nvPr>
            <p:ph type="pic" sz="quarter" idx="43"/>
          </p:nvPr>
        </p:nvPicPr>
        <p:blipFill>
          <a:blip r:embed="rId5">
            <a:extLst>
              <a:ext uri="{96DAC541-7B7A-43D3-8B79-37D633B846F1}">
                <asvg:svgBlip xmlns:asvg="http://schemas.microsoft.com/office/drawing/2016/SVG/main" r:embed="rId6"/>
              </a:ext>
            </a:extLst>
          </a:blip>
          <a:srcRect l="49882" t="12869" r="1493" b="-82139"/>
          <a:stretch>
            <a:fillRect/>
          </a:stretch>
        </p:blipFill>
        <p:spPr>
          <a:xfrm>
            <a:off x="6109200" y="0"/>
            <a:ext cx="3045600" cy="6860380"/>
          </a:xfrm>
        </p:spPr>
      </p:pic>
      <p:pic>
        <p:nvPicPr>
          <p:cNvPr id="134" name="Tijdelijke aanduiding voor afbeelding 133">
            <a:extLst>
              <a:ext uri="{FF2B5EF4-FFF2-40B4-BE49-F238E27FC236}">
                <a16:creationId xmlns:a16="http://schemas.microsoft.com/office/drawing/2014/main" id="{7178DF2D-1530-9B7D-EA8B-0B6D74AE9927}"/>
              </a:ext>
            </a:extLst>
          </p:cNvPr>
          <p:cNvPicPr>
            <a:picLocks noGrp="1"/>
          </p:cNvPicPr>
          <p:nvPr>
            <p:ph type="pic" sz="quarter" idx="44"/>
          </p:nvPr>
        </p:nvPicPr>
        <p:blipFill>
          <a:blip r:embed="rId7">
            <a:extLst>
              <a:ext uri="{28A0092B-C50C-407E-A947-70E740481C1C}">
                <a14:useLocalDpi xmlns:a14="http://schemas.microsoft.com/office/drawing/2010/main" val="0"/>
              </a:ext>
            </a:extLst>
          </a:blip>
          <a:srcRect l="35204" r="35204"/>
          <a:stretch/>
        </p:blipFill>
        <p:spPr>
          <a:xfrm>
            <a:off x="9155400" y="7894"/>
            <a:ext cx="3045600" cy="6859630"/>
          </a:xfrm>
        </p:spPr>
      </p:pic>
      <p:sp>
        <p:nvSpPr>
          <p:cNvPr id="24" name="Tijdelijke aanduiding voor tekst 23">
            <a:extLst>
              <a:ext uri="{FF2B5EF4-FFF2-40B4-BE49-F238E27FC236}">
                <a16:creationId xmlns:a16="http://schemas.microsoft.com/office/drawing/2014/main" id="{697E6050-AEB8-072E-B64A-123B4B364B63}"/>
              </a:ext>
            </a:extLst>
          </p:cNvPr>
          <p:cNvSpPr>
            <a:spLocks noGrp="1"/>
          </p:cNvSpPr>
          <p:nvPr>
            <p:ph type="body" sz="quarter" idx="41"/>
          </p:nvPr>
        </p:nvSpPr>
        <p:spPr>
          <a:solidFill>
            <a:schemeClr val="bg1">
              <a:alpha val="90000"/>
            </a:schemeClr>
          </a:solidFill>
        </p:spPr>
        <p:txBody>
          <a:bodyPr/>
          <a:lstStyle/>
          <a:p>
            <a:r>
              <a:rPr lang="nl-NL" dirty="0"/>
              <a:t> </a:t>
            </a:r>
          </a:p>
        </p:txBody>
      </p:sp>
      <p:sp>
        <p:nvSpPr>
          <p:cNvPr id="23" name="Tijdelijke aanduiding voor tekst 22">
            <a:extLst>
              <a:ext uri="{FF2B5EF4-FFF2-40B4-BE49-F238E27FC236}">
                <a16:creationId xmlns:a16="http://schemas.microsoft.com/office/drawing/2014/main" id="{1D1903CF-86F7-22B3-1AEA-5D5C2ED0395F}"/>
              </a:ext>
            </a:extLst>
          </p:cNvPr>
          <p:cNvSpPr>
            <a:spLocks noGrp="1"/>
          </p:cNvSpPr>
          <p:nvPr>
            <p:ph type="body" sz="quarter" idx="40"/>
          </p:nvPr>
        </p:nvSpPr>
        <p:spPr/>
        <p:txBody>
          <a:bodyPr/>
          <a:lstStyle/>
          <a:p>
            <a:r>
              <a:rPr lang="nl-NL" dirty="0"/>
              <a:t> </a:t>
            </a:r>
          </a:p>
        </p:txBody>
      </p:sp>
      <p:cxnSp>
        <p:nvCxnSpPr>
          <p:cNvPr id="29" name="Rechte verbindingslijn 28">
            <a:extLst>
              <a:ext uri="{FF2B5EF4-FFF2-40B4-BE49-F238E27FC236}">
                <a16:creationId xmlns:a16="http://schemas.microsoft.com/office/drawing/2014/main" id="{4EDA5413-1CC6-13CB-0FAC-C2121A3C2B12}"/>
              </a:ext>
            </a:extLst>
          </p:cNvPr>
          <p:cNvCxnSpPr>
            <a:cxnSpLocks/>
          </p:cNvCxnSpPr>
          <p:nvPr/>
        </p:nvCxnSpPr>
        <p:spPr>
          <a:xfrm>
            <a:off x="3027600" y="4819368"/>
            <a:ext cx="0" cy="854672"/>
          </a:xfrm>
          <a:prstGeom prst="line">
            <a:avLst/>
          </a:prstGeom>
          <a:ln w="12700" cap="flat">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CB13B46-C6EA-8B62-D3DB-3F9AA15B1F91}"/>
              </a:ext>
            </a:extLst>
          </p:cNvPr>
          <p:cNvCxnSpPr>
            <a:cxnSpLocks/>
          </p:cNvCxnSpPr>
          <p:nvPr/>
        </p:nvCxnSpPr>
        <p:spPr>
          <a:xfrm>
            <a:off x="6116565" y="4855183"/>
            <a:ext cx="0" cy="854672"/>
          </a:xfrm>
          <a:prstGeom prst="line">
            <a:avLst/>
          </a:prstGeom>
          <a:ln w="12700" cap="flat">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89557C05-71B3-97D1-C8C7-1002D6C41951}"/>
              </a:ext>
            </a:extLst>
          </p:cNvPr>
          <p:cNvCxnSpPr>
            <a:cxnSpLocks/>
          </p:cNvCxnSpPr>
          <p:nvPr/>
        </p:nvCxnSpPr>
        <p:spPr>
          <a:xfrm>
            <a:off x="9154800" y="4870849"/>
            <a:ext cx="0" cy="854672"/>
          </a:xfrm>
          <a:prstGeom prst="line">
            <a:avLst/>
          </a:prstGeom>
          <a:ln w="12700" cap="flat">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Tekstvak 32">
            <a:extLst>
              <a:ext uri="{FF2B5EF4-FFF2-40B4-BE49-F238E27FC236}">
                <a16:creationId xmlns:a16="http://schemas.microsoft.com/office/drawing/2014/main" id="{E601F65F-CBD8-F7EE-EBBB-82569AF15B3C}"/>
              </a:ext>
            </a:extLst>
          </p:cNvPr>
          <p:cNvSpPr txBox="1"/>
          <p:nvPr/>
        </p:nvSpPr>
        <p:spPr>
          <a:xfrm>
            <a:off x="418919" y="4855183"/>
            <a:ext cx="2095837" cy="867751"/>
          </a:xfrm>
          <a:prstGeom prst="rect">
            <a:avLst/>
          </a:prstGeom>
          <a:noFill/>
        </p:spPr>
        <p:txBody>
          <a:bodyPr wrap="square" lIns="0" tIns="0" rIns="0" bIns="0">
            <a:noAutofit/>
          </a:bodyPr>
          <a:lstStyle/>
          <a:p>
            <a:pPr algn="ctr"/>
            <a:r>
              <a:rPr lang="nl-NL" dirty="0"/>
              <a:t>Keukentafelsessie</a:t>
            </a:r>
          </a:p>
          <a:p>
            <a:pPr algn="ctr"/>
            <a:r>
              <a:rPr lang="nl-NL" dirty="0"/>
              <a:t>Verduurzaming</a:t>
            </a:r>
          </a:p>
          <a:p>
            <a:pPr algn="ctr"/>
            <a:r>
              <a:rPr lang="nl-NL" dirty="0"/>
              <a:t>Monument</a:t>
            </a:r>
          </a:p>
        </p:txBody>
      </p:sp>
      <p:sp>
        <p:nvSpPr>
          <p:cNvPr id="34" name="Tekstvak 33">
            <a:extLst>
              <a:ext uri="{FF2B5EF4-FFF2-40B4-BE49-F238E27FC236}">
                <a16:creationId xmlns:a16="http://schemas.microsoft.com/office/drawing/2014/main" id="{3C14F1FA-7595-9373-A14A-BBCEF200BD89}"/>
              </a:ext>
            </a:extLst>
          </p:cNvPr>
          <p:cNvSpPr txBox="1"/>
          <p:nvPr/>
        </p:nvSpPr>
        <p:spPr>
          <a:xfrm>
            <a:off x="3154565" y="4855183"/>
            <a:ext cx="2804909" cy="867751"/>
          </a:xfrm>
          <a:prstGeom prst="rect">
            <a:avLst/>
          </a:prstGeom>
          <a:noFill/>
        </p:spPr>
        <p:txBody>
          <a:bodyPr wrap="square" lIns="0" tIns="0" rIns="0" bIns="0">
            <a:noAutofit/>
          </a:bodyPr>
          <a:lstStyle/>
          <a:p>
            <a:pPr algn="ctr"/>
            <a:r>
              <a:rPr lang="nl-NL" dirty="0"/>
              <a:t>Advies en Ondersteuning</a:t>
            </a:r>
          </a:p>
          <a:p>
            <a:pPr algn="ctr"/>
            <a:r>
              <a:rPr lang="nl-NL" dirty="0"/>
              <a:t>Verduurzaming</a:t>
            </a:r>
          </a:p>
          <a:p>
            <a:pPr algn="ctr"/>
            <a:r>
              <a:rPr lang="nl-NL" dirty="0"/>
              <a:t>Monument</a:t>
            </a:r>
          </a:p>
        </p:txBody>
      </p:sp>
      <p:sp>
        <p:nvSpPr>
          <p:cNvPr id="35" name="Tekstvak 34">
            <a:extLst>
              <a:ext uri="{FF2B5EF4-FFF2-40B4-BE49-F238E27FC236}">
                <a16:creationId xmlns:a16="http://schemas.microsoft.com/office/drawing/2014/main" id="{E5C6033D-388C-2D61-CCBB-75C69724347D}"/>
              </a:ext>
            </a:extLst>
          </p:cNvPr>
          <p:cNvSpPr txBox="1"/>
          <p:nvPr/>
        </p:nvSpPr>
        <p:spPr>
          <a:xfrm>
            <a:off x="6330919" y="4855183"/>
            <a:ext cx="2666788" cy="867751"/>
          </a:xfrm>
          <a:prstGeom prst="rect">
            <a:avLst/>
          </a:prstGeom>
          <a:noFill/>
        </p:spPr>
        <p:txBody>
          <a:bodyPr wrap="square" lIns="0" tIns="0" rIns="0" bIns="0">
            <a:noAutofit/>
          </a:bodyPr>
          <a:lstStyle/>
          <a:p>
            <a:pPr algn="ctr"/>
            <a:r>
              <a:rPr lang="nl-NL" dirty="0"/>
              <a:t>Optioneel: </a:t>
            </a:r>
          </a:p>
          <a:p>
            <a:pPr algn="ctr"/>
            <a:r>
              <a:rPr lang="nl-NL" dirty="0"/>
              <a:t>EP Maatwerkadvies</a:t>
            </a:r>
          </a:p>
        </p:txBody>
      </p:sp>
      <p:sp>
        <p:nvSpPr>
          <p:cNvPr id="36" name="Tekstvak 35">
            <a:extLst>
              <a:ext uri="{FF2B5EF4-FFF2-40B4-BE49-F238E27FC236}">
                <a16:creationId xmlns:a16="http://schemas.microsoft.com/office/drawing/2014/main" id="{B5367267-ED88-693C-76A2-1664845F73A8}"/>
              </a:ext>
            </a:extLst>
          </p:cNvPr>
          <p:cNvSpPr txBox="1"/>
          <p:nvPr/>
        </p:nvSpPr>
        <p:spPr>
          <a:xfrm>
            <a:off x="9598810" y="4855183"/>
            <a:ext cx="2224889" cy="867751"/>
          </a:xfrm>
          <a:prstGeom prst="rect">
            <a:avLst/>
          </a:prstGeom>
          <a:noFill/>
        </p:spPr>
        <p:txBody>
          <a:bodyPr wrap="square" lIns="0" tIns="0" rIns="0" bIns="0">
            <a:noAutofit/>
          </a:bodyPr>
          <a:lstStyle/>
          <a:p>
            <a:pPr algn="ctr"/>
            <a:r>
              <a:rPr lang="nl-NL" dirty="0"/>
              <a:t>Optioneel:</a:t>
            </a:r>
          </a:p>
          <a:p>
            <a:pPr algn="ctr"/>
            <a:r>
              <a:rPr lang="nl-NL" dirty="0"/>
              <a:t>Collectieve aanpak</a:t>
            </a:r>
          </a:p>
          <a:p>
            <a:pPr algn="ctr"/>
            <a:r>
              <a:rPr lang="nl-NL" dirty="0"/>
              <a:t>Verduurzaming</a:t>
            </a:r>
          </a:p>
          <a:p>
            <a:pPr algn="ctr"/>
            <a:r>
              <a:rPr lang="nl-NL" dirty="0"/>
              <a:t>Monumenten</a:t>
            </a:r>
          </a:p>
        </p:txBody>
      </p:sp>
      <p:sp>
        <p:nvSpPr>
          <p:cNvPr id="14" name="Rechthoek 13">
            <a:extLst>
              <a:ext uri="{FF2B5EF4-FFF2-40B4-BE49-F238E27FC236}">
                <a16:creationId xmlns:a16="http://schemas.microsoft.com/office/drawing/2014/main" id="{B657EA37-8E87-2072-BC2F-96EE06049BCC}"/>
              </a:ext>
            </a:extLst>
          </p:cNvPr>
          <p:cNvSpPr/>
          <p:nvPr/>
        </p:nvSpPr>
        <p:spPr>
          <a:xfrm>
            <a:off x="990270" y="3772477"/>
            <a:ext cx="846107" cy="846107"/>
          </a:xfrm>
          <a:prstGeom prst="rect">
            <a:avLst/>
          </a:prstGeom>
          <a:solidFill>
            <a:schemeClr val="tx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sp>
        <p:nvSpPr>
          <p:cNvPr id="15" name="Rechthoek 14">
            <a:extLst>
              <a:ext uri="{FF2B5EF4-FFF2-40B4-BE49-F238E27FC236}">
                <a16:creationId xmlns:a16="http://schemas.microsoft.com/office/drawing/2014/main" id="{A5B7B5BC-2EF9-5E30-ACBF-2051C3F64DC4}"/>
              </a:ext>
            </a:extLst>
          </p:cNvPr>
          <p:cNvSpPr/>
          <p:nvPr/>
        </p:nvSpPr>
        <p:spPr>
          <a:xfrm>
            <a:off x="4133965" y="3770212"/>
            <a:ext cx="846107" cy="846107"/>
          </a:xfrm>
          <a:prstGeom prst="rect">
            <a:avLst/>
          </a:prstGeom>
          <a:solidFill>
            <a:schemeClr val="tx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sp>
        <p:nvSpPr>
          <p:cNvPr id="16" name="Rechthoek 15">
            <a:extLst>
              <a:ext uri="{FF2B5EF4-FFF2-40B4-BE49-F238E27FC236}">
                <a16:creationId xmlns:a16="http://schemas.microsoft.com/office/drawing/2014/main" id="{F3781683-EFF6-6EB0-6DBD-E42847FB24FA}"/>
              </a:ext>
            </a:extLst>
          </p:cNvPr>
          <p:cNvSpPr/>
          <p:nvPr/>
        </p:nvSpPr>
        <p:spPr>
          <a:xfrm>
            <a:off x="7208946" y="3770212"/>
            <a:ext cx="846107" cy="846107"/>
          </a:xfrm>
          <a:prstGeom prst="rect">
            <a:avLst/>
          </a:prstGeom>
          <a:solidFill>
            <a:schemeClr val="tx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sp>
        <p:nvSpPr>
          <p:cNvPr id="17" name="Rechthoek 16">
            <a:extLst>
              <a:ext uri="{FF2B5EF4-FFF2-40B4-BE49-F238E27FC236}">
                <a16:creationId xmlns:a16="http://schemas.microsoft.com/office/drawing/2014/main" id="{2E9577B1-2715-071E-F464-83BD1F268EAC}"/>
              </a:ext>
            </a:extLst>
          </p:cNvPr>
          <p:cNvSpPr/>
          <p:nvPr/>
        </p:nvSpPr>
        <p:spPr>
          <a:xfrm>
            <a:off x="10255146" y="3770212"/>
            <a:ext cx="846107" cy="846107"/>
          </a:xfrm>
          <a:prstGeom prst="rect">
            <a:avLst/>
          </a:prstGeom>
          <a:solidFill>
            <a:schemeClr val="tx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lnSpc>
                <a:spcPct val="90000"/>
              </a:lnSpc>
              <a:spcBef>
                <a:spcPts val="1200"/>
              </a:spcBef>
              <a:spcAft>
                <a:spcPts val="0"/>
              </a:spcAft>
            </a:pPr>
            <a:endParaRPr lang="nl-NL" sz="2400" dirty="0"/>
          </a:p>
        </p:txBody>
      </p:sp>
      <p:grpSp>
        <p:nvGrpSpPr>
          <p:cNvPr id="18" name="Groep 17">
            <a:extLst>
              <a:ext uri="{FF2B5EF4-FFF2-40B4-BE49-F238E27FC236}">
                <a16:creationId xmlns:a16="http://schemas.microsoft.com/office/drawing/2014/main" id="{4263699E-A88B-5BC4-B761-68FBF04B6A6D}"/>
              </a:ext>
            </a:extLst>
          </p:cNvPr>
          <p:cNvGrpSpPr/>
          <p:nvPr/>
        </p:nvGrpSpPr>
        <p:grpSpPr>
          <a:xfrm>
            <a:off x="1187618" y="3963026"/>
            <a:ext cx="451410" cy="460477"/>
            <a:chOff x="2843212" y="4411578"/>
            <a:chExt cx="2225505" cy="2270208"/>
          </a:xfrm>
          <a:solidFill>
            <a:schemeClr val="bg1"/>
          </a:solidFill>
        </p:grpSpPr>
        <p:sp>
          <p:nvSpPr>
            <p:cNvPr id="19" name="Vrije vorm: vorm 18">
              <a:extLst>
                <a:ext uri="{FF2B5EF4-FFF2-40B4-BE49-F238E27FC236}">
                  <a16:creationId xmlns:a16="http://schemas.microsoft.com/office/drawing/2014/main" id="{36094370-6CB1-DBDE-F0F6-97B07D1A4300}"/>
                </a:ext>
              </a:extLst>
            </p:cNvPr>
            <p:cNvSpPr/>
            <p:nvPr/>
          </p:nvSpPr>
          <p:spPr>
            <a:xfrm>
              <a:off x="2931251" y="6548766"/>
              <a:ext cx="2049773" cy="133020"/>
            </a:xfrm>
            <a:custGeom>
              <a:avLst/>
              <a:gdLst>
                <a:gd name="connsiteX0" fmla="*/ 1983281 w 2049773"/>
                <a:gd name="connsiteY0" fmla="*/ 0 h 133020"/>
                <a:gd name="connsiteX1" fmla="*/ 66510 w 2049773"/>
                <a:gd name="connsiteY1" fmla="*/ 0 h 133020"/>
                <a:gd name="connsiteX2" fmla="*/ 0 w 2049773"/>
                <a:gd name="connsiteY2" fmla="*/ 66510 h 133020"/>
                <a:gd name="connsiteX3" fmla="*/ 66510 w 2049773"/>
                <a:gd name="connsiteY3" fmla="*/ 133020 h 133020"/>
                <a:gd name="connsiteX4" fmla="*/ 1983281 w 2049773"/>
                <a:gd name="connsiteY4" fmla="*/ 133020 h 133020"/>
                <a:gd name="connsiteX5" fmla="*/ 2049773 w 2049773"/>
                <a:gd name="connsiteY5" fmla="*/ 66510 h 133020"/>
                <a:gd name="connsiteX6" fmla="*/ 1983281 w 2049773"/>
                <a:gd name="connsiteY6" fmla="*/ 0 h 1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3" h="133020">
                  <a:moveTo>
                    <a:pt x="1983281" y="0"/>
                  </a:moveTo>
                  <a:lnTo>
                    <a:pt x="66510" y="0"/>
                  </a:lnTo>
                  <a:cubicBezTo>
                    <a:pt x="29791" y="0"/>
                    <a:pt x="0" y="29774"/>
                    <a:pt x="0" y="66510"/>
                  </a:cubicBezTo>
                  <a:cubicBezTo>
                    <a:pt x="0" y="103246"/>
                    <a:pt x="29791" y="133020"/>
                    <a:pt x="66510" y="133020"/>
                  </a:cubicBezTo>
                  <a:lnTo>
                    <a:pt x="1983281" y="133020"/>
                  </a:lnTo>
                  <a:cubicBezTo>
                    <a:pt x="2020000" y="133020"/>
                    <a:pt x="2049773" y="103246"/>
                    <a:pt x="2049773" y="66510"/>
                  </a:cubicBezTo>
                  <a:cubicBezTo>
                    <a:pt x="2049773" y="29774"/>
                    <a:pt x="2020000" y="0"/>
                    <a:pt x="1983281" y="0"/>
                  </a:cubicBezTo>
                  <a:close/>
                </a:path>
              </a:pathLst>
            </a:custGeom>
            <a:grpFill/>
            <a:ln w="4428" cap="flat">
              <a:noFill/>
              <a:prstDash val="solid"/>
              <a:miter/>
            </a:ln>
          </p:spPr>
          <p:txBody>
            <a:bodyPr rtlCol="0" anchor="ctr"/>
            <a:lstStyle/>
            <a:p>
              <a:endParaRPr lang="nl-NL" dirty="0"/>
            </a:p>
          </p:txBody>
        </p:sp>
        <p:sp>
          <p:nvSpPr>
            <p:cNvPr id="20" name="Vrije vorm: vorm 19">
              <a:extLst>
                <a:ext uri="{FF2B5EF4-FFF2-40B4-BE49-F238E27FC236}">
                  <a16:creationId xmlns:a16="http://schemas.microsoft.com/office/drawing/2014/main" id="{1C1EE214-CDE1-25B5-7988-DBE87C647320}"/>
                </a:ext>
              </a:extLst>
            </p:cNvPr>
            <p:cNvSpPr/>
            <p:nvPr/>
          </p:nvSpPr>
          <p:spPr>
            <a:xfrm>
              <a:off x="2843212" y="4411578"/>
              <a:ext cx="2225505" cy="1323636"/>
            </a:xfrm>
            <a:custGeom>
              <a:avLst/>
              <a:gdLst>
                <a:gd name="connsiteX0" fmla="*/ 2206055 w 2225505"/>
                <a:gd name="connsiteY0" fmla="*/ 1210032 h 1323636"/>
                <a:gd name="connsiteX1" fmla="*/ 1760576 w 2225505"/>
                <a:gd name="connsiteY1" fmla="*/ 763792 h 1323636"/>
                <a:gd name="connsiteX2" fmla="*/ 1760576 w 2225505"/>
                <a:gd name="connsiteY2" fmla="*/ 331650 h 1323636"/>
                <a:gd name="connsiteX3" fmla="*/ 1716236 w 2225505"/>
                <a:gd name="connsiteY3" fmla="*/ 287309 h 1323636"/>
                <a:gd name="connsiteX4" fmla="*/ 1494536 w 2225505"/>
                <a:gd name="connsiteY4" fmla="*/ 287309 h 1323636"/>
                <a:gd name="connsiteX5" fmla="*/ 1450196 w 2225505"/>
                <a:gd name="connsiteY5" fmla="*/ 331650 h 1323636"/>
                <a:gd name="connsiteX6" fmla="*/ 1450196 w 2225505"/>
                <a:gd name="connsiteY6" fmla="*/ 452874 h 1323636"/>
                <a:gd name="connsiteX7" fmla="*/ 1172291 w 2225505"/>
                <a:gd name="connsiteY7" fmla="*/ 174485 h 1323636"/>
                <a:gd name="connsiteX8" fmla="*/ 1125249 w 2225505"/>
                <a:gd name="connsiteY8" fmla="*/ 154965 h 1323636"/>
                <a:gd name="connsiteX9" fmla="*/ 1125215 w 2225505"/>
                <a:gd name="connsiteY9" fmla="*/ 154965 h 1323636"/>
                <a:gd name="connsiteX10" fmla="*/ 1078190 w 2225505"/>
                <a:gd name="connsiteY10" fmla="*/ 174468 h 1323636"/>
                <a:gd name="connsiteX11" fmla="*/ 721305 w 2225505"/>
                <a:gd name="connsiteY11" fmla="*/ 531474 h 1323636"/>
                <a:gd name="connsiteX12" fmla="*/ 403650 w 2225505"/>
                <a:gd name="connsiteY12" fmla="*/ 15380 h 1323636"/>
                <a:gd name="connsiteX13" fmla="*/ 318590 w 2225505"/>
                <a:gd name="connsiteY13" fmla="*/ 15380 h 1323636"/>
                <a:gd name="connsiteX14" fmla="*/ 0 w 2225505"/>
                <a:gd name="connsiteY14" fmla="*/ 557853 h 1323636"/>
                <a:gd name="connsiteX15" fmla="*/ 285872 w 2225505"/>
                <a:gd name="connsiteY15" fmla="*/ 967063 h 1323636"/>
                <a:gd name="connsiteX16" fmla="*/ 42920 w 2225505"/>
                <a:gd name="connsiteY16" fmla="*/ 1210102 h 1323636"/>
                <a:gd name="connsiteX17" fmla="*/ 42937 w 2225505"/>
                <a:gd name="connsiteY17" fmla="*/ 1304168 h 1323636"/>
                <a:gd name="connsiteX18" fmla="*/ 89962 w 2225505"/>
                <a:gd name="connsiteY18" fmla="*/ 1323636 h 1323636"/>
                <a:gd name="connsiteX19" fmla="*/ 137004 w 2225505"/>
                <a:gd name="connsiteY19" fmla="*/ 1304151 h 1323636"/>
                <a:gd name="connsiteX20" fmla="*/ 567951 w 2225505"/>
                <a:gd name="connsiteY20" fmla="*/ 873031 h 1323636"/>
                <a:gd name="connsiteX21" fmla="*/ 609693 w 2225505"/>
                <a:gd name="connsiteY21" fmla="*/ 831289 h 1323636"/>
                <a:gd name="connsiteX22" fmla="*/ 1125197 w 2225505"/>
                <a:gd name="connsiteY22" fmla="*/ 315594 h 1323636"/>
                <a:gd name="connsiteX23" fmla="*/ 2111919 w 2225505"/>
                <a:gd name="connsiteY23" fmla="*/ 1304012 h 1323636"/>
                <a:gd name="connsiteX24" fmla="*/ 2205985 w 2225505"/>
                <a:gd name="connsiteY24" fmla="*/ 1304099 h 1323636"/>
                <a:gd name="connsiteX25" fmla="*/ 2206055 w 2225505"/>
                <a:gd name="connsiteY25" fmla="*/ 1210032 h 1323636"/>
                <a:gd name="connsiteX26" fmla="*/ 427483 w 2225505"/>
                <a:gd name="connsiteY26" fmla="*/ 825400 h 1323636"/>
                <a:gd name="connsiteX27" fmla="*/ 294463 w 2225505"/>
                <a:gd name="connsiteY27" fmla="*/ 958472 h 1323636"/>
                <a:gd name="connsiteX28" fmla="*/ 294463 w 2225505"/>
                <a:gd name="connsiteY28" fmla="*/ 485108 h 1323636"/>
                <a:gd name="connsiteX29" fmla="*/ 360973 w 2225505"/>
                <a:gd name="connsiteY29" fmla="*/ 418598 h 1323636"/>
                <a:gd name="connsiteX30" fmla="*/ 427483 w 2225505"/>
                <a:gd name="connsiteY30" fmla="*/ 485108 h 13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5505" h="1323636">
                  <a:moveTo>
                    <a:pt x="2206055" y="1210032"/>
                  </a:moveTo>
                  <a:lnTo>
                    <a:pt x="1760576" y="763792"/>
                  </a:lnTo>
                  <a:lnTo>
                    <a:pt x="1760576" y="331650"/>
                  </a:lnTo>
                  <a:cubicBezTo>
                    <a:pt x="1760576" y="307159"/>
                    <a:pt x="1740727" y="287309"/>
                    <a:pt x="1716236" y="287309"/>
                  </a:cubicBezTo>
                  <a:lnTo>
                    <a:pt x="1494536" y="287309"/>
                  </a:lnTo>
                  <a:cubicBezTo>
                    <a:pt x="1470045" y="287309"/>
                    <a:pt x="1450196" y="307159"/>
                    <a:pt x="1450196" y="331650"/>
                  </a:cubicBezTo>
                  <a:lnTo>
                    <a:pt x="1450196" y="452874"/>
                  </a:lnTo>
                  <a:lnTo>
                    <a:pt x="1172291" y="174485"/>
                  </a:lnTo>
                  <a:cubicBezTo>
                    <a:pt x="1159821" y="161997"/>
                    <a:pt x="1142899" y="154965"/>
                    <a:pt x="1125249" y="154965"/>
                  </a:cubicBezTo>
                  <a:cubicBezTo>
                    <a:pt x="1125232" y="154965"/>
                    <a:pt x="1125232" y="154965"/>
                    <a:pt x="1125215" y="154965"/>
                  </a:cubicBezTo>
                  <a:cubicBezTo>
                    <a:pt x="1107583" y="154965"/>
                    <a:pt x="1090661" y="161980"/>
                    <a:pt x="1078190" y="174468"/>
                  </a:cubicBezTo>
                  <a:lnTo>
                    <a:pt x="721305" y="531474"/>
                  </a:lnTo>
                  <a:cubicBezTo>
                    <a:pt x="702893" y="267235"/>
                    <a:pt x="416242" y="25859"/>
                    <a:pt x="403650" y="15380"/>
                  </a:cubicBezTo>
                  <a:cubicBezTo>
                    <a:pt x="379003" y="-5127"/>
                    <a:pt x="343237" y="-5127"/>
                    <a:pt x="318590" y="15380"/>
                  </a:cubicBezTo>
                  <a:cubicBezTo>
                    <a:pt x="305582" y="26206"/>
                    <a:pt x="0" y="283516"/>
                    <a:pt x="0" y="557853"/>
                  </a:cubicBezTo>
                  <a:cubicBezTo>
                    <a:pt x="0" y="779969"/>
                    <a:pt x="192619" y="914807"/>
                    <a:pt x="285872" y="967063"/>
                  </a:cubicBezTo>
                  <a:lnTo>
                    <a:pt x="42920" y="1210102"/>
                  </a:lnTo>
                  <a:cubicBezTo>
                    <a:pt x="16957" y="1236082"/>
                    <a:pt x="16957" y="1278205"/>
                    <a:pt x="42937" y="1304168"/>
                  </a:cubicBezTo>
                  <a:cubicBezTo>
                    <a:pt x="55927" y="1317141"/>
                    <a:pt x="72936" y="1323636"/>
                    <a:pt x="89962" y="1323636"/>
                  </a:cubicBezTo>
                  <a:cubicBezTo>
                    <a:pt x="106988" y="1323636"/>
                    <a:pt x="124013" y="1317141"/>
                    <a:pt x="137004" y="1304151"/>
                  </a:cubicBezTo>
                  <a:lnTo>
                    <a:pt x="567951" y="873031"/>
                  </a:lnTo>
                  <a:cubicBezTo>
                    <a:pt x="582136" y="860179"/>
                    <a:pt x="596165" y="846254"/>
                    <a:pt x="609693" y="831289"/>
                  </a:cubicBezTo>
                  <a:lnTo>
                    <a:pt x="1125197" y="315594"/>
                  </a:lnTo>
                  <a:lnTo>
                    <a:pt x="2111919" y="1304012"/>
                  </a:lnTo>
                  <a:cubicBezTo>
                    <a:pt x="2137882" y="1330010"/>
                    <a:pt x="2179970" y="1330045"/>
                    <a:pt x="2205985" y="1304099"/>
                  </a:cubicBezTo>
                  <a:cubicBezTo>
                    <a:pt x="2231983" y="1278136"/>
                    <a:pt x="2232018" y="1236030"/>
                    <a:pt x="2206055" y="1210032"/>
                  </a:cubicBezTo>
                  <a:close/>
                  <a:moveTo>
                    <a:pt x="427483" y="825400"/>
                  </a:moveTo>
                  <a:lnTo>
                    <a:pt x="294463" y="958472"/>
                  </a:lnTo>
                  <a:lnTo>
                    <a:pt x="294463" y="485108"/>
                  </a:lnTo>
                  <a:cubicBezTo>
                    <a:pt x="294463" y="448388"/>
                    <a:pt x="324236" y="418598"/>
                    <a:pt x="360973" y="418598"/>
                  </a:cubicBezTo>
                  <a:cubicBezTo>
                    <a:pt x="397709" y="418598"/>
                    <a:pt x="427483" y="448388"/>
                    <a:pt x="427483" y="485108"/>
                  </a:cubicBezTo>
                  <a:close/>
                </a:path>
              </a:pathLst>
            </a:custGeom>
            <a:grpFill/>
            <a:ln w="4428" cap="flat">
              <a:noFill/>
              <a:prstDash val="solid"/>
              <a:miter/>
            </a:ln>
          </p:spPr>
          <p:txBody>
            <a:bodyPr rtlCol="0" anchor="ctr"/>
            <a:lstStyle/>
            <a:p>
              <a:endParaRPr lang="nl-NL" dirty="0"/>
            </a:p>
          </p:txBody>
        </p:sp>
        <p:sp>
          <p:nvSpPr>
            <p:cNvPr id="21" name="Vrije vorm: vorm 20">
              <a:extLst>
                <a:ext uri="{FF2B5EF4-FFF2-40B4-BE49-F238E27FC236}">
                  <a16:creationId xmlns:a16="http://schemas.microsoft.com/office/drawing/2014/main" id="{CF5A5D87-B5E5-1624-C154-2160F62CF011}"/>
                </a:ext>
              </a:extLst>
            </p:cNvPr>
            <p:cNvSpPr/>
            <p:nvPr/>
          </p:nvSpPr>
          <p:spPr>
            <a:xfrm>
              <a:off x="3137674" y="4867725"/>
              <a:ext cx="1661520" cy="1548038"/>
            </a:xfrm>
            <a:custGeom>
              <a:avLst/>
              <a:gdLst>
                <a:gd name="connsiteX0" fmla="*/ 1661521 w 1661520"/>
                <a:gd name="connsiteY0" fmla="*/ 1548021 h 1548038"/>
                <a:gd name="connsiteX1" fmla="*/ 1661521 w 1661520"/>
                <a:gd name="connsiteY1" fmla="*/ 832241 h 1548038"/>
                <a:gd name="connsiteX2" fmla="*/ 830804 w 1661520"/>
                <a:gd name="connsiteY2" fmla="*/ 0 h 1548038"/>
                <a:gd name="connsiteX3" fmla="*/ 0 w 1661520"/>
                <a:gd name="connsiteY3" fmla="*/ 830821 h 1548038"/>
                <a:gd name="connsiteX4" fmla="*/ 0 w 1661520"/>
                <a:gd name="connsiteY4" fmla="*/ 1548038 h 1548038"/>
                <a:gd name="connsiteX5" fmla="*/ 658744 w 1661520"/>
                <a:gd name="connsiteY5" fmla="*/ 1548038 h 1548038"/>
                <a:gd name="connsiteX6" fmla="*/ 658744 w 1661520"/>
                <a:gd name="connsiteY6" fmla="*/ 1412559 h 1548038"/>
                <a:gd name="connsiteX7" fmla="*/ 830752 w 1661520"/>
                <a:gd name="connsiteY7" fmla="*/ 1240551 h 1548038"/>
                <a:gd name="connsiteX8" fmla="*/ 1002777 w 1661520"/>
                <a:gd name="connsiteY8" fmla="*/ 1412559 h 1548038"/>
                <a:gd name="connsiteX9" fmla="*/ 1002777 w 1661520"/>
                <a:gd name="connsiteY9" fmla="*/ 1548038 h 1548038"/>
                <a:gd name="connsiteX10" fmla="*/ 1661521 w 1661520"/>
                <a:gd name="connsiteY10" fmla="*/ 1548038 h 1548038"/>
                <a:gd name="connsiteX11" fmla="*/ 663663 w 1661520"/>
                <a:gd name="connsiteY11" fmla="*/ 960879 h 1548038"/>
                <a:gd name="connsiteX12" fmla="*/ 368767 w 1661520"/>
                <a:gd name="connsiteY12" fmla="*/ 960879 h 1548038"/>
                <a:gd name="connsiteX13" fmla="*/ 368767 w 1661520"/>
                <a:gd name="connsiteY13" fmla="*/ 665984 h 1548038"/>
                <a:gd name="connsiteX14" fmla="*/ 663663 w 1661520"/>
                <a:gd name="connsiteY14" fmla="*/ 665984 h 1548038"/>
                <a:gd name="connsiteX15" fmla="*/ 1002777 w 1661520"/>
                <a:gd name="connsiteY15" fmla="*/ 665984 h 1548038"/>
                <a:gd name="connsiteX16" fmla="*/ 1297656 w 1661520"/>
                <a:gd name="connsiteY16" fmla="*/ 665984 h 1548038"/>
                <a:gd name="connsiteX17" fmla="*/ 1297656 w 1661520"/>
                <a:gd name="connsiteY17" fmla="*/ 960879 h 1548038"/>
                <a:gd name="connsiteX18" fmla="*/ 1002777 w 1661520"/>
                <a:gd name="connsiteY18" fmla="*/ 960879 h 15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520" h="1548038">
                  <a:moveTo>
                    <a:pt x="1661521" y="1548021"/>
                  </a:moveTo>
                  <a:lnTo>
                    <a:pt x="1661521" y="832241"/>
                  </a:lnTo>
                  <a:lnTo>
                    <a:pt x="830804" y="0"/>
                  </a:lnTo>
                  <a:lnTo>
                    <a:pt x="0" y="830821"/>
                  </a:lnTo>
                  <a:lnTo>
                    <a:pt x="0" y="1548038"/>
                  </a:lnTo>
                  <a:lnTo>
                    <a:pt x="658744" y="1548038"/>
                  </a:lnTo>
                  <a:lnTo>
                    <a:pt x="658744" y="1412559"/>
                  </a:lnTo>
                  <a:cubicBezTo>
                    <a:pt x="658744" y="1317557"/>
                    <a:pt x="735750" y="1240551"/>
                    <a:pt x="830752" y="1240551"/>
                  </a:cubicBezTo>
                  <a:cubicBezTo>
                    <a:pt x="925754" y="1240551"/>
                    <a:pt x="1002777" y="1317557"/>
                    <a:pt x="1002777" y="1412559"/>
                  </a:cubicBezTo>
                  <a:lnTo>
                    <a:pt x="1002777" y="1548038"/>
                  </a:lnTo>
                  <a:lnTo>
                    <a:pt x="1661521" y="1548038"/>
                  </a:lnTo>
                  <a:close/>
                  <a:moveTo>
                    <a:pt x="663663" y="960879"/>
                  </a:moveTo>
                  <a:lnTo>
                    <a:pt x="368767" y="960879"/>
                  </a:lnTo>
                  <a:lnTo>
                    <a:pt x="368767" y="665984"/>
                  </a:lnTo>
                  <a:lnTo>
                    <a:pt x="663663" y="665984"/>
                  </a:lnTo>
                  <a:close/>
                  <a:moveTo>
                    <a:pt x="1002777" y="665984"/>
                  </a:moveTo>
                  <a:lnTo>
                    <a:pt x="1297656" y="665984"/>
                  </a:lnTo>
                  <a:lnTo>
                    <a:pt x="1297656" y="960879"/>
                  </a:lnTo>
                  <a:lnTo>
                    <a:pt x="1002777" y="960879"/>
                  </a:lnTo>
                  <a:close/>
                </a:path>
              </a:pathLst>
            </a:custGeom>
            <a:grpFill/>
            <a:ln w="4428" cap="flat">
              <a:noFill/>
              <a:prstDash val="solid"/>
              <a:miter/>
            </a:ln>
          </p:spPr>
          <p:txBody>
            <a:bodyPr rtlCol="0" anchor="ctr"/>
            <a:lstStyle/>
            <a:p>
              <a:endParaRPr lang="nl-NL" dirty="0"/>
            </a:p>
          </p:txBody>
        </p:sp>
      </p:grpSp>
      <p:grpSp>
        <p:nvGrpSpPr>
          <p:cNvPr id="22" name="Groep 21">
            <a:extLst>
              <a:ext uri="{FF2B5EF4-FFF2-40B4-BE49-F238E27FC236}">
                <a16:creationId xmlns:a16="http://schemas.microsoft.com/office/drawing/2014/main" id="{1DC8EACB-11AC-F4A1-4708-039244CB027F}"/>
              </a:ext>
            </a:extLst>
          </p:cNvPr>
          <p:cNvGrpSpPr/>
          <p:nvPr/>
        </p:nvGrpSpPr>
        <p:grpSpPr>
          <a:xfrm>
            <a:off x="4339454" y="3963026"/>
            <a:ext cx="451410" cy="460477"/>
            <a:chOff x="2843212" y="4411578"/>
            <a:chExt cx="2225505" cy="2270208"/>
          </a:xfrm>
          <a:solidFill>
            <a:schemeClr val="bg1"/>
          </a:solidFill>
        </p:grpSpPr>
        <p:sp>
          <p:nvSpPr>
            <p:cNvPr id="25" name="Vrije vorm: vorm 24">
              <a:extLst>
                <a:ext uri="{FF2B5EF4-FFF2-40B4-BE49-F238E27FC236}">
                  <a16:creationId xmlns:a16="http://schemas.microsoft.com/office/drawing/2014/main" id="{1B0D0431-4D42-78ED-BB69-C4F9751B030B}"/>
                </a:ext>
              </a:extLst>
            </p:cNvPr>
            <p:cNvSpPr/>
            <p:nvPr/>
          </p:nvSpPr>
          <p:spPr>
            <a:xfrm>
              <a:off x="2931251" y="6548766"/>
              <a:ext cx="2049773" cy="133020"/>
            </a:xfrm>
            <a:custGeom>
              <a:avLst/>
              <a:gdLst>
                <a:gd name="connsiteX0" fmla="*/ 1983281 w 2049773"/>
                <a:gd name="connsiteY0" fmla="*/ 0 h 133020"/>
                <a:gd name="connsiteX1" fmla="*/ 66510 w 2049773"/>
                <a:gd name="connsiteY1" fmla="*/ 0 h 133020"/>
                <a:gd name="connsiteX2" fmla="*/ 0 w 2049773"/>
                <a:gd name="connsiteY2" fmla="*/ 66510 h 133020"/>
                <a:gd name="connsiteX3" fmla="*/ 66510 w 2049773"/>
                <a:gd name="connsiteY3" fmla="*/ 133020 h 133020"/>
                <a:gd name="connsiteX4" fmla="*/ 1983281 w 2049773"/>
                <a:gd name="connsiteY4" fmla="*/ 133020 h 133020"/>
                <a:gd name="connsiteX5" fmla="*/ 2049773 w 2049773"/>
                <a:gd name="connsiteY5" fmla="*/ 66510 h 133020"/>
                <a:gd name="connsiteX6" fmla="*/ 1983281 w 2049773"/>
                <a:gd name="connsiteY6" fmla="*/ 0 h 1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3" h="133020">
                  <a:moveTo>
                    <a:pt x="1983281" y="0"/>
                  </a:moveTo>
                  <a:lnTo>
                    <a:pt x="66510" y="0"/>
                  </a:lnTo>
                  <a:cubicBezTo>
                    <a:pt x="29791" y="0"/>
                    <a:pt x="0" y="29774"/>
                    <a:pt x="0" y="66510"/>
                  </a:cubicBezTo>
                  <a:cubicBezTo>
                    <a:pt x="0" y="103246"/>
                    <a:pt x="29791" y="133020"/>
                    <a:pt x="66510" y="133020"/>
                  </a:cubicBezTo>
                  <a:lnTo>
                    <a:pt x="1983281" y="133020"/>
                  </a:lnTo>
                  <a:cubicBezTo>
                    <a:pt x="2020000" y="133020"/>
                    <a:pt x="2049773" y="103246"/>
                    <a:pt x="2049773" y="66510"/>
                  </a:cubicBezTo>
                  <a:cubicBezTo>
                    <a:pt x="2049773" y="29774"/>
                    <a:pt x="2020000" y="0"/>
                    <a:pt x="1983281" y="0"/>
                  </a:cubicBezTo>
                  <a:close/>
                </a:path>
              </a:pathLst>
            </a:custGeom>
            <a:grpFill/>
            <a:ln w="4428" cap="flat">
              <a:noFill/>
              <a:prstDash val="solid"/>
              <a:miter/>
            </a:ln>
          </p:spPr>
          <p:txBody>
            <a:bodyPr rtlCol="0" anchor="ctr"/>
            <a:lstStyle/>
            <a:p>
              <a:endParaRPr lang="nl-NL" dirty="0"/>
            </a:p>
          </p:txBody>
        </p:sp>
        <p:sp>
          <p:nvSpPr>
            <p:cNvPr id="26" name="Vrije vorm: vorm 25">
              <a:extLst>
                <a:ext uri="{FF2B5EF4-FFF2-40B4-BE49-F238E27FC236}">
                  <a16:creationId xmlns:a16="http://schemas.microsoft.com/office/drawing/2014/main" id="{2221AA99-38F6-2DC4-4B86-6CBF20F56E72}"/>
                </a:ext>
              </a:extLst>
            </p:cNvPr>
            <p:cNvSpPr/>
            <p:nvPr/>
          </p:nvSpPr>
          <p:spPr>
            <a:xfrm>
              <a:off x="2843212" y="4411578"/>
              <a:ext cx="2225505" cy="1323636"/>
            </a:xfrm>
            <a:custGeom>
              <a:avLst/>
              <a:gdLst>
                <a:gd name="connsiteX0" fmla="*/ 2206055 w 2225505"/>
                <a:gd name="connsiteY0" fmla="*/ 1210032 h 1323636"/>
                <a:gd name="connsiteX1" fmla="*/ 1760576 w 2225505"/>
                <a:gd name="connsiteY1" fmla="*/ 763792 h 1323636"/>
                <a:gd name="connsiteX2" fmla="*/ 1760576 w 2225505"/>
                <a:gd name="connsiteY2" fmla="*/ 331650 h 1323636"/>
                <a:gd name="connsiteX3" fmla="*/ 1716236 w 2225505"/>
                <a:gd name="connsiteY3" fmla="*/ 287309 h 1323636"/>
                <a:gd name="connsiteX4" fmla="*/ 1494536 w 2225505"/>
                <a:gd name="connsiteY4" fmla="*/ 287309 h 1323636"/>
                <a:gd name="connsiteX5" fmla="*/ 1450196 w 2225505"/>
                <a:gd name="connsiteY5" fmla="*/ 331650 h 1323636"/>
                <a:gd name="connsiteX6" fmla="*/ 1450196 w 2225505"/>
                <a:gd name="connsiteY6" fmla="*/ 452874 h 1323636"/>
                <a:gd name="connsiteX7" fmla="*/ 1172291 w 2225505"/>
                <a:gd name="connsiteY7" fmla="*/ 174485 h 1323636"/>
                <a:gd name="connsiteX8" fmla="*/ 1125249 w 2225505"/>
                <a:gd name="connsiteY8" fmla="*/ 154965 h 1323636"/>
                <a:gd name="connsiteX9" fmla="*/ 1125215 w 2225505"/>
                <a:gd name="connsiteY9" fmla="*/ 154965 h 1323636"/>
                <a:gd name="connsiteX10" fmla="*/ 1078190 w 2225505"/>
                <a:gd name="connsiteY10" fmla="*/ 174468 h 1323636"/>
                <a:gd name="connsiteX11" fmla="*/ 721305 w 2225505"/>
                <a:gd name="connsiteY11" fmla="*/ 531474 h 1323636"/>
                <a:gd name="connsiteX12" fmla="*/ 403650 w 2225505"/>
                <a:gd name="connsiteY12" fmla="*/ 15380 h 1323636"/>
                <a:gd name="connsiteX13" fmla="*/ 318590 w 2225505"/>
                <a:gd name="connsiteY13" fmla="*/ 15380 h 1323636"/>
                <a:gd name="connsiteX14" fmla="*/ 0 w 2225505"/>
                <a:gd name="connsiteY14" fmla="*/ 557853 h 1323636"/>
                <a:gd name="connsiteX15" fmla="*/ 285872 w 2225505"/>
                <a:gd name="connsiteY15" fmla="*/ 967063 h 1323636"/>
                <a:gd name="connsiteX16" fmla="*/ 42920 w 2225505"/>
                <a:gd name="connsiteY16" fmla="*/ 1210102 h 1323636"/>
                <a:gd name="connsiteX17" fmla="*/ 42937 w 2225505"/>
                <a:gd name="connsiteY17" fmla="*/ 1304168 h 1323636"/>
                <a:gd name="connsiteX18" fmla="*/ 89962 w 2225505"/>
                <a:gd name="connsiteY18" fmla="*/ 1323636 h 1323636"/>
                <a:gd name="connsiteX19" fmla="*/ 137004 w 2225505"/>
                <a:gd name="connsiteY19" fmla="*/ 1304151 h 1323636"/>
                <a:gd name="connsiteX20" fmla="*/ 567951 w 2225505"/>
                <a:gd name="connsiteY20" fmla="*/ 873031 h 1323636"/>
                <a:gd name="connsiteX21" fmla="*/ 609693 w 2225505"/>
                <a:gd name="connsiteY21" fmla="*/ 831289 h 1323636"/>
                <a:gd name="connsiteX22" fmla="*/ 1125197 w 2225505"/>
                <a:gd name="connsiteY22" fmla="*/ 315594 h 1323636"/>
                <a:gd name="connsiteX23" fmla="*/ 2111919 w 2225505"/>
                <a:gd name="connsiteY23" fmla="*/ 1304012 h 1323636"/>
                <a:gd name="connsiteX24" fmla="*/ 2205985 w 2225505"/>
                <a:gd name="connsiteY24" fmla="*/ 1304099 h 1323636"/>
                <a:gd name="connsiteX25" fmla="*/ 2206055 w 2225505"/>
                <a:gd name="connsiteY25" fmla="*/ 1210032 h 1323636"/>
                <a:gd name="connsiteX26" fmla="*/ 427483 w 2225505"/>
                <a:gd name="connsiteY26" fmla="*/ 825400 h 1323636"/>
                <a:gd name="connsiteX27" fmla="*/ 294463 w 2225505"/>
                <a:gd name="connsiteY27" fmla="*/ 958472 h 1323636"/>
                <a:gd name="connsiteX28" fmla="*/ 294463 w 2225505"/>
                <a:gd name="connsiteY28" fmla="*/ 485108 h 1323636"/>
                <a:gd name="connsiteX29" fmla="*/ 360973 w 2225505"/>
                <a:gd name="connsiteY29" fmla="*/ 418598 h 1323636"/>
                <a:gd name="connsiteX30" fmla="*/ 427483 w 2225505"/>
                <a:gd name="connsiteY30" fmla="*/ 485108 h 13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5505" h="1323636">
                  <a:moveTo>
                    <a:pt x="2206055" y="1210032"/>
                  </a:moveTo>
                  <a:lnTo>
                    <a:pt x="1760576" y="763792"/>
                  </a:lnTo>
                  <a:lnTo>
                    <a:pt x="1760576" y="331650"/>
                  </a:lnTo>
                  <a:cubicBezTo>
                    <a:pt x="1760576" y="307159"/>
                    <a:pt x="1740727" y="287309"/>
                    <a:pt x="1716236" y="287309"/>
                  </a:cubicBezTo>
                  <a:lnTo>
                    <a:pt x="1494536" y="287309"/>
                  </a:lnTo>
                  <a:cubicBezTo>
                    <a:pt x="1470045" y="287309"/>
                    <a:pt x="1450196" y="307159"/>
                    <a:pt x="1450196" y="331650"/>
                  </a:cubicBezTo>
                  <a:lnTo>
                    <a:pt x="1450196" y="452874"/>
                  </a:lnTo>
                  <a:lnTo>
                    <a:pt x="1172291" y="174485"/>
                  </a:lnTo>
                  <a:cubicBezTo>
                    <a:pt x="1159821" y="161997"/>
                    <a:pt x="1142899" y="154965"/>
                    <a:pt x="1125249" y="154965"/>
                  </a:cubicBezTo>
                  <a:cubicBezTo>
                    <a:pt x="1125232" y="154965"/>
                    <a:pt x="1125232" y="154965"/>
                    <a:pt x="1125215" y="154965"/>
                  </a:cubicBezTo>
                  <a:cubicBezTo>
                    <a:pt x="1107583" y="154965"/>
                    <a:pt x="1090661" y="161980"/>
                    <a:pt x="1078190" y="174468"/>
                  </a:cubicBezTo>
                  <a:lnTo>
                    <a:pt x="721305" y="531474"/>
                  </a:lnTo>
                  <a:cubicBezTo>
                    <a:pt x="702893" y="267235"/>
                    <a:pt x="416242" y="25859"/>
                    <a:pt x="403650" y="15380"/>
                  </a:cubicBezTo>
                  <a:cubicBezTo>
                    <a:pt x="379003" y="-5127"/>
                    <a:pt x="343237" y="-5127"/>
                    <a:pt x="318590" y="15380"/>
                  </a:cubicBezTo>
                  <a:cubicBezTo>
                    <a:pt x="305582" y="26206"/>
                    <a:pt x="0" y="283516"/>
                    <a:pt x="0" y="557853"/>
                  </a:cubicBezTo>
                  <a:cubicBezTo>
                    <a:pt x="0" y="779969"/>
                    <a:pt x="192619" y="914807"/>
                    <a:pt x="285872" y="967063"/>
                  </a:cubicBezTo>
                  <a:lnTo>
                    <a:pt x="42920" y="1210102"/>
                  </a:lnTo>
                  <a:cubicBezTo>
                    <a:pt x="16957" y="1236082"/>
                    <a:pt x="16957" y="1278205"/>
                    <a:pt x="42937" y="1304168"/>
                  </a:cubicBezTo>
                  <a:cubicBezTo>
                    <a:pt x="55927" y="1317141"/>
                    <a:pt x="72936" y="1323636"/>
                    <a:pt x="89962" y="1323636"/>
                  </a:cubicBezTo>
                  <a:cubicBezTo>
                    <a:pt x="106988" y="1323636"/>
                    <a:pt x="124013" y="1317141"/>
                    <a:pt x="137004" y="1304151"/>
                  </a:cubicBezTo>
                  <a:lnTo>
                    <a:pt x="567951" y="873031"/>
                  </a:lnTo>
                  <a:cubicBezTo>
                    <a:pt x="582136" y="860179"/>
                    <a:pt x="596165" y="846254"/>
                    <a:pt x="609693" y="831289"/>
                  </a:cubicBezTo>
                  <a:lnTo>
                    <a:pt x="1125197" y="315594"/>
                  </a:lnTo>
                  <a:lnTo>
                    <a:pt x="2111919" y="1304012"/>
                  </a:lnTo>
                  <a:cubicBezTo>
                    <a:pt x="2137882" y="1330010"/>
                    <a:pt x="2179970" y="1330045"/>
                    <a:pt x="2205985" y="1304099"/>
                  </a:cubicBezTo>
                  <a:cubicBezTo>
                    <a:pt x="2231983" y="1278136"/>
                    <a:pt x="2232018" y="1236030"/>
                    <a:pt x="2206055" y="1210032"/>
                  </a:cubicBezTo>
                  <a:close/>
                  <a:moveTo>
                    <a:pt x="427483" y="825400"/>
                  </a:moveTo>
                  <a:lnTo>
                    <a:pt x="294463" y="958472"/>
                  </a:lnTo>
                  <a:lnTo>
                    <a:pt x="294463" y="485108"/>
                  </a:lnTo>
                  <a:cubicBezTo>
                    <a:pt x="294463" y="448388"/>
                    <a:pt x="324236" y="418598"/>
                    <a:pt x="360973" y="418598"/>
                  </a:cubicBezTo>
                  <a:cubicBezTo>
                    <a:pt x="397709" y="418598"/>
                    <a:pt x="427483" y="448388"/>
                    <a:pt x="427483" y="485108"/>
                  </a:cubicBezTo>
                  <a:close/>
                </a:path>
              </a:pathLst>
            </a:custGeom>
            <a:grpFill/>
            <a:ln w="4428" cap="flat">
              <a:noFill/>
              <a:prstDash val="solid"/>
              <a:miter/>
            </a:ln>
          </p:spPr>
          <p:txBody>
            <a:bodyPr rtlCol="0" anchor="ctr"/>
            <a:lstStyle/>
            <a:p>
              <a:endParaRPr lang="nl-NL" dirty="0"/>
            </a:p>
          </p:txBody>
        </p:sp>
        <p:sp>
          <p:nvSpPr>
            <p:cNvPr id="27" name="Vrije vorm: vorm 26">
              <a:extLst>
                <a:ext uri="{FF2B5EF4-FFF2-40B4-BE49-F238E27FC236}">
                  <a16:creationId xmlns:a16="http://schemas.microsoft.com/office/drawing/2014/main" id="{B73A85B7-14BB-C43E-CB7D-B4EA465DCB56}"/>
                </a:ext>
              </a:extLst>
            </p:cNvPr>
            <p:cNvSpPr/>
            <p:nvPr/>
          </p:nvSpPr>
          <p:spPr>
            <a:xfrm>
              <a:off x="3137674" y="4867725"/>
              <a:ext cx="1661520" cy="1548038"/>
            </a:xfrm>
            <a:custGeom>
              <a:avLst/>
              <a:gdLst>
                <a:gd name="connsiteX0" fmla="*/ 1661521 w 1661520"/>
                <a:gd name="connsiteY0" fmla="*/ 1548021 h 1548038"/>
                <a:gd name="connsiteX1" fmla="*/ 1661521 w 1661520"/>
                <a:gd name="connsiteY1" fmla="*/ 832241 h 1548038"/>
                <a:gd name="connsiteX2" fmla="*/ 830804 w 1661520"/>
                <a:gd name="connsiteY2" fmla="*/ 0 h 1548038"/>
                <a:gd name="connsiteX3" fmla="*/ 0 w 1661520"/>
                <a:gd name="connsiteY3" fmla="*/ 830821 h 1548038"/>
                <a:gd name="connsiteX4" fmla="*/ 0 w 1661520"/>
                <a:gd name="connsiteY4" fmla="*/ 1548038 h 1548038"/>
                <a:gd name="connsiteX5" fmla="*/ 658744 w 1661520"/>
                <a:gd name="connsiteY5" fmla="*/ 1548038 h 1548038"/>
                <a:gd name="connsiteX6" fmla="*/ 658744 w 1661520"/>
                <a:gd name="connsiteY6" fmla="*/ 1412559 h 1548038"/>
                <a:gd name="connsiteX7" fmla="*/ 830752 w 1661520"/>
                <a:gd name="connsiteY7" fmla="*/ 1240551 h 1548038"/>
                <a:gd name="connsiteX8" fmla="*/ 1002777 w 1661520"/>
                <a:gd name="connsiteY8" fmla="*/ 1412559 h 1548038"/>
                <a:gd name="connsiteX9" fmla="*/ 1002777 w 1661520"/>
                <a:gd name="connsiteY9" fmla="*/ 1548038 h 1548038"/>
                <a:gd name="connsiteX10" fmla="*/ 1661521 w 1661520"/>
                <a:gd name="connsiteY10" fmla="*/ 1548038 h 1548038"/>
                <a:gd name="connsiteX11" fmla="*/ 663663 w 1661520"/>
                <a:gd name="connsiteY11" fmla="*/ 960879 h 1548038"/>
                <a:gd name="connsiteX12" fmla="*/ 368767 w 1661520"/>
                <a:gd name="connsiteY12" fmla="*/ 960879 h 1548038"/>
                <a:gd name="connsiteX13" fmla="*/ 368767 w 1661520"/>
                <a:gd name="connsiteY13" fmla="*/ 665984 h 1548038"/>
                <a:gd name="connsiteX14" fmla="*/ 663663 w 1661520"/>
                <a:gd name="connsiteY14" fmla="*/ 665984 h 1548038"/>
                <a:gd name="connsiteX15" fmla="*/ 1002777 w 1661520"/>
                <a:gd name="connsiteY15" fmla="*/ 665984 h 1548038"/>
                <a:gd name="connsiteX16" fmla="*/ 1297656 w 1661520"/>
                <a:gd name="connsiteY16" fmla="*/ 665984 h 1548038"/>
                <a:gd name="connsiteX17" fmla="*/ 1297656 w 1661520"/>
                <a:gd name="connsiteY17" fmla="*/ 960879 h 1548038"/>
                <a:gd name="connsiteX18" fmla="*/ 1002777 w 1661520"/>
                <a:gd name="connsiteY18" fmla="*/ 960879 h 15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520" h="1548038">
                  <a:moveTo>
                    <a:pt x="1661521" y="1548021"/>
                  </a:moveTo>
                  <a:lnTo>
                    <a:pt x="1661521" y="832241"/>
                  </a:lnTo>
                  <a:lnTo>
                    <a:pt x="830804" y="0"/>
                  </a:lnTo>
                  <a:lnTo>
                    <a:pt x="0" y="830821"/>
                  </a:lnTo>
                  <a:lnTo>
                    <a:pt x="0" y="1548038"/>
                  </a:lnTo>
                  <a:lnTo>
                    <a:pt x="658744" y="1548038"/>
                  </a:lnTo>
                  <a:lnTo>
                    <a:pt x="658744" y="1412559"/>
                  </a:lnTo>
                  <a:cubicBezTo>
                    <a:pt x="658744" y="1317557"/>
                    <a:pt x="735750" y="1240551"/>
                    <a:pt x="830752" y="1240551"/>
                  </a:cubicBezTo>
                  <a:cubicBezTo>
                    <a:pt x="925754" y="1240551"/>
                    <a:pt x="1002777" y="1317557"/>
                    <a:pt x="1002777" y="1412559"/>
                  </a:cubicBezTo>
                  <a:lnTo>
                    <a:pt x="1002777" y="1548038"/>
                  </a:lnTo>
                  <a:lnTo>
                    <a:pt x="1661521" y="1548038"/>
                  </a:lnTo>
                  <a:close/>
                  <a:moveTo>
                    <a:pt x="663663" y="960879"/>
                  </a:moveTo>
                  <a:lnTo>
                    <a:pt x="368767" y="960879"/>
                  </a:lnTo>
                  <a:lnTo>
                    <a:pt x="368767" y="665984"/>
                  </a:lnTo>
                  <a:lnTo>
                    <a:pt x="663663" y="665984"/>
                  </a:lnTo>
                  <a:close/>
                  <a:moveTo>
                    <a:pt x="1002777" y="665984"/>
                  </a:moveTo>
                  <a:lnTo>
                    <a:pt x="1297656" y="665984"/>
                  </a:lnTo>
                  <a:lnTo>
                    <a:pt x="1297656" y="960879"/>
                  </a:lnTo>
                  <a:lnTo>
                    <a:pt x="1002777" y="960879"/>
                  </a:lnTo>
                  <a:close/>
                </a:path>
              </a:pathLst>
            </a:custGeom>
            <a:grpFill/>
            <a:ln w="4428" cap="flat">
              <a:noFill/>
              <a:prstDash val="solid"/>
              <a:miter/>
            </a:ln>
          </p:spPr>
          <p:txBody>
            <a:bodyPr rtlCol="0" anchor="ctr"/>
            <a:lstStyle/>
            <a:p>
              <a:endParaRPr lang="nl-NL" dirty="0"/>
            </a:p>
          </p:txBody>
        </p:sp>
      </p:grpSp>
      <p:grpSp>
        <p:nvGrpSpPr>
          <p:cNvPr id="28" name="Groep 27">
            <a:extLst>
              <a:ext uri="{FF2B5EF4-FFF2-40B4-BE49-F238E27FC236}">
                <a16:creationId xmlns:a16="http://schemas.microsoft.com/office/drawing/2014/main" id="{DB965C06-7A20-70AF-CE78-CE820049A528}"/>
              </a:ext>
            </a:extLst>
          </p:cNvPr>
          <p:cNvGrpSpPr/>
          <p:nvPr/>
        </p:nvGrpSpPr>
        <p:grpSpPr>
          <a:xfrm>
            <a:off x="7421762" y="3960255"/>
            <a:ext cx="451410" cy="460477"/>
            <a:chOff x="2843212" y="4411578"/>
            <a:chExt cx="2225505" cy="2270208"/>
          </a:xfrm>
          <a:solidFill>
            <a:schemeClr val="bg1"/>
          </a:solidFill>
        </p:grpSpPr>
        <p:sp>
          <p:nvSpPr>
            <p:cNvPr id="43" name="Vrije vorm: vorm 42">
              <a:extLst>
                <a:ext uri="{FF2B5EF4-FFF2-40B4-BE49-F238E27FC236}">
                  <a16:creationId xmlns:a16="http://schemas.microsoft.com/office/drawing/2014/main" id="{96C87293-AB2A-4631-1287-289407A2D020}"/>
                </a:ext>
              </a:extLst>
            </p:cNvPr>
            <p:cNvSpPr/>
            <p:nvPr/>
          </p:nvSpPr>
          <p:spPr>
            <a:xfrm>
              <a:off x="2931251" y="6548766"/>
              <a:ext cx="2049773" cy="133020"/>
            </a:xfrm>
            <a:custGeom>
              <a:avLst/>
              <a:gdLst>
                <a:gd name="connsiteX0" fmla="*/ 1983281 w 2049773"/>
                <a:gd name="connsiteY0" fmla="*/ 0 h 133020"/>
                <a:gd name="connsiteX1" fmla="*/ 66510 w 2049773"/>
                <a:gd name="connsiteY1" fmla="*/ 0 h 133020"/>
                <a:gd name="connsiteX2" fmla="*/ 0 w 2049773"/>
                <a:gd name="connsiteY2" fmla="*/ 66510 h 133020"/>
                <a:gd name="connsiteX3" fmla="*/ 66510 w 2049773"/>
                <a:gd name="connsiteY3" fmla="*/ 133020 h 133020"/>
                <a:gd name="connsiteX4" fmla="*/ 1983281 w 2049773"/>
                <a:gd name="connsiteY4" fmla="*/ 133020 h 133020"/>
                <a:gd name="connsiteX5" fmla="*/ 2049773 w 2049773"/>
                <a:gd name="connsiteY5" fmla="*/ 66510 h 133020"/>
                <a:gd name="connsiteX6" fmla="*/ 1983281 w 2049773"/>
                <a:gd name="connsiteY6" fmla="*/ 0 h 1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3" h="133020">
                  <a:moveTo>
                    <a:pt x="1983281" y="0"/>
                  </a:moveTo>
                  <a:lnTo>
                    <a:pt x="66510" y="0"/>
                  </a:lnTo>
                  <a:cubicBezTo>
                    <a:pt x="29791" y="0"/>
                    <a:pt x="0" y="29774"/>
                    <a:pt x="0" y="66510"/>
                  </a:cubicBezTo>
                  <a:cubicBezTo>
                    <a:pt x="0" y="103246"/>
                    <a:pt x="29791" y="133020"/>
                    <a:pt x="66510" y="133020"/>
                  </a:cubicBezTo>
                  <a:lnTo>
                    <a:pt x="1983281" y="133020"/>
                  </a:lnTo>
                  <a:cubicBezTo>
                    <a:pt x="2020000" y="133020"/>
                    <a:pt x="2049773" y="103246"/>
                    <a:pt x="2049773" y="66510"/>
                  </a:cubicBezTo>
                  <a:cubicBezTo>
                    <a:pt x="2049773" y="29774"/>
                    <a:pt x="2020000" y="0"/>
                    <a:pt x="1983281" y="0"/>
                  </a:cubicBezTo>
                  <a:close/>
                </a:path>
              </a:pathLst>
            </a:custGeom>
            <a:grpFill/>
            <a:ln w="4428" cap="flat">
              <a:noFill/>
              <a:prstDash val="solid"/>
              <a:miter/>
            </a:ln>
          </p:spPr>
          <p:txBody>
            <a:bodyPr rtlCol="0" anchor="ctr"/>
            <a:lstStyle/>
            <a:p>
              <a:endParaRPr lang="nl-NL" dirty="0"/>
            </a:p>
          </p:txBody>
        </p:sp>
        <p:sp>
          <p:nvSpPr>
            <p:cNvPr id="57" name="Vrije vorm: vorm 56">
              <a:extLst>
                <a:ext uri="{FF2B5EF4-FFF2-40B4-BE49-F238E27FC236}">
                  <a16:creationId xmlns:a16="http://schemas.microsoft.com/office/drawing/2014/main" id="{C31C30E7-C705-9303-CF2E-F66F7B4FCA0F}"/>
                </a:ext>
              </a:extLst>
            </p:cNvPr>
            <p:cNvSpPr/>
            <p:nvPr/>
          </p:nvSpPr>
          <p:spPr>
            <a:xfrm>
              <a:off x="2843212" y="4411578"/>
              <a:ext cx="2225505" cy="1323636"/>
            </a:xfrm>
            <a:custGeom>
              <a:avLst/>
              <a:gdLst>
                <a:gd name="connsiteX0" fmla="*/ 2206055 w 2225505"/>
                <a:gd name="connsiteY0" fmla="*/ 1210032 h 1323636"/>
                <a:gd name="connsiteX1" fmla="*/ 1760576 w 2225505"/>
                <a:gd name="connsiteY1" fmla="*/ 763792 h 1323636"/>
                <a:gd name="connsiteX2" fmla="*/ 1760576 w 2225505"/>
                <a:gd name="connsiteY2" fmla="*/ 331650 h 1323636"/>
                <a:gd name="connsiteX3" fmla="*/ 1716236 w 2225505"/>
                <a:gd name="connsiteY3" fmla="*/ 287309 h 1323636"/>
                <a:gd name="connsiteX4" fmla="*/ 1494536 w 2225505"/>
                <a:gd name="connsiteY4" fmla="*/ 287309 h 1323636"/>
                <a:gd name="connsiteX5" fmla="*/ 1450196 w 2225505"/>
                <a:gd name="connsiteY5" fmla="*/ 331650 h 1323636"/>
                <a:gd name="connsiteX6" fmla="*/ 1450196 w 2225505"/>
                <a:gd name="connsiteY6" fmla="*/ 452874 h 1323636"/>
                <a:gd name="connsiteX7" fmla="*/ 1172291 w 2225505"/>
                <a:gd name="connsiteY7" fmla="*/ 174485 h 1323636"/>
                <a:gd name="connsiteX8" fmla="*/ 1125249 w 2225505"/>
                <a:gd name="connsiteY8" fmla="*/ 154965 h 1323636"/>
                <a:gd name="connsiteX9" fmla="*/ 1125215 w 2225505"/>
                <a:gd name="connsiteY9" fmla="*/ 154965 h 1323636"/>
                <a:gd name="connsiteX10" fmla="*/ 1078190 w 2225505"/>
                <a:gd name="connsiteY10" fmla="*/ 174468 h 1323636"/>
                <a:gd name="connsiteX11" fmla="*/ 721305 w 2225505"/>
                <a:gd name="connsiteY11" fmla="*/ 531474 h 1323636"/>
                <a:gd name="connsiteX12" fmla="*/ 403650 w 2225505"/>
                <a:gd name="connsiteY12" fmla="*/ 15380 h 1323636"/>
                <a:gd name="connsiteX13" fmla="*/ 318590 w 2225505"/>
                <a:gd name="connsiteY13" fmla="*/ 15380 h 1323636"/>
                <a:gd name="connsiteX14" fmla="*/ 0 w 2225505"/>
                <a:gd name="connsiteY14" fmla="*/ 557853 h 1323636"/>
                <a:gd name="connsiteX15" fmla="*/ 285872 w 2225505"/>
                <a:gd name="connsiteY15" fmla="*/ 967063 h 1323636"/>
                <a:gd name="connsiteX16" fmla="*/ 42920 w 2225505"/>
                <a:gd name="connsiteY16" fmla="*/ 1210102 h 1323636"/>
                <a:gd name="connsiteX17" fmla="*/ 42937 w 2225505"/>
                <a:gd name="connsiteY17" fmla="*/ 1304168 h 1323636"/>
                <a:gd name="connsiteX18" fmla="*/ 89962 w 2225505"/>
                <a:gd name="connsiteY18" fmla="*/ 1323636 h 1323636"/>
                <a:gd name="connsiteX19" fmla="*/ 137004 w 2225505"/>
                <a:gd name="connsiteY19" fmla="*/ 1304151 h 1323636"/>
                <a:gd name="connsiteX20" fmla="*/ 567951 w 2225505"/>
                <a:gd name="connsiteY20" fmla="*/ 873031 h 1323636"/>
                <a:gd name="connsiteX21" fmla="*/ 609693 w 2225505"/>
                <a:gd name="connsiteY21" fmla="*/ 831289 h 1323636"/>
                <a:gd name="connsiteX22" fmla="*/ 1125197 w 2225505"/>
                <a:gd name="connsiteY22" fmla="*/ 315594 h 1323636"/>
                <a:gd name="connsiteX23" fmla="*/ 2111919 w 2225505"/>
                <a:gd name="connsiteY23" fmla="*/ 1304012 h 1323636"/>
                <a:gd name="connsiteX24" fmla="*/ 2205985 w 2225505"/>
                <a:gd name="connsiteY24" fmla="*/ 1304099 h 1323636"/>
                <a:gd name="connsiteX25" fmla="*/ 2206055 w 2225505"/>
                <a:gd name="connsiteY25" fmla="*/ 1210032 h 1323636"/>
                <a:gd name="connsiteX26" fmla="*/ 427483 w 2225505"/>
                <a:gd name="connsiteY26" fmla="*/ 825400 h 1323636"/>
                <a:gd name="connsiteX27" fmla="*/ 294463 w 2225505"/>
                <a:gd name="connsiteY27" fmla="*/ 958472 h 1323636"/>
                <a:gd name="connsiteX28" fmla="*/ 294463 w 2225505"/>
                <a:gd name="connsiteY28" fmla="*/ 485108 h 1323636"/>
                <a:gd name="connsiteX29" fmla="*/ 360973 w 2225505"/>
                <a:gd name="connsiteY29" fmla="*/ 418598 h 1323636"/>
                <a:gd name="connsiteX30" fmla="*/ 427483 w 2225505"/>
                <a:gd name="connsiteY30" fmla="*/ 485108 h 13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5505" h="1323636">
                  <a:moveTo>
                    <a:pt x="2206055" y="1210032"/>
                  </a:moveTo>
                  <a:lnTo>
                    <a:pt x="1760576" y="763792"/>
                  </a:lnTo>
                  <a:lnTo>
                    <a:pt x="1760576" y="331650"/>
                  </a:lnTo>
                  <a:cubicBezTo>
                    <a:pt x="1760576" y="307159"/>
                    <a:pt x="1740727" y="287309"/>
                    <a:pt x="1716236" y="287309"/>
                  </a:cubicBezTo>
                  <a:lnTo>
                    <a:pt x="1494536" y="287309"/>
                  </a:lnTo>
                  <a:cubicBezTo>
                    <a:pt x="1470045" y="287309"/>
                    <a:pt x="1450196" y="307159"/>
                    <a:pt x="1450196" y="331650"/>
                  </a:cubicBezTo>
                  <a:lnTo>
                    <a:pt x="1450196" y="452874"/>
                  </a:lnTo>
                  <a:lnTo>
                    <a:pt x="1172291" y="174485"/>
                  </a:lnTo>
                  <a:cubicBezTo>
                    <a:pt x="1159821" y="161997"/>
                    <a:pt x="1142899" y="154965"/>
                    <a:pt x="1125249" y="154965"/>
                  </a:cubicBezTo>
                  <a:cubicBezTo>
                    <a:pt x="1125232" y="154965"/>
                    <a:pt x="1125232" y="154965"/>
                    <a:pt x="1125215" y="154965"/>
                  </a:cubicBezTo>
                  <a:cubicBezTo>
                    <a:pt x="1107583" y="154965"/>
                    <a:pt x="1090661" y="161980"/>
                    <a:pt x="1078190" y="174468"/>
                  </a:cubicBezTo>
                  <a:lnTo>
                    <a:pt x="721305" y="531474"/>
                  </a:lnTo>
                  <a:cubicBezTo>
                    <a:pt x="702893" y="267235"/>
                    <a:pt x="416242" y="25859"/>
                    <a:pt x="403650" y="15380"/>
                  </a:cubicBezTo>
                  <a:cubicBezTo>
                    <a:pt x="379003" y="-5127"/>
                    <a:pt x="343237" y="-5127"/>
                    <a:pt x="318590" y="15380"/>
                  </a:cubicBezTo>
                  <a:cubicBezTo>
                    <a:pt x="305582" y="26206"/>
                    <a:pt x="0" y="283516"/>
                    <a:pt x="0" y="557853"/>
                  </a:cubicBezTo>
                  <a:cubicBezTo>
                    <a:pt x="0" y="779969"/>
                    <a:pt x="192619" y="914807"/>
                    <a:pt x="285872" y="967063"/>
                  </a:cubicBezTo>
                  <a:lnTo>
                    <a:pt x="42920" y="1210102"/>
                  </a:lnTo>
                  <a:cubicBezTo>
                    <a:pt x="16957" y="1236082"/>
                    <a:pt x="16957" y="1278205"/>
                    <a:pt x="42937" y="1304168"/>
                  </a:cubicBezTo>
                  <a:cubicBezTo>
                    <a:pt x="55927" y="1317141"/>
                    <a:pt x="72936" y="1323636"/>
                    <a:pt x="89962" y="1323636"/>
                  </a:cubicBezTo>
                  <a:cubicBezTo>
                    <a:pt x="106988" y="1323636"/>
                    <a:pt x="124013" y="1317141"/>
                    <a:pt x="137004" y="1304151"/>
                  </a:cubicBezTo>
                  <a:lnTo>
                    <a:pt x="567951" y="873031"/>
                  </a:lnTo>
                  <a:cubicBezTo>
                    <a:pt x="582136" y="860179"/>
                    <a:pt x="596165" y="846254"/>
                    <a:pt x="609693" y="831289"/>
                  </a:cubicBezTo>
                  <a:lnTo>
                    <a:pt x="1125197" y="315594"/>
                  </a:lnTo>
                  <a:lnTo>
                    <a:pt x="2111919" y="1304012"/>
                  </a:lnTo>
                  <a:cubicBezTo>
                    <a:pt x="2137882" y="1330010"/>
                    <a:pt x="2179970" y="1330045"/>
                    <a:pt x="2205985" y="1304099"/>
                  </a:cubicBezTo>
                  <a:cubicBezTo>
                    <a:pt x="2231983" y="1278136"/>
                    <a:pt x="2232018" y="1236030"/>
                    <a:pt x="2206055" y="1210032"/>
                  </a:cubicBezTo>
                  <a:close/>
                  <a:moveTo>
                    <a:pt x="427483" y="825400"/>
                  </a:moveTo>
                  <a:lnTo>
                    <a:pt x="294463" y="958472"/>
                  </a:lnTo>
                  <a:lnTo>
                    <a:pt x="294463" y="485108"/>
                  </a:lnTo>
                  <a:cubicBezTo>
                    <a:pt x="294463" y="448388"/>
                    <a:pt x="324236" y="418598"/>
                    <a:pt x="360973" y="418598"/>
                  </a:cubicBezTo>
                  <a:cubicBezTo>
                    <a:pt x="397709" y="418598"/>
                    <a:pt x="427483" y="448388"/>
                    <a:pt x="427483" y="485108"/>
                  </a:cubicBezTo>
                  <a:close/>
                </a:path>
              </a:pathLst>
            </a:custGeom>
            <a:grpFill/>
            <a:ln w="4428" cap="flat">
              <a:noFill/>
              <a:prstDash val="solid"/>
              <a:miter/>
            </a:ln>
          </p:spPr>
          <p:txBody>
            <a:bodyPr rtlCol="0" anchor="ctr"/>
            <a:lstStyle/>
            <a:p>
              <a:endParaRPr lang="nl-NL" dirty="0"/>
            </a:p>
          </p:txBody>
        </p:sp>
        <p:sp>
          <p:nvSpPr>
            <p:cNvPr id="58" name="Vrije vorm: vorm 57">
              <a:extLst>
                <a:ext uri="{FF2B5EF4-FFF2-40B4-BE49-F238E27FC236}">
                  <a16:creationId xmlns:a16="http://schemas.microsoft.com/office/drawing/2014/main" id="{10EC4A19-EBE3-125D-C5F6-D827C47A2C64}"/>
                </a:ext>
              </a:extLst>
            </p:cNvPr>
            <p:cNvSpPr/>
            <p:nvPr/>
          </p:nvSpPr>
          <p:spPr>
            <a:xfrm>
              <a:off x="3137674" y="4867725"/>
              <a:ext cx="1661520" cy="1548038"/>
            </a:xfrm>
            <a:custGeom>
              <a:avLst/>
              <a:gdLst>
                <a:gd name="connsiteX0" fmla="*/ 1661521 w 1661520"/>
                <a:gd name="connsiteY0" fmla="*/ 1548021 h 1548038"/>
                <a:gd name="connsiteX1" fmla="*/ 1661521 w 1661520"/>
                <a:gd name="connsiteY1" fmla="*/ 832241 h 1548038"/>
                <a:gd name="connsiteX2" fmla="*/ 830804 w 1661520"/>
                <a:gd name="connsiteY2" fmla="*/ 0 h 1548038"/>
                <a:gd name="connsiteX3" fmla="*/ 0 w 1661520"/>
                <a:gd name="connsiteY3" fmla="*/ 830821 h 1548038"/>
                <a:gd name="connsiteX4" fmla="*/ 0 w 1661520"/>
                <a:gd name="connsiteY4" fmla="*/ 1548038 h 1548038"/>
                <a:gd name="connsiteX5" fmla="*/ 658744 w 1661520"/>
                <a:gd name="connsiteY5" fmla="*/ 1548038 h 1548038"/>
                <a:gd name="connsiteX6" fmla="*/ 658744 w 1661520"/>
                <a:gd name="connsiteY6" fmla="*/ 1412559 h 1548038"/>
                <a:gd name="connsiteX7" fmla="*/ 830752 w 1661520"/>
                <a:gd name="connsiteY7" fmla="*/ 1240551 h 1548038"/>
                <a:gd name="connsiteX8" fmla="*/ 1002777 w 1661520"/>
                <a:gd name="connsiteY8" fmla="*/ 1412559 h 1548038"/>
                <a:gd name="connsiteX9" fmla="*/ 1002777 w 1661520"/>
                <a:gd name="connsiteY9" fmla="*/ 1548038 h 1548038"/>
                <a:gd name="connsiteX10" fmla="*/ 1661521 w 1661520"/>
                <a:gd name="connsiteY10" fmla="*/ 1548038 h 1548038"/>
                <a:gd name="connsiteX11" fmla="*/ 663663 w 1661520"/>
                <a:gd name="connsiteY11" fmla="*/ 960879 h 1548038"/>
                <a:gd name="connsiteX12" fmla="*/ 368767 w 1661520"/>
                <a:gd name="connsiteY12" fmla="*/ 960879 h 1548038"/>
                <a:gd name="connsiteX13" fmla="*/ 368767 w 1661520"/>
                <a:gd name="connsiteY13" fmla="*/ 665984 h 1548038"/>
                <a:gd name="connsiteX14" fmla="*/ 663663 w 1661520"/>
                <a:gd name="connsiteY14" fmla="*/ 665984 h 1548038"/>
                <a:gd name="connsiteX15" fmla="*/ 1002777 w 1661520"/>
                <a:gd name="connsiteY15" fmla="*/ 665984 h 1548038"/>
                <a:gd name="connsiteX16" fmla="*/ 1297656 w 1661520"/>
                <a:gd name="connsiteY16" fmla="*/ 665984 h 1548038"/>
                <a:gd name="connsiteX17" fmla="*/ 1297656 w 1661520"/>
                <a:gd name="connsiteY17" fmla="*/ 960879 h 1548038"/>
                <a:gd name="connsiteX18" fmla="*/ 1002777 w 1661520"/>
                <a:gd name="connsiteY18" fmla="*/ 960879 h 15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520" h="1548038">
                  <a:moveTo>
                    <a:pt x="1661521" y="1548021"/>
                  </a:moveTo>
                  <a:lnTo>
                    <a:pt x="1661521" y="832241"/>
                  </a:lnTo>
                  <a:lnTo>
                    <a:pt x="830804" y="0"/>
                  </a:lnTo>
                  <a:lnTo>
                    <a:pt x="0" y="830821"/>
                  </a:lnTo>
                  <a:lnTo>
                    <a:pt x="0" y="1548038"/>
                  </a:lnTo>
                  <a:lnTo>
                    <a:pt x="658744" y="1548038"/>
                  </a:lnTo>
                  <a:lnTo>
                    <a:pt x="658744" y="1412559"/>
                  </a:lnTo>
                  <a:cubicBezTo>
                    <a:pt x="658744" y="1317557"/>
                    <a:pt x="735750" y="1240551"/>
                    <a:pt x="830752" y="1240551"/>
                  </a:cubicBezTo>
                  <a:cubicBezTo>
                    <a:pt x="925754" y="1240551"/>
                    <a:pt x="1002777" y="1317557"/>
                    <a:pt x="1002777" y="1412559"/>
                  </a:cubicBezTo>
                  <a:lnTo>
                    <a:pt x="1002777" y="1548038"/>
                  </a:lnTo>
                  <a:lnTo>
                    <a:pt x="1661521" y="1548038"/>
                  </a:lnTo>
                  <a:close/>
                  <a:moveTo>
                    <a:pt x="663663" y="960879"/>
                  </a:moveTo>
                  <a:lnTo>
                    <a:pt x="368767" y="960879"/>
                  </a:lnTo>
                  <a:lnTo>
                    <a:pt x="368767" y="665984"/>
                  </a:lnTo>
                  <a:lnTo>
                    <a:pt x="663663" y="665984"/>
                  </a:lnTo>
                  <a:close/>
                  <a:moveTo>
                    <a:pt x="1002777" y="665984"/>
                  </a:moveTo>
                  <a:lnTo>
                    <a:pt x="1297656" y="665984"/>
                  </a:lnTo>
                  <a:lnTo>
                    <a:pt x="1297656" y="960879"/>
                  </a:lnTo>
                  <a:lnTo>
                    <a:pt x="1002777" y="960879"/>
                  </a:lnTo>
                  <a:close/>
                </a:path>
              </a:pathLst>
            </a:custGeom>
            <a:grpFill/>
            <a:ln w="4428" cap="flat">
              <a:noFill/>
              <a:prstDash val="solid"/>
              <a:miter/>
            </a:ln>
          </p:spPr>
          <p:txBody>
            <a:bodyPr rtlCol="0" anchor="ctr"/>
            <a:lstStyle/>
            <a:p>
              <a:endParaRPr lang="nl-NL" dirty="0"/>
            </a:p>
          </p:txBody>
        </p:sp>
      </p:grpSp>
      <p:grpSp>
        <p:nvGrpSpPr>
          <p:cNvPr id="59" name="Groep 58">
            <a:extLst>
              <a:ext uri="{FF2B5EF4-FFF2-40B4-BE49-F238E27FC236}">
                <a16:creationId xmlns:a16="http://schemas.microsoft.com/office/drawing/2014/main" id="{8F6C1D54-6A01-C107-3432-6B4D233C6CC6}"/>
              </a:ext>
            </a:extLst>
          </p:cNvPr>
          <p:cNvGrpSpPr/>
          <p:nvPr/>
        </p:nvGrpSpPr>
        <p:grpSpPr>
          <a:xfrm>
            <a:off x="10435235" y="3960255"/>
            <a:ext cx="451410" cy="460477"/>
            <a:chOff x="2843212" y="4411578"/>
            <a:chExt cx="2225505" cy="2270208"/>
          </a:xfrm>
          <a:solidFill>
            <a:schemeClr val="bg1"/>
          </a:solidFill>
        </p:grpSpPr>
        <p:sp>
          <p:nvSpPr>
            <p:cNvPr id="60" name="Vrije vorm: vorm 59">
              <a:extLst>
                <a:ext uri="{FF2B5EF4-FFF2-40B4-BE49-F238E27FC236}">
                  <a16:creationId xmlns:a16="http://schemas.microsoft.com/office/drawing/2014/main" id="{1AF42655-E28C-AE8E-1603-A8E859983FD5}"/>
                </a:ext>
              </a:extLst>
            </p:cNvPr>
            <p:cNvSpPr/>
            <p:nvPr/>
          </p:nvSpPr>
          <p:spPr>
            <a:xfrm>
              <a:off x="2931251" y="6548766"/>
              <a:ext cx="2049773" cy="133020"/>
            </a:xfrm>
            <a:custGeom>
              <a:avLst/>
              <a:gdLst>
                <a:gd name="connsiteX0" fmla="*/ 1983281 w 2049773"/>
                <a:gd name="connsiteY0" fmla="*/ 0 h 133020"/>
                <a:gd name="connsiteX1" fmla="*/ 66510 w 2049773"/>
                <a:gd name="connsiteY1" fmla="*/ 0 h 133020"/>
                <a:gd name="connsiteX2" fmla="*/ 0 w 2049773"/>
                <a:gd name="connsiteY2" fmla="*/ 66510 h 133020"/>
                <a:gd name="connsiteX3" fmla="*/ 66510 w 2049773"/>
                <a:gd name="connsiteY3" fmla="*/ 133020 h 133020"/>
                <a:gd name="connsiteX4" fmla="*/ 1983281 w 2049773"/>
                <a:gd name="connsiteY4" fmla="*/ 133020 h 133020"/>
                <a:gd name="connsiteX5" fmla="*/ 2049773 w 2049773"/>
                <a:gd name="connsiteY5" fmla="*/ 66510 h 133020"/>
                <a:gd name="connsiteX6" fmla="*/ 1983281 w 2049773"/>
                <a:gd name="connsiteY6" fmla="*/ 0 h 1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3" h="133020">
                  <a:moveTo>
                    <a:pt x="1983281" y="0"/>
                  </a:moveTo>
                  <a:lnTo>
                    <a:pt x="66510" y="0"/>
                  </a:lnTo>
                  <a:cubicBezTo>
                    <a:pt x="29791" y="0"/>
                    <a:pt x="0" y="29774"/>
                    <a:pt x="0" y="66510"/>
                  </a:cubicBezTo>
                  <a:cubicBezTo>
                    <a:pt x="0" y="103246"/>
                    <a:pt x="29791" y="133020"/>
                    <a:pt x="66510" y="133020"/>
                  </a:cubicBezTo>
                  <a:lnTo>
                    <a:pt x="1983281" y="133020"/>
                  </a:lnTo>
                  <a:cubicBezTo>
                    <a:pt x="2020000" y="133020"/>
                    <a:pt x="2049773" y="103246"/>
                    <a:pt x="2049773" y="66510"/>
                  </a:cubicBezTo>
                  <a:cubicBezTo>
                    <a:pt x="2049773" y="29774"/>
                    <a:pt x="2020000" y="0"/>
                    <a:pt x="1983281" y="0"/>
                  </a:cubicBezTo>
                  <a:close/>
                </a:path>
              </a:pathLst>
            </a:custGeom>
            <a:grpFill/>
            <a:ln w="4428" cap="flat">
              <a:noFill/>
              <a:prstDash val="solid"/>
              <a:miter/>
            </a:ln>
          </p:spPr>
          <p:txBody>
            <a:bodyPr rtlCol="0" anchor="ctr"/>
            <a:lstStyle/>
            <a:p>
              <a:endParaRPr lang="nl-NL" dirty="0"/>
            </a:p>
          </p:txBody>
        </p:sp>
        <p:sp>
          <p:nvSpPr>
            <p:cNvPr id="67" name="Vrije vorm: vorm 66">
              <a:extLst>
                <a:ext uri="{FF2B5EF4-FFF2-40B4-BE49-F238E27FC236}">
                  <a16:creationId xmlns:a16="http://schemas.microsoft.com/office/drawing/2014/main" id="{50FBB800-2881-AE6A-09A7-EE634A10E24C}"/>
                </a:ext>
              </a:extLst>
            </p:cNvPr>
            <p:cNvSpPr/>
            <p:nvPr/>
          </p:nvSpPr>
          <p:spPr>
            <a:xfrm>
              <a:off x="2843212" y="4411578"/>
              <a:ext cx="2225505" cy="1323636"/>
            </a:xfrm>
            <a:custGeom>
              <a:avLst/>
              <a:gdLst>
                <a:gd name="connsiteX0" fmla="*/ 2206055 w 2225505"/>
                <a:gd name="connsiteY0" fmla="*/ 1210032 h 1323636"/>
                <a:gd name="connsiteX1" fmla="*/ 1760576 w 2225505"/>
                <a:gd name="connsiteY1" fmla="*/ 763792 h 1323636"/>
                <a:gd name="connsiteX2" fmla="*/ 1760576 w 2225505"/>
                <a:gd name="connsiteY2" fmla="*/ 331650 h 1323636"/>
                <a:gd name="connsiteX3" fmla="*/ 1716236 w 2225505"/>
                <a:gd name="connsiteY3" fmla="*/ 287309 h 1323636"/>
                <a:gd name="connsiteX4" fmla="*/ 1494536 w 2225505"/>
                <a:gd name="connsiteY4" fmla="*/ 287309 h 1323636"/>
                <a:gd name="connsiteX5" fmla="*/ 1450196 w 2225505"/>
                <a:gd name="connsiteY5" fmla="*/ 331650 h 1323636"/>
                <a:gd name="connsiteX6" fmla="*/ 1450196 w 2225505"/>
                <a:gd name="connsiteY6" fmla="*/ 452874 h 1323636"/>
                <a:gd name="connsiteX7" fmla="*/ 1172291 w 2225505"/>
                <a:gd name="connsiteY7" fmla="*/ 174485 h 1323636"/>
                <a:gd name="connsiteX8" fmla="*/ 1125249 w 2225505"/>
                <a:gd name="connsiteY8" fmla="*/ 154965 h 1323636"/>
                <a:gd name="connsiteX9" fmla="*/ 1125215 w 2225505"/>
                <a:gd name="connsiteY9" fmla="*/ 154965 h 1323636"/>
                <a:gd name="connsiteX10" fmla="*/ 1078190 w 2225505"/>
                <a:gd name="connsiteY10" fmla="*/ 174468 h 1323636"/>
                <a:gd name="connsiteX11" fmla="*/ 721305 w 2225505"/>
                <a:gd name="connsiteY11" fmla="*/ 531474 h 1323636"/>
                <a:gd name="connsiteX12" fmla="*/ 403650 w 2225505"/>
                <a:gd name="connsiteY12" fmla="*/ 15380 h 1323636"/>
                <a:gd name="connsiteX13" fmla="*/ 318590 w 2225505"/>
                <a:gd name="connsiteY13" fmla="*/ 15380 h 1323636"/>
                <a:gd name="connsiteX14" fmla="*/ 0 w 2225505"/>
                <a:gd name="connsiteY14" fmla="*/ 557853 h 1323636"/>
                <a:gd name="connsiteX15" fmla="*/ 285872 w 2225505"/>
                <a:gd name="connsiteY15" fmla="*/ 967063 h 1323636"/>
                <a:gd name="connsiteX16" fmla="*/ 42920 w 2225505"/>
                <a:gd name="connsiteY16" fmla="*/ 1210102 h 1323636"/>
                <a:gd name="connsiteX17" fmla="*/ 42937 w 2225505"/>
                <a:gd name="connsiteY17" fmla="*/ 1304168 h 1323636"/>
                <a:gd name="connsiteX18" fmla="*/ 89962 w 2225505"/>
                <a:gd name="connsiteY18" fmla="*/ 1323636 h 1323636"/>
                <a:gd name="connsiteX19" fmla="*/ 137004 w 2225505"/>
                <a:gd name="connsiteY19" fmla="*/ 1304151 h 1323636"/>
                <a:gd name="connsiteX20" fmla="*/ 567951 w 2225505"/>
                <a:gd name="connsiteY20" fmla="*/ 873031 h 1323636"/>
                <a:gd name="connsiteX21" fmla="*/ 609693 w 2225505"/>
                <a:gd name="connsiteY21" fmla="*/ 831289 h 1323636"/>
                <a:gd name="connsiteX22" fmla="*/ 1125197 w 2225505"/>
                <a:gd name="connsiteY22" fmla="*/ 315594 h 1323636"/>
                <a:gd name="connsiteX23" fmla="*/ 2111919 w 2225505"/>
                <a:gd name="connsiteY23" fmla="*/ 1304012 h 1323636"/>
                <a:gd name="connsiteX24" fmla="*/ 2205985 w 2225505"/>
                <a:gd name="connsiteY24" fmla="*/ 1304099 h 1323636"/>
                <a:gd name="connsiteX25" fmla="*/ 2206055 w 2225505"/>
                <a:gd name="connsiteY25" fmla="*/ 1210032 h 1323636"/>
                <a:gd name="connsiteX26" fmla="*/ 427483 w 2225505"/>
                <a:gd name="connsiteY26" fmla="*/ 825400 h 1323636"/>
                <a:gd name="connsiteX27" fmla="*/ 294463 w 2225505"/>
                <a:gd name="connsiteY27" fmla="*/ 958472 h 1323636"/>
                <a:gd name="connsiteX28" fmla="*/ 294463 w 2225505"/>
                <a:gd name="connsiteY28" fmla="*/ 485108 h 1323636"/>
                <a:gd name="connsiteX29" fmla="*/ 360973 w 2225505"/>
                <a:gd name="connsiteY29" fmla="*/ 418598 h 1323636"/>
                <a:gd name="connsiteX30" fmla="*/ 427483 w 2225505"/>
                <a:gd name="connsiteY30" fmla="*/ 485108 h 13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5505" h="1323636">
                  <a:moveTo>
                    <a:pt x="2206055" y="1210032"/>
                  </a:moveTo>
                  <a:lnTo>
                    <a:pt x="1760576" y="763792"/>
                  </a:lnTo>
                  <a:lnTo>
                    <a:pt x="1760576" y="331650"/>
                  </a:lnTo>
                  <a:cubicBezTo>
                    <a:pt x="1760576" y="307159"/>
                    <a:pt x="1740727" y="287309"/>
                    <a:pt x="1716236" y="287309"/>
                  </a:cubicBezTo>
                  <a:lnTo>
                    <a:pt x="1494536" y="287309"/>
                  </a:lnTo>
                  <a:cubicBezTo>
                    <a:pt x="1470045" y="287309"/>
                    <a:pt x="1450196" y="307159"/>
                    <a:pt x="1450196" y="331650"/>
                  </a:cubicBezTo>
                  <a:lnTo>
                    <a:pt x="1450196" y="452874"/>
                  </a:lnTo>
                  <a:lnTo>
                    <a:pt x="1172291" y="174485"/>
                  </a:lnTo>
                  <a:cubicBezTo>
                    <a:pt x="1159821" y="161997"/>
                    <a:pt x="1142899" y="154965"/>
                    <a:pt x="1125249" y="154965"/>
                  </a:cubicBezTo>
                  <a:cubicBezTo>
                    <a:pt x="1125232" y="154965"/>
                    <a:pt x="1125232" y="154965"/>
                    <a:pt x="1125215" y="154965"/>
                  </a:cubicBezTo>
                  <a:cubicBezTo>
                    <a:pt x="1107583" y="154965"/>
                    <a:pt x="1090661" y="161980"/>
                    <a:pt x="1078190" y="174468"/>
                  </a:cubicBezTo>
                  <a:lnTo>
                    <a:pt x="721305" y="531474"/>
                  </a:lnTo>
                  <a:cubicBezTo>
                    <a:pt x="702893" y="267235"/>
                    <a:pt x="416242" y="25859"/>
                    <a:pt x="403650" y="15380"/>
                  </a:cubicBezTo>
                  <a:cubicBezTo>
                    <a:pt x="379003" y="-5127"/>
                    <a:pt x="343237" y="-5127"/>
                    <a:pt x="318590" y="15380"/>
                  </a:cubicBezTo>
                  <a:cubicBezTo>
                    <a:pt x="305582" y="26206"/>
                    <a:pt x="0" y="283516"/>
                    <a:pt x="0" y="557853"/>
                  </a:cubicBezTo>
                  <a:cubicBezTo>
                    <a:pt x="0" y="779969"/>
                    <a:pt x="192619" y="914807"/>
                    <a:pt x="285872" y="967063"/>
                  </a:cubicBezTo>
                  <a:lnTo>
                    <a:pt x="42920" y="1210102"/>
                  </a:lnTo>
                  <a:cubicBezTo>
                    <a:pt x="16957" y="1236082"/>
                    <a:pt x="16957" y="1278205"/>
                    <a:pt x="42937" y="1304168"/>
                  </a:cubicBezTo>
                  <a:cubicBezTo>
                    <a:pt x="55927" y="1317141"/>
                    <a:pt x="72936" y="1323636"/>
                    <a:pt x="89962" y="1323636"/>
                  </a:cubicBezTo>
                  <a:cubicBezTo>
                    <a:pt x="106988" y="1323636"/>
                    <a:pt x="124013" y="1317141"/>
                    <a:pt x="137004" y="1304151"/>
                  </a:cubicBezTo>
                  <a:lnTo>
                    <a:pt x="567951" y="873031"/>
                  </a:lnTo>
                  <a:cubicBezTo>
                    <a:pt x="582136" y="860179"/>
                    <a:pt x="596165" y="846254"/>
                    <a:pt x="609693" y="831289"/>
                  </a:cubicBezTo>
                  <a:lnTo>
                    <a:pt x="1125197" y="315594"/>
                  </a:lnTo>
                  <a:lnTo>
                    <a:pt x="2111919" y="1304012"/>
                  </a:lnTo>
                  <a:cubicBezTo>
                    <a:pt x="2137882" y="1330010"/>
                    <a:pt x="2179970" y="1330045"/>
                    <a:pt x="2205985" y="1304099"/>
                  </a:cubicBezTo>
                  <a:cubicBezTo>
                    <a:pt x="2231983" y="1278136"/>
                    <a:pt x="2232018" y="1236030"/>
                    <a:pt x="2206055" y="1210032"/>
                  </a:cubicBezTo>
                  <a:close/>
                  <a:moveTo>
                    <a:pt x="427483" y="825400"/>
                  </a:moveTo>
                  <a:lnTo>
                    <a:pt x="294463" y="958472"/>
                  </a:lnTo>
                  <a:lnTo>
                    <a:pt x="294463" y="485108"/>
                  </a:lnTo>
                  <a:cubicBezTo>
                    <a:pt x="294463" y="448388"/>
                    <a:pt x="324236" y="418598"/>
                    <a:pt x="360973" y="418598"/>
                  </a:cubicBezTo>
                  <a:cubicBezTo>
                    <a:pt x="397709" y="418598"/>
                    <a:pt x="427483" y="448388"/>
                    <a:pt x="427483" y="485108"/>
                  </a:cubicBezTo>
                  <a:close/>
                </a:path>
              </a:pathLst>
            </a:custGeom>
            <a:grpFill/>
            <a:ln w="4428" cap="flat">
              <a:noFill/>
              <a:prstDash val="solid"/>
              <a:miter/>
            </a:ln>
          </p:spPr>
          <p:txBody>
            <a:bodyPr rtlCol="0" anchor="ctr"/>
            <a:lstStyle/>
            <a:p>
              <a:endParaRPr lang="nl-NL" dirty="0"/>
            </a:p>
          </p:txBody>
        </p:sp>
        <p:sp>
          <p:nvSpPr>
            <p:cNvPr id="68" name="Vrije vorm: vorm 67">
              <a:extLst>
                <a:ext uri="{FF2B5EF4-FFF2-40B4-BE49-F238E27FC236}">
                  <a16:creationId xmlns:a16="http://schemas.microsoft.com/office/drawing/2014/main" id="{4C6AEC09-9B8B-42E7-D2BA-38B03A683D69}"/>
                </a:ext>
              </a:extLst>
            </p:cNvPr>
            <p:cNvSpPr/>
            <p:nvPr/>
          </p:nvSpPr>
          <p:spPr>
            <a:xfrm>
              <a:off x="3137674" y="4867725"/>
              <a:ext cx="1661520" cy="1548038"/>
            </a:xfrm>
            <a:custGeom>
              <a:avLst/>
              <a:gdLst>
                <a:gd name="connsiteX0" fmla="*/ 1661521 w 1661520"/>
                <a:gd name="connsiteY0" fmla="*/ 1548021 h 1548038"/>
                <a:gd name="connsiteX1" fmla="*/ 1661521 w 1661520"/>
                <a:gd name="connsiteY1" fmla="*/ 832241 h 1548038"/>
                <a:gd name="connsiteX2" fmla="*/ 830804 w 1661520"/>
                <a:gd name="connsiteY2" fmla="*/ 0 h 1548038"/>
                <a:gd name="connsiteX3" fmla="*/ 0 w 1661520"/>
                <a:gd name="connsiteY3" fmla="*/ 830821 h 1548038"/>
                <a:gd name="connsiteX4" fmla="*/ 0 w 1661520"/>
                <a:gd name="connsiteY4" fmla="*/ 1548038 h 1548038"/>
                <a:gd name="connsiteX5" fmla="*/ 658744 w 1661520"/>
                <a:gd name="connsiteY5" fmla="*/ 1548038 h 1548038"/>
                <a:gd name="connsiteX6" fmla="*/ 658744 w 1661520"/>
                <a:gd name="connsiteY6" fmla="*/ 1412559 h 1548038"/>
                <a:gd name="connsiteX7" fmla="*/ 830752 w 1661520"/>
                <a:gd name="connsiteY7" fmla="*/ 1240551 h 1548038"/>
                <a:gd name="connsiteX8" fmla="*/ 1002777 w 1661520"/>
                <a:gd name="connsiteY8" fmla="*/ 1412559 h 1548038"/>
                <a:gd name="connsiteX9" fmla="*/ 1002777 w 1661520"/>
                <a:gd name="connsiteY9" fmla="*/ 1548038 h 1548038"/>
                <a:gd name="connsiteX10" fmla="*/ 1661521 w 1661520"/>
                <a:gd name="connsiteY10" fmla="*/ 1548038 h 1548038"/>
                <a:gd name="connsiteX11" fmla="*/ 663663 w 1661520"/>
                <a:gd name="connsiteY11" fmla="*/ 960879 h 1548038"/>
                <a:gd name="connsiteX12" fmla="*/ 368767 w 1661520"/>
                <a:gd name="connsiteY12" fmla="*/ 960879 h 1548038"/>
                <a:gd name="connsiteX13" fmla="*/ 368767 w 1661520"/>
                <a:gd name="connsiteY13" fmla="*/ 665984 h 1548038"/>
                <a:gd name="connsiteX14" fmla="*/ 663663 w 1661520"/>
                <a:gd name="connsiteY14" fmla="*/ 665984 h 1548038"/>
                <a:gd name="connsiteX15" fmla="*/ 1002777 w 1661520"/>
                <a:gd name="connsiteY15" fmla="*/ 665984 h 1548038"/>
                <a:gd name="connsiteX16" fmla="*/ 1297656 w 1661520"/>
                <a:gd name="connsiteY16" fmla="*/ 665984 h 1548038"/>
                <a:gd name="connsiteX17" fmla="*/ 1297656 w 1661520"/>
                <a:gd name="connsiteY17" fmla="*/ 960879 h 1548038"/>
                <a:gd name="connsiteX18" fmla="*/ 1002777 w 1661520"/>
                <a:gd name="connsiteY18" fmla="*/ 960879 h 15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520" h="1548038">
                  <a:moveTo>
                    <a:pt x="1661521" y="1548021"/>
                  </a:moveTo>
                  <a:lnTo>
                    <a:pt x="1661521" y="832241"/>
                  </a:lnTo>
                  <a:lnTo>
                    <a:pt x="830804" y="0"/>
                  </a:lnTo>
                  <a:lnTo>
                    <a:pt x="0" y="830821"/>
                  </a:lnTo>
                  <a:lnTo>
                    <a:pt x="0" y="1548038"/>
                  </a:lnTo>
                  <a:lnTo>
                    <a:pt x="658744" y="1548038"/>
                  </a:lnTo>
                  <a:lnTo>
                    <a:pt x="658744" y="1412559"/>
                  </a:lnTo>
                  <a:cubicBezTo>
                    <a:pt x="658744" y="1317557"/>
                    <a:pt x="735750" y="1240551"/>
                    <a:pt x="830752" y="1240551"/>
                  </a:cubicBezTo>
                  <a:cubicBezTo>
                    <a:pt x="925754" y="1240551"/>
                    <a:pt x="1002777" y="1317557"/>
                    <a:pt x="1002777" y="1412559"/>
                  </a:cubicBezTo>
                  <a:lnTo>
                    <a:pt x="1002777" y="1548038"/>
                  </a:lnTo>
                  <a:lnTo>
                    <a:pt x="1661521" y="1548038"/>
                  </a:lnTo>
                  <a:close/>
                  <a:moveTo>
                    <a:pt x="663663" y="960879"/>
                  </a:moveTo>
                  <a:lnTo>
                    <a:pt x="368767" y="960879"/>
                  </a:lnTo>
                  <a:lnTo>
                    <a:pt x="368767" y="665984"/>
                  </a:lnTo>
                  <a:lnTo>
                    <a:pt x="663663" y="665984"/>
                  </a:lnTo>
                  <a:close/>
                  <a:moveTo>
                    <a:pt x="1002777" y="665984"/>
                  </a:moveTo>
                  <a:lnTo>
                    <a:pt x="1297656" y="665984"/>
                  </a:lnTo>
                  <a:lnTo>
                    <a:pt x="1297656" y="960879"/>
                  </a:lnTo>
                  <a:lnTo>
                    <a:pt x="1002777" y="960879"/>
                  </a:lnTo>
                  <a:close/>
                </a:path>
              </a:pathLst>
            </a:custGeom>
            <a:grpFill/>
            <a:ln w="4428"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595683319"/>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22" presetClass="entr" presetSubtype="1" fill="hold" nodeType="withEffect">
                                  <p:stCondLst>
                                    <p:cond delay="425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par>
                                <p:cTn id="11" presetID="10" presetClass="entr" presetSubtype="0" fill="hold" grpId="0" nodeType="withEffect">
                                  <p:stCondLst>
                                    <p:cond delay="45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childTnLst>
                                </p:cTn>
                              </p:par>
                              <p:par>
                                <p:cTn id="14" presetID="22" presetClass="entr" presetSubtype="1" fill="hold" nodeType="withEffect">
                                  <p:stCondLst>
                                    <p:cond delay="475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par>
                                <p:cTn id="17" presetID="10" presetClass="entr" presetSubtype="0" fill="hold" grpId="0" nodeType="withEffect">
                                  <p:stCondLst>
                                    <p:cond delay="5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22" presetClass="entr" presetSubtype="1" fill="hold" nodeType="withEffect">
                                  <p:stCondLst>
                                    <p:cond delay="525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par>
                                <p:cTn id="23" presetID="10" presetClass="entr" presetSubtype="0" fill="hold" grpId="0" nodeType="withEffect">
                                  <p:stCondLst>
                                    <p:cond delay="5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childTnLst>
                                </p:cTn>
                              </p:par>
                              <p:par>
                                <p:cTn id="26" presetID="55" presetClass="entr" presetSubtype="0" fill="hold" grpId="0" nodeType="withEffect">
                                  <p:stCondLst>
                                    <p:cond delay="375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strVal val="#ppt_w*0.70"/>
                                          </p:val>
                                        </p:tav>
                                        <p:tav tm="100000">
                                          <p:val>
                                            <p:strVal val="#ppt_w"/>
                                          </p:val>
                                        </p:tav>
                                      </p:tavLst>
                                    </p:anim>
                                    <p:anim calcmode="lin" valueType="num">
                                      <p:cBhvr>
                                        <p:cTn id="29" dur="750" fill="hold"/>
                                        <p:tgtEl>
                                          <p:spTgt spid="14"/>
                                        </p:tgtEl>
                                        <p:attrNameLst>
                                          <p:attrName>ppt_h</p:attrName>
                                        </p:attrNameLst>
                                      </p:cBhvr>
                                      <p:tavLst>
                                        <p:tav tm="0">
                                          <p:val>
                                            <p:strVal val="#ppt_h"/>
                                          </p:val>
                                        </p:tav>
                                        <p:tav tm="100000">
                                          <p:val>
                                            <p:strVal val="#ppt_h"/>
                                          </p:val>
                                        </p:tav>
                                      </p:tavLst>
                                    </p:anim>
                                    <p:animEffect transition="in" filter="fade">
                                      <p:cBhvr>
                                        <p:cTn id="30" dur="750"/>
                                        <p:tgtEl>
                                          <p:spTgt spid="14"/>
                                        </p:tgtEl>
                                      </p:cBhvr>
                                    </p:animEffect>
                                  </p:childTnLst>
                                </p:cTn>
                              </p:par>
                              <p:par>
                                <p:cTn id="31" presetID="55" presetClass="entr" presetSubtype="0" fill="hold" nodeType="withEffect">
                                  <p:stCondLst>
                                    <p:cond delay="375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strVal val="#ppt_w*0.70"/>
                                          </p:val>
                                        </p:tav>
                                        <p:tav tm="100000">
                                          <p:val>
                                            <p:strVal val="#ppt_w"/>
                                          </p:val>
                                        </p:tav>
                                      </p:tavLst>
                                    </p:anim>
                                    <p:anim calcmode="lin" valueType="num">
                                      <p:cBhvr>
                                        <p:cTn id="34" dur="500" fill="hold"/>
                                        <p:tgtEl>
                                          <p:spTgt spid="18"/>
                                        </p:tgtEl>
                                        <p:attrNameLst>
                                          <p:attrName>ppt_h</p:attrName>
                                        </p:attrNameLst>
                                      </p:cBhvr>
                                      <p:tavLst>
                                        <p:tav tm="0">
                                          <p:val>
                                            <p:strVal val="#ppt_h"/>
                                          </p:val>
                                        </p:tav>
                                        <p:tav tm="100000">
                                          <p:val>
                                            <p:strVal val="#ppt_h"/>
                                          </p:val>
                                        </p:tav>
                                      </p:tavLst>
                                    </p:anim>
                                    <p:animEffect transition="in" filter="fade">
                                      <p:cBhvr>
                                        <p:cTn id="35" dur="500"/>
                                        <p:tgtEl>
                                          <p:spTgt spid="18"/>
                                        </p:tgtEl>
                                      </p:cBhvr>
                                    </p:animEffect>
                                  </p:childTnLst>
                                </p:cTn>
                              </p:par>
                              <p:par>
                                <p:cTn id="36" presetID="55" presetClass="entr" presetSubtype="0" fill="hold" grpId="0" nodeType="withEffect">
                                  <p:stCondLst>
                                    <p:cond delay="42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750" fill="hold"/>
                                        <p:tgtEl>
                                          <p:spTgt spid="15"/>
                                        </p:tgtEl>
                                        <p:attrNameLst>
                                          <p:attrName>ppt_w</p:attrName>
                                        </p:attrNameLst>
                                      </p:cBhvr>
                                      <p:tavLst>
                                        <p:tav tm="0">
                                          <p:val>
                                            <p:strVal val="#ppt_w*0.70"/>
                                          </p:val>
                                        </p:tav>
                                        <p:tav tm="100000">
                                          <p:val>
                                            <p:strVal val="#ppt_w"/>
                                          </p:val>
                                        </p:tav>
                                      </p:tavLst>
                                    </p:anim>
                                    <p:anim calcmode="lin" valueType="num">
                                      <p:cBhvr>
                                        <p:cTn id="39" dur="750" fill="hold"/>
                                        <p:tgtEl>
                                          <p:spTgt spid="15"/>
                                        </p:tgtEl>
                                        <p:attrNameLst>
                                          <p:attrName>ppt_h</p:attrName>
                                        </p:attrNameLst>
                                      </p:cBhvr>
                                      <p:tavLst>
                                        <p:tav tm="0">
                                          <p:val>
                                            <p:strVal val="#ppt_h"/>
                                          </p:val>
                                        </p:tav>
                                        <p:tav tm="100000">
                                          <p:val>
                                            <p:strVal val="#ppt_h"/>
                                          </p:val>
                                        </p:tav>
                                      </p:tavLst>
                                    </p:anim>
                                    <p:animEffect transition="in" filter="fade">
                                      <p:cBhvr>
                                        <p:cTn id="40" dur="750"/>
                                        <p:tgtEl>
                                          <p:spTgt spid="15"/>
                                        </p:tgtEl>
                                      </p:cBhvr>
                                    </p:animEffect>
                                  </p:childTnLst>
                                </p:cTn>
                              </p:par>
                              <p:par>
                                <p:cTn id="41" presetID="55" presetClass="entr" presetSubtype="0" fill="hold" nodeType="withEffect">
                                  <p:stCondLst>
                                    <p:cond delay="425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strVal val="#ppt_w*0.70"/>
                                          </p:val>
                                        </p:tav>
                                        <p:tav tm="100000">
                                          <p:val>
                                            <p:strVal val="#ppt_w"/>
                                          </p:val>
                                        </p:tav>
                                      </p:tavLst>
                                    </p:anim>
                                    <p:anim calcmode="lin" valueType="num">
                                      <p:cBhvr>
                                        <p:cTn id="44" dur="500" fill="hold"/>
                                        <p:tgtEl>
                                          <p:spTgt spid="22"/>
                                        </p:tgtEl>
                                        <p:attrNameLst>
                                          <p:attrName>ppt_h</p:attrName>
                                        </p:attrNameLst>
                                      </p:cBhvr>
                                      <p:tavLst>
                                        <p:tav tm="0">
                                          <p:val>
                                            <p:strVal val="#ppt_h"/>
                                          </p:val>
                                        </p:tav>
                                        <p:tav tm="100000">
                                          <p:val>
                                            <p:strVal val="#ppt_h"/>
                                          </p:val>
                                        </p:tav>
                                      </p:tavLst>
                                    </p:anim>
                                    <p:animEffect transition="in" filter="fade">
                                      <p:cBhvr>
                                        <p:cTn id="45" dur="500"/>
                                        <p:tgtEl>
                                          <p:spTgt spid="22"/>
                                        </p:tgtEl>
                                      </p:cBhvr>
                                    </p:animEffect>
                                  </p:childTnLst>
                                </p:cTn>
                              </p:par>
                              <p:par>
                                <p:cTn id="46" presetID="55" presetClass="entr" presetSubtype="0" fill="hold" grpId="0" nodeType="withEffect">
                                  <p:stCondLst>
                                    <p:cond delay="4750"/>
                                  </p:stCondLst>
                                  <p:childTnLst>
                                    <p:set>
                                      <p:cBhvr>
                                        <p:cTn id="47" dur="1" fill="hold">
                                          <p:stCondLst>
                                            <p:cond delay="0"/>
                                          </p:stCondLst>
                                        </p:cTn>
                                        <p:tgtEl>
                                          <p:spTgt spid="16"/>
                                        </p:tgtEl>
                                        <p:attrNameLst>
                                          <p:attrName>style.visibility</p:attrName>
                                        </p:attrNameLst>
                                      </p:cBhvr>
                                      <p:to>
                                        <p:strVal val="visible"/>
                                      </p:to>
                                    </p:set>
                                    <p:anim calcmode="lin" valueType="num">
                                      <p:cBhvr>
                                        <p:cTn id="48" dur="750" fill="hold"/>
                                        <p:tgtEl>
                                          <p:spTgt spid="16"/>
                                        </p:tgtEl>
                                        <p:attrNameLst>
                                          <p:attrName>ppt_w</p:attrName>
                                        </p:attrNameLst>
                                      </p:cBhvr>
                                      <p:tavLst>
                                        <p:tav tm="0">
                                          <p:val>
                                            <p:strVal val="#ppt_w*0.70"/>
                                          </p:val>
                                        </p:tav>
                                        <p:tav tm="100000">
                                          <p:val>
                                            <p:strVal val="#ppt_w"/>
                                          </p:val>
                                        </p:tav>
                                      </p:tavLst>
                                    </p:anim>
                                    <p:anim calcmode="lin" valueType="num">
                                      <p:cBhvr>
                                        <p:cTn id="49" dur="750" fill="hold"/>
                                        <p:tgtEl>
                                          <p:spTgt spid="16"/>
                                        </p:tgtEl>
                                        <p:attrNameLst>
                                          <p:attrName>ppt_h</p:attrName>
                                        </p:attrNameLst>
                                      </p:cBhvr>
                                      <p:tavLst>
                                        <p:tav tm="0">
                                          <p:val>
                                            <p:strVal val="#ppt_h"/>
                                          </p:val>
                                        </p:tav>
                                        <p:tav tm="100000">
                                          <p:val>
                                            <p:strVal val="#ppt_h"/>
                                          </p:val>
                                        </p:tav>
                                      </p:tavLst>
                                    </p:anim>
                                    <p:animEffect transition="in" filter="fade">
                                      <p:cBhvr>
                                        <p:cTn id="50" dur="750"/>
                                        <p:tgtEl>
                                          <p:spTgt spid="16"/>
                                        </p:tgtEl>
                                      </p:cBhvr>
                                    </p:animEffect>
                                  </p:childTnLst>
                                </p:cTn>
                              </p:par>
                              <p:par>
                                <p:cTn id="51" presetID="55" presetClass="entr" presetSubtype="0" fill="hold" nodeType="withEffect">
                                  <p:stCondLst>
                                    <p:cond delay="475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strVal val="#ppt_w*0.70"/>
                                          </p:val>
                                        </p:tav>
                                        <p:tav tm="100000">
                                          <p:val>
                                            <p:strVal val="#ppt_w"/>
                                          </p:val>
                                        </p:tav>
                                      </p:tavLst>
                                    </p:anim>
                                    <p:anim calcmode="lin" valueType="num">
                                      <p:cBhvr>
                                        <p:cTn id="54" dur="500" fill="hold"/>
                                        <p:tgtEl>
                                          <p:spTgt spid="28"/>
                                        </p:tgtEl>
                                        <p:attrNameLst>
                                          <p:attrName>ppt_h</p:attrName>
                                        </p:attrNameLst>
                                      </p:cBhvr>
                                      <p:tavLst>
                                        <p:tav tm="0">
                                          <p:val>
                                            <p:strVal val="#ppt_h"/>
                                          </p:val>
                                        </p:tav>
                                        <p:tav tm="100000">
                                          <p:val>
                                            <p:strVal val="#ppt_h"/>
                                          </p:val>
                                        </p:tav>
                                      </p:tavLst>
                                    </p:anim>
                                    <p:animEffect transition="in" filter="fade">
                                      <p:cBhvr>
                                        <p:cTn id="55" dur="500"/>
                                        <p:tgtEl>
                                          <p:spTgt spid="28"/>
                                        </p:tgtEl>
                                      </p:cBhvr>
                                    </p:animEffect>
                                  </p:childTnLst>
                                </p:cTn>
                              </p:par>
                              <p:par>
                                <p:cTn id="56" presetID="55" presetClass="entr" presetSubtype="0" fill="hold" grpId="0" nodeType="withEffect">
                                  <p:stCondLst>
                                    <p:cond delay="5250"/>
                                  </p:stCondLst>
                                  <p:childTnLst>
                                    <p:set>
                                      <p:cBhvr>
                                        <p:cTn id="57" dur="1" fill="hold">
                                          <p:stCondLst>
                                            <p:cond delay="0"/>
                                          </p:stCondLst>
                                        </p:cTn>
                                        <p:tgtEl>
                                          <p:spTgt spid="17"/>
                                        </p:tgtEl>
                                        <p:attrNameLst>
                                          <p:attrName>style.visibility</p:attrName>
                                        </p:attrNameLst>
                                      </p:cBhvr>
                                      <p:to>
                                        <p:strVal val="visible"/>
                                      </p:to>
                                    </p:set>
                                    <p:anim calcmode="lin" valueType="num">
                                      <p:cBhvr>
                                        <p:cTn id="58" dur="750" fill="hold"/>
                                        <p:tgtEl>
                                          <p:spTgt spid="17"/>
                                        </p:tgtEl>
                                        <p:attrNameLst>
                                          <p:attrName>ppt_w</p:attrName>
                                        </p:attrNameLst>
                                      </p:cBhvr>
                                      <p:tavLst>
                                        <p:tav tm="0">
                                          <p:val>
                                            <p:strVal val="#ppt_w*0.70"/>
                                          </p:val>
                                        </p:tav>
                                        <p:tav tm="100000">
                                          <p:val>
                                            <p:strVal val="#ppt_w"/>
                                          </p:val>
                                        </p:tav>
                                      </p:tavLst>
                                    </p:anim>
                                    <p:anim calcmode="lin" valueType="num">
                                      <p:cBhvr>
                                        <p:cTn id="59" dur="750" fill="hold"/>
                                        <p:tgtEl>
                                          <p:spTgt spid="17"/>
                                        </p:tgtEl>
                                        <p:attrNameLst>
                                          <p:attrName>ppt_h</p:attrName>
                                        </p:attrNameLst>
                                      </p:cBhvr>
                                      <p:tavLst>
                                        <p:tav tm="0">
                                          <p:val>
                                            <p:strVal val="#ppt_h"/>
                                          </p:val>
                                        </p:tav>
                                        <p:tav tm="100000">
                                          <p:val>
                                            <p:strVal val="#ppt_h"/>
                                          </p:val>
                                        </p:tav>
                                      </p:tavLst>
                                    </p:anim>
                                    <p:animEffect transition="in" filter="fade">
                                      <p:cBhvr>
                                        <p:cTn id="60" dur="750"/>
                                        <p:tgtEl>
                                          <p:spTgt spid="17"/>
                                        </p:tgtEl>
                                      </p:cBhvr>
                                    </p:animEffect>
                                  </p:childTnLst>
                                </p:cTn>
                              </p:par>
                              <p:par>
                                <p:cTn id="61" presetID="55" presetClass="entr" presetSubtype="0" fill="hold" nodeType="withEffect">
                                  <p:stCondLst>
                                    <p:cond delay="525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strVal val="#ppt_w*0.70"/>
                                          </p:val>
                                        </p:tav>
                                        <p:tav tm="100000">
                                          <p:val>
                                            <p:strVal val="#ppt_w"/>
                                          </p:val>
                                        </p:tav>
                                      </p:tavLst>
                                    </p:anim>
                                    <p:anim calcmode="lin" valueType="num">
                                      <p:cBhvr>
                                        <p:cTn id="64" dur="500" fill="hold"/>
                                        <p:tgtEl>
                                          <p:spTgt spid="59"/>
                                        </p:tgtEl>
                                        <p:attrNameLst>
                                          <p:attrName>ppt_h</p:attrName>
                                        </p:attrNameLst>
                                      </p:cBhvr>
                                      <p:tavLst>
                                        <p:tav tm="0">
                                          <p:val>
                                            <p:strVal val="#ppt_h"/>
                                          </p:val>
                                        </p:tav>
                                        <p:tav tm="100000">
                                          <p:val>
                                            <p:strVal val="#ppt_h"/>
                                          </p:val>
                                        </p:tav>
                                      </p:tavLst>
                                    </p:anim>
                                    <p:animEffect transition="in" filter="fade">
                                      <p:cBhvr>
                                        <p:cTn id="6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14" grpId="0" animBg="1"/>
      <p:bldP spid="15" grpId="0" animBg="1"/>
      <p:bldP spid="16" grpId="0" animBg="1"/>
      <p:bldP spid="17" grpId="0" animBg="1"/>
    </p:bldLst>
  </p:timing>
</p:sld>
</file>

<file path=ppt/theme/theme1.xml><?xml version="1.0" encoding="utf-8"?>
<a:theme xmlns:a="http://schemas.openxmlformats.org/drawingml/2006/main" name="RCE_PP_presentatie_donkergeel">
  <a:themeElements>
    <a:clrScheme name="Rijks Donkergeel">
      <a:dk1>
        <a:srgbClr val="000000"/>
      </a:dk1>
      <a:lt1>
        <a:srgbClr val="FFFFFF"/>
      </a:lt1>
      <a:dk2>
        <a:srgbClr val="FFB612"/>
      </a:dk2>
      <a:lt2>
        <a:srgbClr val="FEE8B7"/>
      </a:lt2>
      <a:accent1>
        <a:srgbClr val="E17000"/>
      </a:accent1>
      <a:accent2>
        <a:srgbClr val="42145F"/>
      </a:accent2>
      <a:accent3>
        <a:srgbClr val="00689A"/>
      </a:accent3>
      <a:accent4>
        <a:srgbClr val="A90061"/>
      </a:accent4>
      <a:accent5>
        <a:srgbClr val="663227"/>
      </a:accent5>
      <a:accent6>
        <a:srgbClr val="275837"/>
      </a:accent6>
      <a:hlink>
        <a:srgbClr val="FFB612"/>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80000" tIns="180000" rIns="180000" bIns="180000" rtlCol="0" anchor="ctr"/>
      <a:lstStyle>
        <a:defPPr algn="ctr">
          <a:lnSpc>
            <a:spcPct val="90000"/>
          </a:lnSpc>
          <a:spcBef>
            <a:spcPts val="1200"/>
          </a:spcBef>
          <a:spcAft>
            <a:spcPts val="0"/>
          </a:spcAft>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1200"/>
          </a:spcBef>
          <a:defRPr sz="2400" dirty="0" err="1" smtClean="0"/>
        </a:defPPr>
      </a:lstStyle>
    </a:txDef>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3" id="{9EA3965E-E19D-D04A-A34D-E0797C491A05}" vid="{E15212F1-C538-B94C-9441-C40DFC86FE9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2533C1A152D4E81B608F873DC7D11" ma:contentTypeVersion="15" ma:contentTypeDescription="Een nieuw document maken." ma:contentTypeScope="" ma:versionID="e11c765f351fd366b0c387d00ea8656c">
  <xsd:schema xmlns:xsd="http://www.w3.org/2001/XMLSchema" xmlns:xs="http://www.w3.org/2001/XMLSchema" xmlns:p="http://schemas.microsoft.com/office/2006/metadata/properties" xmlns:ns2="3e82cbfa-72f4-4758-a722-d8f8574f7089" xmlns:ns3="a16c1715-8f9a-45dd-bd6d-239cdc923ca3" targetNamespace="http://schemas.microsoft.com/office/2006/metadata/properties" ma:root="true" ma:fieldsID="a7c17fb68255872bc14033d720211625" ns2:_="" ns3:_="">
    <xsd:import namespace="3e82cbfa-72f4-4758-a722-d8f8574f7089"/>
    <xsd:import namespace="a16c1715-8f9a-45dd-bd6d-239cdc923c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2cbfa-72f4-4758-a722-d8f8574f70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255c4eb0-b387-43a6-bb7d-7cec319515da"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6c1715-8f9a-45dd-bd6d-239cdc923ca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3e9c8758-8fca-4909-9251-9b97578402d3}" ma:internalName="TaxCatchAll" ma:showField="CatchAllData" ma:web="a16c1715-8f9a-45dd-bd6d-239cdc923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16c1715-8f9a-45dd-bd6d-239cdc923ca3" xsi:nil="true"/>
    <SharedWithUsers xmlns="a16c1715-8f9a-45dd-bd6d-239cdc923ca3">
      <UserInfo>
        <DisplayName>Patricia de Vries</DisplayName>
        <AccountId>700</AccountId>
        <AccountType/>
      </UserInfo>
    </SharedWithUsers>
    <lcf76f155ced4ddcb4097134ff3c332f xmlns="3e82cbfa-72f4-4758-a722-d8f8574f708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F4E23A-B9D5-43A6-902E-E9FABCDBB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82cbfa-72f4-4758-a722-d8f8574f7089"/>
    <ds:schemaRef ds:uri="a16c1715-8f9a-45dd-bd6d-239cdc923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968FFA-8AAA-4165-810A-27B5CB370747}">
  <ds:schemaRefs>
    <ds:schemaRef ds:uri="http://schemas.microsoft.com/office/2006/metadata/properties"/>
    <ds:schemaRef ds:uri="http://schemas.microsoft.com/office/infopath/2007/PartnerControls"/>
    <ds:schemaRef ds:uri="http://schemas.microsoft.com/sharepoint/v3"/>
    <ds:schemaRef ds:uri="56fc2adb-9e85-4b7d-8deb-0ca6c9cc9957"/>
    <ds:schemaRef ds:uri="a16c1715-8f9a-45dd-bd6d-239cdc923ca3"/>
    <ds:schemaRef ds:uri="f1acf400-b890-4b4e-a85b-05b2f8b0a432"/>
    <ds:schemaRef ds:uri="3e82cbfa-72f4-4758-a722-d8f8574f7089"/>
  </ds:schemaRefs>
</ds:datastoreItem>
</file>

<file path=customXml/itemProps3.xml><?xml version="1.0" encoding="utf-8"?>
<ds:datastoreItem xmlns:ds="http://schemas.openxmlformats.org/officeDocument/2006/customXml" ds:itemID="{0C66FDA8-ECA5-45DB-8264-0DBA9D7B29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RCE_PP_presentatie_donkergeel</Template>
  <TotalTime>6971</TotalTime>
  <Words>1143</Words>
  <Application>Microsoft Office PowerPoint</Application>
  <PresentationFormat>Breedbeeld</PresentationFormat>
  <Paragraphs>128</Paragraphs>
  <Slides>28</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28</vt:i4>
      </vt:variant>
    </vt:vector>
  </HeadingPairs>
  <TitlesOfParts>
    <vt:vector size="35" baseType="lpstr">
      <vt:lpstr>Arial</vt:lpstr>
      <vt:lpstr>Calibri</vt:lpstr>
      <vt:lpstr>Segoe UI</vt:lpstr>
      <vt:lpstr>Segoe UI Black</vt:lpstr>
      <vt:lpstr>Verdana</vt:lpstr>
      <vt:lpstr>Wingdings</vt:lpstr>
      <vt:lpstr>RCE_PP_presentatie_donkergeel</vt:lpstr>
      <vt:lpstr>Ontzorgingsprogramma Verduurzaming Monumenten</vt:lpstr>
      <vt:lpstr>Agenda</vt:lpstr>
      <vt:lpstr>1 Diensten binnen het OVM</vt:lpstr>
      <vt:lpstr>PowerPoint-presentatie</vt:lpstr>
      <vt:lpstr>Keukentafelsessie Verduurzaming Monument</vt:lpstr>
      <vt:lpstr>Advies en Ondersteuning Verduurzaming Monument</vt:lpstr>
      <vt:lpstr>Optioneel: EP Maatwerkadvies</vt:lpstr>
      <vt:lpstr>Optioneel: Collectieve aanpak Verduurzaming Monumenten</vt:lpstr>
      <vt:lpstr>PowerPoint-presentatie</vt:lpstr>
      <vt:lpstr>2 Scenario’s</vt:lpstr>
      <vt:lpstr>PowerPoint-presentatie</vt:lpstr>
      <vt:lpstr>PowerPoint-presentatie</vt:lpstr>
      <vt:lpstr>PowerPoint-presentatie</vt:lpstr>
      <vt:lpstr>PowerPoint-presentatie</vt:lpstr>
      <vt:lpstr>PowerPoint-presentatie</vt:lpstr>
      <vt:lpstr>3 Processchema en Portaal</vt:lpstr>
      <vt:lpstr>Portaal</vt:lpstr>
      <vt:lpstr>PowerPoint-presentatie</vt:lpstr>
      <vt:lpstr>PowerPoint-presentatie</vt:lpstr>
      <vt:lpstr>PowerPoint-presentatie</vt:lpstr>
      <vt:lpstr>PowerPoint-presentatie</vt:lpstr>
      <vt:lpstr>PowerPoint-presentatie</vt:lpstr>
      <vt:lpstr>4 Percelen en Filterlijst</vt:lpstr>
      <vt:lpstr>Inschrijving in percelen</vt:lpstr>
      <vt:lpstr>Filterlijst</vt:lpstr>
      <vt:lpstr>5 Tarievenblad</vt:lpstr>
      <vt:lpstr>Tarievenblad </vt:lpstr>
      <vt:lpstr>Vragen?</vt:lpstr>
    </vt:vector>
  </TitlesOfParts>
  <Company>Ministerie van OCW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Eline Schoe</dc:creator>
  <cp:lastModifiedBy>Buchner, Frank</cp:lastModifiedBy>
  <cp:revision>670</cp:revision>
  <dcterms:created xsi:type="dcterms:W3CDTF">2020-09-28T07:37:49Z</dcterms:created>
  <dcterms:modified xsi:type="dcterms:W3CDTF">2026-04-06T11:02:57Z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74014183</vt:lpwstr>
  </property>
  <property fmtid="{D5CDD505-2E9C-101B-9397-08002B2CF9AE}" pid="3" name="NXPowerLiteSettings">
    <vt:lpwstr>C980073804F000</vt:lpwstr>
  </property>
  <property fmtid="{D5CDD505-2E9C-101B-9397-08002B2CF9AE}" pid="4" name="NXPowerLiteVersion">
    <vt:lpwstr>D8.0.4</vt:lpwstr>
  </property>
  <property fmtid="{D5CDD505-2E9C-101B-9397-08002B2CF9AE}" pid="5" name="MediaServiceImageTags">
    <vt:lpwstr/>
  </property>
  <property fmtid="{D5CDD505-2E9C-101B-9397-08002B2CF9AE}" pid="6" name="ContentTypeId">
    <vt:lpwstr>0x010100EE02533C1A152D4E81B608F873DC7D11</vt:lpwstr>
  </property>
</Properties>
</file>